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17"/>
  </p:notesMasterIdLst>
  <p:handoutMasterIdLst>
    <p:handoutMasterId r:id="rId18"/>
  </p:handoutMasterIdLst>
  <p:sldIdLst>
    <p:sldId id="395" r:id="rId2"/>
    <p:sldId id="433" r:id="rId3"/>
    <p:sldId id="435" r:id="rId4"/>
    <p:sldId id="421" r:id="rId5"/>
    <p:sldId id="403" r:id="rId6"/>
    <p:sldId id="404" r:id="rId7"/>
    <p:sldId id="422" r:id="rId8"/>
    <p:sldId id="423" r:id="rId9"/>
    <p:sldId id="437" r:id="rId10"/>
    <p:sldId id="405" r:id="rId11"/>
    <p:sldId id="412" r:id="rId12"/>
    <p:sldId id="439" r:id="rId13"/>
    <p:sldId id="409" r:id="rId14"/>
    <p:sldId id="426" r:id="rId15"/>
    <p:sldId id="415" r:id="rId16"/>
  </p:sldIdLst>
  <p:sldSz cx="9144000" cy="5143500" type="screen16x9"/>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C3730"/>
    <a:srgbClr val="DBE648"/>
    <a:srgbClr val="00B050"/>
    <a:srgbClr val="31ADB9"/>
    <a:srgbClr val="FF9900"/>
    <a:srgbClr val="29304A"/>
    <a:srgbClr val="227780"/>
    <a:srgbClr val="8D130D"/>
    <a:srgbClr val="C0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296" autoAdjust="0"/>
    <p:restoredTop sz="94343" autoAdjust="0"/>
  </p:normalViewPr>
  <p:slideViewPr>
    <p:cSldViewPr>
      <p:cViewPr varScale="1">
        <p:scale>
          <a:sx n="111" d="100"/>
          <a:sy n="111" d="100"/>
        </p:scale>
        <p:origin x="77" y="13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2026/2/11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2026/2/11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513710"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defTabSz="513710"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defTabSz="513710" fontAlgn="base">
              <a:spcBef>
                <a:spcPct val="0"/>
              </a:spcBef>
              <a:spcAft>
                <a:spcPct val="0"/>
              </a:spcAft>
              <a:defRPr/>
            </a:pPr>
            <a:fld id="{FEB01423-D198-4896-B996-AF6CD71AA325}"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3847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513710"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defTabSz="513710"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defTabSz="513710" fontAlgn="base">
              <a:spcBef>
                <a:spcPct val="0"/>
              </a:spcBef>
              <a:spcAft>
                <a:spcPct val="0"/>
              </a:spcAft>
              <a:defRPr/>
            </a:pPr>
            <a:fld id="{29D28DD1-89CB-4A9B-8160-1008CEEB8C29}"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6576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513710"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defTabSz="513710"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defTabSz="513710" fontAlgn="base">
              <a:spcBef>
                <a:spcPct val="0"/>
              </a:spcBef>
              <a:spcAft>
                <a:spcPct val="0"/>
              </a:spcAft>
              <a:defRPr/>
            </a:pPr>
            <a:fld id="{774A9502-423E-4957-ACD4-EFEAFA456813}"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098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513710"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defTabSz="513710"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defTabSz="513710" fontAlgn="base">
              <a:spcBef>
                <a:spcPct val="0"/>
              </a:spcBef>
              <a:spcAft>
                <a:spcPct val="0"/>
              </a:spcAft>
              <a:defRPr/>
            </a:pPr>
            <a:fld id="{F100BA3F-51CF-473C-BBC7-9F80CB3FD932}"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2272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513710"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defTabSz="513710"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defTabSz="513710" fontAlgn="base">
              <a:spcBef>
                <a:spcPct val="0"/>
              </a:spcBef>
              <a:spcAft>
                <a:spcPct val="0"/>
              </a:spcAft>
              <a:defRPr/>
            </a:pPr>
            <a:fld id="{E5E9DFC9-E0D6-4E70-95EC-EE956DA6257B}"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3260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513710"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defTabSz="513710"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defTabSz="513710" fontAlgn="base">
              <a:spcBef>
                <a:spcPct val="0"/>
              </a:spcBef>
              <a:spcAft>
                <a:spcPct val="0"/>
              </a:spcAft>
              <a:defRPr/>
            </a:pPr>
            <a:fld id="{5EEE0E17-1536-48C6-87E3-A861F0C00F0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7522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513710" fontAlgn="base">
              <a:spcBef>
                <a:spcPct val="0"/>
              </a:spcBef>
              <a:spcAft>
                <a:spcPct val="0"/>
              </a:spcAft>
              <a:defRPr/>
            </a:pPr>
            <a:endParaRPr lang="en-US">
              <a:solidFill>
                <a:srgbClr val="000000"/>
              </a:solidFill>
            </a:endParaRPr>
          </a:p>
        </p:txBody>
      </p:sp>
      <p:sp>
        <p:nvSpPr>
          <p:cNvPr id="8" name="Footer Placeholder 7"/>
          <p:cNvSpPr>
            <a:spLocks noGrp="1"/>
          </p:cNvSpPr>
          <p:nvPr>
            <p:ph type="ftr" sz="quarter" idx="11"/>
          </p:nvPr>
        </p:nvSpPr>
        <p:spPr/>
        <p:txBody>
          <a:bodyPr/>
          <a:lstStyle/>
          <a:p>
            <a:pPr defTabSz="513710" fontAlgn="base">
              <a:spcBef>
                <a:spcPct val="0"/>
              </a:spcBef>
              <a:spcAft>
                <a:spcPct val="0"/>
              </a:spcAft>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defTabSz="513710" fontAlgn="base">
              <a:spcBef>
                <a:spcPct val="0"/>
              </a:spcBef>
              <a:spcAft>
                <a:spcPct val="0"/>
              </a:spcAft>
              <a:defRPr/>
            </a:pPr>
            <a:fld id="{8830A47B-B3AA-4408-B89E-78641CC5715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6914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513710" fontAlgn="base">
              <a:spcBef>
                <a:spcPct val="0"/>
              </a:spcBef>
              <a:spcAft>
                <a:spcPct val="0"/>
              </a:spcAft>
              <a:defRPr/>
            </a:pPr>
            <a:endParaRPr lang="en-US">
              <a:solidFill>
                <a:srgbClr val="000000"/>
              </a:solidFill>
            </a:endParaRPr>
          </a:p>
        </p:txBody>
      </p:sp>
      <p:sp>
        <p:nvSpPr>
          <p:cNvPr id="4" name="Footer Placeholder 3"/>
          <p:cNvSpPr>
            <a:spLocks noGrp="1"/>
          </p:cNvSpPr>
          <p:nvPr>
            <p:ph type="ftr" sz="quarter" idx="11"/>
          </p:nvPr>
        </p:nvSpPr>
        <p:spPr/>
        <p:txBody>
          <a:bodyPr/>
          <a:lstStyle/>
          <a:p>
            <a:pPr defTabSz="513710" fontAlgn="base">
              <a:spcBef>
                <a:spcPct val="0"/>
              </a:spcBef>
              <a:spcAft>
                <a:spcPct val="0"/>
              </a:spcAft>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defTabSz="513710" fontAlgn="base">
              <a:spcBef>
                <a:spcPct val="0"/>
              </a:spcBef>
              <a:spcAft>
                <a:spcPct val="0"/>
              </a:spcAft>
              <a:defRPr/>
            </a:pPr>
            <a:fld id="{58D8FA65-B14B-4883-88C7-F7A3A55E9A2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22070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3710" fontAlgn="base">
              <a:spcBef>
                <a:spcPct val="0"/>
              </a:spcBef>
              <a:spcAft>
                <a:spcPct val="0"/>
              </a:spcAft>
              <a:defRPr/>
            </a:pPr>
            <a:endParaRPr lang="en-US">
              <a:solidFill>
                <a:srgbClr val="000000"/>
              </a:solidFill>
            </a:endParaRPr>
          </a:p>
        </p:txBody>
      </p:sp>
      <p:sp>
        <p:nvSpPr>
          <p:cNvPr id="3" name="Footer Placeholder 2"/>
          <p:cNvSpPr>
            <a:spLocks noGrp="1"/>
          </p:cNvSpPr>
          <p:nvPr>
            <p:ph type="ftr" sz="quarter" idx="11"/>
          </p:nvPr>
        </p:nvSpPr>
        <p:spPr/>
        <p:txBody>
          <a:bodyPr/>
          <a:lstStyle/>
          <a:p>
            <a:pPr defTabSz="513710" fontAlgn="base">
              <a:spcBef>
                <a:spcPct val="0"/>
              </a:spcBef>
              <a:spcAft>
                <a:spcPct val="0"/>
              </a:spcAft>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defTabSz="513710" fontAlgn="base">
              <a:spcBef>
                <a:spcPct val="0"/>
              </a:spcBef>
              <a:spcAft>
                <a:spcPct val="0"/>
              </a:spcAft>
              <a:defRPr/>
            </a:pPr>
            <a:fld id="{C38BE4F5-A3A4-4A0F-A638-D990D725B4C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5246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513710"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defTabSz="513710"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defTabSz="513710" fontAlgn="base">
              <a:spcBef>
                <a:spcPct val="0"/>
              </a:spcBef>
              <a:spcAft>
                <a:spcPct val="0"/>
              </a:spcAft>
              <a:defRPr/>
            </a:pPr>
            <a:fld id="{0C99C05A-73D7-488D-87AE-9FA1D515BA90}"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2371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513710"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defTabSz="513710"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defTabSz="513710" fontAlgn="base">
              <a:spcBef>
                <a:spcPct val="0"/>
              </a:spcBef>
              <a:spcAft>
                <a:spcPct val="0"/>
              </a:spcAft>
              <a:defRPr/>
            </a:pPr>
            <a:fld id="{72090DF4-68DF-4AAF-98F9-EB3836BAB8B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4781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513710"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513710"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513710" fontAlgn="base">
              <a:spcBef>
                <a:spcPct val="0"/>
              </a:spcBef>
              <a:spcAft>
                <a:spcPct val="0"/>
              </a:spcAft>
              <a:defRPr/>
            </a:pPr>
            <a:fld id="{F4264759-E7CE-4A8C-955C-20DA2A50E45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505890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796143" y="409939"/>
            <a:ext cx="5638800" cy="38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fontAlgn="base">
              <a:spcBef>
                <a:spcPct val="50000"/>
              </a:spcBef>
              <a:spcAft>
                <a:spcPct val="0"/>
              </a:spcAft>
            </a:pPr>
            <a:r>
              <a:rPr lang="en-US" altLang="en-US" sz="1966" b="1">
                <a:solidFill>
                  <a:srgbClr val="FF0066"/>
                </a:solidFill>
                <a:latin typeface="Times New Roman" pitchFamily="18" charset="0"/>
              </a:rPr>
              <a:t>TRƯỜNG TIỂU HỌC </a:t>
            </a:r>
            <a:r>
              <a:rPr lang="en-US" altLang="en-US" sz="1966" b="1" smtClean="0">
                <a:solidFill>
                  <a:srgbClr val="FF0066"/>
                </a:solidFill>
                <a:latin typeface="Times New Roman" pitchFamily="18" charset="0"/>
              </a:rPr>
              <a:t>HÒA NGHĨA</a:t>
            </a:r>
            <a:endParaRPr lang="en-US" altLang="en-US" sz="1966"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22" y="3061369"/>
            <a:ext cx="1143000" cy="14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563914" y="2443326"/>
            <a:ext cx="6139543" cy="8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eaLnBrk="1" fontAlgn="base" hangingPunct="1">
              <a:spcBef>
                <a:spcPts val="1011"/>
              </a:spcBef>
              <a:spcAft>
                <a:spcPct val="0"/>
              </a:spcAft>
              <a:defRPr/>
            </a:pP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513710" eaLnBrk="1" fontAlgn="base" hangingPunct="1">
              <a:spcBef>
                <a:spcPts val="1011"/>
              </a:spcBef>
              <a:spcAft>
                <a:spcPct val="0"/>
              </a:spcAft>
              <a:defRPr/>
            </a:pPr>
            <a:r>
              <a:rPr lang="en-US" sz="202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2022"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 BẦY VOI RỪNG TRƯỜNG SƠN (T1,2</a:t>
            </a:r>
            <a:r>
              <a:rPr lang="en-US" sz="202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1393371" y="1159081"/>
            <a:ext cx="6444343" cy="111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eaLnBrk="1" fontAlgn="base" hangingPunct="1">
              <a:spcAft>
                <a:spcPct val="0"/>
              </a:spcAft>
              <a:defRPr/>
            </a:pPr>
            <a:r>
              <a:rPr lang="en-US" sz="3371"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513710" eaLnBrk="1" fontAlgn="base" hangingPunct="1">
              <a:spcAft>
                <a:spcPct val="0"/>
              </a:spcAft>
              <a:defRPr/>
            </a:pPr>
            <a:r>
              <a:rPr lang="en-US" sz="3371"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1436914" y="4048631"/>
            <a:ext cx="3356429" cy="49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13710" fontAlgn="base">
              <a:spcBef>
                <a:spcPct val="0"/>
              </a:spcBef>
              <a:spcAft>
                <a:spcPct val="0"/>
              </a:spcAft>
            </a:pPr>
            <a:r>
              <a:rPr lang="en-US" altLang="en-US" sz="1348" b="1" i="1">
                <a:solidFill>
                  <a:srgbClr val="FF0066"/>
                </a:solidFill>
                <a:latin typeface="Times New Roman" pitchFamily="18" charset="0"/>
              </a:rPr>
              <a:t>Giáo </a:t>
            </a:r>
            <a:r>
              <a:rPr lang="en-US" altLang="en-US" sz="1348" b="1" i="1" smtClean="0">
                <a:solidFill>
                  <a:srgbClr val="FF0066"/>
                </a:solidFill>
                <a:latin typeface="Times New Roman" pitchFamily="18" charset="0"/>
              </a:rPr>
              <a:t>viên: Bùi Thị Thúy Nhung</a:t>
            </a:r>
            <a:endParaRPr lang="en-US" altLang="en-US" sz="1348" b="1" i="1">
              <a:solidFill>
                <a:srgbClr val="FF0066"/>
              </a:solidFill>
              <a:latin typeface="Times New Roman" pitchFamily="18" charset="0"/>
            </a:endParaRPr>
          </a:p>
          <a:p>
            <a:pPr defTabSz="513710" fontAlgn="base">
              <a:spcBef>
                <a:spcPct val="0"/>
              </a:spcBef>
              <a:spcAft>
                <a:spcPct val="0"/>
              </a:spcAft>
            </a:pPr>
            <a:r>
              <a:rPr lang="en-US" altLang="en-US" sz="1348" b="1" i="1">
                <a:solidFill>
                  <a:srgbClr val="FF0066"/>
                </a:solidFill>
                <a:latin typeface="Times New Roman" pitchFamily="18" charset="0"/>
              </a:rPr>
              <a:t>Lớp:  </a:t>
            </a:r>
            <a:r>
              <a:rPr lang="en-US" altLang="en-US" sz="1348" b="1" i="1" smtClean="0">
                <a:solidFill>
                  <a:srgbClr val="FF0066"/>
                </a:solidFill>
                <a:latin typeface="Times New Roman" pitchFamily="18" charset="0"/>
              </a:rPr>
              <a:t>3D</a:t>
            </a:r>
            <a:endParaRPr lang="en-US" altLang="en-US" sz="1348" b="1" i="1">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164" y="3503185"/>
            <a:ext cx="3155043" cy="11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625077" y="189490"/>
            <a:ext cx="1169198" cy="14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371990" y="235339"/>
            <a:ext cx="117365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3038022" y="816616"/>
            <a:ext cx="33627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7376886" y="556200"/>
            <a:ext cx="828221" cy="108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1432379" y="3353892"/>
            <a:ext cx="795564" cy="57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13715" y="2875048"/>
            <a:ext cx="2435202" cy="1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314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54">
            <a:extLst>
              <a:ext uri="{FF2B5EF4-FFF2-40B4-BE49-F238E27FC236}">
                <a16:creationId xmlns:a16="http://schemas.microsoft.com/office/drawing/2014/main" id="{EDBBAA58-FCB9-FA1B-D6DA-29C7D76105E9}"/>
              </a:ext>
            </a:extLst>
          </p:cNvPr>
          <p:cNvSpPr/>
          <p:nvPr/>
        </p:nvSpPr>
        <p:spPr>
          <a:xfrm>
            <a:off x="107504" y="195486"/>
            <a:ext cx="2534628" cy="848847"/>
          </a:xfrm>
          <a:custGeom>
            <a:avLst/>
            <a:gdLst>
              <a:gd name="connsiteX0" fmla="*/ 310745 w 2534628"/>
              <a:gd name="connsiteY0" fmla="*/ 106106 h 848847"/>
              <a:gd name="connsiteX1" fmla="*/ 2534628 w 2534628"/>
              <a:gd name="connsiteY1" fmla="*/ 106106 h 848847"/>
              <a:gd name="connsiteX2" fmla="*/ 2223883 w 2534628"/>
              <a:gd name="connsiteY2" fmla="*/ 742741 h 848847"/>
              <a:gd name="connsiteX3" fmla="*/ 0 w 2534628"/>
              <a:gd name="connsiteY3" fmla="*/ 742741 h 848847"/>
              <a:gd name="connsiteX4" fmla="*/ 310745 w 2534628"/>
              <a:gd name="connsiteY4" fmla="*/ 106106 h 84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628" h="848847" fill="none" extrusionOk="0">
                <a:moveTo>
                  <a:pt x="310745" y="106106"/>
                </a:moveTo>
                <a:cubicBezTo>
                  <a:pt x="930179" y="-201206"/>
                  <a:pt x="1743629" y="431419"/>
                  <a:pt x="2534628" y="106106"/>
                </a:cubicBezTo>
                <a:cubicBezTo>
                  <a:pt x="2452486" y="273754"/>
                  <a:pt x="2283654" y="662416"/>
                  <a:pt x="2223883" y="742741"/>
                </a:cubicBezTo>
                <a:cubicBezTo>
                  <a:pt x="1618511" y="1015032"/>
                  <a:pt x="616665" y="421482"/>
                  <a:pt x="0" y="742741"/>
                </a:cubicBezTo>
                <a:cubicBezTo>
                  <a:pt x="32609" y="618366"/>
                  <a:pt x="240635" y="222805"/>
                  <a:pt x="310745" y="106106"/>
                </a:cubicBezTo>
                <a:close/>
              </a:path>
              <a:path w="2534628" h="848847" stroke="0" extrusionOk="0">
                <a:moveTo>
                  <a:pt x="310745" y="106106"/>
                </a:moveTo>
                <a:cubicBezTo>
                  <a:pt x="1063241" y="-266586"/>
                  <a:pt x="1777675" y="347372"/>
                  <a:pt x="2534628" y="106106"/>
                </a:cubicBezTo>
                <a:cubicBezTo>
                  <a:pt x="2509641" y="262502"/>
                  <a:pt x="2384245" y="442802"/>
                  <a:pt x="2223883" y="742741"/>
                </a:cubicBezTo>
                <a:cubicBezTo>
                  <a:pt x="1528395" y="1029917"/>
                  <a:pt x="726378" y="437656"/>
                  <a:pt x="0" y="742741"/>
                </a:cubicBezTo>
                <a:cubicBezTo>
                  <a:pt x="139052" y="504534"/>
                  <a:pt x="181951" y="379297"/>
                  <a:pt x="310745" y="106106"/>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endPar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5" name="Wave 54">
            <a:extLst>
              <a:ext uri="{FF2B5EF4-FFF2-40B4-BE49-F238E27FC236}">
                <a16:creationId xmlns:a16="http://schemas.microsoft.com/office/drawing/2014/main" id="{EDBBAA58-FCB9-FA1B-D6DA-29C7D76105E9}"/>
              </a:ext>
            </a:extLst>
          </p:cNvPr>
          <p:cNvSpPr/>
          <p:nvPr/>
        </p:nvSpPr>
        <p:spPr>
          <a:xfrm>
            <a:off x="107504" y="195486"/>
            <a:ext cx="2534628" cy="848847"/>
          </a:xfrm>
          <a:custGeom>
            <a:avLst/>
            <a:gdLst>
              <a:gd name="connsiteX0" fmla="*/ 310745 w 2534628"/>
              <a:gd name="connsiteY0" fmla="*/ 106106 h 848847"/>
              <a:gd name="connsiteX1" fmla="*/ 2534628 w 2534628"/>
              <a:gd name="connsiteY1" fmla="*/ 106106 h 848847"/>
              <a:gd name="connsiteX2" fmla="*/ 2223883 w 2534628"/>
              <a:gd name="connsiteY2" fmla="*/ 742741 h 848847"/>
              <a:gd name="connsiteX3" fmla="*/ 0 w 2534628"/>
              <a:gd name="connsiteY3" fmla="*/ 742741 h 848847"/>
              <a:gd name="connsiteX4" fmla="*/ 310745 w 2534628"/>
              <a:gd name="connsiteY4" fmla="*/ 106106 h 84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628" h="848847" fill="none" extrusionOk="0">
                <a:moveTo>
                  <a:pt x="310745" y="106106"/>
                </a:moveTo>
                <a:cubicBezTo>
                  <a:pt x="930179" y="-201206"/>
                  <a:pt x="1743629" y="431419"/>
                  <a:pt x="2534628" y="106106"/>
                </a:cubicBezTo>
                <a:cubicBezTo>
                  <a:pt x="2452486" y="273754"/>
                  <a:pt x="2283654" y="662416"/>
                  <a:pt x="2223883" y="742741"/>
                </a:cubicBezTo>
                <a:cubicBezTo>
                  <a:pt x="1618511" y="1015032"/>
                  <a:pt x="616665" y="421482"/>
                  <a:pt x="0" y="742741"/>
                </a:cubicBezTo>
                <a:cubicBezTo>
                  <a:pt x="32609" y="618366"/>
                  <a:pt x="240635" y="222805"/>
                  <a:pt x="310745" y="106106"/>
                </a:cubicBezTo>
                <a:close/>
              </a:path>
              <a:path w="2534628" h="848847" stroke="0" extrusionOk="0">
                <a:moveTo>
                  <a:pt x="310745" y="106106"/>
                </a:moveTo>
                <a:cubicBezTo>
                  <a:pt x="1063241" y="-266586"/>
                  <a:pt x="1777675" y="347372"/>
                  <a:pt x="2534628" y="106106"/>
                </a:cubicBezTo>
                <a:cubicBezTo>
                  <a:pt x="2509641" y="262502"/>
                  <a:pt x="2384245" y="442802"/>
                  <a:pt x="2223883" y="742741"/>
                </a:cubicBezTo>
                <a:cubicBezTo>
                  <a:pt x="1528395" y="1029917"/>
                  <a:pt x="726378" y="437656"/>
                  <a:pt x="0" y="742741"/>
                </a:cubicBezTo>
                <a:cubicBezTo>
                  <a:pt x="139052" y="504534"/>
                  <a:pt x="181951" y="379297"/>
                  <a:pt x="310745" y="106106"/>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từ</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khó</a:t>
            </a:r>
            <a:endPar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0" name="Rectangle 9"/>
          <p:cNvSpPr/>
          <p:nvPr/>
        </p:nvSpPr>
        <p:spPr>
          <a:xfrm>
            <a:off x="251520" y="1131590"/>
            <a:ext cx="8640960" cy="954107"/>
          </a:xfrm>
          <a:prstGeom prst="rect">
            <a:avLst/>
          </a:prstGeom>
          <a:solidFill>
            <a:sysClr val="window" lastClr="FFFFFF"/>
          </a:solidFill>
        </p:spPr>
        <p:txBody>
          <a:bodyPr wrap="square">
            <a:spAutoFit/>
          </a:bodyPr>
          <a:lstStyle/>
          <a:p>
            <a:pPr algn="just">
              <a:spcAft>
                <a:spcPts val="0"/>
              </a:spcAft>
            </a:pPr>
            <a:r>
              <a:rPr lang="en-US" sz="2800" b="1" i="1" dirty="0" err="1" smtClean="0">
                <a:solidFill>
                  <a:srgbClr val="0070C0"/>
                </a:solidFill>
                <a:latin typeface="Times New Roman" panose="02020603050405020304" pitchFamily="18" charset="0"/>
                <a:ea typeface="Times New Roman" panose="02020603050405020304" pitchFamily="18" charset="0"/>
              </a:rPr>
              <a:t>Trường</a:t>
            </a:r>
            <a:r>
              <a:rPr lang="en-US" sz="2800" b="1" i="1" dirty="0" smtClean="0">
                <a:solidFill>
                  <a:srgbClr val="0070C0"/>
                </a:solidFill>
                <a:latin typeface="Times New Roman" panose="02020603050405020304" pitchFamily="18" charset="0"/>
                <a:ea typeface="Times New Roman" panose="02020603050405020304" pitchFamily="18" charset="0"/>
              </a:rPr>
              <a:t> </a:t>
            </a:r>
            <a:r>
              <a:rPr lang="en-US" sz="2800" b="1" i="1" dirty="0" err="1" smtClean="0">
                <a:solidFill>
                  <a:srgbClr val="0070C0"/>
                </a:solidFill>
                <a:latin typeface="Times New Roman" panose="02020603050405020304" pitchFamily="18" charset="0"/>
                <a:ea typeface="Times New Roman" panose="02020603050405020304" pitchFamily="18" charset="0"/>
              </a:rPr>
              <a:t>Sơn</a:t>
            </a:r>
            <a:r>
              <a:rPr lang="en-US" sz="2800" b="1" i="1" dirty="0" smtClean="0">
                <a:solidFill>
                  <a:srgbClr val="0070C0"/>
                </a:solidFill>
                <a:latin typeface="Times New Roman" panose="02020603050405020304" pitchFamily="18" charset="0"/>
                <a:ea typeface="Times New Roman" panose="02020603050405020304" pitchFamily="18" charset="0"/>
              </a:rPr>
              <a:t>, </a:t>
            </a:r>
            <a:r>
              <a:rPr lang="en-US" sz="2800" b="1" i="1" dirty="0" err="1" smtClean="0">
                <a:solidFill>
                  <a:srgbClr val="0070C0"/>
                </a:solidFill>
                <a:latin typeface="Times New Roman" panose="02020603050405020304" pitchFamily="18" charset="0"/>
                <a:ea typeface="Times New Roman" panose="02020603050405020304" pitchFamily="18" charset="0"/>
              </a:rPr>
              <a:t>xứ</a:t>
            </a:r>
            <a:r>
              <a:rPr lang="en-US" sz="2800" b="1" i="1" dirty="0" smtClean="0">
                <a:solidFill>
                  <a:srgbClr val="0070C0"/>
                </a:solidFill>
                <a:latin typeface="Times New Roman" panose="02020603050405020304" pitchFamily="18" charset="0"/>
                <a:ea typeface="Times New Roman" panose="02020603050405020304" pitchFamily="18" charset="0"/>
              </a:rPr>
              <a:t> </a:t>
            </a:r>
            <a:r>
              <a:rPr lang="en-US" sz="2800" b="1" i="1" dirty="0" err="1" smtClean="0">
                <a:solidFill>
                  <a:srgbClr val="0070C0"/>
                </a:solidFill>
                <a:latin typeface="Times New Roman" panose="02020603050405020304" pitchFamily="18" charset="0"/>
                <a:ea typeface="Times New Roman" panose="02020603050405020304" pitchFamily="18" charset="0"/>
              </a:rPr>
              <a:t>sở</a:t>
            </a:r>
            <a:r>
              <a:rPr lang="en-US" sz="2800" b="1" i="1" dirty="0" smtClean="0">
                <a:solidFill>
                  <a:srgbClr val="0070C0"/>
                </a:solidFill>
                <a:latin typeface="Times New Roman" panose="02020603050405020304" pitchFamily="18" charset="0"/>
                <a:ea typeface="Times New Roman" panose="02020603050405020304" pitchFamily="18" charset="0"/>
              </a:rPr>
              <a:t>, </a:t>
            </a:r>
            <a:r>
              <a:rPr lang="en-US" sz="2800" b="1" i="1" dirty="0" err="1" smtClean="0">
                <a:solidFill>
                  <a:srgbClr val="0070C0"/>
                </a:solidFill>
                <a:latin typeface="Times New Roman" panose="02020603050405020304" pitchFamily="18" charset="0"/>
                <a:ea typeface="Times New Roman" panose="02020603050405020304" pitchFamily="18" charset="0"/>
              </a:rPr>
              <a:t>ki</a:t>
            </a:r>
            <a:r>
              <a:rPr lang="en-US" sz="2800" b="1" i="1" dirty="0" smtClean="0">
                <a:solidFill>
                  <a:srgbClr val="0070C0"/>
                </a:solidFill>
                <a:latin typeface="Times New Roman" panose="02020603050405020304" pitchFamily="18" charset="0"/>
                <a:ea typeface="Times New Roman" panose="02020603050405020304" pitchFamily="18" charset="0"/>
              </a:rPr>
              <a:t> – </a:t>
            </a:r>
            <a:r>
              <a:rPr lang="en-US" sz="2800" b="1" i="1" dirty="0" err="1" smtClean="0">
                <a:solidFill>
                  <a:srgbClr val="0070C0"/>
                </a:solidFill>
                <a:latin typeface="Times New Roman" panose="02020603050405020304" pitchFamily="18" charset="0"/>
                <a:ea typeface="Times New Roman" panose="02020603050405020304" pitchFamily="18" charset="0"/>
              </a:rPr>
              <a:t>lô</a:t>
            </a:r>
            <a:r>
              <a:rPr lang="en-US" sz="2800" b="1" i="1" dirty="0" smtClean="0">
                <a:solidFill>
                  <a:srgbClr val="0070C0"/>
                </a:solidFill>
                <a:latin typeface="Times New Roman" panose="02020603050405020304" pitchFamily="18" charset="0"/>
                <a:ea typeface="Times New Roman" panose="02020603050405020304" pitchFamily="18" charset="0"/>
              </a:rPr>
              <a:t> - gam, </a:t>
            </a:r>
            <a:r>
              <a:rPr lang="en-US" sz="2800" b="1" i="1" dirty="0" err="1" smtClean="0">
                <a:solidFill>
                  <a:srgbClr val="0070C0"/>
                </a:solidFill>
                <a:latin typeface="Times New Roman" panose="02020603050405020304" pitchFamily="18" charset="0"/>
                <a:ea typeface="Times New Roman" panose="02020603050405020304" pitchFamily="18" charset="0"/>
              </a:rPr>
              <a:t>rống</a:t>
            </a:r>
            <a:r>
              <a:rPr lang="en-US" sz="2800" b="1" i="1" dirty="0" smtClean="0">
                <a:solidFill>
                  <a:srgbClr val="0070C0"/>
                </a:solidFill>
                <a:latin typeface="Times New Roman" panose="02020603050405020304" pitchFamily="18" charset="0"/>
                <a:ea typeface="Times New Roman" panose="02020603050405020304" pitchFamily="18" charset="0"/>
              </a:rPr>
              <a:t>, </a:t>
            </a:r>
            <a:r>
              <a:rPr lang="en-US" sz="2800" b="1" i="1" dirty="0" err="1" smtClean="0">
                <a:solidFill>
                  <a:srgbClr val="0070C0"/>
                </a:solidFill>
                <a:latin typeface="Times New Roman" panose="02020603050405020304" pitchFamily="18" charset="0"/>
                <a:ea typeface="Times New Roman" panose="02020603050405020304" pitchFamily="18" charset="0"/>
              </a:rPr>
              <a:t>rền</a:t>
            </a:r>
            <a:r>
              <a:rPr lang="en-US" sz="2800" b="1" i="1" dirty="0" smtClean="0">
                <a:solidFill>
                  <a:srgbClr val="0070C0"/>
                </a:solidFill>
                <a:latin typeface="Times New Roman" panose="02020603050405020304" pitchFamily="18" charset="0"/>
                <a:ea typeface="Times New Roman" panose="02020603050405020304" pitchFamily="18" charset="0"/>
              </a:rPr>
              <a:t>, </a:t>
            </a:r>
            <a:r>
              <a:rPr lang="en-US" sz="2800" b="1" i="1" dirty="0" err="1" smtClean="0">
                <a:solidFill>
                  <a:srgbClr val="0070C0"/>
                </a:solidFill>
                <a:latin typeface="Times New Roman" panose="02020603050405020304" pitchFamily="18" charset="0"/>
                <a:ea typeface="Times New Roman" panose="02020603050405020304" pitchFamily="18" charset="0"/>
              </a:rPr>
              <a:t>oai</a:t>
            </a:r>
            <a:r>
              <a:rPr lang="en-US" sz="2800" b="1" i="1" dirty="0" smtClean="0">
                <a:solidFill>
                  <a:srgbClr val="0070C0"/>
                </a:solidFill>
                <a:latin typeface="Times New Roman" panose="02020603050405020304" pitchFamily="18" charset="0"/>
                <a:ea typeface="Times New Roman" panose="02020603050405020304" pitchFamily="18" charset="0"/>
              </a:rPr>
              <a:t> </a:t>
            </a:r>
            <a:r>
              <a:rPr lang="en-US" sz="2800" b="1" i="1" dirty="0" err="1" smtClean="0">
                <a:solidFill>
                  <a:srgbClr val="0070C0"/>
                </a:solidFill>
                <a:latin typeface="Times New Roman" panose="02020603050405020304" pitchFamily="18" charset="0"/>
                <a:ea typeface="Times New Roman" panose="02020603050405020304" pitchFamily="18" charset="0"/>
              </a:rPr>
              <a:t>nghiêm</a:t>
            </a:r>
            <a:r>
              <a:rPr lang="en-US" sz="2800" b="1" i="1" dirty="0" smtClean="0">
                <a:solidFill>
                  <a:srgbClr val="0070C0"/>
                </a:solidFill>
                <a:latin typeface="Times New Roman" panose="02020603050405020304" pitchFamily="18" charset="0"/>
                <a:ea typeface="Times New Roman" panose="02020603050405020304" pitchFamily="18" charset="0"/>
              </a:rPr>
              <a:t>, </a:t>
            </a:r>
            <a:r>
              <a:rPr lang="en-US" sz="2800" b="1" i="1" dirty="0" err="1" smtClean="0">
                <a:solidFill>
                  <a:srgbClr val="0070C0"/>
                </a:solidFill>
                <a:latin typeface="Times New Roman" panose="02020603050405020304" pitchFamily="18" charset="0"/>
                <a:ea typeface="Times New Roman" panose="02020603050405020304" pitchFamily="18" charset="0"/>
              </a:rPr>
              <a:t>uy</a:t>
            </a:r>
            <a:r>
              <a:rPr lang="en-US" sz="2800" b="1" i="1" dirty="0" smtClean="0">
                <a:solidFill>
                  <a:srgbClr val="0070C0"/>
                </a:solidFill>
                <a:latin typeface="Times New Roman" panose="02020603050405020304" pitchFamily="18" charset="0"/>
                <a:ea typeface="Times New Roman" panose="02020603050405020304" pitchFamily="18" charset="0"/>
              </a:rPr>
              <a:t> </a:t>
            </a:r>
            <a:r>
              <a:rPr lang="en-US" sz="2800" b="1" i="1" dirty="0" err="1" smtClean="0">
                <a:solidFill>
                  <a:srgbClr val="0070C0"/>
                </a:solidFill>
                <a:latin typeface="Times New Roman" panose="02020603050405020304" pitchFamily="18" charset="0"/>
                <a:ea typeface="Times New Roman" panose="02020603050405020304" pitchFamily="18" charset="0"/>
              </a:rPr>
              <a:t>lực</a:t>
            </a:r>
            <a:r>
              <a:rPr lang="en-US" sz="2800" b="1" i="1" dirty="0" smtClean="0">
                <a:solidFill>
                  <a:srgbClr val="0070C0"/>
                </a:solidFill>
                <a:latin typeface="Times New Roman" panose="02020603050405020304" pitchFamily="18" charset="0"/>
                <a:ea typeface="Times New Roman" panose="02020603050405020304" pitchFamily="18" charset="0"/>
              </a:rPr>
              <a:t>,…</a:t>
            </a:r>
            <a:endParaRPr lang="en-US" sz="2800" b="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1623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C32E4F-78B6-0106-2441-C26AC6EBFC1B}"/>
              </a:ext>
            </a:extLst>
          </p:cNvPr>
          <p:cNvSpPr txBox="1"/>
          <p:nvPr/>
        </p:nvSpPr>
        <p:spPr>
          <a:xfrm>
            <a:off x="828147" y="-25093"/>
            <a:ext cx="7227493" cy="707886"/>
          </a:xfrm>
          <a:prstGeom prst="rect">
            <a:avLst/>
          </a:prstGeom>
          <a:noFill/>
        </p:spPr>
        <p:txBody>
          <a:bodyPr wrap="square" rtlCol="0">
            <a:spAutoFit/>
          </a:bodyPr>
          <a:lstStyle/>
          <a:p>
            <a:pPr algn="ctr"/>
            <a:r>
              <a:rPr lang="en-US" sz="4000" b="1" dirty="0" err="1" smtClean="0">
                <a:solidFill>
                  <a:srgbClr val="00B050"/>
                </a:solidFill>
                <a:latin typeface="Times New Roman" panose="02020603050405020304" pitchFamily="18" charset="0"/>
                <a:cs typeface="Times New Roman" panose="02020603050405020304" pitchFamily="18" charset="0"/>
              </a:rPr>
              <a:t>Trả</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lời</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câu</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hỏi</a:t>
            </a:r>
            <a:endParaRPr lang="en-US" sz="4000" b="1" dirty="0">
              <a:solidFill>
                <a:srgbClr val="00B05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0D0F18E5-03C3-6C0F-030F-FAF241425691}"/>
              </a:ext>
            </a:extLst>
          </p:cNvPr>
          <p:cNvGrpSpPr/>
          <p:nvPr/>
        </p:nvGrpSpPr>
        <p:grpSpPr>
          <a:xfrm>
            <a:off x="131783" y="680256"/>
            <a:ext cx="8664054" cy="830997"/>
            <a:chOff x="1889990" y="335364"/>
            <a:chExt cx="10183120" cy="830997"/>
          </a:xfrm>
        </p:grpSpPr>
        <p:sp>
          <p:nvSpPr>
            <p:cNvPr id="4" name="TextBox 3">
              <a:extLst>
                <a:ext uri="{FF2B5EF4-FFF2-40B4-BE49-F238E27FC236}">
                  <a16:creationId xmlns:a16="http://schemas.microsoft.com/office/drawing/2014/main" id="{209A76B6-AA05-66A8-672A-3AFD14ED0D27}"/>
                </a:ext>
              </a:extLst>
            </p:cNvPr>
            <p:cNvSpPr txBox="1"/>
            <p:nvPr/>
          </p:nvSpPr>
          <p:spPr>
            <a:xfrm>
              <a:off x="1944278" y="335364"/>
              <a:ext cx="10128832" cy="830997"/>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Tìm</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những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câu</a:t>
              </a:r>
              <a:r>
                <a:rPr lang="en-US" sz="2400" b="1"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văn</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miêu</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tả</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rừng</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Trường</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Sơn</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nơi</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ở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loài</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voi</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a:t>
              </a:r>
              <a:endPar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grpSp>
          <p:nvGrpSpPr>
            <p:cNvPr id="5" name="Group 4">
              <a:extLst>
                <a:ext uri="{FF2B5EF4-FFF2-40B4-BE49-F238E27FC236}">
                  <a16:creationId xmlns:a16="http://schemas.microsoft.com/office/drawing/2014/main" id="{22DC0C44-5C2B-C585-EADE-AC7C2244D2B1}"/>
                </a:ext>
              </a:extLst>
            </p:cNvPr>
            <p:cNvGrpSpPr/>
            <p:nvPr/>
          </p:nvGrpSpPr>
          <p:grpSpPr>
            <a:xfrm>
              <a:off x="1889990" y="365878"/>
              <a:ext cx="721470" cy="448955"/>
              <a:chOff x="4292118" y="760885"/>
              <a:chExt cx="487352" cy="303269"/>
            </a:xfrm>
          </p:grpSpPr>
          <p:sp>
            <p:nvSpPr>
              <p:cNvPr id="6" name="Oval 5">
                <a:extLst>
                  <a:ext uri="{FF2B5EF4-FFF2-40B4-BE49-F238E27FC236}">
                    <a16:creationId xmlns:a16="http://schemas.microsoft.com/office/drawing/2014/main" id="{F1D70973-92BB-710B-39C2-4B52960DCD0B}"/>
                  </a:ext>
                </a:extLst>
              </p:cNvPr>
              <p:cNvSpPr/>
              <p:nvPr/>
            </p:nvSpPr>
            <p:spPr>
              <a:xfrm>
                <a:off x="4292118" y="760885"/>
                <a:ext cx="487352" cy="293566"/>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302018" y="770589"/>
                <a:ext cx="450681" cy="293565"/>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1</a:t>
                </a:r>
              </a:p>
            </p:txBody>
          </p:sp>
        </p:grpSp>
      </p:grpSp>
      <p:sp>
        <p:nvSpPr>
          <p:cNvPr id="8" name="Rectangle 7"/>
          <p:cNvSpPr/>
          <p:nvPr/>
        </p:nvSpPr>
        <p:spPr>
          <a:xfrm>
            <a:off x="268760" y="1621523"/>
            <a:ext cx="8623720" cy="1938992"/>
          </a:xfrm>
          <a:prstGeom prst="rect">
            <a:avLst/>
          </a:prstGeom>
        </p:spPr>
        <p:txBody>
          <a:bodyPr wrap="square">
            <a:spAutoFit/>
          </a:bodyPr>
          <a:lstStyle/>
          <a:p>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Đường</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lên</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Trường</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Sơn</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có</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nhiều</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cánh</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rừng</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hoang</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vu.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Cây</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mọc</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tầng</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tầng</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lớp</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lớp</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núi</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đá</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chen</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lẫn</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đồi</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cây</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sương</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phủ</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qunah</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năm</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Nơi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đó</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có</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những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nguồn</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suối</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không</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bao</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giờ</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cạn</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những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bãi</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chuối</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rực</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trời</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hoa</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đỏ</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những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rừng</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lau</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bát</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ngát</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ngày</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đêm</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giũ</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lá</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rào</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rào</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81143A78-B7E8-40C3-B545-E1355013982D}"/>
              </a:ext>
            </a:extLst>
          </p:cNvPr>
          <p:cNvGrpSpPr/>
          <p:nvPr/>
        </p:nvGrpSpPr>
        <p:grpSpPr>
          <a:xfrm>
            <a:off x="131783" y="35140"/>
            <a:ext cx="708950" cy="675630"/>
            <a:chOff x="451413" y="196770"/>
            <a:chExt cx="1143080" cy="1143080"/>
          </a:xfrm>
        </p:grpSpPr>
        <p:sp>
          <p:nvSpPr>
            <p:cNvPr id="17" name="Oval 16">
              <a:extLst>
                <a:ext uri="{FF2B5EF4-FFF2-40B4-BE49-F238E27FC236}">
                  <a16:creationId xmlns:a16="http://schemas.microsoft.com/office/drawing/2014/main" id="{DDCB636E-33C9-4E6A-9D68-A14AF0C497FF}"/>
                </a:ext>
              </a:extLst>
            </p:cNvPr>
            <p:cNvSpPr/>
            <p:nvPr/>
          </p:nvSpPr>
          <p:spPr>
            <a:xfrm>
              <a:off x="451413" y="196770"/>
              <a:ext cx="1143080" cy="1143080"/>
            </a:xfrm>
            <a:prstGeom prst="ellipse">
              <a:avLst/>
            </a:prstGeom>
            <a:solidFill>
              <a:sysClr val="window" lastClr="FFFFFF"/>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2" descr="Clip art Line art Đồ họa mạng di động Nội dung miễn phí Hình ảnh - sách vẽ  sách giáo khoa png png tải về - Miễn phí trong suốt Dòng Nghệ">
              <a:extLst>
                <a:ext uri="{FF2B5EF4-FFF2-40B4-BE49-F238E27FC236}">
                  <a16:creationId xmlns:a16="http://schemas.microsoft.com/office/drawing/2014/main" id="{3747E5BF-F6DA-4037-9FD6-EB7779CE287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4667" r="95667">
                          <a14:foregroundMark x1="14222" y1="28222" x2="29000" y2="63778"/>
                          <a14:foregroundMark x1="9667" y1="39444" x2="4667" y2="42333"/>
                          <a14:foregroundMark x1="66889" y1="78667" x2="87000" y2="64889"/>
                          <a14:foregroundMark x1="87000" y1="64889" x2="88333" y2="63000"/>
                          <a14:foregroundMark x1="92778" y1="67667" x2="95667" y2="70556"/>
                        </a14:backgroundRemoval>
                      </a14:imgEffect>
                    </a14:imgLayer>
                  </a14:imgProps>
                </a:ext>
                <a:ext uri="{28A0092B-C50C-407E-A947-70E740481C1C}">
                  <a14:useLocalDpi xmlns:a14="http://schemas.microsoft.com/office/drawing/2010/main" val="0"/>
                </a:ext>
              </a:extLst>
            </a:blip>
            <a:srcRect/>
            <a:stretch>
              <a:fillRect/>
            </a:stretch>
          </p:blipFill>
          <p:spPr bwMode="auto">
            <a:xfrm rot="21349086" flipH="1">
              <a:off x="563208" y="480467"/>
              <a:ext cx="848214" cy="76440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D31B853-2819-4971-973F-CD8E1C159947}"/>
                </a:ext>
              </a:extLst>
            </p:cNvPr>
            <p:cNvSpPr txBox="1"/>
            <p:nvPr/>
          </p:nvSpPr>
          <p:spPr>
            <a:xfrm rot="195696">
              <a:off x="687287" y="273320"/>
              <a:ext cx="648183" cy="573289"/>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86460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B9C4DB-27F8-4114-CC40-DBB29198BC27}"/>
              </a:ext>
            </a:extLst>
          </p:cNvPr>
          <p:cNvGrpSpPr/>
          <p:nvPr/>
        </p:nvGrpSpPr>
        <p:grpSpPr>
          <a:xfrm>
            <a:off x="323528" y="339502"/>
            <a:ext cx="8480186" cy="1000972"/>
            <a:chOff x="1949128" y="335360"/>
            <a:chExt cx="8446134" cy="1000972"/>
          </a:xfrm>
        </p:grpSpPr>
        <p:sp>
          <p:nvSpPr>
            <p:cNvPr id="3" name="TextBox 2">
              <a:extLst>
                <a:ext uri="{FF2B5EF4-FFF2-40B4-BE49-F238E27FC236}">
                  <a16:creationId xmlns:a16="http://schemas.microsoft.com/office/drawing/2014/main" id="{017505D2-8FE4-2BEB-C8C9-42781B00838A}"/>
                </a:ext>
              </a:extLst>
            </p:cNvPr>
            <p:cNvSpPr txBox="1"/>
            <p:nvPr/>
          </p:nvSpPr>
          <p:spPr>
            <a:xfrm>
              <a:off x="2460872" y="382225"/>
              <a:ext cx="7934390" cy="954107"/>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Dựa</a:t>
              </a:r>
              <a:r>
                <a:rPr kumimoji="0" lang="en-US" sz="28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vào</a:t>
              </a:r>
              <a:r>
                <a:rPr kumimoji="0" lang="en-US" sz="28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tranh</a:t>
              </a:r>
              <a:r>
                <a:rPr kumimoji="0" lang="en-US" sz="28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và</a:t>
              </a:r>
              <a:r>
                <a:rPr kumimoji="0" lang="en-US" sz="28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nội</a:t>
              </a:r>
              <a:r>
                <a:rPr kumimoji="0" lang="en-US" sz="28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dung </a:t>
              </a:r>
              <a:r>
                <a:rPr kumimoji="0" lang="en-US" sz="28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bài</a:t>
              </a:r>
              <a:r>
                <a:rPr kumimoji="0" lang="en-US" sz="28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8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kể</a:t>
              </a:r>
              <a:r>
                <a:rPr kumimoji="0" lang="en-US" sz="28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lại</a:t>
              </a:r>
              <a:r>
                <a:rPr kumimoji="0" lang="en-US" sz="28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a:t>
              </a:r>
              <a:r>
                <a:rPr kumimoji="0" lang="en-US" sz="28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động</a:t>
              </a:r>
              <a:r>
                <a:rPr kumimoji="0" lang="en-US" sz="28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thường</a:t>
              </a:r>
              <a:r>
                <a:rPr kumimoji="0" lang="en-US" sz="28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ngày</a:t>
              </a:r>
              <a:r>
                <a:rPr kumimoji="0" lang="en-US" sz="28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của</a:t>
              </a:r>
              <a:r>
                <a:rPr kumimoji="0" lang="en-US" sz="28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loài</a:t>
              </a:r>
              <a:r>
                <a:rPr kumimoji="0" lang="en-US" sz="28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voi</a:t>
              </a:r>
              <a:r>
                <a:rPr kumimoji="0" lang="en-US" sz="28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4" name="Group 3">
              <a:extLst>
                <a:ext uri="{FF2B5EF4-FFF2-40B4-BE49-F238E27FC236}">
                  <a16:creationId xmlns:a16="http://schemas.microsoft.com/office/drawing/2014/main" id="{54044621-2CBD-F36A-41E9-47FAE46F3CC3}"/>
                </a:ext>
              </a:extLst>
            </p:cNvPr>
            <p:cNvGrpSpPr/>
            <p:nvPr/>
          </p:nvGrpSpPr>
          <p:grpSpPr>
            <a:xfrm>
              <a:off x="1949128" y="335360"/>
              <a:ext cx="685531" cy="477054"/>
              <a:chOff x="4332064" y="740271"/>
              <a:chExt cx="463075" cy="322250"/>
            </a:xfrm>
          </p:grpSpPr>
          <p:sp>
            <p:nvSpPr>
              <p:cNvPr id="5" name="Oval 4">
                <a:extLst>
                  <a:ext uri="{FF2B5EF4-FFF2-40B4-BE49-F238E27FC236}">
                    <a16:creationId xmlns:a16="http://schemas.microsoft.com/office/drawing/2014/main" id="{35291EEA-DAD7-CE72-4CC2-DD479BAEE74C}"/>
                  </a:ext>
                </a:extLst>
              </p:cNvPr>
              <p:cNvSpPr/>
              <p:nvPr/>
            </p:nvSpPr>
            <p:spPr>
              <a:xfrm>
                <a:off x="4338016" y="740272"/>
                <a:ext cx="457123" cy="322249"/>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2BFEB973-FB79-E02C-DE1D-A93C02E92950}"/>
                  </a:ext>
                </a:extLst>
              </p:cNvPr>
              <p:cNvSpPr/>
              <p:nvPr/>
            </p:nvSpPr>
            <p:spPr>
              <a:xfrm>
                <a:off x="4332064" y="740271"/>
                <a:ext cx="457122" cy="322250"/>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2</a:t>
                </a:r>
              </a:p>
            </p:txBody>
          </p:sp>
        </p:grpSp>
      </p:gr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179512" y="1491630"/>
            <a:ext cx="8712968" cy="3384376"/>
          </a:xfrm>
          <a:prstGeom prst="rect">
            <a:avLst/>
          </a:prstGeom>
        </p:spPr>
      </p:pic>
      <p:sp>
        <p:nvSpPr>
          <p:cNvPr id="9" name="Rectangle 8"/>
          <p:cNvSpPr/>
          <p:nvPr/>
        </p:nvSpPr>
        <p:spPr>
          <a:xfrm>
            <a:off x="300326" y="1452056"/>
            <a:ext cx="8471339" cy="3463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rgbClr val="FF0000"/>
                </a:solidFill>
                <a:latin typeface="Times New Roman" panose="02020603050405020304" pitchFamily="18" charset="0"/>
                <a:cs typeface="Times New Roman" panose="02020603050405020304" pitchFamily="18" charset="0"/>
              </a:rPr>
              <a:t>Từ</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trên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núi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chúng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xuống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đồng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cỏ</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rồi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từ</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đồng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cỏ</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chúng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lại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lên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núi</a:t>
            </a:r>
            <a:r>
              <a:rPr lang="en-US" sz="2400" b="1" dirty="0" smtClean="0">
                <a:solidFill>
                  <a:srgbClr val="FF0000"/>
                </a:solidFill>
                <a:latin typeface="Times New Roman" panose="02020603050405020304" pitchFamily="18" charset="0"/>
                <a:cs typeface="Times New Roman" panose="02020603050405020304" pitchFamily="18" charset="0"/>
              </a:rPr>
              <a:t>. Buổi </a:t>
            </a:r>
            <a:r>
              <a:rPr lang="en-US" sz="2400" b="1" dirty="0" err="1" smtClean="0">
                <a:solidFill>
                  <a:srgbClr val="FF0000"/>
                </a:solidFill>
                <a:latin typeface="Times New Roman" panose="02020603050405020304" pitchFamily="18" charset="0"/>
                <a:cs typeface="Times New Roman" panose="02020603050405020304" pitchFamily="18" charset="0"/>
              </a:rPr>
              <a:t>trưa</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chúng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trú</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nắng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trong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cánh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rừng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rậm</a:t>
            </a:r>
            <a:r>
              <a:rPr lang="en-US" sz="2400" b="1" dirty="0" smtClean="0">
                <a:solidFill>
                  <a:srgbClr val="FF0000"/>
                </a:solidFill>
                <a:latin typeface="Times New Roman" panose="02020603050405020304" pitchFamily="18" charset="0"/>
                <a:cs typeface="Times New Roman" panose="02020603050405020304" pitchFamily="18" charset="0"/>
              </a:rPr>
              <a:t>. Chiều </a:t>
            </a:r>
            <a:r>
              <a:rPr lang="en-US" sz="2400" b="1" dirty="0" err="1" smtClean="0">
                <a:solidFill>
                  <a:srgbClr val="FF0000"/>
                </a:solidFill>
                <a:latin typeface="Times New Roman" panose="02020603050405020304" pitchFamily="18" charset="0"/>
                <a:cs typeface="Times New Roman" panose="02020603050405020304" pitchFamily="18" charset="0"/>
              </a:rPr>
              <a:t>xuống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chúng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tắm</a:t>
            </a:r>
            <a:r>
              <a:rPr lang="en-US" sz="2400" b="1" dirty="0" smtClean="0">
                <a:solidFill>
                  <a:srgbClr val="FF0000"/>
                </a:solidFill>
                <a:latin typeface="Times New Roman" panose="02020603050405020304" pitchFamily="18" charset="0"/>
                <a:cs typeface="Times New Roman" panose="02020603050405020304" pitchFamily="18" charset="0"/>
              </a:rPr>
              <a:t> ở những </a:t>
            </a:r>
            <a:r>
              <a:rPr lang="en-US" sz="2400" b="1" dirty="0" err="1" smtClean="0">
                <a:solidFill>
                  <a:srgbClr val="FF0000"/>
                </a:solidFill>
                <a:latin typeface="Times New Roman" panose="02020603050405020304" pitchFamily="18" charset="0"/>
                <a:cs typeface="Times New Roman" panose="02020603050405020304" pitchFamily="18" charset="0"/>
              </a:rPr>
              <a:t>quãng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sông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vắng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rồi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lại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lững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thững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lên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bãi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tìm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cái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ăn</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968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CFB2D4C-C872-097E-A9C3-45F1DA062FDA}"/>
              </a:ext>
            </a:extLst>
          </p:cNvPr>
          <p:cNvGrpSpPr/>
          <p:nvPr/>
        </p:nvGrpSpPr>
        <p:grpSpPr>
          <a:xfrm>
            <a:off x="1" y="267495"/>
            <a:ext cx="9115112" cy="1431868"/>
            <a:chOff x="1763746" y="246858"/>
            <a:chExt cx="9710105" cy="461665"/>
          </a:xfrm>
        </p:grpSpPr>
        <p:sp>
          <p:nvSpPr>
            <p:cNvPr id="3" name="TextBox 2">
              <a:extLst>
                <a:ext uri="{FF2B5EF4-FFF2-40B4-BE49-F238E27FC236}">
                  <a16:creationId xmlns:a16="http://schemas.microsoft.com/office/drawing/2014/main" id="{492C9088-E98E-CFD4-F76D-4AF214FB81FA}"/>
                </a:ext>
              </a:extLst>
            </p:cNvPr>
            <p:cNvSpPr txBox="1"/>
            <p:nvPr/>
          </p:nvSpPr>
          <p:spPr>
            <a:xfrm>
              <a:off x="1763746" y="246858"/>
              <a:ext cx="9710105" cy="461665"/>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Sắp</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xếp</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các</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ý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đã</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cho</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theo</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trình</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tự</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các</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đoạn</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trong</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bài</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endPar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grpSp>
          <p:nvGrpSpPr>
            <p:cNvPr id="4" name="Group 3">
              <a:extLst>
                <a:ext uri="{FF2B5EF4-FFF2-40B4-BE49-F238E27FC236}">
                  <a16:creationId xmlns:a16="http://schemas.microsoft.com/office/drawing/2014/main" id="{D756BB8C-6BBE-7F81-3E7F-932167AD9354}"/>
                </a:ext>
              </a:extLst>
            </p:cNvPr>
            <p:cNvGrpSpPr/>
            <p:nvPr/>
          </p:nvGrpSpPr>
          <p:grpSpPr>
            <a:xfrm>
              <a:off x="1885076" y="292975"/>
              <a:ext cx="542232" cy="120828"/>
              <a:chOff x="4288799" y="711637"/>
              <a:chExt cx="366277" cy="81619"/>
            </a:xfrm>
          </p:grpSpPr>
          <p:sp>
            <p:nvSpPr>
              <p:cNvPr id="5" name="Oval 4">
                <a:extLst>
                  <a:ext uri="{FF2B5EF4-FFF2-40B4-BE49-F238E27FC236}">
                    <a16:creationId xmlns:a16="http://schemas.microsoft.com/office/drawing/2014/main" id="{B0047E1B-689E-16EA-F5D0-E2535313A281}"/>
                  </a:ext>
                </a:extLst>
              </p:cNvPr>
              <p:cNvSpPr/>
              <p:nvPr/>
            </p:nvSpPr>
            <p:spPr>
              <a:xfrm>
                <a:off x="4288799" y="711637"/>
                <a:ext cx="366277" cy="81619"/>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Oval 5">
                <a:extLst>
                  <a:ext uri="{FF2B5EF4-FFF2-40B4-BE49-F238E27FC236}">
                    <a16:creationId xmlns:a16="http://schemas.microsoft.com/office/drawing/2014/main" id="{A696B877-6F7F-C4FE-DC3F-8F10289C1D8E}"/>
                  </a:ext>
                </a:extLst>
              </p:cNvPr>
              <p:cNvSpPr/>
              <p:nvPr/>
            </p:nvSpPr>
            <p:spPr>
              <a:xfrm>
                <a:off x="4288799" y="711637"/>
                <a:ext cx="366276" cy="81619"/>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3</a:t>
                </a:r>
              </a:p>
            </p:txBody>
          </p:sp>
        </p:grpSp>
      </p:grpSp>
      <p:sp>
        <p:nvSpPr>
          <p:cNvPr id="7" name="TextBox 6"/>
          <p:cNvSpPr txBox="1"/>
          <p:nvPr/>
        </p:nvSpPr>
        <p:spPr>
          <a:xfrm>
            <a:off x="197669" y="2931790"/>
            <a:ext cx="8793708" cy="1200329"/>
          </a:xfrm>
          <a:prstGeom prst="rect">
            <a:avLst/>
          </a:prstGeom>
          <a:noFill/>
        </p:spPr>
        <p:txBody>
          <a:bodyPr wrap="square" rtlCol="0">
            <a:spAutoFit/>
          </a:bodyPr>
          <a:lstStyle/>
          <a:p>
            <a:r>
              <a:rPr lang="nl-NL" sz="2400" b="1" dirty="0" smtClean="0">
                <a:solidFill>
                  <a:srgbClr val="FF0000"/>
                </a:solidFill>
                <a:latin typeface="Times New Roman" panose="02020603050405020304" pitchFamily="18" charset="0"/>
                <a:cs typeface="Times New Roman" panose="02020603050405020304" pitchFamily="18" charset="0"/>
              </a:rPr>
              <a:t>Đoạn 1: Giới thiệu nơi ở của loài voi.</a:t>
            </a:r>
          </a:p>
          <a:p>
            <a:r>
              <a:rPr lang="nl-NL" sz="2400" b="1" dirty="0" smtClean="0">
                <a:solidFill>
                  <a:srgbClr val="FF0000"/>
                </a:solidFill>
                <a:latin typeface="Times New Roman" panose="02020603050405020304" pitchFamily="18" charset="0"/>
                <a:cs typeface="Times New Roman" panose="02020603050405020304" pitchFamily="18" charset="0"/>
              </a:rPr>
              <a:t>Đoạn 2: Mô tả hoạt động thường ngày của loài voi.</a:t>
            </a:r>
          </a:p>
          <a:p>
            <a:r>
              <a:rPr lang="nl-NL" sz="2400" b="1" dirty="0" smtClean="0">
                <a:solidFill>
                  <a:srgbClr val="FF0000"/>
                </a:solidFill>
                <a:latin typeface="Times New Roman" panose="02020603050405020304" pitchFamily="18" charset="0"/>
                <a:cs typeface="Times New Roman" panose="02020603050405020304" pitchFamily="18" charset="0"/>
              </a:rPr>
              <a:t>Đoạn 3: Cảm nghĩ về loài voi.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68398" y="1063580"/>
            <a:ext cx="7658100" cy="1557631"/>
          </a:xfrm>
          <a:prstGeom prst="rect">
            <a:avLst/>
          </a:prstGeom>
        </p:spPr>
      </p:pic>
    </p:spTree>
    <p:extLst>
      <p:ext uri="{BB962C8B-B14F-4D97-AF65-F5344CB8AC3E}">
        <p14:creationId xmlns:p14="http://schemas.microsoft.com/office/powerpoint/2010/main" val="372242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2C9088-E98E-CFD4-F76D-4AF214FB81FA}"/>
              </a:ext>
            </a:extLst>
          </p:cNvPr>
          <p:cNvSpPr txBox="1"/>
          <p:nvPr/>
        </p:nvSpPr>
        <p:spPr>
          <a:xfrm>
            <a:off x="0" y="3093385"/>
            <a:ext cx="9115112" cy="461665"/>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Bài</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giúp</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em</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biết</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thêm</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điều</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gì</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về</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loài</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voi</a:t>
            </a:r>
            <a:r>
              <a:rPr lang="en-US" sz="2400" b="1" kern="0"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endPar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Oval 2">
            <a:extLst>
              <a:ext uri="{FF2B5EF4-FFF2-40B4-BE49-F238E27FC236}">
                <a16:creationId xmlns:a16="http://schemas.microsoft.com/office/drawing/2014/main" id="{A696B877-6F7F-C4FE-DC3F-8F10289C1D8E}"/>
              </a:ext>
            </a:extLst>
          </p:cNvPr>
          <p:cNvSpPr/>
          <p:nvPr/>
        </p:nvSpPr>
        <p:spPr>
          <a:xfrm>
            <a:off x="110162" y="3199039"/>
            <a:ext cx="509005" cy="356011"/>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rPr>
              <a:t>5</a:t>
            </a:r>
            <a:endParaRPr kumimoji="0" lang="en-US" sz="2400" b="1" i="0" u="none" strike="noStrike" kern="0" cap="none" spc="0" normalizeH="0" baseline="0" noProof="0" dirty="0" smtClean="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 name="TextBox 3"/>
          <p:cNvSpPr txBox="1"/>
          <p:nvPr/>
        </p:nvSpPr>
        <p:spPr>
          <a:xfrm>
            <a:off x="106873" y="3730249"/>
            <a:ext cx="8793708" cy="830997"/>
          </a:xfrm>
          <a:prstGeom prst="rect">
            <a:avLst/>
          </a:prstGeom>
          <a:noFill/>
        </p:spPr>
        <p:txBody>
          <a:bodyPr wrap="square" rtlCol="0">
            <a:spAutoFit/>
          </a:bodyPr>
          <a:lstStyle/>
          <a:p>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Bài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đọc</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giúp</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em</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biết</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thêm</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về</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loài</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voi</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sống</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tình</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nghĩa</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như</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con </a:t>
            </a:r>
            <a:r>
              <a:rPr lang="en-US" sz="2400" b="1" kern="0" dirty="0" err="1"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người</a:t>
            </a:r>
            <a:r>
              <a:rPr lang="en-US" sz="2400" b="1" kern="0" dirty="0" smtClean="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a:t>
            </a:r>
            <a:r>
              <a:rPr lang="nl-NL"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CEFC104D-8D7D-410C-8827-C9550B10800C}"/>
              </a:ext>
            </a:extLst>
          </p:cNvPr>
          <p:cNvGrpSpPr/>
          <p:nvPr/>
        </p:nvGrpSpPr>
        <p:grpSpPr>
          <a:xfrm>
            <a:off x="175377" y="123478"/>
            <a:ext cx="8663278" cy="830997"/>
            <a:chOff x="2099706" y="306973"/>
            <a:chExt cx="9789051" cy="1630369"/>
          </a:xfrm>
        </p:grpSpPr>
        <p:sp>
          <p:nvSpPr>
            <p:cNvPr id="6" name="TextBox 5">
              <a:extLst>
                <a:ext uri="{FF2B5EF4-FFF2-40B4-BE49-F238E27FC236}">
                  <a16:creationId xmlns:a16="http://schemas.microsoft.com/office/drawing/2014/main" id="{62D85724-DC8D-4FC6-BE21-52234C4F3D98}"/>
                </a:ext>
              </a:extLst>
            </p:cNvPr>
            <p:cNvSpPr txBox="1"/>
            <p:nvPr/>
          </p:nvSpPr>
          <p:spPr>
            <a:xfrm>
              <a:off x="2287655" y="306973"/>
              <a:ext cx="9601102" cy="1630369"/>
            </a:xfrm>
            <a:prstGeom prst="rect">
              <a:avLst/>
            </a:prstGeom>
            <a:gradFill flip="none" rotWithShape="1">
              <a:gsLst>
                <a:gs pos="0">
                  <a:srgbClr val="4472C4">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342900" marR="0" lvl="1" indent="0" defTabSz="6858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Nêu</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những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đặc</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điểm</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của</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loài</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voi</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Em</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thích</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nhất</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đặc</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điểm</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nào</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của</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chúng</a:t>
              </a:r>
              <a:r>
                <a:rPr kumimoji="0" lang="en-US" sz="24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endPar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grpSp>
          <p:nvGrpSpPr>
            <p:cNvPr id="7" name="Group 6">
              <a:extLst>
                <a:ext uri="{FF2B5EF4-FFF2-40B4-BE49-F238E27FC236}">
                  <a16:creationId xmlns:a16="http://schemas.microsoft.com/office/drawing/2014/main" id="{3F755A20-259D-44D9-8F3C-09675259C20E}"/>
                </a:ext>
              </a:extLst>
            </p:cNvPr>
            <p:cNvGrpSpPr/>
            <p:nvPr/>
          </p:nvGrpSpPr>
          <p:grpSpPr>
            <a:xfrm>
              <a:off x="2099706" y="341298"/>
              <a:ext cx="710730" cy="924655"/>
              <a:chOff x="4433779" y="744279"/>
              <a:chExt cx="480097" cy="624603"/>
            </a:xfrm>
          </p:grpSpPr>
          <p:sp>
            <p:nvSpPr>
              <p:cNvPr id="8" name="Oval 7">
                <a:extLst>
                  <a:ext uri="{FF2B5EF4-FFF2-40B4-BE49-F238E27FC236}">
                    <a16:creationId xmlns:a16="http://schemas.microsoft.com/office/drawing/2014/main" id="{18DCCC10-FE2E-42FE-B8C8-3C20504669E0}"/>
                  </a:ext>
                </a:extLst>
              </p:cNvPr>
              <p:cNvSpPr/>
              <p:nvPr/>
            </p:nvSpPr>
            <p:spPr>
              <a:xfrm>
                <a:off x="4433779" y="744279"/>
                <a:ext cx="480097" cy="624603"/>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Oval 8">
                <a:extLst>
                  <a:ext uri="{FF2B5EF4-FFF2-40B4-BE49-F238E27FC236}">
                    <a16:creationId xmlns:a16="http://schemas.microsoft.com/office/drawing/2014/main" id="{3F8AFFF9-C03E-4597-8387-EA0AC6FAA082}"/>
                  </a:ext>
                </a:extLst>
              </p:cNvPr>
              <p:cNvSpPr/>
              <p:nvPr/>
            </p:nvSpPr>
            <p:spPr>
              <a:xfrm>
                <a:off x="4477197" y="824735"/>
                <a:ext cx="361796" cy="544147"/>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4</a:t>
                </a:r>
              </a:p>
            </p:txBody>
          </p:sp>
        </p:grpSp>
      </p:grpSp>
      <p:sp>
        <p:nvSpPr>
          <p:cNvPr id="10" name="TextBox 9"/>
          <p:cNvSpPr txBox="1"/>
          <p:nvPr/>
        </p:nvSpPr>
        <p:spPr>
          <a:xfrm>
            <a:off x="232261" y="1015183"/>
            <a:ext cx="8793708" cy="1938992"/>
          </a:xfrm>
          <a:prstGeom prst="rect">
            <a:avLst/>
          </a:prstGeom>
          <a:noFill/>
        </p:spPr>
        <p:txBody>
          <a:bodyPr wrap="square" rtlCol="0">
            <a:spAutoFit/>
          </a:bodyPr>
          <a:lstStyle/>
          <a:p>
            <a:r>
              <a:rPr lang="nl-NL" sz="2400" b="1" dirty="0" smtClean="0">
                <a:solidFill>
                  <a:srgbClr val="FF0000"/>
                </a:solidFill>
                <a:latin typeface="Times New Roman" panose="02020603050405020304" pitchFamily="18" charset="0"/>
                <a:cs typeface="Times New Roman" panose="02020603050405020304" pitchFamily="18" charset="0"/>
              </a:rPr>
              <a:t>    Sống thành bầy rất đông, ăn rất khỏe để nuôi sống cơ thể, phải đi liên tục để tìm thức ăn, lúc rạng sáng và chiều tà, chúng rống rền vang, oai nghiêm và đầy uy lực...</a:t>
            </a:r>
          </a:p>
          <a:p>
            <a:r>
              <a:rPr lang="en-US" sz="2400" b="1" dirty="0" smtClean="0">
                <a:solidFill>
                  <a:srgbClr val="FF0000"/>
                </a:solidFill>
                <a:latin typeface="Times New Roman" panose="02020603050405020304" pitchFamily="18" charset="0"/>
                <a:cs typeface="Times New Roman" panose="02020603050405020304" pitchFamily="18" charset="0"/>
              </a:rPr>
              <a:t>    Chúng </a:t>
            </a:r>
            <a:r>
              <a:rPr lang="en-US" sz="2400" b="1" dirty="0" err="1" smtClean="0">
                <a:solidFill>
                  <a:srgbClr val="FF0000"/>
                </a:solidFill>
                <a:latin typeface="Times New Roman" panose="02020603050405020304" pitchFamily="18" charset="0"/>
                <a:cs typeface="Times New Roman" panose="02020603050405020304" pitchFamily="18" charset="0"/>
              </a:rPr>
              <a:t>là</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loài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vật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thông</a:t>
            </a:r>
            <a:r>
              <a:rPr lang="en-US" sz="2400" b="1" dirty="0" smtClean="0">
                <a:solidFill>
                  <a:srgbClr val="FF0000"/>
                </a:solidFill>
                <a:latin typeface="Times New Roman" panose="02020603050405020304" pitchFamily="18" charset="0"/>
                <a:cs typeface="Times New Roman" panose="02020603050405020304" pitchFamily="18" charset="0"/>
              </a:rPr>
              <a:t> minh </a:t>
            </a:r>
            <a:r>
              <a:rPr lang="en-US" sz="2400" b="1" dirty="0" err="1" smtClean="0">
                <a:solidFill>
                  <a:srgbClr val="FF0000"/>
                </a:solidFill>
                <a:latin typeface="Times New Roman" panose="02020603050405020304" pitchFamily="18" charset="0"/>
                <a:cs typeface="Times New Roman" panose="02020603050405020304" pitchFamily="18" charset="0"/>
              </a:rPr>
              <a:t>và</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nghĩa</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tâm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thương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mến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đồng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loại</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04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0D8C2B-6521-6FE6-2D8C-BE32B2C7EBAD}"/>
              </a:ext>
            </a:extLst>
          </p:cNvPr>
          <p:cNvSpPr txBox="1"/>
          <p:nvPr/>
        </p:nvSpPr>
        <p:spPr>
          <a:xfrm>
            <a:off x="3046836" y="727552"/>
            <a:ext cx="3312992" cy="646331"/>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Nội</a:t>
            </a:r>
            <a:r>
              <a:rPr lang="en-US" sz="3600" dirty="0">
                <a:solidFill>
                  <a:srgbClr val="FF0000"/>
                </a:solidFill>
                <a:latin typeface="Times New Roman" panose="02020603050405020304" pitchFamily="18" charset="0"/>
                <a:cs typeface="Times New Roman" panose="02020603050405020304" pitchFamily="18" charset="0"/>
              </a:rPr>
              <a:t> dung:</a:t>
            </a:r>
          </a:p>
        </p:txBody>
      </p:sp>
      <p:sp>
        <p:nvSpPr>
          <p:cNvPr id="3" name="Rectangle 2"/>
          <p:cNvSpPr/>
          <p:nvPr/>
        </p:nvSpPr>
        <p:spPr>
          <a:xfrm>
            <a:off x="539552" y="1779662"/>
            <a:ext cx="8136904" cy="1224951"/>
          </a:xfrm>
          <a:prstGeom prst="rect">
            <a:avLst/>
          </a:prstGeom>
          <a:solidFill>
            <a:srgbClr val="4F81BD">
              <a:lumMod val="40000"/>
              <a:lumOff val="60000"/>
            </a:srgbClr>
          </a:solidFill>
        </p:spPr>
        <p:txBody>
          <a:bodyPr wrap="square">
            <a:spAutoFit/>
          </a:bodyPr>
          <a:lstStyle/>
          <a:p>
            <a:pPr lvl="0" algn="just">
              <a:lnSpc>
                <a:spcPct val="115000"/>
              </a:lnSpc>
              <a:defRPr/>
            </a:pPr>
            <a:r>
              <a:rPr lang="nl-NL" sz="3200" b="1" i="1" dirty="0" smtClean="0">
                <a:latin typeface="Times New Roman" panose="02020603050405020304" pitchFamily="18" charset="0"/>
                <a:ea typeface="Times New Roman" panose="02020603050405020304" pitchFamily="18" charset="0"/>
              </a:rPr>
              <a:t>Hiểu biết về môi trường sống, những hoạt động thường ngày, đặc điểm của loài voi.</a:t>
            </a:r>
            <a:endParaRPr kumimoji="0" lang="en-US" sz="3200" b="0" i="0" u="none" strike="noStrike" kern="0" cap="none" spc="0" normalizeH="0" baseline="0" noProof="0" dirty="0" smtClean="0">
              <a:ln w="0"/>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120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16FBC0-0DFA-405E-27F6-AEA0C1274735}"/>
              </a:ext>
            </a:extLst>
          </p:cNvPr>
          <p:cNvSpPr txBox="1"/>
          <p:nvPr/>
        </p:nvSpPr>
        <p:spPr>
          <a:xfrm>
            <a:off x="301157" y="3959724"/>
            <a:ext cx="6469290"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Khi </a:t>
            </a:r>
            <a:r>
              <a:rPr lang="en-US" sz="2400" b="1" dirty="0" err="1" smtClean="0">
                <a:solidFill>
                  <a:srgbClr val="FF0000"/>
                </a:solidFill>
                <a:latin typeface="Times New Roman" panose="02020603050405020304" pitchFamily="18" charset="0"/>
                <a:cs typeface="Times New Roman" panose="02020603050405020304" pitchFamily="18" charset="0"/>
              </a:rPr>
              <a:t>xem</a:t>
            </a:r>
            <a:r>
              <a:rPr lang="en-US" sz="2400" b="1" dirty="0" smtClean="0">
                <a:solidFill>
                  <a:srgbClr val="FF0000"/>
                </a:solidFill>
                <a:latin typeface="Times New Roman" panose="02020603050405020304" pitchFamily="18" charset="0"/>
                <a:cs typeface="Times New Roman" panose="02020603050405020304" pitchFamily="18" charset="0"/>
              </a:rPr>
              <a:t> video </a:t>
            </a:r>
            <a:r>
              <a:rPr lang="en-US" sz="2400" b="1" dirty="0" err="1" smtClean="0">
                <a:solidFill>
                  <a:srgbClr val="FF0000"/>
                </a:solidFill>
                <a:latin typeface="Times New Roman" panose="02020603050405020304" pitchFamily="18" charset="0"/>
                <a:cs typeface="Times New Roman" panose="02020603050405020304" pitchFamily="18" charset="0"/>
              </a:rPr>
              <a:t>các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bạn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thấy</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có</a:t>
            </a:r>
            <a:r>
              <a:rPr lang="en-US" sz="2400" b="1" dirty="0" smtClean="0">
                <a:solidFill>
                  <a:srgbClr val="FF0000"/>
                </a:solidFill>
                <a:latin typeface="Times New Roman" panose="02020603050405020304" pitchFamily="18" charset="0"/>
                <a:cs typeface="Times New Roman" panose="02020603050405020304" pitchFamily="18" charset="0"/>
              </a:rPr>
              <a:t> con </a:t>
            </a:r>
            <a:r>
              <a:rPr lang="en-US" sz="2400" b="1" dirty="0" err="1" smtClean="0">
                <a:solidFill>
                  <a:srgbClr val="FF0000"/>
                </a:solidFill>
                <a:latin typeface="Times New Roman" panose="02020603050405020304" pitchFamily="18" charset="0"/>
                <a:cs typeface="Times New Roman" panose="02020603050405020304" pitchFamily="18" charset="0"/>
              </a:rPr>
              <a:t>vật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nào</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70290" y="4011910"/>
            <a:ext cx="5885886" cy="447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latin typeface="Times New Roman" panose="02020603050405020304" pitchFamily="18" charset="0"/>
                <a:cs typeface="Times New Roman" panose="02020603050405020304" pitchFamily="18" charset="0"/>
              </a:rPr>
              <a:t>Bầy </a:t>
            </a:r>
            <a:r>
              <a:rPr lang="en-US" sz="2400" b="1" dirty="0" err="1" smtClean="0">
                <a:solidFill>
                  <a:srgbClr val="FF0000"/>
                </a:solidFill>
                <a:latin typeface="Times New Roman" panose="02020603050405020304" pitchFamily="18" charset="0"/>
                <a:cs typeface="Times New Roman" panose="02020603050405020304" pitchFamily="18" charset="0"/>
              </a:rPr>
              <a:t>voi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sống</a:t>
            </a:r>
            <a:r>
              <a:rPr lang="en-US" sz="2400" b="1" dirty="0" smtClean="0">
                <a:solidFill>
                  <a:srgbClr val="FF0000"/>
                </a:solidFill>
                <a:latin typeface="Times New Roman" panose="02020603050405020304" pitchFamily="18" charset="0"/>
                <a:cs typeface="Times New Roman" panose="02020603050405020304" pitchFamily="18" charset="0"/>
              </a:rPr>
              <a:t> ở </a:t>
            </a:r>
            <a:r>
              <a:rPr lang="en-US" sz="2400" b="1" dirty="0" err="1" smtClean="0">
                <a:solidFill>
                  <a:srgbClr val="FF0000"/>
                </a:solidFill>
                <a:latin typeface="Times New Roman" panose="02020603050405020304" pitchFamily="18" charset="0"/>
                <a:cs typeface="Times New Roman" panose="02020603050405020304" pitchFamily="18" charset="0"/>
              </a:rPr>
              <a:t>đâu</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51186" y="3959724"/>
            <a:ext cx="864129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latin typeface="Times New Roman" panose="02020603050405020304" pitchFamily="18" charset="0"/>
                <a:cs typeface="Times New Roman" panose="02020603050405020304" pitchFamily="18" charset="0"/>
              </a:rPr>
              <a:t>Voi </a:t>
            </a:r>
            <a:r>
              <a:rPr lang="en-US" sz="2400" b="1" dirty="0" err="1" smtClean="0">
                <a:solidFill>
                  <a:srgbClr val="FF0000"/>
                </a:solidFill>
                <a:latin typeface="Times New Roman" panose="02020603050405020304" pitchFamily="18" charset="0"/>
                <a:cs typeface="Times New Roman" panose="02020603050405020304" pitchFamily="18" charset="0"/>
              </a:rPr>
              <a:t>là</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loài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vật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như</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thế</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nào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chúng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có</a:t>
            </a:r>
            <a:r>
              <a:rPr lang="en-US" sz="2400" b="1" dirty="0" smtClean="0">
                <a:solidFill>
                  <a:srgbClr val="FF0000"/>
                </a:solidFill>
                <a:latin typeface="Times New Roman" panose="02020603050405020304" pitchFamily="18" charset="0"/>
                <a:cs typeface="Times New Roman" panose="02020603050405020304" pitchFamily="18" charset="0"/>
              </a:rPr>
              <a:t> những </a:t>
            </a:r>
            <a:r>
              <a:rPr lang="en-US" sz="2400" b="1" dirty="0" err="1" smtClean="0">
                <a:solidFill>
                  <a:srgbClr val="FF0000"/>
                </a:solidFill>
                <a:latin typeface="Times New Roman" panose="02020603050405020304" pitchFamily="18" charset="0"/>
                <a:cs typeface="Times New Roman" panose="02020603050405020304" pitchFamily="18" charset="0"/>
              </a:rPr>
              <a:t>đặc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điểm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gì</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khác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với</a:t>
            </a:r>
            <a:r>
              <a:rPr lang="en-US" sz="2400" b="1" dirty="0" smtClean="0">
                <a:solidFill>
                  <a:srgbClr val="FF0000"/>
                </a:solidFill>
                <a:latin typeface="Times New Roman" panose="02020603050405020304" pitchFamily="18" charset="0"/>
                <a:cs typeface="Times New Roman" panose="02020603050405020304" pitchFamily="18" charset="0"/>
              </a:rPr>
              <a:t> những </a:t>
            </a:r>
            <a:r>
              <a:rPr lang="en-US" sz="2400" b="1" dirty="0" err="1" smtClean="0">
                <a:solidFill>
                  <a:srgbClr val="FF0000"/>
                </a:solidFill>
                <a:latin typeface="Times New Roman" panose="02020603050405020304" pitchFamily="18" charset="0"/>
                <a:cs typeface="Times New Roman" panose="02020603050405020304" pitchFamily="18" charset="0"/>
              </a:rPr>
              <a:t>loài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thú</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khác</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64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179511" y="195485"/>
            <a:ext cx="8784977" cy="4752529"/>
          </a:xfrm>
          <a:prstGeom prst="rect">
            <a:avLst/>
          </a:prstGeom>
          <a:ln>
            <a:noFill/>
          </a:ln>
          <a:effectLst>
            <a:softEdge rad="112500"/>
          </a:effectLst>
        </p:spPr>
      </p:pic>
    </p:spTree>
    <p:extLst>
      <p:ext uri="{BB962C8B-B14F-4D97-AF65-F5344CB8AC3E}">
        <p14:creationId xmlns:p14="http://schemas.microsoft.com/office/powerpoint/2010/main" val="1354318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Wave 62">
            <a:extLst>
              <a:ext uri="{FF2B5EF4-FFF2-40B4-BE49-F238E27FC236}">
                <a16:creationId xmlns:a16="http://schemas.microsoft.com/office/drawing/2014/main" id="{821A2C2F-1B84-21B9-4EBD-DA0893633205}"/>
              </a:ext>
            </a:extLst>
          </p:cNvPr>
          <p:cNvSpPr/>
          <p:nvPr/>
        </p:nvSpPr>
        <p:spPr>
          <a:xfrm>
            <a:off x="-13919" y="0"/>
            <a:ext cx="2081702" cy="505230"/>
          </a:xfrm>
          <a:custGeom>
            <a:avLst/>
            <a:gdLst>
              <a:gd name="connsiteX0" fmla="*/ 198973 w 1622941"/>
              <a:gd name="connsiteY0" fmla="*/ 69953 h 559621"/>
              <a:gd name="connsiteX1" fmla="*/ 1622941 w 1622941"/>
              <a:gd name="connsiteY1" fmla="*/ 69953 h 559621"/>
              <a:gd name="connsiteX2" fmla="*/ 1423968 w 1622941"/>
              <a:gd name="connsiteY2" fmla="*/ 489668 h 559621"/>
              <a:gd name="connsiteX3" fmla="*/ 0 w 1622941"/>
              <a:gd name="connsiteY3" fmla="*/ 489668 h 559621"/>
              <a:gd name="connsiteX4" fmla="*/ 198973 w 1622941"/>
              <a:gd name="connsiteY4" fmla="*/ 69953 h 55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941" h="559621" fill="none" extrusionOk="0">
                <a:moveTo>
                  <a:pt x="198973" y="69953"/>
                </a:moveTo>
                <a:cubicBezTo>
                  <a:pt x="597964" y="-134429"/>
                  <a:pt x="1092709" y="271404"/>
                  <a:pt x="1622941" y="69953"/>
                </a:cubicBezTo>
                <a:cubicBezTo>
                  <a:pt x="1543258" y="264348"/>
                  <a:pt x="1478575" y="317485"/>
                  <a:pt x="1423968" y="489668"/>
                </a:cubicBezTo>
                <a:cubicBezTo>
                  <a:pt x="964965" y="713471"/>
                  <a:pt x="431990" y="267594"/>
                  <a:pt x="0" y="489668"/>
                </a:cubicBezTo>
                <a:cubicBezTo>
                  <a:pt x="44643" y="419563"/>
                  <a:pt x="154196" y="113703"/>
                  <a:pt x="198973" y="69953"/>
                </a:cubicBezTo>
                <a:close/>
              </a:path>
              <a:path w="1622941" h="559621" stroke="0" extrusionOk="0">
                <a:moveTo>
                  <a:pt x="198973" y="69953"/>
                </a:moveTo>
                <a:cubicBezTo>
                  <a:pt x="690371" y="-191630"/>
                  <a:pt x="1136469" y="218298"/>
                  <a:pt x="1622941" y="69953"/>
                </a:cubicBezTo>
                <a:cubicBezTo>
                  <a:pt x="1576460" y="152485"/>
                  <a:pt x="1466543" y="419683"/>
                  <a:pt x="1423968" y="489668"/>
                </a:cubicBezTo>
                <a:cubicBezTo>
                  <a:pt x="990462" y="663096"/>
                  <a:pt x="461417" y="299627"/>
                  <a:pt x="0" y="489668"/>
                </a:cubicBezTo>
                <a:cubicBezTo>
                  <a:pt x="74325" y="339705"/>
                  <a:pt x="142114" y="186419"/>
                  <a:pt x="198973" y="69953"/>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Chia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endPar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9" name="Rectangle: Rounded Corners 61">
            <a:extLst>
              <a:ext uri="{FF2B5EF4-FFF2-40B4-BE49-F238E27FC236}">
                <a16:creationId xmlns:a16="http://schemas.microsoft.com/office/drawing/2014/main" id="{A45645C1-003B-B717-5CB9-2DF8F92BD233}"/>
              </a:ext>
            </a:extLst>
          </p:cNvPr>
          <p:cNvSpPr/>
          <p:nvPr/>
        </p:nvSpPr>
        <p:spPr>
          <a:xfrm>
            <a:off x="2067783" y="-107849"/>
            <a:ext cx="4968552" cy="644083"/>
          </a:xfrm>
          <a:prstGeom prst="roundRect">
            <a:avLst/>
          </a:prstGeom>
          <a:noFill/>
          <a:ln w="28575" cap="flat" cmpd="sng" algn="ctr">
            <a:noFill/>
            <a:prstDash val="dash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Bầy</a:t>
            </a:r>
            <a:r>
              <a:rPr kumimoji="0" lang="en-US" sz="3000" b="1" i="0" u="none" strike="noStrike" kern="0" cap="none" spc="0" normalizeH="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000" b="1" i="0" u="none" strike="noStrike" kern="0" cap="none" spc="0" normalizeH="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voi</a:t>
            </a:r>
            <a:r>
              <a:rPr kumimoji="0" lang="en-US" sz="3000" b="1" i="0" u="none" strike="noStrike" kern="0" cap="none" spc="0" normalizeH="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000" b="1" i="0" u="none" strike="noStrike" kern="0" cap="none" spc="0" normalizeH="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rừng</a:t>
            </a:r>
            <a:r>
              <a:rPr kumimoji="0" lang="en-US" sz="3000" b="1" i="0" u="none" strike="noStrike" kern="0" cap="none" spc="0" normalizeH="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000" b="1" i="0" u="none" strike="noStrike" kern="0" cap="none" spc="0" normalizeH="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Trường</a:t>
            </a:r>
            <a:r>
              <a:rPr kumimoji="0" lang="en-US" sz="3000" b="1" i="0" u="none" strike="noStrike" kern="0" cap="none" spc="0" normalizeH="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000" b="1" i="0" u="none" strike="noStrike" kern="0" cap="none" spc="0" normalizeH="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Sơn</a:t>
            </a:r>
            <a:endParaRPr kumimoji="0" lang="en-US" sz="3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0" name="Rectangle 19"/>
          <p:cNvSpPr/>
          <p:nvPr/>
        </p:nvSpPr>
        <p:spPr>
          <a:xfrm>
            <a:off x="168438" y="411510"/>
            <a:ext cx="8793877" cy="4909036"/>
          </a:xfrm>
          <a:prstGeom prst="rect">
            <a:avLst/>
          </a:prstGeom>
        </p:spPr>
        <p:txBody>
          <a:bodyPr wrap="square">
            <a:spAutoFit/>
          </a:bodyPr>
          <a:lstStyle/>
          <a:p>
            <a:pPr lvl="0" algn="just">
              <a:defRPr/>
            </a:pPr>
            <a:r>
              <a:rPr lang="en-US" sz="220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smtClean="0">
                <a:solidFill>
                  <a:srgbClr val="000000"/>
                </a:solidFill>
                <a:latin typeface="Times New Roman" panose="02020603050405020304" pitchFamily="18" charset="0"/>
                <a:cs typeface="Times New Roman" panose="02020603050405020304" pitchFamily="18" charset="0"/>
              </a:rPr>
              <a:t>Dãy </a:t>
            </a:r>
            <a:r>
              <a:rPr lang="en-US" sz="1950" b="1" kern="0" dirty="0" err="1" smtClean="0">
                <a:solidFill>
                  <a:srgbClr val="000000"/>
                </a:solidFill>
                <a:latin typeface="Times New Roman" panose="02020603050405020304" pitchFamily="18" charset="0"/>
                <a:cs typeface="Times New Roman" panose="02020603050405020304" pitchFamily="18" charset="0"/>
              </a:rPr>
              <a:t>Trừơng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Sơn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chạy</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dọc</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miền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Trung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nước</a:t>
            </a:r>
            <a:r>
              <a:rPr lang="en-US" sz="1950" b="1" kern="0" dirty="0" smtClean="0">
                <a:solidFill>
                  <a:srgbClr val="000000"/>
                </a:solidFill>
                <a:latin typeface="Times New Roman" panose="02020603050405020304" pitchFamily="18" charset="0"/>
                <a:cs typeface="Times New Roman" panose="02020603050405020304" pitchFamily="18" charset="0"/>
              </a:rPr>
              <a:t> ta. </a:t>
            </a:r>
            <a:r>
              <a:rPr lang="en-US" sz="1950" b="1" kern="0" dirty="0" err="1" smtClean="0">
                <a:solidFill>
                  <a:srgbClr val="000000"/>
                </a:solidFill>
                <a:latin typeface="Times New Roman" panose="02020603050405020304" pitchFamily="18" charset="0"/>
                <a:cs typeface="Times New Roman" panose="02020603050405020304" pitchFamily="18" charset="0"/>
              </a:rPr>
              <a:t>Đường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lên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Trường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Sơn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có</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nhiều</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cánh</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rừng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hoang</a:t>
            </a:r>
            <a:r>
              <a:rPr lang="en-US" sz="1950" b="1" kern="0" dirty="0" smtClean="0">
                <a:solidFill>
                  <a:srgbClr val="000000"/>
                </a:solidFill>
                <a:latin typeface="Times New Roman" panose="02020603050405020304" pitchFamily="18" charset="0"/>
                <a:cs typeface="Times New Roman" panose="02020603050405020304" pitchFamily="18" charset="0"/>
              </a:rPr>
              <a:t> vu. </a:t>
            </a:r>
            <a:r>
              <a:rPr lang="en-US" sz="1950" b="1" kern="0" dirty="0" err="1" smtClean="0">
                <a:solidFill>
                  <a:srgbClr val="000000"/>
                </a:solidFill>
                <a:latin typeface="Times New Roman" panose="02020603050405020304" pitchFamily="18" charset="0"/>
                <a:cs typeface="Times New Roman" panose="02020603050405020304" pitchFamily="18" charset="0"/>
              </a:rPr>
              <a:t>Trong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rừng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cây</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mọc</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tầng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tầng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lớp</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lớp</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núi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đá</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chen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lẫn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đồi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cây</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sương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phủ</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quanh</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năm</a:t>
            </a:r>
            <a:r>
              <a:rPr lang="en-US" sz="1950" b="1" kern="0" dirty="0" smtClean="0">
                <a:solidFill>
                  <a:srgbClr val="000000"/>
                </a:solidFill>
                <a:latin typeface="Times New Roman" panose="02020603050405020304" pitchFamily="18" charset="0"/>
                <a:cs typeface="Times New Roman" panose="02020603050405020304" pitchFamily="18" charset="0"/>
              </a:rPr>
              <a:t>. Nơi </a:t>
            </a:r>
            <a:r>
              <a:rPr lang="en-US" sz="1950" b="1" kern="0" dirty="0" err="1" smtClean="0">
                <a:solidFill>
                  <a:srgbClr val="000000"/>
                </a:solidFill>
                <a:latin typeface="Times New Roman" panose="02020603050405020304" pitchFamily="18" charset="0"/>
                <a:cs typeface="Times New Roman" panose="02020603050405020304" pitchFamily="18" charset="0"/>
              </a:rPr>
              <a:t>đó</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có</a:t>
            </a:r>
            <a:r>
              <a:rPr lang="en-US" sz="1950" b="1" kern="0" dirty="0" smtClean="0">
                <a:solidFill>
                  <a:srgbClr val="000000"/>
                </a:solidFill>
                <a:latin typeface="Times New Roman" panose="02020603050405020304" pitchFamily="18" charset="0"/>
                <a:cs typeface="Times New Roman" panose="02020603050405020304" pitchFamily="18" charset="0"/>
              </a:rPr>
              <a:t> những </a:t>
            </a:r>
            <a:r>
              <a:rPr lang="en-US" sz="1950" b="1" kern="0" dirty="0" err="1" smtClean="0">
                <a:solidFill>
                  <a:srgbClr val="000000"/>
                </a:solidFill>
                <a:latin typeface="Times New Roman" panose="02020603050405020304" pitchFamily="18" charset="0"/>
                <a:cs typeface="Times New Roman" panose="02020603050405020304" pitchFamily="18" charset="0"/>
              </a:rPr>
              <a:t>nguồn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suối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không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bao</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giờ</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giờ</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cạn</a:t>
            </a:r>
            <a:r>
              <a:rPr lang="en-US" sz="1950" b="1" kern="0" dirty="0" smtClean="0">
                <a:solidFill>
                  <a:srgbClr val="000000"/>
                </a:solidFill>
                <a:latin typeface="Times New Roman" panose="02020603050405020304" pitchFamily="18" charset="0"/>
                <a:cs typeface="Times New Roman" panose="02020603050405020304" pitchFamily="18" charset="0"/>
              </a:rPr>
              <a:t>, những </a:t>
            </a:r>
            <a:r>
              <a:rPr lang="en-US" sz="1950" b="1" kern="0" dirty="0" err="1" smtClean="0">
                <a:solidFill>
                  <a:srgbClr val="000000"/>
                </a:solidFill>
                <a:latin typeface="Times New Roman" panose="02020603050405020304" pitchFamily="18" charset="0"/>
                <a:cs typeface="Times New Roman" panose="02020603050405020304" pitchFamily="18" charset="0"/>
              </a:rPr>
              <a:t>bãi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chuối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rực</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trời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hoa</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đỏ</a:t>
            </a:r>
            <a:r>
              <a:rPr lang="en-US" sz="1950" b="1" kern="0" dirty="0" smtClean="0">
                <a:solidFill>
                  <a:srgbClr val="000000"/>
                </a:solidFill>
                <a:latin typeface="Times New Roman" panose="02020603050405020304" pitchFamily="18" charset="0"/>
                <a:cs typeface="Times New Roman" panose="02020603050405020304" pitchFamily="18" charset="0"/>
              </a:rPr>
              <a:t>, những </a:t>
            </a:r>
            <a:r>
              <a:rPr lang="en-US" sz="1950" b="1" kern="0" dirty="0" err="1" smtClean="0">
                <a:solidFill>
                  <a:srgbClr val="000000"/>
                </a:solidFill>
                <a:latin typeface="Times New Roman" panose="02020603050405020304" pitchFamily="18" charset="0"/>
                <a:cs typeface="Times New Roman" panose="02020603050405020304" pitchFamily="18" charset="0"/>
              </a:rPr>
              <a:t>rừng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lau</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bát</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ngát</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ngày</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đêm</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giũ</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lá</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rào</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rào</a:t>
            </a:r>
            <a:r>
              <a:rPr lang="en-US" sz="1950" b="1" kern="0" dirty="0" smtClean="0">
                <a:solidFill>
                  <a:srgbClr val="000000"/>
                </a:solidFill>
                <a:latin typeface="Times New Roman" panose="02020603050405020304" pitchFamily="18" charset="0"/>
                <a:cs typeface="Times New Roman" panose="02020603050405020304" pitchFamily="18" charset="0"/>
              </a:rPr>
              <a:t>,…</a:t>
            </a:r>
            <a:r>
              <a:rPr lang="en-US" sz="1950" b="1" kern="0" dirty="0" err="1" smtClean="0">
                <a:solidFill>
                  <a:srgbClr val="000000"/>
                </a:solidFill>
                <a:latin typeface="Times New Roman" panose="02020603050405020304" pitchFamily="18" charset="0"/>
                <a:cs typeface="Times New Roman" panose="02020603050405020304" pitchFamily="18" charset="0"/>
              </a:rPr>
              <a:t>Đó</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là</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xứ</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sở</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của</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loài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voi</a:t>
            </a:r>
            <a:r>
              <a:rPr lang="en-US" sz="1950" b="1" kern="0" dirty="0" smtClean="0">
                <a:solidFill>
                  <a:srgbClr val="000000"/>
                </a:solidFill>
                <a:latin typeface="Times New Roman" panose="02020603050405020304" pitchFamily="18" charset="0"/>
                <a:cs typeface="Times New Roman" panose="02020603050405020304" pitchFamily="18" charset="0"/>
              </a:rPr>
              <a:t>.</a:t>
            </a:r>
          </a:p>
          <a:p>
            <a:pPr lvl="0" algn="just">
              <a:defRPr/>
            </a:pPr>
            <a:r>
              <a:rPr lang="en-US" sz="1950" b="1" kern="0" dirty="0">
                <a:solidFill>
                  <a:srgbClr val="000000"/>
                </a:solidFill>
                <a:latin typeface="Times New Roman" panose="02020603050405020304" pitchFamily="18" charset="0"/>
                <a:cs typeface="Times New Roman" panose="02020603050405020304" pitchFamily="18" charset="0"/>
              </a:rPr>
              <a:t> </a:t>
            </a:r>
            <a:r>
              <a:rPr lang="en-US" sz="1950" b="1" kern="0" dirty="0" smtClean="0">
                <a:solidFill>
                  <a:srgbClr val="000000"/>
                </a:solidFill>
                <a:latin typeface="Times New Roman" panose="02020603050405020304" pitchFamily="18" charset="0"/>
                <a:cs typeface="Times New Roman" panose="02020603050405020304" pitchFamily="18" charset="0"/>
              </a:rPr>
              <a:t>     Voi </a:t>
            </a:r>
            <a:r>
              <a:rPr lang="en-US" sz="1950" b="1" kern="0" dirty="0" err="1" smtClean="0">
                <a:solidFill>
                  <a:srgbClr val="000000"/>
                </a:solidFill>
                <a:latin typeface="Times New Roman" panose="02020603050405020304" pitchFamily="18" charset="0"/>
                <a:cs typeface="Times New Roman" panose="02020603050405020304" pitchFamily="18" charset="0"/>
              </a:rPr>
              <a:t>sống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thành</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từng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bầy</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rất</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đông</a:t>
            </a:r>
            <a:r>
              <a:rPr lang="en-US" sz="1950" b="1" kern="0" dirty="0" smtClean="0">
                <a:solidFill>
                  <a:srgbClr val="000000"/>
                </a:solidFill>
                <a:latin typeface="Times New Roman" panose="02020603050405020304" pitchFamily="18" charset="0"/>
                <a:cs typeface="Times New Roman" panose="02020603050405020304" pitchFamily="18" charset="0"/>
              </a:rPr>
              <a:t>. Chúng </a:t>
            </a:r>
            <a:r>
              <a:rPr lang="en-US" sz="1950" b="1" kern="0" dirty="0" err="1" smtClean="0">
                <a:solidFill>
                  <a:srgbClr val="000000"/>
                </a:solidFill>
                <a:latin typeface="Times New Roman" panose="02020603050405020304" pitchFamily="18" charset="0"/>
                <a:cs typeface="Times New Roman" panose="02020603050405020304" pitchFamily="18" charset="0"/>
              </a:rPr>
              <a:t>ăn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rất</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khỏe</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Để</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nuôi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sống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cơ</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thể</a:t>
            </a:r>
            <a:r>
              <a:rPr lang="en-US" sz="1950" b="1" kern="0" dirty="0" smtClean="0">
                <a:solidFill>
                  <a:srgbClr val="000000"/>
                </a:solidFill>
                <a:latin typeface="Times New Roman" panose="02020603050405020304" pitchFamily="18" charset="0"/>
                <a:cs typeface="Times New Roman" panose="02020603050405020304" pitchFamily="18" charset="0"/>
              </a:rPr>
              <a:t> to </a:t>
            </a:r>
            <a:r>
              <a:rPr lang="en-US" sz="1950" b="1" kern="0" dirty="0" err="1" smtClean="0">
                <a:solidFill>
                  <a:srgbClr val="000000"/>
                </a:solidFill>
                <a:latin typeface="Times New Roman" panose="02020603050405020304" pitchFamily="18" charset="0"/>
                <a:cs typeface="Times New Roman" panose="02020603050405020304" pitchFamily="18" charset="0"/>
              </a:rPr>
              <a:t>lớn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của</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mình</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mỗi</a:t>
            </a:r>
            <a:r>
              <a:rPr lang="en-US" sz="1950" b="1" kern="0" dirty="0" smtClean="0">
                <a:solidFill>
                  <a:srgbClr val="000000"/>
                </a:solidFill>
                <a:latin typeface="Times New Roman" panose="02020603050405020304" pitchFamily="18" charset="0"/>
                <a:cs typeface="Times New Roman" panose="02020603050405020304" pitchFamily="18" charset="0"/>
              </a:rPr>
              <a:t> con </a:t>
            </a:r>
            <a:r>
              <a:rPr lang="en-US" sz="1950" b="1" kern="0" dirty="0" err="1" smtClean="0">
                <a:solidFill>
                  <a:srgbClr val="000000"/>
                </a:solidFill>
                <a:latin typeface="Times New Roman" panose="02020603050405020304" pitchFamily="18" charset="0"/>
                <a:cs typeface="Times New Roman" panose="02020603050405020304" pitchFamily="18" charset="0"/>
              </a:rPr>
              <a:t>voi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phải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ăn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khoảng</a:t>
            </a:r>
            <a:r>
              <a:rPr lang="en-US" sz="1950" b="1" kern="0" dirty="0" smtClean="0">
                <a:solidFill>
                  <a:srgbClr val="000000"/>
                </a:solidFill>
                <a:latin typeface="Times New Roman" panose="02020603050405020304" pitchFamily="18" charset="0"/>
                <a:cs typeface="Times New Roman" panose="02020603050405020304" pitchFamily="18" charset="0"/>
              </a:rPr>
              <a:t> 150 </a:t>
            </a:r>
            <a:r>
              <a:rPr lang="en-US" sz="1950" b="1" kern="0" dirty="0" err="1" smtClean="0">
                <a:solidFill>
                  <a:srgbClr val="000000"/>
                </a:solidFill>
                <a:latin typeface="Times New Roman" panose="02020603050405020304" pitchFamily="18" charset="0"/>
                <a:cs typeface="Times New Roman" panose="02020603050405020304" pitchFamily="18" charset="0"/>
              </a:rPr>
              <a:t>ki</a:t>
            </a:r>
            <a:r>
              <a:rPr lang="en-US" sz="1950" b="1" kern="0" dirty="0" smtClean="0">
                <a:solidFill>
                  <a:srgbClr val="000000"/>
                </a:solidFill>
                <a:latin typeface="Times New Roman" panose="02020603050405020304" pitchFamily="18" charset="0"/>
                <a:cs typeface="Times New Roman" panose="02020603050405020304" pitchFamily="18" charset="0"/>
              </a:rPr>
              <a:t> – </a:t>
            </a:r>
            <a:r>
              <a:rPr lang="en-US" sz="1950" b="1" kern="0" dirty="0" err="1" smtClean="0">
                <a:solidFill>
                  <a:srgbClr val="000000"/>
                </a:solidFill>
                <a:latin typeface="Times New Roman" panose="02020603050405020304" pitchFamily="18" charset="0"/>
                <a:cs typeface="Times New Roman" panose="02020603050405020304" pitchFamily="18" charset="0"/>
              </a:rPr>
              <a:t>lô</a:t>
            </a:r>
            <a:r>
              <a:rPr lang="en-US" sz="1950" b="1" kern="0" dirty="0" smtClean="0">
                <a:solidFill>
                  <a:srgbClr val="000000"/>
                </a:solidFill>
                <a:latin typeface="Times New Roman" panose="02020603050405020304" pitchFamily="18" charset="0"/>
                <a:cs typeface="Times New Roman" panose="02020603050405020304" pitchFamily="18" charset="0"/>
              </a:rPr>
              <a:t> – gam </a:t>
            </a:r>
            <a:r>
              <a:rPr lang="en-US" sz="1950" b="1" kern="0" dirty="0" err="1" smtClean="0">
                <a:solidFill>
                  <a:srgbClr val="000000"/>
                </a:solidFill>
                <a:latin typeface="Times New Roman" panose="02020603050405020304" pitchFamily="18" charset="0"/>
                <a:cs typeface="Times New Roman" panose="02020603050405020304" pitchFamily="18" charset="0"/>
              </a:rPr>
              <a:t>cây</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cỏ</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mỗi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ngày</a:t>
            </a:r>
            <a:r>
              <a:rPr lang="en-US" sz="1950" b="1" kern="0" dirty="0" smtClean="0">
                <a:solidFill>
                  <a:srgbClr val="000000"/>
                </a:solidFill>
                <a:latin typeface="Times New Roman" panose="02020603050405020304" pitchFamily="18" charset="0"/>
                <a:cs typeface="Times New Roman" panose="02020603050405020304" pitchFamily="18" charset="0"/>
              </a:rPr>
              <a:t>. Chúng</a:t>
            </a:r>
            <a:r>
              <a:rPr lang="en-US" sz="1950" b="1" kern="0" dirty="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phải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đi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liên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tục</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để</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tìm</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cái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ăn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Từ</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trên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núi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chúng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xuống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đồng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cỏ</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chúng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lại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lên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núi</a:t>
            </a:r>
            <a:r>
              <a:rPr lang="en-US" sz="1950" b="1" kern="0" dirty="0" smtClean="0">
                <a:solidFill>
                  <a:srgbClr val="000000"/>
                </a:solidFill>
                <a:latin typeface="Times New Roman" panose="02020603050405020304" pitchFamily="18" charset="0"/>
                <a:cs typeface="Times New Roman" panose="02020603050405020304" pitchFamily="18" charset="0"/>
              </a:rPr>
              <a:t>. Buổi </a:t>
            </a:r>
            <a:r>
              <a:rPr lang="en-US" sz="1950" b="1" kern="0" dirty="0" err="1" smtClean="0">
                <a:solidFill>
                  <a:srgbClr val="000000"/>
                </a:solidFill>
                <a:latin typeface="Times New Roman" panose="02020603050405020304" pitchFamily="18" charset="0"/>
                <a:cs typeface="Times New Roman" panose="02020603050405020304" pitchFamily="18" charset="0"/>
              </a:rPr>
              <a:t>trưa</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chúng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trú</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nắng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trong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cánh</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rừng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rậm</a:t>
            </a:r>
            <a:r>
              <a:rPr lang="en-US" sz="1950" b="1" kern="0" dirty="0" smtClean="0">
                <a:solidFill>
                  <a:srgbClr val="000000"/>
                </a:solidFill>
                <a:latin typeface="Times New Roman" panose="02020603050405020304" pitchFamily="18" charset="0"/>
                <a:cs typeface="Times New Roman" panose="02020603050405020304" pitchFamily="18" charset="0"/>
              </a:rPr>
              <a:t>. Chiều </a:t>
            </a:r>
            <a:r>
              <a:rPr lang="en-US" sz="1950" b="1" kern="0" dirty="0" err="1" smtClean="0">
                <a:solidFill>
                  <a:srgbClr val="000000"/>
                </a:solidFill>
                <a:latin typeface="Times New Roman" panose="02020603050405020304" pitchFamily="18" charset="0"/>
                <a:cs typeface="Times New Roman" panose="02020603050405020304" pitchFamily="18" charset="0"/>
              </a:rPr>
              <a:t>xuống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chúng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đi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tắm</a:t>
            </a:r>
            <a:r>
              <a:rPr lang="en-US" sz="1950" b="1" kern="0" dirty="0" smtClean="0">
                <a:solidFill>
                  <a:srgbClr val="000000"/>
                </a:solidFill>
                <a:latin typeface="Times New Roman" panose="02020603050405020304" pitchFamily="18" charset="0"/>
                <a:cs typeface="Times New Roman" panose="02020603050405020304" pitchFamily="18" charset="0"/>
              </a:rPr>
              <a:t> ở những </a:t>
            </a:r>
            <a:r>
              <a:rPr lang="en-US" sz="1950" b="1" kern="0" dirty="0" err="1" smtClean="0">
                <a:solidFill>
                  <a:srgbClr val="000000"/>
                </a:solidFill>
                <a:latin typeface="Times New Roman" panose="02020603050405020304" pitchFamily="18" charset="0"/>
                <a:cs typeface="Times New Roman" panose="02020603050405020304" pitchFamily="18" charset="0"/>
              </a:rPr>
              <a:t>quãng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sông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vắng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rồi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lại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lững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thững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lên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bãi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tìm</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thức</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ăn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Vào</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lúc</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rạng</a:t>
            </a:r>
            <a:r>
              <a:rPr lang="en-US" sz="1950" b="1" kern="0" dirty="0">
                <a:solidFill>
                  <a:srgbClr val="000000"/>
                </a:solidFill>
                <a:latin typeface="Times New Roman" panose="02020603050405020304" pitchFamily="18" charset="0"/>
                <a:cs typeface="Times New Roman" panose="02020603050405020304" pitchFamily="18" charset="0"/>
              </a:rPr>
              <a:t> </a:t>
            </a:r>
            <a:r>
              <a:rPr lang="en-US" sz="1950" b="1" kern="0" dirty="0" smtClean="0">
                <a:solidFill>
                  <a:srgbClr val="000000"/>
                </a:solidFill>
                <a:latin typeface="Times New Roman" panose="02020603050405020304" pitchFamily="18" charset="0"/>
                <a:cs typeface="Times New Roman" panose="02020603050405020304" pitchFamily="18" charset="0"/>
              </a:rPr>
              <a:t>sang </a:t>
            </a:r>
            <a:r>
              <a:rPr lang="en-US" sz="1950" b="1" kern="0" dirty="0" err="1" smtClean="0">
                <a:solidFill>
                  <a:srgbClr val="000000"/>
                </a:solidFill>
                <a:latin typeface="Times New Roman" panose="02020603050405020304" pitchFamily="18" charset="0"/>
                <a:cs typeface="Times New Roman" panose="02020603050405020304" pitchFamily="18" charset="0"/>
              </a:rPr>
              <a:t>và</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chiều</a:t>
            </a:r>
            <a:r>
              <a:rPr lang="en-US" sz="1950" b="1" kern="0" dirty="0" smtClean="0">
                <a:solidFill>
                  <a:srgbClr val="000000"/>
                </a:solidFill>
                <a:latin typeface="Times New Roman" panose="02020603050405020304" pitchFamily="18" charset="0"/>
                <a:cs typeface="Times New Roman" panose="02020603050405020304" pitchFamily="18" charset="0"/>
              </a:rPr>
              <a:t> ta, </a:t>
            </a:r>
            <a:r>
              <a:rPr lang="en-US" sz="1950" b="1" kern="0" dirty="0" err="1" smtClean="0">
                <a:solidFill>
                  <a:srgbClr val="000000"/>
                </a:solidFill>
                <a:latin typeface="Times New Roman" panose="02020603050405020304" pitchFamily="18" charset="0"/>
                <a:cs typeface="Times New Roman" panose="02020603050405020304" pitchFamily="18" charset="0"/>
              </a:rPr>
              <a:t>chúng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rống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rền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vang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oai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nghiêm</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và</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đầy</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uy</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lực</a:t>
            </a:r>
            <a:r>
              <a:rPr lang="en-US" sz="1950" b="1" kern="0" dirty="0" smtClean="0">
                <a:solidFill>
                  <a:srgbClr val="000000"/>
                </a:solidFill>
                <a:latin typeface="Times New Roman" panose="02020603050405020304" pitchFamily="18" charset="0"/>
                <a:cs typeface="Times New Roman" panose="02020603050405020304" pitchFamily="18" charset="0"/>
              </a:rPr>
              <a:t>.</a:t>
            </a:r>
          </a:p>
          <a:p>
            <a:pPr lvl="0" algn="just">
              <a:defRPr/>
            </a:pPr>
            <a:r>
              <a:rPr lang="en-US" sz="1950" b="1" kern="0" dirty="0">
                <a:solidFill>
                  <a:srgbClr val="000000"/>
                </a:solidFill>
                <a:latin typeface="Times New Roman" panose="02020603050405020304" pitchFamily="18" charset="0"/>
                <a:cs typeface="Times New Roman" panose="02020603050405020304" pitchFamily="18" charset="0"/>
              </a:rPr>
              <a:t> </a:t>
            </a:r>
            <a:r>
              <a:rPr lang="en-US" sz="1950" b="1" kern="0" dirty="0" smtClean="0">
                <a:solidFill>
                  <a:srgbClr val="000000"/>
                </a:solidFill>
                <a:latin typeface="Times New Roman" panose="02020603050405020304" pitchFamily="18" charset="0"/>
                <a:cs typeface="Times New Roman" panose="02020603050405020304" pitchFamily="18" charset="0"/>
              </a:rPr>
              <a:t>      Voi </a:t>
            </a:r>
            <a:r>
              <a:rPr lang="en-US" sz="1950" b="1" kern="0" dirty="0" err="1" smtClean="0">
                <a:solidFill>
                  <a:srgbClr val="000000"/>
                </a:solidFill>
                <a:latin typeface="Times New Roman" panose="02020603050405020304" pitchFamily="18" charset="0"/>
                <a:cs typeface="Times New Roman" panose="02020603050405020304" pitchFamily="18" charset="0"/>
              </a:rPr>
              <a:t>là</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loài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vật</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thông</a:t>
            </a:r>
            <a:r>
              <a:rPr lang="en-US" sz="1950" b="1" kern="0" dirty="0" smtClean="0">
                <a:solidFill>
                  <a:srgbClr val="000000"/>
                </a:solidFill>
                <a:latin typeface="Times New Roman" panose="02020603050405020304" pitchFamily="18" charset="0"/>
                <a:cs typeface="Times New Roman" panose="02020603050405020304" pitchFamily="18" charset="0"/>
              </a:rPr>
              <a:t> minh, </a:t>
            </a:r>
            <a:r>
              <a:rPr lang="en-US" sz="1950" b="1" kern="0" dirty="0" err="1" smtClean="0">
                <a:solidFill>
                  <a:srgbClr val="000000"/>
                </a:solidFill>
                <a:latin typeface="Times New Roman" panose="02020603050405020304" pitchFamily="18" charset="0"/>
                <a:cs typeface="Times New Roman" panose="02020603050405020304" pitchFamily="18" charset="0"/>
              </a:rPr>
              <a:t>có</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tình</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nghĩa</a:t>
            </a:r>
            <a:r>
              <a:rPr lang="en-US" sz="1950" b="1" kern="0" dirty="0" smtClean="0">
                <a:solidFill>
                  <a:srgbClr val="000000"/>
                </a:solidFill>
                <a:latin typeface="Times New Roman" panose="02020603050405020304" pitchFamily="18" charset="0"/>
                <a:cs typeface="Times New Roman" panose="02020603050405020304" pitchFamily="18" charset="0"/>
              </a:rPr>
              <a:t>. Chúng </a:t>
            </a:r>
            <a:r>
              <a:rPr lang="en-US" sz="1950" b="1" kern="0" dirty="0" err="1" smtClean="0">
                <a:solidFill>
                  <a:srgbClr val="000000"/>
                </a:solidFill>
                <a:latin typeface="Times New Roman" panose="02020603050405020304" pitchFamily="18" charset="0"/>
                <a:cs typeface="Times New Roman" panose="02020603050405020304" pitchFamily="18" charset="0"/>
              </a:rPr>
              <a:t>tận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tâm</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và</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thương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mến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nhau</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không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khac</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gì</a:t>
            </a:r>
            <a:r>
              <a:rPr lang="en-US" sz="1950" b="1" kern="0" dirty="0" smtClean="0">
                <a:solidFill>
                  <a:srgbClr val="000000"/>
                </a:solidFill>
                <a:latin typeface="Times New Roman" panose="02020603050405020304" pitchFamily="18" charset="0"/>
                <a:cs typeface="Times New Roman" panose="02020603050405020304" pitchFamily="18" charset="0"/>
              </a:rPr>
              <a:t> con </a:t>
            </a:r>
            <a:r>
              <a:rPr lang="en-US" sz="1950" b="1" kern="0" dirty="0" err="1" smtClean="0">
                <a:solidFill>
                  <a:srgbClr val="000000"/>
                </a:solidFill>
                <a:latin typeface="Times New Roman" panose="02020603050405020304" pitchFamily="18" charset="0"/>
                <a:cs typeface="Times New Roman" panose="02020603050405020304" pitchFamily="18" charset="0"/>
              </a:rPr>
              <a:t>người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Một</a:t>
            </a:r>
            <a:r>
              <a:rPr lang="en-US" sz="1950" b="1" kern="0" dirty="0" smtClean="0">
                <a:solidFill>
                  <a:srgbClr val="000000"/>
                </a:solidFill>
                <a:latin typeface="Times New Roman" panose="02020603050405020304" pitchFamily="18" charset="0"/>
                <a:cs typeface="Times New Roman" panose="02020603050405020304" pitchFamily="18" charset="0"/>
              </a:rPr>
              <a:t> con </a:t>
            </a:r>
            <a:r>
              <a:rPr lang="en-US" sz="1950" b="1" kern="0" dirty="0" err="1" smtClean="0">
                <a:solidFill>
                  <a:srgbClr val="000000"/>
                </a:solidFill>
                <a:latin typeface="Times New Roman" panose="02020603050405020304" pitchFamily="18" charset="0"/>
                <a:cs typeface="Times New Roman" panose="02020603050405020304" pitchFamily="18" charset="0"/>
              </a:rPr>
              <a:t>đau</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yếu</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thì</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cả</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bầy</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biếng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ăn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ngơ</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ngác</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Một</a:t>
            </a:r>
            <a:r>
              <a:rPr lang="en-US" sz="1950" b="1" kern="0" dirty="0" smtClean="0">
                <a:solidFill>
                  <a:srgbClr val="000000"/>
                </a:solidFill>
                <a:latin typeface="Times New Roman" panose="02020603050405020304" pitchFamily="18" charset="0"/>
                <a:cs typeface="Times New Roman" panose="02020603050405020304" pitchFamily="18" charset="0"/>
              </a:rPr>
              <a:t> con </a:t>
            </a:r>
            <a:r>
              <a:rPr lang="en-US" sz="1950" b="1" kern="0" dirty="0" err="1" smtClean="0">
                <a:solidFill>
                  <a:srgbClr val="000000"/>
                </a:solidFill>
                <a:latin typeface="Times New Roman" panose="02020603050405020304" pitchFamily="18" charset="0"/>
                <a:cs typeface="Times New Roman" panose="02020603050405020304" pitchFamily="18" charset="0"/>
              </a:rPr>
              <a:t>sa</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bẫy</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thì</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cả</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bầy</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tìm</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cách</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cứu</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giúp</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dù</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có</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phải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chịu</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đói</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khát</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hoặc</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tạm</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dừng</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chuyến</a:t>
            </a:r>
            <a:r>
              <a:rPr lang="en-US" sz="1950" b="1" kern="0" dirty="0" smtClean="0">
                <a:solidFill>
                  <a:srgbClr val="000000"/>
                </a:solidFill>
                <a:latin typeface="Times New Roman" panose="02020603050405020304" pitchFamily="18" charset="0"/>
                <a:cs typeface="Times New Roman" panose="02020603050405020304" pitchFamily="18" charset="0"/>
              </a:rPr>
              <a:t> </a:t>
            </a:r>
            <a:r>
              <a:rPr lang="en-US" sz="1950" b="1" kern="0" dirty="0" err="1" smtClean="0">
                <a:solidFill>
                  <a:srgbClr val="000000"/>
                </a:solidFill>
                <a:latin typeface="Times New Roman" panose="02020603050405020304" pitchFamily="18" charset="0"/>
                <a:cs typeface="Times New Roman" panose="02020603050405020304" pitchFamily="18" charset="0"/>
              </a:rPr>
              <a:t>đi</a:t>
            </a:r>
            <a:r>
              <a:rPr lang="en-US" sz="1950" b="1" kern="0" dirty="0" smtClean="0">
                <a:solidFill>
                  <a:srgbClr val="000000"/>
                </a:solidFill>
                <a:latin typeface="Times New Roman" panose="02020603050405020304" pitchFamily="18" charset="0"/>
                <a:cs typeface="Times New Roman" panose="02020603050405020304" pitchFamily="18" charset="0"/>
              </a:rPr>
              <a:t>.</a:t>
            </a:r>
          </a:p>
          <a:p>
            <a:pPr lvl="0" algn="just">
              <a:defRPr/>
            </a:pPr>
            <a:r>
              <a:rPr lang="en-US" b="1" kern="0" dirty="0" smtClean="0">
                <a:solidFill>
                  <a:srgbClr val="000000"/>
                </a:solidFill>
                <a:latin typeface="Times New Roman" panose="02020603050405020304" pitchFamily="18" charset="0"/>
                <a:cs typeface="Times New Roman" panose="02020603050405020304" pitchFamily="18" charset="0"/>
              </a:rPr>
              <a:t>      </a:t>
            </a:r>
            <a:endParaRPr lang="en-US" b="1" kern="0" dirty="0">
              <a:solidFill>
                <a:srgbClr val="000000"/>
              </a:solidFill>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670DA32C-0382-4BEB-2359-824E91001094}"/>
              </a:ext>
            </a:extLst>
          </p:cNvPr>
          <p:cNvGrpSpPr/>
          <p:nvPr/>
        </p:nvGrpSpPr>
        <p:grpSpPr>
          <a:xfrm>
            <a:off x="268299" y="536233"/>
            <a:ext cx="318677" cy="288031"/>
            <a:chOff x="8079657" y="1342173"/>
            <a:chExt cx="707923" cy="707923"/>
          </a:xfrm>
        </p:grpSpPr>
        <p:sp>
          <p:nvSpPr>
            <p:cNvPr id="22" name="Oval 21">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UTM Avo" panose="02040603050506020204" pitchFamily="18" charset="0"/>
                <a:ea typeface="+mn-ea"/>
                <a:cs typeface="+mn-cs"/>
              </a:endParaRPr>
            </a:p>
          </p:txBody>
        </p:sp>
        <p:sp>
          <p:nvSpPr>
            <p:cNvPr id="23" name="Oval 22">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1</a:t>
              </a:r>
            </a:p>
          </p:txBody>
        </p:sp>
      </p:grpSp>
      <p:grpSp>
        <p:nvGrpSpPr>
          <p:cNvPr id="24" name="Group 23">
            <a:extLst>
              <a:ext uri="{FF2B5EF4-FFF2-40B4-BE49-F238E27FC236}">
                <a16:creationId xmlns:a16="http://schemas.microsoft.com/office/drawing/2014/main" id="{670DA32C-0382-4BEB-2359-824E91001094}"/>
              </a:ext>
            </a:extLst>
          </p:cNvPr>
          <p:cNvGrpSpPr/>
          <p:nvPr/>
        </p:nvGrpSpPr>
        <p:grpSpPr>
          <a:xfrm>
            <a:off x="262513" y="1995686"/>
            <a:ext cx="288031" cy="288032"/>
            <a:chOff x="8079657" y="1342173"/>
            <a:chExt cx="707923" cy="707923"/>
          </a:xfrm>
        </p:grpSpPr>
        <p:sp>
          <p:nvSpPr>
            <p:cNvPr id="25" name="Oval 24">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UTM Avo" panose="02040603050506020204" pitchFamily="18" charset="0"/>
                <a:ea typeface="+mn-ea"/>
                <a:cs typeface="+mn-cs"/>
              </a:endParaRPr>
            </a:p>
          </p:txBody>
        </p:sp>
        <p:sp>
          <p:nvSpPr>
            <p:cNvPr id="26" name="Oval 25">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white"/>
                  </a:solidFill>
                  <a:latin typeface="UTM Avo" panose="02040603050506020204" pitchFamily="18" charset="0"/>
                  <a:ea typeface="AvantGarde" panose="00000400000000000000" pitchFamily="2" charset="0"/>
                  <a:cs typeface="AvantGarde" panose="00000400000000000000" pitchFamily="2" charset="0"/>
                </a:rPr>
                <a:t>2</a:t>
              </a:r>
              <a:endPar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grpSp>
      <p:grpSp>
        <p:nvGrpSpPr>
          <p:cNvPr id="11" name="Group 10">
            <a:extLst>
              <a:ext uri="{FF2B5EF4-FFF2-40B4-BE49-F238E27FC236}">
                <a16:creationId xmlns:a16="http://schemas.microsoft.com/office/drawing/2014/main" id="{670DA32C-0382-4BEB-2359-824E91001094}"/>
              </a:ext>
            </a:extLst>
          </p:cNvPr>
          <p:cNvGrpSpPr/>
          <p:nvPr/>
        </p:nvGrpSpPr>
        <p:grpSpPr>
          <a:xfrm>
            <a:off x="262512" y="3817067"/>
            <a:ext cx="288031" cy="247711"/>
            <a:chOff x="8079657" y="1342173"/>
            <a:chExt cx="707923" cy="707923"/>
          </a:xfrm>
        </p:grpSpPr>
        <p:sp>
          <p:nvSpPr>
            <p:cNvPr id="12" name="Oval 11">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UTM Avo" panose="02040603050506020204" pitchFamily="18" charset="0"/>
                <a:ea typeface="+mn-ea"/>
                <a:cs typeface="+mn-cs"/>
              </a:endParaRPr>
            </a:p>
          </p:txBody>
        </p:sp>
        <p:sp>
          <p:nvSpPr>
            <p:cNvPr id="13" name="Oval 12">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white"/>
                  </a:solidFill>
                  <a:latin typeface="UTM Avo" panose="02040603050506020204" pitchFamily="18" charset="0"/>
                  <a:ea typeface="AvantGarde" panose="00000400000000000000" pitchFamily="2" charset="0"/>
                  <a:cs typeface="AvantGarde" panose="00000400000000000000" pitchFamily="2" charset="0"/>
                </a:rPr>
                <a:t>3</a:t>
              </a:r>
              <a:endPar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108489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70">
            <a:extLst>
              <a:ext uri="{FF2B5EF4-FFF2-40B4-BE49-F238E27FC236}">
                <a16:creationId xmlns:a16="http://schemas.microsoft.com/office/drawing/2014/main" id="{D9F3E42B-904C-72D2-055E-FB000F7DFE21}"/>
              </a:ext>
            </a:extLst>
          </p:cNvPr>
          <p:cNvSpPr/>
          <p:nvPr/>
        </p:nvSpPr>
        <p:spPr>
          <a:xfrm>
            <a:off x="107504" y="195486"/>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endPar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179512" y="927422"/>
            <a:ext cx="8611764" cy="3170099"/>
          </a:xfrm>
          <a:prstGeom prst="rect">
            <a:avLst/>
          </a:prstGeom>
        </p:spPr>
        <p:txBody>
          <a:bodyPr wrap="square">
            <a:spAutoFit/>
          </a:bodyPr>
          <a:lstStyle/>
          <a:p>
            <a:pPr lvl="0" algn="just">
              <a:defRPr/>
            </a:pPr>
            <a:r>
              <a:rPr lang="en-US" sz="3200" dirty="0" smtClean="0">
                <a:solidFill>
                  <a:srgbClr val="000000"/>
                </a:solidFill>
                <a:latin typeface="OpenSans"/>
              </a:rPr>
              <a:t>      </a:t>
            </a:r>
            <a:r>
              <a:rPr lang="en-US" sz="2800" b="1" kern="0" dirty="0">
                <a:solidFill>
                  <a:srgbClr val="000000"/>
                </a:solidFill>
                <a:latin typeface="Times New Roman" panose="02020603050405020304" pitchFamily="18" charset="0"/>
                <a:cs typeface="Times New Roman" panose="02020603050405020304" pitchFamily="18" charset="0"/>
              </a:rPr>
              <a:t>Dãy </a:t>
            </a:r>
            <a:r>
              <a:rPr lang="en-US" sz="2800" b="1" kern="0" dirty="0" err="1">
                <a:solidFill>
                  <a:srgbClr val="000000"/>
                </a:solidFill>
                <a:latin typeface="Times New Roman" panose="02020603050405020304" pitchFamily="18" charset="0"/>
                <a:cs typeface="Times New Roman" panose="02020603050405020304" pitchFamily="18" charset="0"/>
              </a:rPr>
              <a:t>Trừơng</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Sơn</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chạy</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dọc</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miền</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Trung</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nước</a:t>
            </a:r>
            <a:r>
              <a:rPr lang="en-US" sz="2800" b="1" kern="0" dirty="0">
                <a:solidFill>
                  <a:srgbClr val="000000"/>
                </a:solidFill>
                <a:latin typeface="Times New Roman" panose="02020603050405020304" pitchFamily="18" charset="0"/>
                <a:cs typeface="Times New Roman" panose="02020603050405020304" pitchFamily="18" charset="0"/>
              </a:rPr>
              <a:t> ta. </a:t>
            </a:r>
            <a:r>
              <a:rPr lang="en-US" sz="2800" b="1" kern="0" dirty="0" err="1">
                <a:solidFill>
                  <a:srgbClr val="000000"/>
                </a:solidFill>
                <a:latin typeface="Times New Roman" panose="02020603050405020304" pitchFamily="18" charset="0"/>
                <a:cs typeface="Times New Roman" panose="02020603050405020304" pitchFamily="18" charset="0"/>
              </a:rPr>
              <a:t>Đường</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lên</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Trường</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Sơn</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có</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nhiều</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cánh</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rừng</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hoang</a:t>
            </a:r>
            <a:r>
              <a:rPr lang="en-US" sz="2800" b="1" kern="0" dirty="0">
                <a:solidFill>
                  <a:srgbClr val="000000"/>
                </a:solidFill>
                <a:latin typeface="Times New Roman" panose="02020603050405020304" pitchFamily="18" charset="0"/>
                <a:cs typeface="Times New Roman" panose="02020603050405020304" pitchFamily="18" charset="0"/>
              </a:rPr>
              <a:t> vu. </a:t>
            </a:r>
            <a:r>
              <a:rPr lang="en-US" sz="2800" b="1" kern="0" dirty="0" err="1">
                <a:solidFill>
                  <a:srgbClr val="000000"/>
                </a:solidFill>
                <a:latin typeface="Times New Roman" panose="02020603050405020304" pitchFamily="18" charset="0"/>
                <a:cs typeface="Times New Roman" panose="02020603050405020304" pitchFamily="18" charset="0"/>
              </a:rPr>
              <a:t>Trong</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rừng</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cây</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mọc</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tầng</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tầng</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lớp</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lớp</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núi</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đá</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chen</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lẫn</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đồi</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cây</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sương</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phủ</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quanh</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năm</a:t>
            </a:r>
            <a:r>
              <a:rPr lang="en-US" sz="2800" b="1" kern="0" dirty="0">
                <a:solidFill>
                  <a:srgbClr val="000000"/>
                </a:solidFill>
                <a:latin typeface="Times New Roman" panose="02020603050405020304" pitchFamily="18" charset="0"/>
                <a:cs typeface="Times New Roman" panose="02020603050405020304" pitchFamily="18" charset="0"/>
              </a:rPr>
              <a:t>. Nơi </a:t>
            </a:r>
            <a:r>
              <a:rPr lang="en-US" sz="2800" b="1" kern="0" dirty="0" err="1">
                <a:solidFill>
                  <a:srgbClr val="000000"/>
                </a:solidFill>
                <a:latin typeface="Times New Roman" panose="02020603050405020304" pitchFamily="18" charset="0"/>
                <a:cs typeface="Times New Roman" panose="02020603050405020304" pitchFamily="18" charset="0"/>
              </a:rPr>
              <a:t>đó</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có</a:t>
            </a:r>
            <a:r>
              <a:rPr lang="en-US" sz="2800" b="1" kern="0" dirty="0">
                <a:solidFill>
                  <a:srgbClr val="000000"/>
                </a:solidFill>
                <a:latin typeface="Times New Roman" panose="02020603050405020304" pitchFamily="18" charset="0"/>
                <a:cs typeface="Times New Roman" panose="02020603050405020304" pitchFamily="18" charset="0"/>
              </a:rPr>
              <a:t> những </a:t>
            </a:r>
            <a:r>
              <a:rPr lang="en-US" sz="2800" b="1" kern="0" dirty="0" err="1">
                <a:solidFill>
                  <a:srgbClr val="000000"/>
                </a:solidFill>
                <a:latin typeface="Times New Roman" panose="02020603050405020304" pitchFamily="18" charset="0"/>
                <a:cs typeface="Times New Roman" panose="02020603050405020304" pitchFamily="18" charset="0"/>
              </a:rPr>
              <a:t>nguồn</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suối</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không</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bao</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giờ</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giờ</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cạn</a:t>
            </a:r>
            <a:r>
              <a:rPr lang="en-US" sz="2800" b="1" kern="0" dirty="0">
                <a:solidFill>
                  <a:srgbClr val="000000"/>
                </a:solidFill>
                <a:latin typeface="Times New Roman" panose="02020603050405020304" pitchFamily="18" charset="0"/>
                <a:cs typeface="Times New Roman" panose="02020603050405020304" pitchFamily="18" charset="0"/>
              </a:rPr>
              <a:t>, những </a:t>
            </a:r>
            <a:r>
              <a:rPr lang="en-US" sz="2800" b="1" kern="0" dirty="0" err="1">
                <a:solidFill>
                  <a:srgbClr val="000000"/>
                </a:solidFill>
                <a:latin typeface="Times New Roman" panose="02020603050405020304" pitchFamily="18" charset="0"/>
                <a:cs typeface="Times New Roman" panose="02020603050405020304" pitchFamily="18" charset="0"/>
              </a:rPr>
              <a:t>bãi</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chuối</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rực</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trời</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hoa</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đỏ</a:t>
            </a:r>
            <a:r>
              <a:rPr lang="en-US" sz="2800" b="1" kern="0" dirty="0">
                <a:solidFill>
                  <a:srgbClr val="000000"/>
                </a:solidFill>
                <a:latin typeface="Times New Roman" panose="02020603050405020304" pitchFamily="18" charset="0"/>
                <a:cs typeface="Times New Roman" panose="02020603050405020304" pitchFamily="18" charset="0"/>
              </a:rPr>
              <a:t>, những </a:t>
            </a:r>
            <a:r>
              <a:rPr lang="en-US" sz="2800" b="1" kern="0" dirty="0" err="1">
                <a:solidFill>
                  <a:srgbClr val="000000"/>
                </a:solidFill>
                <a:latin typeface="Times New Roman" panose="02020603050405020304" pitchFamily="18" charset="0"/>
                <a:cs typeface="Times New Roman" panose="02020603050405020304" pitchFamily="18" charset="0"/>
              </a:rPr>
              <a:t>rừng</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lau</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bát</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ngát</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ngày</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đêm</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giũ</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lá</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rào</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rào</a:t>
            </a:r>
            <a:r>
              <a:rPr lang="en-US" sz="2800" b="1" kern="0" dirty="0">
                <a:solidFill>
                  <a:srgbClr val="000000"/>
                </a:solidFill>
                <a:latin typeface="Times New Roman" panose="02020603050405020304" pitchFamily="18" charset="0"/>
                <a:cs typeface="Times New Roman" panose="02020603050405020304" pitchFamily="18" charset="0"/>
              </a:rPr>
              <a:t>,…</a:t>
            </a:r>
            <a:r>
              <a:rPr lang="en-US" sz="2800" b="1" kern="0" dirty="0" err="1">
                <a:solidFill>
                  <a:srgbClr val="000000"/>
                </a:solidFill>
                <a:latin typeface="Times New Roman" panose="02020603050405020304" pitchFamily="18" charset="0"/>
                <a:cs typeface="Times New Roman" panose="02020603050405020304" pitchFamily="18" charset="0"/>
              </a:rPr>
              <a:t>Đó</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là</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xứ</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sở</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của</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loài</a:t>
            </a:r>
            <a:r>
              <a:rPr lang="en-US" sz="2800" b="1" kern="0" dirty="0">
                <a:solidFill>
                  <a:srgbClr val="000000"/>
                </a:solidFill>
                <a:latin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cs typeface="Times New Roman" panose="02020603050405020304" pitchFamily="18" charset="0"/>
              </a:rPr>
              <a:t>voi</a:t>
            </a:r>
            <a:r>
              <a:rPr lang="en-US" sz="2800" b="1" kern="0" dirty="0">
                <a:solidFill>
                  <a:srgbClr val="000000"/>
                </a:solidFill>
                <a:latin typeface="Times New Roman" panose="02020603050405020304" pitchFamily="18" charset="0"/>
                <a:cs typeface="Times New Roman" panose="02020603050405020304" pitchFamily="18" charset="0"/>
              </a:rPr>
              <a:t>.</a:t>
            </a:r>
          </a:p>
        </p:txBody>
      </p:sp>
      <p:grpSp>
        <p:nvGrpSpPr>
          <p:cNvPr id="7" name="Group 6">
            <a:extLst>
              <a:ext uri="{FF2B5EF4-FFF2-40B4-BE49-F238E27FC236}">
                <a16:creationId xmlns:a16="http://schemas.microsoft.com/office/drawing/2014/main" id="{670DA32C-0382-4BEB-2359-824E91001094}"/>
              </a:ext>
            </a:extLst>
          </p:cNvPr>
          <p:cNvGrpSpPr/>
          <p:nvPr/>
        </p:nvGrpSpPr>
        <p:grpSpPr>
          <a:xfrm>
            <a:off x="395536" y="1131590"/>
            <a:ext cx="318677" cy="288031"/>
            <a:chOff x="8079657" y="1342173"/>
            <a:chExt cx="707923" cy="707923"/>
          </a:xfrm>
        </p:grpSpPr>
        <p:sp>
          <p:nvSpPr>
            <p:cNvPr id="8" name="Oval 7">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UTM Avo" panose="02040603050506020204" pitchFamily="18" charset="0"/>
                <a:ea typeface="+mn-ea"/>
                <a:cs typeface="+mn-cs"/>
              </a:endParaRPr>
            </a:p>
          </p:txBody>
        </p:sp>
        <p:sp>
          <p:nvSpPr>
            <p:cNvPr id="9" name="Oval 8">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1</a:t>
              </a:r>
            </a:p>
          </p:txBody>
        </p:sp>
      </p:grpSp>
    </p:spTree>
    <p:extLst>
      <p:ext uri="{BB962C8B-B14F-4D97-AF65-F5344CB8AC3E}">
        <p14:creationId xmlns:p14="http://schemas.microsoft.com/office/powerpoint/2010/main" val="208443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70">
            <a:extLst>
              <a:ext uri="{FF2B5EF4-FFF2-40B4-BE49-F238E27FC236}">
                <a16:creationId xmlns:a16="http://schemas.microsoft.com/office/drawing/2014/main" id="{D9F3E42B-904C-72D2-055E-FB000F7DFE21}"/>
              </a:ext>
            </a:extLst>
          </p:cNvPr>
          <p:cNvSpPr/>
          <p:nvPr/>
        </p:nvSpPr>
        <p:spPr>
          <a:xfrm>
            <a:off x="190433" y="55647"/>
            <a:ext cx="3096344"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câu</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dài</a:t>
            </a:r>
            <a:endPar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55AB03A-A976-8BE8-5689-BD575F414A8E}"/>
              </a:ext>
            </a:extLst>
          </p:cNvPr>
          <p:cNvSpPr txBox="1"/>
          <p:nvPr/>
        </p:nvSpPr>
        <p:spPr>
          <a:xfrm>
            <a:off x="-119884" y="3012454"/>
            <a:ext cx="2731508" cy="523220"/>
          </a:xfrm>
          <a:prstGeom prst="rect">
            <a:avLst/>
          </a:prstGeom>
          <a:noFill/>
          <a:ln>
            <a:noFill/>
          </a:ln>
        </p:spPr>
        <p:txBody>
          <a:bodyPr wrap="square">
            <a:spAutoFit/>
          </a:bodyPr>
          <a:lstStyle/>
          <a:p>
            <a:pPr lvl="1"/>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Rectangle 17"/>
          <p:cNvSpPr/>
          <p:nvPr/>
        </p:nvSpPr>
        <p:spPr>
          <a:xfrm>
            <a:off x="395536" y="3601962"/>
            <a:ext cx="2409634" cy="430887"/>
          </a:xfrm>
          <a:prstGeom prst="rect">
            <a:avLst/>
          </a:prstGeom>
          <a:solidFill>
            <a:sysClr val="window" lastClr="FFFFFF"/>
          </a:solidFill>
          <a:ln>
            <a:solidFill>
              <a:srgbClr val="C00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Tầng</a:t>
            </a:r>
            <a:r>
              <a:rPr kumimoji="0" lang="en-US" sz="2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tầng</a:t>
            </a:r>
            <a:r>
              <a:rPr kumimoji="0" lang="en-US" sz="2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2200" b="1"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lớp</a:t>
            </a:r>
            <a:r>
              <a:rPr kumimoji="0" lang="en-US" sz="2200" b="1"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lớp</a:t>
            </a:r>
            <a:endParaRPr kumimoji="0" lang="en-US" sz="22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Rectangle 18"/>
          <p:cNvSpPr/>
          <p:nvPr/>
        </p:nvSpPr>
        <p:spPr>
          <a:xfrm>
            <a:off x="2805170" y="3601961"/>
            <a:ext cx="6037006" cy="430887"/>
          </a:xfrm>
          <a:prstGeom prst="rect">
            <a:avLst/>
          </a:prstGeom>
        </p:spPr>
        <p:txBody>
          <a:bodyPr wrap="square">
            <a:spAutoFit/>
          </a:bodyPr>
          <a:lstStyle/>
          <a:p>
            <a:r>
              <a:rPr lang="en-US" sz="2200" dirty="0" smtClean="0">
                <a:solidFill>
                  <a:srgbClr val="000000"/>
                </a:solidFill>
                <a:latin typeface="Times New Roman" panose="02020603050405020304" pitchFamily="18" charset="0"/>
                <a:cs typeface="Times New Roman" panose="02020603050405020304" pitchFamily="18" charset="0"/>
              </a:rPr>
              <a:t>(</a:t>
            </a:r>
            <a:r>
              <a:rPr lang="en-US" sz="2200" dirty="0" err="1" smtClean="0">
                <a:solidFill>
                  <a:srgbClr val="000000"/>
                </a:solidFill>
                <a:latin typeface="Times New Roman" panose="02020603050405020304" pitchFamily="18" charset="0"/>
                <a:cs typeface="Times New Roman" panose="02020603050405020304" pitchFamily="18" charset="0"/>
              </a:rPr>
              <a:t>cây</a:t>
            </a:r>
            <a:r>
              <a:rPr lang="en-US" sz="2200" dirty="0" smtClean="0">
                <a:solidFill>
                  <a:srgbClr val="000000"/>
                </a:solidFill>
                <a:latin typeface="Times New Roman" panose="02020603050405020304" pitchFamily="18" charset="0"/>
                <a:cs typeface="Times New Roman" panose="02020603050405020304" pitchFamily="18" charset="0"/>
              </a:rPr>
              <a:t>) </a:t>
            </a:r>
            <a:r>
              <a:rPr lang="en-US" sz="2200" dirty="0" err="1" smtClean="0">
                <a:solidFill>
                  <a:srgbClr val="000000"/>
                </a:solidFill>
                <a:latin typeface="Times New Roman" panose="02020603050405020304" pitchFamily="18" charset="0"/>
                <a:cs typeface="Times New Roman" panose="02020603050405020304" pitchFamily="18" charset="0"/>
              </a:rPr>
              <a:t>mọc</a:t>
            </a:r>
            <a:r>
              <a:rPr lang="en-US" sz="2200" dirty="0" smtClean="0">
                <a:solidFill>
                  <a:srgbClr val="000000"/>
                </a:solidFill>
                <a:latin typeface="Times New Roman" panose="02020603050405020304" pitchFamily="18" charset="0"/>
                <a:cs typeface="Times New Roman" panose="02020603050405020304" pitchFamily="18" charset="0"/>
              </a:rPr>
              <a:t> </a:t>
            </a:r>
            <a:r>
              <a:rPr lang="en-US" sz="2200" dirty="0" err="1" smtClean="0">
                <a:solidFill>
                  <a:srgbClr val="000000"/>
                </a:solidFill>
                <a:latin typeface="Times New Roman" panose="02020603050405020304" pitchFamily="18" charset="0"/>
                <a:cs typeface="Times New Roman" panose="02020603050405020304" pitchFamily="18" charset="0"/>
              </a:rPr>
              <a:t>rậm</a:t>
            </a:r>
            <a:r>
              <a:rPr lang="en-US" sz="2200" dirty="0" smtClean="0">
                <a:solidFill>
                  <a:srgbClr val="000000"/>
                </a:solidFill>
                <a:latin typeface="Times New Roman" panose="02020603050405020304" pitchFamily="18" charset="0"/>
                <a:cs typeface="Times New Roman" panose="02020603050405020304" pitchFamily="18" charset="0"/>
              </a:rPr>
              <a:t> </a:t>
            </a:r>
            <a:r>
              <a:rPr lang="en-US" sz="2200" dirty="0" err="1" smtClean="0">
                <a:solidFill>
                  <a:srgbClr val="000000"/>
                </a:solidFill>
                <a:latin typeface="Times New Roman" panose="02020603050405020304" pitchFamily="18" charset="0"/>
                <a:cs typeface="Times New Roman" panose="02020603050405020304" pitchFamily="18" charset="0"/>
              </a:rPr>
              <a:t>rạp</a:t>
            </a:r>
            <a:r>
              <a:rPr lang="en-US" sz="2200" dirty="0" smtClean="0">
                <a:solidFill>
                  <a:srgbClr val="000000"/>
                </a:solidFill>
                <a:latin typeface="Times New Roman" panose="02020603050405020304" pitchFamily="18" charset="0"/>
                <a:cs typeface="Times New Roman" panose="02020603050405020304" pitchFamily="18" charset="0"/>
              </a:rPr>
              <a:t>, </a:t>
            </a:r>
            <a:r>
              <a:rPr lang="en-US" sz="2200" dirty="0" err="1" smtClean="0">
                <a:solidFill>
                  <a:srgbClr val="000000"/>
                </a:solidFill>
                <a:latin typeface="Times New Roman" panose="02020603050405020304" pitchFamily="18" charset="0"/>
                <a:cs typeface="Times New Roman" panose="02020603050405020304" pitchFamily="18" charset="0"/>
              </a:rPr>
              <a:t>cây</a:t>
            </a:r>
            <a:r>
              <a:rPr lang="en-US" sz="2200" dirty="0" smtClean="0">
                <a:solidFill>
                  <a:srgbClr val="000000"/>
                </a:solidFill>
                <a:latin typeface="Times New Roman" panose="02020603050405020304" pitchFamily="18" charset="0"/>
                <a:cs typeface="Times New Roman" panose="02020603050405020304" pitchFamily="18" charset="0"/>
              </a:rPr>
              <a:t> </a:t>
            </a:r>
            <a:r>
              <a:rPr lang="en-US" sz="2200" dirty="0" err="1" smtClean="0">
                <a:solidFill>
                  <a:srgbClr val="000000"/>
                </a:solidFill>
                <a:latin typeface="Times New Roman" panose="02020603050405020304" pitchFamily="18" charset="0"/>
                <a:cs typeface="Times New Roman" panose="02020603050405020304" pitchFamily="18" charset="0"/>
              </a:rPr>
              <a:t>cao</a:t>
            </a:r>
            <a:r>
              <a:rPr lang="en-US" sz="2200" dirty="0" smtClean="0">
                <a:solidFill>
                  <a:srgbClr val="000000"/>
                </a:solidFill>
                <a:latin typeface="Times New Roman" panose="02020603050405020304" pitchFamily="18" charset="0"/>
                <a:cs typeface="Times New Roman" panose="02020603050405020304" pitchFamily="18" charset="0"/>
              </a:rPr>
              <a:t> </a:t>
            </a:r>
            <a:r>
              <a:rPr lang="en-US" sz="2200" dirty="0" err="1" smtClean="0">
                <a:solidFill>
                  <a:srgbClr val="000000"/>
                </a:solidFill>
                <a:latin typeface="Times New Roman" panose="02020603050405020304" pitchFamily="18" charset="0"/>
                <a:cs typeface="Times New Roman" panose="02020603050405020304" pitchFamily="18" charset="0"/>
              </a:rPr>
              <a:t>cây</a:t>
            </a:r>
            <a:r>
              <a:rPr lang="en-US" sz="2200" dirty="0" smtClean="0">
                <a:solidFill>
                  <a:srgbClr val="000000"/>
                </a:solidFill>
                <a:latin typeface="Times New Roman" panose="02020603050405020304" pitchFamily="18" charset="0"/>
                <a:cs typeface="Times New Roman" panose="02020603050405020304" pitchFamily="18" charset="0"/>
              </a:rPr>
              <a:t> </a:t>
            </a:r>
            <a:r>
              <a:rPr lang="en-US" sz="2200" dirty="0" err="1" smtClean="0">
                <a:solidFill>
                  <a:srgbClr val="000000"/>
                </a:solidFill>
                <a:latin typeface="Times New Roman" panose="02020603050405020304" pitchFamily="18" charset="0"/>
                <a:cs typeface="Times New Roman" panose="02020603050405020304" pitchFamily="18" charset="0"/>
              </a:rPr>
              <a:t>thấp</a:t>
            </a:r>
            <a:r>
              <a:rPr lang="en-US" sz="2200" dirty="0" smtClean="0">
                <a:solidFill>
                  <a:srgbClr val="000000"/>
                </a:solidFill>
                <a:latin typeface="Times New Roman" panose="02020603050405020304" pitchFamily="18" charset="0"/>
                <a:cs typeface="Times New Roman" panose="02020603050405020304" pitchFamily="18" charset="0"/>
              </a:rPr>
              <a:t>, </a:t>
            </a:r>
            <a:r>
              <a:rPr lang="en-US" sz="2200" dirty="0" err="1" smtClean="0">
                <a:solidFill>
                  <a:srgbClr val="000000"/>
                </a:solidFill>
                <a:latin typeface="Times New Roman" panose="02020603050405020304" pitchFamily="18" charset="0"/>
                <a:cs typeface="Times New Roman" panose="02020603050405020304" pitchFamily="18" charset="0"/>
              </a:rPr>
              <a:t>nối</a:t>
            </a:r>
            <a:r>
              <a:rPr lang="en-US" sz="2200" dirty="0" smtClean="0">
                <a:solidFill>
                  <a:srgbClr val="000000"/>
                </a:solidFill>
                <a:latin typeface="Times New Roman" panose="02020603050405020304" pitchFamily="18" charset="0"/>
                <a:cs typeface="Times New Roman" panose="02020603050405020304" pitchFamily="18" charset="0"/>
              </a:rPr>
              <a:t> </a:t>
            </a:r>
            <a:r>
              <a:rPr lang="en-US" sz="2200" dirty="0" err="1" smtClean="0">
                <a:solidFill>
                  <a:srgbClr val="000000"/>
                </a:solidFill>
                <a:latin typeface="Times New Roman" panose="02020603050405020304" pitchFamily="18" charset="0"/>
                <a:cs typeface="Times New Roman" panose="02020603050405020304" pitchFamily="18" charset="0"/>
              </a:rPr>
              <a:t>tiếp</a:t>
            </a:r>
            <a:r>
              <a:rPr lang="en-US" sz="2200" dirty="0" smtClean="0">
                <a:solidFill>
                  <a:srgbClr val="000000"/>
                </a:solidFill>
                <a:latin typeface="Times New Roman" panose="02020603050405020304" pitchFamily="18" charset="0"/>
                <a:cs typeface="Times New Roman" panose="02020603050405020304" pitchFamily="18" charset="0"/>
              </a:rPr>
              <a:t> </a:t>
            </a:r>
            <a:r>
              <a:rPr lang="en-US" sz="2200" dirty="0" err="1" smtClean="0">
                <a:solidFill>
                  <a:srgbClr val="000000"/>
                </a:solidFill>
                <a:latin typeface="Times New Roman" panose="02020603050405020304" pitchFamily="18" charset="0"/>
                <a:cs typeface="Times New Roman" panose="02020603050405020304" pitchFamily="18" charset="0"/>
              </a:rPr>
              <a:t>nhau</a:t>
            </a:r>
            <a:r>
              <a:rPr lang="vi-VN" sz="2200" dirty="0" smtClean="0">
                <a:solidFill>
                  <a:srgbClr val="000000"/>
                </a:solidFill>
                <a:latin typeface="Times New Roman" panose="02020603050405020304" pitchFamily="18" charset="0"/>
                <a:cs typeface="Times New Roman" panose="02020603050405020304" pitchFamily="18" charset="0"/>
              </a:rPr>
              <a:t>.</a:t>
            </a: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90433" y="1079623"/>
            <a:ext cx="8774055" cy="1569660"/>
          </a:xfrm>
          <a:prstGeom prst="rect">
            <a:avLst/>
          </a:prstGeom>
        </p:spPr>
        <p:txBody>
          <a:bodyPr wrap="square">
            <a:spAutoFit/>
          </a:bodyPr>
          <a:lstStyle/>
          <a:p>
            <a:r>
              <a:rPr lang="en-US" sz="3200" kern="0" dirty="0" smtClean="0">
                <a:solidFill>
                  <a:srgbClr val="000000"/>
                </a:solidFill>
                <a:latin typeface="Times New Roman" panose="02020603050405020304" pitchFamily="18" charset="0"/>
                <a:cs typeface="Times New Roman" panose="02020603050405020304" pitchFamily="18" charset="0"/>
              </a:rPr>
              <a:t>Nơi </a:t>
            </a:r>
            <a:r>
              <a:rPr lang="en-US" sz="3200" kern="0" dirty="0" err="1">
                <a:solidFill>
                  <a:srgbClr val="000000"/>
                </a:solidFill>
                <a:latin typeface="Times New Roman" panose="02020603050405020304" pitchFamily="18" charset="0"/>
                <a:cs typeface="Times New Roman" panose="02020603050405020304" pitchFamily="18" charset="0"/>
              </a:rPr>
              <a:t>đó</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có</a:t>
            </a:r>
            <a:r>
              <a:rPr lang="en-US" sz="3200" kern="0" dirty="0">
                <a:solidFill>
                  <a:srgbClr val="000000"/>
                </a:solidFill>
                <a:latin typeface="Times New Roman" panose="02020603050405020304" pitchFamily="18" charset="0"/>
                <a:cs typeface="Times New Roman" panose="02020603050405020304" pitchFamily="18" charset="0"/>
              </a:rPr>
              <a:t> những </a:t>
            </a:r>
            <a:r>
              <a:rPr lang="en-US" sz="3200" kern="0" dirty="0" err="1">
                <a:solidFill>
                  <a:srgbClr val="000000"/>
                </a:solidFill>
                <a:latin typeface="Times New Roman" panose="02020603050405020304" pitchFamily="18" charset="0"/>
                <a:cs typeface="Times New Roman" panose="02020603050405020304" pitchFamily="18" charset="0"/>
              </a:rPr>
              <a:t>nguồn</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suối</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không</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bao</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giờ</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giờ</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cạn</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smtClean="0">
                <a:solidFill>
                  <a:srgbClr val="000000"/>
                </a:solidFill>
                <a:latin typeface="Times New Roman" panose="02020603050405020304" pitchFamily="18" charset="0"/>
                <a:cs typeface="Times New Roman" panose="02020603050405020304" pitchFamily="18" charset="0"/>
              </a:rPr>
              <a:t> những </a:t>
            </a:r>
            <a:r>
              <a:rPr lang="en-US" sz="3200" kern="0" dirty="0" err="1">
                <a:solidFill>
                  <a:srgbClr val="000000"/>
                </a:solidFill>
                <a:latin typeface="Times New Roman" panose="02020603050405020304" pitchFamily="18" charset="0"/>
                <a:cs typeface="Times New Roman" panose="02020603050405020304" pitchFamily="18" charset="0"/>
              </a:rPr>
              <a:t>bãi</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chuối</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rực</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trời</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hoa</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đỏ</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smtClean="0">
                <a:solidFill>
                  <a:srgbClr val="000000"/>
                </a:solidFill>
                <a:latin typeface="Times New Roman" panose="02020603050405020304" pitchFamily="18" charset="0"/>
                <a:cs typeface="Times New Roman" panose="02020603050405020304" pitchFamily="18" charset="0"/>
              </a:rPr>
              <a:t> những </a:t>
            </a:r>
            <a:r>
              <a:rPr lang="en-US" sz="3200" kern="0" dirty="0" err="1">
                <a:solidFill>
                  <a:srgbClr val="000000"/>
                </a:solidFill>
                <a:latin typeface="Times New Roman" panose="02020603050405020304" pitchFamily="18" charset="0"/>
                <a:cs typeface="Times New Roman" panose="02020603050405020304" pitchFamily="18" charset="0"/>
              </a:rPr>
              <a:t>rừng</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lau</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bát</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ngát</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smtClean="0">
                <a:solidFill>
                  <a:srgbClr val="000000"/>
                </a:solidFill>
                <a:latin typeface="Times New Roman" panose="02020603050405020304" pitchFamily="18" charset="0"/>
                <a:cs typeface="Times New Roman" panose="02020603050405020304" pitchFamily="18" charset="0"/>
              </a:rPr>
              <a:t> </a:t>
            </a:r>
            <a:r>
              <a:rPr lang="en-US" sz="3200" kern="0" dirty="0" err="1" smtClean="0">
                <a:solidFill>
                  <a:srgbClr val="000000"/>
                </a:solidFill>
                <a:latin typeface="Times New Roman" panose="02020603050405020304" pitchFamily="18" charset="0"/>
                <a:cs typeface="Times New Roman" panose="02020603050405020304" pitchFamily="18" charset="0"/>
              </a:rPr>
              <a:t>ngày</a:t>
            </a:r>
            <a:r>
              <a:rPr lang="en-US" sz="3200" kern="0" dirty="0" smtClean="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đêm</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giũ</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lá</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rào</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rào</a:t>
            </a:r>
            <a:r>
              <a:rPr lang="en-US" sz="3200" kern="0" dirty="0">
                <a:solidFill>
                  <a:srgbClr val="000000"/>
                </a:solidFill>
                <a:latin typeface="Times New Roman" panose="02020603050405020304" pitchFamily="18" charset="0"/>
                <a:cs typeface="Times New Roman" panose="02020603050405020304" pitchFamily="18" charset="0"/>
              </a:rPr>
              <a:t>,…</a:t>
            </a:r>
            <a:endParaRPr lang="en-US" sz="3200" dirty="0"/>
          </a:p>
        </p:txBody>
      </p:sp>
      <p:cxnSp>
        <p:nvCxnSpPr>
          <p:cNvPr id="5" name="Straight Connector 4"/>
          <p:cNvCxnSpPr/>
          <p:nvPr/>
        </p:nvCxnSpPr>
        <p:spPr>
          <a:xfrm flipH="1">
            <a:off x="8748464" y="1275606"/>
            <a:ext cx="93712" cy="31466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H="1">
            <a:off x="5580112" y="1707123"/>
            <a:ext cx="93712" cy="31466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1152158" y="2247746"/>
            <a:ext cx="93712" cy="31466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H="1">
            <a:off x="5673824" y="2227624"/>
            <a:ext cx="93712" cy="31466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H="1">
            <a:off x="5767536" y="2227624"/>
            <a:ext cx="93712" cy="31466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5479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animBg="1"/>
      <p:bldP spid="1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78" y="434020"/>
            <a:ext cx="8856984" cy="3046988"/>
          </a:xfrm>
          <a:prstGeom prst="rect">
            <a:avLst/>
          </a:prstGeom>
        </p:spPr>
        <p:txBody>
          <a:bodyPr wrap="square">
            <a:spAutoFit/>
          </a:bodyPr>
          <a:lstStyle/>
          <a:p>
            <a:pPr lvl="0" algn="just">
              <a:defRPr/>
            </a:pPr>
            <a:r>
              <a:rPr lang="en-US" sz="2200" b="1" kern="0" dirty="0" smtClean="0">
                <a:solidFill>
                  <a:srgbClr val="000000"/>
                </a:solidFill>
                <a:latin typeface="Times New Roman" panose="02020603050405020304" pitchFamily="18" charset="0"/>
                <a:cs typeface="Times New Roman" panose="02020603050405020304" pitchFamily="18" charset="0"/>
              </a:rPr>
              <a:t>       </a:t>
            </a:r>
            <a:r>
              <a:rPr lang="en-US" sz="2400" b="1" kern="0" dirty="0">
                <a:solidFill>
                  <a:srgbClr val="000000"/>
                </a:solidFill>
                <a:latin typeface="Times New Roman" panose="02020603050405020304" pitchFamily="18" charset="0"/>
                <a:cs typeface="Times New Roman" panose="02020603050405020304" pitchFamily="18" charset="0"/>
              </a:rPr>
              <a:t>Voi </a:t>
            </a:r>
            <a:r>
              <a:rPr lang="en-US" sz="2400" b="1" kern="0" dirty="0" err="1">
                <a:solidFill>
                  <a:srgbClr val="000000"/>
                </a:solidFill>
                <a:latin typeface="Times New Roman" panose="02020603050405020304" pitchFamily="18" charset="0"/>
                <a:cs typeface="Times New Roman" panose="02020603050405020304" pitchFamily="18" charset="0"/>
              </a:rPr>
              <a:t>sống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thành</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từng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bầy</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rất</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đông</a:t>
            </a:r>
            <a:r>
              <a:rPr lang="en-US" sz="2400" b="1" kern="0" dirty="0">
                <a:solidFill>
                  <a:srgbClr val="000000"/>
                </a:solidFill>
                <a:latin typeface="Times New Roman" panose="02020603050405020304" pitchFamily="18" charset="0"/>
                <a:cs typeface="Times New Roman" panose="02020603050405020304" pitchFamily="18" charset="0"/>
              </a:rPr>
              <a:t>. Chúng </a:t>
            </a:r>
            <a:r>
              <a:rPr lang="en-US" sz="2400" b="1" kern="0" dirty="0" err="1">
                <a:solidFill>
                  <a:srgbClr val="000000"/>
                </a:solidFill>
                <a:latin typeface="Times New Roman" panose="02020603050405020304" pitchFamily="18" charset="0"/>
                <a:cs typeface="Times New Roman" panose="02020603050405020304" pitchFamily="18" charset="0"/>
              </a:rPr>
              <a:t>ăn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rất</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khỏe</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Để</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nuôi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sống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cơ</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thể</a:t>
            </a:r>
            <a:r>
              <a:rPr lang="en-US" sz="2400" b="1" kern="0" dirty="0">
                <a:solidFill>
                  <a:srgbClr val="000000"/>
                </a:solidFill>
                <a:latin typeface="Times New Roman" panose="02020603050405020304" pitchFamily="18" charset="0"/>
                <a:cs typeface="Times New Roman" panose="02020603050405020304" pitchFamily="18" charset="0"/>
              </a:rPr>
              <a:t> to </a:t>
            </a:r>
            <a:r>
              <a:rPr lang="en-US" sz="2400" b="1" kern="0" dirty="0" err="1">
                <a:solidFill>
                  <a:srgbClr val="000000"/>
                </a:solidFill>
                <a:latin typeface="Times New Roman" panose="02020603050405020304" pitchFamily="18" charset="0"/>
                <a:cs typeface="Times New Roman" panose="02020603050405020304" pitchFamily="18" charset="0"/>
              </a:rPr>
              <a:t>lớn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của</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mình</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mỗi</a:t>
            </a:r>
            <a:r>
              <a:rPr lang="en-US" sz="2400" b="1" kern="0" dirty="0">
                <a:solidFill>
                  <a:srgbClr val="000000"/>
                </a:solidFill>
                <a:latin typeface="Times New Roman" panose="02020603050405020304" pitchFamily="18" charset="0"/>
                <a:cs typeface="Times New Roman" panose="02020603050405020304" pitchFamily="18" charset="0"/>
              </a:rPr>
              <a:t> con </a:t>
            </a:r>
            <a:r>
              <a:rPr lang="en-US" sz="2400" b="1" kern="0" dirty="0" err="1">
                <a:solidFill>
                  <a:srgbClr val="000000"/>
                </a:solidFill>
                <a:latin typeface="Times New Roman" panose="02020603050405020304" pitchFamily="18" charset="0"/>
                <a:cs typeface="Times New Roman" panose="02020603050405020304" pitchFamily="18" charset="0"/>
              </a:rPr>
              <a:t>voi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phải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ăn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khoảng</a:t>
            </a:r>
            <a:r>
              <a:rPr lang="en-US" sz="2400" b="1" kern="0" dirty="0">
                <a:solidFill>
                  <a:srgbClr val="000000"/>
                </a:solidFill>
                <a:latin typeface="Times New Roman" panose="02020603050405020304" pitchFamily="18" charset="0"/>
                <a:cs typeface="Times New Roman" panose="02020603050405020304" pitchFamily="18" charset="0"/>
              </a:rPr>
              <a:t> 150 </a:t>
            </a:r>
            <a:r>
              <a:rPr lang="en-US" sz="2400" b="1" kern="0" dirty="0" err="1">
                <a:solidFill>
                  <a:srgbClr val="000000"/>
                </a:solidFill>
                <a:latin typeface="Times New Roman" panose="02020603050405020304" pitchFamily="18" charset="0"/>
                <a:cs typeface="Times New Roman" panose="02020603050405020304" pitchFamily="18" charset="0"/>
              </a:rPr>
              <a:t>ki</a:t>
            </a:r>
            <a:r>
              <a:rPr lang="en-US" sz="2400" b="1" kern="0" dirty="0">
                <a:solidFill>
                  <a:srgbClr val="000000"/>
                </a:solidFill>
                <a:latin typeface="Times New Roman" panose="02020603050405020304" pitchFamily="18" charset="0"/>
                <a:cs typeface="Times New Roman" panose="02020603050405020304" pitchFamily="18" charset="0"/>
              </a:rPr>
              <a:t> – </a:t>
            </a:r>
            <a:r>
              <a:rPr lang="en-US" sz="2400" b="1" kern="0" dirty="0" err="1">
                <a:solidFill>
                  <a:srgbClr val="000000"/>
                </a:solidFill>
                <a:latin typeface="Times New Roman" panose="02020603050405020304" pitchFamily="18" charset="0"/>
                <a:cs typeface="Times New Roman" panose="02020603050405020304" pitchFamily="18" charset="0"/>
              </a:rPr>
              <a:t>lô</a:t>
            </a:r>
            <a:r>
              <a:rPr lang="en-US" sz="2400" b="1" kern="0" dirty="0">
                <a:solidFill>
                  <a:srgbClr val="000000"/>
                </a:solidFill>
                <a:latin typeface="Times New Roman" panose="02020603050405020304" pitchFamily="18" charset="0"/>
                <a:cs typeface="Times New Roman" panose="02020603050405020304" pitchFamily="18" charset="0"/>
              </a:rPr>
              <a:t> – gam </a:t>
            </a:r>
            <a:r>
              <a:rPr lang="en-US" sz="2400" b="1" kern="0" dirty="0" err="1">
                <a:solidFill>
                  <a:srgbClr val="000000"/>
                </a:solidFill>
                <a:latin typeface="Times New Roman" panose="02020603050405020304" pitchFamily="18" charset="0"/>
                <a:cs typeface="Times New Roman" panose="02020603050405020304" pitchFamily="18" charset="0"/>
              </a:rPr>
              <a:t>cây</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cỏ</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mỗi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ngày</a:t>
            </a:r>
            <a:r>
              <a:rPr lang="en-US" sz="2400" b="1" kern="0" dirty="0">
                <a:solidFill>
                  <a:srgbClr val="000000"/>
                </a:solidFill>
                <a:latin typeface="Times New Roman" panose="02020603050405020304" pitchFamily="18" charset="0"/>
                <a:cs typeface="Times New Roman" panose="02020603050405020304" pitchFamily="18" charset="0"/>
              </a:rPr>
              <a:t>. Chúng </a:t>
            </a:r>
            <a:r>
              <a:rPr lang="en-US" sz="2400" b="1" kern="0" dirty="0" err="1">
                <a:solidFill>
                  <a:srgbClr val="000000"/>
                </a:solidFill>
                <a:latin typeface="Times New Roman" panose="02020603050405020304" pitchFamily="18" charset="0"/>
                <a:cs typeface="Times New Roman" panose="02020603050405020304" pitchFamily="18" charset="0"/>
              </a:rPr>
              <a:t>phải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liên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tục</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để</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tìm</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cái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ăn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Từ</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trên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núi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chúng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xuống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đồng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cỏ</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chúng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lại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lên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núi</a:t>
            </a:r>
            <a:r>
              <a:rPr lang="en-US" sz="2400" b="1" kern="0" dirty="0">
                <a:solidFill>
                  <a:srgbClr val="000000"/>
                </a:solidFill>
                <a:latin typeface="Times New Roman" panose="02020603050405020304" pitchFamily="18" charset="0"/>
                <a:cs typeface="Times New Roman" panose="02020603050405020304" pitchFamily="18" charset="0"/>
              </a:rPr>
              <a:t>. Buổi </a:t>
            </a:r>
            <a:r>
              <a:rPr lang="en-US" sz="2400" b="1" kern="0" dirty="0" err="1">
                <a:solidFill>
                  <a:srgbClr val="000000"/>
                </a:solidFill>
                <a:latin typeface="Times New Roman" panose="02020603050405020304" pitchFamily="18" charset="0"/>
                <a:cs typeface="Times New Roman" panose="02020603050405020304" pitchFamily="18" charset="0"/>
              </a:rPr>
              <a:t>trưa</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chúng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trú</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nắng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trong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cánh</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rừng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rậm</a:t>
            </a:r>
            <a:r>
              <a:rPr lang="en-US" sz="2400" b="1" kern="0" dirty="0">
                <a:solidFill>
                  <a:srgbClr val="000000"/>
                </a:solidFill>
                <a:latin typeface="Times New Roman" panose="02020603050405020304" pitchFamily="18" charset="0"/>
                <a:cs typeface="Times New Roman" panose="02020603050405020304" pitchFamily="18" charset="0"/>
              </a:rPr>
              <a:t>. Chiều </a:t>
            </a:r>
            <a:r>
              <a:rPr lang="en-US" sz="2400" b="1" kern="0" dirty="0" err="1">
                <a:solidFill>
                  <a:srgbClr val="000000"/>
                </a:solidFill>
                <a:latin typeface="Times New Roman" panose="02020603050405020304" pitchFamily="18" charset="0"/>
                <a:cs typeface="Times New Roman" panose="02020603050405020304" pitchFamily="18" charset="0"/>
              </a:rPr>
              <a:t>xuống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chúng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tắm</a:t>
            </a:r>
            <a:r>
              <a:rPr lang="en-US" sz="2400" b="1" kern="0" dirty="0">
                <a:solidFill>
                  <a:srgbClr val="000000"/>
                </a:solidFill>
                <a:latin typeface="Times New Roman" panose="02020603050405020304" pitchFamily="18" charset="0"/>
                <a:cs typeface="Times New Roman" panose="02020603050405020304" pitchFamily="18" charset="0"/>
              </a:rPr>
              <a:t> ở những </a:t>
            </a:r>
            <a:r>
              <a:rPr lang="en-US" sz="2400" b="1" kern="0" dirty="0" err="1">
                <a:solidFill>
                  <a:srgbClr val="000000"/>
                </a:solidFill>
                <a:latin typeface="Times New Roman" panose="02020603050405020304" pitchFamily="18" charset="0"/>
                <a:cs typeface="Times New Roman" panose="02020603050405020304" pitchFamily="18" charset="0"/>
              </a:rPr>
              <a:t>quãng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sông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vắng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rồi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lại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lững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thững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lên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bãi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tìm</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thức</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ăn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Vào</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lúc</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rạng</a:t>
            </a:r>
            <a:r>
              <a:rPr lang="en-US" sz="2400" b="1" kern="0" dirty="0">
                <a:solidFill>
                  <a:srgbClr val="000000"/>
                </a:solidFill>
                <a:latin typeface="Times New Roman" panose="02020603050405020304" pitchFamily="18" charset="0"/>
                <a:cs typeface="Times New Roman" panose="02020603050405020304" pitchFamily="18" charset="0"/>
              </a:rPr>
              <a:t> sang </a:t>
            </a:r>
            <a:r>
              <a:rPr lang="en-US" sz="2400" b="1" kern="0" dirty="0" err="1">
                <a:solidFill>
                  <a:srgbClr val="000000"/>
                </a:solidFill>
                <a:latin typeface="Times New Roman" panose="02020603050405020304" pitchFamily="18" charset="0"/>
                <a:cs typeface="Times New Roman" panose="02020603050405020304" pitchFamily="18" charset="0"/>
              </a:rPr>
              <a:t>và</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chiều</a:t>
            </a:r>
            <a:r>
              <a:rPr lang="en-US" sz="2400" b="1" kern="0" dirty="0">
                <a:solidFill>
                  <a:srgbClr val="000000"/>
                </a:solidFill>
                <a:latin typeface="Times New Roman" panose="02020603050405020304" pitchFamily="18" charset="0"/>
                <a:cs typeface="Times New Roman" panose="02020603050405020304" pitchFamily="18" charset="0"/>
              </a:rPr>
              <a:t> ta, </a:t>
            </a:r>
            <a:r>
              <a:rPr lang="en-US" sz="2400" b="1" kern="0" dirty="0" err="1">
                <a:solidFill>
                  <a:srgbClr val="000000"/>
                </a:solidFill>
                <a:latin typeface="Times New Roman" panose="02020603050405020304" pitchFamily="18" charset="0"/>
                <a:cs typeface="Times New Roman" panose="02020603050405020304" pitchFamily="18" charset="0"/>
              </a:rPr>
              <a:t>chúng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rống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rền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vang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oai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nghiêm</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và</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đầy</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uy</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lực</a:t>
            </a:r>
            <a:r>
              <a:rPr lang="en-US" sz="2400" b="1" kern="0" dirty="0">
                <a:solidFill>
                  <a:srgbClr val="000000"/>
                </a:solidFill>
                <a:latin typeface="Times New Roman" panose="02020603050405020304" pitchFamily="18" charset="0"/>
                <a:cs typeface="Times New Roman" panose="02020603050405020304" pitchFamily="18" charset="0"/>
              </a:rPr>
              <a:t>.</a:t>
            </a:r>
          </a:p>
        </p:txBody>
      </p:sp>
      <p:grpSp>
        <p:nvGrpSpPr>
          <p:cNvPr id="3" name="Group 2">
            <a:extLst>
              <a:ext uri="{FF2B5EF4-FFF2-40B4-BE49-F238E27FC236}">
                <a16:creationId xmlns:a16="http://schemas.microsoft.com/office/drawing/2014/main" id="{670DA32C-0382-4BEB-2359-824E91001094}"/>
              </a:ext>
            </a:extLst>
          </p:cNvPr>
          <p:cNvGrpSpPr/>
          <p:nvPr/>
        </p:nvGrpSpPr>
        <p:grpSpPr>
          <a:xfrm>
            <a:off x="287117" y="555526"/>
            <a:ext cx="318677" cy="288031"/>
            <a:chOff x="8079657" y="1342173"/>
            <a:chExt cx="707923" cy="707923"/>
          </a:xfrm>
        </p:grpSpPr>
        <p:sp>
          <p:nvSpPr>
            <p:cNvPr id="4" name="Oval 3">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UTM Avo" panose="02040603050506020204" pitchFamily="18" charset="0"/>
                <a:ea typeface="+mn-ea"/>
                <a:cs typeface="+mn-cs"/>
              </a:endParaRPr>
            </a:p>
          </p:txBody>
        </p:sp>
        <p:sp>
          <p:nvSpPr>
            <p:cNvPr id="5" name="Oval 4">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white"/>
                  </a:solidFill>
                  <a:latin typeface="UTM Avo" panose="02040603050506020204" pitchFamily="18" charset="0"/>
                  <a:ea typeface="AvantGarde" panose="00000400000000000000" pitchFamily="2" charset="0"/>
                  <a:cs typeface="AvantGarde" panose="00000400000000000000" pitchFamily="2" charset="0"/>
                </a:rPr>
                <a:t>2</a:t>
              </a:r>
              <a:endPar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grpSp>
      <p:sp>
        <p:nvSpPr>
          <p:cNvPr id="6" name="Rectangle 5"/>
          <p:cNvSpPr/>
          <p:nvPr/>
        </p:nvSpPr>
        <p:spPr>
          <a:xfrm>
            <a:off x="287117" y="4138606"/>
            <a:ext cx="922047" cy="430887"/>
          </a:xfrm>
          <a:prstGeom prst="rect">
            <a:avLst/>
          </a:prstGeom>
          <a:solidFill>
            <a:sysClr val="window" lastClr="FFFFFF"/>
          </a:solidFill>
          <a:ln>
            <a:solidFill>
              <a:srgbClr val="C00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Rống</a:t>
            </a:r>
            <a:r>
              <a:rPr kumimoji="0" lang="en-US" sz="2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22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55AB03A-A976-8BE8-5689-BD575F414A8E}"/>
              </a:ext>
            </a:extLst>
          </p:cNvPr>
          <p:cNvSpPr txBox="1"/>
          <p:nvPr/>
        </p:nvSpPr>
        <p:spPr>
          <a:xfrm>
            <a:off x="-180528" y="3531393"/>
            <a:ext cx="3096344" cy="523220"/>
          </a:xfrm>
          <a:prstGeom prst="rect">
            <a:avLst/>
          </a:prstGeom>
          <a:noFill/>
          <a:ln>
            <a:noFill/>
          </a:ln>
        </p:spPr>
        <p:txBody>
          <a:bodyPr wrap="square">
            <a:spAutoFit/>
          </a:bodyPr>
          <a:lstStyle/>
          <a:p>
            <a:pPr lvl="1"/>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55AB03A-A976-8BE8-5689-BD575F414A8E}"/>
              </a:ext>
            </a:extLst>
          </p:cNvPr>
          <p:cNvSpPr txBox="1"/>
          <p:nvPr/>
        </p:nvSpPr>
        <p:spPr>
          <a:xfrm>
            <a:off x="748140" y="4104998"/>
            <a:ext cx="7439403" cy="461665"/>
          </a:xfrm>
          <a:prstGeom prst="rect">
            <a:avLst/>
          </a:prstGeom>
          <a:noFill/>
          <a:ln>
            <a:noFill/>
          </a:ln>
        </p:spPr>
        <p:txBody>
          <a:bodyPr wrap="square">
            <a:spAutoFit/>
          </a:bodyPr>
          <a:lstStyle/>
          <a:p>
            <a:pPr lvl="1"/>
            <a:r>
              <a:rPr lang="en-US" sz="2400" dirty="0" err="1"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Kêu</a:t>
            </a:r>
            <a:r>
              <a:rPr lang="en-US" sz="2400" dirty="0"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to, </a:t>
            </a:r>
            <a:r>
              <a:rPr lang="en-US" sz="2400" dirty="0" err="1"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vang</a:t>
            </a:r>
            <a:r>
              <a:rPr lang="en-US" sz="2400" dirty="0"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400" dirty="0"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kéo</a:t>
            </a:r>
            <a:r>
              <a:rPr lang="en-US" sz="2400" dirty="0"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dài</a:t>
            </a:r>
            <a:r>
              <a:rPr lang="en-US" sz="2400" dirty="0"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dirty="0"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400" dirty="0"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400" dirty="0"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số</a:t>
            </a:r>
            <a:r>
              <a:rPr lang="en-US" sz="2400" dirty="0"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sz="2400" dirty="0"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thú</a:t>
            </a:r>
            <a:r>
              <a:rPr lang="en-US" sz="2400" dirty="0"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2277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289" y="411510"/>
            <a:ext cx="8605464" cy="3046988"/>
          </a:xfrm>
          <a:prstGeom prst="rect">
            <a:avLst/>
          </a:prstGeom>
        </p:spPr>
        <p:txBody>
          <a:bodyPr wrap="square">
            <a:spAutoFit/>
          </a:bodyPr>
          <a:lstStyle/>
          <a:p>
            <a:pPr lvl="0" algn="just">
              <a:defRPr/>
            </a:pPr>
            <a:r>
              <a:rPr lang="en-US" sz="2400" b="1" kern="0" dirty="0" smtClean="0">
                <a:solidFill>
                  <a:srgbClr val="000000"/>
                </a:solidFill>
                <a:latin typeface="Times New Roman" panose="02020603050405020304" pitchFamily="18" charset="0"/>
                <a:cs typeface="Times New Roman" panose="02020603050405020304" pitchFamily="18" charset="0"/>
              </a:rPr>
              <a:t>      </a:t>
            </a:r>
            <a:r>
              <a:rPr lang="en-US" sz="3200" b="1" kern="0" dirty="0">
                <a:solidFill>
                  <a:srgbClr val="000000"/>
                </a:solidFill>
                <a:latin typeface="Times New Roman" panose="02020603050405020304" pitchFamily="18" charset="0"/>
                <a:cs typeface="Times New Roman" panose="02020603050405020304" pitchFamily="18" charset="0"/>
              </a:rPr>
              <a:t>Voi </a:t>
            </a:r>
            <a:r>
              <a:rPr lang="en-US" sz="3200" b="1" kern="0" dirty="0" err="1">
                <a:solidFill>
                  <a:srgbClr val="000000"/>
                </a:solidFill>
                <a:latin typeface="Times New Roman" panose="02020603050405020304" pitchFamily="18" charset="0"/>
                <a:cs typeface="Times New Roman" panose="02020603050405020304" pitchFamily="18" charset="0"/>
              </a:rPr>
              <a:t>là</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loài</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vật</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thông</a:t>
            </a:r>
            <a:r>
              <a:rPr lang="en-US" sz="3200" b="1" kern="0" dirty="0">
                <a:solidFill>
                  <a:srgbClr val="000000"/>
                </a:solidFill>
                <a:latin typeface="Times New Roman" panose="02020603050405020304" pitchFamily="18" charset="0"/>
                <a:cs typeface="Times New Roman" panose="02020603050405020304" pitchFamily="18" charset="0"/>
              </a:rPr>
              <a:t> minh, </a:t>
            </a:r>
            <a:r>
              <a:rPr lang="en-US" sz="3200" b="1" kern="0" dirty="0" err="1">
                <a:solidFill>
                  <a:srgbClr val="000000"/>
                </a:solidFill>
                <a:latin typeface="Times New Roman" panose="02020603050405020304" pitchFamily="18" charset="0"/>
                <a:cs typeface="Times New Roman" panose="02020603050405020304" pitchFamily="18" charset="0"/>
              </a:rPr>
              <a:t>có</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tình</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nghĩa</a:t>
            </a:r>
            <a:r>
              <a:rPr lang="en-US" sz="3200" b="1" kern="0" dirty="0">
                <a:solidFill>
                  <a:srgbClr val="000000"/>
                </a:solidFill>
                <a:latin typeface="Times New Roman" panose="02020603050405020304" pitchFamily="18" charset="0"/>
                <a:cs typeface="Times New Roman" panose="02020603050405020304" pitchFamily="18" charset="0"/>
              </a:rPr>
              <a:t>. Chúng </a:t>
            </a:r>
            <a:r>
              <a:rPr lang="en-US" sz="3200" b="1" kern="0" dirty="0" err="1">
                <a:solidFill>
                  <a:srgbClr val="000000"/>
                </a:solidFill>
                <a:latin typeface="Times New Roman" panose="02020603050405020304" pitchFamily="18" charset="0"/>
                <a:cs typeface="Times New Roman" panose="02020603050405020304" pitchFamily="18" charset="0"/>
              </a:rPr>
              <a:t>tận</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tâm</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và</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thương</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mến</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nhau</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không</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khac</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gì</a:t>
            </a:r>
            <a:r>
              <a:rPr lang="en-US" sz="3200" b="1" kern="0" dirty="0">
                <a:solidFill>
                  <a:srgbClr val="000000"/>
                </a:solidFill>
                <a:latin typeface="Times New Roman" panose="02020603050405020304" pitchFamily="18" charset="0"/>
                <a:cs typeface="Times New Roman" panose="02020603050405020304" pitchFamily="18" charset="0"/>
              </a:rPr>
              <a:t> con </a:t>
            </a:r>
            <a:r>
              <a:rPr lang="en-US" sz="3200" b="1" kern="0" dirty="0" err="1">
                <a:solidFill>
                  <a:srgbClr val="000000"/>
                </a:solidFill>
                <a:latin typeface="Times New Roman" panose="02020603050405020304" pitchFamily="18" charset="0"/>
                <a:cs typeface="Times New Roman" panose="02020603050405020304" pitchFamily="18" charset="0"/>
              </a:rPr>
              <a:t>người</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Một</a:t>
            </a:r>
            <a:r>
              <a:rPr lang="en-US" sz="3200" b="1" kern="0" dirty="0">
                <a:solidFill>
                  <a:srgbClr val="000000"/>
                </a:solidFill>
                <a:latin typeface="Times New Roman" panose="02020603050405020304" pitchFamily="18" charset="0"/>
                <a:cs typeface="Times New Roman" panose="02020603050405020304" pitchFamily="18" charset="0"/>
              </a:rPr>
              <a:t> con </a:t>
            </a:r>
            <a:r>
              <a:rPr lang="en-US" sz="3200" b="1" kern="0" dirty="0" err="1">
                <a:solidFill>
                  <a:srgbClr val="000000"/>
                </a:solidFill>
                <a:latin typeface="Times New Roman" panose="02020603050405020304" pitchFamily="18" charset="0"/>
                <a:cs typeface="Times New Roman" panose="02020603050405020304" pitchFamily="18" charset="0"/>
              </a:rPr>
              <a:t>đau</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yếu</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thì</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cả</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bầy</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biếng</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ăn</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ngơ</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ngác</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Một</a:t>
            </a:r>
            <a:r>
              <a:rPr lang="en-US" sz="3200" b="1" kern="0" dirty="0">
                <a:solidFill>
                  <a:srgbClr val="000000"/>
                </a:solidFill>
                <a:latin typeface="Times New Roman" panose="02020603050405020304" pitchFamily="18" charset="0"/>
                <a:cs typeface="Times New Roman" panose="02020603050405020304" pitchFamily="18" charset="0"/>
              </a:rPr>
              <a:t> con </a:t>
            </a:r>
            <a:r>
              <a:rPr lang="en-US" sz="3200" b="1" kern="0" dirty="0" err="1">
                <a:solidFill>
                  <a:srgbClr val="000000"/>
                </a:solidFill>
                <a:latin typeface="Times New Roman" panose="02020603050405020304" pitchFamily="18" charset="0"/>
                <a:cs typeface="Times New Roman" panose="02020603050405020304" pitchFamily="18" charset="0"/>
              </a:rPr>
              <a:t>sa</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bẫy</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thì</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cả</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bầy</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tìm</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cách</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cứu</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giúp</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dù</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có</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phải</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chịu</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đói</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khát</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hoặc</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tạm</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dừng</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chuyến</a:t>
            </a:r>
            <a:r>
              <a:rPr lang="en-US" sz="3200" b="1" kern="0" dirty="0">
                <a:solidFill>
                  <a:srgbClr val="000000"/>
                </a:solidFill>
                <a:latin typeface="Times New Roman" panose="02020603050405020304" pitchFamily="18" charset="0"/>
                <a:cs typeface="Times New Roman" panose="02020603050405020304" pitchFamily="18" charset="0"/>
              </a:rPr>
              <a:t> </a:t>
            </a:r>
            <a:r>
              <a:rPr lang="en-US" sz="3200" b="1" kern="0" dirty="0" err="1">
                <a:solidFill>
                  <a:srgbClr val="000000"/>
                </a:solidFill>
                <a:latin typeface="Times New Roman" panose="02020603050405020304" pitchFamily="18" charset="0"/>
                <a:cs typeface="Times New Roman" panose="02020603050405020304" pitchFamily="18" charset="0"/>
              </a:rPr>
              <a:t>đi</a:t>
            </a:r>
            <a:r>
              <a:rPr lang="en-US" sz="3200" b="1" kern="0" dirty="0">
                <a:solidFill>
                  <a:srgbClr val="000000"/>
                </a:solidFill>
                <a:latin typeface="Times New Roman" panose="02020603050405020304" pitchFamily="18" charset="0"/>
                <a:cs typeface="Times New Roman" panose="02020603050405020304" pitchFamily="18" charset="0"/>
              </a:rPr>
              <a:t>.</a:t>
            </a:r>
          </a:p>
        </p:txBody>
      </p:sp>
      <p:grpSp>
        <p:nvGrpSpPr>
          <p:cNvPr id="3" name="Group 2">
            <a:extLst>
              <a:ext uri="{FF2B5EF4-FFF2-40B4-BE49-F238E27FC236}">
                <a16:creationId xmlns:a16="http://schemas.microsoft.com/office/drawing/2014/main" id="{670DA32C-0382-4BEB-2359-824E91001094}"/>
              </a:ext>
            </a:extLst>
          </p:cNvPr>
          <p:cNvGrpSpPr/>
          <p:nvPr/>
        </p:nvGrpSpPr>
        <p:grpSpPr>
          <a:xfrm>
            <a:off x="220837" y="411510"/>
            <a:ext cx="318677" cy="288031"/>
            <a:chOff x="8079657" y="1342173"/>
            <a:chExt cx="707923" cy="707923"/>
          </a:xfrm>
        </p:grpSpPr>
        <p:sp>
          <p:nvSpPr>
            <p:cNvPr id="4" name="Oval 3">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UTM Avo" panose="02040603050506020204" pitchFamily="18" charset="0"/>
                <a:ea typeface="+mn-ea"/>
                <a:cs typeface="+mn-cs"/>
              </a:endParaRPr>
            </a:p>
          </p:txBody>
        </p:sp>
        <p:sp>
          <p:nvSpPr>
            <p:cNvPr id="5" name="Oval 4">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noProof="0" dirty="0" smtClean="0">
                  <a:solidFill>
                    <a:prstClr val="white"/>
                  </a:solidFill>
                  <a:latin typeface="UTM Avo" panose="02040603050506020204" pitchFamily="18" charset="0"/>
                  <a:ea typeface="AvantGarde" panose="00000400000000000000" pitchFamily="2" charset="0"/>
                  <a:cs typeface="AvantGarde" panose="00000400000000000000" pitchFamily="2" charset="0"/>
                </a:rPr>
                <a:t>3</a:t>
              </a:r>
              <a:endPar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334596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70">
            <a:extLst>
              <a:ext uri="{FF2B5EF4-FFF2-40B4-BE49-F238E27FC236}">
                <a16:creationId xmlns:a16="http://schemas.microsoft.com/office/drawing/2014/main" id="{D9F3E42B-904C-72D2-055E-FB000F7DFE21}"/>
              </a:ext>
            </a:extLst>
          </p:cNvPr>
          <p:cNvSpPr/>
          <p:nvPr/>
        </p:nvSpPr>
        <p:spPr>
          <a:xfrm>
            <a:off x="190433" y="55647"/>
            <a:ext cx="3096344"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câu</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dài</a:t>
            </a:r>
            <a:endPar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7" name="Rectangle 6"/>
          <p:cNvSpPr/>
          <p:nvPr/>
        </p:nvSpPr>
        <p:spPr>
          <a:xfrm>
            <a:off x="190433" y="1079623"/>
            <a:ext cx="8774055" cy="1077218"/>
          </a:xfrm>
          <a:prstGeom prst="rect">
            <a:avLst/>
          </a:prstGeom>
        </p:spPr>
        <p:txBody>
          <a:bodyPr wrap="square">
            <a:spAutoFit/>
          </a:bodyPr>
          <a:lstStyle/>
          <a:p>
            <a:pPr lvl="0"/>
            <a:r>
              <a:rPr lang="en-US" sz="3200" kern="0" dirty="0">
                <a:solidFill>
                  <a:srgbClr val="000000"/>
                </a:solidFill>
                <a:latin typeface="Times New Roman" panose="02020603050405020304" pitchFamily="18" charset="0"/>
                <a:cs typeface="Times New Roman" panose="02020603050405020304" pitchFamily="18" charset="0"/>
              </a:rPr>
              <a:t>Chúng </a:t>
            </a:r>
            <a:r>
              <a:rPr lang="en-US" sz="3200" kern="0" dirty="0" err="1">
                <a:solidFill>
                  <a:srgbClr val="000000"/>
                </a:solidFill>
                <a:latin typeface="Times New Roman" panose="02020603050405020304" pitchFamily="18" charset="0"/>
                <a:cs typeface="Times New Roman" panose="02020603050405020304" pitchFamily="18" charset="0"/>
              </a:rPr>
              <a:t>tận</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tâm</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và</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thương</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mến</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nhau</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smtClean="0">
                <a:solidFill>
                  <a:srgbClr val="000000"/>
                </a:solidFill>
                <a:latin typeface="Times New Roman" panose="02020603050405020304" pitchFamily="18" charset="0"/>
                <a:cs typeface="Times New Roman" panose="02020603050405020304" pitchFamily="18" charset="0"/>
              </a:rPr>
              <a:t> </a:t>
            </a:r>
            <a:r>
              <a:rPr lang="en-US" sz="3200" kern="0" dirty="0" err="1" smtClean="0">
                <a:solidFill>
                  <a:srgbClr val="000000"/>
                </a:solidFill>
                <a:latin typeface="Times New Roman" panose="02020603050405020304" pitchFamily="18" charset="0"/>
                <a:cs typeface="Times New Roman" panose="02020603050405020304" pitchFamily="18" charset="0"/>
              </a:rPr>
              <a:t>không</a:t>
            </a:r>
            <a:r>
              <a:rPr lang="en-US" sz="3200" kern="0" dirty="0" smtClean="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khac</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kern="0" dirty="0" err="1">
                <a:solidFill>
                  <a:srgbClr val="000000"/>
                </a:solidFill>
                <a:latin typeface="Times New Roman" panose="02020603050405020304" pitchFamily="18" charset="0"/>
                <a:cs typeface="Times New Roman" panose="02020603050405020304" pitchFamily="18" charset="0"/>
              </a:rPr>
              <a:t>gì</a:t>
            </a:r>
            <a:r>
              <a:rPr lang="en-US" sz="3200" kern="0" dirty="0">
                <a:solidFill>
                  <a:srgbClr val="000000"/>
                </a:solidFill>
                <a:latin typeface="Times New Roman" panose="02020603050405020304" pitchFamily="18" charset="0"/>
                <a:cs typeface="Times New Roman" panose="02020603050405020304" pitchFamily="18" charset="0"/>
              </a:rPr>
              <a:t> con </a:t>
            </a:r>
            <a:r>
              <a:rPr lang="en-US" sz="3200" kern="0" dirty="0" err="1">
                <a:solidFill>
                  <a:srgbClr val="000000"/>
                </a:solidFill>
                <a:latin typeface="Times New Roman" panose="02020603050405020304" pitchFamily="18" charset="0"/>
                <a:cs typeface="Times New Roman" panose="02020603050405020304" pitchFamily="18" charset="0"/>
              </a:rPr>
              <a:t>người</a:t>
            </a:r>
            <a:r>
              <a:rPr lang="en-US" sz="3200" kern="0" dirty="0">
                <a:solidFill>
                  <a:srgbClr val="000000"/>
                </a:solidFill>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a:noFill/>
              </a:ln>
              <a:solidFill>
                <a:srgbClr val="000000"/>
              </a:solidFill>
              <a:effectLst/>
              <a:uLnTx/>
              <a:uFillTx/>
              <a:latin typeface="Arial"/>
            </a:endParaRPr>
          </a:p>
        </p:txBody>
      </p:sp>
      <p:cxnSp>
        <p:nvCxnSpPr>
          <p:cNvPr id="5" name="Straight Connector 4"/>
          <p:cNvCxnSpPr/>
          <p:nvPr/>
        </p:nvCxnSpPr>
        <p:spPr>
          <a:xfrm flipH="1">
            <a:off x="6156176" y="1203598"/>
            <a:ext cx="93712" cy="31466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5918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3708</TotalTime>
  <Words>1097</Words>
  <Application>Microsoft Office PowerPoint</Application>
  <PresentationFormat>On-screen Show (16:9)</PresentationFormat>
  <Paragraphs>61</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宋体</vt:lpstr>
      <vt:lpstr>Arial</vt:lpstr>
      <vt:lpstr>Arial-Rounded</vt:lpstr>
      <vt:lpstr>AvantGarde</vt:lpstr>
      <vt:lpstr>Calibri</vt:lpstr>
      <vt:lpstr>Calibri Light</vt:lpstr>
      <vt:lpstr>OpenSans</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MAIHUNG</cp:lastModifiedBy>
  <cp:revision>162</cp:revision>
  <dcterms:created xsi:type="dcterms:W3CDTF">2015-02-26T08:23:36Z</dcterms:created>
  <dcterms:modified xsi:type="dcterms:W3CDTF">2026-02-11T08:59:24Z</dcterms:modified>
</cp:coreProperties>
</file>