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2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3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00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70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15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7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35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7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51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2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HÒA NGHĨA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viên: Bùi Thi Thúy Nhung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3D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BẦY VOI RỪNG TRƯỜNG SƠN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3119" y="228600"/>
            <a:ext cx="7013458" cy="1117345"/>
            <a:chOff x="4539228" y="210532"/>
            <a:chExt cx="6895119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10121</TotalTime>
  <Words>587</Words>
  <Application>Microsoft Office PowerPoint</Application>
  <PresentationFormat>Custom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1047</cp:revision>
  <dcterms:created xsi:type="dcterms:W3CDTF">2008-09-09T22:52:10Z</dcterms:created>
  <dcterms:modified xsi:type="dcterms:W3CDTF">2026-02-11T09:05:51Z</dcterms:modified>
</cp:coreProperties>
</file>