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sldIdLst>
    <p:sldId id="257" r:id="rId2"/>
    <p:sldId id="396" r:id="rId3"/>
    <p:sldId id="397" r:id="rId4"/>
    <p:sldId id="357" r:id="rId5"/>
    <p:sldId id="272" r:id="rId6"/>
    <p:sldId id="269" r:id="rId7"/>
    <p:sldId id="356" r:id="rId8"/>
    <p:sldId id="366" r:id="rId9"/>
    <p:sldId id="262" r:id="rId10"/>
    <p:sldId id="369" r:id="rId11"/>
    <p:sldId id="367" r:id="rId12"/>
    <p:sldId id="368" r:id="rId13"/>
    <p:sldId id="281" r:id="rId14"/>
    <p:sldId id="359" r:id="rId15"/>
    <p:sldId id="372" r:id="rId16"/>
    <p:sldId id="374" r:id="rId17"/>
    <p:sldId id="375" r:id="rId18"/>
    <p:sldId id="376" r:id="rId19"/>
    <p:sldId id="377" r:id="rId20"/>
    <p:sldId id="379" r:id="rId21"/>
    <p:sldId id="380" r:id="rId22"/>
    <p:sldId id="381" r:id="rId23"/>
    <p:sldId id="3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2402-5BAB-4DAE-8F21-085E7D4441B3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B2A2-E6C7-4EF6-A651-7DE38F070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798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55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12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9B2A2-E6C7-4EF6-A651-7DE38F070D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8A748-CC0E-7927-D2EE-9F39E1E47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46034-F1FF-3C90-FBA3-C2F195BD46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A8BCF-5DDE-AD54-7852-F3AE249680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5C528-F3C7-B15F-E497-B1AE91117B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B2A2-E6C7-4EF6-A651-7DE38F070D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629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01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35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34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82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81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9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052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5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2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35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41982AF-DF2C-41F7-8E30-8CDC7AA09A2B}"/>
              </a:ext>
            </a:extLst>
          </p:cNvPr>
          <p:cNvGrpSpPr/>
          <p:nvPr userDrawn="1"/>
        </p:nvGrpSpPr>
        <p:grpSpPr>
          <a:xfrm>
            <a:off x="2124075" y="657958"/>
            <a:ext cx="9258299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D87BF50-B464-4719-ABF8-B60E3E04A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82" y="5334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气球&#10;&#10;描述已自动生成">
            <a:extLst>
              <a:ext uri="{FF2B5EF4-FFF2-40B4-BE49-F238E27FC236}">
                <a16:creationId xmlns:a16="http://schemas.microsoft.com/office/drawing/2014/main" id="{289F76EA-906A-4C05-B8F6-16A9FC2E4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DAD8F9-CC92-4876-8636-B3D5710E361A}"/>
              </a:ext>
            </a:extLst>
          </p:cNvPr>
          <p:cNvGrpSpPr/>
          <p:nvPr userDrawn="1"/>
        </p:nvGrpSpPr>
        <p:grpSpPr>
          <a:xfrm>
            <a:off x="3784208" y="984738"/>
            <a:ext cx="7638757" cy="4532825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06CC86B-DD38-41AE-B7E5-D37BD14DE401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8405EE5-DD72-47FA-B231-FAE3F43295AC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89F858-DCDB-4322-BF13-B7B012E2FAF5}"/>
              </a:ext>
            </a:extLst>
          </p:cNvPr>
          <p:cNvGrpSpPr/>
          <p:nvPr userDrawn="1"/>
        </p:nvGrpSpPr>
        <p:grpSpPr>
          <a:xfrm>
            <a:off x="2662656" y="1735602"/>
            <a:ext cx="1851134" cy="2569399"/>
            <a:chOff x="5407314" y="-1733069"/>
            <a:chExt cx="1851134" cy="25693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C56245F-AD1D-40D3-A138-2321B05D47FB}"/>
                </a:ext>
              </a:extLst>
            </p:cNvPr>
            <p:cNvSpPr/>
            <p:nvPr userDrawn="1"/>
          </p:nvSpPr>
          <p:spPr>
            <a:xfrm>
              <a:off x="5407314" y="-1733069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目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3172B-BE50-4D52-9064-2109B6192230}"/>
                </a:ext>
              </a:extLst>
            </p:cNvPr>
            <p:cNvSpPr/>
            <p:nvPr userDrawn="1"/>
          </p:nvSpPr>
          <p:spPr>
            <a:xfrm>
              <a:off x="5881077" y="-541041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录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FA57F03-B572-4638-8614-E681FF8BA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 userDrawn="1"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04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62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1653021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CAD9D2-C636-48E5-8342-B91055D4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5317825" y="3153508"/>
            <a:ext cx="5762551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523876" y="342900"/>
            <a:ext cx="11049000" cy="62198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3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A5292E2-A43D-4A43-BB7F-E0D694EA6838}"/>
              </a:ext>
            </a:extLst>
          </p:cNvPr>
          <p:cNvGrpSpPr/>
          <p:nvPr userDrawn="1"/>
        </p:nvGrpSpPr>
        <p:grpSpPr>
          <a:xfrm>
            <a:off x="1513110" y="4425042"/>
            <a:ext cx="9459694" cy="1941269"/>
            <a:chOff x="6308273" y="1073150"/>
            <a:chExt cx="4800600" cy="4711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1B6C983-BD42-49B4-A900-093118B857E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EB21FB-1549-41F5-B6AE-85E279A7A907}"/>
                </a:ext>
              </a:extLst>
            </p:cNvPr>
            <p:cNvSpPr/>
            <p:nvPr userDrawn="1"/>
          </p:nvSpPr>
          <p:spPr>
            <a:xfrm>
              <a:off x="6371521" y="1390195"/>
              <a:ext cx="4679346" cy="4085366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46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9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828801" y="622317"/>
            <a:ext cx="9459694" cy="5613366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41982AF-DF2C-41F7-8E30-8CDC7AA09A2B}"/>
              </a:ext>
            </a:extLst>
          </p:cNvPr>
          <p:cNvGrpSpPr/>
          <p:nvPr userDrawn="1"/>
        </p:nvGrpSpPr>
        <p:grpSpPr>
          <a:xfrm>
            <a:off x="2124075" y="657958"/>
            <a:ext cx="9258299" cy="5069742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BAD9620-5A55-4BB4-B3E3-AC0E90D361DE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EC7CE72-FAA0-41FA-8F74-F074ED3337A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7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D87BF50-B464-4719-ABF8-B60E3E04A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882" y="5334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气球&#10;&#10;描述已自动生成">
            <a:extLst>
              <a:ext uri="{FF2B5EF4-FFF2-40B4-BE49-F238E27FC236}">
                <a16:creationId xmlns:a16="http://schemas.microsoft.com/office/drawing/2014/main" id="{289F76EA-906A-4C05-B8F6-16A9FC2E4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5DAD8F9-CC92-4876-8636-B3D5710E361A}"/>
              </a:ext>
            </a:extLst>
          </p:cNvPr>
          <p:cNvGrpSpPr/>
          <p:nvPr userDrawn="1"/>
        </p:nvGrpSpPr>
        <p:grpSpPr>
          <a:xfrm>
            <a:off x="3784208" y="984738"/>
            <a:ext cx="7638757" cy="4532825"/>
            <a:chOff x="6308273" y="1073150"/>
            <a:chExt cx="4800600" cy="47117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806CC86B-DD38-41AE-B7E5-D37BD14DE401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8405EE5-DD72-47FA-B231-FAE3F43295AC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E89F858-DCDB-4322-BF13-B7B012E2FAF5}"/>
              </a:ext>
            </a:extLst>
          </p:cNvPr>
          <p:cNvGrpSpPr/>
          <p:nvPr userDrawn="1"/>
        </p:nvGrpSpPr>
        <p:grpSpPr>
          <a:xfrm>
            <a:off x="2662656" y="1735602"/>
            <a:ext cx="1851134" cy="2569399"/>
            <a:chOff x="5407314" y="-1733069"/>
            <a:chExt cx="1851134" cy="2569399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C56245F-AD1D-40D3-A138-2321B05D47FB}"/>
                </a:ext>
              </a:extLst>
            </p:cNvPr>
            <p:cNvSpPr/>
            <p:nvPr userDrawn="1"/>
          </p:nvSpPr>
          <p:spPr>
            <a:xfrm>
              <a:off x="5407314" y="-1733069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E5664F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目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B2E3172B-BE50-4D52-9064-2109B6192230}"/>
                </a:ext>
              </a:extLst>
            </p:cNvPr>
            <p:cNvSpPr/>
            <p:nvPr userDrawn="1"/>
          </p:nvSpPr>
          <p:spPr>
            <a:xfrm>
              <a:off x="5881077" y="-541041"/>
              <a:ext cx="1377371" cy="1377371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8000" dirty="0">
                  <a:solidFill>
                    <a:srgbClr val="FE9903"/>
                  </a:solidFill>
                  <a:latin typeface="字魂27号-布丁体" panose="00000500000000000000" pitchFamily="2" charset="-122"/>
                  <a:ea typeface="字魂27号-布丁体" panose="00000500000000000000" pitchFamily="2" charset="-122"/>
                </a:rPr>
                <a:t>录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FA57F03-B572-4638-8614-E681FF8BA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E616FE-5324-40D6-93DD-86778BEA6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77" y="1880696"/>
            <a:ext cx="5006721" cy="4645026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5821609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0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气球&#10;&#10;描述已自动生成">
            <a:extLst>
              <a:ext uri="{FF2B5EF4-FFF2-40B4-BE49-F238E27FC236}">
                <a16:creationId xmlns:a16="http://schemas.microsoft.com/office/drawing/2014/main" id="{5F11540B-524D-41E2-B324-88FBEE12B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1DF78E-393F-420E-A11C-D49976E942AE}"/>
              </a:ext>
            </a:extLst>
          </p:cNvPr>
          <p:cNvGrpSpPr/>
          <p:nvPr userDrawn="1"/>
        </p:nvGrpSpPr>
        <p:grpSpPr>
          <a:xfrm>
            <a:off x="1653021" y="1102660"/>
            <a:ext cx="4183862" cy="4183862"/>
            <a:chOff x="1161424" y="1002082"/>
            <a:chExt cx="3757808" cy="3757808"/>
          </a:xfrm>
          <a:solidFill>
            <a:schemeClr val="bg1"/>
          </a:soli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5717A9E-2C8E-44F0-9243-5D3208AB8CF8}"/>
                </a:ext>
              </a:extLst>
            </p:cNvPr>
            <p:cNvSpPr/>
            <p:nvPr userDrawn="1"/>
          </p:nvSpPr>
          <p:spPr>
            <a:xfrm>
              <a:off x="1161424" y="1002082"/>
              <a:ext cx="3757808" cy="3757808"/>
            </a:xfrm>
            <a:prstGeom prst="ellipse">
              <a:avLst/>
            </a:prstGeom>
            <a:grpFill/>
            <a:ln w="101600">
              <a:solidFill>
                <a:schemeClr val="accent6">
                  <a:lumMod val="75000"/>
                </a:schemeClr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5D0E975A-9C32-4ABA-A3F4-F21BD44BBDD0}"/>
                </a:ext>
              </a:extLst>
            </p:cNvPr>
            <p:cNvSpPr/>
            <p:nvPr userDrawn="1"/>
          </p:nvSpPr>
          <p:spPr>
            <a:xfrm>
              <a:off x="1349836" y="1190494"/>
              <a:ext cx="3380983" cy="3380983"/>
            </a:xfrm>
            <a:prstGeom prst="ellipse">
              <a:avLst/>
            </a:prstGeom>
            <a:grpFill/>
            <a:ln w="25400">
              <a:solidFill>
                <a:schemeClr val="accent6">
                  <a:lumMod val="75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3BCAD9D2-C636-48E5-8342-B91055D48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5317825" y="3153508"/>
            <a:ext cx="5762551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9676FF4-D2C6-4EE9-9129-333CB82D941D}"/>
              </a:ext>
            </a:extLst>
          </p:cNvPr>
          <p:cNvGrpSpPr/>
          <p:nvPr userDrawn="1"/>
        </p:nvGrpSpPr>
        <p:grpSpPr>
          <a:xfrm>
            <a:off x="523876" y="342900"/>
            <a:ext cx="11049000" cy="6219825"/>
            <a:chOff x="6308273" y="1073150"/>
            <a:chExt cx="4800600" cy="471170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25B15B4-15A4-4E10-AA03-9FF6A726662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699CE9-5022-4DE4-9EE0-85A62912863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FC24CC-FEEC-68EF-0BC4-CBD8BD846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27442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33D81B-6179-69E8-B3B5-BDBF43161853}"/>
              </a:ext>
            </a:extLst>
          </p:cNvPr>
          <p:cNvSpPr/>
          <p:nvPr userDrawn="1"/>
        </p:nvSpPr>
        <p:spPr>
          <a:xfrm>
            <a:off x="323850" y="228600"/>
            <a:ext cx="11506200" cy="6362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40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 userDrawn="1"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45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8A5292E2-A43D-4A43-BB7F-E0D694EA6838}"/>
              </a:ext>
            </a:extLst>
          </p:cNvPr>
          <p:cNvGrpSpPr/>
          <p:nvPr userDrawn="1"/>
        </p:nvGrpSpPr>
        <p:grpSpPr>
          <a:xfrm>
            <a:off x="1513110" y="4425042"/>
            <a:ext cx="9459694" cy="1941269"/>
            <a:chOff x="6308273" y="1073150"/>
            <a:chExt cx="4800600" cy="4711700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91B6C983-BD42-49B4-A900-093118B857E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EEEB21FB-1549-41F5-B6AE-85E279A7A907}"/>
                </a:ext>
              </a:extLst>
            </p:cNvPr>
            <p:cNvSpPr/>
            <p:nvPr userDrawn="1"/>
          </p:nvSpPr>
          <p:spPr>
            <a:xfrm>
              <a:off x="6371521" y="1390195"/>
              <a:ext cx="4679346" cy="4085366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04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AF4FADF9-C14D-4387-865B-3F72F5F0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79DD564D-70B3-4920-B6BC-411AA01630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气球&#10;&#10;描述已自动生成">
            <a:extLst>
              <a:ext uri="{FF2B5EF4-FFF2-40B4-BE49-F238E27FC236}">
                <a16:creationId xmlns:a16="http://schemas.microsoft.com/office/drawing/2014/main" id="{2F37CC9A-9F1B-49E8-A486-99540263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2" b="358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图片包含 玩具, 玩偶&#10;&#10;描述已自动生成">
            <a:extLst>
              <a:ext uri="{FF2B5EF4-FFF2-40B4-BE49-F238E27FC236}">
                <a16:creationId xmlns:a16="http://schemas.microsoft.com/office/drawing/2014/main" id="{BFC267EB-F770-449B-8461-CCAC32CAD7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3" y="419100"/>
            <a:ext cx="5249636" cy="6999515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C431A84-16C0-422A-B94B-8DA202A1FAE8}"/>
              </a:ext>
            </a:extLst>
          </p:cNvPr>
          <p:cNvGrpSpPr/>
          <p:nvPr userDrawn="1"/>
        </p:nvGrpSpPr>
        <p:grpSpPr>
          <a:xfrm>
            <a:off x="6308273" y="715108"/>
            <a:ext cx="4800600" cy="5069742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BDF81D0-FD0F-433E-9869-043FD1B53608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93C7052D-4A8B-4837-923E-F7A457AC2321}"/>
                </a:ext>
              </a:extLst>
            </p:cNvPr>
            <p:cNvSpPr/>
            <p:nvPr userDrawn="1"/>
          </p:nvSpPr>
          <p:spPr>
            <a:xfrm>
              <a:off x="6421495" y="1184275"/>
              <a:ext cx="4574157" cy="448945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180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584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气球&#10;&#10;描述已自动生成">
            <a:extLst>
              <a:ext uri="{FF2B5EF4-FFF2-40B4-BE49-F238E27FC236}">
                <a16:creationId xmlns:a16="http://schemas.microsoft.com/office/drawing/2014/main" id="{72DC82E7-EDDE-4519-90E1-91F251FB3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62429D3C-0A35-4376-A848-625896476FFC}"/>
              </a:ext>
            </a:extLst>
          </p:cNvPr>
          <p:cNvGrpSpPr/>
          <p:nvPr userDrawn="1"/>
        </p:nvGrpSpPr>
        <p:grpSpPr>
          <a:xfrm>
            <a:off x="1828801" y="622317"/>
            <a:ext cx="9459694" cy="5613366"/>
            <a:chOff x="6308273" y="1073150"/>
            <a:chExt cx="4800600" cy="47117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3D96065-456F-48D6-A48A-2C47C6370C07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F21FBC9E-B878-44AF-8C1E-BDBC55E20027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6B0132-F138-4F84-B8ED-9C891BFA9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23"/>
          <a:stretch/>
        </p:blipFill>
        <p:spPr>
          <a:xfrm>
            <a:off x="0" y="765810"/>
            <a:ext cx="1219200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气球&#10;&#10;描述已自动生成">
            <a:extLst>
              <a:ext uri="{FF2B5EF4-FFF2-40B4-BE49-F238E27FC236}">
                <a16:creationId xmlns:a16="http://schemas.microsoft.com/office/drawing/2014/main" id="{0EFA8BBC-AC0F-4429-BC16-621B5B41E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>
            <a:off x="0" y="0"/>
            <a:ext cx="12192000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4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7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0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99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6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9BDA-21C6-4FE2-93F2-31AB91E74E6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273AA-5267-402A-AE04-2115F7DB68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F189E20-7817-22AA-BE4B-E44338069F1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884" y="91607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30" r:id="rId15"/>
    <p:sldLayoutId id="2147483664" r:id="rId16"/>
    <p:sldLayoutId id="2147483665" r:id="rId17"/>
    <p:sldLayoutId id="2147483667" r:id="rId18"/>
    <p:sldLayoutId id="2147483669" r:id="rId19"/>
    <p:sldLayoutId id="214748367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10" r:id="rId28"/>
    <p:sldLayoutId id="2147483711" r:id="rId29"/>
    <p:sldLayoutId id="2147483712" r:id="rId30"/>
    <p:sldLayoutId id="214748371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D691D402-5A4E-4101-8E8B-7047FDA4AA3F}"/>
              </a:ext>
            </a:extLst>
          </p:cNvPr>
          <p:cNvSpPr txBox="1"/>
          <p:nvPr/>
        </p:nvSpPr>
        <p:spPr>
          <a:xfrm>
            <a:off x="3891210" y="961011"/>
            <a:ext cx="7553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HOÀ NGHĨA </a:t>
            </a:r>
            <a:endParaRPr 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3E5BE-4356-4B9D-923D-57EB52B4C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541" y="1475201"/>
            <a:ext cx="4184704" cy="707197"/>
          </a:xfrm>
          <a:prstGeom prst="rect">
            <a:avLst/>
          </a:prstGeom>
        </p:spPr>
      </p:pic>
      <p:pic>
        <p:nvPicPr>
          <p:cNvPr id="5" name="Picture 4" descr="A yellow circles with red lines&#10;&#10;AI-generated content may be incorrect.">
            <a:extLst>
              <a:ext uri="{FF2B5EF4-FFF2-40B4-BE49-F238E27FC236}">
                <a16:creationId xmlns:a16="http://schemas.microsoft.com/office/drawing/2014/main" id="{69DD657B-A406-D507-9467-E7FF76BA89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10" y="1657350"/>
            <a:ext cx="2642859" cy="1582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1B7E5-5C29-CF80-6D74-61C2D3E84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9755" y="2319160"/>
            <a:ext cx="8468078" cy="2920237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5BA16E72-7B30-4986-8EBC-2DFA2B054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669" y="5978863"/>
            <a:ext cx="8900925" cy="39795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318" tIns="45659" rIns="91318" bIns="45659" anchor="ctr"/>
          <a:lstStyle/>
          <a:p>
            <a:pPr algn="ctr">
              <a:spcBef>
                <a:spcPct val="5000"/>
              </a:spcBef>
              <a:spcAft>
                <a:spcPct val="500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Vũ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Thị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Ngọc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 Anh –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Lớp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Arial" charset="0"/>
              </a:rPr>
              <a:t> 3B</a:t>
            </a:r>
          </a:p>
        </p:txBody>
      </p:sp>
    </p:spTree>
    <p:extLst>
      <p:ext uri="{BB962C8B-B14F-4D97-AF65-F5344CB8AC3E}">
        <p14:creationId xmlns:p14="http://schemas.microsoft.com/office/powerpoint/2010/main" val="6703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FAA13FA-2822-408E-8D4A-7B51FD511E29}"/>
              </a:ext>
            </a:extLst>
          </p:cNvPr>
          <p:cNvSpPr/>
          <p:nvPr/>
        </p:nvSpPr>
        <p:spPr>
          <a:xfrm>
            <a:off x="301567" y="4810125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Lĩnh xướng: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hát đơn ca một câu, một đoạn trước hoặc sau phần hát của tập thể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075" y="1830977"/>
            <a:ext cx="4608775" cy="2765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4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FAA13FA-2822-408E-8D4A-7B51FD511E29}"/>
              </a:ext>
            </a:extLst>
          </p:cNvPr>
          <p:cNvSpPr/>
          <p:nvPr/>
        </p:nvSpPr>
        <p:spPr>
          <a:xfrm>
            <a:off x="301567" y="4810125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Cọn nước: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 hình bánh xe có gắn một hệ thống ống bằng tre, nứa, có thể tự quay được nhờ sức nước, dùng để đưa nước từ suối, sông lên ruộng.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300" y="1530204"/>
            <a:ext cx="4827850" cy="305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FAA13FA-2822-408E-8D4A-7B51FD511E29}"/>
              </a:ext>
            </a:extLst>
          </p:cNvPr>
          <p:cNvSpPr/>
          <p:nvPr/>
        </p:nvSpPr>
        <p:spPr>
          <a:xfrm>
            <a:off x="301567" y="4810125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Ảo thuật: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biến hóa các đồ vật một cách nhanh và khéo léo như có phép lạ.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850" y="1501798"/>
            <a:ext cx="5075500" cy="2857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2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00103A60-FC35-4A91-91AA-D272EAFE6851}"/>
              </a:ext>
            </a:extLst>
          </p:cNvPr>
          <p:cNvGrpSpPr/>
          <p:nvPr/>
        </p:nvGrpSpPr>
        <p:grpSpPr>
          <a:xfrm>
            <a:off x="753664" y="857344"/>
            <a:ext cx="4961336" cy="2707191"/>
            <a:chOff x="3075431" y="1124622"/>
            <a:chExt cx="4325245" cy="2707191"/>
          </a:xfrm>
        </p:grpSpPr>
        <p:sp>
          <p:nvSpPr>
            <p:cNvPr id="66" name="Rectangle: Rounded Corners 6">
              <a:extLst>
                <a:ext uri="{FF2B5EF4-FFF2-40B4-BE49-F238E27FC236}">
                  <a16:creationId xmlns:a16="http://schemas.microsoft.com/office/drawing/2014/main" id="{57246F88-5D3F-457D-A35D-23CD52016D03}"/>
                </a:ext>
              </a:extLst>
            </p:cNvPr>
            <p:cNvSpPr/>
            <p:nvPr/>
          </p:nvSpPr>
          <p:spPr>
            <a:xfrm>
              <a:off x="3075431" y="1769672"/>
              <a:ext cx="4325245" cy="2062141"/>
            </a:xfrm>
            <a:custGeom>
              <a:avLst/>
              <a:gdLst>
                <a:gd name="connsiteX0" fmla="*/ 0 w 4325245"/>
                <a:gd name="connsiteY0" fmla="*/ 415975 h 2062141"/>
                <a:gd name="connsiteX1" fmla="*/ 415975 w 4325245"/>
                <a:gd name="connsiteY1" fmla="*/ 0 h 2062141"/>
                <a:gd name="connsiteX2" fmla="*/ 1044768 w 4325245"/>
                <a:gd name="connsiteY2" fmla="*/ 0 h 2062141"/>
                <a:gd name="connsiteX3" fmla="*/ 1813293 w 4325245"/>
                <a:gd name="connsiteY3" fmla="*/ 0 h 2062141"/>
                <a:gd name="connsiteX4" fmla="*/ 2477019 w 4325245"/>
                <a:gd name="connsiteY4" fmla="*/ 0 h 2062141"/>
                <a:gd name="connsiteX5" fmla="*/ 3245544 w 4325245"/>
                <a:gd name="connsiteY5" fmla="*/ 0 h 2062141"/>
                <a:gd name="connsiteX6" fmla="*/ 3909270 w 4325245"/>
                <a:gd name="connsiteY6" fmla="*/ 0 h 2062141"/>
                <a:gd name="connsiteX7" fmla="*/ 4325245 w 4325245"/>
                <a:gd name="connsiteY7" fmla="*/ 415975 h 2062141"/>
                <a:gd name="connsiteX8" fmla="*/ 4325245 w 4325245"/>
                <a:gd name="connsiteY8" fmla="*/ 1031071 h 2062141"/>
                <a:gd name="connsiteX9" fmla="*/ 4325245 w 4325245"/>
                <a:gd name="connsiteY9" fmla="*/ 1646166 h 2062141"/>
                <a:gd name="connsiteX10" fmla="*/ 3909270 w 4325245"/>
                <a:gd name="connsiteY10" fmla="*/ 2062141 h 2062141"/>
                <a:gd name="connsiteX11" fmla="*/ 3210611 w 4325245"/>
                <a:gd name="connsiteY11" fmla="*/ 2062141 h 2062141"/>
                <a:gd name="connsiteX12" fmla="*/ 2442086 w 4325245"/>
                <a:gd name="connsiteY12" fmla="*/ 2062141 h 2062141"/>
                <a:gd name="connsiteX13" fmla="*/ 1848226 w 4325245"/>
                <a:gd name="connsiteY13" fmla="*/ 2062141 h 2062141"/>
                <a:gd name="connsiteX14" fmla="*/ 1254366 w 4325245"/>
                <a:gd name="connsiteY14" fmla="*/ 2062141 h 2062141"/>
                <a:gd name="connsiteX15" fmla="*/ 415975 w 4325245"/>
                <a:gd name="connsiteY15" fmla="*/ 2062141 h 2062141"/>
                <a:gd name="connsiteX16" fmla="*/ 0 w 4325245"/>
                <a:gd name="connsiteY16" fmla="*/ 1646166 h 2062141"/>
                <a:gd name="connsiteX17" fmla="*/ 0 w 4325245"/>
                <a:gd name="connsiteY17" fmla="*/ 1067976 h 2062141"/>
                <a:gd name="connsiteX18" fmla="*/ 0 w 4325245"/>
                <a:gd name="connsiteY18" fmla="*/ 415975 h 2062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25245" h="2062141" fill="none" extrusionOk="0">
                  <a:moveTo>
                    <a:pt x="0" y="415975"/>
                  </a:moveTo>
                  <a:cubicBezTo>
                    <a:pt x="32363" y="177437"/>
                    <a:pt x="227969" y="21244"/>
                    <a:pt x="415975" y="0"/>
                  </a:cubicBezTo>
                  <a:cubicBezTo>
                    <a:pt x="713846" y="-14106"/>
                    <a:pt x="766707" y="-16625"/>
                    <a:pt x="1044768" y="0"/>
                  </a:cubicBezTo>
                  <a:cubicBezTo>
                    <a:pt x="1322829" y="16625"/>
                    <a:pt x="1557664" y="-22468"/>
                    <a:pt x="1813293" y="0"/>
                  </a:cubicBezTo>
                  <a:cubicBezTo>
                    <a:pt x="2068922" y="22468"/>
                    <a:pt x="2198130" y="14597"/>
                    <a:pt x="2477019" y="0"/>
                  </a:cubicBezTo>
                  <a:cubicBezTo>
                    <a:pt x="2755908" y="-14597"/>
                    <a:pt x="3005689" y="17813"/>
                    <a:pt x="3245544" y="0"/>
                  </a:cubicBezTo>
                  <a:cubicBezTo>
                    <a:pt x="3485400" y="-17813"/>
                    <a:pt x="3738470" y="4237"/>
                    <a:pt x="3909270" y="0"/>
                  </a:cubicBezTo>
                  <a:cubicBezTo>
                    <a:pt x="4150563" y="14200"/>
                    <a:pt x="4317276" y="171305"/>
                    <a:pt x="4325245" y="415975"/>
                  </a:cubicBezTo>
                  <a:cubicBezTo>
                    <a:pt x="4311113" y="684824"/>
                    <a:pt x="4321972" y="735766"/>
                    <a:pt x="4325245" y="1031071"/>
                  </a:cubicBezTo>
                  <a:cubicBezTo>
                    <a:pt x="4328518" y="1326376"/>
                    <a:pt x="4330175" y="1485377"/>
                    <a:pt x="4325245" y="1646166"/>
                  </a:cubicBezTo>
                  <a:cubicBezTo>
                    <a:pt x="4345795" y="1877953"/>
                    <a:pt x="4152594" y="2024778"/>
                    <a:pt x="3909270" y="2062141"/>
                  </a:cubicBezTo>
                  <a:cubicBezTo>
                    <a:pt x="3730168" y="2083231"/>
                    <a:pt x="3538802" y="2029540"/>
                    <a:pt x="3210611" y="2062141"/>
                  </a:cubicBezTo>
                  <a:cubicBezTo>
                    <a:pt x="2882420" y="2094742"/>
                    <a:pt x="2677918" y="2051119"/>
                    <a:pt x="2442086" y="2062141"/>
                  </a:cubicBezTo>
                  <a:cubicBezTo>
                    <a:pt x="2206255" y="2073163"/>
                    <a:pt x="2001388" y="2072565"/>
                    <a:pt x="1848226" y="2062141"/>
                  </a:cubicBezTo>
                  <a:cubicBezTo>
                    <a:pt x="1695064" y="2051717"/>
                    <a:pt x="1386455" y="2054804"/>
                    <a:pt x="1254366" y="2062141"/>
                  </a:cubicBezTo>
                  <a:cubicBezTo>
                    <a:pt x="1122277" y="2069478"/>
                    <a:pt x="730034" y="2053991"/>
                    <a:pt x="415975" y="2062141"/>
                  </a:cubicBezTo>
                  <a:cubicBezTo>
                    <a:pt x="138265" y="2083829"/>
                    <a:pt x="4217" y="1855513"/>
                    <a:pt x="0" y="1646166"/>
                  </a:cubicBezTo>
                  <a:cubicBezTo>
                    <a:pt x="-16691" y="1387455"/>
                    <a:pt x="18196" y="1197864"/>
                    <a:pt x="0" y="1067976"/>
                  </a:cubicBezTo>
                  <a:cubicBezTo>
                    <a:pt x="-18196" y="938088"/>
                    <a:pt x="-25016" y="730971"/>
                    <a:pt x="0" y="415975"/>
                  </a:cubicBezTo>
                  <a:close/>
                </a:path>
                <a:path w="4325245" h="2062141" stroke="0" extrusionOk="0">
                  <a:moveTo>
                    <a:pt x="0" y="415975"/>
                  </a:moveTo>
                  <a:cubicBezTo>
                    <a:pt x="184" y="191865"/>
                    <a:pt x="203938" y="31629"/>
                    <a:pt x="415975" y="0"/>
                  </a:cubicBezTo>
                  <a:cubicBezTo>
                    <a:pt x="685283" y="-31753"/>
                    <a:pt x="790172" y="-13552"/>
                    <a:pt x="1149567" y="0"/>
                  </a:cubicBezTo>
                  <a:cubicBezTo>
                    <a:pt x="1508962" y="13552"/>
                    <a:pt x="1646908" y="-24748"/>
                    <a:pt x="1778360" y="0"/>
                  </a:cubicBezTo>
                  <a:cubicBezTo>
                    <a:pt x="1909812" y="24748"/>
                    <a:pt x="2142769" y="6860"/>
                    <a:pt x="2407153" y="0"/>
                  </a:cubicBezTo>
                  <a:cubicBezTo>
                    <a:pt x="2671537" y="-6860"/>
                    <a:pt x="2847739" y="15100"/>
                    <a:pt x="3140745" y="0"/>
                  </a:cubicBezTo>
                  <a:cubicBezTo>
                    <a:pt x="3433751" y="-15100"/>
                    <a:pt x="3686608" y="33263"/>
                    <a:pt x="3909270" y="0"/>
                  </a:cubicBezTo>
                  <a:cubicBezTo>
                    <a:pt x="4114752" y="-37531"/>
                    <a:pt x="4278299" y="211356"/>
                    <a:pt x="4325245" y="415975"/>
                  </a:cubicBezTo>
                  <a:cubicBezTo>
                    <a:pt x="4296973" y="575563"/>
                    <a:pt x="4342593" y="796161"/>
                    <a:pt x="4325245" y="1031071"/>
                  </a:cubicBezTo>
                  <a:cubicBezTo>
                    <a:pt x="4307897" y="1265981"/>
                    <a:pt x="4313232" y="1453275"/>
                    <a:pt x="4325245" y="1646166"/>
                  </a:cubicBezTo>
                  <a:cubicBezTo>
                    <a:pt x="4317334" y="1856661"/>
                    <a:pt x="4108114" y="2052316"/>
                    <a:pt x="3909270" y="2062141"/>
                  </a:cubicBezTo>
                  <a:cubicBezTo>
                    <a:pt x="3656325" y="2073557"/>
                    <a:pt x="3436098" y="2076681"/>
                    <a:pt x="3315410" y="2062141"/>
                  </a:cubicBezTo>
                  <a:cubicBezTo>
                    <a:pt x="3194722" y="2047601"/>
                    <a:pt x="2784921" y="2062551"/>
                    <a:pt x="2616751" y="2062141"/>
                  </a:cubicBezTo>
                  <a:cubicBezTo>
                    <a:pt x="2448581" y="2061731"/>
                    <a:pt x="2295760" y="2052588"/>
                    <a:pt x="1987958" y="2062141"/>
                  </a:cubicBezTo>
                  <a:cubicBezTo>
                    <a:pt x="1680156" y="2071694"/>
                    <a:pt x="1514509" y="2027850"/>
                    <a:pt x="1254366" y="2062141"/>
                  </a:cubicBezTo>
                  <a:cubicBezTo>
                    <a:pt x="994223" y="2096432"/>
                    <a:pt x="824926" y="2038064"/>
                    <a:pt x="415975" y="2062141"/>
                  </a:cubicBezTo>
                  <a:cubicBezTo>
                    <a:pt x="194149" y="2045734"/>
                    <a:pt x="6113" y="1883915"/>
                    <a:pt x="0" y="1646166"/>
                  </a:cubicBezTo>
                  <a:cubicBezTo>
                    <a:pt x="-4494" y="1405123"/>
                    <a:pt x="18279" y="1300382"/>
                    <a:pt x="0" y="1067976"/>
                  </a:cubicBezTo>
                  <a:cubicBezTo>
                    <a:pt x="-18279" y="835570"/>
                    <a:pt x="16217" y="608519"/>
                    <a:pt x="0" y="415975"/>
                  </a:cubicBezTo>
                  <a:close/>
                </a:path>
              </a:pathLst>
            </a:custGeom>
            <a:solidFill>
              <a:srgbClr val="FFFFFF">
                <a:alpha val="85000"/>
              </a:srgbClr>
            </a:solidFill>
            <a:ln w="38100" cap="flat" cmpd="sng" algn="ctr">
              <a:solidFill>
                <a:srgbClr val="002060"/>
              </a:solidFill>
              <a:prstDash val="solid"/>
              <a:extLst>
                <a:ext uri="{C807C97D-BFC1-408E-A445-0C87EB9F89A2}">
                  <ask:lineSketchStyleProps xmlns=""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rtlCol="0" anchor="b"/>
            <a:lstStyle/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Phân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công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đoạn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cả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thành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đều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</a:t>
              </a:r>
            </a:p>
            <a:p>
              <a:pPr marL="568325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Giải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nghĩa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cùng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. 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D48863F9-1DD6-4C6F-BC11-A51D8D3FF796}"/>
                </a:ext>
              </a:extLst>
            </p:cNvPr>
            <p:cNvSpPr/>
            <p:nvPr/>
          </p:nvSpPr>
          <p:spPr>
            <a:xfrm>
              <a:off x="4206137" y="1124622"/>
              <a:ext cx="2063835" cy="532287"/>
            </a:xfrm>
            <a:prstGeom prst="roundRect">
              <a:avLst>
                <a:gd name="adj" fmla="val 50000"/>
              </a:avLst>
            </a:prstGeom>
            <a:solidFill>
              <a:srgbClr val="FFFFCC"/>
            </a:solidFill>
            <a:ln w="38100" cap="flat" cmpd="sng" algn="ctr">
              <a:solidFill>
                <a:srgbClr val="00206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Yêu</a:t>
              </a:r>
              <a:r>
                <a:rPr kumimoji="0" lang="en-US" sz="40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Cầu</a:t>
              </a:r>
              <a:endParaRPr kumimoji="0" lang="en-US" sz="4000" b="1" i="0" u="none" strike="noStrike" kern="0" cap="none" spc="0" normalizeH="0" baseline="0" noProof="0" dirty="0">
                <a:ln w="9525">
                  <a:solidFill>
                    <a:srgbClr val="B3C3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AE9647B-366C-407C-AB40-D2A6C0AD2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114052" y="1948075"/>
              <a:ext cx="570472" cy="57047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CB66A6AE-25DF-4ACC-9148-3046FB1C4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114053" y="2589143"/>
              <a:ext cx="570471" cy="570471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751BB70-A857-4DC1-817D-FE365C80B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152674" y="3159614"/>
              <a:ext cx="570470" cy="57047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24563D5-33E1-46C0-965D-58591BEEBA6E}"/>
              </a:ext>
            </a:extLst>
          </p:cNvPr>
          <p:cNvGrpSpPr/>
          <p:nvPr/>
        </p:nvGrpSpPr>
        <p:grpSpPr>
          <a:xfrm>
            <a:off x="4712970" y="3440622"/>
            <a:ext cx="5445754" cy="2437071"/>
            <a:chOff x="5189220" y="3812803"/>
            <a:chExt cx="5445754" cy="2437071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76F80C9-DECE-4392-91BD-ECF27603A8F7}"/>
                </a:ext>
              </a:extLst>
            </p:cNvPr>
            <p:cNvGrpSpPr/>
            <p:nvPr/>
          </p:nvGrpSpPr>
          <p:grpSpPr>
            <a:xfrm>
              <a:off x="5189220" y="3812803"/>
              <a:ext cx="5445754" cy="2437071"/>
              <a:chOff x="3323320" y="1250854"/>
              <a:chExt cx="5445754" cy="2437071"/>
            </a:xfrm>
          </p:grpSpPr>
          <p:sp>
            <p:nvSpPr>
              <p:cNvPr id="82" name="Rectangle: Rounded Corners 12">
                <a:extLst>
                  <a:ext uri="{FF2B5EF4-FFF2-40B4-BE49-F238E27FC236}">
                    <a16:creationId xmlns:a16="http://schemas.microsoft.com/office/drawing/2014/main" id="{1C9C1AC4-D2F6-4BF3-88D4-5D11F409A669}"/>
                  </a:ext>
                </a:extLst>
              </p:cNvPr>
              <p:cNvSpPr/>
              <p:nvPr/>
            </p:nvSpPr>
            <p:spPr>
              <a:xfrm>
                <a:off x="3323320" y="1724299"/>
                <a:ext cx="5445754" cy="1963626"/>
              </a:xfrm>
              <a:custGeom>
                <a:avLst/>
                <a:gdLst>
                  <a:gd name="connsiteX0" fmla="*/ 0 w 5445754"/>
                  <a:gd name="connsiteY0" fmla="*/ 396103 h 1963626"/>
                  <a:gd name="connsiteX1" fmla="*/ 396103 w 5445754"/>
                  <a:gd name="connsiteY1" fmla="*/ 0 h 1963626"/>
                  <a:gd name="connsiteX2" fmla="*/ 1014360 w 5445754"/>
                  <a:gd name="connsiteY2" fmla="*/ 0 h 1963626"/>
                  <a:gd name="connsiteX3" fmla="*/ 1632617 w 5445754"/>
                  <a:gd name="connsiteY3" fmla="*/ 0 h 1963626"/>
                  <a:gd name="connsiteX4" fmla="*/ 2157803 w 5445754"/>
                  <a:gd name="connsiteY4" fmla="*/ 0 h 1963626"/>
                  <a:gd name="connsiteX5" fmla="*/ 2729525 w 5445754"/>
                  <a:gd name="connsiteY5" fmla="*/ 0 h 1963626"/>
                  <a:gd name="connsiteX6" fmla="*/ 3301247 w 5445754"/>
                  <a:gd name="connsiteY6" fmla="*/ 0 h 1963626"/>
                  <a:gd name="connsiteX7" fmla="*/ 4012575 w 5445754"/>
                  <a:gd name="connsiteY7" fmla="*/ 0 h 1963626"/>
                  <a:gd name="connsiteX8" fmla="*/ 5049651 w 5445754"/>
                  <a:gd name="connsiteY8" fmla="*/ 0 h 1963626"/>
                  <a:gd name="connsiteX9" fmla="*/ 5445754 w 5445754"/>
                  <a:gd name="connsiteY9" fmla="*/ 396103 h 1963626"/>
                  <a:gd name="connsiteX10" fmla="*/ 5445754 w 5445754"/>
                  <a:gd name="connsiteY10" fmla="*/ 970099 h 1963626"/>
                  <a:gd name="connsiteX11" fmla="*/ 5445754 w 5445754"/>
                  <a:gd name="connsiteY11" fmla="*/ 1567523 h 1963626"/>
                  <a:gd name="connsiteX12" fmla="*/ 5049651 w 5445754"/>
                  <a:gd name="connsiteY12" fmla="*/ 1963626 h 1963626"/>
                  <a:gd name="connsiteX13" fmla="*/ 4338323 w 5445754"/>
                  <a:gd name="connsiteY13" fmla="*/ 1963626 h 1963626"/>
                  <a:gd name="connsiteX14" fmla="*/ 3673530 w 5445754"/>
                  <a:gd name="connsiteY14" fmla="*/ 1963626 h 1963626"/>
                  <a:gd name="connsiteX15" fmla="*/ 2915667 w 5445754"/>
                  <a:gd name="connsiteY15" fmla="*/ 1963626 h 1963626"/>
                  <a:gd name="connsiteX16" fmla="*/ 2250874 w 5445754"/>
                  <a:gd name="connsiteY16" fmla="*/ 1963626 h 1963626"/>
                  <a:gd name="connsiteX17" fmla="*/ 1586082 w 5445754"/>
                  <a:gd name="connsiteY17" fmla="*/ 1963626 h 1963626"/>
                  <a:gd name="connsiteX18" fmla="*/ 396103 w 5445754"/>
                  <a:gd name="connsiteY18" fmla="*/ 1963626 h 1963626"/>
                  <a:gd name="connsiteX19" fmla="*/ 0 w 5445754"/>
                  <a:gd name="connsiteY19" fmla="*/ 1567523 h 1963626"/>
                  <a:gd name="connsiteX20" fmla="*/ 0 w 5445754"/>
                  <a:gd name="connsiteY20" fmla="*/ 993527 h 1963626"/>
                  <a:gd name="connsiteX21" fmla="*/ 0 w 5445754"/>
                  <a:gd name="connsiteY21" fmla="*/ 396103 h 19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445754" h="1963626" fill="none" extrusionOk="0">
                    <a:moveTo>
                      <a:pt x="0" y="396103"/>
                    </a:moveTo>
                    <a:cubicBezTo>
                      <a:pt x="14917" y="198470"/>
                      <a:pt x="142186" y="32177"/>
                      <a:pt x="396103" y="0"/>
                    </a:cubicBezTo>
                    <a:cubicBezTo>
                      <a:pt x="534279" y="-19845"/>
                      <a:pt x="801978" y="-18245"/>
                      <a:pt x="1014360" y="0"/>
                    </a:cubicBezTo>
                    <a:cubicBezTo>
                      <a:pt x="1226742" y="18245"/>
                      <a:pt x="1376676" y="-3869"/>
                      <a:pt x="1632617" y="0"/>
                    </a:cubicBezTo>
                    <a:cubicBezTo>
                      <a:pt x="1888558" y="3869"/>
                      <a:pt x="2004088" y="473"/>
                      <a:pt x="2157803" y="0"/>
                    </a:cubicBezTo>
                    <a:cubicBezTo>
                      <a:pt x="2311518" y="-473"/>
                      <a:pt x="2451318" y="9934"/>
                      <a:pt x="2729525" y="0"/>
                    </a:cubicBezTo>
                    <a:cubicBezTo>
                      <a:pt x="3007732" y="-9934"/>
                      <a:pt x="3086480" y="870"/>
                      <a:pt x="3301247" y="0"/>
                    </a:cubicBezTo>
                    <a:cubicBezTo>
                      <a:pt x="3516014" y="-870"/>
                      <a:pt x="3815233" y="-35187"/>
                      <a:pt x="4012575" y="0"/>
                    </a:cubicBezTo>
                    <a:cubicBezTo>
                      <a:pt x="4209917" y="35187"/>
                      <a:pt x="4631353" y="-37544"/>
                      <a:pt x="5049651" y="0"/>
                    </a:cubicBezTo>
                    <a:cubicBezTo>
                      <a:pt x="5275524" y="-584"/>
                      <a:pt x="5425162" y="137386"/>
                      <a:pt x="5445754" y="396103"/>
                    </a:cubicBezTo>
                    <a:cubicBezTo>
                      <a:pt x="5453241" y="588062"/>
                      <a:pt x="5459079" y="847733"/>
                      <a:pt x="5445754" y="970099"/>
                    </a:cubicBezTo>
                    <a:cubicBezTo>
                      <a:pt x="5432429" y="1092465"/>
                      <a:pt x="5457498" y="1420661"/>
                      <a:pt x="5445754" y="1567523"/>
                    </a:cubicBezTo>
                    <a:cubicBezTo>
                      <a:pt x="5463716" y="1786438"/>
                      <a:pt x="5283226" y="1989753"/>
                      <a:pt x="5049651" y="1963626"/>
                    </a:cubicBezTo>
                    <a:cubicBezTo>
                      <a:pt x="4832062" y="1941321"/>
                      <a:pt x="4535687" y="1973711"/>
                      <a:pt x="4338323" y="1963626"/>
                    </a:cubicBezTo>
                    <a:cubicBezTo>
                      <a:pt x="4140959" y="1953541"/>
                      <a:pt x="3898171" y="1954452"/>
                      <a:pt x="3673530" y="1963626"/>
                    </a:cubicBezTo>
                    <a:cubicBezTo>
                      <a:pt x="3448889" y="1972800"/>
                      <a:pt x="3127227" y="1926565"/>
                      <a:pt x="2915667" y="1963626"/>
                    </a:cubicBezTo>
                    <a:cubicBezTo>
                      <a:pt x="2704107" y="2000687"/>
                      <a:pt x="2578096" y="1954043"/>
                      <a:pt x="2250874" y="1963626"/>
                    </a:cubicBezTo>
                    <a:cubicBezTo>
                      <a:pt x="1923652" y="1973209"/>
                      <a:pt x="1761142" y="1964249"/>
                      <a:pt x="1586082" y="1963626"/>
                    </a:cubicBezTo>
                    <a:cubicBezTo>
                      <a:pt x="1411022" y="1963003"/>
                      <a:pt x="939232" y="1939074"/>
                      <a:pt x="396103" y="1963626"/>
                    </a:cubicBezTo>
                    <a:cubicBezTo>
                      <a:pt x="176570" y="1972654"/>
                      <a:pt x="-2277" y="1760118"/>
                      <a:pt x="0" y="1567523"/>
                    </a:cubicBezTo>
                    <a:cubicBezTo>
                      <a:pt x="27606" y="1395190"/>
                      <a:pt x="17578" y="1167575"/>
                      <a:pt x="0" y="993527"/>
                    </a:cubicBezTo>
                    <a:cubicBezTo>
                      <a:pt x="-17578" y="819479"/>
                      <a:pt x="5962" y="600177"/>
                      <a:pt x="0" y="396103"/>
                    </a:cubicBezTo>
                    <a:close/>
                  </a:path>
                  <a:path w="5445754" h="1963626" stroke="0" extrusionOk="0">
                    <a:moveTo>
                      <a:pt x="0" y="396103"/>
                    </a:moveTo>
                    <a:cubicBezTo>
                      <a:pt x="393" y="189365"/>
                      <a:pt x="202428" y="44828"/>
                      <a:pt x="396103" y="0"/>
                    </a:cubicBezTo>
                    <a:cubicBezTo>
                      <a:pt x="701241" y="29580"/>
                      <a:pt x="774513" y="-32670"/>
                      <a:pt x="1107431" y="0"/>
                    </a:cubicBezTo>
                    <a:cubicBezTo>
                      <a:pt x="1440349" y="32670"/>
                      <a:pt x="1513198" y="-21624"/>
                      <a:pt x="1679153" y="0"/>
                    </a:cubicBezTo>
                    <a:cubicBezTo>
                      <a:pt x="1845108" y="21624"/>
                      <a:pt x="1997144" y="-27295"/>
                      <a:pt x="2250874" y="0"/>
                    </a:cubicBezTo>
                    <a:cubicBezTo>
                      <a:pt x="2504604" y="27295"/>
                      <a:pt x="2711605" y="7336"/>
                      <a:pt x="2962202" y="0"/>
                    </a:cubicBezTo>
                    <a:cubicBezTo>
                      <a:pt x="3212799" y="-7336"/>
                      <a:pt x="3396565" y="-21926"/>
                      <a:pt x="3580459" y="0"/>
                    </a:cubicBezTo>
                    <a:cubicBezTo>
                      <a:pt x="3764353" y="21926"/>
                      <a:pt x="4140455" y="-10520"/>
                      <a:pt x="4338323" y="0"/>
                    </a:cubicBezTo>
                    <a:cubicBezTo>
                      <a:pt x="4536191" y="10520"/>
                      <a:pt x="4756895" y="-27317"/>
                      <a:pt x="5049651" y="0"/>
                    </a:cubicBezTo>
                    <a:cubicBezTo>
                      <a:pt x="5252462" y="8396"/>
                      <a:pt x="5464440" y="156656"/>
                      <a:pt x="5445754" y="396103"/>
                    </a:cubicBezTo>
                    <a:cubicBezTo>
                      <a:pt x="5418680" y="626552"/>
                      <a:pt x="5435522" y="841290"/>
                      <a:pt x="5445754" y="958385"/>
                    </a:cubicBezTo>
                    <a:cubicBezTo>
                      <a:pt x="5455986" y="1075480"/>
                      <a:pt x="5463851" y="1403102"/>
                      <a:pt x="5445754" y="1567523"/>
                    </a:cubicBezTo>
                    <a:cubicBezTo>
                      <a:pt x="5460854" y="1793718"/>
                      <a:pt x="5266927" y="1954313"/>
                      <a:pt x="5049651" y="1963626"/>
                    </a:cubicBezTo>
                    <a:cubicBezTo>
                      <a:pt x="4893569" y="1952252"/>
                      <a:pt x="4740733" y="1989570"/>
                      <a:pt x="4477929" y="1963626"/>
                    </a:cubicBezTo>
                    <a:cubicBezTo>
                      <a:pt x="4215125" y="1937682"/>
                      <a:pt x="4041768" y="1981816"/>
                      <a:pt x="3766601" y="1963626"/>
                    </a:cubicBezTo>
                    <a:cubicBezTo>
                      <a:pt x="3491434" y="1945436"/>
                      <a:pt x="3175128" y="1986950"/>
                      <a:pt x="3008738" y="1963626"/>
                    </a:cubicBezTo>
                    <a:cubicBezTo>
                      <a:pt x="2842348" y="1940302"/>
                      <a:pt x="2520816" y="1948751"/>
                      <a:pt x="2390481" y="1963626"/>
                    </a:cubicBezTo>
                    <a:cubicBezTo>
                      <a:pt x="2260146" y="1978501"/>
                      <a:pt x="1973823" y="1945581"/>
                      <a:pt x="1772224" y="1963626"/>
                    </a:cubicBezTo>
                    <a:cubicBezTo>
                      <a:pt x="1570625" y="1981671"/>
                      <a:pt x="1247296" y="1971923"/>
                      <a:pt x="1014360" y="1963626"/>
                    </a:cubicBezTo>
                    <a:cubicBezTo>
                      <a:pt x="781424" y="1955329"/>
                      <a:pt x="596949" y="1952585"/>
                      <a:pt x="396103" y="1963626"/>
                    </a:cubicBezTo>
                    <a:cubicBezTo>
                      <a:pt x="223264" y="1951137"/>
                      <a:pt x="13486" y="1793150"/>
                      <a:pt x="0" y="1567523"/>
                    </a:cubicBezTo>
                    <a:cubicBezTo>
                      <a:pt x="-10579" y="1436190"/>
                      <a:pt x="-20792" y="1153264"/>
                      <a:pt x="0" y="1005241"/>
                    </a:cubicBezTo>
                    <a:cubicBezTo>
                      <a:pt x="20792" y="857218"/>
                      <a:pt x="-6695" y="631352"/>
                      <a:pt x="0" y="396103"/>
                    </a:cubicBezTo>
                    <a:close/>
                  </a:path>
                </a:pathLst>
              </a:custGeom>
              <a:solidFill>
                <a:srgbClr val="FFFFFF">
                  <a:alpha val="85000"/>
                </a:srgbClr>
              </a:solidFill>
              <a:ln w="38100" cap="flat" cmpd="sng" algn="ctr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b"/>
              <a:lstStyle/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1.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2.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to,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rõ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3.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ngắt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,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nghỉ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chỗ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9004DC5F-3210-470B-904D-7F398EA5F8EB}"/>
                  </a:ext>
                </a:extLst>
              </p:cNvPr>
              <p:cNvSpPr/>
              <p:nvPr/>
            </p:nvSpPr>
            <p:spPr>
              <a:xfrm>
                <a:off x="4156061" y="1250854"/>
                <a:ext cx="3933275" cy="796835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 cap="flat" cmpd="sng" algn="ctr">
                <a:solidFill>
                  <a:srgbClr val="00206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Tiêu</a:t>
                </a:r>
                <a:r>
                  <a:rPr kumimoji="0" lang="en-US" sz="32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chí</a:t>
                </a:r>
                <a:r>
                  <a:rPr kumimoji="0" lang="en-US" sz="32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đánh</a:t>
                </a:r>
                <a:r>
                  <a:rPr kumimoji="0" lang="en-US" sz="32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giá</a:t>
                </a:r>
                <a:endParaRPr kumimoji="0" lang="en-US" sz="32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A915EFE-F333-4BE3-98DD-C312C6040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1950" y="4700185"/>
              <a:ext cx="469963" cy="46996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9B08900-D0E8-4AFB-A0DF-721073445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1001" y="4690660"/>
              <a:ext cx="469963" cy="46996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3E5BA8-1748-45D1-A73F-196E2FA65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0524" y="4690660"/>
              <a:ext cx="469963" cy="46996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084DD7-DB6C-46B5-AB46-2DA13944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6906" y="5170587"/>
              <a:ext cx="469963" cy="469963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FDED6DB-36A6-47E9-A60B-3EDFC11A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15007" y="5170587"/>
              <a:ext cx="469963" cy="46996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250EBD0-F3F1-4092-8E4D-6D51C8B89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3580" y="5170587"/>
              <a:ext cx="469963" cy="46996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886B5C46-0684-4E3B-BBE3-9E9DEAE31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12887" y="5632246"/>
              <a:ext cx="469963" cy="469963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2779E08-17D6-4A99-924D-2B028B5A1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8138" y="5641771"/>
              <a:ext cx="469963" cy="46996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A0FDCD2-9C9B-4568-996A-BA2542D6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8111" y="5632246"/>
              <a:ext cx="469963" cy="469963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ADEC959-E9B1-4986-A3AA-6E74B87D207A}"/>
              </a:ext>
            </a:extLst>
          </p:cNvPr>
          <p:cNvSpPr txBox="1"/>
          <p:nvPr/>
        </p:nvSpPr>
        <p:spPr>
          <a:xfrm>
            <a:off x="3802347" y="1333038"/>
            <a:ext cx="7889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ln w="9525">
                  <a:solidFill>
                    <a:srgbClr val="B3C3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 ĐỌC </a:t>
            </a:r>
            <a:endParaRPr lang="vi-VN" sz="4000" b="1" kern="0" dirty="0">
              <a:ln w="9525">
                <a:solidFill>
                  <a:srgbClr val="B3C3F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EDD26B">
                    <a:lumMod val="60000"/>
                    <a:lumOff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kern="0" dirty="0">
                <a:ln w="9525">
                  <a:solidFill>
                    <a:srgbClr val="B3C3F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 NHÓM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3BF26A9-8DB5-4992-8A47-253BF15DCB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75" b="80599" l="60981" r="77233">
                        <a14:foregroundMark x1="67716" y1="46875" x2="67716" y2="46875"/>
                        <a14:foregroundMark x1="75842" y1="67318" x2="71303" y2="75521"/>
                        <a14:foregroundMark x1="60981" y1="59766" x2="61567" y2="67969"/>
                        <a14:foregroundMark x1="63982" y1="62109" x2="70425" y2="62109"/>
                        <a14:foregroundMark x1="66984" y1="67969" x2="68814" y2="66797"/>
                        <a14:foregroundMark x1="65447" y1="77995" x2="71449" y2="78646"/>
                        <a14:foregroundMark x1="68741" y1="80599" x2="68741" y2="80599"/>
                        <a14:foregroundMark x1="65739" y1="75911" x2="69107" y2="73307"/>
                        <a14:foregroundMark x1="77233" y1="68880" x2="77233" y2="68880"/>
                      </a14:backgroundRemoval>
                    </a14:imgEffect>
                  </a14:imgLayer>
                </a14:imgProps>
              </a:ext>
            </a:extLst>
          </a:blip>
          <a:srcRect l="59208" t="46150" r="21025" b="17592"/>
          <a:stretch/>
        </p:blipFill>
        <p:spPr>
          <a:xfrm>
            <a:off x="1940174" y="3963865"/>
            <a:ext cx="1807485" cy="18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18E4591-E58D-49C0-BE4C-67923CD38871}"/>
              </a:ext>
            </a:extLst>
          </p:cNvPr>
          <p:cNvGrpSpPr/>
          <p:nvPr/>
        </p:nvGrpSpPr>
        <p:grpSpPr>
          <a:xfrm>
            <a:off x="2742453" y="1845080"/>
            <a:ext cx="7310232" cy="3287264"/>
            <a:chOff x="5548616" y="3863568"/>
            <a:chExt cx="5668381" cy="25489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98B0DBA-FF89-4D95-B929-6113A66C258E}"/>
                </a:ext>
              </a:extLst>
            </p:cNvPr>
            <p:cNvGrpSpPr/>
            <p:nvPr/>
          </p:nvGrpSpPr>
          <p:grpSpPr>
            <a:xfrm>
              <a:off x="5548616" y="3863568"/>
              <a:ext cx="5668381" cy="2548957"/>
              <a:chOff x="3682716" y="1301619"/>
              <a:chExt cx="5668381" cy="2548957"/>
            </a:xfrm>
          </p:grpSpPr>
          <p:sp>
            <p:nvSpPr>
              <p:cNvPr id="35" name="Rectangle: Rounded Corners 12">
                <a:extLst>
                  <a:ext uri="{FF2B5EF4-FFF2-40B4-BE49-F238E27FC236}">
                    <a16:creationId xmlns:a16="http://schemas.microsoft.com/office/drawing/2014/main" id="{E9D2E86C-FB5E-41C0-8C11-73A1421B6A62}"/>
                  </a:ext>
                </a:extLst>
              </p:cNvPr>
              <p:cNvSpPr/>
              <p:nvPr/>
            </p:nvSpPr>
            <p:spPr>
              <a:xfrm>
                <a:off x="3682716" y="1724298"/>
                <a:ext cx="5668381" cy="2126278"/>
              </a:xfrm>
              <a:custGeom>
                <a:avLst/>
                <a:gdLst>
                  <a:gd name="connsiteX0" fmla="*/ 0 w 5668381"/>
                  <a:gd name="connsiteY0" fmla="*/ 428913 h 2126278"/>
                  <a:gd name="connsiteX1" fmla="*/ 428913 w 5668381"/>
                  <a:gd name="connsiteY1" fmla="*/ 0 h 2126278"/>
                  <a:gd name="connsiteX2" fmla="*/ 1068030 w 5668381"/>
                  <a:gd name="connsiteY2" fmla="*/ 0 h 2126278"/>
                  <a:gd name="connsiteX3" fmla="*/ 1707146 w 5668381"/>
                  <a:gd name="connsiteY3" fmla="*/ 0 h 2126278"/>
                  <a:gd name="connsiteX4" fmla="*/ 2250052 w 5668381"/>
                  <a:gd name="connsiteY4" fmla="*/ 0 h 2126278"/>
                  <a:gd name="connsiteX5" fmla="*/ 2841063 w 5668381"/>
                  <a:gd name="connsiteY5" fmla="*/ 0 h 2126278"/>
                  <a:gd name="connsiteX6" fmla="*/ 3432074 w 5668381"/>
                  <a:gd name="connsiteY6" fmla="*/ 0 h 2126278"/>
                  <a:gd name="connsiteX7" fmla="*/ 4167401 w 5668381"/>
                  <a:gd name="connsiteY7" fmla="*/ 0 h 2126278"/>
                  <a:gd name="connsiteX8" fmla="*/ 5239468 w 5668381"/>
                  <a:gd name="connsiteY8" fmla="*/ 0 h 2126278"/>
                  <a:gd name="connsiteX9" fmla="*/ 5668381 w 5668381"/>
                  <a:gd name="connsiteY9" fmla="*/ 428913 h 2126278"/>
                  <a:gd name="connsiteX10" fmla="*/ 5668381 w 5668381"/>
                  <a:gd name="connsiteY10" fmla="*/ 1050454 h 2126278"/>
                  <a:gd name="connsiteX11" fmla="*/ 5668381 w 5668381"/>
                  <a:gd name="connsiteY11" fmla="*/ 1697365 h 2126278"/>
                  <a:gd name="connsiteX12" fmla="*/ 5239468 w 5668381"/>
                  <a:gd name="connsiteY12" fmla="*/ 2126278 h 2126278"/>
                  <a:gd name="connsiteX13" fmla="*/ 4504140 w 5668381"/>
                  <a:gd name="connsiteY13" fmla="*/ 2126278 h 2126278"/>
                  <a:gd name="connsiteX14" fmla="*/ 3816918 w 5668381"/>
                  <a:gd name="connsiteY14" fmla="*/ 2126278 h 2126278"/>
                  <a:gd name="connsiteX15" fmla="*/ 3033485 w 5668381"/>
                  <a:gd name="connsiteY15" fmla="*/ 2126278 h 2126278"/>
                  <a:gd name="connsiteX16" fmla="*/ 2346263 w 5668381"/>
                  <a:gd name="connsiteY16" fmla="*/ 2126278 h 2126278"/>
                  <a:gd name="connsiteX17" fmla="*/ 1659041 w 5668381"/>
                  <a:gd name="connsiteY17" fmla="*/ 2126278 h 2126278"/>
                  <a:gd name="connsiteX18" fmla="*/ 428913 w 5668381"/>
                  <a:gd name="connsiteY18" fmla="*/ 2126278 h 2126278"/>
                  <a:gd name="connsiteX19" fmla="*/ 0 w 5668381"/>
                  <a:gd name="connsiteY19" fmla="*/ 1697365 h 2126278"/>
                  <a:gd name="connsiteX20" fmla="*/ 0 w 5668381"/>
                  <a:gd name="connsiteY20" fmla="*/ 1075824 h 2126278"/>
                  <a:gd name="connsiteX21" fmla="*/ 0 w 5668381"/>
                  <a:gd name="connsiteY21" fmla="*/ 428913 h 212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68381" h="2126278" fill="none" extrusionOk="0">
                    <a:moveTo>
                      <a:pt x="0" y="428913"/>
                    </a:moveTo>
                    <a:cubicBezTo>
                      <a:pt x="14806" y="213002"/>
                      <a:pt x="183174" y="8106"/>
                      <a:pt x="428913" y="0"/>
                    </a:cubicBezTo>
                    <a:cubicBezTo>
                      <a:pt x="558676" y="-30782"/>
                      <a:pt x="752417" y="12194"/>
                      <a:pt x="1068030" y="0"/>
                    </a:cubicBezTo>
                    <a:cubicBezTo>
                      <a:pt x="1383643" y="-12194"/>
                      <a:pt x="1526874" y="19726"/>
                      <a:pt x="1707146" y="0"/>
                    </a:cubicBezTo>
                    <a:cubicBezTo>
                      <a:pt x="1887418" y="-19726"/>
                      <a:pt x="1989662" y="-13612"/>
                      <a:pt x="2250052" y="0"/>
                    </a:cubicBezTo>
                    <a:cubicBezTo>
                      <a:pt x="2510442" y="13612"/>
                      <a:pt x="2661970" y="3601"/>
                      <a:pt x="2841063" y="0"/>
                    </a:cubicBezTo>
                    <a:cubicBezTo>
                      <a:pt x="3020156" y="-3601"/>
                      <a:pt x="3240655" y="3007"/>
                      <a:pt x="3432074" y="0"/>
                    </a:cubicBezTo>
                    <a:cubicBezTo>
                      <a:pt x="3623493" y="-3007"/>
                      <a:pt x="3981690" y="7132"/>
                      <a:pt x="4167401" y="0"/>
                    </a:cubicBezTo>
                    <a:cubicBezTo>
                      <a:pt x="4353112" y="-7132"/>
                      <a:pt x="4801090" y="-19543"/>
                      <a:pt x="5239468" y="0"/>
                    </a:cubicBezTo>
                    <a:cubicBezTo>
                      <a:pt x="5524348" y="-3944"/>
                      <a:pt x="5663526" y="182612"/>
                      <a:pt x="5668381" y="428913"/>
                    </a:cubicBezTo>
                    <a:cubicBezTo>
                      <a:pt x="5660932" y="599431"/>
                      <a:pt x="5655629" y="773190"/>
                      <a:pt x="5668381" y="1050454"/>
                    </a:cubicBezTo>
                    <a:cubicBezTo>
                      <a:pt x="5681133" y="1327718"/>
                      <a:pt x="5652326" y="1392184"/>
                      <a:pt x="5668381" y="1697365"/>
                    </a:cubicBezTo>
                    <a:cubicBezTo>
                      <a:pt x="5679894" y="1934345"/>
                      <a:pt x="5491372" y="2152774"/>
                      <a:pt x="5239468" y="2126278"/>
                    </a:cubicBezTo>
                    <a:cubicBezTo>
                      <a:pt x="5020003" y="2114389"/>
                      <a:pt x="4866082" y="2091428"/>
                      <a:pt x="4504140" y="2126278"/>
                    </a:cubicBezTo>
                    <a:cubicBezTo>
                      <a:pt x="4142198" y="2161128"/>
                      <a:pt x="4012297" y="2131901"/>
                      <a:pt x="3816918" y="2126278"/>
                    </a:cubicBezTo>
                    <a:cubicBezTo>
                      <a:pt x="3621539" y="2120655"/>
                      <a:pt x="3403376" y="2143489"/>
                      <a:pt x="3033485" y="2126278"/>
                    </a:cubicBezTo>
                    <a:cubicBezTo>
                      <a:pt x="2663594" y="2109067"/>
                      <a:pt x="2598839" y="2094688"/>
                      <a:pt x="2346263" y="2126278"/>
                    </a:cubicBezTo>
                    <a:cubicBezTo>
                      <a:pt x="2093687" y="2157868"/>
                      <a:pt x="1898573" y="2134513"/>
                      <a:pt x="1659041" y="2126278"/>
                    </a:cubicBezTo>
                    <a:cubicBezTo>
                      <a:pt x="1419509" y="2118043"/>
                      <a:pt x="796102" y="2084145"/>
                      <a:pt x="428913" y="2126278"/>
                    </a:cubicBezTo>
                    <a:cubicBezTo>
                      <a:pt x="188896" y="2163001"/>
                      <a:pt x="-1337" y="1918881"/>
                      <a:pt x="0" y="1697365"/>
                    </a:cubicBezTo>
                    <a:cubicBezTo>
                      <a:pt x="28308" y="1512035"/>
                      <a:pt x="-30030" y="1252960"/>
                      <a:pt x="0" y="1075824"/>
                    </a:cubicBezTo>
                    <a:cubicBezTo>
                      <a:pt x="30030" y="898688"/>
                      <a:pt x="9476" y="641345"/>
                      <a:pt x="0" y="428913"/>
                    </a:cubicBezTo>
                    <a:close/>
                  </a:path>
                  <a:path w="5668381" h="2126278" stroke="0" extrusionOk="0">
                    <a:moveTo>
                      <a:pt x="0" y="428913"/>
                    </a:moveTo>
                    <a:cubicBezTo>
                      <a:pt x="470" y="206388"/>
                      <a:pt x="220782" y="51374"/>
                      <a:pt x="428913" y="0"/>
                    </a:cubicBezTo>
                    <a:cubicBezTo>
                      <a:pt x="676522" y="35244"/>
                      <a:pt x="801526" y="35423"/>
                      <a:pt x="1164241" y="0"/>
                    </a:cubicBezTo>
                    <a:cubicBezTo>
                      <a:pt x="1526956" y="-35423"/>
                      <a:pt x="1515966" y="-20635"/>
                      <a:pt x="1755252" y="0"/>
                    </a:cubicBezTo>
                    <a:cubicBezTo>
                      <a:pt x="1994538" y="20635"/>
                      <a:pt x="2051520" y="13758"/>
                      <a:pt x="2346263" y="0"/>
                    </a:cubicBezTo>
                    <a:cubicBezTo>
                      <a:pt x="2641006" y="-13758"/>
                      <a:pt x="2762139" y="21537"/>
                      <a:pt x="3081590" y="0"/>
                    </a:cubicBezTo>
                    <a:cubicBezTo>
                      <a:pt x="3401041" y="-21537"/>
                      <a:pt x="3518183" y="-5892"/>
                      <a:pt x="3720707" y="0"/>
                    </a:cubicBezTo>
                    <a:cubicBezTo>
                      <a:pt x="3923231" y="5892"/>
                      <a:pt x="4228962" y="-37553"/>
                      <a:pt x="4504140" y="0"/>
                    </a:cubicBezTo>
                    <a:cubicBezTo>
                      <a:pt x="4779318" y="37553"/>
                      <a:pt x="5056488" y="-19301"/>
                      <a:pt x="5239468" y="0"/>
                    </a:cubicBezTo>
                    <a:cubicBezTo>
                      <a:pt x="5451056" y="13314"/>
                      <a:pt x="5705145" y="151334"/>
                      <a:pt x="5668381" y="428913"/>
                    </a:cubicBezTo>
                    <a:cubicBezTo>
                      <a:pt x="5645424" y="648506"/>
                      <a:pt x="5689052" y="888537"/>
                      <a:pt x="5668381" y="1037770"/>
                    </a:cubicBezTo>
                    <a:cubicBezTo>
                      <a:pt x="5647710" y="1187003"/>
                      <a:pt x="5637137" y="1463934"/>
                      <a:pt x="5668381" y="1697365"/>
                    </a:cubicBezTo>
                    <a:cubicBezTo>
                      <a:pt x="5679747" y="1939842"/>
                      <a:pt x="5471824" y="2097915"/>
                      <a:pt x="5239468" y="2126278"/>
                    </a:cubicBezTo>
                    <a:cubicBezTo>
                      <a:pt x="5012733" y="2114301"/>
                      <a:pt x="4860276" y="2144670"/>
                      <a:pt x="4648457" y="2126278"/>
                    </a:cubicBezTo>
                    <a:cubicBezTo>
                      <a:pt x="4436638" y="2107886"/>
                      <a:pt x="4112844" y="2112925"/>
                      <a:pt x="3913129" y="2126278"/>
                    </a:cubicBezTo>
                    <a:cubicBezTo>
                      <a:pt x="3713414" y="2139631"/>
                      <a:pt x="3370667" y="2124202"/>
                      <a:pt x="3129696" y="2126278"/>
                    </a:cubicBezTo>
                    <a:cubicBezTo>
                      <a:pt x="2888725" y="2128354"/>
                      <a:pt x="2782510" y="2131626"/>
                      <a:pt x="2490579" y="2126278"/>
                    </a:cubicBezTo>
                    <a:cubicBezTo>
                      <a:pt x="2198648" y="2120930"/>
                      <a:pt x="2020696" y="2100150"/>
                      <a:pt x="1851463" y="2126278"/>
                    </a:cubicBezTo>
                    <a:cubicBezTo>
                      <a:pt x="1682230" y="2152406"/>
                      <a:pt x="1310913" y="2087527"/>
                      <a:pt x="1068030" y="2126278"/>
                    </a:cubicBezTo>
                    <a:cubicBezTo>
                      <a:pt x="825147" y="2165029"/>
                      <a:pt x="730737" y="2099859"/>
                      <a:pt x="428913" y="2126278"/>
                    </a:cubicBezTo>
                    <a:cubicBezTo>
                      <a:pt x="223922" y="2117605"/>
                      <a:pt x="43956" y="1956624"/>
                      <a:pt x="0" y="1697365"/>
                    </a:cubicBezTo>
                    <a:cubicBezTo>
                      <a:pt x="-6724" y="1395257"/>
                      <a:pt x="-5747" y="1339654"/>
                      <a:pt x="0" y="1088508"/>
                    </a:cubicBezTo>
                    <a:cubicBezTo>
                      <a:pt x="5747" y="837362"/>
                      <a:pt x="-12688" y="688443"/>
                      <a:pt x="0" y="428913"/>
                    </a:cubicBezTo>
                    <a:close/>
                  </a:path>
                </a:pathLst>
              </a:custGeom>
              <a:solidFill>
                <a:srgbClr val="FFFFFF">
                  <a:alpha val="85000"/>
                </a:srgbClr>
              </a:solidFill>
              <a:ln w="38100" cap="flat" cmpd="sng" algn="ctr">
                <a:solidFill>
                  <a:srgbClr val="002060"/>
                </a:solidFill>
                <a:prstDash val="solid"/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/>
            </p:spPr>
            <p:txBody>
              <a:bodyPr rtlCol="0" anchor="b"/>
              <a:lstStyle/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2.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to,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rõ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  <a:p>
                <a:pPr marL="0" marR="0" lvl="0" indent="0" algn="just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3.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Đọc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ngắt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,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nghỉ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đúng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chỗ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.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465E57E-04A5-46F8-A7ED-0C76344A75EA}"/>
                  </a:ext>
                </a:extLst>
              </p:cNvPr>
              <p:cNvSpPr/>
              <p:nvPr/>
            </p:nvSpPr>
            <p:spPr>
              <a:xfrm>
                <a:off x="4831158" y="1301619"/>
                <a:ext cx="3304503" cy="695896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38100" cap="flat" cmpd="sng" algn="ctr">
                <a:solidFill>
                  <a:srgbClr val="00206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Tiêu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chí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đánh</a:t>
                </a:r>
                <a:r>
                  <a:rPr kumimoji="0" lang="en-US" sz="4000" b="1" i="0" u="none" strike="noStrike" kern="0" cap="none" spc="0" normalizeH="0" baseline="0" noProof="0" dirty="0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 </a:t>
                </a:r>
                <a:r>
                  <a:rPr kumimoji="0" lang="en-US" sz="4000" b="1" i="0" u="none" strike="noStrike" kern="0" cap="none" spc="0" normalizeH="0" baseline="0" noProof="0" dirty="0" err="1">
                    <a:ln w="9525">
                      <a:solidFill>
                        <a:srgbClr val="B3C3F0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EDD26B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giá</a:t>
                </a:r>
                <a:endParaRPr kumimoji="0" lang="en-US" sz="4000" b="1" i="0" u="none" strike="noStrike" kern="0" cap="none" spc="0" normalizeH="0" baseline="0" noProof="0" dirty="0">
                  <a:ln w="9525">
                    <a:solidFill>
                      <a:srgbClr val="B3C3F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EDD26B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B32102-7F62-4212-ABD8-42ED82BB7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6036" y="4828829"/>
              <a:ext cx="469963" cy="4699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630B81A-686C-49AD-8DD9-CBC873DB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72305" y="4828829"/>
              <a:ext cx="469963" cy="4699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AED36FB-BCB1-4B5E-941B-5C9B2EEB8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4821443"/>
              <a:ext cx="469963" cy="4699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7C3ED8A-0B6B-4FAA-9130-C89C2395F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617" y="5318403"/>
              <a:ext cx="469963" cy="46996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2792C8-7B49-451E-899E-8C1D44A33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9572" y="5303632"/>
              <a:ext cx="469963" cy="4699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4EB681C-2EFB-478B-98D1-E4E6378B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5663" y="5288860"/>
              <a:ext cx="469963" cy="4699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54CB5EF-D0FE-40B6-9736-C4599994F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50748" y="5758823"/>
              <a:ext cx="469963" cy="46996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E01912D-4932-4AD6-B13B-7F364BDD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9173" y="5744052"/>
              <a:ext cx="469963" cy="46996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D08A8EE-AD25-4A27-B703-8CE23F427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8336" y="5773595"/>
              <a:ext cx="469963" cy="4699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F92608B-E150-427D-B9E8-4F8EFA430F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3773" y="692243"/>
            <a:ext cx="789500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5503" y="1720416"/>
            <a:ext cx="9520717" cy="240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B0D30-A8B3-4CC5-9E21-701C366B1CAA}"/>
              </a:ext>
            </a:extLst>
          </p:cNvPr>
          <p:cNvSpPr txBox="1"/>
          <p:nvPr/>
        </p:nvSpPr>
        <p:spPr>
          <a:xfrm>
            <a:off x="2080591" y="1685087"/>
            <a:ext cx="8371845" cy="2084987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endParaRPr lang="en-US" sz="8800" kern="0" dirty="0">
              <a:ln w="295275">
                <a:solidFill>
                  <a:srgbClr val="B3C3F0"/>
                </a:solidFill>
              </a:ln>
              <a:solidFill>
                <a:srgbClr val="FFFFFF"/>
              </a:solidFill>
              <a:latin typeface="SVN-Poky's" panose="020B0606040200020203" pitchFamily="34" charset="0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185D0-F79F-41F0-A722-1A4F7246DA59}"/>
              </a:ext>
            </a:extLst>
          </p:cNvPr>
          <p:cNvGrpSpPr/>
          <p:nvPr/>
        </p:nvGrpSpPr>
        <p:grpSpPr>
          <a:xfrm>
            <a:off x="-1278699" y="2310058"/>
            <a:ext cx="6355429" cy="1463001"/>
            <a:chOff x="159959" y="912415"/>
            <a:chExt cx="6055113" cy="10972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E9FF19-AE45-4EC2-9E0E-F4A89F5C1312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5333" kern="0" dirty="0">
                <a:ln w="127000">
                  <a:solidFill>
                    <a:srgbClr val="B3C3F0"/>
                  </a:solidFill>
                </a:ln>
                <a:solidFill>
                  <a:srgbClr val="000000"/>
                </a:solidFill>
                <a:latin typeface="#9Slide05 Phobia" panose="02000506000000020003" pitchFamily="2" charset="0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47A462-3BD9-4541-8F11-D8990DDC5950}"/>
                </a:ext>
              </a:extLst>
            </p:cNvPr>
            <p:cNvSpPr txBox="1"/>
            <p:nvPr/>
          </p:nvSpPr>
          <p:spPr>
            <a:xfrm rot="20615280">
              <a:off x="1951411" y="912415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Hoạt</a:t>
              </a:r>
              <a:r>
                <a:rPr lang="en-US" sz="5333" kern="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endParaRPr lang="en-US" sz="5333" kern="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EB55657-696D-4E47-AF35-0474A076C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" y="2510335"/>
            <a:ext cx="12192000" cy="141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">
            <a:extLst>
              <a:ext uri="{FF2B5EF4-FFF2-40B4-BE49-F238E27FC236}">
                <a16:creationId xmlns:a16="http://schemas.microsoft.com/office/drawing/2014/main" id="{246257B4-6DE1-4711-BE5E-35290775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80653" y="4435677"/>
            <a:ext cx="10163080" cy="2344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783246" y="4580514"/>
            <a:ext cx="7158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Tre, trúc nổi nhạc sáo, khe suối gảy nhạc đàn, nấm mang ô đi hội, cọn nước chơi trò đu quay. </a:t>
            </a:r>
            <a:endParaRPr lang="en-US" sz="3600" b="1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34DACC74-C469-4386-B9E9-952FAEF1C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186192"/>
            <a:ext cx="12035691" cy="8901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B4ED0E-5F21-4329-9E5E-FFD9F159BAE8}"/>
              </a:ext>
            </a:extLst>
          </p:cNvPr>
          <p:cNvSpPr/>
          <p:nvPr/>
        </p:nvSpPr>
        <p:spPr>
          <a:xfrm>
            <a:off x="973005" y="341239"/>
            <a:ext cx="10265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 sự vật tham gia ngày hội như thế nào?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565166-0ED1-4991-BBDD-5FDD85C5D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2" y="1143000"/>
            <a:ext cx="5419725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9">
            <a:extLst>
              <a:ext uri="{FF2B5EF4-FFF2-40B4-BE49-F238E27FC236}">
                <a16:creationId xmlns:a16="http://schemas.microsoft.com/office/drawing/2014/main" id="{D78ED8D8-2C3F-456B-A592-0FA21047C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42900" y="3294792"/>
            <a:ext cx="10312400" cy="34136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425155" y="3477112"/>
            <a:ext cx="672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Mẫu:</a:t>
            </a:r>
          </a:p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- Chim gõ kiến làm gì?</a:t>
            </a:r>
          </a:p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- Chim gõ kiến nổi mõ.</a:t>
            </a:r>
            <a:endParaRPr lang="vi-VN" sz="4800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Picture 29">
            <a:extLst>
              <a:ext uri="{FF2B5EF4-FFF2-40B4-BE49-F238E27FC236}">
                <a16:creationId xmlns:a16="http://schemas.microsoft.com/office/drawing/2014/main" id="{1D871CA5-F901-4CBA-94D8-931D477D4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186192"/>
            <a:ext cx="12035691" cy="2535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9D93AA-DE80-4577-ADD2-161DF85A9A8C}"/>
              </a:ext>
            </a:extLst>
          </p:cNvPr>
          <p:cNvSpPr/>
          <p:nvPr/>
        </p:nvSpPr>
        <p:spPr>
          <a:xfrm>
            <a:off x="1443478" y="566120"/>
            <a:ext cx="9405498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đáp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hoạt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động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con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xanh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50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9">
            <a:extLst>
              <a:ext uri="{FF2B5EF4-FFF2-40B4-BE49-F238E27FC236}">
                <a16:creationId xmlns:a16="http://schemas.microsoft.com/office/drawing/2014/main" id="{D77A76EB-A1AB-473F-821B-A678D082F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7636" y="3917770"/>
            <a:ext cx="12035691" cy="28731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600325" y="4051304"/>
            <a:ext cx="77677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8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Tiếng mõ, tiếng gà rừng gọi, tiếng nhạc sáo của tre trúc, tiếng nhạc đàn của khe suối, tiếng lĩnh xướng của khướu.</a:t>
            </a:r>
            <a:endParaRPr lang="en-US" sz="2800" b="1" i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2800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Tác dụng: Những âm thanh đa dạng đó làm cho ngày hội vui tươi, rộn rã hơn.</a:t>
            </a:r>
          </a:p>
        </p:txBody>
      </p:sp>
      <p:pic>
        <p:nvPicPr>
          <p:cNvPr id="11" name="Picture 29">
            <a:extLst>
              <a:ext uri="{FF2B5EF4-FFF2-40B4-BE49-F238E27FC236}">
                <a16:creationId xmlns:a16="http://schemas.microsoft.com/office/drawing/2014/main" id="{79AF8E5C-11BD-468A-9FE0-4C94CB756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9" y="385547"/>
            <a:ext cx="12035691" cy="20928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5DF0EF-8658-4F83-B41D-A3CAEB737FA8}"/>
              </a:ext>
            </a:extLst>
          </p:cNvPr>
          <p:cNvSpPr/>
          <p:nvPr/>
        </p:nvSpPr>
        <p:spPr>
          <a:xfrm>
            <a:off x="963242" y="614976"/>
            <a:ext cx="10265517" cy="140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vi-VN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 thơ nói đến những âm thanh nào? Những âm thanh ấy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125118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9">
            <a:extLst>
              <a:ext uri="{FF2B5EF4-FFF2-40B4-BE49-F238E27FC236}">
                <a16:creationId xmlns:a16="http://schemas.microsoft.com/office/drawing/2014/main" id="{F0B82917-D7BA-4345-A366-AE8926E85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26516" y="1897853"/>
            <a:ext cx="10163080" cy="4047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26E8E7-A352-43DF-A0F1-552706700BE8}"/>
              </a:ext>
            </a:extLst>
          </p:cNvPr>
          <p:cNvSpPr/>
          <p:nvPr/>
        </p:nvSpPr>
        <p:spPr>
          <a:xfrm>
            <a:off x="2743201" y="2146190"/>
            <a:ext cx="7501602" cy="296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733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Ví</a:t>
            </a:r>
            <a:r>
              <a:rPr lang="en-US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i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dụ</a:t>
            </a:r>
            <a:r>
              <a:rPr lang="en-US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: </a:t>
            </a:r>
            <a:r>
              <a:rPr lang="vi-VN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 thích nhất hình ảnh công dẫn đầu đội múa.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733" b="1" i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Vì công có bộ lông rất đẹp, rất lớn, rất sặc sỡ và dẫn đầu đội múa sẽ có những màn múa ấn tượng.</a:t>
            </a:r>
          </a:p>
        </p:txBody>
      </p:sp>
      <p:pic>
        <p:nvPicPr>
          <p:cNvPr id="10" name="Picture 29">
            <a:extLst>
              <a:ext uri="{FF2B5EF4-FFF2-40B4-BE49-F238E27FC236}">
                <a16:creationId xmlns:a16="http://schemas.microsoft.com/office/drawing/2014/main" id="{9D4A94BE-E246-4FF0-9AFB-51EE0C31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6200" y="186192"/>
            <a:ext cx="12111891" cy="11995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5176C65-ED20-44E4-B809-0CF3FAEA6BBD}"/>
              </a:ext>
            </a:extLst>
          </p:cNvPr>
          <p:cNvSpPr/>
          <p:nvPr/>
        </p:nvSpPr>
        <p:spPr>
          <a:xfrm>
            <a:off x="476250" y="390138"/>
            <a:ext cx="11424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vi-VN" sz="40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thích nhất hình ảnh nào trong bài thơ? Vì sao? </a:t>
            </a:r>
          </a:p>
        </p:txBody>
      </p:sp>
    </p:spTree>
    <p:extLst>
      <p:ext uri="{BB962C8B-B14F-4D97-AF65-F5344CB8AC3E}">
        <p14:creationId xmlns:p14="http://schemas.microsoft.com/office/powerpoint/2010/main" val="2181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7185D0-F79F-41F0-A722-1A4F7246DA59}"/>
              </a:ext>
            </a:extLst>
          </p:cNvPr>
          <p:cNvGrpSpPr/>
          <p:nvPr/>
        </p:nvGrpSpPr>
        <p:grpSpPr>
          <a:xfrm>
            <a:off x="-1278699" y="2310058"/>
            <a:ext cx="6355429" cy="1463001"/>
            <a:chOff x="159959" y="912415"/>
            <a:chExt cx="6055113" cy="10972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E9FF19-AE45-4EC2-9E0E-F4A89F5C1312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5333" kern="0" dirty="0">
                <a:ln w="127000">
                  <a:solidFill>
                    <a:srgbClr val="B3C3F0"/>
                  </a:solidFill>
                </a:ln>
                <a:solidFill>
                  <a:srgbClr val="000000"/>
                </a:solidFill>
                <a:latin typeface="#9Slide05 Phobia" panose="02000506000000020003" pitchFamily="2" charset="0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47A462-3BD9-4541-8F11-D8990DDC5950}"/>
                </a:ext>
              </a:extLst>
            </p:cNvPr>
            <p:cNvSpPr txBox="1"/>
            <p:nvPr/>
          </p:nvSpPr>
          <p:spPr>
            <a:xfrm rot="20615280">
              <a:off x="1951411" y="912415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Hoạt</a:t>
              </a:r>
              <a:r>
                <a:rPr lang="en-US" sz="5333" kern="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endParaRPr lang="en-US" sz="5333" kern="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7CE8DDD4-FE29-434D-B015-C02D1DDA926B}"/>
              </a:ext>
            </a:extLst>
          </p:cNvPr>
          <p:cNvSpPr txBox="1"/>
          <p:nvPr/>
        </p:nvSpPr>
        <p:spPr>
          <a:xfrm>
            <a:off x="29760" y="2802729"/>
            <a:ext cx="12473507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L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U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Y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Ệ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N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D26B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 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Đ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Ọ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C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D26B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 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H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À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N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H 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CC99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T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I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99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Ế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N</a:t>
            </a:r>
            <a:r>
              <a:rPr lang="en-US" sz="6400" b="1" kern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latin typeface="UVN Banh Mi" pitchFamily="2" charset="0"/>
                <a:cs typeface="Arial"/>
                <a:sym typeface="Arial"/>
              </a:rPr>
              <a:t>G</a:t>
            </a:r>
            <a:endParaRPr lang="en-US" sz="6400" b="1" kern="0" dirty="0">
              <a:ln w="28575">
                <a:solidFill>
                  <a:srgbClr val="002060"/>
                </a:solidFill>
                <a:prstDash val="solid"/>
              </a:ln>
              <a:solidFill>
                <a:srgbClr val="FFCC66"/>
              </a:solidFill>
              <a:effectLst>
                <a:outerShdw blurRad="12700" dist="38100" dir="2700000" algn="tl" rotWithShape="0">
                  <a:srgbClr val="EDD26B">
                    <a:lumMod val="60000"/>
                    <a:lumOff val="40000"/>
                  </a:srgbClr>
                </a:outerShdw>
              </a:effectLst>
              <a:latin typeface="UVN Banh Mi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2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111E-6 5.55112E-17 L 1.11111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5B2AD172-BE22-459A-BD50-ADEF8FE63D58}"/>
              </a:ext>
            </a:extLst>
          </p:cNvPr>
          <p:cNvSpPr/>
          <p:nvPr/>
        </p:nvSpPr>
        <p:spPr>
          <a:xfrm>
            <a:off x="886692" y="1641035"/>
            <a:ext cx="10723417" cy="2446056"/>
          </a:xfrm>
          <a:custGeom>
            <a:avLst/>
            <a:gdLst>
              <a:gd name="connsiteX0" fmla="*/ 0 w 10723417"/>
              <a:gd name="connsiteY0" fmla="*/ 597351 h 2446056"/>
              <a:gd name="connsiteX1" fmla="*/ 597351 w 10723417"/>
              <a:gd name="connsiteY1" fmla="*/ 0 h 2446056"/>
              <a:gd name="connsiteX2" fmla="*/ 10126066 w 10723417"/>
              <a:gd name="connsiteY2" fmla="*/ 0 h 2446056"/>
              <a:gd name="connsiteX3" fmla="*/ 10723417 w 10723417"/>
              <a:gd name="connsiteY3" fmla="*/ 597351 h 2446056"/>
              <a:gd name="connsiteX4" fmla="*/ 10723417 w 10723417"/>
              <a:gd name="connsiteY4" fmla="*/ 1848705 h 2446056"/>
              <a:gd name="connsiteX5" fmla="*/ 10126066 w 10723417"/>
              <a:gd name="connsiteY5" fmla="*/ 2446056 h 2446056"/>
              <a:gd name="connsiteX6" fmla="*/ 597351 w 10723417"/>
              <a:gd name="connsiteY6" fmla="*/ 2446056 h 2446056"/>
              <a:gd name="connsiteX7" fmla="*/ 0 w 10723417"/>
              <a:gd name="connsiteY7" fmla="*/ 1848705 h 2446056"/>
              <a:gd name="connsiteX8" fmla="*/ 0 w 10723417"/>
              <a:gd name="connsiteY8" fmla="*/ 597351 h 244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23417" h="2446056" fill="none" extrusionOk="0">
                <a:moveTo>
                  <a:pt x="0" y="597351"/>
                </a:moveTo>
                <a:cubicBezTo>
                  <a:pt x="-2783" y="277195"/>
                  <a:pt x="256533" y="-7332"/>
                  <a:pt x="597351" y="0"/>
                </a:cubicBezTo>
                <a:cubicBezTo>
                  <a:pt x="4343404" y="-35273"/>
                  <a:pt x="8640266" y="-144294"/>
                  <a:pt x="10126066" y="0"/>
                </a:cubicBezTo>
                <a:cubicBezTo>
                  <a:pt x="10505912" y="15200"/>
                  <a:pt x="10674990" y="226612"/>
                  <a:pt x="10723417" y="597351"/>
                </a:cubicBezTo>
                <a:cubicBezTo>
                  <a:pt x="10666592" y="741422"/>
                  <a:pt x="10796806" y="1361561"/>
                  <a:pt x="10723417" y="1848705"/>
                </a:cubicBezTo>
                <a:cubicBezTo>
                  <a:pt x="10740812" y="2165459"/>
                  <a:pt x="10491791" y="2407227"/>
                  <a:pt x="10126066" y="2446056"/>
                </a:cubicBezTo>
                <a:cubicBezTo>
                  <a:pt x="7587935" y="2523581"/>
                  <a:pt x="2072764" y="2402353"/>
                  <a:pt x="597351" y="2446056"/>
                </a:cubicBezTo>
                <a:cubicBezTo>
                  <a:pt x="217705" y="2432275"/>
                  <a:pt x="-10443" y="2178470"/>
                  <a:pt x="0" y="1848705"/>
                </a:cubicBezTo>
                <a:cubicBezTo>
                  <a:pt x="-5900" y="1440390"/>
                  <a:pt x="75847" y="937315"/>
                  <a:pt x="0" y="597351"/>
                </a:cubicBezTo>
                <a:close/>
              </a:path>
              <a:path w="10723417" h="2446056" stroke="0" extrusionOk="0">
                <a:moveTo>
                  <a:pt x="0" y="597351"/>
                </a:moveTo>
                <a:cubicBezTo>
                  <a:pt x="-15051" y="215440"/>
                  <a:pt x="248117" y="15653"/>
                  <a:pt x="597351" y="0"/>
                </a:cubicBezTo>
                <a:cubicBezTo>
                  <a:pt x="4285726" y="-95379"/>
                  <a:pt x="5508609" y="58096"/>
                  <a:pt x="10126066" y="0"/>
                </a:cubicBezTo>
                <a:cubicBezTo>
                  <a:pt x="10431186" y="-17449"/>
                  <a:pt x="10715255" y="261577"/>
                  <a:pt x="10723417" y="597351"/>
                </a:cubicBezTo>
                <a:cubicBezTo>
                  <a:pt x="10767162" y="837243"/>
                  <a:pt x="10673511" y="1655576"/>
                  <a:pt x="10723417" y="1848705"/>
                </a:cubicBezTo>
                <a:cubicBezTo>
                  <a:pt x="10744336" y="2153747"/>
                  <a:pt x="10429216" y="2419402"/>
                  <a:pt x="10126066" y="2446056"/>
                </a:cubicBezTo>
                <a:cubicBezTo>
                  <a:pt x="6960338" y="2386150"/>
                  <a:pt x="3265542" y="2528570"/>
                  <a:pt x="597351" y="2446056"/>
                </a:cubicBezTo>
                <a:cubicBezTo>
                  <a:pt x="231156" y="2455027"/>
                  <a:pt x="-6881" y="2185596"/>
                  <a:pt x="0" y="1848705"/>
                </a:cubicBezTo>
                <a:cubicBezTo>
                  <a:pt x="38858" y="1243317"/>
                  <a:pt x="59730" y="823700"/>
                  <a:pt x="0" y="597351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thơ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kể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xanh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loài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cối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trong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 Qua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đó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thấy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thật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kì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thú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hấp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dẫn</a:t>
            </a:r>
            <a:r>
              <a:rPr lang="en-US" sz="3733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endParaRPr lang="vi-VN" sz="3733" kern="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5298D-D414-49F7-965E-3B355985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30" y="130253"/>
            <a:ext cx="999221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>
            <a:extLst>
              <a:ext uri="{FF2B5EF4-FFF2-40B4-BE49-F238E27FC236}">
                <a16:creationId xmlns:a16="http://schemas.microsoft.com/office/drawing/2014/main" id="{67BCDC3A-1C8F-4E90-8A14-E2E15CF8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5503" y="1720416"/>
            <a:ext cx="9520717" cy="24007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B0D30-A8B3-4CC5-9E21-701C366B1CAA}"/>
              </a:ext>
            </a:extLst>
          </p:cNvPr>
          <p:cNvSpPr txBox="1"/>
          <p:nvPr/>
        </p:nvSpPr>
        <p:spPr>
          <a:xfrm>
            <a:off x="2080591" y="1685087"/>
            <a:ext cx="8371845" cy="2084987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1219170">
              <a:lnSpc>
                <a:spcPct val="80000"/>
              </a:lnSpc>
              <a:buClr>
                <a:srgbClr val="000000"/>
              </a:buClr>
            </a:pPr>
            <a:endParaRPr lang="en-US" sz="8800" kern="0" dirty="0">
              <a:ln w="295275">
                <a:solidFill>
                  <a:srgbClr val="B3C3F0"/>
                </a:solidFill>
              </a:ln>
              <a:solidFill>
                <a:srgbClr val="FFFFFF"/>
              </a:solidFill>
              <a:latin typeface="SVN-Poky's" panose="020B0606040200020203" pitchFamily="34" charset="0"/>
              <a:cs typeface="Arial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7185D0-F79F-41F0-A722-1A4F7246DA59}"/>
              </a:ext>
            </a:extLst>
          </p:cNvPr>
          <p:cNvGrpSpPr/>
          <p:nvPr/>
        </p:nvGrpSpPr>
        <p:grpSpPr>
          <a:xfrm>
            <a:off x="-1278699" y="2310058"/>
            <a:ext cx="6355429" cy="1463001"/>
            <a:chOff x="159959" y="912415"/>
            <a:chExt cx="6055113" cy="10972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E9FF19-AE45-4EC2-9E0E-F4A89F5C1312}"/>
                </a:ext>
              </a:extLst>
            </p:cNvPr>
            <p:cNvSpPr txBox="1"/>
            <p:nvPr/>
          </p:nvSpPr>
          <p:spPr>
            <a:xfrm rot="20615280">
              <a:off x="159959" y="994003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endParaRPr lang="en-US" sz="5333" kern="0" dirty="0">
                <a:ln w="127000">
                  <a:solidFill>
                    <a:srgbClr val="B3C3F0"/>
                  </a:solidFill>
                </a:ln>
                <a:solidFill>
                  <a:srgbClr val="000000"/>
                </a:solidFill>
                <a:latin typeface="#9Slide05 Phobia" panose="02000506000000020003" pitchFamily="2" charset="0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47A462-3BD9-4541-8F11-D8990DDC5950}"/>
                </a:ext>
              </a:extLst>
            </p:cNvPr>
            <p:cNvSpPr txBox="1"/>
            <p:nvPr/>
          </p:nvSpPr>
          <p:spPr>
            <a:xfrm rot="20615280">
              <a:off x="1951411" y="912415"/>
              <a:ext cx="4263661" cy="101566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Hoạt</a:t>
              </a:r>
              <a:r>
                <a:rPr lang="en-US" sz="5333" kern="0" dirty="0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</a:t>
              </a:r>
              <a:r>
                <a:rPr lang="en-US" sz="5333" kern="0" dirty="0" err="1">
                  <a:solidFill>
                    <a:srgbClr val="003366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Động</a:t>
              </a:r>
              <a:endParaRPr lang="en-US" sz="5333" kern="0" dirty="0">
                <a:solidFill>
                  <a:srgbClr val="0033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EA21824-58DE-4254-B8D1-A22E2E84D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10382"/>
            <a:ext cx="12192000" cy="13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E4DBC5-643F-4CE3-900B-093B0EDEEB8B}"/>
              </a:ext>
            </a:extLst>
          </p:cNvPr>
          <p:cNvGrpSpPr/>
          <p:nvPr/>
        </p:nvGrpSpPr>
        <p:grpSpPr>
          <a:xfrm>
            <a:off x="1199329" y="2151297"/>
            <a:ext cx="9122782" cy="3486442"/>
            <a:chOff x="4841104" y="3956892"/>
            <a:chExt cx="7073839" cy="2703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B0B200-F6A4-48EE-BFCF-5A85691ABA37}"/>
                </a:ext>
              </a:extLst>
            </p:cNvPr>
            <p:cNvGrpSpPr/>
            <p:nvPr/>
          </p:nvGrpSpPr>
          <p:grpSpPr>
            <a:xfrm>
              <a:off x="4841104" y="3956892"/>
              <a:ext cx="7073839" cy="2703400"/>
              <a:chOff x="2975204" y="1394943"/>
              <a:chExt cx="7073839" cy="27034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FBA59E9E-7A2C-43FB-B636-275F22E4BA2E}"/>
                  </a:ext>
                </a:extLst>
              </p:cNvPr>
              <p:cNvSpPr/>
              <p:nvPr/>
            </p:nvSpPr>
            <p:spPr>
              <a:xfrm>
                <a:off x="2975204" y="1724298"/>
                <a:ext cx="7073839" cy="2374045"/>
              </a:xfrm>
              <a:custGeom>
                <a:avLst/>
                <a:gdLst>
                  <a:gd name="connsiteX0" fmla="*/ 0 w 7073839"/>
                  <a:gd name="connsiteY0" fmla="*/ 478892 h 2374045"/>
                  <a:gd name="connsiteX1" fmla="*/ 478892 w 7073839"/>
                  <a:gd name="connsiteY1" fmla="*/ 0 h 2374045"/>
                  <a:gd name="connsiteX2" fmla="*/ 1097293 w 7073839"/>
                  <a:gd name="connsiteY2" fmla="*/ 0 h 2374045"/>
                  <a:gd name="connsiteX3" fmla="*/ 1593373 w 7073839"/>
                  <a:gd name="connsiteY3" fmla="*/ 0 h 2374045"/>
                  <a:gd name="connsiteX4" fmla="*/ 2150614 w 7073839"/>
                  <a:gd name="connsiteY4" fmla="*/ 0 h 2374045"/>
                  <a:gd name="connsiteX5" fmla="*/ 2952496 w 7073839"/>
                  <a:gd name="connsiteY5" fmla="*/ 0 h 2374045"/>
                  <a:gd name="connsiteX6" fmla="*/ 3448576 w 7073839"/>
                  <a:gd name="connsiteY6" fmla="*/ 0 h 2374045"/>
                  <a:gd name="connsiteX7" fmla="*/ 3944657 w 7073839"/>
                  <a:gd name="connsiteY7" fmla="*/ 0 h 2374045"/>
                  <a:gd name="connsiteX8" fmla="*/ 4440737 w 7073839"/>
                  <a:gd name="connsiteY8" fmla="*/ 0 h 2374045"/>
                  <a:gd name="connsiteX9" fmla="*/ 5120298 w 7073839"/>
                  <a:gd name="connsiteY9" fmla="*/ 0 h 2374045"/>
                  <a:gd name="connsiteX10" fmla="*/ 5799860 w 7073839"/>
                  <a:gd name="connsiteY10" fmla="*/ 0 h 2374045"/>
                  <a:gd name="connsiteX11" fmla="*/ 6594947 w 7073839"/>
                  <a:gd name="connsiteY11" fmla="*/ 0 h 2374045"/>
                  <a:gd name="connsiteX12" fmla="*/ 7073839 w 7073839"/>
                  <a:gd name="connsiteY12" fmla="*/ 478892 h 2374045"/>
                  <a:gd name="connsiteX13" fmla="*/ 7073839 w 7073839"/>
                  <a:gd name="connsiteY13" fmla="*/ 922654 h 2374045"/>
                  <a:gd name="connsiteX14" fmla="*/ 7073839 w 7073839"/>
                  <a:gd name="connsiteY14" fmla="*/ 1408903 h 2374045"/>
                  <a:gd name="connsiteX15" fmla="*/ 7073839 w 7073839"/>
                  <a:gd name="connsiteY15" fmla="*/ 1895153 h 2374045"/>
                  <a:gd name="connsiteX16" fmla="*/ 6594947 w 7073839"/>
                  <a:gd name="connsiteY16" fmla="*/ 2374045 h 2374045"/>
                  <a:gd name="connsiteX17" fmla="*/ 5854225 w 7073839"/>
                  <a:gd name="connsiteY17" fmla="*/ 2374045 h 2374045"/>
                  <a:gd name="connsiteX18" fmla="*/ 5235824 w 7073839"/>
                  <a:gd name="connsiteY18" fmla="*/ 2374045 h 2374045"/>
                  <a:gd name="connsiteX19" fmla="*/ 4678583 w 7073839"/>
                  <a:gd name="connsiteY19" fmla="*/ 2374045 h 2374045"/>
                  <a:gd name="connsiteX20" fmla="*/ 4182503 w 7073839"/>
                  <a:gd name="connsiteY20" fmla="*/ 2374045 h 2374045"/>
                  <a:gd name="connsiteX21" fmla="*/ 3380620 w 7073839"/>
                  <a:gd name="connsiteY21" fmla="*/ 2374045 h 2374045"/>
                  <a:gd name="connsiteX22" fmla="*/ 2701059 w 7073839"/>
                  <a:gd name="connsiteY22" fmla="*/ 2374045 h 2374045"/>
                  <a:gd name="connsiteX23" fmla="*/ 2082658 w 7073839"/>
                  <a:gd name="connsiteY23" fmla="*/ 2374045 h 2374045"/>
                  <a:gd name="connsiteX24" fmla="*/ 1341935 w 7073839"/>
                  <a:gd name="connsiteY24" fmla="*/ 2374045 h 2374045"/>
                  <a:gd name="connsiteX25" fmla="*/ 478892 w 7073839"/>
                  <a:gd name="connsiteY25" fmla="*/ 2374045 h 2374045"/>
                  <a:gd name="connsiteX26" fmla="*/ 0 w 7073839"/>
                  <a:gd name="connsiteY26" fmla="*/ 1895153 h 2374045"/>
                  <a:gd name="connsiteX27" fmla="*/ 0 w 7073839"/>
                  <a:gd name="connsiteY27" fmla="*/ 1451391 h 2374045"/>
                  <a:gd name="connsiteX28" fmla="*/ 0 w 7073839"/>
                  <a:gd name="connsiteY28" fmla="*/ 993467 h 2374045"/>
                  <a:gd name="connsiteX29" fmla="*/ 0 w 7073839"/>
                  <a:gd name="connsiteY29" fmla="*/ 478892 h 237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073839" h="2374045" fill="none" extrusionOk="0">
                    <a:moveTo>
                      <a:pt x="0" y="478892"/>
                    </a:moveTo>
                    <a:cubicBezTo>
                      <a:pt x="-33932" y="205008"/>
                      <a:pt x="166216" y="53"/>
                      <a:pt x="478892" y="0"/>
                    </a:cubicBezTo>
                    <a:cubicBezTo>
                      <a:pt x="738913" y="25185"/>
                      <a:pt x="933003" y="20101"/>
                      <a:pt x="1097293" y="0"/>
                    </a:cubicBezTo>
                    <a:cubicBezTo>
                      <a:pt x="1261583" y="-20101"/>
                      <a:pt x="1349914" y="-1897"/>
                      <a:pt x="1593373" y="0"/>
                    </a:cubicBezTo>
                    <a:cubicBezTo>
                      <a:pt x="1836832" y="1897"/>
                      <a:pt x="1905197" y="-8320"/>
                      <a:pt x="2150614" y="0"/>
                    </a:cubicBezTo>
                    <a:cubicBezTo>
                      <a:pt x="2396031" y="8320"/>
                      <a:pt x="2714805" y="17423"/>
                      <a:pt x="2952496" y="0"/>
                    </a:cubicBezTo>
                    <a:cubicBezTo>
                      <a:pt x="3190187" y="-17423"/>
                      <a:pt x="3326616" y="17423"/>
                      <a:pt x="3448576" y="0"/>
                    </a:cubicBezTo>
                    <a:cubicBezTo>
                      <a:pt x="3570536" y="-17423"/>
                      <a:pt x="3725566" y="-21148"/>
                      <a:pt x="3944657" y="0"/>
                    </a:cubicBezTo>
                    <a:cubicBezTo>
                      <a:pt x="4163748" y="21148"/>
                      <a:pt x="4341473" y="-19653"/>
                      <a:pt x="4440737" y="0"/>
                    </a:cubicBezTo>
                    <a:cubicBezTo>
                      <a:pt x="4540001" y="19653"/>
                      <a:pt x="4848741" y="30927"/>
                      <a:pt x="5120298" y="0"/>
                    </a:cubicBezTo>
                    <a:cubicBezTo>
                      <a:pt x="5391855" y="-30927"/>
                      <a:pt x="5586431" y="12679"/>
                      <a:pt x="5799860" y="0"/>
                    </a:cubicBezTo>
                    <a:cubicBezTo>
                      <a:pt x="6013289" y="-12679"/>
                      <a:pt x="6424305" y="-15154"/>
                      <a:pt x="6594947" y="0"/>
                    </a:cubicBezTo>
                    <a:cubicBezTo>
                      <a:pt x="6866460" y="-15120"/>
                      <a:pt x="7082700" y="150941"/>
                      <a:pt x="7073839" y="478892"/>
                    </a:cubicBezTo>
                    <a:cubicBezTo>
                      <a:pt x="7062031" y="632193"/>
                      <a:pt x="7082946" y="745727"/>
                      <a:pt x="7073839" y="922654"/>
                    </a:cubicBezTo>
                    <a:cubicBezTo>
                      <a:pt x="7064732" y="1099581"/>
                      <a:pt x="7067799" y="1304638"/>
                      <a:pt x="7073839" y="1408903"/>
                    </a:cubicBezTo>
                    <a:cubicBezTo>
                      <a:pt x="7079879" y="1513168"/>
                      <a:pt x="7077814" y="1738021"/>
                      <a:pt x="7073839" y="1895153"/>
                    </a:cubicBezTo>
                    <a:cubicBezTo>
                      <a:pt x="7027852" y="2167025"/>
                      <a:pt x="6888758" y="2372166"/>
                      <a:pt x="6594947" y="2374045"/>
                    </a:cubicBezTo>
                    <a:cubicBezTo>
                      <a:pt x="6431924" y="2374600"/>
                      <a:pt x="6198848" y="2386783"/>
                      <a:pt x="5854225" y="2374045"/>
                    </a:cubicBezTo>
                    <a:cubicBezTo>
                      <a:pt x="5509602" y="2361307"/>
                      <a:pt x="5450220" y="2351113"/>
                      <a:pt x="5235824" y="2374045"/>
                    </a:cubicBezTo>
                    <a:cubicBezTo>
                      <a:pt x="5021428" y="2396977"/>
                      <a:pt x="4802329" y="2361097"/>
                      <a:pt x="4678583" y="2374045"/>
                    </a:cubicBezTo>
                    <a:cubicBezTo>
                      <a:pt x="4554837" y="2386993"/>
                      <a:pt x="4287584" y="2350186"/>
                      <a:pt x="4182503" y="2374045"/>
                    </a:cubicBezTo>
                    <a:cubicBezTo>
                      <a:pt x="4077422" y="2397904"/>
                      <a:pt x="3690946" y="2364882"/>
                      <a:pt x="3380620" y="2374045"/>
                    </a:cubicBezTo>
                    <a:cubicBezTo>
                      <a:pt x="3070294" y="2383208"/>
                      <a:pt x="2912805" y="2384628"/>
                      <a:pt x="2701059" y="2374045"/>
                    </a:cubicBezTo>
                    <a:cubicBezTo>
                      <a:pt x="2489313" y="2363462"/>
                      <a:pt x="2293632" y="2370090"/>
                      <a:pt x="2082658" y="2374045"/>
                    </a:cubicBezTo>
                    <a:cubicBezTo>
                      <a:pt x="1871684" y="2378000"/>
                      <a:pt x="1625941" y="2408564"/>
                      <a:pt x="1341935" y="2374045"/>
                    </a:cubicBezTo>
                    <a:cubicBezTo>
                      <a:pt x="1057929" y="2339526"/>
                      <a:pt x="748123" y="2370757"/>
                      <a:pt x="478892" y="2374045"/>
                    </a:cubicBezTo>
                    <a:cubicBezTo>
                      <a:pt x="205953" y="2438256"/>
                      <a:pt x="35798" y="2167204"/>
                      <a:pt x="0" y="1895153"/>
                    </a:cubicBezTo>
                    <a:cubicBezTo>
                      <a:pt x="-12492" y="1687798"/>
                      <a:pt x="19105" y="1626039"/>
                      <a:pt x="0" y="1451391"/>
                    </a:cubicBezTo>
                    <a:cubicBezTo>
                      <a:pt x="-19105" y="1276743"/>
                      <a:pt x="-1966" y="1218902"/>
                      <a:pt x="0" y="993467"/>
                    </a:cubicBezTo>
                    <a:cubicBezTo>
                      <a:pt x="1966" y="768032"/>
                      <a:pt x="2780" y="690888"/>
                      <a:pt x="0" y="478892"/>
                    </a:cubicBezTo>
                    <a:close/>
                  </a:path>
                  <a:path w="7073839" h="2374045" stroke="0" extrusionOk="0">
                    <a:moveTo>
                      <a:pt x="0" y="478892"/>
                    </a:moveTo>
                    <a:cubicBezTo>
                      <a:pt x="1648" y="264812"/>
                      <a:pt x="242370" y="49968"/>
                      <a:pt x="478892" y="0"/>
                    </a:cubicBezTo>
                    <a:cubicBezTo>
                      <a:pt x="846073" y="-21546"/>
                      <a:pt x="896275" y="27112"/>
                      <a:pt x="1219614" y="0"/>
                    </a:cubicBezTo>
                    <a:cubicBezTo>
                      <a:pt x="1542953" y="-27112"/>
                      <a:pt x="1555803" y="-27759"/>
                      <a:pt x="1776855" y="0"/>
                    </a:cubicBezTo>
                    <a:cubicBezTo>
                      <a:pt x="1997907" y="27759"/>
                      <a:pt x="2172020" y="20465"/>
                      <a:pt x="2334095" y="0"/>
                    </a:cubicBezTo>
                    <a:cubicBezTo>
                      <a:pt x="2496170" y="-20465"/>
                      <a:pt x="2849603" y="28605"/>
                      <a:pt x="3074818" y="0"/>
                    </a:cubicBezTo>
                    <a:cubicBezTo>
                      <a:pt x="3300033" y="-28605"/>
                      <a:pt x="3527499" y="-1748"/>
                      <a:pt x="3693219" y="0"/>
                    </a:cubicBezTo>
                    <a:cubicBezTo>
                      <a:pt x="3858939" y="1748"/>
                      <a:pt x="4319286" y="31299"/>
                      <a:pt x="4495101" y="0"/>
                    </a:cubicBezTo>
                    <a:cubicBezTo>
                      <a:pt x="4670916" y="-31299"/>
                      <a:pt x="4931001" y="-8594"/>
                      <a:pt x="5296984" y="0"/>
                    </a:cubicBezTo>
                    <a:cubicBezTo>
                      <a:pt x="5662967" y="8594"/>
                      <a:pt x="6235251" y="29344"/>
                      <a:pt x="6594947" y="0"/>
                    </a:cubicBezTo>
                    <a:cubicBezTo>
                      <a:pt x="6851797" y="-3430"/>
                      <a:pt x="7023339" y="213963"/>
                      <a:pt x="7073839" y="478892"/>
                    </a:cubicBezTo>
                    <a:cubicBezTo>
                      <a:pt x="7059093" y="687907"/>
                      <a:pt x="7073386" y="759322"/>
                      <a:pt x="7073839" y="950979"/>
                    </a:cubicBezTo>
                    <a:cubicBezTo>
                      <a:pt x="7074292" y="1142636"/>
                      <a:pt x="7080990" y="1295443"/>
                      <a:pt x="7073839" y="1423066"/>
                    </a:cubicBezTo>
                    <a:cubicBezTo>
                      <a:pt x="7066688" y="1550689"/>
                      <a:pt x="7075507" y="1672103"/>
                      <a:pt x="7073839" y="1895153"/>
                    </a:cubicBezTo>
                    <a:cubicBezTo>
                      <a:pt x="7103404" y="2163292"/>
                      <a:pt x="6862366" y="2388985"/>
                      <a:pt x="6594947" y="2374045"/>
                    </a:cubicBezTo>
                    <a:cubicBezTo>
                      <a:pt x="6408616" y="2362322"/>
                      <a:pt x="6081920" y="2348492"/>
                      <a:pt x="5854225" y="2374045"/>
                    </a:cubicBezTo>
                    <a:cubicBezTo>
                      <a:pt x="5626530" y="2399598"/>
                      <a:pt x="5471618" y="2376886"/>
                      <a:pt x="5235824" y="2374045"/>
                    </a:cubicBezTo>
                    <a:cubicBezTo>
                      <a:pt x="5000030" y="2371204"/>
                      <a:pt x="4892923" y="2365370"/>
                      <a:pt x="4617423" y="2374045"/>
                    </a:cubicBezTo>
                    <a:cubicBezTo>
                      <a:pt x="4341923" y="2382720"/>
                      <a:pt x="4064702" y="2372036"/>
                      <a:pt x="3815540" y="2374045"/>
                    </a:cubicBezTo>
                    <a:cubicBezTo>
                      <a:pt x="3566378" y="2376054"/>
                      <a:pt x="3294273" y="2349976"/>
                      <a:pt x="3074818" y="2374045"/>
                    </a:cubicBezTo>
                    <a:cubicBezTo>
                      <a:pt x="2855363" y="2398114"/>
                      <a:pt x="2724305" y="2362142"/>
                      <a:pt x="2456416" y="2374045"/>
                    </a:cubicBezTo>
                    <a:cubicBezTo>
                      <a:pt x="2188527" y="2385948"/>
                      <a:pt x="2025344" y="2351659"/>
                      <a:pt x="1899176" y="2374045"/>
                    </a:cubicBezTo>
                    <a:cubicBezTo>
                      <a:pt x="1773008" y="2396431"/>
                      <a:pt x="1470993" y="2349159"/>
                      <a:pt x="1341935" y="2374045"/>
                    </a:cubicBezTo>
                    <a:cubicBezTo>
                      <a:pt x="1212877" y="2398931"/>
                      <a:pt x="908163" y="2396379"/>
                      <a:pt x="478892" y="2374045"/>
                    </a:cubicBezTo>
                    <a:cubicBezTo>
                      <a:pt x="222251" y="2385156"/>
                      <a:pt x="-31856" y="2188796"/>
                      <a:pt x="0" y="1895153"/>
                    </a:cubicBezTo>
                    <a:cubicBezTo>
                      <a:pt x="-11774" y="1701122"/>
                      <a:pt x="17703" y="1559084"/>
                      <a:pt x="0" y="1437229"/>
                    </a:cubicBezTo>
                    <a:cubicBezTo>
                      <a:pt x="-17703" y="1315374"/>
                      <a:pt x="20067" y="1138095"/>
                      <a:pt x="0" y="979304"/>
                    </a:cubicBezTo>
                    <a:cubicBezTo>
                      <a:pt x="-20067" y="820514"/>
                      <a:pt x="19118" y="614517"/>
                      <a:pt x="0" y="47889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=""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to,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rõ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Đọc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ngắt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nghỉ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chỗ</a:t>
                </a:r>
                <a:r>
                  <a:rPr lang="en-US" sz="4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n-US" sz="44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06D58D5-4818-462A-AA1A-757BC2C2AA2D}"/>
                  </a:ext>
                </a:extLst>
              </p:cNvPr>
              <p:cNvSpPr/>
              <p:nvPr/>
            </p:nvSpPr>
            <p:spPr>
              <a:xfrm>
                <a:off x="4201409" y="1394943"/>
                <a:ext cx="4621427" cy="657543"/>
              </a:xfrm>
              <a:prstGeom prst="roundRect">
                <a:avLst>
                  <a:gd name="adj" fmla="val 50000"/>
                </a:avLst>
              </a:prstGeom>
              <a:solidFill>
                <a:srgbClr val="CCFFFF"/>
              </a:solidFill>
              <a:ln w="3810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Tiêu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chí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đánh</a:t>
                </a:r>
                <a:r>
                  <a:rPr lang="en-US" sz="5400" b="1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540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giá</a:t>
                </a:r>
                <a:endPara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A16E1A-7F92-4B22-A911-2FB831154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9901" y="4801718"/>
              <a:ext cx="469963" cy="4699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64F7C5-69C0-4B6D-A8BA-B8D8EEC73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8784" y="4794333"/>
              <a:ext cx="469963" cy="4699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965C7D-68F7-4253-A39F-49C5838F9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0561" y="4801718"/>
              <a:ext cx="469963" cy="4699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325B90D-0286-4164-8F52-ADEDE3FE5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2636" y="5402382"/>
              <a:ext cx="469963" cy="46996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CF1993-1B53-4DC5-B742-1EECBA228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0276" y="5387610"/>
              <a:ext cx="469963" cy="4699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27E650-4A11-4FD5-96FE-27B300DA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49310" y="5402382"/>
              <a:ext cx="469963" cy="46996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A6FA12-2F27-4A0C-9B68-90D2C0EEC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89028" y="5935176"/>
              <a:ext cx="469963" cy="4699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934609E-8191-4AAD-B841-68B2E8DBB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5754" y="5949948"/>
              <a:ext cx="469963" cy="46996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8FECECF-FB21-485B-A852-FDE9124AF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617" y="5935176"/>
              <a:ext cx="469963" cy="469963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5264442-80F1-43A4-AB4A-270865475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119" y="824440"/>
            <a:ext cx="902286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2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1ABA25-2A1C-FB9A-5F4F-1804B3B09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>
            <a:extLst>
              <a:ext uri="{FF2B5EF4-FFF2-40B4-BE49-F238E27FC236}">
                <a16:creationId xmlns:a16="http://schemas.microsoft.com/office/drawing/2014/main" id="{62F034A8-0CE6-0E87-F099-E99570418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80592" y="1720416"/>
            <a:ext cx="7673009" cy="224198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D9E9F9-74FE-F7F9-7D68-FAF481A0FF73}"/>
              </a:ext>
            </a:extLst>
          </p:cNvPr>
          <p:cNvGrpSpPr/>
          <p:nvPr/>
        </p:nvGrpSpPr>
        <p:grpSpPr>
          <a:xfrm>
            <a:off x="968714" y="1685086"/>
            <a:ext cx="11467125" cy="3515564"/>
            <a:chOff x="3327910" y="7227241"/>
            <a:chExt cx="8584866" cy="18158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90F009-0B94-045C-E38B-0FE3553755AF}"/>
                </a:ext>
              </a:extLst>
            </p:cNvPr>
            <p:cNvSpPr txBox="1"/>
            <p:nvPr/>
          </p:nvSpPr>
          <p:spPr>
            <a:xfrm>
              <a:off x="4283342" y="7227241"/>
              <a:ext cx="7193902" cy="1815882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8800" b="0" i="0" u="none" strike="noStrike" kern="0" cap="none" spc="0" normalizeH="0" baseline="0" noProof="0" dirty="0">
                <a:ln w="295275">
                  <a:solidFill>
                    <a:srgbClr val="B3C3F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027C3E-3367-B67F-9393-FBEABB57AE2B}"/>
                </a:ext>
              </a:extLst>
            </p:cNvPr>
            <p:cNvSpPr txBox="1"/>
            <p:nvPr/>
          </p:nvSpPr>
          <p:spPr>
            <a:xfrm>
              <a:off x="3327910" y="7727121"/>
              <a:ext cx="8584866" cy="1109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9600" b="1" i="0" u="none" strike="noStrike" kern="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rgbClr val="EDD26B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Poky's" panose="020B0606040200020203" pitchFamily="34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297803DA-08FE-F697-B47D-8F38D55172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09" y="1963168"/>
            <a:ext cx="6636615" cy="17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0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653D86-FD78-4F44-B0CF-B304AC5D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19" y="257166"/>
            <a:ext cx="5272995" cy="15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B98B1-3F4C-4FB0-B21C-1473C213B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941" y="708660"/>
            <a:ext cx="3255123" cy="5630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1212AB-E185-4D2B-8E68-A23A04E06D8C}"/>
              </a:ext>
            </a:extLst>
          </p:cNvPr>
          <p:cNvSpPr txBox="1"/>
          <p:nvPr/>
        </p:nvSpPr>
        <p:spPr>
          <a:xfrm>
            <a:off x="1160780" y="1449705"/>
            <a:ext cx="36055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Chim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gõ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kiến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nổi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mõ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/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gọi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vòng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rồi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ngủ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nữa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/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Nào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hội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rừng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xanh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Tre, trúc nổi nhạc sáo</a:t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Khe suối gảy nhạc đàn</a:t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rủ nhau thay áo</a:t>
            </a:r>
            <a:b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</a:b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Khoác bao màu tươi non.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FFE3B8F-AB83-4C65-9F07-D6A959EF6293}"/>
              </a:ext>
            </a:extLst>
          </p:cNvPr>
          <p:cNvSpPr txBox="1"/>
          <p:nvPr/>
        </p:nvSpPr>
        <p:spPr>
          <a:xfrm>
            <a:off x="5062220" y="1489710"/>
            <a:ext cx="36188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Công dẫn đầu đội múa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Khuớu lĩnh xướng dàn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Kỳ nhông diễn ảo thuật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 đổi hoài màu da.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Nấm mang ô đi hội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Tới suối, nhìn mê 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- Ô kìa anh cọn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 chơi trò đu quay!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D0921-75EB-4366-B763-059CA7E17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8424" y="301705"/>
            <a:ext cx="3596952" cy="1072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BA91CA-68FF-44D3-833B-71856603B259}"/>
              </a:ext>
            </a:extLst>
          </p:cNvPr>
          <p:cNvSpPr txBox="1"/>
          <p:nvPr/>
        </p:nvSpPr>
        <p:spPr>
          <a:xfrm>
            <a:off x="5989320" y="4537710"/>
            <a:ext cx="242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(Vương Trọng)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77CBC4-523A-45DD-BABC-61523CCEF64A}"/>
              </a:ext>
            </a:extLst>
          </p:cNvPr>
          <p:cNvGrpSpPr/>
          <p:nvPr/>
        </p:nvGrpSpPr>
        <p:grpSpPr>
          <a:xfrm>
            <a:off x="362120" y="1203624"/>
            <a:ext cx="931530" cy="931530"/>
            <a:chOff x="-93175" y="1999914"/>
            <a:chExt cx="931530" cy="931530"/>
          </a:xfrm>
        </p:grpSpPr>
        <p:pic>
          <p:nvPicPr>
            <p:cNvPr id="16" name="Picture 1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E86E4D1A-E907-410A-834F-7C17DFB90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A4D4C5-C64D-438F-B029-EB2D8A3C0F23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F2341C-89E7-4B61-8CB6-C3E78F9812BE}"/>
              </a:ext>
            </a:extLst>
          </p:cNvPr>
          <p:cNvGrpSpPr/>
          <p:nvPr/>
        </p:nvGrpSpPr>
        <p:grpSpPr>
          <a:xfrm>
            <a:off x="381170" y="2918124"/>
            <a:ext cx="931530" cy="931530"/>
            <a:chOff x="-93175" y="1999914"/>
            <a:chExt cx="931530" cy="931530"/>
          </a:xfrm>
        </p:grpSpPr>
        <p:pic>
          <p:nvPicPr>
            <p:cNvPr id="19" name="Picture 18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AC30882-64FA-43DB-92CD-C179F59F3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74C78B-30ED-4254-9F92-735CAD448939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A33147-230B-4ECA-9F3E-FBADED272535}"/>
              </a:ext>
            </a:extLst>
          </p:cNvPr>
          <p:cNvGrpSpPr/>
          <p:nvPr/>
        </p:nvGrpSpPr>
        <p:grpSpPr>
          <a:xfrm>
            <a:off x="4345475" y="1304589"/>
            <a:ext cx="845650" cy="931530"/>
            <a:chOff x="-93175" y="1999914"/>
            <a:chExt cx="931530" cy="931530"/>
          </a:xfrm>
        </p:grpSpPr>
        <p:pic>
          <p:nvPicPr>
            <p:cNvPr id="22" name="Picture 21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819E350F-968D-497F-B69C-75EFD3046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12373A-AAC8-4578-B820-C2C4C3365E0B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3CFB6F-C839-4B89-B7B7-695D74234E79}"/>
              </a:ext>
            </a:extLst>
          </p:cNvPr>
          <p:cNvGrpSpPr/>
          <p:nvPr/>
        </p:nvGrpSpPr>
        <p:grpSpPr>
          <a:xfrm>
            <a:off x="4238795" y="2937174"/>
            <a:ext cx="845650" cy="931530"/>
            <a:chOff x="-93175" y="1999914"/>
            <a:chExt cx="931530" cy="931530"/>
          </a:xfrm>
        </p:grpSpPr>
        <p:pic>
          <p:nvPicPr>
            <p:cNvPr id="25" name="Picture 24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E553FC4-5F1F-41C1-9912-2B629B691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175" y="1999914"/>
              <a:ext cx="931530" cy="93153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E66115-4976-4AC6-A272-040DE65F7553}"/>
                </a:ext>
              </a:extLst>
            </p:cNvPr>
            <p:cNvSpPr txBox="1"/>
            <p:nvPr/>
          </p:nvSpPr>
          <p:spPr>
            <a:xfrm>
              <a:off x="-46532" y="2204069"/>
              <a:ext cx="82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910;p31">
            <a:extLst>
              <a:ext uri="{FF2B5EF4-FFF2-40B4-BE49-F238E27FC236}">
                <a16:creationId xmlns:a16="http://schemas.microsoft.com/office/drawing/2014/main" id="{14CA8EC2-C183-4113-A9DF-66E2C3362D77}"/>
              </a:ext>
            </a:extLst>
          </p:cNvPr>
          <p:cNvSpPr txBox="1">
            <a:spLocks/>
          </p:cNvSpPr>
          <p:nvPr/>
        </p:nvSpPr>
        <p:spPr>
          <a:xfrm>
            <a:off x="2218930" y="279518"/>
            <a:ext cx="6826198" cy="72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FFFFFF"/>
              </a:buClr>
              <a:defRPr/>
            </a:pPr>
            <a:endParaRPr lang="en-US" sz="3200" b="1" kern="0">
              <a:ln w="12700">
                <a:solidFill>
                  <a:srgbClr val="FFFFFF"/>
                </a:solidFill>
              </a:ln>
              <a:solidFill>
                <a:srgbClr val="CE2C81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28409A-2E97-40FC-B5B4-25E9437AC62E}"/>
              </a:ext>
            </a:extLst>
          </p:cNvPr>
          <p:cNvGrpSpPr/>
          <p:nvPr/>
        </p:nvGrpSpPr>
        <p:grpSpPr>
          <a:xfrm>
            <a:off x="7391342" y="3718419"/>
            <a:ext cx="2844430" cy="1254387"/>
            <a:chOff x="2120933" y="2221349"/>
            <a:chExt cx="3866191" cy="186088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16001A2-0598-4A34-9928-B10DC44F7DA0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0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C59A5B-1599-434A-8829-1485D0BB64A1}"/>
                </a:ext>
              </a:extLst>
            </p:cNvPr>
            <p:cNvSpPr txBox="1"/>
            <p:nvPr/>
          </p:nvSpPr>
          <p:spPr>
            <a:xfrm>
              <a:off x="2120933" y="2803618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lĩnh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BA209F-CEBB-4861-BEF2-24A02C59465C}"/>
              </a:ext>
            </a:extLst>
          </p:cNvPr>
          <p:cNvGrpSpPr/>
          <p:nvPr/>
        </p:nvGrpSpPr>
        <p:grpSpPr>
          <a:xfrm>
            <a:off x="5304301" y="2327696"/>
            <a:ext cx="2844430" cy="1254387"/>
            <a:chOff x="2157098" y="2221349"/>
            <a:chExt cx="3866191" cy="186088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94B2189-75DE-449E-A26A-BA0C700F4DD6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3DCDA8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0B0F16-4DB5-4454-BFA1-EA5274B0073E}"/>
                </a:ext>
              </a:extLst>
            </p:cNvPr>
            <p:cNvSpPr txBox="1"/>
            <p:nvPr/>
          </p:nvSpPr>
          <p:spPr>
            <a:xfrm>
              <a:off x="2157098" y="2726567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rừng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20542A2-6979-4468-8D14-9FD1A186ECEA}"/>
              </a:ext>
            </a:extLst>
          </p:cNvPr>
          <p:cNvGrpSpPr/>
          <p:nvPr/>
        </p:nvGrpSpPr>
        <p:grpSpPr>
          <a:xfrm>
            <a:off x="1593359" y="3845301"/>
            <a:ext cx="2844430" cy="1254387"/>
            <a:chOff x="2105101" y="2221349"/>
            <a:chExt cx="3866191" cy="186088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F7D0DD-929C-424A-B270-192630FA2A89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92E8E9"/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1F20C3-CD67-4059-A184-EE072068604A}"/>
                </a:ext>
              </a:extLst>
            </p:cNvPr>
            <p:cNvSpPr txBox="1"/>
            <p:nvPr/>
          </p:nvSpPr>
          <p:spPr>
            <a:xfrm>
              <a:off x="2105101" y="2608968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trúc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541298-F79B-4B71-85A2-1941AB0CB125}"/>
              </a:ext>
            </a:extLst>
          </p:cNvPr>
          <p:cNvGrpSpPr/>
          <p:nvPr/>
        </p:nvGrpSpPr>
        <p:grpSpPr>
          <a:xfrm>
            <a:off x="8148731" y="2298245"/>
            <a:ext cx="2844430" cy="1254387"/>
            <a:chOff x="2109830" y="2221349"/>
            <a:chExt cx="3866191" cy="186088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1A81001-3629-4ADE-A666-08B4E78246D6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E5A4">
                <a:lumMod val="90000"/>
              </a:srgbClr>
            </a:solidFill>
            <a:ln w="254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C0E1B0B-513C-4D0F-B11B-1B6AE6B97D27}"/>
                </a:ext>
              </a:extLst>
            </p:cNvPr>
            <p:cNvSpPr txBox="1"/>
            <p:nvPr/>
          </p:nvSpPr>
          <p:spPr>
            <a:xfrm>
              <a:off x="2109830" y="2828517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tre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913FDF-43DB-4C15-9A88-168C562077EF}"/>
              </a:ext>
            </a:extLst>
          </p:cNvPr>
          <p:cNvGrpSpPr/>
          <p:nvPr/>
        </p:nvGrpSpPr>
        <p:grpSpPr>
          <a:xfrm>
            <a:off x="4343215" y="3737331"/>
            <a:ext cx="2844430" cy="1254387"/>
            <a:chOff x="2118699" y="2221349"/>
            <a:chExt cx="3866191" cy="186088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DD845D6-D846-4AC4-8B17-236AEFE99E26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solidFill>
                <a:srgbClr val="CC427C">
                  <a:lumMod val="75000"/>
                </a:srgbClr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7D375C-0B9C-4B06-B1E5-8B8F1EF3E3FB}"/>
                </a:ext>
              </a:extLst>
            </p:cNvPr>
            <p:cNvSpPr txBox="1"/>
            <p:nvPr/>
          </p:nvSpPr>
          <p:spPr>
            <a:xfrm>
              <a:off x="2118699" y="2671312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khoác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381604-B639-418D-8198-0040DD73C9FE}"/>
              </a:ext>
            </a:extLst>
          </p:cNvPr>
          <p:cNvGrpSpPr/>
          <p:nvPr/>
        </p:nvGrpSpPr>
        <p:grpSpPr>
          <a:xfrm>
            <a:off x="2658226" y="2464032"/>
            <a:ext cx="2844430" cy="1254387"/>
            <a:chOff x="2035835" y="2221349"/>
            <a:chExt cx="3866191" cy="186088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0B49E88-3A22-432A-986D-4F910D59B439}"/>
                </a:ext>
              </a:extLst>
            </p:cNvPr>
            <p:cNvSpPr/>
            <p:nvPr/>
          </p:nvSpPr>
          <p:spPr>
            <a:xfrm>
              <a:off x="2315329" y="2221349"/>
              <a:ext cx="3250548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rgbClr val="597000">
                <a:lumMod val="20000"/>
                <a:lumOff val="80000"/>
              </a:srgbClr>
            </a:solidFill>
            <a:ln w="25400" cap="flat" cmpd="sng" algn="ctr">
              <a:solidFill>
                <a:srgbClr val="F369AC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id-ID" sz="3200" b="1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E9787E-DFCA-4625-BFFB-15BC876F0A0A}"/>
                </a:ext>
              </a:extLst>
            </p:cNvPr>
            <p:cNvSpPr txBox="1"/>
            <p:nvPr/>
          </p:nvSpPr>
          <p:spPr>
            <a:xfrm>
              <a:off x="2035835" y="2781425"/>
              <a:ext cx="3866191" cy="1219889"/>
            </a:xfrm>
            <a:prstGeom prst="flowChartTerminator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nổi</a:t>
              </a:r>
              <a:r>
                <a:rPr lang="en-US" sz="3200" b="1" kern="0" dirty="0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6351C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  <a:sym typeface="Arial"/>
                </a:rPr>
                <a:t>mõ</a:t>
              </a:r>
              <a:endParaRPr lang="vi-VN" sz="3200" b="1" kern="0" dirty="0">
                <a:solidFill>
                  <a:srgbClr val="6351C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77407A3-B4B6-4007-88B2-0A8AA91E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078" y="397348"/>
            <a:ext cx="9105288" cy="292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C51E7D0-D880-460A-BDF5-D6BBD8025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467" y="955869"/>
            <a:ext cx="9193565" cy="13839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21CFD59-F21B-4E65-A114-5DA4B3576FF7}"/>
              </a:ext>
            </a:extLst>
          </p:cNvPr>
          <p:cNvSpPr txBox="1"/>
          <p:nvPr/>
        </p:nvSpPr>
        <p:spPr>
          <a:xfrm>
            <a:off x="3609975" y="2352675"/>
            <a:ext cx="577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Ô kìa anh cọn 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</a:t>
            </a:r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ước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Đang chơi trò đu quay!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87EED9B7-4A9A-46C4-A496-257D71F700AC}"/>
              </a:ext>
            </a:extLst>
          </p:cNvPr>
          <p:cNvSpPr txBox="1"/>
          <p:nvPr/>
        </p:nvSpPr>
        <p:spPr>
          <a:xfrm>
            <a:off x="2880360" y="2068562"/>
            <a:ext cx="709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Chim Gõ Kiến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/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nổi mõ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Gà Rừng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gọi vòng quanh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- Sáng rồi,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đừng ngủ nữa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Nào,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 đi hội rừng xanh!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  <a:sym typeface="+mn-lt"/>
              </a:rPr>
              <a:t>//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F19FB7-1A7C-402C-8EC8-1990BC2FB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92" y="709366"/>
            <a:ext cx="919356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5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41687-71F7-41A5-B02A-8E7459A29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474" y="717053"/>
            <a:ext cx="8037053" cy="1354817"/>
          </a:xfrm>
          <a:prstGeom prst="rect">
            <a:avLst/>
          </a:prstGeom>
        </p:spPr>
      </p:pic>
      <p:sp>
        <p:nvSpPr>
          <p:cNvPr id="19" name="Speech Bubble: Rectangle with Corners Rounded 13">
            <a:extLst>
              <a:ext uri="{FF2B5EF4-FFF2-40B4-BE49-F238E27FC236}">
                <a16:creationId xmlns:a16="http://schemas.microsoft.com/office/drawing/2014/main" id="{7E67AA2F-39B0-41DC-A59C-E781677DA157}"/>
              </a:ext>
            </a:extLst>
          </p:cNvPr>
          <p:cNvSpPr/>
          <p:nvPr/>
        </p:nvSpPr>
        <p:spPr>
          <a:xfrm>
            <a:off x="552080" y="2788920"/>
            <a:ext cx="5315321" cy="2958737"/>
          </a:xfrm>
          <a:custGeom>
            <a:avLst/>
            <a:gdLst>
              <a:gd name="connsiteX0" fmla="*/ 0 w 5315321"/>
              <a:gd name="connsiteY0" fmla="*/ 493133 h 2958737"/>
              <a:gd name="connsiteX1" fmla="*/ 493133 w 5315321"/>
              <a:gd name="connsiteY1" fmla="*/ 0 h 2958737"/>
              <a:gd name="connsiteX2" fmla="*/ 3100604 w 5315321"/>
              <a:gd name="connsiteY2" fmla="*/ 0 h 2958737"/>
              <a:gd name="connsiteX3" fmla="*/ 3100604 w 5315321"/>
              <a:gd name="connsiteY3" fmla="*/ 0 h 2958737"/>
              <a:gd name="connsiteX4" fmla="*/ 4429434 w 5315321"/>
              <a:gd name="connsiteY4" fmla="*/ 0 h 2958737"/>
              <a:gd name="connsiteX5" fmla="*/ 4822188 w 5315321"/>
              <a:gd name="connsiteY5" fmla="*/ 0 h 2958737"/>
              <a:gd name="connsiteX6" fmla="*/ 5315321 w 5315321"/>
              <a:gd name="connsiteY6" fmla="*/ 493133 h 2958737"/>
              <a:gd name="connsiteX7" fmla="*/ 5315321 w 5315321"/>
              <a:gd name="connsiteY7" fmla="*/ 1725930 h 2958737"/>
              <a:gd name="connsiteX8" fmla="*/ 6284038 w 5315321"/>
              <a:gd name="connsiteY8" fmla="*/ 1927765 h 2958737"/>
              <a:gd name="connsiteX9" fmla="*/ 5315321 w 5315321"/>
              <a:gd name="connsiteY9" fmla="*/ 2465614 h 2958737"/>
              <a:gd name="connsiteX10" fmla="*/ 5315321 w 5315321"/>
              <a:gd name="connsiteY10" fmla="*/ 2465604 h 2958737"/>
              <a:gd name="connsiteX11" fmla="*/ 4822188 w 5315321"/>
              <a:gd name="connsiteY11" fmla="*/ 2958737 h 2958737"/>
              <a:gd name="connsiteX12" fmla="*/ 4429434 w 5315321"/>
              <a:gd name="connsiteY12" fmla="*/ 2958737 h 2958737"/>
              <a:gd name="connsiteX13" fmla="*/ 3100604 w 5315321"/>
              <a:gd name="connsiteY13" fmla="*/ 2958737 h 2958737"/>
              <a:gd name="connsiteX14" fmla="*/ 3100604 w 5315321"/>
              <a:gd name="connsiteY14" fmla="*/ 2958737 h 2958737"/>
              <a:gd name="connsiteX15" fmla="*/ 493133 w 5315321"/>
              <a:gd name="connsiteY15" fmla="*/ 2958737 h 2958737"/>
              <a:gd name="connsiteX16" fmla="*/ 0 w 5315321"/>
              <a:gd name="connsiteY16" fmla="*/ 2465604 h 2958737"/>
              <a:gd name="connsiteX17" fmla="*/ 0 w 5315321"/>
              <a:gd name="connsiteY17" fmla="*/ 2465614 h 2958737"/>
              <a:gd name="connsiteX18" fmla="*/ 0 w 5315321"/>
              <a:gd name="connsiteY18" fmla="*/ 1725930 h 2958737"/>
              <a:gd name="connsiteX19" fmla="*/ 0 w 5315321"/>
              <a:gd name="connsiteY19" fmla="*/ 1725930 h 2958737"/>
              <a:gd name="connsiteX20" fmla="*/ 0 w 5315321"/>
              <a:gd name="connsiteY20" fmla="*/ 493133 h 295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315321" h="2958737" fill="none" extrusionOk="0">
                <a:moveTo>
                  <a:pt x="0" y="493133"/>
                </a:moveTo>
                <a:cubicBezTo>
                  <a:pt x="-27259" y="194540"/>
                  <a:pt x="232633" y="48795"/>
                  <a:pt x="493133" y="0"/>
                </a:cubicBezTo>
                <a:cubicBezTo>
                  <a:pt x="1170073" y="-165514"/>
                  <a:pt x="2173769" y="-96643"/>
                  <a:pt x="3100604" y="0"/>
                </a:cubicBezTo>
                <a:lnTo>
                  <a:pt x="3100604" y="0"/>
                </a:lnTo>
                <a:cubicBezTo>
                  <a:pt x="3382107" y="-55030"/>
                  <a:pt x="4025060" y="-6179"/>
                  <a:pt x="4429434" y="0"/>
                </a:cubicBezTo>
                <a:cubicBezTo>
                  <a:pt x="4508123" y="10337"/>
                  <a:pt x="4723084" y="-17512"/>
                  <a:pt x="4822188" y="0"/>
                </a:cubicBezTo>
                <a:cubicBezTo>
                  <a:pt x="5107654" y="3108"/>
                  <a:pt x="5321551" y="203244"/>
                  <a:pt x="5315321" y="493133"/>
                </a:cubicBezTo>
                <a:cubicBezTo>
                  <a:pt x="5287228" y="863566"/>
                  <a:pt x="5288234" y="1164794"/>
                  <a:pt x="5315321" y="1725930"/>
                </a:cubicBezTo>
                <a:cubicBezTo>
                  <a:pt x="5691034" y="1769250"/>
                  <a:pt x="5992942" y="1875616"/>
                  <a:pt x="6284038" y="1927765"/>
                </a:cubicBezTo>
                <a:cubicBezTo>
                  <a:pt x="6116472" y="2049164"/>
                  <a:pt x="5485808" y="2291407"/>
                  <a:pt x="5315321" y="2465614"/>
                </a:cubicBezTo>
                <a:cubicBezTo>
                  <a:pt x="5315321" y="2465611"/>
                  <a:pt x="5315320" y="2465605"/>
                  <a:pt x="5315321" y="2465604"/>
                </a:cubicBezTo>
                <a:cubicBezTo>
                  <a:pt x="5328073" y="2750003"/>
                  <a:pt x="5140477" y="2953815"/>
                  <a:pt x="4822188" y="2958737"/>
                </a:cubicBezTo>
                <a:cubicBezTo>
                  <a:pt x="4648589" y="2932599"/>
                  <a:pt x="4555956" y="2925550"/>
                  <a:pt x="4429434" y="2958737"/>
                </a:cubicBezTo>
                <a:cubicBezTo>
                  <a:pt x="4190682" y="2867809"/>
                  <a:pt x="3560887" y="3034621"/>
                  <a:pt x="3100604" y="2958737"/>
                </a:cubicBezTo>
                <a:lnTo>
                  <a:pt x="3100604" y="2958737"/>
                </a:lnTo>
                <a:cubicBezTo>
                  <a:pt x="2242246" y="3108429"/>
                  <a:pt x="1574090" y="2908788"/>
                  <a:pt x="493133" y="2958737"/>
                </a:cubicBezTo>
                <a:cubicBezTo>
                  <a:pt x="214089" y="2968398"/>
                  <a:pt x="-17567" y="2765351"/>
                  <a:pt x="0" y="2465604"/>
                </a:cubicBezTo>
                <a:cubicBezTo>
                  <a:pt x="0" y="2465608"/>
                  <a:pt x="0" y="2465611"/>
                  <a:pt x="0" y="2465614"/>
                </a:cubicBezTo>
                <a:cubicBezTo>
                  <a:pt x="-24205" y="2167606"/>
                  <a:pt x="60725" y="1907753"/>
                  <a:pt x="0" y="1725930"/>
                </a:cubicBezTo>
                <a:lnTo>
                  <a:pt x="0" y="1725930"/>
                </a:lnTo>
                <a:cubicBezTo>
                  <a:pt x="106612" y="1358971"/>
                  <a:pt x="12004" y="726245"/>
                  <a:pt x="0" y="493133"/>
                </a:cubicBezTo>
                <a:close/>
              </a:path>
              <a:path w="5315321" h="2958737" stroke="0" extrusionOk="0">
                <a:moveTo>
                  <a:pt x="0" y="493133"/>
                </a:moveTo>
                <a:cubicBezTo>
                  <a:pt x="15299" y="170991"/>
                  <a:pt x="189865" y="31880"/>
                  <a:pt x="493133" y="0"/>
                </a:cubicBezTo>
                <a:cubicBezTo>
                  <a:pt x="1594606" y="-30226"/>
                  <a:pt x="2795670" y="19287"/>
                  <a:pt x="3100604" y="0"/>
                </a:cubicBezTo>
                <a:lnTo>
                  <a:pt x="3100604" y="0"/>
                </a:lnTo>
                <a:cubicBezTo>
                  <a:pt x="3433390" y="-27057"/>
                  <a:pt x="4049775" y="80542"/>
                  <a:pt x="4429434" y="0"/>
                </a:cubicBezTo>
                <a:cubicBezTo>
                  <a:pt x="4483037" y="14448"/>
                  <a:pt x="4672529" y="-3531"/>
                  <a:pt x="4822188" y="0"/>
                </a:cubicBezTo>
                <a:cubicBezTo>
                  <a:pt x="5112252" y="-2115"/>
                  <a:pt x="5312612" y="216909"/>
                  <a:pt x="5315321" y="493133"/>
                </a:cubicBezTo>
                <a:cubicBezTo>
                  <a:pt x="5377466" y="879838"/>
                  <a:pt x="5274146" y="1507740"/>
                  <a:pt x="5315321" y="1725930"/>
                </a:cubicBezTo>
                <a:cubicBezTo>
                  <a:pt x="5571999" y="1810743"/>
                  <a:pt x="5890943" y="1757141"/>
                  <a:pt x="6284038" y="1927765"/>
                </a:cubicBezTo>
                <a:cubicBezTo>
                  <a:pt x="5768721" y="2139696"/>
                  <a:pt x="5606928" y="2234989"/>
                  <a:pt x="5315321" y="2465614"/>
                </a:cubicBezTo>
                <a:cubicBezTo>
                  <a:pt x="5315321" y="2465609"/>
                  <a:pt x="5315321" y="2465605"/>
                  <a:pt x="5315321" y="2465604"/>
                </a:cubicBezTo>
                <a:cubicBezTo>
                  <a:pt x="5315199" y="2732173"/>
                  <a:pt x="5055959" y="2934615"/>
                  <a:pt x="4822188" y="2958737"/>
                </a:cubicBezTo>
                <a:cubicBezTo>
                  <a:pt x="4683113" y="2955338"/>
                  <a:pt x="4570908" y="2985486"/>
                  <a:pt x="4429434" y="2958737"/>
                </a:cubicBezTo>
                <a:cubicBezTo>
                  <a:pt x="4111073" y="2881447"/>
                  <a:pt x="3757447" y="3024848"/>
                  <a:pt x="3100604" y="2958737"/>
                </a:cubicBezTo>
                <a:lnTo>
                  <a:pt x="3100604" y="2958737"/>
                </a:lnTo>
                <a:cubicBezTo>
                  <a:pt x="1869469" y="2939869"/>
                  <a:pt x="1248787" y="2939135"/>
                  <a:pt x="493133" y="2958737"/>
                </a:cubicBezTo>
                <a:cubicBezTo>
                  <a:pt x="221872" y="2954788"/>
                  <a:pt x="9281" y="2790168"/>
                  <a:pt x="0" y="2465604"/>
                </a:cubicBezTo>
                <a:cubicBezTo>
                  <a:pt x="0" y="2465606"/>
                  <a:pt x="0" y="2465612"/>
                  <a:pt x="0" y="2465614"/>
                </a:cubicBezTo>
                <a:cubicBezTo>
                  <a:pt x="-23007" y="2269878"/>
                  <a:pt x="-23801" y="1882916"/>
                  <a:pt x="0" y="1725930"/>
                </a:cubicBezTo>
                <a:lnTo>
                  <a:pt x="0" y="1725930"/>
                </a:lnTo>
                <a:cubicBezTo>
                  <a:pt x="-33426" y="1372320"/>
                  <a:pt x="69406" y="854152"/>
                  <a:pt x="0" y="49313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244475365">
                  <a:prstGeom prst="wedgeRoundRectCallout">
                    <a:avLst>
                      <a:gd name="adj1" fmla="val 6822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2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Trong bài đọc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Ngày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hội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rừng</a:t>
            </a:r>
            <a:r>
              <a:rPr lang="en-US" sz="4267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267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xan</a:t>
            </a:r>
            <a:r>
              <a:rPr lang="en-US" sz="4267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</a:t>
            </a:r>
            <a:r>
              <a:rPr lang="vi-VN" sz="4267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có từ nào em chưa hiểu nghĩa? </a:t>
            </a:r>
          </a:p>
        </p:txBody>
      </p:sp>
    </p:spTree>
    <p:extLst>
      <p:ext uri="{BB962C8B-B14F-4D97-AF65-F5344CB8AC3E}">
        <p14:creationId xmlns:p14="http://schemas.microsoft.com/office/powerpoint/2010/main" val="304686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72D74F-CCCB-46C1-AFAB-A8E93A6F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66" y="243929"/>
            <a:ext cx="8037053" cy="1354817"/>
          </a:xfrm>
          <a:prstGeom prst="rect">
            <a:avLst/>
          </a:prstGeom>
        </p:spPr>
      </p:pic>
      <p:sp>
        <p:nvSpPr>
          <p:cNvPr id="13" name="Rectangle: Rounded Corners 8">
            <a:extLst>
              <a:ext uri="{FF2B5EF4-FFF2-40B4-BE49-F238E27FC236}">
                <a16:creationId xmlns:a16="http://schemas.microsoft.com/office/drawing/2014/main" id="{9FAA13FA-2822-408E-8D4A-7B51FD511E29}"/>
              </a:ext>
            </a:extLst>
          </p:cNvPr>
          <p:cNvSpPr/>
          <p:nvPr/>
        </p:nvSpPr>
        <p:spPr>
          <a:xfrm>
            <a:off x="5016442" y="2221225"/>
            <a:ext cx="6908857" cy="1769416"/>
          </a:xfrm>
          <a:custGeom>
            <a:avLst/>
            <a:gdLst>
              <a:gd name="connsiteX0" fmla="*/ 0 w 6908857"/>
              <a:gd name="connsiteY0" fmla="*/ 432109 h 1769416"/>
              <a:gd name="connsiteX1" fmla="*/ 432109 w 6908857"/>
              <a:gd name="connsiteY1" fmla="*/ 0 h 1769416"/>
              <a:gd name="connsiteX2" fmla="*/ 6476748 w 6908857"/>
              <a:gd name="connsiteY2" fmla="*/ 0 h 1769416"/>
              <a:gd name="connsiteX3" fmla="*/ 6908857 w 6908857"/>
              <a:gd name="connsiteY3" fmla="*/ 432109 h 1769416"/>
              <a:gd name="connsiteX4" fmla="*/ 6908857 w 6908857"/>
              <a:gd name="connsiteY4" fmla="*/ 1337307 h 1769416"/>
              <a:gd name="connsiteX5" fmla="*/ 6476748 w 6908857"/>
              <a:gd name="connsiteY5" fmla="*/ 1769416 h 1769416"/>
              <a:gd name="connsiteX6" fmla="*/ 432109 w 6908857"/>
              <a:gd name="connsiteY6" fmla="*/ 1769416 h 1769416"/>
              <a:gd name="connsiteX7" fmla="*/ 0 w 6908857"/>
              <a:gd name="connsiteY7" fmla="*/ 1337307 h 1769416"/>
              <a:gd name="connsiteX8" fmla="*/ 0 w 6908857"/>
              <a:gd name="connsiteY8" fmla="*/ 432109 h 176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57" h="1769416" fill="none" extrusionOk="0">
                <a:moveTo>
                  <a:pt x="0" y="432109"/>
                </a:moveTo>
                <a:cubicBezTo>
                  <a:pt x="-868" y="196505"/>
                  <a:pt x="177090" y="-11002"/>
                  <a:pt x="432109" y="0"/>
                </a:cubicBezTo>
                <a:cubicBezTo>
                  <a:pt x="2621165" y="-35273"/>
                  <a:pt x="5089435" y="-144294"/>
                  <a:pt x="6476748" y="0"/>
                </a:cubicBezTo>
                <a:cubicBezTo>
                  <a:pt x="6718522" y="952"/>
                  <a:pt x="6898723" y="184918"/>
                  <a:pt x="6908857" y="432109"/>
                </a:cubicBezTo>
                <a:cubicBezTo>
                  <a:pt x="6951441" y="834300"/>
                  <a:pt x="6860498" y="936846"/>
                  <a:pt x="6908857" y="1337307"/>
                </a:cubicBezTo>
                <a:cubicBezTo>
                  <a:pt x="6933202" y="1557544"/>
                  <a:pt x="6718019" y="1766571"/>
                  <a:pt x="6476748" y="1769416"/>
                </a:cubicBezTo>
                <a:cubicBezTo>
                  <a:pt x="4958236" y="1846941"/>
                  <a:pt x="3065431" y="1725713"/>
                  <a:pt x="432109" y="1769416"/>
                </a:cubicBezTo>
                <a:cubicBezTo>
                  <a:pt x="163808" y="1761200"/>
                  <a:pt x="-3914" y="1575900"/>
                  <a:pt x="0" y="1337307"/>
                </a:cubicBezTo>
                <a:cubicBezTo>
                  <a:pt x="-3459" y="926953"/>
                  <a:pt x="-67171" y="786356"/>
                  <a:pt x="0" y="432109"/>
                </a:cubicBezTo>
                <a:close/>
              </a:path>
              <a:path w="6908857" h="1769416" stroke="0" extrusionOk="0">
                <a:moveTo>
                  <a:pt x="0" y="432109"/>
                </a:moveTo>
                <a:cubicBezTo>
                  <a:pt x="-6657" y="170461"/>
                  <a:pt x="177185" y="13183"/>
                  <a:pt x="432109" y="0"/>
                </a:cubicBezTo>
                <a:cubicBezTo>
                  <a:pt x="1221744" y="-95379"/>
                  <a:pt x="5869641" y="58096"/>
                  <a:pt x="6476748" y="0"/>
                </a:cubicBezTo>
                <a:cubicBezTo>
                  <a:pt x="6703268" y="-8536"/>
                  <a:pt x="6903746" y="189788"/>
                  <a:pt x="6908857" y="432109"/>
                </a:cubicBezTo>
                <a:cubicBezTo>
                  <a:pt x="6917767" y="612597"/>
                  <a:pt x="6860859" y="1190606"/>
                  <a:pt x="6908857" y="1337307"/>
                </a:cubicBezTo>
                <a:cubicBezTo>
                  <a:pt x="6915281" y="1568317"/>
                  <a:pt x="6685053" y="1739191"/>
                  <a:pt x="6476748" y="1769416"/>
                </a:cubicBezTo>
                <a:cubicBezTo>
                  <a:pt x="4714393" y="1709510"/>
                  <a:pt x="1506446" y="1851930"/>
                  <a:pt x="432109" y="1769416"/>
                </a:cubicBezTo>
                <a:cubicBezTo>
                  <a:pt x="175268" y="1773914"/>
                  <a:pt x="-15100" y="1591279"/>
                  <a:pt x="0" y="1337307"/>
                </a:cubicBezTo>
                <a:cubicBezTo>
                  <a:pt x="-45628" y="1077830"/>
                  <a:pt x="27880" y="635331"/>
                  <a:pt x="0" y="432109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Mõ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nhạc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rỗng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nhịp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lệnh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i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B961C27E-2BBB-413E-AD76-16E68EFE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8625" y="1290222"/>
            <a:ext cx="3322899" cy="3322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7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626</Words>
  <Application>Microsoft Office PowerPoint</Application>
  <PresentationFormat>Widescreen</PresentationFormat>
  <Paragraphs>93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#9Slide05 Phobia</vt:lpstr>
      <vt:lpstr>Arial</vt:lpstr>
      <vt:lpstr>Arial-Rounded</vt:lpstr>
      <vt:lpstr>Calibri</vt:lpstr>
      <vt:lpstr>Calibri Light</vt:lpstr>
      <vt:lpstr>Cambria</vt:lpstr>
      <vt:lpstr>Chango</vt:lpstr>
      <vt:lpstr>等线</vt:lpstr>
      <vt:lpstr>SVN-Poky's</vt:lpstr>
      <vt:lpstr>Times New Roman</vt:lpstr>
      <vt:lpstr>UVN Banh Mi</vt:lpstr>
      <vt:lpstr>字魂27号-布丁体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81</cp:revision>
  <dcterms:created xsi:type="dcterms:W3CDTF">2022-10-24T10:13:24Z</dcterms:created>
  <dcterms:modified xsi:type="dcterms:W3CDTF">2026-02-11T09:29:37Z</dcterms:modified>
</cp:coreProperties>
</file>