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6" r:id="rId3"/>
    <p:sldId id="258" r:id="rId4"/>
    <p:sldId id="261" r:id="rId5"/>
    <p:sldId id="264" r:id="rId6"/>
    <p:sldId id="265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032"/>
    <a:srgbClr val="82B140"/>
    <a:srgbClr val="F1981D"/>
    <a:srgbClr val="74CE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59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50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15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62695-0C2B-51EC-56ED-A12EFAB9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D791E-F54F-569F-1BF8-CB872B251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1DD2E-30A0-DF9B-A257-F6FFFD2E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D554CE02-C8B6-46FE-08C0-76F1D88A14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725" y="-84151"/>
            <a:ext cx="12192000" cy="3031689"/>
          </a:xfrm>
          <a:prstGeom prst="rect">
            <a:avLst/>
          </a:prstGeom>
        </p:spPr>
      </p:pic>
      <p:pic>
        <p:nvPicPr>
          <p:cNvPr id="8" name="图片 9">
            <a:extLst>
              <a:ext uri="{FF2B5EF4-FFF2-40B4-BE49-F238E27FC236}">
                <a16:creationId xmlns:a16="http://schemas.microsoft.com/office/drawing/2014/main" id="{2083586C-38C4-F3FB-DCCD-886317E6F3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1998404"/>
            <a:ext cx="12363450" cy="4859595"/>
          </a:xfrm>
          <a:prstGeom prst="rect">
            <a:avLst/>
          </a:prstGeom>
        </p:spPr>
      </p:pic>
      <p:sp>
        <p:nvSpPr>
          <p:cNvPr id="9" name="矩形: 圆角 24">
            <a:extLst>
              <a:ext uri="{FF2B5EF4-FFF2-40B4-BE49-F238E27FC236}">
                <a16:creationId xmlns:a16="http://schemas.microsoft.com/office/drawing/2014/main" id="{E2E1F647-F3F3-7165-266D-0DD7AF84475B}"/>
              </a:ext>
            </a:extLst>
          </p:cNvPr>
          <p:cNvSpPr/>
          <p:nvPr userDrawn="1"/>
        </p:nvSpPr>
        <p:spPr>
          <a:xfrm>
            <a:off x="461563" y="461388"/>
            <a:ext cx="11268873" cy="5793007"/>
          </a:xfrm>
          <a:prstGeom prst="roundRect">
            <a:avLst>
              <a:gd name="adj" fmla="val 2298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11">
            <a:extLst>
              <a:ext uri="{FF2B5EF4-FFF2-40B4-BE49-F238E27FC236}">
                <a16:creationId xmlns:a16="http://schemas.microsoft.com/office/drawing/2014/main" id="{E902EA01-FAB6-F7E2-D6AB-EACABBEA7A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205" y="3910462"/>
            <a:ext cx="1216232" cy="2610205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093E241E-7527-1C69-D9B0-AB529273B89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893" y="5209556"/>
            <a:ext cx="1363253" cy="1361360"/>
          </a:xfrm>
          <a:prstGeom prst="rect">
            <a:avLst/>
          </a:prstGeom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id="{36B76076-8570-9E71-1EDA-4B2A398AEF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54" r="76945"/>
          <a:stretch/>
        </p:blipFill>
        <p:spPr>
          <a:xfrm>
            <a:off x="9859660" y="4969347"/>
            <a:ext cx="1309089" cy="1453714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id="{26D9D0D8-3975-9555-92B5-0DB38313C6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1" t="-545" r="-2689" b="64569"/>
          <a:stretch/>
        </p:blipFill>
        <p:spPr>
          <a:xfrm flipH="1">
            <a:off x="838200" y="628464"/>
            <a:ext cx="1153780" cy="1369940"/>
          </a:xfrm>
          <a:prstGeom prst="rect">
            <a:avLst/>
          </a:prstGeom>
        </p:spPr>
      </p:pic>
      <p:pic>
        <p:nvPicPr>
          <p:cNvPr id="14" name="图片 21">
            <a:extLst>
              <a:ext uri="{FF2B5EF4-FFF2-40B4-BE49-F238E27FC236}">
                <a16:creationId xmlns:a16="http://schemas.microsoft.com/office/drawing/2014/main" id="{A06D759E-3B89-1488-29BF-1D0C44229B5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656" y="5505716"/>
            <a:ext cx="1169576" cy="11642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E3B3C-2CE0-EAF0-09CF-11BDBC1E133A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104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UTM Avo" panose="02040603050506020204"/>
                <a:ea typeface="+mn-ea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UTM Avo" panose="02040603050506020204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0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9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8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2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0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745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FF640-220A-4F07-93CD-1D12BA257FBB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61363-BADE-486C-8E53-03C574D7B1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5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667BE59-AC9F-1BD4-5EAF-EFF0DDEE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341" y="4375417"/>
            <a:ext cx="1725318" cy="823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64D584-AB6D-9706-67B2-2CACB330B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02" y="452301"/>
            <a:ext cx="7340220" cy="4334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B500F-4423-3102-5BBB-5E9813448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610" y="100420"/>
            <a:ext cx="445046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BEC9A8A-6D38-2E36-9AE8-CDA5EAC04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211" y="633741"/>
            <a:ext cx="5657578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29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468EC-C860-C120-637F-D2131A4B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138" y="633741"/>
            <a:ext cx="5888747" cy="559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3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20844E6-030E-FB39-FC66-C7B864C2D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2" t="5719"/>
          <a:stretch/>
        </p:blipFill>
        <p:spPr>
          <a:xfrm>
            <a:off x="2014745" y="1494249"/>
            <a:ext cx="8162510" cy="4872916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F4DF007-5AAA-E543-9838-ED0D0FDC702B}"/>
              </a:ext>
            </a:extLst>
          </p:cNvPr>
          <p:cNvGrpSpPr/>
          <p:nvPr/>
        </p:nvGrpSpPr>
        <p:grpSpPr>
          <a:xfrm>
            <a:off x="3497855" y="5705678"/>
            <a:ext cx="937260" cy="923330"/>
            <a:chOff x="3543300" y="5809957"/>
            <a:chExt cx="937260" cy="92333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06441F53-4904-A1A8-5272-78DF4A9B2BB0}"/>
                </a:ext>
              </a:extLst>
            </p:cNvPr>
            <p:cNvSpPr/>
            <p:nvPr/>
          </p:nvSpPr>
          <p:spPr>
            <a:xfrm>
              <a:off x="3589020" y="5829300"/>
              <a:ext cx="800100" cy="884644"/>
            </a:xfrm>
            <a:prstGeom prst="roundRect">
              <a:avLst/>
            </a:prstGeom>
            <a:solidFill>
              <a:srgbClr val="74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D98427-AD66-4F25-A841-5CE83B32E654}"/>
                </a:ext>
              </a:extLst>
            </p:cNvPr>
            <p:cNvSpPr txBox="1"/>
            <p:nvPr/>
          </p:nvSpPr>
          <p:spPr>
            <a:xfrm>
              <a:off x="3543300" y="5809957"/>
              <a:ext cx="937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Trồng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chăm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sóc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DD61B6-BB84-2BDA-FE03-AF8AA131374E}"/>
              </a:ext>
            </a:extLst>
          </p:cNvPr>
          <p:cNvGrpSpPr/>
          <p:nvPr/>
        </p:nvGrpSpPr>
        <p:grpSpPr>
          <a:xfrm>
            <a:off x="4496350" y="5686335"/>
            <a:ext cx="1084830" cy="923330"/>
            <a:chOff x="3543300" y="5809957"/>
            <a:chExt cx="1084830" cy="92333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246BC60-2125-82A4-C790-F3E0BA70D4F8}"/>
                </a:ext>
              </a:extLst>
            </p:cNvPr>
            <p:cNvSpPr/>
            <p:nvPr/>
          </p:nvSpPr>
          <p:spPr>
            <a:xfrm>
              <a:off x="3589020" y="5829300"/>
              <a:ext cx="949710" cy="884644"/>
            </a:xfrm>
            <a:prstGeom prst="roundRect">
              <a:avLst/>
            </a:prstGeom>
            <a:solidFill>
              <a:srgbClr val="74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9222E89-CC01-7617-69EC-7D56CA62366F}"/>
                </a:ext>
              </a:extLst>
            </p:cNvPr>
            <p:cNvSpPr txBox="1"/>
            <p:nvPr/>
          </p:nvSpPr>
          <p:spPr>
            <a:xfrm>
              <a:off x="3543300" y="5809957"/>
              <a:ext cx="10848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nước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thải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45F47C-9D56-B281-A3BE-EC63161A1264}"/>
              </a:ext>
            </a:extLst>
          </p:cNvPr>
          <p:cNvGrpSpPr/>
          <p:nvPr/>
        </p:nvGrpSpPr>
        <p:grpSpPr>
          <a:xfrm>
            <a:off x="8282940" y="5695684"/>
            <a:ext cx="937260" cy="646331"/>
            <a:chOff x="3543300" y="5809957"/>
            <a:chExt cx="937260" cy="64633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B59779E7-91FA-AB2F-2C33-E6B613125A62}"/>
                </a:ext>
              </a:extLst>
            </p:cNvPr>
            <p:cNvSpPr/>
            <p:nvPr/>
          </p:nvSpPr>
          <p:spPr>
            <a:xfrm>
              <a:off x="3589020" y="5829300"/>
              <a:ext cx="800100" cy="609601"/>
            </a:xfrm>
            <a:prstGeom prst="roundRect">
              <a:avLst/>
            </a:prstGeom>
            <a:solidFill>
              <a:srgbClr val="74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EE778ED-163E-8E5A-DEB2-986C2A6D6C86}"/>
                </a:ext>
              </a:extLst>
            </p:cNvPr>
            <p:cNvSpPr txBox="1"/>
            <p:nvPr/>
          </p:nvSpPr>
          <p:spPr>
            <a:xfrm>
              <a:off x="3543300" y="5809957"/>
              <a:ext cx="9372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Chặt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cây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4970360-C145-E938-9174-EA9433DCEA19}"/>
              </a:ext>
            </a:extLst>
          </p:cNvPr>
          <p:cNvGrpSpPr/>
          <p:nvPr/>
        </p:nvGrpSpPr>
        <p:grpSpPr>
          <a:xfrm>
            <a:off x="9357360" y="5705678"/>
            <a:ext cx="937260" cy="923330"/>
            <a:chOff x="3543300" y="5809957"/>
            <a:chExt cx="937260" cy="923330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B87638E-BE4E-F4EE-94C1-730BC75968C3}"/>
                </a:ext>
              </a:extLst>
            </p:cNvPr>
            <p:cNvSpPr/>
            <p:nvPr/>
          </p:nvSpPr>
          <p:spPr>
            <a:xfrm>
              <a:off x="3589020" y="5829300"/>
              <a:ext cx="800100" cy="882688"/>
            </a:xfrm>
            <a:prstGeom prst="roundRect">
              <a:avLst/>
            </a:prstGeom>
            <a:solidFill>
              <a:srgbClr val="74CE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B23154-F67B-123F-C1F8-F8EFD029457D}"/>
                </a:ext>
              </a:extLst>
            </p:cNvPr>
            <p:cNvSpPr txBox="1"/>
            <p:nvPr/>
          </p:nvSpPr>
          <p:spPr>
            <a:xfrm>
              <a:off x="3543300" y="5809957"/>
              <a:ext cx="93726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Xả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endParaRPr lang="en-US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AD32297E-EA7D-AACE-8406-A84E64B55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3" y="-259139"/>
            <a:ext cx="11918713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24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9306657E-32A8-53D1-3C0F-5FEC3392F06F}"/>
              </a:ext>
            </a:extLst>
          </p:cNvPr>
          <p:cNvGrpSpPr/>
          <p:nvPr/>
        </p:nvGrpSpPr>
        <p:grpSpPr>
          <a:xfrm>
            <a:off x="357093" y="330488"/>
            <a:ext cx="9619419" cy="1457325"/>
            <a:chOff x="357093" y="395803"/>
            <a:chExt cx="9619419" cy="145732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9386DE-34DD-F388-39AA-025015B0E831}"/>
                </a:ext>
              </a:extLst>
            </p:cNvPr>
            <p:cNvGrpSpPr/>
            <p:nvPr/>
          </p:nvGrpSpPr>
          <p:grpSpPr>
            <a:xfrm>
              <a:off x="357093" y="395803"/>
              <a:ext cx="9263158" cy="1457325"/>
              <a:chOff x="357093" y="395803"/>
              <a:chExt cx="9263158" cy="145732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4B04A35-9D51-1F62-4504-D5CFDA99C913}"/>
                  </a:ext>
                </a:extLst>
              </p:cNvPr>
              <p:cNvSpPr/>
              <p:nvPr/>
            </p:nvSpPr>
            <p:spPr>
              <a:xfrm>
                <a:off x="915147" y="874181"/>
                <a:ext cx="8705104" cy="742951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198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DFBECEE-A0D3-58FA-81EC-A8499DF50E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10000" r="90000">
                            <a14:backgroundMark x1="24111" y1="18587" x2="23188" y2="11060"/>
                            <a14:backgroundMark x1="24506" y1="72965" x2="24901" y2="90015"/>
                          </a14:backgroundRemoval>
                        </a14:imgEffect>
                      </a14:imgLayer>
                    </a14:imgProps>
                  </a:ext>
                </a:extLst>
              </a:blip>
              <a:srcRect l="6787" t="18530" r="54116" b="21952"/>
              <a:stretch/>
            </p:blipFill>
            <p:spPr>
              <a:xfrm>
                <a:off x="357093" y="395803"/>
                <a:ext cx="1116107" cy="1457325"/>
              </a:xfrm>
              <a:prstGeom prst="rect">
                <a:avLst/>
              </a:prstGeom>
            </p:spPr>
          </p:pic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5954B1-3743-A36C-9321-BB1450D2DFF8}"/>
                </a:ext>
              </a:extLst>
            </p:cNvPr>
            <p:cNvSpPr txBox="1"/>
            <p:nvPr/>
          </p:nvSpPr>
          <p:spPr>
            <a:xfrm>
              <a:off x="1473199" y="939799"/>
              <a:ext cx="8503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1006EF-FB3D-C5AB-7DEF-E69EBAAD1ABA}"/>
              </a:ext>
            </a:extLst>
          </p:cNvPr>
          <p:cNvGrpSpPr/>
          <p:nvPr/>
        </p:nvGrpSpPr>
        <p:grpSpPr>
          <a:xfrm>
            <a:off x="915146" y="2331506"/>
            <a:ext cx="5653304" cy="3325318"/>
            <a:chOff x="442696" y="2246807"/>
            <a:chExt cx="6767729" cy="255110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563FE5A-29BD-0559-D738-98F0EF9AAF65}"/>
                </a:ext>
              </a:extLst>
            </p:cNvPr>
            <p:cNvSpPr txBox="1"/>
            <p:nvPr/>
          </p:nvSpPr>
          <p:spPr>
            <a:xfrm>
              <a:off x="654423" y="2427849"/>
              <a:ext cx="620357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 vứt, xả rác bừa bãi không chỉ gây nên hiện tượng ô nhiễm môi trường nước. Không khí mà còn gây nên mất mỹ quan đô thị.</a:t>
              </a:r>
              <a:r>
                <a:rPr lang="en-US" sz="3200" b="1" i="0" dirty="0">
                  <a:solidFill>
                    <a:srgbClr val="212529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îṧḷiḓè">
              <a:extLst>
                <a:ext uri="{FF2B5EF4-FFF2-40B4-BE49-F238E27FC236}">
                  <a16:creationId xmlns:a16="http://schemas.microsoft.com/office/drawing/2014/main" id="{43F2B4AB-7F21-5A8E-C1AC-BAA8963431D8}"/>
                </a:ext>
              </a:extLst>
            </p:cNvPr>
            <p:cNvSpPr/>
            <p:nvPr/>
          </p:nvSpPr>
          <p:spPr bwMode="auto">
            <a:xfrm>
              <a:off x="442696" y="2246807"/>
              <a:ext cx="6767729" cy="2551101"/>
            </a:xfrm>
            <a:prstGeom prst="rect">
              <a:avLst/>
            </a:prstGeom>
            <a:noFill/>
            <a:ln w="38100">
              <a:solidFill>
                <a:srgbClr val="7FB142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marR="0" lvl="0" indent="-171450" algn="l" defTabSz="914377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字魂127号-月岩体" panose="020F0502020204030204"/>
                  <a:cs typeface="+mn-ea"/>
                  <a:sym typeface="+mn-lt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CBFD06D-F210-FE0E-3A72-A995EE793354}"/>
              </a:ext>
            </a:extLst>
          </p:cNvPr>
          <p:cNvGrpSpPr/>
          <p:nvPr/>
        </p:nvGrpSpPr>
        <p:grpSpPr>
          <a:xfrm>
            <a:off x="7562850" y="2009775"/>
            <a:ext cx="3990975" cy="3438526"/>
            <a:chOff x="7562850" y="2009775"/>
            <a:chExt cx="3990975" cy="3438526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333B588-5801-8334-A602-C78F30DC52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54" t="13232" r="11793" b="14466"/>
            <a:stretch/>
          </p:blipFill>
          <p:spPr>
            <a:xfrm>
              <a:off x="7562850" y="2009775"/>
              <a:ext cx="3990975" cy="3438526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D70D1C5-8FFE-CFBE-1FA2-3345C8140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32"/>
            <a:stretch/>
          </p:blipFill>
          <p:spPr>
            <a:xfrm>
              <a:off x="7795227" y="2095510"/>
              <a:ext cx="1520221" cy="1530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201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0B283C4-2D9D-7CEF-94A9-702DBA3CF4C7}"/>
              </a:ext>
            </a:extLst>
          </p:cNvPr>
          <p:cNvGrpSpPr/>
          <p:nvPr/>
        </p:nvGrpSpPr>
        <p:grpSpPr>
          <a:xfrm>
            <a:off x="923925" y="733425"/>
            <a:ext cx="6657975" cy="3638550"/>
            <a:chOff x="2438400" y="1466850"/>
            <a:chExt cx="6657975" cy="3638550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1BD3953F-40B4-50D4-E9DD-2BDAC17DA2DA}"/>
                </a:ext>
              </a:extLst>
            </p:cNvPr>
            <p:cNvSpPr/>
            <p:nvPr/>
          </p:nvSpPr>
          <p:spPr>
            <a:xfrm>
              <a:off x="2438400" y="1466850"/>
              <a:ext cx="6657975" cy="3638550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82B14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E5954B1-3743-A36C-9321-BB1450D2DFF8}"/>
                </a:ext>
              </a:extLst>
            </p:cNvPr>
            <p:cNvSpPr txBox="1"/>
            <p:nvPr/>
          </p:nvSpPr>
          <p:spPr>
            <a:xfrm>
              <a:off x="3549650" y="2422177"/>
              <a:ext cx="468947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Qua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video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hãy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hậu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quả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vứt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rác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bừa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8480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76</Words>
  <Application>Microsoft Office PowerPoint</Application>
  <PresentationFormat>Widescreen</PresentationFormat>
  <Paragraphs>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#9Slide05 Bodega Script</vt:lpstr>
      <vt:lpstr>#9Slide07 HoneyCream</vt:lpstr>
      <vt:lpstr>Arial</vt:lpstr>
      <vt:lpstr>Calibri</vt:lpstr>
      <vt:lpstr>Calibri Light</vt:lpstr>
      <vt:lpstr>Cambria</vt:lpstr>
      <vt:lpstr>等线</vt:lpstr>
      <vt:lpstr>Fredoka One</vt:lpstr>
      <vt:lpstr>M PLUS Rounded 1c</vt:lpstr>
      <vt:lpstr>SVN-Dancing Script</vt:lpstr>
      <vt:lpstr>SVN-Newton</vt:lpstr>
      <vt:lpstr>Times New Roman</vt:lpstr>
      <vt:lpstr>UTM Avo</vt:lpstr>
      <vt:lpstr>字魂127号-月岩体</vt:lpstr>
      <vt:lpstr>1_Awesome Teachers Meeting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Hanh Ngo</dc:creator>
  <cp:lastModifiedBy>MAIHUNG</cp:lastModifiedBy>
  <cp:revision>17</cp:revision>
  <dcterms:created xsi:type="dcterms:W3CDTF">2023-01-12T15:08:48Z</dcterms:created>
  <dcterms:modified xsi:type="dcterms:W3CDTF">2026-02-11T08:02:11Z</dcterms:modified>
</cp:coreProperties>
</file>