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0"/>
  </p:notesMasterIdLst>
  <p:sldIdLst>
    <p:sldId id="11088489" r:id="rId3"/>
    <p:sldId id="11088403" r:id="rId4"/>
    <p:sldId id="11088448" r:id="rId5"/>
    <p:sldId id="11088498" r:id="rId6"/>
    <p:sldId id="11088499" r:id="rId7"/>
    <p:sldId id="11088523" r:id="rId8"/>
    <p:sldId id="110885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85607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1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? </a:t>
            </a:r>
            <a:r>
              <a:rPr lang="en-US" dirty="0" err="1"/>
              <a:t>Đã</a:t>
            </a:r>
            <a:r>
              <a:rPr lang="en-US" dirty="0"/>
              <a:t> bao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QCN: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2016,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QCN: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2016,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0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dirty="0"/>
              <a:t>Trước khi chơi, cần </a:t>
            </a:r>
            <a:r>
              <a:rPr lang="vi-VN" b="1" dirty="0"/>
              <a:t>khởi động kỹ</a:t>
            </a:r>
            <a:r>
              <a:rPr lang="vi-VN" dirty="0"/>
              <a:t> để làm nóng cơ thể, giúp xương khớp linh hoạt và tránh chấn thương. </a:t>
            </a:r>
            <a:endParaRPr lang="en-US" dirty="0"/>
          </a:p>
          <a:p>
            <a:r>
              <a:rPr lang="vi-VN" dirty="0"/>
              <a:t>Hãy </a:t>
            </a:r>
            <a:r>
              <a:rPr lang="vi-VN" b="1" dirty="0"/>
              <a:t>mặc trang phục thoải mái</a:t>
            </a:r>
            <a:r>
              <a:rPr lang="vi-VN" dirty="0"/>
              <a:t>, mang giày thể thao phù hợp </a:t>
            </a:r>
            <a:endParaRPr lang="en-US" dirty="0"/>
          </a:p>
          <a:p>
            <a:r>
              <a:rPr lang="vi-VN" dirty="0"/>
              <a:t>và </a:t>
            </a:r>
            <a:r>
              <a:rPr lang="vi-VN" b="1" dirty="0"/>
              <a:t>đeo đồ bảo hộ</a:t>
            </a:r>
            <a:r>
              <a:rPr lang="vi-VN" dirty="0"/>
              <a:t> khi cần, như mũ bảo hiểm, băng bảo vệ hoặc găng tay.</a:t>
            </a:r>
          </a:p>
          <a:p>
            <a:r>
              <a:rPr lang="vi-VN" b="1" dirty="0"/>
              <a:t>Uống đủ nước</a:t>
            </a:r>
            <a:r>
              <a:rPr lang="vi-VN" dirty="0"/>
              <a:t> để tránh mất nước, nhưng không nên uống quá lạnh ngay sau khi vận động. </a:t>
            </a:r>
            <a:endParaRPr lang="en-US" dirty="0"/>
          </a:p>
          <a:p>
            <a:r>
              <a:rPr lang="vi-VN" dirty="0"/>
              <a:t>Kiểm tra </a:t>
            </a:r>
            <a:r>
              <a:rPr lang="vi-VN" b="1" dirty="0"/>
              <a:t>địa điểm chơi an toàn</a:t>
            </a:r>
            <a:r>
              <a:rPr lang="vi-VN" dirty="0"/>
              <a:t>, tránh nơi trơn trượt hoặc gần đường giao thông. </a:t>
            </a:r>
            <a:endParaRPr lang="en-US" dirty="0"/>
          </a:p>
          <a:p>
            <a:r>
              <a:rPr lang="vi-VN" dirty="0"/>
              <a:t>Ngoài ra, cần </a:t>
            </a:r>
            <a:r>
              <a:rPr lang="vi-VN" b="1" dirty="0"/>
              <a:t>nắm rõ luật chơi và kỹ thuật cơ bản</a:t>
            </a:r>
            <a:r>
              <a:rPr lang="vi-VN" dirty="0"/>
              <a:t> để đảm bảo an toàn và chơi hiệu quả.</a:t>
            </a:r>
          </a:p>
          <a:p>
            <a:r>
              <a:rPr lang="vi-VN" dirty="0"/>
              <a:t>Không nên </a:t>
            </a:r>
            <a:r>
              <a:rPr lang="vi-VN" b="1" dirty="0"/>
              <a:t>chơi khi cơ thể mệt mỏi hoặc bị chấn thương</a:t>
            </a:r>
            <a:r>
              <a:rPr lang="vi-VN" dirty="0"/>
              <a:t>, nếu cảm thấy đau, hãy dừng lại và nghỉ ngơi. </a:t>
            </a:r>
            <a:endParaRPr lang="en-US" dirty="0"/>
          </a:p>
          <a:p>
            <a:r>
              <a:rPr lang="vi-VN" dirty="0"/>
              <a:t>Tránh </a:t>
            </a:r>
            <a:r>
              <a:rPr lang="vi-VN" b="1" dirty="0"/>
              <a:t>ăn quá no hoặc để bụng quá đói</a:t>
            </a:r>
            <a:r>
              <a:rPr lang="vi-VN" dirty="0"/>
              <a:t>, nên ăn nhẹ trước 30-60 phút để có đủ năng lượng.</a:t>
            </a:r>
          </a:p>
          <a:p>
            <a:r>
              <a:rPr lang="vi-VN" dirty="0"/>
              <a:t>Sau khi chơi, </a:t>
            </a:r>
            <a:r>
              <a:rPr lang="vi-VN" b="1" dirty="0"/>
              <a:t>thư giãn và giãn cơ</a:t>
            </a:r>
            <a:r>
              <a:rPr lang="vi-VN" dirty="0"/>
              <a:t> giúp cơ thể phục hồi nhanh hơn. </a:t>
            </a:r>
            <a:endParaRPr lang="en-US" dirty="0"/>
          </a:p>
          <a:p>
            <a:r>
              <a:rPr lang="vi-VN" b="1" dirty="0"/>
              <a:t>Tuân thủ các nguyên tắc trên sẽ giúp các em chơi thể thao an toàn, khỏe mạnh và hiệu quả!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6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4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8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8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8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790" y="1803666"/>
            <a:ext cx="12191999" cy="226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8543" y="1388167"/>
            <a:ext cx="663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4" name="Rectangle 3"/>
          <p:cNvSpPr/>
          <p:nvPr/>
        </p:nvSpPr>
        <p:spPr>
          <a:xfrm>
            <a:off x="953558" y="-73514"/>
            <a:ext cx="10151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TIỂU HỌC HÒA NGHĨA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249" y="5139035"/>
            <a:ext cx="7490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viên: Trần Thị Hương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1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85737" y="869557"/>
            <a:ext cx="11820525" cy="102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sau và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671"/>
            <a:ext cx="4924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1: SAO HỎA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518D21-8636-4B9D-9C7E-FBADC131F77D}"/>
              </a:ext>
            </a:extLst>
          </p:cNvPr>
          <p:cNvGrpSpPr/>
          <p:nvPr/>
        </p:nvGrpSpPr>
        <p:grpSpPr>
          <a:xfrm>
            <a:off x="1087395" y="2047602"/>
            <a:ext cx="10305535" cy="4648727"/>
            <a:chOff x="1371057" y="1889060"/>
            <a:chExt cx="8788904" cy="51455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B1931B-792D-4416-BA32-917F01C52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057" y="2000149"/>
              <a:ext cx="4468280" cy="23186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B22B47-2880-461A-B5A0-E50295544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337" y="1889060"/>
              <a:ext cx="4320624" cy="242972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AE5FD9-05E3-4F2A-8786-C4ED7A27D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057" y="4318782"/>
              <a:ext cx="4468280" cy="25052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A0A989-C3EC-43D5-ACE3-53B8F4F8E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336" y="4318782"/>
              <a:ext cx="4320623" cy="2715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1280" y="400478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2: SAO KIM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823" y="2013228"/>
            <a:ext cx="1192517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AF69D8-5D17-4D1D-B925-6DABB3DCF21A}"/>
              </a:ext>
            </a:extLst>
          </p:cNvPr>
          <p:cNvSpPr/>
          <p:nvPr/>
        </p:nvSpPr>
        <p:spPr>
          <a:xfrm>
            <a:off x="1077175" y="869557"/>
            <a:ext cx="10394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527" y="161671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3: SAO MỘC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0D6E9-006D-46DA-A626-D74780A4FFE5}"/>
              </a:ext>
            </a:extLst>
          </p:cNvPr>
          <p:cNvSpPr txBox="1"/>
          <p:nvPr/>
        </p:nvSpPr>
        <p:spPr>
          <a:xfrm>
            <a:off x="235527" y="1920418"/>
            <a:ext cx="65782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A659B-C0A0-445F-A0E4-ABCEF748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53" y="1707410"/>
            <a:ext cx="4616112" cy="47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77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564" y="1172551"/>
            <a:ext cx="11370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0152"/>
            <a:ext cx="4799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4: TRÁI ĐẤT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779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C93861-F66D-4732-9619-5DB0ACC08C3C}"/>
              </a:ext>
            </a:extLst>
          </p:cNvPr>
          <p:cNvSpPr txBox="1"/>
          <p:nvPr/>
        </p:nvSpPr>
        <p:spPr>
          <a:xfrm>
            <a:off x="0" y="2703902"/>
            <a:ext cx="2199503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CHƠI THỂ THAO CẦN CHÚ Ý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3CF5950E-EA74-4449-BB52-6AF53081A84F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2199503" y="401326"/>
            <a:ext cx="593125" cy="299507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9DA224-5BF3-422A-9D56-3151031159CB}"/>
              </a:ext>
            </a:extLst>
          </p:cNvPr>
          <p:cNvSpPr txBox="1"/>
          <p:nvPr/>
        </p:nvSpPr>
        <p:spPr>
          <a:xfrm>
            <a:off x="2792628" y="108938"/>
            <a:ext cx="939937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🏃‍♂️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9E6997D-F38E-4578-A692-E013CC249FE5}"/>
              </a:ext>
            </a:extLst>
          </p:cNvPr>
          <p:cNvCxnSpPr>
            <a:cxnSpLocks/>
            <a:endCxn id="23" idx="1"/>
          </p:cNvCxnSpPr>
          <p:nvPr/>
        </p:nvCxnSpPr>
        <p:spPr>
          <a:xfrm rot="5400000" flipH="1" flipV="1">
            <a:off x="1347426" y="1901882"/>
            <a:ext cx="2268181" cy="610161"/>
          </a:xfrm>
          <a:prstGeom prst="curvedConnector2">
            <a:avLst/>
          </a:prstGeom>
          <a:ln w="38100">
            <a:solidFill>
              <a:srgbClr val="92D050"/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95729FB-C472-48EB-84D3-82D2B6B35E90}"/>
              </a:ext>
            </a:extLst>
          </p:cNvPr>
          <p:cNvSpPr txBox="1"/>
          <p:nvPr/>
        </p:nvSpPr>
        <p:spPr>
          <a:xfrm>
            <a:off x="2786597" y="780483"/>
            <a:ext cx="940540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👕👟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1307146-5F2A-4D15-87BB-DC7B8C50C629}"/>
              </a:ext>
            </a:extLst>
          </p:cNvPr>
          <p:cNvCxnSpPr>
            <a:cxnSpLocks/>
            <a:endCxn id="34" idx="1"/>
          </p:cNvCxnSpPr>
          <p:nvPr/>
        </p:nvCxnSpPr>
        <p:spPr>
          <a:xfrm rot="5400000" flipH="1" flipV="1">
            <a:off x="1714662" y="2269862"/>
            <a:ext cx="1634124" cy="555878"/>
          </a:xfrm>
          <a:prstGeom prst="curved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BB7045A-F3A1-424D-84FA-5A93E52F696C}"/>
              </a:ext>
            </a:extLst>
          </p:cNvPr>
          <p:cNvSpPr txBox="1"/>
          <p:nvPr/>
        </p:nvSpPr>
        <p:spPr>
          <a:xfrm>
            <a:off x="2809663" y="1438351"/>
            <a:ext cx="938233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🥊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E745231F-A9D6-4ADB-B582-4E6318992E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76379" y="2376226"/>
            <a:ext cx="1140175" cy="634960"/>
          </a:xfrm>
          <a:prstGeom prst="curvedConnector3">
            <a:avLst>
              <a:gd name="adj1" fmla="val 50000"/>
            </a:avLst>
          </a:prstGeom>
          <a:ln w="38100">
            <a:solidFill>
              <a:srgbClr val="69D8FF"/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514CB79-B143-43D6-BEC0-82CD2CC7E6A5}"/>
              </a:ext>
            </a:extLst>
          </p:cNvPr>
          <p:cNvSpPr txBox="1"/>
          <p:nvPr/>
        </p:nvSpPr>
        <p:spPr>
          <a:xfrm>
            <a:off x="2809663" y="2105407"/>
            <a:ext cx="9405403" cy="583108"/>
          </a:xfrm>
          <a:prstGeom prst="rect">
            <a:avLst/>
          </a:prstGeom>
          <a:solidFill>
            <a:srgbClr val="69D8FF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💧. 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E4A6AF9F-C3EC-40A1-96FC-0B7A093400B7}"/>
              </a:ext>
            </a:extLst>
          </p:cNvPr>
          <p:cNvCxnSpPr>
            <a:cxnSpLocks/>
          </p:cNvCxnSpPr>
          <p:nvPr/>
        </p:nvCxnSpPr>
        <p:spPr>
          <a:xfrm flipV="1">
            <a:off x="2225384" y="2833233"/>
            <a:ext cx="638563" cy="501849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8B9F8B0-085A-4E66-B85C-3EE4CCAA2FF4}"/>
              </a:ext>
            </a:extLst>
          </p:cNvPr>
          <p:cNvSpPr txBox="1"/>
          <p:nvPr/>
        </p:nvSpPr>
        <p:spPr>
          <a:xfrm>
            <a:off x="2817427" y="2764323"/>
            <a:ext cx="9374571" cy="583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4A19F261-25D7-414B-BC72-72C91C9A2A98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2235690" y="3346238"/>
            <a:ext cx="525719" cy="38217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0CB9292-4AF6-470A-AEBD-E18742500EA5}"/>
              </a:ext>
            </a:extLst>
          </p:cNvPr>
          <p:cNvSpPr txBox="1"/>
          <p:nvPr/>
        </p:nvSpPr>
        <p:spPr>
          <a:xfrm>
            <a:off x="2761409" y="3436537"/>
            <a:ext cx="9399370" cy="583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D9C423EF-200C-4C3F-83BD-AFC2A83C4810}"/>
              </a:ext>
            </a:extLst>
          </p:cNvPr>
          <p:cNvCxnSpPr>
            <a:cxnSpLocks/>
            <a:endCxn id="59" idx="1"/>
          </p:cNvCxnSpPr>
          <p:nvPr/>
        </p:nvCxnSpPr>
        <p:spPr>
          <a:xfrm rot="16200000" flipH="1">
            <a:off x="1931244" y="3580317"/>
            <a:ext cx="1074466" cy="572015"/>
          </a:xfrm>
          <a:prstGeom prst="curved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841734D-923E-44B6-B0AB-97D92AE9F9D2}"/>
              </a:ext>
            </a:extLst>
          </p:cNvPr>
          <p:cNvSpPr txBox="1"/>
          <p:nvPr/>
        </p:nvSpPr>
        <p:spPr>
          <a:xfrm>
            <a:off x="2754485" y="4111683"/>
            <a:ext cx="9385716" cy="5837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B723E4E4-9C96-41AB-8825-D964119B1296}"/>
              </a:ext>
            </a:extLst>
          </p:cNvPr>
          <p:cNvCxnSpPr>
            <a:cxnSpLocks/>
            <a:stCxn id="6" idx="3"/>
            <a:endCxn id="65" idx="1"/>
          </p:cNvCxnSpPr>
          <p:nvPr/>
        </p:nvCxnSpPr>
        <p:spPr>
          <a:xfrm>
            <a:off x="2199503" y="3396400"/>
            <a:ext cx="556938" cy="168096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76A5821-8B2B-4D6D-AA7D-93B1CA280D67}"/>
              </a:ext>
            </a:extLst>
          </p:cNvPr>
          <p:cNvSpPr txBox="1"/>
          <p:nvPr/>
        </p:nvSpPr>
        <p:spPr>
          <a:xfrm>
            <a:off x="2756441" y="4785493"/>
            <a:ext cx="9458625" cy="583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DAF9586C-9F2E-458A-B251-B5FFA81B7258}"/>
              </a:ext>
            </a:extLst>
          </p:cNvPr>
          <p:cNvCxnSpPr>
            <a:cxnSpLocks/>
            <a:stCxn id="144" idx="1"/>
            <a:endCxn id="6" idx="3"/>
          </p:cNvCxnSpPr>
          <p:nvPr/>
        </p:nvCxnSpPr>
        <p:spPr>
          <a:xfrm rot="10800000">
            <a:off x="2199503" y="3396401"/>
            <a:ext cx="593124" cy="233052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3B708890-BE0D-4DEC-9162-32BB4B276660}"/>
              </a:ext>
            </a:extLst>
          </p:cNvPr>
          <p:cNvSpPr txBox="1"/>
          <p:nvPr/>
        </p:nvSpPr>
        <p:spPr>
          <a:xfrm>
            <a:off x="2792627" y="5435373"/>
            <a:ext cx="9368151" cy="5831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ắng nghe cơ th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🚨</a:t>
            </a:r>
          </a:p>
        </p:txBody>
      </p:sp>
      <p:cxnSp>
        <p:nvCxnSpPr>
          <p:cNvPr id="145" name="Connector: Curved 144">
            <a:extLst>
              <a:ext uri="{FF2B5EF4-FFF2-40B4-BE49-F238E27FC236}">
                <a16:creationId xmlns:a16="http://schemas.microsoft.com/office/drawing/2014/main" id="{2AE671C3-3268-44B0-83CD-CBB035917FA3}"/>
              </a:ext>
            </a:extLst>
          </p:cNvPr>
          <p:cNvCxnSpPr>
            <a:cxnSpLocks/>
            <a:stCxn id="6" idx="3"/>
            <a:endCxn id="159" idx="1"/>
          </p:cNvCxnSpPr>
          <p:nvPr/>
        </p:nvCxnSpPr>
        <p:spPr>
          <a:xfrm>
            <a:off x="2199503" y="3396400"/>
            <a:ext cx="568203" cy="302576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2689A9A5-8D92-4212-AA36-2D5DFC2A0101}"/>
              </a:ext>
            </a:extLst>
          </p:cNvPr>
          <p:cNvSpPr txBox="1"/>
          <p:nvPr/>
        </p:nvSpPr>
        <p:spPr>
          <a:xfrm>
            <a:off x="2767706" y="6130615"/>
            <a:ext cx="9424292" cy="58310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khi chơi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🧘‍♂️</a:t>
            </a:r>
          </a:p>
        </p:txBody>
      </p:sp>
    </p:spTree>
    <p:extLst>
      <p:ext uri="{BB962C8B-B14F-4D97-AF65-F5344CB8AC3E}">
        <p14:creationId xmlns:p14="http://schemas.microsoft.com/office/powerpoint/2010/main" val="19232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3" grpId="0" animBg="1"/>
      <p:bldP spid="34" grpId="0" animBg="1"/>
      <p:bldP spid="44" grpId="0" animBg="1"/>
      <p:bldP spid="50" grpId="0" animBg="1"/>
      <p:bldP spid="53" grpId="0" animBg="1"/>
      <p:bldP spid="59" grpId="0" animBg="1"/>
      <p:bldP spid="65" grpId="0" animBg="1"/>
      <p:bldP spid="144" grpId="0" animBg="1"/>
      <p:bldP spid="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050149-7B29-4CA5-926D-31CB3F353E87}"/>
              </a:ext>
            </a:extLst>
          </p:cNvPr>
          <p:cNvSpPr txBox="1"/>
          <p:nvPr/>
        </p:nvSpPr>
        <p:spPr>
          <a:xfrm>
            <a:off x="1339272" y="1350060"/>
            <a:ext cx="91948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THẦY CÔ VÀ CÁC EM </a:t>
            </a:r>
          </a:p>
        </p:txBody>
      </p:sp>
    </p:spTree>
    <p:extLst>
      <p:ext uri="{BB962C8B-B14F-4D97-AF65-F5344CB8AC3E}">
        <p14:creationId xmlns:p14="http://schemas.microsoft.com/office/powerpoint/2010/main" val="9237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95062E-6 L 0 -0.0720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5228</TotalTime>
  <Words>871</Words>
  <Application>Microsoft Office PowerPoint</Application>
  <PresentationFormat>Widescreen</PresentationFormat>
  <Paragraphs>59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MAIHUNG</cp:lastModifiedBy>
  <cp:revision>650</cp:revision>
  <dcterms:created xsi:type="dcterms:W3CDTF">2021-06-23T08:03:30Z</dcterms:created>
  <dcterms:modified xsi:type="dcterms:W3CDTF">2026-02-11T08:07:26Z</dcterms:modified>
</cp:coreProperties>
</file>