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Lst>
  <p:notesMasterIdLst>
    <p:notesMasterId r:id="rId21"/>
  </p:notesMasterIdLst>
  <p:sldIdLst>
    <p:sldId id="280" r:id="rId3"/>
    <p:sldId id="299" r:id="rId4"/>
    <p:sldId id="9474" r:id="rId5"/>
    <p:sldId id="9515" r:id="rId6"/>
    <p:sldId id="9516" r:id="rId7"/>
    <p:sldId id="2007577232" r:id="rId8"/>
    <p:sldId id="2007577242" r:id="rId9"/>
    <p:sldId id="272" r:id="rId10"/>
    <p:sldId id="2007577234" r:id="rId11"/>
    <p:sldId id="9519" r:id="rId12"/>
    <p:sldId id="2007577240" r:id="rId13"/>
    <p:sldId id="9520" r:id="rId14"/>
    <p:sldId id="2007577241" r:id="rId15"/>
    <p:sldId id="9521" r:id="rId16"/>
    <p:sldId id="2007577235" r:id="rId17"/>
    <p:sldId id="9524" r:id="rId18"/>
    <p:sldId id="2007577236" r:id="rId19"/>
    <p:sldId id="200757723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B5F0A-17DD-4DF3-B939-0711D3DAF37D}"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81181-D7CC-4975-88B4-75F5761D1C0D}" type="slidenum">
              <a:rPr lang="en-US" smtClean="0"/>
              <a:t>‹#›</a:t>
            </a:fld>
            <a:endParaRPr lang="en-US"/>
          </a:p>
        </p:txBody>
      </p:sp>
    </p:spTree>
    <p:extLst>
      <p:ext uri="{BB962C8B-B14F-4D97-AF65-F5344CB8AC3E}">
        <p14:creationId xmlns:p14="http://schemas.microsoft.com/office/powerpoint/2010/main" val="14364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31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5265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097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006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4652-335E-479C-827D-F30C70914B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404D0-8047-4708-97F1-7055D649BB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597F2-5935-4033-8247-66A1C3F0685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2/11/2026</a:t>
            </a:fld>
            <a:endParaRPr lang="en-US"/>
          </a:p>
        </p:txBody>
      </p:sp>
      <p:sp>
        <p:nvSpPr>
          <p:cNvPr id="5" name="Footer Placeholder 4">
            <a:extLst>
              <a:ext uri="{FF2B5EF4-FFF2-40B4-BE49-F238E27FC236}">
                <a16:creationId xmlns:a16="http://schemas.microsoft.com/office/drawing/2014/main" id="{D84BEBD7-D6D7-49D7-B2F3-4A49A43347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F9B837-DC7B-445B-A3CB-BEC8790163EF}"/>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63063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0080-3D14-46A9-B593-799C4D0000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6BDBD-F820-4E2B-B190-7F57C3DF19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F6411-76AA-4491-A5DC-87319F8CF9C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2/11/2026</a:t>
            </a:fld>
            <a:endParaRPr lang="en-US"/>
          </a:p>
        </p:txBody>
      </p:sp>
      <p:sp>
        <p:nvSpPr>
          <p:cNvPr id="5" name="Footer Placeholder 4">
            <a:extLst>
              <a:ext uri="{FF2B5EF4-FFF2-40B4-BE49-F238E27FC236}">
                <a16:creationId xmlns:a16="http://schemas.microsoft.com/office/drawing/2014/main" id="{B81DC52F-A919-44F3-87BB-123217BB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77DB2-6C05-4D68-A4F8-83E1DE496E53}"/>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1281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5914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051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647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50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03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186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095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710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F9985-D482-4D1F-8A05-25EF1AFA2FC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6316"/>
            <a:ext cx="12192000" cy="68197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746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AF6-D32C-4FB6-8536-653067BA6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199241-C1A3-4967-956B-24A124B6B7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48E1-0D67-4156-AD39-3D6BA8AFDE8F}"/>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2/11/2026</a:t>
            </a:fld>
            <a:endParaRPr lang="en-US"/>
          </a:p>
        </p:txBody>
      </p:sp>
      <p:sp>
        <p:nvSpPr>
          <p:cNvPr id="5" name="Footer Placeholder 4">
            <a:extLst>
              <a:ext uri="{FF2B5EF4-FFF2-40B4-BE49-F238E27FC236}">
                <a16:creationId xmlns:a16="http://schemas.microsoft.com/office/drawing/2014/main" id="{1B6DBD2E-322A-4A3A-A44E-BB6B6811D7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27C06-E39C-4320-950A-6A7666CC4C8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758663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1397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4396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5471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176702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633447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0A9E6E-4E5F-465C-A3CB-FCC0EA580DCC}"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03431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0A9E6E-4E5F-465C-A3CB-FCC0EA580DCC}"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548463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0A9E6E-4E5F-465C-A3CB-FCC0EA580DCC}"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314952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0A9E6E-4E5F-465C-A3CB-FCC0EA580DCC}"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559899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0A9E6E-4E5F-465C-A3CB-FCC0EA580DCC}"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6159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95C-9C2A-4867-9D5E-66579D6C52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32E91-2DB4-48AF-A3E5-0F1981EC3B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23EE7-0B29-498C-B68F-82EAA212A369}"/>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2/11/2026</a:t>
            </a:fld>
            <a:endParaRPr lang="en-US"/>
          </a:p>
        </p:txBody>
      </p:sp>
      <p:sp>
        <p:nvSpPr>
          <p:cNvPr id="5" name="Footer Placeholder 4">
            <a:extLst>
              <a:ext uri="{FF2B5EF4-FFF2-40B4-BE49-F238E27FC236}">
                <a16:creationId xmlns:a16="http://schemas.microsoft.com/office/drawing/2014/main" id="{5431081A-D6B1-4403-9083-DACA50C91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CB0FEA-ED50-4101-9857-10A4C3A89A0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250999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0A9E6E-4E5F-465C-A3CB-FCC0EA580DCC}"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4014954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A9E6E-4E5F-465C-A3CB-FCC0EA580DCC}"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874805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0A9E6E-4E5F-465C-A3CB-FCC0EA580DCC}"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582268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0A9E6E-4E5F-465C-A3CB-FCC0EA580DCC}"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628610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0A9E6E-4E5F-465C-A3CB-FCC0EA580DCC}"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28871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A0E541-1BF7-4413-BE59-3D349F3F7EC0}" type="datetimeFigureOut">
              <a:rPr lang="en-GB" smtClean="0"/>
              <a:t>11/02/2026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8A792F-96D4-4900-803C-BD0022672714}" type="slidenum">
              <a:rPr lang="en-GB" smtClean="0"/>
              <a:t>‹#›</a:t>
            </a:fld>
            <a:endParaRPr lang="en-GB"/>
          </a:p>
        </p:txBody>
      </p:sp>
    </p:spTree>
    <p:extLst>
      <p:ext uri="{BB962C8B-B14F-4D97-AF65-F5344CB8AC3E}">
        <p14:creationId xmlns:p14="http://schemas.microsoft.com/office/powerpoint/2010/main" val="498357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328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F9B1-EB80-4F5F-ABE8-443AE5772D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DA4F77-E909-4FF9-B6DF-C05F6FC3505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E87D7-3621-4C27-A57A-D2A0A1FD433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23C1DF-6F30-4879-80E7-15BEBD4FF2B1}"/>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2/11/2026</a:t>
            </a:fld>
            <a:endParaRPr lang="en-US"/>
          </a:p>
        </p:txBody>
      </p:sp>
      <p:sp>
        <p:nvSpPr>
          <p:cNvPr id="6" name="Footer Placeholder 5">
            <a:extLst>
              <a:ext uri="{FF2B5EF4-FFF2-40B4-BE49-F238E27FC236}">
                <a16:creationId xmlns:a16="http://schemas.microsoft.com/office/drawing/2014/main" id="{0C028261-FF27-4609-A078-F00343C455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C81E30-E8FD-4449-AC1B-655C4D1FF4B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12800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24-8421-44BE-87E9-EB5AE448D0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7DC0A88-9894-4A27-BB3F-9A6B91BEB9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32F0A-34A9-4896-9607-B95D1D7E7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BB0D2-C263-40D6-A126-3721B0CEA8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AEA8E-B010-498E-A355-971EB77C2F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D1BB1-32EF-4599-BB4D-F79EDB389B6C}"/>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2/11/2026</a:t>
            </a:fld>
            <a:endParaRPr lang="en-US"/>
          </a:p>
        </p:txBody>
      </p:sp>
      <p:sp>
        <p:nvSpPr>
          <p:cNvPr id="8" name="Footer Placeholder 7">
            <a:extLst>
              <a:ext uri="{FF2B5EF4-FFF2-40B4-BE49-F238E27FC236}">
                <a16:creationId xmlns:a16="http://schemas.microsoft.com/office/drawing/2014/main" id="{45B4959C-E1FD-4689-93DF-AFBCF1DB6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C5F489-BE8B-4AAF-8277-5E6F4014FBFB}"/>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407135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4E5F-9A45-46BB-93AE-CECCADA20B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8FEB94B-BB27-4998-90F5-D52BA3A2050A}"/>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2/11/2026</a:t>
            </a:fld>
            <a:endParaRPr lang="en-US"/>
          </a:p>
        </p:txBody>
      </p:sp>
      <p:sp>
        <p:nvSpPr>
          <p:cNvPr id="4" name="Footer Placeholder 3">
            <a:extLst>
              <a:ext uri="{FF2B5EF4-FFF2-40B4-BE49-F238E27FC236}">
                <a16:creationId xmlns:a16="http://schemas.microsoft.com/office/drawing/2014/main" id="{44D3C394-DEA9-4F49-85E2-70EF09BEDB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10026C-9279-4895-BCD0-09980CEFB12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406104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BB83E-EE55-41B8-8D6D-0BFB22357426}"/>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2/11/2026</a:t>
            </a:fld>
            <a:endParaRPr lang="en-US"/>
          </a:p>
        </p:txBody>
      </p:sp>
      <p:sp>
        <p:nvSpPr>
          <p:cNvPr id="3" name="Footer Placeholder 2">
            <a:extLst>
              <a:ext uri="{FF2B5EF4-FFF2-40B4-BE49-F238E27FC236}">
                <a16:creationId xmlns:a16="http://schemas.microsoft.com/office/drawing/2014/main" id="{03BDF2B3-A15D-4B29-A678-F767F5212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781A85-6151-49C9-B2EE-E206D4E77450}"/>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6374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FBAF-499C-4852-A8D9-436743CF7F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7DB60-F3C5-458F-8163-F44FB2374A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7690-9131-4292-B543-D62BACB161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CCC2E-0F66-4D21-A042-2C93F6924E34}"/>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2/11/2026</a:t>
            </a:fld>
            <a:endParaRPr lang="en-US"/>
          </a:p>
        </p:txBody>
      </p:sp>
      <p:sp>
        <p:nvSpPr>
          <p:cNvPr id="6" name="Footer Placeholder 5">
            <a:extLst>
              <a:ext uri="{FF2B5EF4-FFF2-40B4-BE49-F238E27FC236}">
                <a16:creationId xmlns:a16="http://schemas.microsoft.com/office/drawing/2014/main" id="{8475FBD2-9A8F-4E02-9FC4-5819B09DF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8A5A06-3387-4011-9024-07EC8AB9A9ED}"/>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09856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5B32-DC11-4ED7-AC00-E1B50F07B6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9A1BF-9060-4870-BC88-4F8CF9BFFF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84C31E-1A0D-415D-902F-F1D1F6CBAE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E52E3-7863-4446-893D-43EF6E39099D}"/>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2/11/2026</a:t>
            </a:fld>
            <a:endParaRPr lang="en-US"/>
          </a:p>
        </p:txBody>
      </p:sp>
      <p:sp>
        <p:nvSpPr>
          <p:cNvPr id="6" name="Footer Placeholder 5">
            <a:extLst>
              <a:ext uri="{FF2B5EF4-FFF2-40B4-BE49-F238E27FC236}">
                <a16:creationId xmlns:a16="http://schemas.microsoft.com/office/drawing/2014/main" id="{946F987B-276B-4BAC-88C9-9BCCE03C9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320D75C-DBD5-40B5-A174-CE11C6DD1C5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03453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AF7D1ED1-9CAA-A2FC-0F99-CDAD85186D24}"/>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828800" y="102117"/>
            <a:ext cx="1529614" cy="1529614"/>
          </a:xfrm>
          <a:prstGeom prst="rect">
            <a:avLst/>
          </a:prstGeom>
        </p:spPr>
      </p:pic>
    </p:spTree>
    <p:extLst>
      <p:ext uri="{BB962C8B-B14F-4D97-AF65-F5344CB8AC3E}">
        <p14:creationId xmlns:p14="http://schemas.microsoft.com/office/powerpoint/2010/main" val="4134292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04" r:id="rId11"/>
    <p:sldLayoutId id="2147483705" r:id="rId12"/>
    <p:sldLayoutId id="2147483684" r:id="rId13"/>
    <p:sldLayoutId id="2147483686" r:id="rId14"/>
    <p:sldLayoutId id="2147483687" r:id="rId15"/>
    <p:sldLayoutId id="2147483688" r:id="rId16"/>
    <p:sldLayoutId id="2147483689" r:id="rId17"/>
    <p:sldLayoutId id="2147483694" r:id="rId18"/>
    <p:sldLayoutId id="2147483695" r:id="rId19"/>
    <p:sldLayoutId id="2147483697" r:id="rId20"/>
    <p:sldLayoutId id="2147483698" r:id="rId21"/>
    <p:sldLayoutId id="2147483699" r:id="rId22"/>
    <p:sldLayoutId id="2147483702" r:id="rId23"/>
    <p:sldLayoutId id="2147483703"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0E541-1BF7-4413-BE59-3D349F3F7EC0}" type="datetimeFigureOut">
              <a:rPr lang="en-GB" smtClean="0"/>
              <a:t>11/02/2026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A792F-96D4-4900-803C-BD0022672714}" type="slidenum">
              <a:rPr lang="en-GB" smtClean="0"/>
              <a:t>‹#›</a:t>
            </a:fld>
            <a:endParaRPr lang="en-GB"/>
          </a:p>
        </p:txBody>
      </p:sp>
      <p:pic>
        <p:nvPicPr>
          <p:cNvPr id="7" name="Picture 6" descr="A round pink circle with white text and a black background&#10;&#10;AI-generated content may be incorrect.">
            <a:extLst>
              <a:ext uri="{FF2B5EF4-FFF2-40B4-BE49-F238E27FC236}">
                <a16:creationId xmlns:a16="http://schemas.microsoft.com/office/drawing/2014/main" id="{AF7D1ED1-9CAA-A2FC-0F99-CDAD85186D2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28800" y="102117"/>
            <a:ext cx="1529614" cy="1529614"/>
          </a:xfrm>
          <a:prstGeom prst="rect">
            <a:avLst/>
          </a:prstGeom>
        </p:spPr>
      </p:pic>
    </p:spTree>
    <p:extLst>
      <p:ext uri="{BB962C8B-B14F-4D97-AF65-F5344CB8AC3E}">
        <p14:creationId xmlns:p14="http://schemas.microsoft.com/office/powerpoint/2010/main" val="155463010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矩形: 圆角 3">
            <a:extLst>
              <a:ext uri="{FF2B5EF4-FFF2-40B4-BE49-F238E27FC236}">
                <a16:creationId xmlns:a16="http://schemas.microsoft.com/office/drawing/2014/main" id="{1058BD0B-CC4F-4C73-9C81-49C4450FF576}"/>
              </a:ext>
            </a:extLst>
          </p:cNvPr>
          <p:cNvSpPr/>
          <p:nvPr/>
        </p:nvSpPr>
        <p:spPr>
          <a:xfrm>
            <a:off x="586925" y="1197680"/>
            <a:ext cx="10614485" cy="5320077"/>
          </a:xfrm>
          <a:custGeom>
            <a:avLst/>
            <a:gdLst>
              <a:gd name="connsiteX0" fmla="*/ 0 w 5538087"/>
              <a:gd name="connsiteY0" fmla="*/ 526811 h 1488166"/>
              <a:gd name="connsiteX1" fmla="*/ 526811 w 5538087"/>
              <a:gd name="connsiteY1" fmla="*/ 0 h 1488166"/>
              <a:gd name="connsiteX2" fmla="*/ 1167449 w 5538087"/>
              <a:gd name="connsiteY2" fmla="*/ 0 h 1488166"/>
              <a:gd name="connsiteX3" fmla="*/ 1808087 w 5538087"/>
              <a:gd name="connsiteY3" fmla="*/ 0 h 1488166"/>
              <a:gd name="connsiteX4" fmla="*/ 2448725 w 5538087"/>
              <a:gd name="connsiteY4" fmla="*/ 0 h 1488166"/>
              <a:gd name="connsiteX5" fmla="*/ 3044518 w 5538087"/>
              <a:gd name="connsiteY5" fmla="*/ 0 h 1488166"/>
              <a:gd name="connsiteX6" fmla="*/ 3774845 w 5538087"/>
              <a:gd name="connsiteY6" fmla="*/ 0 h 1488166"/>
              <a:gd name="connsiteX7" fmla="*/ 4325793 w 5538087"/>
              <a:gd name="connsiteY7" fmla="*/ 0 h 1488166"/>
              <a:gd name="connsiteX8" fmla="*/ 5011276 w 5538087"/>
              <a:gd name="connsiteY8" fmla="*/ 0 h 1488166"/>
              <a:gd name="connsiteX9" fmla="*/ 5538087 w 5538087"/>
              <a:gd name="connsiteY9" fmla="*/ 526811 h 1488166"/>
              <a:gd name="connsiteX10" fmla="*/ 5538087 w 5538087"/>
              <a:gd name="connsiteY10" fmla="*/ 961355 h 1488166"/>
              <a:gd name="connsiteX11" fmla="*/ 5011276 w 5538087"/>
              <a:gd name="connsiteY11" fmla="*/ 1488166 h 1488166"/>
              <a:gd name="connsiteX12" fmla="*/ 4460327 w 5538087"/>
              <a:gd name="connsiteY12" fmla="*/ 1488166 h 1488166"/>
              <a:gd name="connsiteX13" fmla="*/ 3819690 w 5538087"/>
              <a:gd name="connsiteY13" fmla="*/ 1488166 h 1488166"/>
              <a:gd name="connsiteX14" fmla="*/ 3313586 w 5538087"/>
              <a:gd name="connsiteY14" fmla="*/ 1488166 h 1488166"/>
              <a:gd name="connsiteX15" fmla="*/ 2672948 w 5538087"/>
              <a:gd name="connsiteY15" fmla="*/ 1488166 h 1488166"/>
              <a:gd name="connsiteX16" fmla="*/ 1987465 w 5538087"/>
              <a:gd name="connsiteY16" fmla="*/ 1488166 h 1488166"/>
              <a:gd name="connsiteX17" fmla="*/ 1301983 w 5538087"/>
              <a:gd name="connsiteY17" fmla="*/ 1488166 h 1488166"/>
              <a:gd name="connsiteX18" fmla="*/ 526811 w 5538087"/>
              <a:gd name="connsiteY18" fmla="*/ 1488166 h 1488166"/>
              <a:gd name="connsiteX19" fmla="*/ 0 w 5538087"/>
              <a:gd name="connsiteY19" fmla="*/ 961355 h 1488166"/>
              <a:gd name="connsiteX20" fmla="*/ 0 w 5538087"/>
              <a:gd name="connsiteY20" fmla="*/ 526811 h 148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38087" h="1488166" fill="none" extrusionOk="0">
                <a:moveTo>
                  <a:pt x="0" y="526811"/>
                </a:moveTo>
                <a:cubicBezTo>
                  <a:pt x="25961" y="223717"/>
                  <a:pt x="225585" y="-30731"/>
                  <a:pt x="526811" y="0"/>
                </a:cubicBezTo>
                <a:cubicBezTo>
                  <a:pt x="846848" y="15387"/>
                  <a:pt x="1009412" y="26790"/>
                  <a:pt x="1167449" y="0"/>
                </a:cubicBezTo>
                <a:cubicBezTo>
                  <a:pt x="1325486" y="-26790"/>
                  <a:pt x="1639624" y="-12226"/>
                  <a:pt x="1808087" y="0"/>
                </a:cubicBezTo>
                <a:cubicBezTo>
                  <a:pt x="1976550" y="12226"/>
                  <a:pt x="2209993" y="-3999"/>
                  <a:pt x="2448725" y="0"/>
                </a:cubicBezTo>
                <a:cubicBezTo>
                  <a:pt x="2687457" y="3999"/>
                  <a:pt x="2887074" y="16047"/>
                  <a:pt x="3044518" y="0"/>
                </a:cubicBezTo>
                <a:cubicBezTo>
                  <a:pt x="3201962" y="-16047"/>
                  <a:pt x="3508713" y="47"/>
                  <a:pt x="3774845" y="0"/>
                </a:cubicBezTo>
                <a:cubicBezTo>
                  <a:pt x="4040977" y="-47"/>
                  <a:pt x="4175704" y="-23876"/>
                  <a:pt x="4325793" y="0"/>
                </a:cubicBezTo>
                <a:cubicBezTo>
                  <a:pt x="4475882" y="23876"/>
                  <a:pt x="4737957" y="11821"/>
                  <a:pt x="5011276" y="0"/>
                </a:cubicBezTo>
                <a:cubicBezTo>
                  <a:pt x="5318727" y="-16935"/>
                  <a:pt x="5522707" y="229204"/>
                  <a:pt x="5538087" y="526811"/>
                </a:cubicBezTo>
                <a:cubicBezTo>
                  <a:pt x="5545074" y="700027"/>
                  <a:pt x="5548538" y="782965"/>
                  <a:pt x="5538087" y="961355"/>
                </a:cubicBezTo>
                <a:cubicBezTo>
                  <a:pt x="5598159" y="1262498"/>
                  <a:pt x="5262143" y="1532519"/>
                  <a:pt x="5011276" y="1488166"/>
                </a:cubicBezTo>
                <a:cubicBezTo>
                  <a:pt x="4846267" y="1506415"/>
                  <a:pt x="4603005" y="1484651"/>
                  <a:pt x="4460327" y="1488166"/>
                </a:cubicBezTo>
                <a:cubicBezTo>
                  <a:pt x="4317649" y="1491681"/>
                  <a:pt x="4099852" y="1456792"/>
                  <a:pt x="3819690" y="1488166"/>
                </a:cubicBezTo>
                <a:cubicBezTo>
                  <a:pt x="3539528" y="1519540"/>
                  <a:pt x="3564210" y="1482021"/>
                  <a:pt x="3313586" y="1488166"/>
                </a:cubicBezTo>
                <a:cubicBezTo>
                  <a:pt x="3062962" y="1494311"/>
                  <a:pt x="2851720" y="1458861"/>
                  <a:pt x="2672948" y="1488166"/>
                </a:cubicBezTo>
                <a:cubicBezTo>
                  <a:pt x="2494176" y="1517471"/>
                  <a:pt x="2249310" y="1484301"/>
                  <a:pt x="1987465" y="1488166"/>
                </a:cubicBezTo>
                <a:cubicBezTo>
                  <a:pt x="1725620" y="1492031"/>
                  <a:pt x="1621880" y="1497999"/>
                  <a:pt x="1301983" y="1488166"/>
                </a:cubicBezTo>
                <a:cubicBezTo>
                  <a:pt x="982086" y="1478333"/>
                  <a:pt x="824912" y="1520359"/>
                  <a:pt x="526811" y="1488166"/>
                </a:cubicBezTo>
                <a:cubicBezTo>
                  <a:pt x="244573" y="1472292"/>
                  <a:pt x="-11026" y="1321313"/>
                  <a:pt x="0" y="961355"/>
                </a:cubicBezTo>
                <a:cubicBezTo>
                  <a:pt x="14192" y="835032"/>
                  <a:pt x="-15120" y="698968"/>
                  <a:pt x="0" y="526811"/>
                </a:cubicBezTo>
                <a:close/>
              </a:path>
              <a:path w="5538087" h="1488166" stroke="0" extrusionOk="0">
                <a:moveTo>
                  <a:pt x="0" y="526811"/>
                </a:moveTo>
                <a:cubicBezTo>
                  <a:pt x="-14809" y="218442"/>
                  <a:pt x="211554" y="-31951"/>
                  <a:pt x="526811" y="0"/>
                </a:cubicBezTo>
                <a:cubicBezTo>
                  <a:pt x="770076" y="25946"/>
                  <a:pt x="920332" y="27117"/>
                  <a:pt x="1077760" y="0"/>
                </a:cubicBezTo>
                <a:cubicBezTo>
                  <a:pt x="1235188" y="-27117"/>
                  <a:pt x="1473325" y="10319"/>
                  <a:pt x="1763242" y="0"/>
                </a:cubicBezTo>
                <a:cubicBezTo>
                  <a:pt x="2053159" y="-10319"/>
                  <a:pt x="2161335" y="-8128"/>
                  <a:pt x="2269346" y="0"/>
                </a:cubicBezTo>
                <a:cubicBezTo>
                  <a:pt x="2377357" y="8128"/>
                  <a:pt x="2672881" y="-10373"/>
                  <a:pt x="2909984" y="0"/>
                </a:cubicBezTo>
                <a:cubicBezTo>
                  <a:pt x="3147087" y="10373"/>
                  <a:pt x="3189552" y="-229"/>
                  <a:pt x="3460932" y="0"/>
                </a:cubicBezTo>
                <a:cubicBezTo>
                  <a:pt x="3732312" y="229"/>
                  <a:pt x="3985047" y="-26615"/>
                  <a:pt x="4191260" y="0"/>
                </a:cubicBezTo>
                <a:cubicBezTo>
                  <a:pt x="4397473" y="26615"/>
                  <a:pt x="4830427" y="32988"/>
                  <a:pt x="5011276" y="0"/>
                </a:cubicBezTo>
                <a:cubicBezTo>
                  <a:pt x="5265588" y="-15896"/>
                  <a:pt x="5550715" y="238401"/>
                  <a:pt x="5538087" y="526811"/>
                </a:cubicBezTo>
                <a:cubicBezTo>
                  <a:pt x="5534211" y="721273"/>
                  <a:pt x="5540309" y="830123"/>
                  <a:pt x="5538087" y="961355"/>
                </a:cubicBezTo>
                <a:cubicBezTo>
                  <a:pt x="5532618" y="1185524"/>
                  <a:pt x="5287590" y="1493284"/>
                  <a:pt x="5011276" y="1488166"/>
                </a:cubicBezTo>
                <a:cubicBezTo>
                  <a:pt x="4778352" y="1501087"/>
                  <a:pt x="4698793" y="1473664"/>
                  <a:pt x="4460327" y="1488166"/>
                </a:cubicBezTo>
                <a:cubicBezTo>
                  <a:pt x="4221861" y="1502668"/>
                  <a:pt x="4109904" y="1512301"/>
                  <a:pt x="3864534" y="1488166"/>
                </a:cubicBezTo>
                <a:cubicBezTo>
                  <a:pt x="3619164" y="1464031"/>
                  <a:pt x="3535327" y="1475228"/>
                  <a:pt x="3268741" y="1488166"/>
                </a:cubicBezTo>
                <a:cubicBezTo>
                  <a:pt x="3002155" y="1501104"/>
                  <a:pt x="2864284" y="1501304"/>
                  <a:pt x="2628103" y="1488166"/>
                </a:cubicBezTo>
                <a:cubicBezTo>
                  <a:pt x="2391922" y="1475028"/>
                  <a:pt x="2367678" y="1485128"/>
                  <a:pt x="2121999" y="1488166"/>
                </a:cubicBezTo>
                <a:cubicBezTo>
                  <a:pt x="1876320" y="1491204"/>
                  <a:pt x="1727052" y="1459528"/>
                  <a:pt x="1481361" y="1488166"/>
                </a:cubicBezTo>
                <a:cubicBezTo>
                  <a:pt x="1235670" y="1516804"/>
                  <a:pt x="961382" y="1528263"/>
                  <a:pt x="526811" y="1488166"/>
                </a:cubicBezTo>
                <a:cubicBezTo>
                  <a:pt x="210050" y="1453487"/>
                  <a:pt x="9933" y="1239955"/>
                  <a:pt x="0" y="961355"/>
                </a:cubicBezTo>
                <a:cubicBezTo>
                  <a:pt x="-8318" y="749823"/>
                  <a:pt x="8943" y="694689"/>
                  <a:pt x="0" y="526811"/>
                </a:cubicBezTo>
                <a:close/>
              </a:path>
            </a:pathLst>
          </a:custGeom>
          <a:solidFill>
            <a:schemeClr val="bg1">
              <a:alpha val="87000"/>
            </a:schemeClr>
          </a:solidFill>
          <a:ln>
            <a:solidFill>
              <a:schemeClr val="accent6">
                <a:lumMod val="20000"/>
                <a:lumOff val="80000"/>
                <a:alpha val="50000"/>
              </a:schemeClr>
            </a:solidFill>
          </a:ln>
          <a:effectLst>
            <a:innerShdw blurRad="101600">
              <a:schemeClr val="bg1"/>
            </a:inn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outerShdw blurRad="50800" dist="50800" dir="5400000" algn="ctr" rotWithShape="0">
                  <a:srgbClr val="FFFF00"/>
                </a:outerShdw>
              </a:effectLst>
              <a:uLnTx/>
              <a:uFillTx/>
              <a:latin typeface="字魂70号-灵悦黑体" panose="00000500000000000000" pitchFamily="2" charset="-122"/>
              <a:ea typeface="字魂70号-灵悦黑体" panose="00000500000000000000" pitchFamily="2" charset="-122"/>
              <a:cs typeface="+mn-ea"/>
              <a:sym typeface="字魂70号-灵悦黑体" panose="00000500000000000000" pitchFamily="2" charset="-122"/>
            </a:endParaRPr>
          </a:p>
        </p:txBody>
      </p:sp>
      <p:pic>
        <p:nvPicPr>
          <p:cNvPr id="2" name="Picture 1">
            <a:extLst>
              <a:ext uri="{FF2B5EF4-FFF2-40B4-BE49-F238E27FC236}">
                <a16:creationId xmlns:a16="http://schemas.microsoft.com/office/drawing/2014/main" id="{A1E1E664-0EA0-4FBB-8CAC-28F9ADA420BD}"/>
              </a:ext>
            </a:extLst>
          </p:cNvPr>
          <p:cNvPicPr>
            <a:picLocks noChangeAspect="1"/>
          </p:cNvPicPr>
          <p:nvPr/>
        </p:nvPicPr>
        <p:blipFill>
          <a:blip r:embed="rId3"/>
          <a:stretch>
            <a:fillRect/>
          </a:stretch>
        </p:blipFill>
        <p:spPr>
          <a:xfrm>
            <a:off x="4574509" y="1673305"/>
            <a:ext cx="3633531" cy="1072989"/>
          </a:xfrm>
          <a:prstGeom prst="rect">
            <a:avLst/>
          </a:prstGeom>
        </p:spPr>
      </p:pic>
      <p:pic>
        <p:nvPicPr>
          <p:cNvPr id="4" name="Picture 3">
            <a:extLst>
              <a:ext uri="{FF2B5EF4-FFF2-40B4-BE49-F238E27FC236}">
                <a16:creationId xmlns:a16="http://schemas.microsoft.com/office/drawing/2014/main" id="{61579BB7-10A2-4C4C-B2F8-D9EF41E9A680}"/>
              </a:ext>
            </a:extLst>
          </p:cNvPr>
          <p:cNvPicPr>
            <a:picLocks noChangeAspect="1"/>
          </p:cNvPicPr>
          <p:nvPr/>
        </p:nvPicPr>
        <p:blipFill>
          <a:blip r:embed="rId4"/>
          <a:srcRect b="48528"/>
          <a:stretch/>
        </p:blipFill>
        <p:spPr>
          <a:xfrm>
            <a:off x="2064865" y="2533674"/>
            <a:ext cx="7651143" cy="1092028"/>
          </a:xfrm>
          <a:prstGeom prst="rect">
            <a:avLst/>
          </a:prstGeom>
        </p:spPr>
      </p:pic>
      <p:pic>
        <p:nvPicPr>
          <p:cNvPr id="7" name="Picture 6" descr="Logo&#10;&#10;Description automatically generated">
            <a:extLst>
              <a:ext uri="{FF2B5EF4-FFF2-40B4-BE49-F238E27FC236}">
                <a16:creationId xmlns:a16="http://schemas.microsoft.com/office/drawing/2014/main" id="{79F582C7-B888-44B1-8D8B-57CDB4B431C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72501" y="3943351"/>
            <a:ext cx="3267074" cy="3267074"/>
          </a:xfrm>
          <a:prstGeom prst="rect">
            <a:avLst/>
          </a:prstGeom>
        </p:spPr>
      </p:pic>
      <p:pic>
        <p:nvPicPr>
          <p:cNvPr id="11" name="Picture 10">
            <a:extLst>
              <a:ext uri="{FF2B5EF4-FFF2-40B4-BE49-F238E27FC236}">
                <a16:creationId xmlns:a16="http://schemas.microsoft.com/office/drawing/2014/main" id="{A2413102-DB75-AD9F-FBBF-D5861AE42F07}"/>
              </a:ext>
            </a:extLst>
          </p:cNvPr>
          <p:cNvPicPr>
            <a:picLocks noChangeAspect="1"/>
          </p:cNvPicPr>
          <p:nvPr/>
        </p:nvPicPr>
        <p:blipFill>
          <a:blip r:embed="rId6"/>
          <a:stretch>
            <a:fillRect/>
          </a:stretch>
        </p:blipFill>
        <p:spPr>
          <a:xfrm>
            <a:off x="1824039" y="3769090"/>
            <a:ext cx="8437595" cy="1871634"/>
          </a:xfrm>
          <a:prstGeom prst="rect">
            <a:avLst/>
          </a:prstGeom>
        </p:spPr>
      </p:pic>
      <p:sp>
        <p:nvSpPr>
          <p:cNvPr id="10" name="TextBox 9">
            <a:extLst>
              <a:ext uri="{FF2B5EF4-FFF2-40B4-BE49-F238E27FC236}">
                <a16:creationId xmlns:a16="http://schemas.microsoft.com/office/drawing/2014/main" id="{E49844B2-34C0-4FF3-83BD-F245EEE3D5C4}"/>
              </a:ext>
            </a:extLst>
          </p:cNvPr>
          <p:cNvSpPr txBox="1"/>
          <p:nvPr/>
        </p:nvSpPr>
        <p:spPr>
          <a:xfrm>
            <a:off x="2519610" y="961011"/>
            <a:ext cx="7553538" cy="584775"/>
          </a:xfrm>
          <a:prstGeom prst="rect">
            <a:avLst/>
          </a:prstGeom>
          <a:noFill/>
        </p:spPr>
        <p:txBody>
          <a:bodyPr wrap="square" rtlCol="0">
            <a:spAutoFit/>
          </a:bodyPr>
          <a:lstStyle/>
          <a:p>
            <a:pPr algn="ctr">
              <a:spcBef>
                <a:spcPct val="5000"/>
              </a:spcBef>
              <a:spcAft>
                <a:spcPct val="5000"/>
              </a:spcAft>
              <a:defRPr/>
            </a:pPr>
            <a:r>
              <a:rPr lang="en-US" sz="32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 TIỂU HỌC HOÀ NGHĨA </a:t>
            </a:r>
            <a:endParaRPr lang="en-US" sz="3200" b="1" i="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2" name="Rectangle 6">
            <a:extLst>
              <a:ext uri="{FF2B5EF4-FFF2-40B4-BE49-F238E27FC236}">
                <a16:creationId xmlns:a16="http://schemas.microsoft.com/office/drawing/2014/main" id="{135B1071-8AAF-4510-908C-7AFA74A46365}"/>
              </a:ext>
            </a:extLst>
          </p:cNvPr>
          <p:cNvSpPr>
            <a:spLocks noChangeArrowheads="1"/>
          </p:cNvSpPr>
          <p:nvPr/>
        </p:nvSpPr>
        <p:spPr bwMode="auto">
          <a:xfrm>
            <a:off x="3003669" y="5978863"/>
            <a:ext cx="8900925" cy="397958"/>
          </a:xfrm>
          <a:prstGeom prst="rect">
            <a:avLst/>
          </a:prstGeom>
          <a:noFill/>
          <a:ln>
            <a:noFill/>
          </a:ln>
          <a:effectLst/>
        </p:spPr>
        <p:txBody>
          <a:bodyPr wrap="none" lIns="91318" tIns="45659" rIns="91318" bIns="45659" anchor="ctr"/>
          <a:lstStyle/>
          <a:p>
            <a:pPr algn="ctr">
              <a:spcBef>
                <a:spcPct val="5000"/>
              </a:spcBef>
              <a:spcAft>
                <a:spcPct val="5000"/>
              </a:spcAft>
              <a:defRPr/>
            </a:pPr>
            <a:r>
              <a:rPr lang="en-US" sz="3600" b="1" dirty="0" err="1">
                <a:solidFill>
                  <a:srgbClr val="0000FF"/>
                </a:solidFill>
                <a:effectLst>
                  <a:outerShdw blurRad="38100" dist="38100" dir="2700000" algn="tl">
                    <a:srgbClr val="C0C0C0"/>
                  </a:outerShdw>
                </a:effectLst>
                <a:cs typeface="Arial" charset="0"/>
              </a:rPr>
              <a:t>Giáo</a:t>
            </a:r>
            <a:r>
              <a:rPr lang="en-US" sz="3600" b="1" dirty="0">
                <a:solidFill>
                  <a:srgbClr val="0000FF"/>
                </a:solidFill>
                <a:effectLst>
                  <a:outerShdw blurRad="38100" dist="38100" dir="2700000" algn="tl">
                    <a:srgbClr val="C0C0C0"/>
                  </a:outerShdw>
                </a:effectLst>
                <a:cs typeface="Arial" charset="0"/>
              </a:rPr>
              <a:t> </a:t>
            </a:r>
            <a:r>
              <a:rPr lang="en-US" sz="3600" b="1" dirty="0" err="1">
                <a:solidFill>
                  <a:srgbClr val="0000FF"/>
                </a:solidFill>
                <a:effectLst>
                  <a:outerShdw blurRad="38100" dist="38100" dir="2700000" algn="tl">
                    <a:srgbClr val="C0C0C0"/>
                  </a:outerShdw>
                </a:effectLst>
                <a:cs typeface="Arial" charset="0"/>
              </a:rPr>
              <a:t>viên</a:t>
            </a:r>
            <a:r>
              <a:rPr lang="en-US" sz="3600" b="1" dirty="0">
                <a:solidFill>
                  <a:srgbClr val="0000FF"/>
                </a:solidFill>
                <a:effectLst>
                  <a:outerShdw blurRad="38100" dist="38100" dir="2700000" algn="tl">
                    <a:srgbClr val="C0C0C0"/>
                  </a:outerShdw>
                </a:effectLst>
                <a:cs typeface="Arial" charset="0"/>
              </a:rPr>
              <a:t>: </a:t>
            </a:r>
            <a:r>
              <a:rPr lang="en-US" sz="3600" b="1" dirty="0" err="1">
                <a:solidFill>
                  <a:srgbClr val="0000FF"/>
                </a:solidFill>
                <a:effectLst>
                  <a:outerShdw blurRad="38100" dist="38100" dir="2700000" algn="tl">
                    <a:srgbClr val="C0C0C0"/>
                  </a:outerShdw>
                </a:effectLst>
                <a:cs typeface="Arial" charset="0"/>
              </a:rPr>
              <a:t>Vũ</a:t>
            </a:r>
            <a:r>
              <a:rPr lang="en-US" sz="3600" b="1" dirty="0">
                <a:solidFill>
                  <a:srgbClr val="0000FF"/>
                </a:solidFill>
                <a:effectLst>
                  <a:outerShdw blurRad="38100" dist="38100" dir="2700000" algn="tl">
                    <a:srgbClr val="C0C0C0"/>
                  </a:outerShdw>
                </a:effectLst>
                <a:cs typeface="Arial" charset="0"/>
              </a:rPr>
              <a:t> </a:t>
            </a:r>
            <a:r>
              <a:rPr lang="en-US" sz="3600" b="1" dirty="0" err="1">
                <a:solidFill>
                  <a:srgbClr val="0000FF"/>
                </a:solidFill>
                <a:effectLst>
                  <a:outerShdw blurRad="38100" dist="38100" dir="2700000" algn="tl">
                    <a:srgbClr val="C0C0C0"/>
                  </a:outerShdw>
                </a:effectLst>
                <a:cs typeface="Arial" charset="0"/>
              </a:rPr>
              <a:t>Thị</a:t>
            </a:r>
            <a:r>
              <a:rPr lang="en-US" sz="3600" b="1" dirty="0">
                <a:solidFill>
                  <a:srgbClr val="0000FF"/>
                </a:solidFill>
                <a:effectLst>
                  <a:outerShdw blurRad="38100" dist="38100" dir="2700000" algn="tl">
                    <a:srgbClr val="C0C0C0"/>
                  </a:outerShdw>
                </a:effectLst>
                <a:cs typeface="Arial" charset="0"/>
              </a:rPr>
              <a:t> </a:t>
            </a:r>
            <a:r>
              <a:rPr lang="en-US" sz="3600" b="1" dirty="0" err="1">
                <a:solidFill>
                  <a:srgbClr val="0000FF"/>
                </a:solidFill>
                <a:effectLst>
                  <a:outerShdw blurRad="38100" dist="38100" dir="2700000" algn="tl">
                    <a:srgbClr val="C0C0C0"/>
                  </a:outerShdw>
                </a:effectLst>
                <a:cs typeface="Arial" charset="0"/>
              </a:rPr>
              <a:t>Ngọc</a:t>
            </a:r>
            <a:r>
              <a:rPr lang="en-US" sz="3600" b="1" dirty="0">
                <a:solidFill>
                  <a:srgbClr val="0000FF"/>
                </a:solidFill>
                <a:effectLst>
                  <a:outerShdw blurRad="38100" dist="38100" dir="2700000" algn="tl">
                    <a:srgbClr val="C0C0C0"/>
                  </a:outerShdw>
                </a:effectLst>
                <a:cs typeface="Arial" charset="0"/>
              </a:rPr>
              <a:t> Anh – </a:t>
            </a:r>
            <a:r>
              <a:rPr lang="en-US" sz="3600" b="1" dirty="0" err="1">
                <a:solidFill>
                  <a:srgbClr val="0000FF"/>
                </a:solidFill>
                <a:effectLst>
                  <a:outerShdw blurRad="38100" dist="38100" dir="2700000" algn="tl">
                    <a:srgbClr val="C0C0C0"/>
                  </a:outerShdw>
                </a:effectLst>
                <a:cs typeface="Arial" charset="0"/>
              </a:rPr>
              <a:t>Lớp</a:t>
            </a:r>
            <a:r>
              <a:rPr lang="en-US" sz="3600" b="1" dirty="0">
                <a:solidFill>
                  <a:srgbClr val="0000FF"/>
                </a:solidFill>
                <a:effectLst>
                  <a:outerShdw blurRad="38100" dist="38100" dir="2700000" algn="tl">
                    <a:srgbClr val="C0C0C0"/>
                  </a:outerShdw>
                </a:effectLst>
                <a:cs typeface="Arial" charset="0"/>
              </a:rPr>
              <a:t> 3B</a:t>
            </a:r>
          </a:p>
        </p:txBody>
      </p:sp>
    </p:spTree>
    <p:extLst>
      <p:ext uri="{BB962C8B-B14F-4D97-AF65-F5344CB8AC3E}">
        <p14:creationId xmlns:p14="http://schemas.microsoft.com/office/powerpoint/2010/main" val="29438839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53"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58D837E-C81F-4306-AEF9-1972332E85BA}"/>
              </a:ext>
            </a:extLst>
          </p:cNvPr>
          <p:cNvSpPr/>
          <p:nvPr/>
        </p:nvSpPr>
        <p:spPr>
          <a:xfrm>
            <a:off x="2493976" y="105877"/>
            <a:ext cx="6688524"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2795600" y="159984"/>
            <a:ext cx="6281023" cy="17147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b="1" dirty="0">
                <a:latin typeface="+mn-lt"/>
                <a:ea typeface="Times New Roman" panose="02020603050405020304" pitchFamily="18" charset="0"/>
                <a:cs typeface="Times New Roman" panose="02020603050405020304" pitchFamily="18" charset="0"/>
              </a:rPr>
              <a:t>Các địa danh có trong đoạn văn</a:t>
            </a:r>
            <a:endParaRPr lang="en-US" sz="3600" b="1" dirty="0">
              <a:solidFill>
                <a:srgbClr val="FF0000"/>
              </a:solidFill>
              <a:latin typeface="+mn-lt"/>
              <a:cs typeface="Times New Roman" panose="02020603050405020304" pitchFamily="18" charset="0"/>
            </a:endParaRPr>
          </a:p>
        </p:txBody>
      </p:sp>
      <p:pic>
        <p:nvPicPr>
          <p:cNvPr id="1026" name="Picture 2" descr="TẢI Bản đồ Hành chính tỉnh Ninh Bình Khổ Lớn 2022">
            <a:extLst>
              <a:ext uri="{FF2B5EF4-FFF2-40B4-BE49-F238E27FC236}">
                <a16:creationId xmlns:a16="http://schemas.microsoft.com/office/drawing/2014/main" id="{32518135-138C-4905-BB1A-7752481C7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694" y="1452711"/>
            <a:ext cx="7667238" cy="431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28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8BE3341-1E35-B9FF-A25F-37B5F51E6893}"/>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F1D60CD-BAB5-9F2E-7C0D-941F56F95B66}"/>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5C6D6AF-6E45-3199-D1C1-5734BFEAC0C2}"/>
              </a:ext>
            </a:extLst>
          </p:cNvPr>
          <p:cNvSpPr txBox="1"/>
          <p:nvPr/>
        </p:nvSpPr>
        <p:spPr>
          <a:xfrm>
            <a:off x="1137684" y="1275907"/>
            <a:ext cx="10196623" cy="4401205"/>
          </a:xfrm>
          <a:prstGeom prst="rect">
            <a:avLst/>
          </a:prstGeom>
          <a:noFill/>
        </p:spPr>
        <p:txBody>
          <a:bodyPr wrap="square" rtlCol="0">
            <a:spAutoFit/>
          </a:bodyPr>
          <a:lstStyle/>
          <a:p>
            <a:pPr algn="just"/>
            <a:r>
              <a:rPr lang="en-US" sz="4000" dirty="0">
                <a:solidFill>
                  <a:srgbClr val="FF0000"/>
                </a:solidFill>
                <a:latin typeface="Cambria" panose="02040503050406030204" pitchFamily="18" charset="0"/>
                <a:ea typeface="Cambria" panose="02040503050406030204" pitchFamily="18" charset="0"/>
              </a:rPr>
              <a:t>   </a:t>
            </a:r>
            <a:r>
              <a:rPr lang="vi-VN" sz="4000" dirty="0">
                <a:solidFill>
                  <a:srgbClr val="FF0000"/>
                </a:solidFill>
                <a:latin typeface="Cambria" panose="02040503050406030204" pitchFamily="18" charset="0"/>
                <a:ea typeface="Cambria" panose="02040503050406030204" pitchFamily="18" charset="0"/>
              </a:rPr>
              <a:t>Tỉnh Ninh Bình đã chính thức sáp nhập với hai tỉnh Hà Nam và Nam Định thành một tỉnh mới lấy tên là tỉnh Ninh Bình theo Nghị quyết 60-NQ/TW năm 2025 của Trung ương Đảng đã được phê duyệt và có hiệu lực từ ngày 1/7/2025. Trung tâm hành chính mới đặt tại thành phố Hoa Lư. </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336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ẢI Bản đồ Hành chính tỉnh Hoà Bình Khổ Lớn Mới Nhất 2022">
            <a:extLst>
              <a:ext uri="{FF2B5EF4-FFF2-40B4-BE49-F238E27FC236}">
                <a16:creationId xmlns:a16="http://schemas.microsoft.com/office/drawing/2014/main" id="{9E51CF75-BE4B-45CD-AC39-00B40C49E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299" y="984185"/>
            <a:ext cx="8483061" cy="477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65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6C7C42-ABF7-E2AD-FAF8-E870DE914CDB}"/>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5EC30367-1E72-883C-8E52-AE831E1A6B0C}"/>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A42109F-0953-1BE3-E33E-E7D3CE7F062E}"/>
              </a:ext>
            </a:extLst>
          </p:cNvPr>
          <p:cNvSpPr txBox="1"/>
          <p:nvPr/>
        </p:nvSpPr>
        <p:spPr>
          <a:xfrm>
            <a:off x="1137684" y="1275907"/>
            <a:ext cx="10196623"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Tỉnh Hòa Bình đã sáp nhập với tỉnh Vĩnh Phúc và tỉnh Phú Thọ để thành lập một tỉnh mới có tên gọi là tỉnh Phú Thọ. Việc sáp nhập này bắt đầu có hiệu lực từ ngày 01/7/2025, và trung tâm hành chính của tỉnh mới sẽ được đặt tại thành phố Việt Trì, tỉnh Phú Thọ hiện nay. </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706666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1C78C643-882B-46B1-9D37-E89992864025}"/>
              </a:ext>
            </a:extLst>
          </p:cNvPr>
          <p:cNvSpPr/>
          <p:nvPr/>
        </p:nvSpPr>
        <p:spPr>
          <a:xfrm>
            <a:off x="337561" y="600075"/>
            <a:ext cx="11516877" cy="56578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TẢI Bản đồ Hành chính tỉnh Thanh Hoá Khổ Lớn năm 2022">
            <a:extLst>
              <a:ext uri="{FF2B5EF4-FFF2-40B4-BE49-F238E27FC236}">
                <a16:creationId xmlns:a16="http://schemas.microsoft.com/office/drawing/2014/main" id="{C2127439-A1AA-4F89-AB57-4A0056118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548" y="1002732"/>
            <a:ext cx="8450089" cy="47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75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F3CCCE2-5512-42AA-AE4E-77870627F0DB}"/>
              </a:ext>
            </a:extLst>
          </p:cNvPr>
          <p:cNvGrpSpPr/>
          <p:nvPr/>
        </p:nvGrpSpPr>
        <p:grpSpPr>
          <a:xfrm>
            <a:off x="3323087" y="5411412"/>
            <a:ext cx="6281023" cy="808523"/>
            <a:chOff x="3180610" y="5601902"/>
            <a:chExt cx="6281023" cy="808523"/>
          </a:xfrm>
        </p:grpSpPr>
        <p:sp>
          <p:nvSpPr>
            <p:cNvPr id="7" name="Rectangle: Rounded Corners 6">
              <a:extLst>
                <a:ext uri="{FF2B5EF4-FFF2-40B4-BE49-F238E27FC236}">
                  <a16:creationId xmlns:a16="http://schemas.microsoft.com/office/drawing/2014/main" id="{C58D837E-C81F-4306-AEF9-1972332E85BA}"/>
                </a:ext>
              </a:extLst>
            </p:cNvPr>
            <p:cNvSpPr/>
            <p:nvPr/>
          </p:nvSpPr>
          <p:spPr>
            <a:xfrm>
              <a:off x="4851133" y="5601902"/>
              <a:ext cx="2868328"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3180610" y="5771513"/>
              <a:ext cx="6281023" cy="5619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Nho Quan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7170" name="Picture 2" descr="THỊ TRẤN NHO QUAN NINH BÌNH 2022 - YouTube">
            <a:extLst>
              <a:ext uri="{FF2B5EF4-FFF2-40B4-BE49-F238E27FC236}">
                <a16:creationId xmlns:a16="http://schemas.microsoft.com/office/drawing/2014/main" id="{FD2DEAD4-E5D4-4291-86E9-4EA524257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657" y="818147"/>
            <a:ext cx="7732116" cy="434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0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160EBD5-F569-4CF2-99D5-709453DF98BF}"/>
              </a:ext>
            </a:extLst>
          </p:cNvPr>
          <p:cNvSpPr/>
          <p:nvPr/>
        </p:nvSpPr>
        <p:spPr>
          <a:xfrm>
            <a:off x="593395" y="408451"/>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Câu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Chọn iêu hoặc ươu thay cho</a:t>
            </a:r>
          </a:p>
        </p:txBody>
      </p:sp>
      <p:sp>
        <p:nvSpPr>
          <p:cNvPr id="14" name="TextBox 13">
            <a:extLst>
              <a:ext uri="{FF2B5EF4-FFF2-40B4-BE49-F238E27FC236}">
                <a16:creationId xmlns:a16="http://schemas.microsoft.com/office/drawing/2014/main" id="{91DA023B-A6B1-44D1-87F8-D6731D40C02F}"/>
              </a:ext>
            </a:extLst>
          </p:cNvPr>
          <p:cNvSpPr txBox="1"/>
          <p:nvPr/>
        </p:nvSpPr>
        <p:spPr>
          <a:xfrm>
            <a:off x="654518" y="2155727"/>
            <a:ext cx="10915049" cy="2298834"/>
          </a:xfrm>
          <a:prstGeom prst="rect">
            <a:avLst/>
          </a:prstGeom>
          <a:noFill/>
        </p:spPr>
        <p:txBody>
          <a:bodyPr wrap="square" rtlCol="0">
            <a:spAutoFit/>
          </a:bodyPr>
          <a:lstStyle/>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Cứ chiều chiều, bầy hươu lại rủ nhau ra suối uống nước.</a:t>
            </a:r>
          </a:p>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Buổi sáng, tiếng chim khướu lảnh lót khắp rừng.</a:t>
            </a:r>
          </a:p>
          <a:p>
            <a:pPr lvl="0" algn="just">
              <a:lnSpc>
                <a:spcPct val="150000"/>
              </a:lnSpc>
            </a:pPr>
            <a:r>
              <a:rPr lang="vi-VN" sz="3300" dirty="0">
                <a:solidFill>
                  <a:prstClr val="black"/>
                </a:solidFill>
                <a:latin typeface="Calibri" panose="020F0502020204030204" pitchFamily="34" charset="0"/>
                <a:cs typeface="Calibri" panose="020F0502020204030204" pitchFamily="34" charset="0"/>
              </a:rPr>
              <a:t>- Mặt trời chiếu những tia nắng ấm áp xuống vườn cây.</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3434F52-1D6D-4FD3-BF5C-567CB7B46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38" y="4712220"/>
            <a:ext cx="3481337" cy="2575589"/>
          </a:xfrm>
          <a:prstGeom prst="rect">
            <a:avLst/>
          </a:prstGeom>
        </p:spPr>
      </p:pic>
      <p:pic>
        <p:nvPicPr>
          <p:cNvPr id="5" name="Picture 4">
            <a:extLst>
              <a:ext uri="{FF2B5EF4-FFF2-40B4-BE49-F238E27FC236}">
                <a16:creationId xmlns:a16="http://schemas.microsoft.com/office/drawing/2014/main" id="{3A1BC935-B277-487C-8C37-C32C10966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6" y="669247"/>
            <a:ext cx="850798" cy="816769"/>
          </a:xfrm>
          <a:prstGeom prst="rect">
            <a:avLst/>
          </a:prstGeom>
        </p:spPr>
      </p:pic>
      <p:pic>
        <p:nvPicPr>
          <p:cNvPr id="33" name="Picture 32">
            <a:extLst>
              <a:ext uri="{FF2B5EF4-FFF2-40B4-BE49-F238E27FC236}">
                <a16:creationId xmlns:a16="http://schemas.microsoft.com/office/drawing/2014/main" id="{B43740D8-4B78-4DFC-9B18-81438056B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893" y="2269098"/>
            <a:ext cx="654276" cy="628107"/>
          </a:xfrm>
          <a:prstGeom prst="rect">
            <a:avLst/>
          </a:prstGeom>
        </p:spPr>
      </p:pic>
      <p:pic>
        <p:nvPicPr>
          <p:cNvPr id="35" name="Picture 34">
            <a:extLst>
              <a:ext uri="{FF2B5EF4-FFF2-40B4-BE49-F238E27FC236}">
                <a16:creationId xmlns:a16="http://schemas.microsoft.com/office/drawing/2014/main" id="{AF016491-1572-4247-939F-BAF8876B8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9698" y="2264094"/>
            <a:ext cx="679540" cy="652361"/>
          </a:xfrm>
          <a:prstGeom prst="rect">
            <a:avLst/>
          </a:prstGeom>
        </p:spPr>
      </p:pic>
      <p:pic>
        <p:nvPicPr>
          <p:cNvPr id="37" name="Picture 36">
            <a:extLst>
              <a:ext uri="{FF2B5EF4-FFF2-40B4-BE49-F238E27FC236}">
                <a16:creationId xmlns:a16="http://schemas.microsoft.com/office/drawing/2014/main" id="{B1FC4F44-B2FE-4171-8E0E-B88705A00C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4121" y="3782918"/>
            <a:ext cx="691616" cy="663954"/>
          </a:xfrm>
          <a:prstGeom prst="rect">
            <a:avLst/>
          </a:prstGeom>
        </p:spPr>
      </p:pic>
      <p:pic>
        <p:nvPicPr>
          <p:cNvPr id="39" name="Picture 38">
            <a:extLst>
              <a:ext uri="{FF2B5EF4-FFF2-40B4-BE49-F238E27FC236}">
                <a16:creationId xmlns:a16="http://schemas.microsoft.com/office/drawing/2014/main" id="{7735D86B-C622-4204-AA9A-72FAA1E95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2151" y="2198016"/>
            <a:ext cx="768746" cy="737999"/>
          </a:xfrm>
          <a:prstGeom prst="rect">
            <a:avLst/>
          </a:prstGeom>
        </p:spPr>
      </p:pic>
      <p:pic>
        <p:nvPicPr>
          <p:cNvPr id="41" name="Picture 40">
            <a:extLst>
              <a:ext uri="{FF2B5EF4-FFF2-40B4-BE49-F238E27FC236}">
                <a16:creationId xmlns:a16="http://schemas.microsoft.com/office/drawing/2014/main" id="{BA9B2188-A6E5-4394-BC3D-7A11F52DD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7517" y="3044849"/>
            <a:ext cx="754642" cy="724459"/>
          </a:xfrm>
          <a:prstGeom prst="rect">
            <a:avLst/>
          </a:prstGeom>
        </p:spPr>
      </p:pic>
    </p:spTree>
    <p:extLst>
      <p:ext uri="{BB962C8B-B14F-4D97-AF65-F5344CB8AC3E}">
        <p14:creationId xmlns:p14="http://schemas.microsoft.com/office/powerpoint/2010/main" val="2271182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33"/>
                                        </p:tgtEl>
                                        <p:attrNameLst>
                                          <p:attrName>ppt_w</p:attrName>
                                        </p:attrNameLst>
                                      </p:cBhvr>
                                      <p:tavLst>
                                        <p:tav tm="0">
                                          <p:val>
                                            <p:strVal val="ppt_w"/>
                                          </p:val>
                                        </p:tav>
                                        <p:tav tm="100000">
                                          <p:val>
                                            <p:fltVal val="0"/>
                                          </p:val>
                                        </p:tav>
                                      </p:tavLst>
                                    </p:anim>
                                    <p:anim calcmode="lin" valueType="num">
                                      <p:cBhvr>
                                        <p:cTn id="12" dur="500"/>
                                        <p:tgtEl>
                                          <p:spTgt spid="33"/>
                                        </p:tgtEl>
                                        <p:attrNameLst>
                                          <p:attrName>ppt_h</p:attrName>
                                        </p:attrNameLst>
                                      </p:cBhvr>
                                      <p:tavLst>
                                        <p:tav tm="0">
                                          <p:val>
                                            <p:strVal val="ppt_h"/>
                                          </p:val>
                                        </p:tav>
                                        <p:tav tm="100000">
                                          <p:val>
                                            <p:fltVal val="0"/>
                                          </p:val>
                                        </p:tav>
                                      </p:tavLst>
                                    </p:anim>
                                    <p:animEffect transition="out" filter="fade">
                                      <p:cBhvr>
                                        <p:cTn id="13" dur="500"/>
                                        <p:tgtEl>
                                          <p:spTgt spid="33"/>
                                        </p:tgtEl>
                                      </p:cBhvr>
                                    </p:animEffect>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35"/>
                                        </p:tgtEl>
                                        <p:attrNameLst>
                                          <p:attrName>ppt_w</p:attrName>
                                        </p:attrNameLst>
                                      </p:cBhvr>
                                      <p:tavLst>
                                        <p:tav tm="0">
                                          <p:val>
                                            <p:strVal val="ppt_w"/>
                                          </p:val>
                                        </p:tav>
                                        <p:tav tm="100000">
                                          <p:val>
                                            <p:fltVal val="0"/>
                                          </p:val>
                                        </p:tav>
                                      </p:tavLst>
                                    </p:anim>
                                    <p:anim calcmode="lin" valueType="num">
                                      <p:cBhvr>
                                        <p:cTn id="19" dur="500"/>
                                        <p:tgtEl>
                                          <p:spTgt spid="35"/>
                                        </p:tgtEl>
                                        <p:attrNameLst>
                                          <p:attrName>ppt_h</p:attrName>
                                        </p:attrNameLst>
                                      </p:cBhvr>
                                      <p:tavLst>
                                        <p:tav tm="0">
                                          <p:val>
                                            <p:strVal val="ppt_h"/>
                                          </p:val>
                                        </p:tav>
                                        <p:tav tm="100000">
                                          <p:val>
                                            <p:fltVal val="0"/>
                                          </p:val>
                                        </p:tav>
                                      </p:tavLst>
                                    </p:anim>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39"/>
                                        </p:tgtEl>
                                        <p:attrNameLst>
                                          <p:attrName>ppt_w</p:attrName>
                                        </p:attrNameLst>
                                      </p:cBhvr>
                                      <p:tavLst>
                                        <p:tav tm="0">
                                          <p:val>
                                            <p:strVal val="ppt_w"/>
                                          </p:val>
                                        </p:tav>
                                        <p:tav tm="100000">
                                          <p:val>
                                            <p:fltVal val="0"/>
                                          </p:val>
                                        </p:tav>
                                      </p:tavLst>
                                    </p:anim>
                                    <p:anim calcmode="lin" valueType="num">
                                      <p:cBhvr>
                                        <p:cTn id="26" dur="500"/>
                                        <p:tgtEl>
                                          <p:spTgt spid="39"/>
                                        </p:tgtEl>
                                        <p:attrNameLst>
                                          <p:attrName>ppt_h</p:attrName>
                                        </p:attrNameLst>
                                      </p:cBhvr>
                                      <p:tavLst>
                                        <p:tav tm="0">
                                          <p:val>
                                            <p:strVal val="ppt_h"/>
                                          </p:val>
                                        </p:tav>
                                        <p:tav tm="100000">
                                          <p:val>
                                            <p:fltVal val="0"/>
                                          </p:val>
                                        </p:tav>
                                      </p:tavLst>
                                    </p:anim>
                                    <p:animEffect transition="out" filter="fade">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41"/>
                                        </p:tgtEl>
                                        <p:attrNameLst>
                                          <p:attrName>ppt_w</p:attrName>
                                        </p:attrNameLst>
                                      </p:cBhvr>
                                      <p:tavLst>
                                        <p:tav tm="0">
                                          <p:val>
                                            <p:strVal val="ppt_w"/>
                                          </p:val>
                                        </p:tav>
                                        <p:tav tm="100000">
                                          <p:val>
                                            <p:fltVal val="0"/>
                                          </p:val>
                                        </p:tav>
                                      </p:tavLst>
                                    </p:anim>
                                    <p:anim calcmode="lin" valueType="num">
                                      <p:cBhvr>
                                        <p:cTn id="33" dur="500"/>
                                        <p:tgtEl>
                                          <p:spTgt spid="41"/>
                                        </p:tgtEl>
                                        <p:attrNameLst>
                                          <p:attrName>ppt_h</p:attrName>
                                        </p:attrNameLst>
                                      </p:cBhvr>
                                      <p:tavLst>
                                        <p:tav tm="0">
                                          <p:val>
                                            <p:strVal val="ppt_h"/>
                                          </p:val>
                                        </p:tav>
                                        <p:tav tm="100000">
                                          <p:val>
                                            <p:fltVal val="0"/>
                                          </p:val>
                                        </p:tav>
                                      </p:tavLst>
                                    </p:anim>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nodeType="clickEffect">
                                  <p:stCondLst>
                                    <p:cond delay="0"/>
                                  </p:stCondLst>
                                  <p:childTnLst>
                                    <p:anim calcmode="lin" valueType="num">
                                      <p:cBhvr>
                                        <p:cTn id="39" dur="500"/>
                                        <p:tgtEl>
                                          <p:spTgt spid="37"/>
                                        </p:tgtEl>
                                        <p:attrNameLst>
                                          <p:attrName>ppt_w</p:attrName>
                                        </p:attrNameLst>
                                      </p:cBhvr>
                                      <p:tavLst>
                                        <p:tav tm="0">
                                          <p:val>
                                            <p:strVal val="ppt_w"/>
                                          </p:val>
                                        </p:tav>
                                        <p:tav tm="100000">
                                          <p:val>
                                            <p:fltVal val="0"/>
                                          </p:val>
                                        </p:tav>
                                      </p:tavLst>
                                    </p:anim>
                                    <p:anim calcmode="lin" valueType="num">
                                      <p:cBhvr>
                                        <p:cTn id="40" dur="500"/>
                                        <p:tgtEl>
                                          <p:spTgt spid="37"/>
                                        </p:tgtEl>
                                        <p:attrNameLst>
                                          <p:attrName>ppt_h</p:attrName>
                                        </p:attrNameLst>
                                      </p:cBhvr>
                                      <p:tavLst>
                                        <p:tav tm="0">
                                          <p:val>
                                            <p:strVal val="ppt_h"/>
                                          </p:val>
                                        </p:tav>
                                        <p:tav tm="100000">
                                          <p:val>
                                            <p:fltVal val="0"/>
                                          </p:val>
                                        </p:tav>
                                      </p:tavLst>
                                    </p:anim>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160EBD5-F569-4CF2-99D5-709453DF98BF}"/>
              </a:ext>
            </a:extLst>
          </p:cNvPr>
          <p:cNvSpPr/>
          <p:nvPr/>
        </p:nvSpPr>
        <p:spPr>
          <a:xfrm>
            <a:off x="593395" y="408451"/>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Tìm và gọi tên các sự vật có tiếng chứa vần ât hoặc âc trong tranh</a:t>
            </a:r>
          </a:p>
        </p:txBody>
      </p:sp>
      <p:pic>
        <p:nvPicPr>
          <p:cNvPr id="4" name="Picture 3">
            <a:extLst>
              <a:ext uri="{FF2B5EF4-FFF2-40B4-BE49-F238E27FC236}">
                <a16:creationId xmlns:a16="http://schemas.microsoft.com/office/drawing/2014/main" id="{8F8C69E8-2D33-4F4A-A3E2-63F88C0B3CFE}"/>
              </a:ext>
            </a:extLst>
          </p:cNvPr>
          <p:cNvPicPr>
            <a:picLocks noChangeAspect="1"/>
          </p:cNvPicPr>
          <p:nvPr/>
        </p:nvPicPr>
        <p:blipFill>
          <a:blip r:embed="rId2"/>
          <a:stretch>
            <a:fillRect/>
          </a:stretch>
        </p:blipFill>
        <p:spPr>
          <a:xfrm>
            <a:off x="617017" y="1460583"/>
            <a:ext cx="6300597" cy="4535956"/>
          </a:xfrm>
          <a:prstGeom prst="rect">
            <a:avLst/>
          </a:prstGeom>
        </p:spPr>
      </p:pic>
      <p:sp>
        <p:nvSpPr>
          <p:cNvPr id="17" name="Rectangles 7">
            <a:extLst>
              <a:ext uri="{FF2B5EF4-FFF2-40B4-BE49-F238E27FC236}">
                <a16:creationId xmlns:a16="http://schemas.microsoft.com/office/drawing/2014/main" id="{24EDD47F-6B39-4037-BD95-92C5C778DAB4}"/>
              </a:ext>
            </a:extLst>
          </p:cNvPr>
          <p:cNvSpPr/>
          <p:nvPr/>
        </p:nvSpPr>
        <p:spPr>
          <a:xfrm>
            <a:off x="7194082" y="1578543"/>
            <a:ext cx="4356234" cy="1576805"/>
          </a:xfrm>
          <a:prstGeom prst="rect">
            <a:avLst/>
          </a:prstGeom>
          <a:solidFill>
            <a:schemeClr val="bg1">
              <a:lumMod val="9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6" name="TextBox 5">
            <a:extLst>
              <a:ext uri="{FF2B5EF4-FFF2-40B4-BE49-F238E27FC236}">
                <a16:creationId xmlns:a16="http://schemas.microsoft.com/office/drawing/2014/main" id="{4DE3A19A-541B-44F4-B4C0-1FBC27056A3F}"/>
              </a:ext>
            </a:extLst>
          </p:cNvPr>
          <p:cNvSpPr txBox="1"/>
          <p:nvPr/>
        </p:nvSpPr>
        <p:spPr>
          <a:xfrm>
            <a:off x="8710864" y="1607419"/>
            <a:ext cx="1857676" cy="646331"/>
          </a:xfrm>
          <a:prstGeom prst="rect">
            <a:avLst/>
          </a:prstGeom>
          <a:noFill/>
        </p:spPr>
        <p:txBody>
          <a:bodyPr wrap="square" rtlCol="0">
            <a:spAutoFit/>
          </a:bodyPr>
          <a:lstStyle/>
          <a:p>
            <a:pPr algn="just"/>
            <a:r>
              <a:rPr lang="en-US" sz="3600" b="1" i="0" dirty="0" err="1">
                <a:solidFill>
                  <a:srgbClr val="000000"/>
                </a:solidFill>
                <a:effectLst/>
                <a:ea typeface="Open Sans" panose="020B0606030504020204" pitchFamily="34" charset="0"/>
                <a:cs typeface="Open Sans" panose="020B0606030504020204" pitchFamily="34" charset="0"/>
              </a:rPr>
              <a:t>Vần</a:t>
            </a:r>
            <a:r>
              <a:rPr lang="en-US" sz="3600" b="1" i="0" dirty="0">
                <a:solidFill>
                  <a:srgbClr val="000000"/>
                </a:solidFill>
                <a:effectLst/>
                <a:ea typeface="Open Sans" panose="020B0606030504020204" pitchFamily="34" charset="0"/>
                <a:cs typeface="Open Sans" panose="020B0606030504020204" pitchFamily="34" charset="0"/>
              </a:rPr>
              <a:t> </a:t>
            </a:r>
            <a:r>
              <a:rPr lang="en-US" sz="3600" b="1" i="0" dirty="0" err="1">
                <a:solidFill>
                  <a:srgbClr val="000000"/>
                </a:solidFill>
                <a:effectLst/>
                <a:ea typeface="Open Sans" panose="020B0606030504020204" pitchFamily="34" charset="0"/>
                <a:cs typeface="Open Sans" panose="020B0606030504020204" pitchFamily="34" charset="0"/>
              </a:rPr>
              <a:t>âc</a:t>
            </a:r>
            <a:r>
              <a:rPr lang="en-US" sz="3600" b="1" i="0" dirty="0">
                <a:solidFill>
                  <a:srgbClr val="000000"/>
                </a:solidFill>
                <a:effectLst/>
                <a:ea typeface="Open Sans" panose="020B0606030504020204" pitchFamily="34" charset="0"/>
                <a:cs typeface="Open Sans" panose="020B0606030504020204" pitchFamily="34" charset="0"/>
              </a:rPr>
              <a:t>:</a:t>
            </a:r>
          </a:p>
        </p:txBody>
      </p:sp>
      <p:sp>
        <p:nvSpPr>
          <p:cNvPr id="7" name="Oval 6">
            <a:extLst>
              <a:ext uri="{FF2B5EF4-FFF2-40B4-BE49-F238E27FC236}">
                <a16:creationId xmlns:a16="http://schemas.microsoft.com/office/drawing/2014/main" id="{F63042BE-0145-4D3C-A75A-05262BD0C209}"/>
              </a:ext>
            </a:extLst>
          </p:cNvPr>
          <p:cNvSpPr/>
          <p:nvPr/>
        </p:nvSpPr>
        <p:spPr>
          <a:xfrm>
            <a:off x="596766" y="1501541"/>
            <a:ext cx="5111015" cy="1289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347B8C-ACE9-433A-8F71-7D1764E45CD5}"/>
              </a:ext>
            </a:extLst>
          </p:cNvPr>
          <p:cNvSpPr txBox="1"/>
          <p:nvPr/>
        </p:nvSpPr>
        <p:spPr>
          <a:xfrm>
            <a:off x="7382578" y="2117558"/>
            <a:ext cx="1857676" cy="646331"/>
          </a:xfrm>
          <a:prstGeom prst="rect">
            <a:avLst/>
          </a:prstGeom>
          <a:noFill/>
        </p:spPr>
        <p:txBody>
          <a:bodyPr wrap="square" rtlCol="0">
            <a:spAutoFit/>
          </a:bodyPr>
          <a:lstStyle/>
          <a:p>
            <a:pPr algn="just"/>
            <a:r>
              <a:rPr lang="en-US" sz="3600" b="1" i="0" dirty="0" err="1">
                <a:solidFill>
                  <a:srgbClr val="FF0000"/>
                </a:solidFill>
                <a:effectLst/>
                <a:ea typeface="Open Sans" panose="020B0606030504020204" pitchFamily="34" charset="0"/>
                <a:cs typeface="Open Sans" panose="020B0606030504020204" pitchFamily="34" charset="0"/>
              </a:rPr>
              <a:t>Giàn</a:t>
            </a:r>
            <a:r>
              <a:rPr lang="en-US" sz="3600" b="1" i="0" dirty="0">
                <a:solidFill>
                  <a:srgbClr val="FF0000"/>
                </a:solidFill>
                <a:effectLst/>
                <a:ea typeface="Open Sans" panose="020B0606030504020204" pitchFamily="34" charset="0"/>
                <a:cs typeface="Open Sans" panose="020B0606030504020204" pitchFamily="34" charset="0"/>
              </a:rPr>
              <a:t> </a:t>
            </a:r>
            <a:r>
              <a:rPr lang="en-US" sz="3600" b="1" i="0" dirty="0" err="1">
                <a:solidFill>
                  <a:srgbClr val="FF0000"/>
                </a:solidFill>
                <a:effectLst/>
                <a:ea typeface="Open Sans" panose="020B0606030504020204" pitchFamily="34" charset="0"/>
                <a:cs typeface="Open Sans" panose="020B0606030504020204" pitchFamily="34" charset="0"/>
              </a:rPr>
              <a:t>gấc</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1" name="Oval 20">
            <a:extLst>
              <a:ext uri="{FF2B5EF4-FFF2-40B4-BE49-F238E27FC236}">
                <a16:creationId xmlns:a16="http://schemas.microsoft.com/office/drawing/2014/main" id="{64EA794D-C123-4147-B587-2CF85CCE9E81}"/>
              </a:ext>
            </a:extLst>
          </p:cNvPr>
          <p:cNvSpPr/>
          <p:nvPr/>
        </p:nvSpPr>
        <p:spPr>
          <a:xfrm>
            <a:off x="2877954" y="4716379"/>
            <a:ext cx="4081112" cy="1289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8F80E14-4577-4E2C-99C5-7B6E26A1BD54}"/>
              </a:ext>
            </a:extLst>
          </p:cNvPr>
          <p:cNvSpPr txBox="1"/>
          <p:nvPr/>
        </p:nvSpPr>
        <p:spPr>
          <a:xfrm>
            <a:off x="9509761" y="2117558"/>
            <a:ext cx="2127182" cy="646331"/>
          </a:xfrm>
          <a:prstGeom prst="rect">
            <a:avLst/>
          </a:prstGeom>
          <a:noFill/>
        </p:spPr>
        <p:txBody>
          <a:bodyPr wrap="square" rtlCol="0">
            <a:spAutoFit/>
          </a:bodyPr>
          <a:lstStyle/>
          <a:p>
            <a:pPr algn="just"/>
            <a:r>
              <a:rPr lang="en-US" sz="3600" b="1" i="0" dirty="0" err="1">
                <a:solidFill>
                  <a:srgbClr val="FF0000"/>
                </a:solidFill>
                <a:effectLst/>
                <a:ea typeface="Open Sans" panose="020B0606030504020204" pitchFamily="34" charset="0"/>
                <a:cs typeface="Open Sans" panose="020B0606030504020204" pitchFamily="34" charset="0"/>
              </a:rPr>
              <a:t>Bậc</a:t>
            </a:r>
            <a:r>
              <a:rPr lang="en-US" sz="3600" b="1" i="0" dirty="0">
                <a:solidFill>
                  <a:srgbClr val="FF0000"/>
                </a:solidFill>
                <a:effectLst/>
                <a:ea typeface="Open Sans" panose="020B0606030504020204" pitchFamily="34" charset="0"/>
                <a:cs typeface="Open Sans" panose="020B0606030504020204" pitchFamily="34" charset="0"/>
              </a:rPr>
              <a:t> </a:t>
            </a:r>
            <a:r>
              <a:rPr lang="en-US" sz="3600" b="1" i="0" dirty="0" err="1">
                <a:solidFill>
                  <a:srgbClr val="FF0000"/>
                </a:solidFill>
                <a:effectLst/>
                <a:ea typeface="Open Sans" panose="020B0606030504020204" pitchFamily="34" charset="0"/>
                <a:cs typeface="Open Sans" panose="020B0606030504020204" pitchFamily="34" charset="0"/>
              </a:rPr>
              <a:t>thềm</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3" name="Rectangles 7">
            <a:extLst>
              <a:ext uri="{FF2B5EF4-FFF2-40B4-BE49-F238E27FC236}">
                <a16:creationId xmlns:a16="http://schemas.microsoft.com/office/drawing/2014/main" id="{E181E9C8-436F-4AF7-9FD9-BC2D685E180C}"/>
              </a:ext>
            </a:extLst>
          </p:cNvPr>
          <p:cNvSpPr/>
          <p:nvPr/>
        </p:nvSpPr>
        <p:spPr>
          <a:xfrm>
            <a:off x="7280710" y="3513221"/>
            <a:ext cx="4356234" cy="1809550"/>
          </a:xfrm>
          <a:prstGeom prst="rect">
            <a:avLst/>
          </a:prstGeom>
          <a:solidFill>
            <a:schemeClr val="bg1">
              <a:lumMod val="9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24" name="TextBox 23">
            <a:extLst>
              <a:ext uri="{FF2B5EF4-FFF2-40B4-BE49-F238E27FC236}">
                <a16:creationId xmlns:a16="http://schemas.microsoft.com/office/drawing/2014/main" id="{AA846789-4319-4E95-A1C2-E33D149F7751}"/>
              </a:ext>
            </a:extLst>
          </p:cNvPr>
          <p:cNvSpPr txBox="1"/>
          <p:nvPr/>
        </p:nvSpPr>
        <p:spPr>
          <a:xfrm>
            <a:off x="8797492" y="3542097"/>
            <a:ext cx="1857676" cy="646331"/>
          </a:xfrm>
          <a:prstGeom prst="rect">
            <a:avLst/>
          </a:prstGeom>
          <a:noFill/>
        </p:spPr>
        <p:txBody>
          <a:bodyPr wrap="square" rtlCol="0">
            <a:spAutoFit/>
          </a:bodyPr>
          <a:lstStyle/>
          <a:p>
            <a:pPr algn="just"/>
            <a:r>
              <a:rPr lang="en-US" sz="3600" b="1" i="0" dirty="0" err="1">
                <a:solidFill>
                  <a:srgbClr val="000000"/>
                </a:solidFill>
                <a:effectLst/>
                <a:ea typeface="Open Sans" panose="020B0606030504020204" pitchFamily="34" charset="0"/>
                <a:cs typeface="Open Sans" panose="020B0606030504020204" pitchFamily="34" charset="0"/>
              </a:rPr>
              <a:t>Vần</a:t>
            </a:r>
            <a:r>
              <a:rPr lang="en-US" sz="3600" b="1" i="0" dirty="0">
                <a:solidFill>
                  <a:srgbClr val="000000"/>
                </a:solidFill>
                <a:effectLst/>
                <a:ea typeface="Open Sans" panose="020B0606030504020204" pitchFamily="34" charset="0"/>
                <a:cs typeface="Open Sans" panose="020B0606030504020204" pitchFamily="34" charset="0"/>
              </a:rPr>
              <a:t> </a:t>
            </a:r>
            <a:r>
              <a:rPr lang="en-US" sz="3600" b="1" i="0" dirty="0" err="1">
                <a:solidFill>
                  <a:srgbClr val="000000"/>
                </a:solidFill>
                <a:effectLst/>
                <a:ea typeface="Open Sans" panose="020B0606030504020204" pitchFamily="34" charset="0"/>
                <a:cs typeface="Open Sans" panose="020B0606030504020204" pitchFamily="34" charset="0"/>
              </a:rPr>
              <a:t>ât</a:t>
            </a:r>
            <a:r>
              <a:rPr lang="en-US" sz="3600" b="1" i="0" dirty="0">
                <a:solidFill>
                  <a:srgbClr val="000000"/>
                </a:solidFill>
                <a:effectLst/>
                <a:ea typeface="Open Sans" panose="020B0606030504020204" pitchFamily="34" charset="0"/>
                <a:cs typeface="Open Sans" panose="020B0606030504020204" pitchFamily="34" charset="0"/>
              </a:rPr>
              <a:t>:</a:t>
            </a:r>
          </a:p>
        </p:txBody>
      </p:sp>
      <p:sp>
        <p:nvSpPr>
          <p:cNvPr id="25" name="Oval 24">
            <a:extLst>
              <a:ext uri="{FF2B5EF4-FFF2-40B4-BE49-F238E27FC236}">
                <a16:creationId xmlns:a16="http://schemas.microsoft.com/office/drawing/2014/main" id="{827E538A-F188-44E5-BEFF-27E9459763F6}"/>
              </a:ext>
            </a:extLst>
          </p:cNvPr>
          <p:cNvSpPr/>
          <p:nvPr/>
        </p:nvSpPr>
        <p:spPr>
          <a:xfrm>
            <a:off x="5727033" y="4186989"/>
            <a:ext cx="433136" cy="4908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3B94D15-5F67-44A4-8149-C794B87313D2}"/>
              </a:ext>
            </a:extLst>
          </p:cNvPr>
          <p:cNvSpPr txBox="1"/>
          <p:nvPr/>
        </p:nvSpPr>
        <p:spPr>
          <a:xfrm>
            <a:off x="7613584" y="4042610"/>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Đôi</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tất</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29" name="Oval 28">
            <a:extLst>
              <a:ext uri="{FF2B5EF4-FFF2-40B4-BE49-F238E27FC236}">
                <a16:creationId xmlns:a16="http://schemas.microsoft.com/office/drawing/2014/main" id="{62438D78-FB6B-437D-89E5-453EDB1E63E9}"/>
              </a:ext>
            </a:extLst>
          </p:cNvPr>
          <p:cNvSpPr/>
          <p:nvPr/>
        </p:nvSpPr>
        <p:spPr>
          <a:xfrm>
            <a:off x="4976263" y="3532471"/>
            <a:ext cx="433136" cy="741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2B8234F-8051-4966-B5AF-8F4E9D9AD8E6}"/>
              </a:ext>
            </a:extLst>
          </p:cNvPr>
          <p:cNvSpPr txBox="1"/>
          <p:nvPr/>
        </p:nvSpPr>
        <p:spPr>
          <a:xfrm>
            <a:off x="9760017" y="4032985"/>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lật</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đật</a:t>
            </a:r>
            <a:endParaRPr lang="en-US" sz="3600" b="1" i="0" dirty="0">
              <a:solidFill>
                <a:srgbClr val="FF0000"/>
              </a:solidFill>
              <a:effectLst/>
              <a:ea typeface="Open Sans" panose="020B0606030504020204" pitchFamily="34" charset="0"/>
              <a:cs typeface="Open Sans" panose="020B0606030504020204" pitchFamily="34" charset="0"/>
            </a:endParaRPr>
          </a:p>
        </p:txBody>
      </p:sp>
      <p:sp>
        <p:nvSpPr>
          <p:cNvPr id="32" name="Oval 31">
            <a:extLst>
              <a:ext uri="{FF2B5EF4-FFF2-40B4-BE49-F238E27FC236}">
                <a16:creationId xmlns:a16="http://schemas.microsoft.com/office/drawing/2014/main" id="{8D0D6D5D-3F49-4185-BAA4-604CE66B4CA4}"/>
              </a:ext>
            </a:extLst>
          </p:cNvPr>
          <p:cNvSpPr/>
          <p:nvPr/>
        </p:nvSpPr>
        <p:spPr>
          <a:xfrm>
            <a:off x="1241660" y="3291840"/>
            <a:ext cx="2618072" cy="21079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4816324-5220-42F8-A1C9-8F52BC98788D}"/>
              </a:ext>
            </a:extLst>
          </p:cNvPr>
          <p:cNvSpPr txBox="1"/>
          <p:nvPr/>
        </p:nvSpPr>
        <p:spPr>
          <a:xfrm>
            <a:off x="8566484" y="4600875"/>
            <a:ext cx="1857676" cy="646331"/>
          </a:xfrm>
          <a:prstGeom prst="rect">
            <a:avLst/>
          </a:prstGeom>
          <a:noFill/>
        </p:spPr>
        <p:txBody>
          <a:bodyPr wrap="square" rtlCol="0">
            <a:spAutoFit/>
          </a:bodyPr>
          <a:lstStyle/>
          <a:p>
            <a:pPr algn="just"/>
            <a:r>
              <a:rPr lang="en-US" sz="3600" b="1" dirty="0" err="1">
                <a:solidFill>
                  <a:srgbClr val="FF0000"/>
                </a:solidFill>
                <a:ea typeface="Open Sans" panose="020B0606030504020204" pitchFamily="34" charset="0"/>
                <a:cs typeface="Open Sans" panose="020B0606030504020204" pitchFamily="34" charset="0"/>
              </a:rPr>
              <a:t>phật</a:t>
            </a:r>
            <a:r>
              <a:rPr lang="en-US" sz="3600" b="1" dirty="0">
                <a:solidFill>
                  <a:srgbClr val="FF0000"/>
                </a:solidFill>
                <a:ea typeface="Open Sans" panose="020B0606030504020204" pitchFamily="34" charset="0"/>
                <a:cs typeface="Open Sans" panose="020B0606030504020204" pitchFamily="34" charset="0"/>
              </a:rPr>
              <a:t> </a:t>
            </a:r>
            <a:r>
              <a:rPr lang="en-US" sz="3600" b="1" dirty="0" err="1">
                <a:solidFill>
                  <a:srgbClr val="FF0000"/>
                </a:solidFill>
                <a:ea typeface="Open Sans" panose="020B0606030504020204" pitchFamily="34" charset="0"/>
                <a:cs typeface="Open Sans" panose="020B0606030504020204" pitchFamily="34" charset="0"/>
              </a:rPr>
              <a:t>thủ</a:t>
            </a:r>
            <a:endParaRPr lang="en-US" sz="3600" b="1" i="0" dirty="0">
              <a:solidFill>
                <a:srgbClr val="FF0000"/>
              </a:solidFill>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63414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6" grpId="0"/>
      <p:bldP spid="7" grpId="0" animBg="1"/>
      <p:bldP spid="20" grpId="0"/>
      <p:bldP spid="21" grpId="0" animBg="1"/>
      <p:bldP spid="22" grpId="0"/>
      <p:bldP spid="23" grpId="0" bldLvl="0" animBg="1"/>
      <p:bldP spid="24" grpId="0"/>
      <p:bldP spid="25" grpId="0" animBg="1"/>
      <p:bldP spid="26" grpId="0"/>
      <p:bldP spid="29" grpId="0" animBg="1"/>
      <p:bldP spid="30" grpId="0"/>
      <p:bldP spid="32"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任意多边形: 形状 1">
            <a:extLst>
              <a:ext uri="{FF2B5EF4-FFF2-40B4-BE49-F238E27FC236}">
                <a16:creationId xmlns:a16="http://schemas.microsoft.com/office/drawing/2014/main" id="{52379516-0138-446F-8882-162FBD5948DD}"/>
              </a:ext>
            </a:extLst>
          </p:cNvPr>
          <p:cNvSpPr/>
          <p:nvPr/>
        </p:nvSpPr>
        <p:spPr>
          <a:xfrm>
            <a:off x="3605349" y="1190848"/>
            <a:ext cx="7887215" cy="339178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 name="TextBox 1">
            <a:extLst>
              <a:ext uri="{FF2B5EF4-FFF2-40B4-BE49-F238E27FC236}">
                <a16:creationId xmlns:a16="http://schemas.microsoft.com/office/drawing/2014/main" id="{34E67807-53A2-4AF6-BB82-170CE01EB2D7}"/>
              </a:ext>
            </a:extLst>
          </p:cNvPr>
          <p:cNvSpPr txBox="1"/>
          <p:nvPr/>
        </p:nvSpPr>
        <p:spPr>
          <a:xfrm>
            <a:off x="3753294" y="1649949"/>
            <a:ext cx="7719236" cy="2554545"/>
          </a:xfrm>
          <a:prstGeom prst="rect">
            <a:avLst/>
          </a:prstGeom>
          <a:noFill/>
        </p:spPr>
        <p:txBody>
          <a:bodyPr wrap="square" rtlCol="0">
            <a:spAutoFit/>
          </a:bodyPr>
          <a:lstStyle/>
          <a:p>
            <a:pPr algn="ctr"/>
            <a:r>
              <a:rPr lang="nl-NL" sz="4000" b="1" dirty="0">
                <a:solidFill>
                  <a:srgbClr val="FF0000"/>
                </a:solidFill>
                <a:latin typeface="Cambria" panose="02040503050406030204" pitchFamily="18" charset="0"/>
                <a:ea typeface="Cambria" panose="02040503050406030204" pitchFamily="18" charset="0"/>
              </a:rPr>
              <a:t>V</a:t>
            </a:r>
            <a:r>
              <a:rPr lang="nl-NL" sz="4000" b="1" dirty="0">
                <a:solidFill>
                  <a:srgbClr val="FF0000"/>
                </a:solidFill>
                <a:effectLst/>
                <a:latin typeface="Cambria" panose="02040503050406030204" pitchFamily="18" charset="0"/>
                <a:ea typeface="Cambria" panose="02040503050406030204" pitchFamily="18" charset="0"/>
              </a:rPr>
              <a:t>ề nhà:  </a:t>
            </a:r>
            <a:r>
              <a:rPr lang="nl-NL" sz="4000" dirty="0">
                <a:solidFill>
                  <a:srgbClr val="FF0000"/>
                </a:solidFill>
                <a:effectLst/>
                <a:latin typeface="Cambria" panose="02040503050406030204" pitchFamily="18" charset="0"/>
                <a:ea typeface="Cambria" panose="02040503050406030204" pitchFamily="18" charset="0"/>
              </a:rPr>
              <a:t>trao đổi với người thân về các loài động vật, các loài thú rừng đã thấy trực tiếp hoặc qua sách báo, phim ảnh. </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5783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20" descr="图片包含 播放器&#10;&#10;已生成高可信度的说明">
            <a:extLst>
              <a:ext uri="{FF2B5EF4-FFF2-40B4-BE49-F238E27FC236}">
                <a16:creationId xmlns:a16="http://schemas.microsoft.com/office/drawing/2014/main" id="{D96FCE83-BBCC-4D22-AF82-D21928DB1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5" y="-1386809"/>
            <a:ext cx="10944225" cy="7582717"/>
          </a:xfrm>
          <a:prstGeom prst="rect">
            <a:avLst/>
          </a:prstGeom>
        </p:spPr>
      </p:pic>
      <p:pic>
        <p:nvPicPr>
          <p:cNvPr id="10" name="图片 9">
            <a:extLst>
              <a:ext uri="{FF2B5EF4-FFF2-40B4-BE49-F238E27FC236}">
                <a16:creationId xmlns:a16="http://schemas.microsoft.com/office/drawing/2014/main" id="{E0779B15-D7D6-4EFB-B298-F1C952CC8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484" y="4738142"/>
            <a:ext cx="1397394" cy="1745481"/>
          </a:xfrm>
          <a:prstGeom prst="rect">
            <a:avLst/>
          </a:prstGeom>
        </p:spPr>
      </p:pic>
      <p:sp>
        <p:nvSpPr>
          <p:cNvPr id="21" name="TextBox 20">
            <a:extLst>
              <a:ext uri="{FF2B5EF4-FFF2-40B4-BE49-F238E27FC236}">
                <a16:creationId xmlns:a16="http://schemas.microsoft.com/office/drawing/2014/main" id="{096A9837-6961-4D64-B9BB-4B80A6621E21}"/>
              </a:ext>
            </a:extLst>
          </p:cNvPr>
          <p:cNvSpPr txBox="1"/>
          <p:nvPr/>
        </p:nvSpPr>
        <p:spPr>
          <a:xfrm>
            <a:off x="3300263" y="778710"/>
            <a:ext cx="6162373" cy="666657"/>
          </a:xfrm>
          <a:prstGeom prst="rect">
            <a:avLst/>
          </a:prstGeom>
          <a:noFill/>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US" sz="3732" b="1" dirty="0" err="1">
                <a:solidFill>
                  <a:srgbClr val="FFFF00"/>
                </a:solidFill>
                <a:latin typeface="Cambria" panose="02040503050406030204" pitchFamily="18" charset="0"/>
                <a:ea typeface="Cambria" panose="02040503050406030204" pitchFamily="18" charset="0"/>
                <a:cs typeface="Calibri" panose="020F0502020204030204" pitchFamily="34" charset="0"/>
              </a:rPr>
              <a:t>Chim</a:t>
            </a:r>
            <a:r>
              <a:rPr lang="en-US" sz="3732"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732" b="1" dirty="0" err="1">
                <a:solidFill>
                  <a:srgbClr val="FFFF00"/>
                </a:solidFill>
                <a:latin typeface="Cambria" panose="02040503050406030204" pitchFamily="18" charset="0"/>
                <a:ea typeface="Cambria" panose="02040503050406030204" pitchFamily="18" charset="0"/>
                <a:cs typeface="Calibri" panose="020F0502020204030204" pitchFamily="34" charset="0"/>
              </a:rPr>
              <a:t>chích</a:t>
            </a:r>
            <a:r>
              <a:rPr lang="en-US" sz="3732"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732" b="1" dirty="0" err="1">
                <a:solidFill>
                  <a:srgbClr val="FFFF00"/>
                </a:solidFill>
                <a:latin typeface="Cambria" panose="02040503050406030204" pitchFamily="18" charset="0"/>
                <a:ea typeface="Cambria" panose="02040503050406030204" pitchFamily="18" charset="0"/>
                <a:cs typeface="Calibri" panose="020F0502020204030204" pitchFamily="34" charset="0"/>
              </a:rPr>
              <a:t>bông</a:t>
            </a:r>
            <a:endParaRPr kumimoji="0" lang="en-US" sz="3732"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2" name="TextBox 21">
            <a:extLst>
              <a:ext uri="{FF2B5EF4-FFF2-40B4-BE49-F238E27FC236}">
                <a16:creationId xmlns:a16="http://schemas.microsoft.com/office/drawing/2014/main" id="{DD861152-15CC-4DA2-8CF5-70743D6D13BD}"/>
              </a:ext>
            </a:extLst>
          </p:cNvPr>
          <p:cNvSpPr txBox="1"/>
          <p:nvPr/>
        </p:nvSpPr>
        <p:spPr>
          <a:xfrm>
            <a:off x="1254642" y="1454776"/>
            <a:ext cx="9525653" cy="3539430"/>
          </a:xfrm>
          <a:prstGeom prst="rect">
            <a:avLst/>
          </a:prstGeom>
          <a:noFill/>
        </p:spPr>
        <p:txBody>
          <a:bodyPr wrap="square">
            <a:spAutoFit/>
          </a:bodyPr>
          <a:lstStyle/>
          <a:p>
            <a:pPr lvl="0" algn="just" defTabSz="1218804"/>
            <a:r>
              <a:rPr lang="en-US" sz="2800" dirty="0">
                <a:solidFill>
                  <a:prstClr val="white"/>
                </a:solidFill>
                <a:latin typeface="Cambria" panose="02040503050406030204" pitchFamily="18" charset="0"/>
                <a:ea typeface="Cambria" panose="02040503050406030204" pitchFamily="18" charset="0"/>
              </a:rPr>
              <a:t>   </a:t>
            </a:r>
            <a:r>
              <a:rPr lang="vi-VN" sz="2800" dirty="0">
                <a:solidFill>
                  <a:prstClr val="white"/>
                </a:solidFill>
                <a:latin typeface="Cambria" panose="02040503050406030204" pitchFamily="18" charset="0"/>
                <a:ea typeface="Cambria" panose="02040503050406030204" pitchFamily="18" charset="0"/>
              </a:rPr>
              <a:t>Chích bông là một con chim bé xinh đẹp.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Cặp mỏ tí hon ấy gắp sâu trên lá nhanh thoăn thoắt.</a:t>
            </a:r>
          </a:p>
          <a:p>
            <a:pPr lvl="0" algn="r" defTabSz="1218804"/>
            <a:r>
              <a:rPr lang="vi-VN" sz="2800" dirty="0">
                <a:solidFill>
                  <a:prstClr val="white"/>
                </a:solidFill>
                <a:latin typeface="Cambria" panose="02040503050406030204" pitchFamily="18" charset="0"/>
                <a:ea typeface="Cambria" panose="02040503050406030204" pitchFamily="18" charset="0"/>
              </a:rPr>
              <a:t>(Theo Tô Hoài)</a:t>
            </a:r>
          </a:p>
          <a:p>
            <a:pPr lvl="0" algn="just" defTabSz="1218804"/>
            <a:endParaRPr lang="vi-VN" sz="2800" dirty="0">
              <a:solidFill>
                <a:prstClr val="whit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2715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779" b="82952" l="2300" r="98400">
                        <a14:foregroundMark x1="2300" y1="23537" x2="12600" y2="51908"/>
                        <a14:foregroundMark x1="13900" y1="20738" x2="24600" y2="58397"/>
                        <a14:foregroundMark x1="17700" y1="31679" x2="18200" y2="37150"/>
                        <a14:foregroundMark x1="12600" y1="32824" x2="16500" y2="38804"/>
                        <a14:foregroundMark x1="15600" y1="32824" x2="24200" y2="38168"/>
                        <a14:foregroundMark x1="23800" y1="34987" x2="25900" y2="36005"/>
                        <a14:foregroundMark x1="45200" y1="32824" x2="46900" y2="33842"/>
                        <a14:foregroundMark x1="45200" y1="30025" x2="51700" y2="34987"/>
                        <a14:foregroundMark x1="54200" y1="34987" x2="63700" y2="34987"/>
                        <a14:foregroundMark x1="56800" y1="28880" x2="64100" y2="43639"/>
                        <a14:foregroundMark x1="62400" y1="47455" x2="62800" y2="49746"/>
                        <a14:foregroundMark x1="76500" y1="21883" x2="87700" y2="48092"/>
                        <a14:foregroundMark x1="86000" y1="20229" x2="91100" y2="43639"/>
                        <a14:foregroundMark x1="95400" y1="23537" x2="98400" y2="38804"/>
                        <a14:foregroundMark x1="93700" y1="30534" x2="93700" y2="43130"/>
                        <a14:foregroundMark x1="90700" y1="30534" x2="91100" y2="39313"/>
                        <a14:foregroundMark x1="87300" y1="29517" x2="86400" y2="41985"/>
                        <a14:foregroundMark x1="80000" y1="31679" x2="81700" y2="37659"/>
                        <a14:foregroundMark x1="52100" y1="31170" x2="53800" y2="53562"/>
                        <a14:foregroundMark x1="61500" y1="41476" x2="63700" y2="43130"/>
                        <a14:foregroundMark x1="61100" y1="36641" x2="62000" y2="40458"/>
                        <a14:foregroundMark x1="86400" y1="60560" x2="90700" y2="67176"/>
                        <a14:foregroundMark x1="85600" y1="71501" x2="86800" y2="75318"/>
                        <a14:foregroundMark x1="82100" y1="70483" x2="83400" y2="76463"/>
                        <a14:foregroundMark x1="55500" y1="76972" x2="78000" y2="82188"/>
                        <a14:foregroundMark x1="78000" y1="82188" x2="79100" y2="82952"/>
                        <a14:foregroundMark x1="28000" y1="80789" x2="35800" y2="75318"/>
                        <a14:foregroundMark x1="10000" y1="38804" x2="14300" y2="48092"/>
                      </a14:backgroundRemoval>
                    </a14:imgEffect>
                  </a14:imgLayer>
                </a14:imgProps>
              </a:ext>
              <a:ext uri="{28A0092B-C50C-407E-A947-70E740481C1C}">
                <a14:useLocalDpi xmlns:a14="http://schemas.microsoft.com/office/drawing/2010/main" val="0"/>
              </a:ext>
            </a:extLst>
          </a:blip>
          <a:srcRect b="12103"/>
          <a:stretch/>
        </p:blipFill>
        <p:spPr bwMode="auto">
          <a:xfrm>
            <a:off x="2385025" y="3572655"/>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9" y="2055474"/>
            <a:ext cx="4793312" cy="2146852"/>
          </a:xfrm>
          <a:custGeom>
            <a:avLst/>
            <a:gdLst>
              <a:gd name="connsiteX0" fmla="*/ 432729 w 4793312"/>
              <a:gd name="connsiteY0" fmla="*/ 714126 h 2146852"/>
              <a:gd name="connsiteX1" fmla="*/ 623907 w 4793312"/>
              <a:gd name="connsiteY1" fmla="*/ 343247 h 2146852"/>
              <a:gd name="connsiteX2" fmla="*/ 1553942 w 4793312"/>
              <a:gd name="connsiteY2" fmla="*/ 258516 h 2146852"/>
              <a:gd name="connsiteX3" fmla="*/ 2491634 w 4793312"/>
              <a:gd name="connsiteY3" fmla="*/ 170555 h 2146852"/>
              <a:gd name="connsiteX4" fmla="*/ 2857013 w 4793312"/>
              <a:gd name="connsiteY4" fmla="*/ 9939 h 2146852"/>
              <a:gd name="connsiteX5" fmla="*/ 3310159 w 4793312"/>
              <a:gd name="connsiteY5" fmla="*/ 123294 h 2146852"/>
              <a:gd name="connsiteX6" fmla="*/ 3934843 w 4793312"/>
              <a:gd name="connsiteY6" fmla="*/ 34289 h 2146852"/>
              <a:gd name="connsiteX7" fmla="*/ 4251623 w 4793312"/>
              <a:gd name="connsiteY7" fmla="*/ 277102 h 2146852"/>
              <a:gd name="connsiteX8" fmla="*/ 4658167 w 4793312"/>
              <a:gd name="connsiteY8" fmla="*/ 512759 h 2146852"/>
              <a:gd name="connsiteX9" fmla="*/ 4639970 w 4793312"/>
              <a:gd name="connsiteY9" fmla="*/ 768294 h 2146852"/>
              <a:gd name="connsiteX10" fmla="*/ 4772896 w 4793312"/>
              <a:gd name="connsiteY10" fmla="*/ 1159001 h 2146852"/>
              <a:gd name="connsiteX11" fmla="*/ 4150209 w 4793312"/>
              <a:gd name="connsiteY11" fmla="*/ 1501007 h 2146852"/>
              <a:gd name="connsiteX12" fmla="*/ 3927298 w 4793312"/>
              <a:gd name="connsiteY12" fmla="*/ 1794062 h 2146852"/>
              <a:gd name="connsiteX13" fmla="*/ 3168357 w 4793312"/>
              <a:gd name="connsiteY13" fmla="*/ 1829545 h 2146852"/>
              <a:gd name="connsiteX14" fmla="*/ 2626002 w 4793312"/>
              <a:gd name="connsiteY14" fmla="*/ 2142180 h 2146852"/>
              <a:gd name="connsiteX15" fmla="*/ 1828559 w 4793312"/>
              <a:gd name="connsiteY15" fmla="*/ 1951349 h 2146852"/>
              <a:gd name="connsiteX16" fmla="*/ 643990 w 4793312"/>
              <a:gd name="connsiteY16" fmla="*/ 1762804 h 2146852"/>
              <a:gd name="connsiteX17" fmla="*/ 123161 w 4793312"/>
              <a:gd name="connsiteY17" fmla="*/ 1552989 h 2146852"/>
              <a:gd name="connsiteX18" fmla="*/ 234450 w 4793312"/>
              <a:gd name="connsiteY18" fmla="*/ 1269773 h 2146852"/>
              <a:gd name="connsiteX19" fmla="*/ -555 w 4793312"/>
              <a:gd name="connsiteY19" fmla="*/ 979203 h 2146852"/>
              <a:gd name="connsiteX20" fmla="*/ 428624 w 4793312"/>
              <a:gd name="connsiteY20" fmla="*/ 720934 h 2146852"/>
              <a:gd name="connsiteX21" fmla="*/ 432729 w 4793312"/>
              <a:gd name="connsiteY21" fmla="*/ 714126 h 2146852"/>
              <a:gd name="connsiteX0" fmla="*/ -414136 w 4793312"/>
              <a:gd name="connsiteY0" fmla="*/ 2106319 h 2146852"/>
              <a:gd name="connsiteX1" fmla="*/ -473771 w 4793312"/>
              <a:gd name="connsiteY1" fmla="*/ 2165954 h 2146852"/>
              <a:gd name="connsiteX2" fmla="*/ -533406 w 4793312"/>
              <a:gd name="connsiteY2" fmla="*/ 2106319 h 2146852"/>
              <a:gd name="connsiteX3" fmla="*/ -473771 w 4793312"/>
              <a:gd name="connsiteY3" fmla="*/ 2046684 h 2146852"/>
              <a:gd name="connsiteX4" fmla="*/ -414136 w 4793312"/>
              <a:gd name="connsiteY4" fmla="*/ 2106319 h 2146852"/>
              <a:gd name="connsiteX0" fmla="*/ -57885 w 4793312"/>
              <a:gd name="connsiteY0" fmla="*/ 1999585 h 2146852"/>
              <a:gd name="connsiteX1" fmla="*/ -177155 w 4793312"/>
              <a:gd name="connsiteY1" fmla="*/ 2118855 h 2146852"/>
              <a:gd name="connsiteX2" fmla="*/ -296425 w 4793312"/>
              <a:gd name="connsiteY2" fmla="*/ 1999585 h 2146852"/>
              <a:gd name="connsiteX3" fmla="*/ -177155 w 4793312"/>
              <a:gd name="connsiteY3" fmla="*/ 1880315 h 2146852"/>
              <a:gd name="connsiteX4" fmla="*/ -57885 w 4793312"/>
              <a:gd name="connsiteY4" fmla="*/ 1999585 h 2146852"/>
              <a:gd name="connsiteX0" fmla="*/ 410591 w 4793312"/>
              <a:gd name="connsiteY0" fmla="*/ 1852468 h 2146852"/>
              <a:gd name="connsiteX1" fmla="*/ 231687 w 4793312"/>
              <a:gd name="connsiteY1" fmla="*/ 2031372 h 2146852"/>
              <a:gd name="connsiteX2" fmla="*/ 52783 w 4793312"/>
              <a:gd name="connsiteY2" fmla="*/ 1852468 h 2146852"/>
              <a:gd name="connsiteX3" fmla="*/ 231687 w 4793312"/>
              <a:gd name="connsiteY3" fmla="*/ 1673564 h 2146852"/>
              <a:gd name="connsiteX4" fmla="*/ 410591 w 4793312"/>
              <a:gd name="connsiteY4" fmla="*/ 1852468 h 2146852"/>
              <a:gd name="connsiteX0" fmla="*/ 520717 w 4793312"/>
              <a:gd name="connsiteY0" fmla="*/ 1300882 h 2146852"/>
              <a:gd name="connsiteX1" fmla="*/ 239665 w 4793312"/>
              <a:gd name="connsiteY1" fmla="*/ 1261275 h 2146852"/>
              <a:gd name="connsiteX2" fmla="*/ 768705 w 4793312"/>
              <a:gd name="connsiteY2" fmla="*/ 1734328 h 2146852"/>
              <a:gd name="connsiteX3" fmla="*/ 645765 w 4793312"/>
              <a:gd name="connsiteY3" fmla="*/ 1753262 h 2146852"/>
              <a:gd name="connsiteX4" fmla="*/ 1828337 w 4793312"/>
              <a:gd name="connsiteY4" fmla="*/ 1942602 h 2146852"/>
              <a:gd name="connsiteX5" fmla="*/ 1754219 w 4793312"/>
              <a:gd name="connsiteY5" fmla="*/ 1856132 h 2146852"/>
              <a:gd name="connsiteX6" fmla="*/ 3198537 w 4793312"/>
              <a:gd name="connsiteY6" fmla="*/ 1726973 h 2146852"/>
              <a:gd name="connsiteX7" fmla="*/ 3168911 w 4793312"/>
              <a:gd name="connsiteY7" fmla="*/ 1821842 h 2146852"/>
              <a:gd name="connsiteX8" fmla="*/ 3786827 w 4793312"/>
              <a:gd name="connsiteY8" fmla="*/ 1140713 h 2146852"/>
              <a:gd name="connsiteX9" fmla="*/ 4147546 w 4793312"/>
              <a:gd name="connsiteY9" fmla="*/ 1495342 h 2146852"/>
              <a:gd name="connsiteX10" fmla="*/ 4637751 w 4793312"/>
              <a:gd name="connsiteY10" fmla="*/ 763026 h 2146852"/>
              <a:gd name="connsiteX11" fmla="*/ 4477086 w 4793312"/>
              <a:gd name="connsiteY11" fmla="*/ 896012 h 2146852"/>
              <a:gd name="connsiteX12" fmla="*/ 4252289 w 4793312"/>
              <a:gd name="connsiteY12" fmla="*/ 269648 h 2146852"/>
              <a:gd name="connsiteX13" fmla="*/ 4260721 w 4793312"/>
              <a:gd name="connsiteY13" fmla="*/ 332463 h 2146852"/>
              <a:gd name="connsiteX14" fmla="*/ 3226387 w 4793312"/>
              <a:gd name="connsiteY14" fmla="*/ 196397 h 2146852"/>
              <a:gd name="connsiteX15" fmla="*/ 3308716 w 4793312"/>
              <a:gd name="connsiteY15" fmla="*/ 116287 h 2146852"/>
              <a:gd name="connsiteX16" fmla="*/ 2456683 w 4793312"/>
              <a:gd name="connsiteY16" fmla="*/ 234563 h 2146852"/>
              <a:gd name="connsiteX17" fmla="*/ 2496516 w 4793312"/>
              <a:gd name="connsiteY17" fmla="*/ 165486 h 2146852"/>
              <a:gd name="connsiteX18" fmla="*/ 1553388 w 4793312"/>
              <a:gd name="connsiteY18" fmla="*/ 258019 h 2146852"/>
              <a:gd name="connsiteX19" fmla="*/ 1697631 w 4793312"/>
              <a:gd name="connsiteY19" fmla="*/ 325009 h 2146852"/>
              <a:gd name="connsiteX20" fmla="*/ 457916 w 4793312"/>
              <a:gd name="connsiteY20" fmla="*/ 784644 h 2146852"/>
              <a:gd name="connsiteX21" fmla="*/ 432729 w 4793312"/>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93312" h="2146852" fill="none" extrusionOk="0">
                <a:moveTo>
                  <a:pt x="432729" y="714126"/>
                </a:moveTo>
                <a:cubicBezTo>
                  <a:pt x="408490" y="560837"/>
                  <a:pt x="453755" y="438636"/>
                  <a:pt x="623907" y="343247"/>
                </a:cubicBezTo>
                <a:cubicBezTo>
                  <a:pt x="885959" y="199020"/>
                  <a:pt x="1210863" y="168024"/>
                  <a:pt x="1553942" y="258516"/>
                </a:cubicBezTo>
                <a:cubicBezTo>
                  <a:pt x="1743522" y="63788"/>
                  <a:pt x="2216897" y="-9068"/>
                  <a:pt x="2491634" y="170555"/>
                </a:cubicBezTo>
                <a:cubicBezTo>
                  <a:pt x="2560621" y="88672"/>
                  <a:pt x="2677946" y="26039"/>
                  <a:pt x="2857013" y="9939"/>
                </a:cubicBezTo>
                <a:cubicBezTo>
                  <a:pt x="3020221" y="-9362"/>
                  <a:pt x="3190714" y="41554"/>
                  <a:pt x="3310159" y="123294"/>
                </a:cubicBezTo>
                <a:cubicBezTo>
                  <a:pt x="3449828" y="14109"/>
                  <a:pt x="3734344" y="16241"/>
                  <a:pt x="3934843" y="34289"/>
                </a:cubicBezTo>
                <a:cubicBezTo>
                  <a:pt x="4122797" y="84921"/>
                  <a:pt x="4223586" y="144821"/>
                  <a:pt x="4251623" y="277102"/>
                </a:cubicBezTo>
                <a:cubicBezTo>
                  <a:pt x="4447793" y="295455"/>
                  <a:pt x="4603946" y="426365"/>
                  <a:pt x="4658167" y="512759"/>
                </a:cubicBezTo>
                <a:cubicBezTo>
                  <a:pt x="4700313" y="585708"/>
                  <a:pt x="4694392" y="697162"/>
                  <a:pt x="4639970" y="768294"/>
                </a:cubicBezTo>
                <a:cubicBezTo>
                  <a:pt x="4763184" y="872495"/>
                  <a:pt x="4861596" y="1038151"/>
                  <a:pt x="4772896" y="1159001"/>
                </a:cubicBezTo>
                <a:cubicBezTo>
                  <a:pt x="4682550" y="1344534"/>
                  <a:pt x="4461038" y="1480057"/>
                  <a:pt x="4150209" y="1501007"/>
                </a:cubicBezTo>
                <a:cubicBezTo>
                  <a:pt x="4160075" y="1611793"/>
                  <a:pt x="4051591" y="1724352"/>
                  <a:pt x="3927298" y="1794062"/>
                </a:cubicBezTo>
                <a:cubicBezTo>
                  <a:pt x="3706301" y="1894439"/>
                  <a:pt x="3400439" y="1959400"/>
                  <a:pt x="3168357" y="1829545"/>
                </a:cubicBezTo>
                <a:cubicBezTo>
                  <a:pt x="3110397" y="1979432"/>
                  <a:pt x="2846274" y="2084228"/>
                  <a:pt x="2626002" y="2142180"/>
                </a:cubicBezTo>
                <a:cubicBezTo>
                  <a:pt x="2313863" y="2189038"/>
                  <a:pt x="2016475" y="2118860"/>
                  <a:pt x="1828559" y="1951349"/>
                </a:cubicBezTo>
                <a:cubicBezTo>
                  <a:pt x="1409670" y="2160255"/>
                  <a:pt x="923706" y="2028948"/>
                  <a:pt x="643990" y="1762804"/>
                </a:cubicBezTo>
                <a:cubicBezTo>
                  <a:pt x="415268" y="1783731"/>
                  <a:pt x="185092" y="1681083"/>
                  <a:pt x="123161" y="1552989"/>
                </a:cubicBezTo>
                <a:cubicBezTo>
                  <a:pt x="58744" y="1452940"/>
                  <a:pt x="129533" y="1357565"/>
                  <a:pt x="234450" y="1269773"/>
                </a:cubicBezTo>
                <a:cubicBezTo>
                  <a:pt x="69717" y="1216247"/>
                  <a:pt x="-24079" y="1121825"/>
                  <a:pt x="-555" y="979203"/>
                </a:cubicBezTo>
                <a:cubicBezTo>
                  <a:pt x="9290" y="796239"/>
                  <a:pt x="179537" y="737298"/>
                  <a:pt x="428624" y="720934"/>
                </a:cubicBezTo>
                <a:cubicBezTo>
                  <a:pt x="429946" y="718509"/>
                  <a:pt x="431115" y="716626"/>
                  <a:pt x="432729" y="714126"/>
                </a:cubicBezTo>
                <a:close/>
              </a:path>
              <a:path w="4793312" h="2146852" fill="none" extrusionOk="0">
                <a:moveTo>
                  <a:pt x="-414136" y="2106319"/>
                </a:moveTo>
                <a:cubicBezTo>
                  <a:pt x="-418508" y="2132346"/>
                  <a:pt x="-445498" y="2160807"/>
                  <a:pt x="-473771" y="2165954"/>
                </a:cubicBezTo>
                <a:cubicBezTo>
                  <a:pt x="-506959" y="2169807"/>
                  <a:pt x="-533206" y="2138295"/>
                  <a:pt x="-533406" y="2106319"/>
                </a:cubicBezTo>
                <a:cubicBezTo>
                  <a:pt x="-530767" y="2078235"/>
                  <a:pt x="-503897" y="2042860"/>
                  <a:pt x="-473771" y="2046684"/>
                </a:cubicBezTo>
                <a:cubicBezTo>
                  <a:pt x="-439343" y="2047357"/>
                  <a:pt x="-410255" y="2074846"/>
                  <a:pt x="-414136" y="2106319"/>
                </a:cubicBezTo>
                <a:close/>
              </a:path>
              <a:path w="4793312" h="2146852" fill="none" extrusionOk="0">
                <a:moveTo>
                  <a:pt x="-57885" y="1999585"/>
                </a:moveTo>
                <a:cubicBezTo>
                  <a:pt x="-44282" y="2060488"/>
                  <a:pt x="-102045" y="2121631"/>
                  <a:pt x="-177155" y="2118855"/>
                </a:cubicBezTo>
                <a:cubicBezTo>
                  <a:pt x="-244722" y="2110746"/>
                  <a:pt x="-299721" y="2056191"/>
                  <a:pt x="-296425" y="1999585"/>
                </a:cubicBezTo>
                <a:cubicBezTo>
                  <a:pt x="-296464" y="1935718"/>
                  <a:pt x="-245220" y="1895666"/>
                  <a:pt x="-177155" y="1880315"/>
                </a:cubicBezTo>
                <a:cubicBezTo>
                  <a:pt x="-125441" y="1879345"/>
                  <a:pt x="-54384" y="1931528"/>
                  <a:pt x="-57885" y="1999585"/>
                </a:cubicBezTo>
                <a:close/>
              </a:path>
              <a:path w="4793312" h="2146852" fill="none" extrusionOk="0">
                <a:moveTo>
                  <a:pt x="410591" y="1852468"/>
                </a:moveTo>
                <a:cubicBezTo>
                  <a:pt x="405369" y="1957133"/>
                  <a:pt x="330093" y="2024807"/>
                  <a:pt x="231687" y="2031372"/>
                </a:cubicBezTo>
                <a:cubicBezTo>
                  <a:pt x="121063" y="2030219"/>
                  <a:pt x="58712" y="1940964"/>
                  <a:pt x="52783" y="1852468"/>
                </a:cubicBezTo>
                <a:cubicBezTo>
                  <a:pt x="67530" y="1761358"/>
                  <a:pt x="134864" y="1666185"/>
                  <a:pt x="231687" y="1673564"/>
                </a:cubicBezTo>
                <a:cubicBezTo>
                  <a:pt x="350844" y="1677397"/>
                  <a:pt x="411050" y="1755931"/>
                  <a:pt x="410591" y="1852468"/>
                </a:cubicBezTo>
                <a:close/>
              </a:path>
              <a:path w="4793312" h="2146852" fill="none" extrusionOk="0">
                <a:moveTo>
                  <a:pt x="520717" y="1300882"/>
                </a:moveTo>
                <a:cubicBezTo>
                  <a:pt x="414483" y="1288977"/>
                  <a:pt x="318516" y="1291831"/>
                  <a:pt x="239665" y="1261275"/>
                </a:cubicBezTo>
                <a:moveTo>
                  <a:pt x="768705" y="1734328"/>
                </a:moveTo>
                <a:cubicBezTo>
                  <a:pt x="732246" y="1745315"/>
                  <a:pt x="683979" y="1755207"/>
                  <a:pt x="645765" y="1753262"/>
                </a:cubicBezTo>
                <a:moveTo>
                  <a:pt x="1828337" y="1942602"/>
                </a:moveTo>
                <a:cubicBezTo>
                  <a:pt x="1799142" y="1918444"/>
                  <a:pt x="1771025" y="1881410"/>
                  <a:pt x="1754219" y="1856132"/>
                </a:cubicBezTo>
                <a:moveTo>
                  <a:pt x="3198537" y="1726973"/>
                </a:moveTo>
                <a:cubicBezTo>
                  <a:pt x="3195505" y="1764400"/>
                  <a:pt x="3184933" y="1786282"/>
                  <a:pt x="3168911" y="1821842"/>
                </a:cubicBezTo>
                <a:moveTo>
                  <a:pt x="3786827" y="1140713"/>
                </a:moveTo>
                <a:cubicBezTo>
                  <a:pt x="4005161" y="1206250"/>
                  <a:pt x="4146444" y="1354394"/>
                  <a:pt x="4147546" y="1495342"/>
                </a:cubicBezTo>
                <a:moveTo>
                  <a:pt x="4637751" y="763026"/>
                </a:moveTo>
                <a:cubicBezTo>
                  <a:pt x="4611038" y="827426"/>
                  <a:pt x="4548763" y="859386"/>
                  <a:pt x="4477086" y="896012"/>
                </a:cubicBezTo>
                <a:moveTo>
                  <a:pt x="4252289" y="269648"/>
                </a:moveTo>
                <a:cubicBezTo>
                  <a:pt x="4259412" y="291870"/>
                  <a:pt x="4262202" y="310506"/>
                  <a:pt x="4260721" y="332463"/>
                </a:cubicBezTo>
                <a:moveTo>
                  <a:pt x="3226387" y="196397"/>
                </a:moveTo>
                <a:cubicBezTo>
                  <a:pt x="3255556" y="167063"/>
                  <a:pt x="3270957" y="138051"/>
                  <a:pt x="3308716" y="116287"/>
                </a:cubicBezTo>
                <a:moveTo>
                  <a:pt x="2456683" y="234563"/>
                </a:moveTo>
                <a:cubicBezTo>
                  <a:pt x="2469585" y="208167"/>
                  <a:pt x="2480021" y="188791"/>
                  <a:pt x="2496516" y="165486"/>
                </a:cubicBezTo>
                <a:moveTo>
                  <a:pt x="1553388" y="258019"/>
                </a:moveTo>
                <a:cubicBezTo>
                  <a:pt x="1599917" y="281285"/>
                  <a:pt x="1662715" y="301827"/>
                  <a:pt x="1697631" y="325009"/>
                </a:cubicBezTo>
                <a:moveTo>
                  <a:pt x="457916" y="784644"/>
                </a:moveTo>
                <a:cubicBezTo>
                  <a:pt x="449365" y="766860"/>
                  <a:pt x="433524" y="742122"/>
                  <a:pt x="432729" y="714126"/>
                </a:cubicBezTo>
              </a:path>
              <a:path w="4793312" h="2146852" stroke="0" extrusionOk="0">
                <a:moveTo>
                  <a:pt x="432729" y="714126"/>
                </a:moveTo>
                <a:cubicBezTo>
                  <a:pt x="410502" y="601873"/>
                  <a:pt x="490510" y="415964"/>
                  <a:pt x="623907" y="343247"/>
                </a:cubicBezTo>
                <a:cubicBezTo>
                  <a:pt x="913369" y="245262"/>
                  <a:pt x="1248487" y="121654"/>
                  <a:pt x="1553942" y="258516"/>
                </a:cubicBezTo>
                <a:cubicBezTo>
                  <a:pt x="1688752" y="-9211"/>
                  <a:pt x="2162775" y="-17730"/>
                  <a:pt x="2491634" y="170555"/>
                </a:cubicBezTo>
                <a:cubicBezTo>
                  <a:pt x="2557912" y="82800"/>
                  <a:pt x="2712081" y="30523"/>
                  <a:pt x="2857013" y="9939"/>
                </a:cubicBezTo>
                <a:cubicBezTo>
                  <a:pt x="3054089" y="10991"/>
                  <a:pt x="3207596" y="41971"/>
                  <a:pt x="3310159" y="123294"/>
                </a:cubicBezTo>
                <a:cubicBezTo>
                  <a:pt x="3448052" y="48988"/>
                  <a:pt x="3730691" y="-3368"/>
                  <a:pt x="3934843" y="34289"/>
                </a:cubicBezTo>
                <a:cubicBezTo>
                  <a:pt x="4100572" y="60692"/>
                  <a:pt x="4210161" y="148976"/>
                  <a:pt x="4251623" y="277102"/>
                </a:cubicBezTo>
                <a:cubicBezTo>
                  <a:pt x="4432969" y="300027"/>
                  <a:pt x="4577745" y="422678"/>
                  <a:pt x="4658167" y="512759"/>
                </a:cubicBezTo>
                <a:cubicBezTo>
                  <a:pt x="4699209" y="589982"/>
                  <a:pt x="4700022" y="682847"/>
                  <a:pt x="4639970" y="768294"/>
                </a:cubicBezTo>
                <a:cubicBezTo>
                  <a:pt x="4813451" y="893103"/>
                  <a:pt x="4839993" y="1019851"/>
                  <a:pt x="4772896" y="1159001"/>
                </a:cubicBezTo>
                <a:cubicBezTo>
                  <a:pt x="4711808" y="1294912"/>
                  <a:pt x="4451199" y="1466404"/>
                  <a:pt x="4150209" y="1501007"/>
                </a:cubicBezTo>
                <a:cubicBezTo>
                  <a:pt x="4134954" y="1632166"/>
                  <a:pt x="4045107" y="1731456"/>
                  <a:pt x="3927298" y="1794062"/>
                </a:cubicBezTo>
                <a:cubicBezTo>
                  <a:pt x="3709431" y="1931471"/>
                  <a:pt x="3445079" y="1932740"/>
                  <a:pt x="3168357" y="1829545"/>
                </a:cubicBezTo>
                <a:cubicBezTo>
                  <a:pt x="3063211" y="1962525"/>
                  <a:pt x="2925687" y="2061070"/>
                  <a:pt x="2626002" y="2142180"/>
                </a:cubicBezTo>
                <a:cubicBezTo>
                  <a:pt x="2302557" y="2187141"/>
                  <a:pt x="2021067" y="2118554"/>
                  <a:pt x="1828559" y="1951349"/>
                </a:cubicBezTo>
                <a:cubicBezTo>
                  <a:pt x="1421774" y="2094262"/>
                  <a:pt x="892334" y="2016484"/>
                  <a:pt x="643990" y="1762804"/>
                </a:cubicBezTo>
                <a:cubicBezTo>
                  <a:pt x="412884" y="1786674"/>
                  <a:pt x="156889" y="1673177"/>
                  <a:pt x="123161" y="1552989"/>
                </a:cubicBezTo>
                <a:cubicBezTo>
                  <a:pt x="96201" y="1461821"/>
                  <a:pt x="94761" y="1352248"/>
                  <a:pt x="234450" y="1269773"/>
                </a:cubicBezTo>
                <a:cubicBezTo>
                  <a:pt x="94846" y="1219341"/>
                  <a:pt x="-25463" y="1091789"/>
                  <a:pt x="-555" y="979203"/>
                </a:cubicBezTo>
                <a:cubicBezTo>
                  <a:pt x="40167" y="840583"/>
                  <a:pt x="181368" y="716742"/>
                  <a:pt x="428624" y="720934"/>
                </a:cubicBezTo>
                <a:cubicBezTo>
                  <a:pt x="430566" y="718857"/>
                  <a:pt x="431277" y="716522"/>
                  <a:pt x="432729" y="714126"/>
                </a:cubicBezTo>
                <a:close/>
              </a:path>
              <a:path w="4793312" h="2146852" stroke="0" extrusionOk="0">
                <a:moveTo>
                  <a:pt x="-414136" y="2106319"/>
                </a:moveTo>
                <a:cubicBezTo>
                  <a:pt x="-408529" y="2134109"/>
                  <a:pt x="-438886" y="2167119"/>
                  <a:pt x="-473771" y="2165954"/>
                </a:cubicBezTo>
                <a:cubicBezTo>
                  <a:pt x="-502996" y="2165395"/>
                  <a:pt x="-531727" y="2131750"/>
                  <a:pt x="-533406" y="2106319"/>
                </a:cubicBezTo>
                <a:cubicBezTo>
                  <a:pt x="-535275" y="2074499"/>
                  <a:pt x="-504212" y="2042532"/>
                  <a:pt x="-473771" y="2046684"/>
                </a:cubicBezTo>
                <a:cubicBezTo>
                  <a:pt x="-442665" y="2038983"/>
                  <a:pt x="-421920" y="2074607"/>
                  <a:pt x="-414136" y="2106319"/>
                </a:cubicBezTo>
                <a:close/>
              </a:path>
              <a:path w="4793312" h="2146852" stroke="0" extrusionOk="0">
                <a:moveTo>
                  <a:pt x="-57885" y="1999585"/>
                </a:moveTo>
                <a:cubicBezTo>
                  <a:pt x="-68419" y="2060971"/>
                  <a:pt x="-113715" y="2119033"/>
                  <a:pt x="-177155" y="2118855"/>
                </a:cubicBezTo>
                <a:cubicBezTo>
                  <a:pt x="-243484" y="2102634"/>
                  <a:pt x="-303699" y="2051698"/>
                  <a:pt x="-296425" y="1999585"/>
                </a:cubicBezTo>
                <a:cubicBezTo>
                  <a:pt x="-298130" y="1934871"/>
                  <a:pt x="-241751" y="1894505"/>
                  <a:pt x="-177155" y="1880315"/>
                </a:cubicBezTo>
                <a:cubicBezTo>
                  <a:pt x="-104725" y="1873378"/>
                  <a:pt x="-65649" y="1944043"/>
                  <a:pt x="-57885" y="1999585"/>
                </a:cubicBezTo>
                <a:close/>
              </a:path>
              <a:path w="4793312" h="2146852" stroke="0" extrusionOk="0">
                <a:moveTo>
                  <a:pt x="410591" y="1852468"/>
                </a:moveTo>
                <a:cubicBezTo>
                  <a:pt x="427747" y="1965184"/>
                  <a:pt x="351788" y="2040073"/>
                  <a:pt x="231687" y="2031372"/>
                </a:cubicBezTo>
                <a:cubicBezTo>
                  <a:pt x="134411" y="2048989"/>
                  <a:pt x="66725" y="1938423"/>
                  <a:pt x="52783" y="1852468"/>
                </a:cubicBezTo>
                <a:cubicBezTo>
                  <a:pt x="47911" y="1756412"/>
                  <a:pt x="135744" y="1668058"/>
                  <a:pt x="231687" y="1673564"/>
                </a:cubicBezTo>
                <a:cubicBezTo>
                  <a:pt x="332455" y="1653187"/>
                  <a:pt x="425211" y="1744500"/>
                  <a:pt x="410591" y="1852468"/>
                </a:cubicBezTo>
                <a:close/>
              </a:path>
              <a:path w="4793312" h="2146852" fill="none" stroke="0" extrusionOk="0">
                <a:moveTo>
                  <a:pt x="520717" y="1300882"/>
                </a:moveTo>
                <a:cubicBezTo>
                  <a:pt x="423686" y="1314366"/>
                  <a:pt x="315332" y="1306547"/>
                  <a:pt x="239665" y="1261275"/>
                </a:cubicBezTo>
                <a:moveTo>
                  <a:pt x="768705" y="1734328"/>
                </a:moveTo>
                <a:cubicBezTo>
                  <a:pt x="727061" y="1746254"/>
                  <a:pt x="682844" y="1741498"/>
                  <a:pt x="645765" y="1753262"/>
                </a:cubicBezTo>
                <a:moveTo>
                  <a:pt x="1828337" y="1942602"/>
                </a:moveTo>
                <a:cubicBezTo>
                  <a:pt x="1806029" y="1914179"/>
                  <a:pt x="1770285" y="1884613"/>
                  <a:pt x="1754219" y="1856132"/>
                </a:cubicBezTo>
                <a:moveTo>
                  <a:pt x="3198537" y="1726973"/>
                </a:moveTo>
                <a:cubicBezTo>
                  <a:pt x="3190328" y="1755165"/>
                  <a:pt x="3179007" y="1793412"/>
                  <a:pt x="3168911" y="1821842"/>
                </a:cubicBezTo>
                <a:moveTo>
                  <a:pt x="3786827" y="1140713"/>
                </a:moveTo>
                <a:cubicBezTo>
                  <a:pt x="4034493" y="1198614"/>
                  <a:pt x="4147113" y="1352382"/>
                  <a:pt x="4147546" y="1495342"/>
                </a:cubicBezTo>
                <a:moveTo>
                  <a:pt x="4637751" y="763026"/>
                </a:moveTo>
                <a:cubicBezTo>
                  <a:pt x="4600879" y="828684"/>
                  <a:pt x="4548658" y="855193"/>
                  <a:pt x="4477086" y="896012"/>
                </a:cubicBezTo>
                <a:moveTo>
                  <a:pt x="4252289" y="269648"/>
                </a:moveTo>
                <a:cubicBezTo>
                  <a:pt x="4261104" y="292931"/>
                  <a:pt x="4260222" y="313376"/>
                  <a:pt x="4260721" y="332463"/>
                </a:cubicBezTo>
                <a:moveTo>
                  <a:pt x="3226387" y="196397"/>
                </a:moveTo>
                <a:cubicBezTo>
                  <a:pt x="3250502" y="171297"/>
                  <a:pt x="3278130" y="143794"/>
                  <a:pt x="3308716" y="116287"/>
                </a:cubicBezTo>
                <a:moveTo>
                  <a:pt x="2456683" y="234563"/>
                </a:moveTo>
                <a:cubicBezTo>
                  <a:pt x="2469668" y="211410"/>
                  <a:pt x="2476412" y="183658"/>
                  <a:pt x="2496516" y="165486"/>
                </a:cubicBezTo>
                <a:moveTo>
                  <a:pt x="1553388" y="258019"/>
                </a:moveTo>
                <a:cubicBezTo>
                  <a:pt x="1595516" y="274068"/>
                  <a:pt x="1647842" y="309283"/>
                  <a:pt x="1697631" y="325009"/>
                </a:cubicBezTo>
                <a:moveTo>
                  <a:pt x="457916" y="784644"/>
                </a:moveTo>
                <a:cubicBezTo>
                  <a:pt x="445063" y="761251"/>
                  <a:pt x="442028" y="736884"/>
                  <a:pt x="432729" y="714126"/>
                </a:cubicBezTo>
              </a:path>
            </a:pathLst>
          </a:custGeom>
          <a:solidFill>
            <a:schemeClr val="bg1"/>
          </a:solidFill>
          <a:ln w="28575">
            <a:extLst>
              <a:ext uri="{C807C97D-BFC1-408E-A445-0C87EB9F89A2}">
                <ask:lineSketchStyleProps xmlns:ask="http://schemas.microsoft.com/office/drawing/2018/sketchyshapes" xmln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mn-ea"/>
                <a:cs typeface="Calibri" panose="020F0502020204030204" pitchFamily="34" charset="0"/>
              </a:rPr>
              <a:t>liên</a:t>
            </a:r>
            <a:r>
              <a:rPr kumimoji="0" lang="en-US" sz="6000" b="1" i="0" u="none" strike="noStrike" kern="1200" cap="none" spc="0" normalizeH="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noProof="0" dirty="0" err="1">
                <a:ln>
                  <a:noFill/>
                </a:ln>
                <a:solidFill>
                  <a:srgbClr val="4472C4">
                    <a:lumMod val="75000"/>
                  </a:srgbClr>
                </a:solidFill>
                <a:effectLst/>
                <a:uLnTx/>
                <a:uFillTx/>
                <a:latin typeface="Calibri" panose="020F0502020204030204" pitchFamily="34" charset="0"/>
                <a:ea typeface="+mn-ea"/>
                <a:cs typeface="Calibri" panose="020F0502020204030204" pitchFamily="34" charset="0"/>
              </a:rPr>
              <a:t>liến</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5" name="Rectangle: Rounded Corners 14">
            <a:extLst>
              <a:ext uri="{FF2B5EF4-FFF2-40B4-BE49-F238E27FC236}">
                <a16:creationId xmlns:a16="http://schemas.microsoft.com/office/drawing/2014/main" id="{4ABC1BBF-41D7-E97E-0A06-1EE7D3CD4DC5}"/>
              </a:ext>
            </a:extLst>
          </p:cNvPr>
          <p:cNvSpPr/>
          <p:nvPr/>
        </p:nvSpPr>
        <p:spPr>
          <a:xfrm>
            <a:off x="729771" y="5762145"/>
            <a:ext cx="10832857"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liến</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nhảy</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rất</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nhanh</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và</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liên</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tiếp</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không</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ngừng</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089DFB2-4235-4F0D-8DAC-F9958C2114AB}"/>
              </a:ext>
            </a:extLst>
          </p:cNvPr>
          <p:cNvPicPr>
            <a:picLocks noChangeAspect="1"/>
          </p:cNvPicPr>
          <p:nvPr/>
        </p:nvPicPr>
        <p:blipFill>
          <a:blip r:embed="rId6"/>
          <a:stretch>
            <a:fillRect/>
          </a:stretch>
        </p:blipFill>
        <p:spPr>
          <a:xfrm>
            <a:off x="3915104" y="230316"/>
            <a:ext cx="6748857" cy="1103472"/>
          </a:xfrm>
          <a:prstGeom prst="rect">
            <a:avLst/>
          </a:prstGeom>
        </p:spPr>
      </p:pic>
    </p:spTree>
    <p:extLst>
      <p:ext uri="{BB962C8B-B14F-4D97-AF65-F5344CB8AC3E}">
        <p14:creationId xmlns:p14="http://schemas.microsoft.com/office/powerpoint/2010/main" val="3165430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779" b="82952" l="2300" r="98400">
                        <a14:foregroundMark x1="2300" y1="23537" x2="12600" y2="51908"/>
                        <a14:foregroundMark x1="13900" y1="20738" x2="24600" y2="58397"/>
                        <a14:foregroundMark x1="17700" y1="31679" x2="18200" y2="37150"/>
                        <a14:foregroundMark x1="12600" y1="32824" x2="16500" y2="38804"/>
                        <a14:foregroundMark x1="15600" y1="32824" x2="24200" y2="38168"/>
                        <a14:foregroundMark x1="23800" y1="34987" x2="25900" y2="36005"/>
                        <a14:foregroundMark x1="45200" y1="32824" x2="46900" y2="33842"/>
                        <a14:foregroundMark x1="45200" y1="30025" x2="51700" y2="34987"/>
                        <a14:foregroundMark x1="54200" y1="34987" x2="63700" y2="34987"/>
                        <a14:foregroundMark x1="56800" y1="28880" x2="64100" y2="43639"/>
                        <a14:foregroundMark x1="62400" y1="47455" x2="62800" y2="49746"/>
                        <a14:foregroundMark x1="76500" y1="21883" x2="87700" y2="48092"/>
                        <a14:foregroundMark x1="86000" y1="20229" x2="91100" y2="43639"/>
                        <a14:foregroundMark x1="95400" y1="23537" x2="98400" y2="38804"/>
                        <a14:foregroundMark x1="93700" y1="30534" x2="93700" y2="43130"/>
                        <a14:foregroundMark x1="90700" y1="30534" x2="91100" y2="39313"/>
                        <a14:foregroundMark x1="87300" y1="29517" x2="86400" y2="41985"/>
                        <a14:foregroundMark x1="80000" y1="31679" x2="81700" y2="37659"/>
                        <a14:foregroundMark x1="52100" y1="31170" x2="53800" y2="53562"/>
                        <a14:foregroundMark x1="61500" y1="41476" x2="63700" y2="43130"/>
                        <a14:foregroundMark x1="61100" y1="36641" x2="62000" y2="40458"/>
                        <a14:foregroundMark x1="86400" y1="60560" x2="90700" y2="67176"/>
                        <a14:foregroundMark x1="85600" y1="71501" x2="86800" y2="75318"/>
                        <a14:foregroundMark x1="82100" y1="70483" x2="83400" y2="76463"/>
                        <a14:foregroundMark x1="55500" y1="76972" x2="78000" y2="82188"/>
                        <a14:foregroundMark x1="78000" y1="82188" x2="79100" y2="82952"/>
                        <a14:foregroundMark x1="28000" y1="80789" x2="35800" y2="75318"/>
                        <a14:foregroundMark x1="10000" y1="38804" x2="14300" y2="48092"/>
                      </a14:backgroundRemoval>
                    </a14:imgEffect>
                  </a14:imgLayer>
                </a14:imgProps>
              </a:ext>
              <a:ext uri="{28A0092B-C50C-407E-A947-70E740481C1C}">
                <a14:useLocalDpi xmlns:a14="http://schemas.microsoft.com/office/drawing/2010/main" val="0"/>
              </a:ext>
            </a:extLst>
          </a:blip>
          <a:srcRect b="12103"/>
          <a:stretch/>
        </p:blipFill>
        <p:spPr bwMode="auto">
          <a:xfrm>
            <a:off x="2555558" y="3468804"/>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9" y="2055474"/>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xmln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xoải</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5" name="Rectangle: Rounded Corners 14">
            <a:extLst>
              <a:ext uri="{FF2B5EF4-FFF2-40B4-BE49-F238E27FC236}">
                <a16:creationId xmlns:a16="http://schemas.microsoft.com/office/drawing/2014/main" id="{4ABC1BBF-41D7-E97E-0A06-1EE7D3CD4DC5}"/>
              </a:ext>
            </a:extLst>
          </p:cNvPr>
          <p:cNvSpPr/>
          <p:nvPr/>
        </p:nvSpPr>
        <p:spPr>
          <a:xfrm>
            <a:off x="91817" y="6027959"/>
            <a:ext cx="1765859"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xoải</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894C004-2628-452D-B6ED-08A0E5113E52}"/>
              </a:ext>
            </a:extLst>
          </p:cNvPr>
          <p:cNvPicPr>
            <a:picLocks noChangeAspect="1"/>
          </p:cNvPicPr>
          <p:nvPr/>
        </p:nvPicPr>
        <p:blipFill>
          <a:blip r:embed="rId6"/>
          <a:stretch>
            <a:fillRect/>
          </a:stretch>
        </p:blipFill>
        <p:spPr>
          <a:xfrm>
            <a:off x="3587845" y="499823"/>
            <a:ext cx="6748857" cy="1103472"/>
          </a:xfrm>
          <a:prstGeom prst="rect">
            <a:avLst/>
          </a:prstGeom>
        </p:spPr>
      </p:pic>
    </p:spTree>
    <p:extLst>
      <p:ext uri="{BB962C8B-B14F-4D97-AF65-F5344CB8AC3E}">
        <p14:creationId xmlns:p14="http://schemas.microsoft.com/office/powerpoint/2010/main" val="3454330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779" b="82952" l="2300" r="98400">
                        <a14:foregroundMark x1="2300" y1="23537" x2="12600" y2="51908"/>
                        <a14:foregroundMark x1="13900" y1="20738" x2="24600" y2="58397"/>
                        <a14:foregroundMark x1="17700" y1="31679" x2="18200" y2="37150"/>
                        <a14:foregroundMark x1="12600" y1="32824" x2="16500" y2="38804"/>
                        <a14:foregroundMark x1="15600" y1="32824" x2="24200" y2="38168"/>
                        <a14:foregroundMark x1="23800" y1="34987" x2="25900" y2="36005"/>
                        <a14:foregroundMark x1="45200" y1="32824" x2="46900" y2="33842"/>
                        <a14:foregroundMark x1="45200" y1="30025" x2="51700" y2="34987"/>
                        <a14:foregroundMark x1="54200" y1="34987" x2="63700" y2="34987"/>
                        <a14:foregroundMark x1="56800" y1="28880" x2="64100" y2="43639"/>
                        <a14:foregroundMark x1="62400" y1="47455" x2="62800" y2="49746"/>
                        <a14:foregroundMark x1="76500" y1="21883" x2="87700" y2="48092"/>
                        <a14:foregroundMark x1="86000" y1="20229" x2="91100" y2="43639"/>
                        <a14:foregroundMark x1="95400" y1="23537" x2="98400" y2="38804"/>
                        <a14:foregroundMark x1="93700" y1="30534" x2="93700" y2="43130"/>
                        <a14:foregroundMark x1="90700" y1="30534" x2="91100" y2="39313"/>
                        <a14:foregroundMark x1="87300" y1="29517" x2="86400" y2="41985"/>
                        <a14:foregroundMark x1="80000" y1="31679" x2="81700" y2="37659"/>
                        <a14:foregroundMark x1="52100" y1="31170" x2="53800" y2="53562"/>
                        <a14:foregroundMark x1="61500" y1="41476" x2="63700" y2="43130"/>
                        <a14:foregroundMark x1="61100" y1="36641" x2="62000" y2="40458"/>
                        <a14:foregroundMark x1="86400" y1="60560" x2="90700" y2="67176"/>
                        <a14:foregroundMark x1="85600" y1="71501" x2="86800" y2="75318"/>
                        <a14:foregroundMark x1="82100" y1="70483" x2="83400" y2="76463"/>
                        <a14:foregroundMark x1="55500" y1="76972" x2="78000" y2="82188"/>
                        <a14:foregroundMark x1="78000" y1="82188" x2="79100" y2="82952"/>
                        <a14:foregroundMark x1="28000" y1="80789" x2="35800" y2="75318"/>
                        <a14:foregroundMark x1="10000" y1="38804" x2="14300" y2="48092"/>
                      </a14:backgroundRemoval>
                    </a14:imgEffect>
                  </a14:imgLayer>
                </a14:imgProps>
              </a:ext>
              <a:ext uri="{28A0092B-C50C-407E-A947-70E740481C1C}">
                <a14:useLocalDpi xmlns:a14="http://schemas.microsoft.com/office/drawing/2010/main" val="0"/>
              </a:ext>
            </a:extLst>
          </a:blip>
          <a:srcRect b="12103"/>
          <a:stretch/>
        </p:blipFill>
        <p:spPr bwMode="auto">
          <a:xfrm>
            <a:off x="2385025" y="3429000"/>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9" y="2055474"/>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xmln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FF0000"/>
                </a:solidFill>
                <a:latin typeface="Calibri" panose="020F0502020204030204" pitchFamily="34" charset="0"/>
                <a:cs typeface="Calibri" panose="020F0502020204030204" pitchFamily="34" charset="0"/>
              </a:rPr>
              <a:t>vun</a:t>
            </a:r>
            <a:r>
              <a:rPr lang="en-US" sz="6000" b="1" dirty="0">
                <a:solidFill>
                  <a:srgbClr val="FF0000"/>
                </a:solidFill>
                <a:latin typeface="Calibri" panose="020F0502020204030204" pitchFamily="34" charset="0"/>
                <a:cs typeface="Calibri" panose="020F0502020204030204" pitchFamily="34" charset="0"/>
              </a:rPr>
              <a:t> </a:t>
            </a:r>
            <a:r>
              <a:rPr lang="en-US" sz="6000" b="1" dirty="0" err="1">
                <a:solidFill>
                  <a:srgbClr val="FF0000"/>
                </a:solidFill>
                <a:latin typeface="Calibri" panose="020F0502020204030204" pitchFamily="34" charset="0"/>
                <a:cs typeface="Calibri" panose="020F0502020204030204" pitchFamily="34" charset="0"/>
              </a:rPr>
              <a:t>vút</a:t>
            </a:r>
            <a:endParaRPr kumimoji="0" lang="en-US"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Rectangle: Rounded Corners 14">
            <a:extLst>
              <a:ext uri="{FF2B5EF4-FFF2-40B4-BE49-F238E27FC236}">
                <a16:creationId xmlns:a16="http://schemas.microsoft.com/office/drawing/2014/main" id="{4ABC1BBF-41D7-E97E-0A06-1EE7D3CD4DC5}"/>
              </a:ext>
            </a:extLst>
          </p:cNvPr>
          <p:cNvSpPr/>
          <p:nvPr/>
        </p:nvSpPr>
        <p:spPr>
          <a:xfrm>
            <a:off x="91817" y="6027959"/>
            <a:ext cx="1970899"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vun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vút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F6474D8-CC50-47A7-9A2E-BDC9E489BE60}"/>
              </a:ext>
            </a:extLst>
          </p:cNvPr>
          <p:cNvPicPr>
            <a:picLocks noChangeAspect="1"/>
          </p:cNvPicPr>
          <p:nvPr/>
        </p:nvPicPr>
        <p:blipFill>
          <a:blip r:embed="rId6"/>
          <a:stretch>
            <a:fillRect/>
          </a:stretch>
        </p:blipFill>
        <p:spPr>
          <a:xfrm>
            <a:off x="3857352" y="413196"/>
            <a:ext cx="6748857" cy="1103472"/>
          </a:xfrm>
          <a:prstGeom prst="rect">
            <a:avLst/>
          </a:prstGeom>
        </p:spPr>
      </p:pic>
    </p:spTree>
    <p:extLst>
      <p:ext uri="{BB962C8B-B14F-4D97-AF65-F5344CB8AC3E}">
        <p14:creationId xmlns:p14="http://schemas.microsoft.com/office/powerpoint/2010/main" val="802633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779" b="82952" l="2300" r="98400">
                        <a14:foregroundMark x1="2300" y1="23537" x2="12600" y2="51908"/>
                        <a14:foregroundMark x1="13900" y1="20738" x2="24600" y2="58397"/>
                        <a14:foregroundMark x1="17700" y1="31679" x2="18200" y2="37150"/>
                        <a14:foregroundMark x1="12600" y1="32824" x2="16500" y2="38804"/>
                        <a14:foregroundMark x1="15600" y1="32824" x2="24200" y2="38168"/>
                        <a14:foregroundMark x1="23800" y1="34987" x2="25900" y2="36005"/>
                        <a14:foregroundMark x1="45200" y1="32824" x2="46900" y2="33842"/>
                        <a14:foregroundMark x1="45200" y1="30025" x2="51700" y2="34987"/>
                        <a14:foregroundMark x1="54200" y1="34987" x2="63700" y2="34987"/>
                        <a14:foregroundMark x1="56800" y1="28880" x2="64100" y2="43639"/>
                        <a14:foregroundMark x1="62400" y1="47455" x2="62800" y2="49746"/>
                        <a14:foregroundMark x1="76500" y1="21883" x2="87700" y2="48092"/>
                        <a14:foregroundMark x1="86000" y1="20229" x2="91100" y2="43639"/>
                        <a14:foregroundMark x1="95400" y1="23537" x2="98400" y2="38804"/>
                        <a14:foregroundMark x1="93700" y1="30534" x2="93700" y2="43130"/>
                        <a14:foregroundMark x1="90700" y1="30534" x2="91100" y2="39313"/>
                        <a14:foregroundMark x1="87300" y1="29517" x2="86400" y2="41985"/>
                        <a14:foregroundMark x1="80000" y1="31679" x2="81700" y2="37659"/>
                        <a14:foregroundMark x1="52100" y1="31170" x2="53800" y2="53562"/>
                        <a14:foregroundMark x1="61500" y1="41476" x2="63700" y2="43130"/>
                        <a14:foregroundMark x1="61100" y1="36641" x2="62000" y2="40458"/>
                        <a14:foregroundMark x1="86400" y1="60560" x2="90700" y2="67176"/>
                        <a14:foregroundMark x1="85600" y1="71501" x2="86800" y2="75318"/>
                        <a14:foregroundMark x1="82100" y1="70483" x2="83400" y2="76463"/>
                        <a14:foregroundMark x1="55500" y1="76972" x2="78000" y2="82188"/>
                        <a14:foregroundMark x1="78000" y1="82188" x2="79100" y2="82952"/>
                        <a14:foregroundMark x1="28000" y1="80789" x2="35800" y2="75318"/>
                        <a14:foregroundMark x1="10000" y1="38804" x2="14300" y2="48092"/>
                      </a14:backgroundRemoval>
                    </a14:imgEffect>
                  </a14:imgLayer>
                </a14:imgProps>
              </a:ext>
              <a:ext uri="{28A0092B-C50C-407E-A947-70E740481C1C}">
                <a14:useLocalDpi xmlns:a14="http://schemas.microsoft.com/office/drawing/2010/main" val="0"/>
              </a:ext>
            </a:extLst>
          </a:blip>
          <a:srcRect b="12103"/>
          <a:stretch/>
        </p:blipFill>
        <p:spPr bwMode="auto">
          <a:xfrm>
            <a:off x="2385025" y="3572655"/>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8" y="2055474"/>
            <a:ext cx="6160099" cy="2146852"/>
          </a:xfrm>
          <a:custGeom>
            <a:avLst/>
            <a:gdLst>
              <a:gd name="connsiteX0" fmla="*/ 556120 w 6160099"/>
              <a:gd name="connsiteY0" fmla="*/ 714126 h 2146852"/>
              <a:gd name="connsiteX1" fmla="*/ 801811 w 6160099"/>
              <a:gd name="connsiteY1" fmla="*/ 343247 h 2146852"/>
              <a:gd name="connsiteX2" fmla="*/ 1997041 w 6160099"/>
              <a:gd name="connsiteY2" fmla="*/ 258516 h 2146852"/>
              <a:gd name="connsiteX3" fmla="*/ 3202110 w 6160099"/>
              <a:gd name="connsiteY3" fmla="*/ 170555 h 2146852"/>
              <a:gd name="connsiteX4" fmla="*/ 3671675 w 6160099"/>
              <a:gd name="connsiteY4" fmla="*/ 9939 h 2146852"/>
              <a:gd name="connsiteX5" fmla="*/ 4254033 w 6160099"/>
              <a:gd name="connsiteY5" fmla="*/ 123294 h 2146852"/>
              <a:gd name="connsiteX6" fmla="*/ 5056842 w 6160099"/>
              <a:gd name="connsiteY6" fmla="*/ 34289 h 2146852"/>
              <a:gd name="connsiteX7" fmla="*/ 5463950 w 6160099"/>
              <a:gd name="connsiteY7" fmla="*/ 277102 h 2146852"/>
              <a:gd name="connsiteX8" fmla="*/ 5986418 w 6160099"/>
              <a:gd name="connsiteY8" fmla="*/ 512759 h 2146852"/>
              <a:gd name="connsiteX9" fmla="*/ 5963032 w 6160099"/>
              <a:gd name="connsiteY9" fmla="*/ 768294 h 2146852"/>
              <a:gd name="connsiteX10" fmla="*/ 6133861 w 6160099"/>
              <a:gd name="connsiteY10" fmla="*/ 1159001 h 2146852"/>
              <a:gd name="connsiteX11" fmla="*/ 5333619 w 6160099"/>
              <a:gd name="connsiteY11" fmla="*/ 1501007 h 2146852"/>
              <a:gd name="connsiteX12" fmla="*/ 5047145 w 6160099"/>
              <a:gd name="connsiteY12" fmla="*/ 1794062 h 2146852"/>
              <a:gd name="connsiteX13" fmla="*/ 4071796 w 6160099"/>
              <a:gd name="connsiteY13" fmla="*/ 1829545 h 2146852"/>
              <a:gd name="connsiteX14" fmla="*/ 3374793 w 6160099"/>
              <a:gd name="connsiteY14" fmla="*/ 2142180 h 2146852"/>
              <a:gd name="connsiteX15" fmla="*/ 2349963 w 6160099"/>
              <a:gd name="connsiteY15" fmla="*/ 1951349 h 2146852"/>
              <a:gd name="connsiteX16" fmla="*/ 827620 w 6160099"/>
              <a:gd name="connsiteY16" fmla="*/ 1762804 h 2146852"/>
              <a:gd name="connsiteX17" fmla="*/ 158280 w 6160099"/>
              <a:gd name="connsiteY17" fmla="*/ 1552989 h 2146852"/>
              <a:gd name="connsiteX18" fmla="*/ 301302 w 6160099"/>
              <a:gd name="connsiteY18" fmla="*/ 1269773 h 2146852"/>
              <a:gd name="connsiteX19" fmla="*/ -713 w 6160099"/>
              <a:gd name="connsiteY19" fmla="*/ 979203 h 2146852"/>
              <a:gd name="connsiteX20" fmla="*/ 550844 w 6160099"/>
              <a:gd name="connsiteY20" fmla="*/ 720934 h 2146852"/>
              <a:gd name="connsiteX21" fmla="*/ 556120 w 6160099"/>
              <a:gd name="connsiteY21" fmla="*/ 714126 h 2146852"/>
              <a:gd name="connsiteX0" fmla="*/ -549229 w 6160099"/>
              <a:gd name="connsiteY0" fmla="*/ 2106319 h 2146852"/>
              <a:gd name="connsiteX1" fmla="*/ -608864 w 6160099"/>
              <a:gd name="connsiteY1" fmla="*/ 2165954 h 2146852"/>
              <a:gd name="connsiteX2" fmla="*/ -668499 w 6160099"/>
              <a:gd name="connsiteY2" fmla="*/ 2106319 h 2146852"/>
              <a:gd name="connsiteX3" fmla="*/ -608864 w 6160099"/>
              <a:gd name="connsiteY3" fmla="*/ 2046684 h 2146852"/>
              <a:gd name="connsiteX4" fmla="*/ -549229 w 6160099"/>
              <a:gd name="connsiteY4" fmla="*/ 2106319 h 2146852"/>
              <a:gd name="connsiteX0" fmla="*/ -98609 w 6160099"/>
              <a:gd name="connsiteY0" fmla="*/ 1996844 h 2146852"/>
              <a:gd name="connsiteX1" fmla="*/ -217879 w 6160099"/>
              <a:gd name="connsiteY1" fmla="*/ 2116114 h 2146852"/>
              <a:gd name="connsiteX2" fmla="*/ -337149 w 6160099"/>
              <a:gd name="connsiteY2" fmla="*/ 1996844 h 2146852"/>
              <a:gd name="connsiteX3" fmla="*/ -217879 w 6160099"/>
              <a:gd name="connsiteY3" fmla="*/ 1877574 h 2146852"/>
              <a:gd name="connsiteX4" fmla="*/ -98609 w 6160099"/>
              <a:gd name="connsiteY4" fmla="*/ 1996844 h 2146852"/>
              <a:gd name="connsiteX0" fmla="*/ 466864 w 6160099"/>
              <a:gd name="connsiteY0" fmla="*/ 1855209 h 2146852"/>
              <a:gd name="connsiteX1" fmla="*/ 287960 w 6160099"/>
              <a:gd name="connsiteY1" fmla="*/ 2034113 h 2146852"/>
              <a:gd name="connsiteX2" fmla="*/ 109056 w 6160099"/>
              <a:gd name="connsiteY2" fmla="*/ 1855209 h 2146852"/>
              <a:gd name="connsiteX3" fmla="*/ 287960 w 6160099"/>
              <a:gd name="connsiteY3" fmla="*/ 1676305 h 2146852"/>
              <a:gd name="connsiteX4" fmla="*/ 466864 w 6160099"/>
              <a:gd name="connsiteY4" fmla="*/ 1855209 h 2146852"/>
              <a:gd name="connsiteX0" fmla="*/ 669197 w 6160099"/>
              <a:gd name="connsiteY0" fmla="*/ 1300882 h 2146852"/>
              <a:gd name="connsiteX1" fmla="*/ 308004 w 6160099"/>
              <a:gd name="connsiteY1" fmla="*/ 1261275 h 2146852"/>
              <a:gd name="connsiteX2" fmla="*/ 987897 w 6160099"/>
              <a:gd name="connsiteY2" fmla="*/ 1734328 h 2146852"/>
              <a:gd name="connsiteX3" fmla="*/ 829902 w 6160099"/>
              <a:gd name="connsiteY3" fmla="*/ 1753262 h 2146852"/>
              <a:gd name="connsiteX4" fmla="*/ 2349678 w 6160099"/>
              <a:gd name="connsiteY4" fmla="*/ 1942602 h 2146852"/>
              <a:gd name="connsiteX5" fmla="*/ 2254425 w 6160099"/>
              <a:gd name="connsiteY5" fmla="*/ 1856132 h 2146852"/>
              <a:gd name="connsiteX6" fmla="*/ 4110582 w 6160099"/>
              <a:gd name="connsiteY6" fmla="*/ 1726973 h 2146852"/>
              <a:gd name="connsiteX7" fmla="*/ 4072509 w 6160099"/>
              <a:gd name="connsiteY7" fmla="*/ 1821842 h 2146852"/>
              <a:gd name="connsiteX8" fmla="*/ 4866620 w 6160099"/>
              <a:gd name="connsiteY8" fmla="*/ 1140713 h 2146852"/>
              <a:gd name="connsiteX9" fmla="*/ 5330196 w 6160099"/>
              <a:gd name="connsiteY9" fmla="*/ 1495342 h 2146852"/>
              <a:gd name="connsiteX10" fmla="*/ 5960180 w 6160099"/>
              <a:gd name="connsiteY10" fmla="*/ 763026 h 2146852"/>
              <a:gd name="connsiteX11" fmla="*/ 5753703 w 6160099"/>
              <a:gd name="connsiteY11" fmla="*/ 896012 h 2146852"/>
              <a:gd name="connsiteX12" fmla="*/ 5464806 w 6160099"/>
              <a:gd name="connsiteY12" fmla="*/ 269648 h 2146852"/>
              <a:gd name="connsiteX13" fmla="*/ 5475643 w 6160099"/>
              <a:gd name="connsiteY13" fmla="*/ 332463 h 2146852"/>
              <a:gd name="connsiteX14" fmla="*/ 4146374 w 6160099"/>
              <a:gd name="connsiteY14" fmla="*/ 196397 h 2146852"/>
              <a:gd name="connsiteX15" fmla="*/ 4252179 w 6160099"/>
              <a:gd name="connsiteY15" fmla="*/ 116287 h 2146852"/>
              <a:gd name="connsiteX16" fmla="*/ 3157193 w 6160099"/>
              <a:gd name="connsiteY16" fmla="*/ 234563 h 2146852"/>
              <a:gd name="connsiteX17" fmla="*/ 3208384 w 6160099"/>
              <a:gd name="connsiteY17" fmla="*/ 165486 h 2146852"/>
              <a:gd name="connsiteX18" fmla="*/ 1996328 w 6160099"/>
              <a:gd name="connsiteY18" fmla="*/ 258019 h 2146852"/>
              <a:gd name="connsiteX19" fmla="*/ 2181701 w 6160099"/>
              <a:gd name="connsiteY19" fmla="*/ 325009 h 2146852"/>
              <a:gd name="connsiteX20" fmla="*/ 588489 w 6160099"/>
              <a:gd name="connsiteY20" fmla="*/ 784644 h 2146852"/>
              <a:gd name="connsiteX21" fmla="*/ 556120 w 6160099"/>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60099" h="2146852" fill="none" extrusionOk="0">
                <a:moveTo>
                  <a:pt x="556120" y="714126"/>
                </a:moveTo>
                <a:cubicBezTo>
                  <a:pt x="522038" y="564852"/>
                  <a:pt x="588538" y="438629"/>
                  <a:pt x="801811" y="343247"/>
                </a:cubicBezTo>
                <a:cubicBezTo>
                  <a:pt x="1154253" y="212298"/>
                  <a:pt x="1575970" y="163969"/>
                  <a:pt x="1997041" y="258516"/>
                </a:cubicBezTo>
                <a:cubicBezTo>
                  <a:pt x="2241436" y="72670"/>
                  <a:pt x="2875604" y="-48879"/>
                  <a:pt x="3202110" y="170555"/>
                </a:cubicBezTo>
                <a:cubicBezTo>
                  <a:pt x="3279659" y="116293"/>
                  <a:pt x="3443297" y="26545"/>
                  <a:pt x="3671675" y="9939"/>
                </a:cubicBezTo>
                <a:cubicBezTo>
                  <a:pt x="3859862" y="-19547"/>
                  <a:pt x="4091998" y="44624"/>
                  <a:pt x="4254033" y="123294"/>
                </a:cubicBezTo>
                <a:cubicBezTo>
                  <a:pt x="4381197" y="17570"/>
                  <a:pt x="4795597" y="19260"/>
                  <a:pt x="5056842" y="34289"/>
                </a:cubicBezTo>
                <a:cubicBezTo>
                  <a:pt x="5289537" y="84098"/>
                  <a:pt x="5426112" y="149075"/>
                  <a:pt x="5463950" y="277102"/>
                </a:cubicBezTo>
                <a:cubicBezTo>
                  <a:pt x="5719024" y="282530"/>
                  <a:pt x="5913671" y="423411"/>
                  <a:pt x="5986418" y="512759"/>
                </a:cubicBezTo>
                <a:cubicBezTo>
                  <a:pt x="6041670" y="586524"/>
                  <a:pt x="6033595" y="697520"/>
                  <a:pt x="5963032" y="768294"/>
                </a:cubicBezTo>
                <a:cubicBezTo>
                  <a:pt x="6136134" y="876574"/>
                  <a:pt x="6228739" y="1033705"/>
                  <a:pt x="6133861" y="1159001"/>
                </a:cubicBezTo>
                <a:cubicBezTo>
                  <a:pt x="5969827" y="1361055"/>
                  <a:pt x="5777543" y="1509507"/>
                  <a:pt x="5333619" y="1501007"/>
                </a:cubicBezTo>
                <a:cubicBezTo>
                  <a:pt x="5349810" y="1610676"/>
                  <a:pt x="5194583" y="1728426"/>
                  <a:pt x="5047145" y="1794062"/>
                </a:cubicBezTo>
                <a:cubicBezTo>
                  <a:pt x="4763029" y="1891044"/>
                  <a:pt x="4371514" y="1961595"/>
                  <a:pt x="4071796" y="1829545"/>
                </a:cubicBezTo>
                <a:cubicBezTo>
                  <a:pt x="3981531" y="1982561"/>
                  <a:pt x="3681308" y="2090716"/>
                  <a:pt x="3374793" y="2142180"/>
                </a:cubicBezTo>
                <a:cubicBezTo>
                  <a:pt x="2937777" y="2200486"/>
                  <a:pt x="2589810" y="2120192"/>
                  <a:pt x="2349963" y="1951349"/>
                </a:cubicBezTo>
                <a:cubicBezTo>
                  <a:pt x="1812644" y="2168854"/>
                  <a:pt x="1145029" y="2020518"/>
                  <a:pt x="827620" y="1762804"/>
                </a:cubicBezTo>
                <a:cubicBezTo>
                  <a:pt x="551196" y="1797464"/>
                  <a:pt x="238613" y="1680075"/>
                  <a:pt x="158280" y="1552989"/>
                </a:cubicBezTo>
                <a:cubicBezTo>
                  <a:pt x="92114" y="1453161"/>
                  <a:pt x="158617" y="1353099"/>
                  <a:pt x="301302" y="1269773"/>
                </a:cubicBezTo>
                <a:cubicBezTo>
                  <a:pt x="89423" y="1216942"/>
                  <a:pt x="-30577" y="1107921"/>
                  <a:pt x="-713" y="979203"/>
                </a:cubicBezTo>
                <a:cubicBezTo>
                  <a:pt x="31766" y="836106"/>
                  <a:pt x="236656" y="737410"/>
                  <a:pt x="550844" y="720934"/>
                </a:cubicBezTo>
                <a:cubicBezTo>
                  <a:pt x="552535" y="718342"/>
                  <a:pt x="554221" y="716554"/>
                  <a:pt x="556120" y="714126"/>
                </a:cubicBezTo>
                <a:close/>
              </a:path>
              <a:path w="6160099" h="2146852" fill="none" extrusionOk="0">
                <a:moveTo>
                  <a:pt x="-549229" y="2106319"/>
                </a:moveTo>
                <a:cubicBezTo>
                  <a:pt x="-553601" y="2132346"/>
                  <a:pt x="-580591" y="2160807"/>
                  <a:pt x="-608864" y="2165954"/>
                </a:cubicBezTo>
                <a:cubicBezTo>
                  <a:pt x="-642052" y="2169807"/>
                  <a:pt x="-668299" y="2138295"/>
                  <a:pt x="-668499" y="2106319"/>
                </a:cubicBezTo>
                <a:cubicBezTo>
                  <a:pt x="-665860" y="2078235"/>
                  <a:pt x="-638990" y="2042860"/>
                  <a:pt x="-608864" y="2046684"/>
                </a:cubicBezTo>
                <a:cubicBezTo>
                  <a:pt x="-574436" y="2047357"/>
                  <a:pt x="-545348" y="2074846"/>
                  <a:pt x="-549229" y="2106319"/>
                </a:cubicBezTo>
                <a:close/>
              </a:path>
              <a:path w="6160099" h="2146852" fill="none" extrusionOk="0">
                <a:moveTo>
                  <a:pt x="-98609" y="1996844"/>
                </a:moveTo>
                <a:cubicBezTo>
                  <a:pt x="-85006" y="2057747"/>
                  <a:pt x="-142769" y="2118890"/>
                  <a:pt x="-217879" y="2116114"/>
                </a:cubicBezTo>
                <a:cubicBezTo>
                  <a:pt x="-285446" y="2108005"/>
                  <a:pt x="-340445" y="2053450"/>
                  <a:pt x="-337149" y="1996844"/>
                </a:cubicBezTo>
                <a:cubicBezTo>
                  <a:pt x="-337188" y="1932977"/>
                  <a:pt x="-285944" y="1892925"/>
                  <a:pt x="-217879" y="1877574"/>
                </a:cubicBezTo>
                <a:cubicBezTo>
                  <a:pt x="-166165" y="1876604"/>
                  <a:pt x="-95108" y="1928787"/>
                  <a:pt x="-98609" y="1996844"/>
                </a:cubicBezTo>
                <a:close/>
              </a:path>
              <a:path w="6160099" h="2146852" fill="none" extrusionOk="0">
                <a:moveTo>
                  <a:pt x="466864" y="1855209"/>
                </a:moveTo>
                <a:cubicBezTo>
                  <a:pt x="461642" y="1959874"/>
                  <a:pt x="386366" y="2027548"/>
                  <a:pt x="287960" y="2034113"/>
                </a:cubicBezTo>
                <a:cubicBezTo>
                  <a:pt x="177336" y="2032960"/>
                  <a:pt x="114985" y="1943705"/>
                  <a:pt x="109056" y="1855209"/>
                </a:cubicBezTo>
                <a:cubicBezTo>
                  <a:pt x="123803" y="1764099"/>
                  <a:pt x="191137" y="1668926"/>
                  <a:pt x="287960" y="1676305"/>
                </a:cubicBezTo>
                <a:cubicBezTo>
                  <a:pt x="407117" y="1680138"/>
                  <a:pt x="467323" y="1758672"/>
                  <a:pt x="466864" y="1855209"/>
                </a:cubicBezTo>
                <a:close/>
              </a:path>
              <a:path w="6160099" h="2146852" fill="none" extrusionOk="0">
                <a:moveTo>
                  <a:pt x="669197" y="1300882"/>
                </a:moveTo>
                <a:cubicBezTo>
                  <a:pt x="534714" y="1288407"/>
                  <a:pt x="399577" y="1292007"/>
                  <a:pt x="308004" y="1261275"/>
                </a:cubicBezTo>
                <a:moveTo>
                  <a:pt x="987897" y="1734328"/>
                </a:moveTo>
                <a:cubicBezTo>
                  <a:pt x="941453" y="1745909"/>
                  <a:pt x="877791" y="1758136"/>
                  <a:pt x="829902" y="1753262"/>
                </a:cubicBezTo>
                <a:moveTo>
                  <a:pt x="2349678" y="1942602"/>
                </a:moveTo>
                <a:cubicBezTo>
                  <a:pt x="2312513" y="1921744"/>
                  <a:pt x="2278501" y="1884409"/>
                  <a:pt x="2254425" y="1856132"/>
                </a:cubicBezTo>
                <a:moveTo>
                  <a:pt x="4110582" y="1726973"/>
                </a:moveTo>
                <a:cubicBezTo>
                  <a:pt x="4105683" y="1761819"/>
                  <a:pt x="4092573" y="1788404"/>
                  <a:pt x="4072509" y="1821842"/>
                </a:cubicBezTo>
                <a:moveTo>
                  <a:pt x="4866620" y="1140713"/>
                </a:moveTo>
                <a:cubicBezTo>
                  <a:pt x="5122335" y="1203281"/>
                  <a:pt x="5330926" y="1350431"/>
                  <a:pt x="5330196" y="1495342"/>
                </a:cubicBezTo>
                <a:moveTo>
                  <a:pt x="5960180" y="763026"/>
                </a:moveTo>
                <a:cubicBezTo>
                  <a:pt x="5919659" y="822480"/>
                  <a:pt x="5849527" y="858427"/>
                  <a:pt x="5753703" y="896012"/>
                </a:cubicBezTo>
                <a:moveTo>
                  <a:pt x="5464806" y="269648"/>
                </a:moveTo>
                <a:cubicBezTo>
                  <a:pt x="5473182" y="291152"/>
                  <a:pt x="5477945" y="309872"/>
                  <a:pt x="5475643" y="332463"/>
                </a:cubicBezTo>
                <a:moveTo>
                  <a:pt x="4146374" y="196397"/>
                </a:moveTo>
                <a:cubicBezTo>
                  <a:pt x="4182696" y="167011"/>
                  <a:pt x="4201855" y="136305"/>
                  <a:pt x="4252179" y="116287"/>
                </a:cubicBezTo>
                <a:moveTo>
                  <a:pt x="3157193" y="234563"/>
                </a:moveTo>
                <a:cubicBezTo>
                  <a:pt x="3171641" y="208667"/>
                  <a:pt x="3186131" y="188116"/>
                  <a:pt x="3208384" y="165486"/>
                </a:cubicBezTo>
                <a:moveTo>
                  <a:pt x="1996328" y="258019"/>
                </a:moveTo>
                <a:cubicBezTo>
                  <a:pt x="2059079" y="280275"/>
                  <a:pt x="2133529" y="301567"/>
                  <a:pt x="2181701" y="325009"/>
                </a:cubicBezTo>
                <a:moveTo>
                  <a:pt x="588489" y="784644"/>
                </a:moveTo>
                <a:cubicBezTo>
                  <a:pt x="574173" y="762268"/>
                  <a:pt x="560754" y="740026"/>
                  <a:pt x="556120" y="714126"/>
                </a:cubicBezTo>
              </a:path>
              <a:path w="6160099" h="2146852" stroke="0" extrusionOk="0">
                <a:moveTo>
                  <a:pt x="556120" y="714126"/>
                </a:moveTo>
                <a:cubicBezTo>
                  <a:pt x="527998" y="609586"/>
                  <a:pt x="627881" y="412014"/>
                  <a:pt x="801811" y="343247"/>
                </a:cubicBezTo>
                <a:cubicBezTo>
                  <a:pt x="1118582" y="196912"/>
                  <a:pt x="1602020" y="60913"/>
                  <a:pt x="1997041" y="258516"/>
                </a:cubicBezTo>
                <a:cubicBezTo>
                  <a:pt x="2177383" y="-17129"/>
                  <a:pt x="2798711" y="-15363"/>
                  <a:pt x="3202110" y="170555"/>
                </a:cubicBezTo>
                <a:cubicBezTo>
                  <a:pt x="3286186" y="82371"/>
                  <a:pt x="3481624" y="30435"/>
                  <a:pt x="3671675" y="9939"/>
                </a:cubicBezTo>
                <a:cubicBezTo>
                  <a:pt x="3899319" y="-1914"/>
                  <a:pt x="4133907" y="54623"/>
                  <a:pt x="4254033" y="123294"/>
                </a:cubicBezTo>
                <a:cubicBezTo>
                  <a:pt x="4424204" y="75455"/>
                  <a:pt x="4809068" y="23184"/>
                  <a:pt x="5056842" y="34289"/>
                </a:cubicBezTo>
                <a:cubicBezTo>
                  <a:pt x="5269805" y="53191"/>
                  <a:pt x="5416163" y="154834"/>
                  <a:pt x="5463950" y="277102"/>
                </a:cubicBezTo>
                <a:cubicBezTo>
                  <a:pt x="5688563" y="290166"/>
                  <a:pt x="5894760" y="413742"/>
                  <a:pt x="5986418" y="512759"/>
                </a:cubicBezTo>
                <a:cubicBezTo>
                  <a:pt x="6041176" y="591299"/>
                  <a:pt x="6042053" y="678921"/>
                  <a:pt x="5963032" y="768294"/>
                </a:cubicBezTo>
                <a:cubicBezTo>
                  <a:pt x="6155119" y="884356"/>
                  <a:pt x="6227497" y="1016646"/>
                  <a:pt x="6133861" y="1159001"/>
                </a:cubicBezTo>
                <a:cubicBezTo>
                  <a:pt x="6053343" y="1288964"/>
                  <a:pt x="5720679" y="1465659"/>
                  <a:pt x="5333619" y="1501007"/>
                </a:cubicBezTo>
                <a:cubicBezTo>
                  <a:pt x="5325217" y="1622436"/>
                  <a:pt x="5209206" y="1729353"/>
                  <a:pt x="5047145" y="1794062"/>
                </a:cubicBezTo>
                <a:cubicBezTo>
                  <a:pt x="4758575" y="1983318"/>
                  <a:pt x="4432112" y="1937855"/>
                  <a:pt x="4071796" y="1829545"/>
                </a:cubicBezTo>
                <a:cubicBezTo>
                  <a:pt x="3945362" y="1963092"/>
                  <a:pt x="3756796" y="2052064"/>
                  <a:pt x="3374793" y="2142180"/>
                </a:cubicBezTo>
                <a:cubicBezTo>
                  <a:pt x="2937532" y="2187555"/>
                  <a:pt x="2602089" y="2122821"/>
                  <a:pt x="2349963" y="1951349"/>
                </a:cubicBezTo>
                <a:cubicBezTo>
                  <a:pt x="1826733" y="2092693"/>
                  <a:pt x="1175753" y="2012807"/>
                  <a:pt x="827620" y="1762804"/>
                </a:cubicBezTo>
                <a:cubicBezTo>
                  <a:pt x="542227" y="1812632"/>
                  <a:pt x="220953" y="1678714"/>
                  <a:pt x="158280" y="1552989"/>
                </a:cubicBezTo>
                <a:cubicBezTo>
                  <a:pt x="112407" y="1459653"/>
                  <a:pt x="130621" y="1351573"/>
                  <a:pt x="301302" y="1269773"/>
                </a:cubicBezTo>
                <a:cubicBezTo>
                  <a:pt x="98686" y="1213893"/>
                  <a:pt x="-37864" y="1078334"/>
                  <a:pt x="-713" y="979203"/>
                </a:cubicBezTo>
                <a:cubicBezTo>
                  <a:pt x="92617" y="834964"/>
                  <a:pt x="223232" y="703797"/>
                  <a:pt x="550844" y="720934"/>
                </a:cubicBezTo>
                <a:cubicBezTo>
                  <a:pt x="552742" y="718712"/>
                  <a:pt x="554110" y="716683"/>
                  <a:pt x="556120" y="714126"/>
                </a:cubicBezTo>
                <a:close/>
              </a:path>
              <a:path w="6160099" h="2146852" stroke="0" extrusionOk="0">
                <a:moveTo>
                  <a:pt x="-549229" y="2106319"/>
                </a:moveTo>
                <a:cubicBezTo>
                  <a:pt x="-543622" y="2134109"/>
                  <a:pt x="-573979" y="2167119"/>
                  <a:pt x="-608864" y="2165954"/>
                </a:cubicBezTo>
                <a:cubicBezTo>
                  <a:pt x="-638089" y="2165395"/>
                  <a:pt x="-666820" y="2131750"/>
                  <a:pt x="-668499" y="2106319"/>
                </a:cubicBezTo>
                <a:cubicBezTo>
                  <a:pt x="-670368" y="2074499"/>
                  <a:pt x="-639305" y="2042532"/>
                  <a:pt x="-608864" y="2046684"/>
                </a:cubicBezTo>
                <a:cubicBezTo>
                  <a:pt x="-577758" y="2038983"/>
                  <a:pt x="-557013" y="2074607"/>
                  <a:pt x="-549229" y="2106319"/>
                </a:cubicBezTo>
                <a:close/>
              </a:path>
              <a:path w="6160099" h="2146852" stroke="0" extrusionOk="0">
                <a:moveTo>
                  <a:pt x="-98609" y="1996844"/>
                </a:moveTo>
                <a:cubicBezTo>
                  <a:pt x="-109143" y="2058230"/>
                  <a:pt x="-154439" y="2116292"/>
                  <a:pt x="-217879" y="2116114"/>
                </a:cubicBezTo>
                <a:cubicBezTo>
                  <a:pt x="-284208" y="2099893"/>
                  <a:pt x="-344423" y="2048957"/>
                  <a:pt x="-337149" y="1996844"/>
                </a:cubicBezTo>
                <a:cubicBezTo>
                  <a:pt x="-338854" y="1932130"/>
                  <a:pt x="-282475" y="1891764"/>
                  <a:pt x="-217879" y="1877574"/>
                </a:cubicBezTo>
                <a:cubicBezTo>
                  <a:pt x="-145449" y="1870637"/>
                  <a:pt x="-106373" y="1941302"/>
                  <a:pt x="-98609" y="1996844"/>
                </a:cubicBezTo>
                <a:close/>
              </a:path>
              <a:path w="6160099" h="2146852" stroke="0" extrusionOk="0">
                <a:moveTo>
                  <a:pt x="466864" y="1855209"/>
                </a:moveTo>
                <a:cubicBezTo>
                  <a:pt x="484020" y="1967925"/>
                  <a:pt x="408061" y="2042814"/>
                  <a:pt x="287960" y="2034113"/>
                </a:cubicBezTo>
                <a:cubicBezTo>
                  <a:pt x="190684" y="2051730"/>
                  <a:pt x="122998" y="1941164"/>
                  <a:pt x="109056" y="1855209"/>
                </a:cubicBezTo>
                <a:cubicBezTo>
                  <a:pt x="104184" y="1759153"/>
                  <a:pt x="192017" y="1670799"/>
                  <a:pt x="287960" y="1676305"/>
                </a:cubicBezTo>
                <a:cubicBezTo>
                  <a:pt x="388728" y="1655928"/>
                  <a:pt x="481484" y="1747241"/>
                  <a:pt x="466864" y="1855209"/>
                </a:cubicBezTo>
                <a:close/>
              </a:path>
              <a:path w="6160099" h="2146852" fill="none" stroke="0" extrusionOk="0">
                <a:moveTo>
                  <a:pt x="669197" y="1300882"/>
                </a:moveTo>
                <a:cubicBezTo>
                  <a:pt x="544864" y="1319952"/>
                  <a:pt x="412751" y="1298711"/>
                  <a:pt x="308004" y="1261275"/>
                </a:cubicBezTo>
                <a:moveTo>
                  <a:pt x="987897" y="1734328"/>
                </a:moveTo>
                <a:cubicBezTo>
                  <a:pt x="931977" y="1749409"/>
                  <a:pt x="882892" y="1748215"/>
                  <a:pt x="829902" y="1753262"/>
                </a:cubicBezTo>
                <a:moveTo>
                  <a:pt x="2349678" y="1942602"/>
                </a:moveTo>
                <a:cubicBezTo>
                  <a:pt x="2313397" y="1915153"/>
                  <a:pt x="2274421" y="1883733"/>
                  <a:pt x="2254425" y="1856132"/>
                </a:cubicBezTo>
                <a:moveTo>
                  <a:pt x="4110582" y="1726973"/>
                </a:moveTo>
                <a:cubicBezTo>
                  <a:pt x="4101103" y="1755128"/>
                  <a:pt x="4089501" y="1792209"/>
                  <a:pt x="4072509" y="1821842"/>
                </a:cubicBezTo>
                <a:moveTo>
                  <a:pt x="4866620" y="1140713"/>
                </a:moveTo>
                <a:cubicBezTo>
                  <a:pt x="5171506" y="1200592"/>
                  <a:pt x="5331065" y="1350058"/>
                  <a:pt x="5330196" y="1495342"/>
                </a:cubicBezTo>
                <a:moveTo>
                  <a:pt x="5960180" y="763026"/>
                </a:moveTo>
                <a:cubicBezTo>
                  <a:pt x="5913082" y="827686"/>
                  <a:pt x="5849606" y="844246"/>
                  <a:pt x="5753703" y="896012"/>
                </a:cubicBezTo>
                <a:moveTo>
                  <a:pt x="5464806" y="269648"/>
                </a:moveTo>
                <a:cubicBezTo>
                  <a:pt x="5474209" y="291844"/>
                  <a:pt x="5475551" y="312906"/>
                  <a:pt x="5475643" y="332463"/>
                </a:cubicBezTo>
                <a:moveTo>
                  <a:pt x="4146374" y="196397"/>
                </a:moveTo>
                <a:cubicBezTo>
                  <a:pt x="4175685" y="170333"/>
                  <a:pt x="4215658" y="147726"/>
                  <a:pt x="4252179" y="116287"/>
                </a:cubicBezTo>
                <a:moveTo>
                  <a:pt x="3157193" y="234563"/>
                </a:moveTo>
                <a:cubicBezTo>
                  <a:pt x="3169034" y="210765"/>
                  <a:pt x="3185078" y="186818"/>
                  <a:pt x="3208384" y="165486"/>
                </a:cubicBezTo>
                <a:moveTo>
                  <a:pt x="1996328" y="258019"/>
                </a:moveTo>
                <a:cubicBezTo>
                  <a:pt x="2056713" y="274924"/>
                  <a:pt x="2119631" y="309089"/>
                  <a:pt x="2181701" y="325009"/>
                </a:cubicBezTo>
                <a:moveTo>
                  <a:pt x="588489" y="784644"/>
                </a:moveTo>
                <a:cubicBezTo>
                  <a:pt x="570668" y="760851"/>
                  <a:pt x="563512" y="737872"/>
                  <a:pt x="556120" y="714126"/>
                </a:cubicBezTo>
              </a:path>
            </a:pathLst>
          </a:custGeom>
          <a:solidFill>
            <a:schemeClr val="bg1"/>
          </a:solidFill>
          <a:ln w="28575">
            <a:extLst>
              <a:ext uri="{C807C97D-BFC1-408E-A445-0C87EB9F89A2}">
                <ask:lineSketchStyleProps xmlns:ask="http://schemas.microsoft.com/office/drawing/2018/sketchyshapes" xmln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mn-ea"/>
                <a:cs typeface="Calibri" panose="020F0502020204030204" pitchFamily="34" charset="0"/>
              </a:rPr>
              <a:t>thoăn</a:t>
            </a:r>
            <a:r>
              <a:rPr kumimoji="0" lang="en-US" sz="6000" b="1" i="0" u="none" strike="noStrike" kern="1200" cap="none" spc="0" normalizeH="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noProof="0" dirty="0" err="1">
                <a:ln>
                  <a:noFill/>
                </a:ln>
                <a:solidFill>
                  <a:srgbClr val="4472C4">
                    <a:lumMod val="75000"/>
                  </a:srgbClr>
                </a:solidFill>
                <a:effectLst/>
                <a:uLnTx/>
                <a:uFillTx/>
                <a:latin typeface="Calibri" panose="020F0502020204030204" pitchFamily="34" charset="0"/>
                <a:ea typeface="+mn-ea"/>
                <a:cs typeface="Calibri" panose="020F0502020204030204" pitchFamily="34" charset="0"/>
              </a:rPr>
              <a:t>thoắt</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5" name="Rectangle: Rounded Corners 14">
            <a:extLst>
              <a:ext uri="{FF2B5EF4-FFF2-40B4-BE49-F238E27FC236}">
                <a16:creationId xmlns:a16="http://schemas.microsoft.com/office/drawing/2014/main" id="{4ABC1BBF-41D7-E97E-0A06-1EE7D3CD4DC5}"/>
              </a:ext>
            </a:extLst>
          </p:cNvPr>
          <p:cNvSpPr/>
          <p:nvPr/>
        </p:nvSpPr>
        <p:spPr>
          <a:xfrm>
            <a:off x="91818" y="6027959"/>
            <a:ext cx="3498406"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thoăn</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thoắt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089DFB2-4235-4F0D-8DAC-F9958C2114AB}"/>
              </a:ext>
            </a:extLst>
          </p:cNvPr>
          <p:cNvPicPr>
            <a:picLocks noChangeAspect="1"/>
          </p:cNvPicPr>
          <p:nvPr/>
        </p:nvPicPr>
        <p:blipFill>
          <a:blip r:embed="rId6"/>
          <a:stretch>
            <a:fillRect/>
          </a:stretch>
        </p:blipFill>
        <p:spPr>
          <a:xfrm>
            <a:off x="3915104" y="230316"/>
            <a:ext cx="6748857" cy="1103472"/>
          </a:xfrm>
          <a:prstGeom prst="rect">
            <a:avLst/>
          </a:prstGeom>
        </p:spPr>
      </p:pic>
    </p:spTree>
    <p:extLst>
      <p:ext uri="{BB962C8B-B14F-4D97-AF65-F5344CB8AC3E}">
        <p14:creationId xmlns:p14="http://schemas.microsoft.com/office/powerpoint/2010/main" val="1846485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888DD2-24F0-4601-AE0F-276DAFA342C5}"/>
              </a:ext>
            </a:extLst>
          </p:cNvPr>
          <p:cNvPicPr>
            <a:picLocks noChangeAspect="1"/>
          </p:cNvPicPr>
          <p:nvPr/>
        </p:nvPicPr>
        <p:blipFill>
          <a:blip r:embed="rId2"/>
          <a:stretch>
            <a:fillRect/>
          </a:stretch>
        </p:blipFill>
        <p:spPr>
          <a:xfrm>
            <a:off x="2513360" y="512182"/>
            <a:ext cx="6968332" cy="2682472"/>
          </a:xfrm>
          <a:prstGeom prst="rect">
            <a:avLst/>
          </a:prstGeom>
        </p:spPr>
      </p:pic>
    </p:spTree>
    <p:extLst>
      <p:ext uri="{BB962C8B-B14F-4D97-AF65-F5344CB8AC3E}">
        <p14:creationId xmlns:p14="http://schemas.microsoft.com/office/powerpoint/2010/main" val="128867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1C78C643-882B-46B1-9D37-E89992864025}"/>
              </a:ext>
            </a:extLst>
          </p:cNvPr>
          <p:cNvSpPr/>
          <p:nvPr/>
        </p:nvSpPr>
        <p:spPr>
          <a:xfrm>
            <a:off x="230380" y="1132357"/>
            <a:ext cx="11516877" cy="4818686"/>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E300EA5E-3059-43C4-B342-3810E2700E80}"/>
              </a:ext>
            </a:extLst>
          </p:cNvPr>
          <p:cNvSpPr/>
          <p:nvPr/>
        </p:nvSpPr>
        <p:spPr>
          <a:xfrm>
            <a:off x="963560" y="154004"/>
            <a:ext cx="10264878"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E83779-273F-4524-A613-5ABEC6B029AA}"/>
              </a:ext>
            </a:extLst>
          </p:cNvPr>
          <p:cNvSpPr>
            <a:spLocks noGrp="1"/>
          </p:cNvSpPr>
          <p:nvPr>
            <p:ph type="title"/>
          </p:nvPr>
        </p:nvSpPr>
        <p:spPr>
          <a:xfrm>
            <a:off x="1082303" y="227361"/>
            <a:ext cx="10257775" cy="1714732"/>
          </a:xfrm>
        </p:spPr>
        <p:txBody>
          <a:bodyPr>
            <a:normAutofit/>
          </a:bodyPr>
          <a:lstStyle/>
          <a:p>
            <a:pPr algn="ctr"/>
            <a:r>
              <a:rPr lang="nl-NL" sz="3600" b="1" dirty="0">
                <a:effectLst/>
                <a:latin typeface="+mn-lt"/>
                <a:ea typeface="Times New Roman" panose="02020603050405020304" pitchFamily="18" charset="0"/>
                <a:cs typeface="Times New Roman" panose="02020603050405020304" pitchFamily="18" charset="0"/>
              </a:rPr>
              <a:t>Viết vào vở các địa danh có trong đoạn văn dưới đây</a:t>
            </a:r>
            <a:endParaRPr lang="en-US" sz="3600" b="1" dirty="0">
              <a:solidFill>
                <a:srgbClr val="FF0000"/>
              </a:solidFill>
              <a:latin typeface="+mn-lt"/>
              <a:cs typeface="Times New Roman" panose="02020603050405020304" pitchFamily="18" charset="0"/>
            </a:endParaRPr>
          </a:p>
        </p:txBody>
      </p:sp>
      <p:pic>
        <p:nvPicPr>
          <p:cNvPr id="4098" name="Picture 2" descr="Bút Mực Cây Màu Vàng - Miễn Phí vector hình ảnh trên Pixabay">
            <a:extLst>
              <a:ext uri="{FF2B5EF4-FFF2-40B4-BE49-F238E27FC236}">
                <a16:creationId xmlns:a16="http://schemas.microsoft.com/office/drawing/2014/main" id="{1646C177-E908-4F5C-AC89-CDB8230944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0210">
            <a:off x="11360731" y="642190"/>
            <a:ext cx="566188" cy="8999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6666DC-62EC-4459-B049-583B03AB2284}"/>
              </a:ext>
            </a:extLst>
          </p:cNvPr>
          <p:cNvSpPr txBox="1"/>
          <p:nvPr/>
        </p:nvSpPr>
        <p:spPr>
          <a:xfrm>
            <a:off x="792293" y="1320451"/>
            <a:ext cx="10558913" cy="4031873"/>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Vườn 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p>
          <a:p>
            <a:pPr algn="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(Lâm Anh)</a:t>
            </a:r>
          </a:p>
        </p:txBody>
      </p:sp>
      <p:grpSp>
        <p:nvGrpSpPr>
          <p:cNvPr id="13" name="Group 12">
            <a:extLst>
              <a:ext uri="{FF2B5EF4-FFF2-40B4-BE49-F238E27FC236}">
                <a16:creationId xmlns:a16="http://schemas.microsoft.com/office/drawing/2014/main" id="{5FB2BC00-74E5-4DEB-B67D-00BD71EBA5A0}"/>
              </a:ext>
            </a:extLst>
          </p:cNvPr>
          <p:cNvGrpSpPr/>
          <p:nvPr/>
        </p:nvGrpSpPr>
        <p:grpSpPr>
          <a:xfrm>
            <a:off x="4526568" y="4320451"/>
            <a:ext cx="4635152" cy="2420591"/>
            <a:chOff x="892354" y="3758439"/>
            <a:chExt cx="4278451" cy="2175001"/>
          </a:xfrm>
        </p:grpSpPr>
        <p:pic>
          <p:nvPicPr>
            <p:cNvPr id="14" name="Picture 9">
              <a:extLst>
                <a:ext uri="{FF2B5EF4-FFF2-40B4-BE49-F238E27FC236}">
                  <a16:creationId xmlns:a16="http://schemas.microsoft.com/office/drawing/2014/main" id="{279EA14D-1014-46A9-9095-6EDF6E90C4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Rounded Corners 14">
              <a:extLst>
                <a:ext uri="{FF2B5EF4-FFF2-40B4-BE49-F238E27FC236}">
                  <a16:creationId xmlns:a16="http://schemas.microsoft.com/office/drawing/2014/main" id="{E3922CF4-9949-46D6-865E-F88412FBFCF7}"/>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Thảo</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luận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nhóm</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4</a:t>
              </a:r>
            </a:p>
          </p:txBody>
        </p:sp>
      </p:grpSp>
    </p:spTree>
    <p:extLst>
      <p:ext uri="{BB962C8B-B14F-4D97-AF65-F5344CB8AC3E}">
        <p14:creationId xmlns:p14="http://schemas.microsoft.com/office/powerpoint/2010/main" val="174103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F3CCCE2-5512-42AA-AE4E-77870627F0DB}"/>
              </a:ext>
            </a:extLst>
          </p:cNvPr>
          <p:cNvGrpSpPr/>
          <p:nvPr/>
        </p:nvGrpSpPr>
        <p:grpSpPr>
          <a:xfrm>
            <a:off x="3388092" y="5390146"/>
            <a:ext cx="6439301" cy="808523"/>
            <a:chOff x="3022332" y="5601902"/>
            <a:chExt cx="6439301" cy="808523"/>
          </a:xfrm>
        </p:grpSpPr>
        <p:sp>
          <p:nvSpPr>
            <p:cNvPr id="7" name="Rectangle: Rounded Corners 6">
              <a:extLst>
                <a:ext uri="{FF2B5EF4-FFF2-40B4-BE49-F238E27FC236}">
                  <a16:creationId xmlns:a16="http://schemas.microsoft.com/office/drawing/2014/main" id="{C58D837E-C81F-4306-AEF9-1972332E85BA}"/>
                </a:ext>
              </a:extLst>
            </p:cNvPr>
            <p:cNvSpPr/>
            <p:nvPr/>
          </p:nvSpPr>
          <p:spPr>
            <a:xfrm>
              <a:off x="3022332" y="5601902"/>
              <a:ext cx="6198669" cy="808523"/>
            </a:xfrm>
            <a:prstGeom prst="roundRect">
              <a:avLst/>
            </a:prstGeom>
            <a:solidFill>
              <a:schemeClr val="accent6">
                <a:lumMod val="20000"/>
                <a:lumOff val="80000"/>
                <a:alpha val="8980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064109C-8144-457A-9C13-76504B3857FF}"/>
                </a:ext>
              </a:extLst>
            </p:cNvPr>
            <p:cNvSpPr txBox="1">
              <a:spLocks/>
            </p:cNvSpPr>
            <p:nvPr/>
          </p:nvSpPr>
          <p:spPr>
            <a:xfrm>
              <a:off x="3180610" y="5771513"/>
              <a:ext cx="6281023" cy="5619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vi-VN" sz="3600" b="1" dirty="0">
                  <a:solidFill>
                    <a:prstClr val="black"/>
                  </a:solidFill>
                  <a:latin typeface="Calibri" panose="020F0502020204030204"/>
                  <a:ea typeface="Times New Roman" panose="02020603050405020304" pitchFamily="18" charset="0"/>
                  <a:cs typeface="Times New Roman" panose="02020603050405020304" pitchFamily="18" charset="0"/>
                </a:rPr>
                <a:t>Vườn Quốc gia Cúc Phương</a:t>
              </a:r>
              <a:endParaRPr kumimoji="0" lang="en-US" sz="36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grpSp>
      <p:pic>
        <p:nvPicPr>
          <p:cNvPr id="6146" name="Picture 2" descr="Khám phá du lịch Vườn quốc gia Cúc Phương - Vntrip.vn">
            <a:extLst>
              <a:ext uri="{FF2B5EF4-FFF2-40B4-BE49-F238E27FC236}">
                <a16:creationId xmlns:a16="http://schemas.microsoft.com/office/drawing/2014/main" id="{852A9FC0-9C6B-4101-B3BF-C1C3FF398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829" y="805580"/>
            <a:ext cx="6776186" cy="451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25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TotalTime>
  <Words>493</Words>
  <Application>Microsoft Office PowerPoint</Application>
  <PresentationFormat>Widescreen</PresentationFormat>
  <Paragraphs>41</Paragraphs>
  <Slides>18</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宋体</vt:lpstr>
      <vt:lpstr>Arial</vt:lpstr>
      <vt:lpstr>Calibri</vt:lpstr>
      <vt:lpstr>Calibri Light</vt:lpstr>
      <vt:lpstr>Cambria</vt:lpstr>
      <vt:lpstr>等线</vt:lpstr>
      <vt:lpstr>inpin heiti</vt:lpstr>
      <vt:lpstr>Open Sans</vt:lpstr>
      <vt:lpstr>Times New Roman</vt:lpstr>
      <vt:lpstr>字魂70号-灵悦黑体</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Viết vào vở các địa danh có trong đoạn văn dưới đây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60</cp:revision>
  <dcterms:created xsi:type="dcterms:W3CDTF">2022-10-31T10:37:43Z</dcterms:created>
  <dcterms:modified xsi:type="dcterms:W3CDTF">2026-02-11T09:33:43Z</dcterms:modified>
</cp:coreProperties>
</file>