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0" r:id="rId2"/>
    <p:sldId id="273" r:id="rId3"/>
    <p:sldId id="301" r:id="rId4"/>
    <p:sldId id="290" r:id="rId5"/>
    <p:sldId id="291" r:id="rId6"/>
    <p:sldId id="302" r:id="rId7"/>
    <p:sldId id="304" r:id="rId8"/>
    <p:sldId id="331" r:id="rId9"/>
    <p:sldId id="306" r:id="rId10"/>
    <p:sldId id="303" r:id="rId11"/>
    <p:sldId id="308" r:id="rId12"/>
    <p:sldId id="307" r:id="rId13"/>
    <p:sldId id="292" r:id="rId14"/>
    <p:sldId id="294" r:id="rId15"/>
    <p:sldId id="295" r:id="rId16"/>
    <p:sldId id="332" r:id="rId17"/>
    <p:sldId id="29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BB6"/>
    <a:srgbClr val="99CCFF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04AA-6D96-400C-980B-756F3E2E3DE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7F3E8-E3C9-4F0B-A2A5-405292E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D312-47FE-46FB-8A3A-26A788DED15A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4B1A-EFFB-46C4-9D0B-CD4D6589E628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54A-9AF3-4199-B3AC-D0C039BACA3D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77A-4327-4214-9277-ADFD890D435D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FEB6-0CAF-4173-8EB0-107313AFE83E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C748-C141-4C87-9308-EEABC1840F7D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92E5-6279-47EF-856B-3CE8D58C4135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3557-4988-4653-97E9-7F6073C3EB37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52DA-8454-4F8B-BF00-8C006C51CDF0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8DDB-3355-42B4-B5CC-AFE3493F9A45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C64B-B376-43DE-9366-5C8065795E27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005841" y="4082654"/>
            <a:ext cx="11004202" cy="197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>
              <a:lnSpc>
                <a:spcPct val="150000"/>
              </a:lnSpc>
            </a:pP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lnSpc>
                <a:spcPct val="150000"/>
              </a:lnSpc>
            </a:pP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0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698897" y="1431231"/>
            <a:ext cx="10383520" cy="198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5800" eaLnBrk="1" hangingPunct="1">
              <a:defRPr/>
            </a:pP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MÔN TIẾNG VIỆT</a:t>
            </a:r>
          </a:p>
          <a:p>
            <a:pPr algn="ctr" defTabSz="685800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181: ĐỌC CHUYỆN BỐN MÙA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9383" y="3435530"/>
            <a:ext cx="2323612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2D</a:t>
            </a:r>
          </a:p>
        </p:txBody>
      </p:sp>
    </p:spTree>
    <p:extLst>
      <p:ext uri="{BB962C8B-B14F-4D97-AF65-F5344CB8AC3E}">
        <p14:creationId xmlns:p14="http://schemas.microsoft.com/office/powerpoint/2010/main" val="1516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vì sao thiếu nhi thích mùa thu?</a:t>
            </a:r>
            <a:endParaRPr lang="en-US" sz="4000"/>
          </a:p>
        </p:txBody>
      </p:sp>
      <p:sp>
        <p:nvSpPr>
          <p:cNvPr id="153" name="Rectangle 152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Theo nàng tiên mùa Hạ, thiếu nhi thích mùa thu vì có đêm trăng rằm, rước đèn phá cỗ.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546509" y="296026"/>
            <a:ext cx="1139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Câu 3</a:t>
            </a:r>
            <a:r>
              <a:rPr lang="en-US" sz="3600">
                <a:latin typeface="Times New Roman" panose="02020603050405020304" pitchFamily="18" charset="0"/>
              </a:rPr>
              <a:t>:Dựa vào bài đọc, nói tên mùa phù hợp với mỗi tranh.</a:t>
            </a:r>
            <a:endParaRPr lang="en-US" sz="3600"/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9" y="1019237"/>
            <a:ext cx="11734008" cy="2624075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9197" y="3640822"/>
            <a:ext cx="272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</a:t>
            </a:r>
            <a:endParaRPr lang="en-US" sz="3600" b="1"/>
          </a:p>
        </p:txBody>
      </p:sp>
      <p:sp>
        <p:nvSpPr>
          <p:cNvPr id="149" name="Rectangle 148"/>
          <p:cNvSpPr/>
          <p:nvPr/>
        </p:nvSpPr>
        <p:spPr>
          <a:xfrm>
            <a:off x="3446465" y="3649444"/>
            <a:ext cx="2297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đông</a:t>
            </a:r>
            <a:endParaRPr lang="en-US" sz="3600" b="1"/>
          </a:p>
        </p:txBody>
      </p:sp>
      <p:sp>
        <p:nvSpPr>
          <p:cNvPr id="150" name="Rectangle 149"/>
          <p:cNvSpPr/>
          <p:nvPr/>
        </p:nvSpPr>
        <p:spPr>
          <a:xfrm>
            <a:off x="6526515" y="3760787"/>
            <a:ext cx="21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hạ</a:t>
            </a:r>
            <a:endParaRPr lang="en-US" sz="3600" b="1"/>
          </a:p>
        </p:txBody>
      </p:sp>
      <p:sp>
        <p:nvSpPr>
          <p:cNvPr id="151" name="Rectangle 150"/>
          <p:cNvSpPr/>
          <p:nvPr/>
        </p:nvSpPr>
        <p:spPr>
          <a:xfrm>
            <a:off x="9592625" y="3785861"/>
            <a:ext cx="2207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thu</a:t>
            </a:r>
            <a:endParaRPr lang="en-US" sz="3600" b="1"/>
          </a:p>
        </p:txBody>
      </p:sp>
      <p:sp>
        <p:nvSpPr>
          <p:cNvPr id="152" name="Slide Number Placeholder 1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  <p:bldP spid="150" grpId="0"/>
      <p:bldP spid="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616607" y="2725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sz="4000">
                <a:latin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bà Đất nói cả bốn nàng tiên đều có ích và đáng yêu?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613198" y="1661855"/>
            <a:ext cx="11396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 làm cho cây lá tươi tốt. Hạ cho trái ngọt, hoa thơm. Thu làm cho trời xanh cao, học sinh nhớ ngày tựu trường. Đông có công ấp ủ mầm sống để xuân về cây cối đâm chồi nảy lộc.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190399" y="762793"/>
            <a:ext cx="10003971" cy="4217988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16531" y="1306681"/>
            <a:ext cx="89850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4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GB" sz="4400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4400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45" y="-167834"/>
            <a:ext cx="1625600" cy="162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96941" y="826380"/>
            <a:ext cx="8357821" cy="2726583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5316" y="1659981"/>
            <a:ext cx="46297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18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490" y="533400"/>
            <a:ext cx="33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94262"/>
            <a:ext cx="797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140643"/>
            <a:ext cx="750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775" y="2895600"/>
            <a:ext cx="472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4258" y="4481018"/>
            <a:ext cx="550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020" y="4765057"/>
            <a:ext cx="550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4258" y="3733800"/>
            <a:ext cx="360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Thu: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7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8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112" y="201995"/>
            <a:ext cx="985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sz="4000" dirty="0">
                <a:latin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nàng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ích</a:t>
            </a:r>
            <a:r>
              <a:rPr lang="en-US" sz="4000" dirty="0"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đáng</a:t>
            </a:r>
            <a:r>
              <a:rPr lang="en-US" sz="4000" dirty="0"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50" name="Rectangle 149"/>
          <p:cNvSpPr/>
          <p:nvPr/>
        </p:nvSpPr>
        <p:spPr>
          <a:xfrm>
            <a:off x="731864" y="2030772"/>
            <a:ext cx="1079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942289" y="618427"/>
            <a:ext cx="7911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</a:t>
            </a: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 nhanh đáp đúng </a:t>
            </a:r>
            <a:endParaRPr lang="en-US" sz="4000"/>
          </a:p>
        </p:txBody>
      </p:sp>
      <p:sp>
        <p:nvSpPr>
          <p:cNvPr id="147" name="Rectangle 146"/>
          <p:cNvSpPr/>
          <p:nvPr/>
        </p:nvSpPr>
        <p:spPr>
          <a:xfrm>
            <a:off x="853478" y="1739212"/>
            <a:ext cx="10128764" cy="729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Hỏi: 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 xuân có gì?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44027" y="2806556"/>
            <a:ext cx="10128764" cy="74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325"/>
              </a:spcAft>
            </a:pP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Đáp: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Mùa xuân có cây cối đâm chồi nảy lộc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/>
          </a:p>
        </p:txBody>
      </p:sp>
      <p:sp>
        <p:nvSpPr>
          <p:cNvPr id="149" name="Slide Number Placeholder 1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87" y="203835"/>
            <a:ext cx="8420780" cy="781050"/>
          </a:xfrm>
          <a:prstGeom prst="rect">
            <a:avLst/>
          </a:prstGeom>
        </p:spPr>
      </p:pic>
      <p:pic>
        <p:nvPicPr>
          <p:cNvPr id="1026" name="Picture 2" descr="https://kenhthoitiet.vn/wp-content/uploads/2019/07/khong-nen-lam-khi-nang-nong-696x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7" y="1283728"/>
            <a:ext cx="5377680" cy="3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ắng nóng không chịu nổi, cư dân mạng thi nhau đăng ảnh trời mưa để cầu được ước thấy - Ảnh 2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6" y="1205455"/>
            <a:ext cx="5905500" cy="3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5814" y="561232"/>
            <a:ext cx="849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kết hợp giải nghĩa từ: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1655724" y="1755617"/>
            <a:ext cx="2021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nảy lộc</a:t>
            </a:r>
            <a:endParaRPr lang="en-US" sz="4000"/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đơm trái ngọt </a:t>
            </a:r>
            <a:endParaRPr lang="en-US" sz="4000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rước đèn</a:t>
            </a:r>
            <a:endParaRPr lang="en-US" sz="4000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latin typeface="Times New Roman" panose="02020603050405020304" pitchFamily="18" charset="0"/>
                <a:ea typeface="Calibri" panose="020F0502020204030204" pitchFamily="34" charset="0"/>
              </a:rPr>
              <a:t>bập bùng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  <p:bldP spid="149" grpId="0"/>
      <p:bldP spid="150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496388"/>
            <a:ext cx="5499041" cy="4140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404948"/>
            <a:ext cx="568050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84627" y="5212977"/>
            <a:ext cx="880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Đâm chồi: mọc ra những mầm non, lá non.</a:t>
            </a:r>
          </a:p>
        </p:txBody>
      </p:sp>
    </p:spTree>
    <p:extLst>
      <p:ext uri="{BB962C8B-B14F-4D97-AF65-F5344CB8AC3E}">
        <p14:creationId xmlns:p14="http://schemas.microsoft.com/office/powerpoint/2010/main" val="253122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" y="365762"/>
            <a:ext cx="5683345" cy="3814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06" y="365762"/>
            <a:ext cx="5922594" cy="384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878749" y="4510611"/>
            <a:ext cx="312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/>
              <a:t>Đơm: nảy ra.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3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263" y="1599136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em / mới có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bập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 bếp lửa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nhà sàn,/ mọi người mới có giấc ngủ ấm trong chăn.//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29" y="2975128"/>
            <a:ext cx="1073036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cháu Đông,/ cháu có công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 ủ mầm sống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để xuân về cây cối 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 chồi nảy lộc</a:t>
            </a:r>
            <a:r>
              <a:rPr lang="en-US" sz="36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.//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pic>
        <p:nvPicPr>
          <p:cNvPr id="12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14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509488" y="2580947"/>
            <a:ext cx="741976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407131" y="2580947"/>
            <a:ext cx="7624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đoạn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8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363" y="831603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4000">
                <a:latin typeface="Times New Roman" panose="02020603050405020304" pitchFamily="18" charset="0"/>
              </a:rPr>
              <a:t>: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những mùa nào trong năm?</a:t>
            </a:r>
            <a:endParaRPr lang="en-US" sz="4000"/>
          </a:p>
        </p:txBody>
      </p:sp>
      <p:sp>
        <p:nvSpPr>
          <p:cNvPr id="148" name="Rectangle 147"/>
          <p:cNvSpPr/>
          <p:nvPr/>
        </p:nvSpPr>
        <p:spPr>
          <a:xfrm>
            <a:off x="578881" y="2486035"/>
            <a:ext cx="11396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Bốn nàng tiên tượng trưng cho bốn mùa: Xuân, Hạ, Thu, Đông trong năm.</a:t>
            </a:r>
            <a:r>
              <a:rPr lang="en-US" sz="4000">
                <a:latin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491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117</cp:revision>
  <dcterms:created xsi:type="dcterms:W3CDTF">2021-04-06T13:29:12Z</dcterms:created>
  <dcterms:modified xsi:type="dcterms:W3CDTF">2026-02-11T07:48:08Z</dcterms:modified>
</cp:coreProperties>
</file>