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284" r:id="rId3"/>
    <p:sldId id="262" r:id="rId4"/>
    <p:sldId id="288" r:id="rId5"/>
    <p:sldId id="313" r:id="rId6"/>
    <p:sldId id="314" r:id="rId7"/>
    <p:sldId id="315" r:id="rId8"/>
    <p:sldId id="316" r:id="rId9"/>
    <p:sldId id="312" r:id="rId10"/>
    <p:sldId id="317" r:id="rId11"/>
    <p:sldId id="296" r:id="rId12"/>
    <p:sldId id="267" r:id="rId13"/>
    <p:sldId id="297" r:id="rId14"/>
    <p:sldId id="318" r:id="rId15"/>
    <p:sldId id="31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B6"/>
    <a:srgbClr val="99CCFF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04AA-6D96-400C-980B-756F3E2E3DE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3E8-E3C9-4F0B-A2A5-405292E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AE6AEA-83AA-4CF6-A5F3-F6411DC10C4C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5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312-47FE-46FB-8A3A-26A788DED15A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4B1A-EFFB-46C4-9D0B-CD4D6589E628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454A-9AF3-4199-B3AC-D0C039BACA3D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559-4E7A-45D2-A0CA-0F52661A91C9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F77A-4327-4214-9277-ADFD890D435D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FEB6-0CAF-4173-8EB0-107313AFE83E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C748-C141-4C87-9308-EEABC1840F7D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92E5-6279-47EF-856B-3CE8D58C4135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3557-4988-4653-97E9-7F6073C3EB37}" type="datetime1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52DA-8454-4F8B-BF00-8C006C51CDF0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8DDB-3355-42B4-B5CC-AFE3493F9A45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C64B-B376-43DE-9366-5C8065795E27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ai%20giang%2012-13%20-%20HOA\GA%20DT%20LOP%203\PH&#210;NG%20CH&#193;Y%20KHI%20&#7902;%20NH&#192;\&#7902;%20Tr&#432;&#7901;ng%20C&#244;%20D&#7841;y%20Em%20Th&#7871;%20-%20H&#224;%20Lam%20_%20320%20lyrics,%20upload%20b&#7903;i%20angelkute_star9x195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15F3-AD44-45B9-8EDD-3373CB07A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15CE8-45B5-4C8A-A045-2E15BAA1B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9182B5-020E-4D01-A9FC-D38370F64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9F121-A57F-442B-9C61-2004EA11880A}"/>
              </a:ext>
            </a:extLst>
          </p:cNvPr>
          <p:cNvSpPr txBox="1"/>
          <p:nvPr/>
        </p:nvSpPr>
        <p:spPr>
          <a:xfrm>
            <a:off x="360875" y="2948948"/>
            <a:ext cx="11399357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nghe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chuyện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Chuyện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bốn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mùa</a:t>
            </a:r>
            <a:endParaRPr lang="en-US" altLang="vi-VN" sz="3733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609585"/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Giáo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vi-VN" sz="3733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733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Huệ</a:t>
            </a:r>
            <a:endParaRPr lang="en-US" altLang="vi-VN" sz="3733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609585"/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Hòa Nghĩa</a:t>
            </a:r>
            <a:endParaRPr lang="en-US" sz="3733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03FDB-B964-48DE-943D-222718B01570}"/>
              </a:ext>
            </a:extLst>
          </p:cNvPr>
          <p:cNvSpPr/>
          <p:nvPr/>
        </p:nvSpPr>
        <p:spPr>
          <a:xfrm>
            <a:off x="395924" y="2397687"/>
            <a:ext cx="11329259" cy="1777140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Nhiệt liệt chào mừng các thầy giáo, cô giáo</a:t>
            </a:r>
          </a:p>
          <a:p>
            <a:pPr algn="ctr" defTabSz="609585"/>
            <a:r>
              <a:rPr 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về dự</a:t>
            </a: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M</a:t>
            </a:r>
            <a:r>
              <a:rPr lang="en-US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ôn</a:t>
            </a:r>
            <a:r>
              <a:rPr lang="en-US" alt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 </a:t>
            </a:r>
            <a:r>
              <a:rPr lang="en-US" altLang="vi-VN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Tiếng</a:t>
            </a:r>
            <a:r>
              <a:rPr lang="en-US" alt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 </a:t>
            </a:r>
            <a:r>
              <a:rPr lang="en-US" altLang="vi-VN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Việt</a:t>
            </a:r>
            <a:r>
              <a:rPr lang="en-US" alt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 - </a:t>
            </a:r>
            <a:r>
              <a:rPr lang="en-US" altLang="vi-VN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Lớp</a:t>
            </a:r>
            <a:r>
              <a:rPr lang="en-US" altLang="vi-V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sym typeface="+mn-ea"/>
              </a:rPr>
              <a:t> 2</a:t>
            </a:r>
          </a:p>
          <a:p>
            <a:pPr algn="ctr" defTabSz="609585"/>
            <a:endParaRPr lang="en-U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5DD23F89-856A-4DEE-9F86-77E1B0BD3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69" y="-125394"/>
            <a:ext cx="2400267" cy="15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" y="762340"/>
            <a:ext cx="12027854" cy="2027011"/>
          </a:xfrm>
          <a:prstGeom prst="rect">
            <a:avLst/>
          </a:prstGeom>
        </p:spPr>
      </p:pic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3918857"/>
            <a:ext cx="12110172" cy="2904218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0" y="4829176"/>
            <a:ext cx="12192000" cy="204152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4" y="1175657"/>
            <a:ext cx="2532062" cy="57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0970" y="9524"/>
            <a:ext cx="2326259" cy="228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8" name="组合 5"/>
          <p:cNvGrpSpPr>
            <a:grpSpLocks/>
          </p:cNvGrpSpPr>
          <p:nvPr/>
        </p:nvGrpSpPr>
        <p:grpSpPr bwMode="auto">
          <a:xfrm>
            <a:off x="0" y="4295775"/>
            <a:ext cx="12192000" cy="2527300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2" name="WordArt 9"/>
          <p:cNvSpPr>
            <a:spLocks noChangeArrowheads="1" noChangeShapeType="1" noTextEdit="1"/>
          </p:cNvSpPr>
          <p:nvPr/>
        </p:nvSpPr>
        <p:spPr bwMode="auto">
          <a:xfrm>
            <a:off x="4186172" y="1016546"/>
            <a:ext cx="3426365" cy="660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</a:t>
            </a:r>
            <a:endParaRPr lang="vi-VN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680008" y="2279142"/>
            <a:ext cx="6773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0" i="1" kern="1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ĐỐ VUI</a:t>
            </a:r>
            <a:endParaRPr lang="en-US" sz="12000" i="1" kern="1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980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ung ảnh dọc viền hoa đẹp mắt kích thước cực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2375" y="1593171"/>
            <a:ext cx="6191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>
                <a:cs typeface="Times New Roman" panose="02020603050405020304" pitchFamily="18" charset="0"/>
              </a:rPr>
              <a:t>Câu 1:  Mùa gì ấm áp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Mưa phùn nhẹ bay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Khắp chốn cỏ cây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Đâm chồi nảy lộc ?</a:t>
            </a:r>
          </a:p>
        </p:txBody>
      </p:sp>
      <p:sp>
        <p:nvSpPr>
          <p:cNvPr id="5" name="Explosion 1 4"/>
          <p:cNvSpPr/>
          <p:nvPr/>
        </p:nvSpPr>
        <p:spPr>
          <a:xfrm>
            <a:off x="5424714" y="4206196"/>
            <a:ext cx="3384550" cy="1895475"/>
          </a:xfrm>
          <a:prstGeom prst="irregularSeal1">
            <a:avLst/>
          </a:prstGeom>
          <a:solidFill>
            <a:srgbClr val="DB5B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ung ảnh dọc viền hoa đẹp mắt kích thước cực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737305" y="1503590"/>
            <a:ext cx="5616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>
                <a:cs typeface="Times New Roman" panose="02020603050405020304" pitchFamily="18" charset="0"/>
              </a:rPr>
              <a:t>Câu 4: Mùa gì rét buốt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Gió bấc ào ào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Đi học, đi làm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Phải lo mặc ấm?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395685" y="4172859"/>
            <a:ext cx="3384550" cy="1895475"/>
          </a:xfrm>
          <a:prstGeom prst="irregularSeal1">
            <a:avLst/>
          </a:prstGeom>
          <a:solidFill>
            <a:srgbClr val="DB5B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ung ảnh dọc viền hoa đẹp mắt kích thước cực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332718" y="1570493"/>
            <a:ext cx="6551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>
                <a:cs typeface="Times New Roman" panose="02020603050405020304" pitchFamily="18" charset="0"/>
              </a:rPr>
              <a:t>Câu 2:  Phượng đỏ mùa nào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Ve kêu thổn thức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Ngoài trời nóng nực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Hay có mưa rào ?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608524" y="4187373"/>
            <a:ext cx="3384550" cy="1895475"/>
          </a:xfrm>
          <a:prstGeom prst="irregularSeal1">
            <a:avLst/>
          </a:prstGeom>
          <a:solidFill>
            <a:srgbClr val="DB5B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Hạ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ung ảnh dọc viền hoa đẹp mắt kích thước cực lớ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06222" y="1499962"/>
            <a:ext cx="612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>
                <a:cs typeface="Times New Roman" panose="02020603050405020304" pitchFamily="18" charset="0"/>
              </a:rPr>
              <a:t>Câu 3: Mùa gì dịu nắng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Mây nhẹ nhàng bay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Bưởi vàng trên cây</a:t>
            </a:r>
          </a:p>
          <a:p>
            <a:r>
              <a:rPr lang="en-GB" altLang="en-US" sz="3600">
                <a:cs typeface="Times New Roman" panose="02020603050405020304" pitchFamily="18" charset="0"/>
              </a:rPr>
              <a:t>            Quả hồng chín đỏ?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526314" y="4216401"/>
            <a:ext cx="3384550" cy="1895475"/>
          </a:xfrm>
          <a:prstGeom prst="irregularSeal1">
            <a:avLst/>
          </a:prstGeom>
          <a:solidFill>
            <a:srgbClr val="DB5B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3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-640081" y="-76200"/>
            <a:ext cx="1294529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206" y="1905000"/>
            <a:ext cx="8343900" cy="1771650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063751" y="609600"/>
            <a:ext cx="8299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Xin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ch©n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thµnh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c¶m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thÇy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 c«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gi¸o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anose="020B7200000000000000" pitchFamily="34" charset="0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abia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manh khoe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6666FF"/>
              </a:clrFrom>
              <a:clrTo>
                <a:srgbClr val="6666FF">
                  <a:alpha val="0"/>
                </a:srgbClr>
              </a:clrTo>
            </a:clrChange>
            <a:duotone>
              <a:prstClr val="black"/>
              <a:srgbClr val="0016E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3773" y="3975100"/>
            <a:ext cx="4260850" cy="1554163"/>
          </a:xfrm>
          <a:prstGeom prst="rect">
            <a:avLst/>
          </a:prstGeom>
          <a:noFill/>
        </p:spPr>
      </p:pic>
      <p:pic>
        <p:nvPicPr>
          <p:cNvPr id="7" name="Picture 8" descr="HANH PHUC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33506" y="3865562"/>
            <a:ext cx="3657600" cy="1773237"/>
          </a:xfrm>
          <a:prstGeom prst="rect">
            <a:avLst/>
          </a:prstGeom>
          <a:noFill/>
        </p:spPr>
      </p:pic>
      <p:pic>
        <p:nvPicPr>
          <p:cNvPr id="9" name="Ở Trường Cô Dạy Em Thế - Hà Lam _ 320 lyrics, upload bởi angelkute_star9x19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752600" y="6248400"/>
            <a:ext cx="304800" cy="304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043644" y="2286000"/>
            <a:ext cx="6096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vi-VN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051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0" y="321265"/>
            <a:ext cx="11772175" cy="1662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791"/>
            <a:ext cx="6020293" cy="3519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86" y="2192791"/>
            <a:ext cx="6063214" cy="35418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7" y="868326"/>
            <a:ext cx="10842170" cy="5480223"/>
          </a:xfrm>
          <a:prstGeom prst="rect">
            <a:avLst/>
          </a:prstGeom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299061" y="2289087"/>
            <a:ext cx="6309362" cy="131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THẢO LUẬN NHÓM ĐÔI</a:t>
            </a:r>
            <a:endParaRPr lang="vi-VN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91" y="13063"/>
            <a:ext cx="6948897" cy="66852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10" y="0"/>
            <a:ext cx="6523673" cy="67651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51" y="130356"/>
            <a:ext cx="6350455" cy="66865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087" y="129131"/>
            <a:ext cx="6396719" cy="66195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5" y="723853"/>
            <a:ext cx="9438020" cy="631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9939"/>
            <a:ext cx="6020293" cy="3519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86" y="1829939"/>
            <a:ext cx="6063214" cy="35418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208</Words>
  <Application>Microsoft Office PowerPoint</Application>
  <PresentationFormat>Widescreen</PresentationFormat>
  <Paragraphs>50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.VnArabia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114</cp:revision>
  <dcterms:created xsi:type="dcterms:W3CDTF">2021-04-06T13:29:12Z</dcterms:created>
  <dcterms:modified xsi:type="dcterms:W3CDTF">2026-01-28T10:56:02Z</dcterms:modified>
</cp:coreProperties>
</file>