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7" r:id="rId2"/>
  </p:sldMasterIdLst>
  <p:notesMasterIdLst>
    <p:notesMasterId r:id="rId17"/>
  </p:notesMasterIdLst>
  <p:sldIdLst>
    <p:sldId id="7685" r:id="rId3"/>
    <p:sldId id="7686" r:id="rId4"/>
    <p:sldId id="7681" r:id="rId5"/>
    <p:sldId id="7687" r:id="rId6"/>
    <p:sldId id="7688" r:id="rId7"/>
    <p:sldId id="274" r:id="rId8"/>
    <p:sldId id="2890" r:id="rId9"/>
    <p:sldId id="7676" r:id="rId10"/>
    <p:sldId id="7689" r:id="rId11"/>
    <p:sldId id="7677" r:id="rId12"/>
    <p:sldId id="2897" r:id="rId13"/>
    <p:sldId id="7678" r:id="rId14"/>
    <p:sldId id="7690" r:id="rId15"/>
    <p:sldId id="76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… là câu trả lời của các nhóm học sinh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6D65C-48BD-4E4E-97FE-182A25975B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59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8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1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68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25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79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618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F03FD6-3A40-A22B-72AD-9A130A30E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617" y="133648"/>
            <a:ext cx="1658708" cy="165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07504"/>
            <a:ext cx="12192000" cy="72655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2235E1-DEAA-35B0-71A5-AAF33894E409}"/>
              </a:ext>
            </a:extLst>
          </p:cNvPr>
          <p:cNvSpPr txBox="1"/>
          <p:nvPr userDrawn="1"/>
        </p:nvSpPr>
        <p:spPr>
          <a:xfrm>
            <a:off x="2880780" y="9664700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903215-DFBC-EB9E-06AD-695F9DF18B58}"/>
              </a:ext>
            </a:extLst>
          </p:cNvPr>
          <p:cNvSpPr txBox="1"/>
          <p:nvPr userDrawn="1"/>
        </p:nvSpPr>
        <p:spPr>
          <a:xfrm>
            <a:off x="10119425" y="6334780"/>
            <a:ext cx="1241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75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92778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2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3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2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8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0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8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3.wdp"/><Relationship Id="rId12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11" Type="http://schemas.openxmlformats.org/officeDocument/2006/relationships/image" Target="../media/image17.gif"/><Relationship Id="rId5" Type="http://schemas.openxmlformats.org/officeDocument/2006/relationships/image" Target="../media/image12.png"/><Relationship Id="rId1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7927" y="2375679"/>
            <a:ext cx="8462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NHIỆT LIỆT CHÀO MỪNG CÁC THẦY CÔ VỀ DỰ GIỜ</a:t>
            </a:r>
          </a:p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TOÁN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407F96-D165-408B-8186-033E4D2C4D5C}"/>
              </a:ext>
            </a:extLst>
          </p:cNvPr>
          <p:cNvGrpSpPr/>
          <p:nvPr/>
        </p:nvGrpSpPr>
        <p:grpSpPr>
          <a:xfrm>
            <a:off x="798298" y="421525"/>
            <a:ext cx="2190751" cy="980661"/>
            <a:chOff x="1523999" y="0"/>
            <a:chExt cx="1285462" cy="1828800"/>
          </a:xfrm>
        </p:grpSpPr>
        <p:sp>
          <p:nvSpPr>
            <p:cNvPr id="7" name="Rectangle: Top Corners Rounded 1">
              <a:extLst>
                <a:ext uri="{FF2B5EF4-FFF2-40B4-BE49-F238E27FC236}">
                  <a16:creationId xmlns:a16="http://schemas.microsoft.com/office/drawing/2014/main" id="{2974D671-0870-4777-BE31-5FD1BBBF9AD7}"/>
                </a:ext>
              </a:extLst>
            </p:cNvPr>
            <p:cNvSpPr/>
            <p:nvPr/>
          </p:nvSpPr>
          <p:spPr>
            <a:xfrm rot="10800000">
              <a:off x="1523999" y="0"/>
              <a:ext cx="1285462" cy="1828800"/>
            </a:xfrm>
            <a:prstGeom prst="round2Same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  <p:sp>
          <p:nvSpPr>
            <p:cNvPr id="8" name="Rectangle: Top Corners Rounded 2">
              <a:extLst>
                <a:ext uri="{FF2B5EF4-FFF2-40B4-BE49-F238E27FC236}">
                  <a16:creationId xmlns:a16="http://schemas.microsoft.com/office/drawing/2014/main" id="{219332FA-4BE4-4F03-A894-08EEC78551F0}"/>
                </a:ext>
              </a:extLst>
            </p:cNvPr>
            <p:cNvSpPr/>
            <p:nvPr/>
          </p:nvSpPr>
          <p:spPr>
            <a:xfrm>
              <a:off x="1566862" y="76198"/>
              <a:ext cx="1204497" cy="170973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rgbClr val="FF0000"/>
                  </a:solidFill>
                </a:rPr>
                <a:t>LỚP 2C</a:t>
              </a:r>
              <a:endParaRPr lang="vi-VN" sz="24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333215" y="650245"/>
            <a:ext cx="675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9049" y="4690112"/>
            <a:ext cx="6096000" cy="6588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GV: </a:t>
            </a:r>
            <a:r>
              <a:rPr lang="en-US" sz="2800" b="1" dirty="0" err="1">
                <a:solidFill>
                  <a:schemeClr val="bg1"/>
                </a:solidFill>
              </a:rPr>
              <a:t>Phạm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Thị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Xuyến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12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B83A8783-ADEC-4C7B-A690-25EE6AFD9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71100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397300A-9A19-430E-B664-D5D79B858892}"/>
              </a:ext>
            </a:extLst>
          </p:cNvPr>
          <p:cNvSpPr/>
          <p:nvPr/>
        </p:nvSpPr>
        <p:spPr>
          <a:xfrm>
            <a:off x="914164" y="193721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702EC-76C5-4DED-9140-8E0276B7178B}"/>
              </a:ext>
            </a:extLst>
          </p:cNvPr>
          <p:cNvGrpSpPr/>
          <p:nvPr/>
        </p:nvGrpSpPr>
        <p:grpSpPr>
          <a:xfrm>
            <a:off x="1531971" y="1957178"/>
            <a:ext cx="1145166" cy="523221"/>
            <a:chOff x="1870518" y="1440653"/>
            <a:chExt cx="1145166" cy="5117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B0A689-78FC-414E-AD43-25A3B6257B9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511709"/>
              <a:chOff x="1870518" y="1440654"/>
              <a:chExt cx="758382" cy="511709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0DCED84-287B-44E9-80E4-5136813EFD4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6CCFF5-E106-4461-810E-E1C52DA4B37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11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E5AAD1-927E-4676-975A-76207909E2ED}"/>
                </a:ext>
              </a:extLst>
            </p:cNvPr>
            <p:cNvSpPr txBox="1"/>
            <p:nvPr/>
          </p:nvSpPr>
          <p:spPr>
            <a:xfrm>
              <a:off x="2630642" y="1440653"/>
              <a:ext cx="385042" cy="511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17">
                <a:extLst>
                  <a:ext uri="{FF2B5EF4-FFF2-40B4-BE49-F238E27FC236}">
                    <a16:creationId xmlns:a16="http://schemas.microsoft.com/office/drawing/2014/main" id="{F8D5F79C-C790-4729-8C4E-0AD3BF7F02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5473514"/>
                  </p:ext>
                </p:extLst>
              </p:nvPr>
            </p:nvGraphicFramePr>
            <p:xfrm>
              <a:off x="3111832" y="2530700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3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3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17">
                <a:extLst>
                  <a:ext uri="{FF2B5EF4-FFF2-40B4-BE49-F238E27FC236}">
                    <a16:creationId xmlns:a16="http://schemas.microsoft.com/office/drawing/2014/main" id="{F8D5F79C-C790-4729-8C4E-0AD3BF7F02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5473514"/>
                  </p:ext>
                </p:extLst>
              </p:nvPr>
            </p:nvGraphicFramePr>
            <p:xfrm>
              <a:off x="3111832" y="2530700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7" t="-5584" r="-368817" b="-670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32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9D42A4A-456C-49BF-A7E5-DA5C4E904375}"/>
              </a:ext>
            </a:extLst>
          </p:cNvPr>
          <p:cNvSpPr txBox="1"/>
          <p:nvPr/>
        </p:nvSpPr>
        <p:spPr>
          <a:xfrm>
            <a:off x="5907273" y="3761922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CA7DF-B61B-4760-BC20-73FF268C312E}"/>
              </a:ext>
            </a:extLst>
          </p:cNvPr>
          <p:cNvSpPr txBox="1"/>
          <p:nvPr/>
        </p:nvSpPr>
        <p:spPr>
          <a:xfrm>
            <a:off x="6945492" y="3756941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6DE698-8E07-4066-8957-7FD36A003AC5}"/>
              </a:ext>
            </a:extLst>
          </p:cNvPr>
          <p:cNvSpPr txBox="1"/>
          <p:nvPr/>
        </p:nvSpPr>
        <p:spPr>
          <a:xfrm>
            <a:off x="8004575" y="3751960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95B2DF-BD2C-41F2-B2B3-D4E0CF11067E}"/>
              </a:ext>
            </a:extLst>
          </p:cNvPr>
          <p:cNvSpPr txBox="1"/>
          <p:nvPr/>
        </p:nvSpPr>
        <p:spPr>
          <a:xfrm>
            <a:off x="9076358" y="3746979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4922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1FCF4073-8EC1-293D-F630-C851CDF8C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3976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77;p4">
            <a:extLst>
              <a:ext uri="{FF2B5EF4-FFF2-40B4-BE49-F238E27FC236}">
                <a16:creationId xmlns:a16="http://schemas.microsoft.com/office/drawing/2014/main" id="{0B358CFD-9E9E-48AE-8CD6-C5B1A6C26168}"/>
              </a:ext>
            </a:extLst>
          </p:cNvPr>
          <p:cNvSpPr/>
          <p:nvPr/>
        </p:nvSpPr>
        <p:spPr>
          <a:xfrm rot="9167139">
            <a:off x="2901901" y="-972902"/>
            <a:ext cx="9555834" cy="8962901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78;p4">
            <a:extLst>
              <a:ext uri="{FF2B5EF4-FFF2-40B4-BE49-F238E27FC236}">
                <a16:creationId xmlns:a16="http://schemas.microsoft.com/office/drawing/2014/main" id="{DD769FBD-0D3E-5121-314E-1EF98009662F}"/>
              </a:ext>
            </a:extLst>
          </p:cNvPr>
          <p:cNvGrpSpPr/>
          <p:nvPr/>
        </p:nvGrpSpPr>
        <p:grpSpPr>
          <a:xfrm>
            <a:off x="216506" y="796674"/>
            <a:ext cx="5602666" cy="5604964"/>
            <a:chOff x="1712498" y="767350"/>
            <a:chExt cx="5272441" cy="5604964"/>
          </a:xfrm>
        </p:grpSpPr>
        <p:sp>
          <p:nvSpPr>
            <p:cNvPr id="6" name="Google Shape;79;p4">
              <a:extLst>
                <a:ext uri="{FF2B5EF4-FFF2-40B4-BE49-F238E27FC236}">
                  <a16:creationId xmlns:a16="http://schemas.microsoft.com/office/drawing/2014/main" id="{9B15AA6E-5E9B-1BFC-1A19-5A4FFC99376F}"/>
                </a:ext>
              </a:extLst>
            </p:cNvPr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80;p4">
              <a:extLst>
                <a:ext uri="{FF2B5EF4-FFF2-40B4-BE49-F238E27FC236}">
                  <a16:creationId xmlns:a16="http://schemas.microsoft.com/office/drawing/2014/main" id="{B560A3C6-484A-B67E-F2F2-34B7EE08AB32}"/>
                </a:ext>
              </a:extLst>
            </p:cNvPr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1;p4">
              <a:extLst>
                <a:ext uri="{FF2B5EF4-FFF2-40B4-BE49-F238E27FC236}">
                  <a16:creationId xmlns:a16="http://schemas.microsoft.com/office/drawing/2014/main" id="{B421DFA5-3F41-FCD6-B7C0-1B3C4D224D43}"/>
                </a:ext>
              </a:extLst>
            </p:cNvPr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82;p4">
              <a:extLst>
                <a:ext uri="{FF2B5EF4-FFF2-40B4-BE49-F238E27FC236}">
                  <a16:creationId xmlns:a16="http://schemas.microsoft.com/office/drawing/2014/main" id="{3CF18FE0-38EE-5F90-95D3-3C42E6B1D3C2}"/>
                </a:ext>
              </a:extLst>
            </p:cNvPr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3;p4">
              <a:extLst>
                <a:ext uri="{FF2B5EF4-FFF2-40B4-BE49-F238E27FC236}">
                  <a16:creationId xmlns:a16="http://schemas.microsoft.com/office/drawing/2014/main" id="{DFBCCBA4-40A5-BAE2-548F-7EDAE303CC27}"/>
                </a:ext>
              </a:extLst>
            </p:cNvPr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4;p4">
              <a:extLst>
                <a:ext uri="{FF2B5EF4-FFF2-40B4-BE49-F238E27FC236}">
                  <a16:creationId xmlns:a16="http://schemas.microsoft.com/office/drawing/2014/main" id="{327C1F82-2D55-CB0E-7401-C8D34C50456B}"/>
                </a:ext>
              </a:extLst>
            </p:cNvPr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5;p4">
              <a:extLst>
                <a:ext uri="{FF2B5EF4-FFF2-40B4-BE49-F238E27FC236}">
                  <a16:creationId xmlns:a16="http://schemas.microsoft.com/office/drawing/2014/main" id="{1BBF9992-AE2D-19F7-334C-3E4CC2602D9B}"/>
                </a:ext>
              </a:extLst>
            </p:cNvPr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F3B468F-B9CB-4AA8-B817-78829CDFD0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1961" y="482894"/>
            <a:ext cx="4916551" cy="2386634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B9799212-C912-4309-C0A7-11E5D81A822B}"/>
              </a:ext>
            </a:extLst>
          </p:cNvPr>
          <p:cNvSpPr/>
          <p:nvPr/>
        </p:nvSpPr>
        <p:spPr>
          <a:xfrm>
            <a:off x="1316148" y="102750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B5BEE3-D2E8-A2B6-7416-7F22D6E4AF38}"/>
              </a:ext>
            </a:extLst>
          </p:cNvPr>
          <p:cNvSpPr txBox="1"/>
          <p:nvPr/>
        </p:nvSpPr>
        <p:spPr>
          <a:xfrm>
            <a:off x="2077821" y="922640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</a:rPr>
              <a:t>Tính nhẩm.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8E47B2E-F6DC-71B4-55C6-ACD7502F5C53}"/>
              </a:ext>
            </a:extLst>
          </p:cNvPr>
          <p:cNvSpPr/>
          <p:nvPr/>
        </p:nvSpPr>
        <p:spPr>
          <a:xfrm>
            <a:off x="1379785" y="1623120"/>
            <a:ext cx="3567002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  4  :  2 =       </a:t>
            </a:r>
            <a:endParaRPr lang="vi-VN" sz="4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337023D-B406-BB60-8593-C88655053BB8}"/>
                  </a:ext>
                </a:extLst>
              </p:cNvPr>
              <p:cNvSpPr/>
              <p:nvPr/>
            </p:nvSpPr>
            <p:spPr>
              <a:xfrm>
                <a:off x="1379727" y="2409355"/>
                <a:ext cx="3658374" cy="7848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45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4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500" dirty="0">
                    <a:solidFill>
                      <a:prstClr val="black"/>
                    </a:solidFill>
                  </a:rPr>
                  <a:t> 4  =       </a:t>
                </a:r>
                <a:endParaRPr lang="vi-VN" sz="45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337023D-B406-BB60-8593-C88655053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727" y="2409355"/>
                <a:ext cx="3658374" cy="784830"/>
              </a:xfrm>
              <a:prstGeom prst="rect">
                <a:avLst/>
              </a:prstGeom>
              <a:blipFill>
                <a:blip r:embed="rId4"/>
                <a:stretch>
                  <a:fillRect t="-16279" r="-6000" b="-37984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EAA9F014-46A1-EEB1-63F1-9C8CA4E29F04}"/>
              </a:ext>
            </a:extLst>
          </p:cNvPr>
          <p:cNvSpPr/>
          <p:nvPr/>
        </p:nvSpPr>
        <p:spPr>
          <a:xfrm>
            <a:off x="1387541" y="3122743"/>
            <a:ext cx="3567002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  8  :  2 =       </a:t>
            </a:r>
            <a:endParaRPr lang="vi-VN" sz="45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B5EBD5E-0039-8260-7248-1408D20EB205}"/>
              </a:ext>
            </a:extLst>
          </p:cNvPr>
          <p:cNvSpPr/>
          <p:nvPr/>
        </p:nvSpPr>
        <p:spPr>
          <a:xfrm>
            <a:off x="1379727" y="3846057"/>
            <a:ext cx="3727302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 10  :  2 =       </a:t>
            </a:r>
            <a:endParaRPr lang="vi-VN" sz="4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815F1A4-C497-A55A-AF82-01C6E8C78971}"/>
                  </a:ext>
                </a:extLst>
              </p:cNvPr>
              <p:cNvSpPr/>
              <p:nvPr/>
            </p:nvSpPr>
            <p:spPr>
              <a:xfrm>
                <a:off x="1342707" y="4700717"/>
                <a:ext cx="3658374" cy="78483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45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4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500" dirty="0">
                    <a:solidFill>
                      <a:prstClr val="black"/>
                    </a:solidFill>
                  </a:rPr>
                  <a:t> 5  =       </a:t>
                </a:r>
                <a:endParaRPr lang="vi-VN" sz="45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815F1A4-C497-A55A-AF82-01C6E8C78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707" y="4700717"/>
                <a:ext cx="3658374" cy="784830"/>
              </a:xfrm>
              <a:prstGeom prst="rect">
                <a:avLst/>
              </a:prstGeom>
              <a:blipFill>
                <a:blip r:embed="rId5"/>
                <a:stretch>
                  <a:fillRect t="-16279" r="-6000" b="-37984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D3762264-43A9-C94B-F3FC-2C93D5ABCD11}"/>
              </a:ext>
            </a:extLst>
          </p:cNvPr>
          <p:cNvSpPr/>
          <p:nvPr/>
        </p:nvSpPr>
        <p:spPr>
          <a:xfrm>
            <a:off x="6274252" y="2629345"/>
            <a:ext cx="3567002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12  :  2 =       </a:t>
            </a:r>
            <a:endParaRPr lang="vi-VN" sz="4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9EE87CB-7E9E-FEF0-F87C-136FED218153}"/>
                  </a:ext>
                </a:extLst>
              </p:cNvPr>
              <p:cNvSpPr/>
              <p:nvPr/>
            </p:nvSpPr>
            <p:spPr>
              <a:xfrm>
                <a:off x="6257534" y="3508757"/>
                <a:ext cx="3658374" cy="7848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45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4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500" dirty="0">
                    <a:solidFill>
                      <a:prstClr val="black"/>
                    </a:solidFill>
                  </a:rPr>
                  <a:t> 7  =       </a:t>
                </a:r>
                <a:endParaRPr lang="vi-VN" sz="45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9EE87CB-7E9E-FEF0-F87C-136FED2181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534" y="3508757"/>
                <a:ext cx="3658374" cy="784830"/>
              </a:xfrm>
              <a:prstGeom prst="rect">
                <a:avLst/>
              </a:prstGeom>
              <a:blipFill>
                <a:blip r:embed="rId6"/>
                <a:stretch>
                  <a:fillRect t="-17188" r="-5824" b="-38281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3BFC551E-71DC-00C4-21F4-E79F2A1C8746}"/>
              </a:ext>
            </a:extLst>
          </p:cNvPr>
          <p:cNvSpPr/>
          <p:nvPr/>
        </p:nvSpPr>
        <p:spPr>
          <a:xfrm>
            <a:off x="6231346" y="4272903"/>
            <a:ext cx="3567002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14  :  2 =       </a:t>
            </a:r>
            <a:endParaRPr lang="vi-VN" sz="45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B4FF06-8D94-1A02-6223-3153D98BA01E}"/>
              </a:ext>
            </a:extLst>
          </p:cNvPr>
          <p:cNvSpPr/>
          <p:nvPr/>
        </p:nvSpPr>
        <p:spPr>
          <a:xfrm>
            <a:off x="6274252" y="5077965"/>
            <a:ext cx="3567002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20  :  2 =       </a:t>
            </a:r>
            <a:endParaRPr lang="vi-VN" sz="45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0657A05-3C13-3F77-22BE-47FD5082544C}"/>
              </a:ext>
            </a:extLst>
          </p:cNvPr>
          <p:cNvSpPr/>
          <p:nvPr/>
        </p:nvSpPr>
        <p:spPr>
          <a:xfrm>
            <a:off x="6231346" y="5862795"/>
            <a:ext cx="3567002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4500" dirty="0">
                <a:solidFill>
                  <a:prstClr val="black"/>
                </a:solidFill>
              </a:rPr>
              <a:t>  6  :  2 =       </a:t>
            </a:r>
            <a:endParaRPr lang="vi-VN" sz="45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6BED0A-81CD-E5DA-374C-92805042E136}"/>
              </a:ext>
            </a:extLst>
          </p:cNvPr>
          <p:cNvSpPr txBox="1"/>
          <p:nvPr/>
        </p:nvSpPr>
        <p:spPr>
          <a:xfrm>
            <a:off x="4042226" y="1617208"/>
            <a:ext cx="5052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60DFFB0-7343-6AE9-B796-948AB4E08E98}"/>
              </a:ext>
            </a:extLst>
          </p:cNvPr>
          <p:cNvSpPr txBox="1"/>
          <p:nvPr/>
        </p:nvSpPr>
        <p:spPr>
          <a:xfrm>
            <a:off x="3983864" y="2386921"/>
            <a:ext cx="512413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420D7B-2735-02DB-7852-35B748E84B77}"/>
              </a:ext>
            </a:extLst>
          </p:cNvPr>
          <p:cNvSpPr txBox="1"/>
          <p:nvPr/>
        </p:nvSpPr>
        <p:spPr>
          <a:xfrm>
            <a:off x="3985057" y="3139933"/>
            <a:ext cx="505266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733B326-1C2D-6B92-D867-A9F75348ED60}"/>
              </a:ext>
            </a:extLst>
          </p:cNvPr>
          <p:cNvSpPr txBox="1"/>
          <p:nvPr/>
        </p:nvSpPr>
        <p:spPr>
          <a:xfrm>
            <a:off x="3953811" y="3859479"/>
            <a:ext cx="5052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8DF085D-5C2E-5DE6-AEE0-6B6B3041C542}"/>
              </a:ext>
            </a:extLst>
          </p:cNvPr>
          <p:cNvSpPr txBox="1"/>
          <p:nvPr/>
        </p:nvSpPr>
        <p:spPr>
          <a:xfrm>
            <a:off x="3851161" y="4665318"/>
            <a:ext cx="8258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AA4D66B-E2C8-487C-D139-B60C5795A53D}"/>
              </a:ext>
            </a:extLst>
          </p:cNvPr>
          <p:cNvSpPr txBox="1"/>
          <p:nvPr/>
        </p:nvSpPr>
        <p:spPr>
          <a:xfrm>
            <a:off x="8985704" y="2606141"/>
            <a:ext cx="5052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82C05D-49DB-561A-C810-B162F398E375}"/>
              </a:ext>
            </a:extLst>
          </p:cNvPr>
          <p:cNvSpPr txBox="1"/>
          <p:nvPr/>
        </p:nvSpPr>
        <p:spPr>
          <a:xfrm>
            <a:off x="8787047" y="3506644"/>
            <a:ext cx="8258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37EDD8-4C03-89DA-0762-2EDC7928027B}"/>
              </a:ext>
            </a:extLst>
          </p:cNvPr>
          <p:cNvSpPr txBox="1"/>
          <p:nvPr/>
        </p:nvSpPr>
        <p:spPr>
          <a:xfrm>
            <a:off x="8941734" y="4281132"/>
            <a:ext cx="5052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631494-D515-157F-51C3-B6986E6381BE}"/>
              </a:ext>
            </a:extLst>
          </p:cNvPr>
          <p:cNvSpPr txBox="1"/>
          <p:nvPr/>
        </p:nvSpPr>
        <p:spPr>
          <a:xfrm>
            <a:off x="8763469" y="5085541"/>
            <a:ext cx="8258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CFC29FC-2DBC-E27D-467D-64218F824F5A}"/>
              </a:ext>
            </a:extLst>
          </p:cNvPr>
          <p:cNvSpPr txBox="1"/>
          <p:nvPr/>
        </p:nvSpPr>
        <p:spPr>
          <a:xfrm>
            <a:off x="8921668" y="5870371"/>
            <a:ext cx="505267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5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Không có mô tả.">
            <a:extLst>
              <a:ext uri="{FF2B5EF4-FFF2-40B4-BE49-F238E27FC236}">
                <a16:creationId xmlns:a16="http://schemas.microsoft.com/office/drawing/2014/main" id="{211ACA4B-53DC-E651-FBEE-2112624C2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76426" y="10672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8A156F-8F5C-DAA5-2CC8-F7A513FBB3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2157" y="3056534"/>
            <a:ext cx="7436541" cy="368949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3590C67-155D-8F12-C5A1-DAF1C218C375}"/>
              </a:ext>
            </a:extLst>
          </p:cNvPr>
          <p:cNvSpPr/>
          <p:nvPr/>
        </p:nvSpPr>
        <p:spPr>
          <a:xfrm>
            <a:off x="668626" y="114049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3</a:t>
            </a:r>
            <a:endParaRPr lang="vi-VN" sz="3600" b="1" dirty="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1BDDC4-9BAE-C61A-D4B3-BB4D05461CA8}"/>
              </a:ext>
            </a:extLst>
          </p:cNvPr>
          <p:cNvSpPr txBox="1"/>
          <p:nvPr/>
        </p:nvSpPr>
        <p:spPr>
          <a:xfrm>
            <a:off x="1336736" y="934608"/>
            <a:ext cx="35725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0CDEC-44F7-B21A-2FBC-52D99FBE3646}"/>
              </a:ext>
            </a:extLst>
          </p:cNvPr>
          <p:cNvSpPr txBox="1"/>
          <p:nvPr/>
        </p:nvSpPr>
        <p:spPr>
          <a:xfrm>
            <a:off x="7951932" y="715495"/>
            <a:ext cx="155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Bài giải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A54046-F772-C129-DBAC-FB18611C2B19}"/>
              </a:ext>
            </a:extLst>
          </p:cNvPr>
          <p:cNvSpPr txBox="1"/>
          <p:nvPr/>
        </p:nvSpPr>
        <p:spPr>
          <a:xfrm>
            <a:off x="5789779" y="1757971"/>
            <a:ext cx="517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Đàn gà đó có số con gà là: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04B6D-C352-04C3-AA16-326B6FC9C5BD}"/>
              </a:ext>
            </a:extLst>
          </p:cNvPr>
          <p:cNvSpPr txBox="1"/>
          <p:nvPr/>
        </p:nvSpPr>
        <p:spPr>
          <a:xfrm>
            <a:off x="5789779" y="2285155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20 : 2 = 10 (con)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C1F841-4F9F-3E4A-4AE6-7F2C65537937}"/>
              </a:ext>
            </a:extLst>
          </p:cNvPr>
          <p:cNvSpPr txBox="1"/>
          <p:nvPr/>
        </p:nvSpPr>
        <p:spPr>
          <a:xfrm>
            <a:off x="6753787" y="2804411"/>
            <a:ext cx="401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Đáp </a:t>
            </a:r>
            <a:r>
              <a:rPr lang="vi-VN" sz="320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số: 10 con gà.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DDBBBD-F38B-FD5B-52D0-FC779920A63A}"/>
              </a:ext>
            </a:extLst>
          </p:cNvPr>
          <p:cNvSpPr txBox="1"/>
          <p:nvPr/>
        </p:nvSpPr>
        <p:spPr>
          <a:xfrm>
            <a:off x="5678468" y="1230787"/>
            <a:ext cx="517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val="41653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0C2CB8FE-9F39-B9C0-2898-00D6702CA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88" y="417579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6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5A694-4145-51A2-15DE-601D8E71F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853" y="1340989"/>
            <a:ext cx="6895174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7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6211" y="2731240"/>
            <a:ext cx="81250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43:</a:t>
            </a:r>
          </a:p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2 (TIẾT 1)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3"/>
            <a:ext cx="2279853" cy="940200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609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b="1" dirty="0">
                  <a:solidFill>
                    <a:srgbClr val="002060"/>
                  </a:solidFill>
                  <a:latin typeface="+mj-lt"/>
                </a:rPr>
                <a:t>8</a:t>
              </a:r>
              <a:endParaRPr lang="vi-VN" sz="32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413359"/>
            <a:ext cx="715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rgbClr val="00B0F0"/>
                </a:solidFill>
                <a:latin typeface="+mj-lt"/>
              </a:rPr>
              <a:t>PHÉP NHÂN, PHÉP CHIA</a:t>
            </a:r>
            <a:endParaRPr lang="vi-VN" sz="36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66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54842"/>
            <a:ext cx="11273051" cy="61721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nhac hieu">
            <a:hlinkClick r:id="" action="ppaction://media"/>
            <a:extLst>
              <a:ext uri="{FF2B5EF4-FFF2-40B4-BE49-F238E27FC236}">
                <a16:creationId xmlns:a16="http://schemas.microsoft.com/office/drawing/2014/main" id="{84708F94-4CCD-CD9B-0DD8-5800B5F473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8873" y="7681285"/>
            <a:ext cx="487363" cy="487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513C0E-3885-4BFF-0155-CFFD9201E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258" y="971763"/>
            <a:ext cx="5290627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C45DD-62BD-5D48-5D17-01F465E29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630" y="2120335"/>
            <a:ext cx="6675699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8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D71B60-609C-496F-3F3D-FFC09242C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500" y="681776"/>
            <a:ext cx="3883489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9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590" y="398209"/>
            <a:ext cx="11544613" cy="617957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4" descr="Không có mô tả.">
            <a:extLst>
              <a:ext uri="{FF2B5EF4-FFF2-40B4-BE49-F238E27FC236}">
                <a16:creationId xmlns:a16="http://schemas.microsoft.com/office/drawing/2014/main" id="{3F201FD5-0750-1D97-023C-10F79FBF4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849531" y="9376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144EFAB-8C01-A726-3C35-0D97831122B1}"/>
              </a:ext>
            </a:extLst>
          </p:cNvPr>
          <p:cNvGrpSpPr/>
          <p:nvPr/>
        </p:nvGrpSpPr>
        <p:grpSpPr>
          <a:xfrm>
            <a:off x="978808" y="3574636"/>
            <a:ext cx="7354659" cy="925941"/>
            <a:chOff x="1087785" y="2487203"/>
            <a:chExt cx="7354659" cy="925941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5C089868-AFE5-9B9D-CC6F-FFFB5FF07230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3F83D1D-E063-70B1-101D-95024D500AA5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E35C57F-0412-FE6D-3EEB-8EE9AD5F726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D39ECE2-68FB-0F08-A2FE-0084E34CC3E7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C0A8C2C-8A92-FC16-EA2C-7C38635B4486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C3BEBF3-4652-78ED-2A36-42035FFDAB46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44B9069-E852-32F9-4409-C18A0745536E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201873A-D4C3-5334-D081-88C1FBC70667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8249F10-C4BF-40F5-1227-01FF6120023B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3D5FFF1-F5B1-0A96-3C4A-720919A68108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44FB831-6240-6E63-C2BA-B2872264F45E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9913CAE-F932-B105-A06C-CF0FD381354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E8B193A-E657-8A7D-868F-7018653B31A1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DBEAB22-18AC-7449-D8EC-D02AE9BA73B1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ECBA1C7-288B-4848-A96A-B92539EAA070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ACD540A-413E-9265-81CE-F67E109F9678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pic>
        <p:nvPicPr>
          <p:cNvPr id="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EB61D3A-5628-E36B-A153-E1D83D9E6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25" y="356396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24599D3-B949-FB36-62C3-12241D517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86" y="354146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A1096F0-F424-ED38-6AFB-A75C85818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96" y="354570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FFECF5C-3C4C-4789-A870-3E9BA60F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77" y="35260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EBD3005-758C-99BF-BC7F-B55E7622B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84" y="348730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673C9AD-857A-B1FA-100C-0AB9041B0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94" y="35260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6A9505D-1529-A67B-3224-26972D3C7CF2}"/>
              </a:ext>
            </a:extLst>
          </p:cNvPr>
          <p:cNvSpPr txBox="1"/>
          <p:nvPr/>
        </p:nvSpPr>
        <p:spPr>
          <a:xfrm>
            <a:off x="1005890" y="1908312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</a:t>
            </a:r>
          </a:p>
        </p:txBody>
      </p:sp>
      <p:pic>
        <p:nvPicPr>
          <p:cNvPr id="4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CC4797B-931F-C9DE-B848-830310E3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844" y="351845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57CD8BA4-6D74-4FDF-7661-21A29FC90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44" y="35260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E8244507-2A7C-5886-CCA7-D688B12DC369}"/>
                  </a:ext>
                </a:extLst>
              </p:cNvPr>
              <p:cNvSpPr/>
              <p:nvPr/>
            </p:nvSpPr>
            <p:spPr>
              <a:xfrm>
                <a:off x="1418289" y="5105799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4 = 8</a:t>
                </a:r>
              </a:p>
            </p:txBody>
          </p:sp>
        </mc:Choice>
        <mc:Fallback xmlns=""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E8244507-2A7C-5886-CCA7-D688B12DC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289" y="5105799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t="-3906" b="-19531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Parallelogram 50">
            <a:extLst>
              <a:ext uri="{FF2B5EF4-FFF2-40B4-BE49-F238E27FC236}">
                <a16:creationId xmlns:a16="http://schemas.microsoft.com/office/drawing/2014/main" id="{8EC89B6A-A9C8-891F-ED28-440167903671}"/>
              </a:ext>
            </a:extLst>
          </p:cNvPr>
          <p:cNvSpPr/>
          <p:nvPr/>
        </p:nvSpPr>
        <p:spPr>
          <a:xfrm>
            <a:off x="1005890" y="3574636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8EAFD7F-8F7A-14D9-C968-85D72E500ED7}"/>
              </a:ext>
            </a:extLst>
          </p:cNvPr>
          <p:cNvGrpSpPr/>
          <p:nvPr/>
        </p:nvGrpSpPr>
        <p:grpSpPr>
          <a:xfrm>
            <a:off x="1409434" y="3713756"/>
            <a:ext cx="1450975" cy="647701"/>
            <a:chOff x="4210303" y="5351786"/>
            <a:chExt cx="1450975" cy="64770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3D09361-99C5-3261-9021-AFC6CE2B7AA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C972EBA-E8AF-D4AE-9C25-7A2FE0DCB001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BA27022-B8D6-132A-D62A-F68861C44680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4EA70C8-ABD4-0876-31CD-7110A0E253EA}"/>
              </a:ext>
            </a:extLst>
          </p:cNvPr>
          <p:cNvGrpSpPr/>
          <p:nvPr/>
        </p:nvGrpSpPr>
        <p:grpSpPr>
          <a:xfrm>
            <a:off x="3105142" y="3713800"/>
            <a:ext cx="1450975" cy="647701"/>
            <a:chOff x="5906011" y="5351830"/>
            <a:chExt cx="1450975" cy="64770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96CA3F6-40CF-D792-403B-36FC745442ED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4EAC8BE-9F59-B35D-E34E-BC6E65C617C3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9597EC5-3DFB-827E-450E-B8F466109E35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576AB2F-4C6F-BA83-D412-70D89E4960D8}"/>
              </a:ext>
            </a:extLst>
          </p:cNvPr>
          <p:cNvGrpSpPr/>
          <p:nvPr/>
        </p:nvGrpSpPr>
        <p:grpSpPr>
          <a:xfrm>
            <a:off x="4800850" y="3713844"/>
            <a:ext cx="1450975" cy="647701"/>
            <a:chOff x="7601719" y="5351874"/>
            <a:chExt cx="1450975" cy="647701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CF9FCDB-C96B-C91E-0FE6-C083CB187E58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98CC873-D7E4-A8D1-6508-83B1F5A3E472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60519B7-30C3-8E2D-9E36-C93B67545605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6A59AC0-8710-1AC2-C7E7-31CA66D32E24}"/>
              </a:ext>
            </a:extLst>
          </p:cNvPr>
          <p:cNvGrpSpPr/>
          <p:nvPr/>
        </p:nvGrpSpPr>
        <p:grpSpPr>
          <a:xfrm>
            <a:off x="6497352" y="3713756"/>
            <a:ext cx="1450975" cy="647701"/>
            <a:chOff x="9298221" y="5351786"/>
            <a:chExt cx="1450975" cy="64770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FD3C4A8-3A49-5827-2D77-3B3FC3BA9B76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5E65B91-C5B2-D7A9-019E-6719BC72B6AD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7BAA060-6DBE-B493-AF97-97CC80C21573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6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B4693EC-D1A6-60E2-D4E7-8F31578BE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14" y="264673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FE748F-76C8-B7F6-1BC0-C1686A415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336" y="265423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836F0D5-4476-DAB6-A2C2-3F9DDFF1A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58" y="266173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7857A57-6AD1-86A5-46EE-CEAF4BC3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80" y="266923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E0822AC-6C9F-F092-8889-279BC80A1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502" y="267673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9637099-A093-817F-3DF3-BA2B303F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24" y="268424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276B423-4323-352C-E77F-68653AC5E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41" y="266173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A4DEA60-D7E6-E3E1-7DD2-8B03770EB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63" y="266923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Arrow: Right 75">
            <a:extLst>
              <a:ext uri="{FF2B5EF4-FFF2-40B4-BE49-F238E27FC236}">
                <a16:creationId xmlns:a16="http://schemas.microsoft.com/office/drawing/2014/main" id="{E5A64783-4CCA-DF73-ED58-36CEDCCF4075}"/>
              </a:ext>
            </a:extLst>
          </p:cNvPr>
          <p:cNvSpPr/>
          <p:nvPr/>
        </p:nvSpPr>
        <p:spPr>
          <a:xfrm>
            <a:off x="4205401" y="5377086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FEB5EDFB-CFA9-ABCC-CC3B-DCD0D4A8A68C}"/>
              </a:ext>
            </a:extLst>
          </p:cNvPr>
          <p:cNvSpPr/>
          <p:nvPr/>
        </p:nvSpPr>
        <p:spPr>
          <a:xfrm>
            <a:off x="5209995" y="5105799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 : 2 = 4</a:t>
            </a:r>
            <a:endParaRPr lang="vi-VN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9" name="Picture 78" descr="Cartoon of a robot&#10;&#10;Description automatically generated">
            <a:extLst>
              <a:ext uri="{FF2B5EF4-FFF2-40B4-BE49-F238E27FC236}">
                <a16:creationId xmlns:a16="http://schemas.microsoft.com/office/drawing/2014/main" id="{6D9223EC-5F48-A9B6-AF78-4F97C206E0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75" y="2438400"/>
            <a:ext cx="2883588" cy="4023360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C0BFA8C6-4732-4CE4-5339-66293781EB82}"/>
              </a:ext>
            </a:extLst>
          </p:cNvPr>
          <p:cNvGrpSpPr/>
          <p:nvPr/>
        </p:nvGrpSpPr>
        <p:grpSpPr>
          <a:xfrm>
            <a:off x="6065520" y="142240"/>
            <a:ext cx="4795520" cy="2336800"/>
            <a:chOff x="6065520" y="142240"/>
            <a:chExt cx="4795520" cy="2336800"/>
          </a:xfrm>
        </p:grpSpPr>
        <p:sp>
          <p:nvSpPr>
            <p:cNvPr id="80" name="Speech Bubble: Oval 79">
              <a:extLst>
                <a:ext uri="{FF2B5EF4-FFF2-40B4-BE49-F238E27FC236}">
                  <a16:creationId xmlns:a16="http://schemas.microsoft.com/office/drawing/2014/main" id="{2DF8A508-70FF-E489-C438-945C26E9EFB1}"/>
                </a:ext>
              </a:extLst>
            </p:cNvPr>
            <p:cNvSpPr/>
            <p:nvPr/>
          </p:nvSpPr>
          <p:spPr>
            <a:xfrm>
              <a:off x="6065520" y="142240"/>
              <a:ext cx="4795520" cy="2336800"/>
            </a:xfrm>
            <a:prstGeom prst="wedgeEllipseCallout">
              <a:avLst>
                <a:gd name="adj1" fmla="val 19341"/>
                <a:gd name="adj2" fmla="val 60966"/>
              </a:avLst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endParaRPr lang="vi-VN" sz="2400" i="1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65F596E-5649-4956-8861-5CFD29B934F4}"/>
                </a:ext>
              </a:extLst>
            </p:cNvPr>
            <p:cNvSpPr txBox="1"/>
            <p:nvPr/>
          </p:nvSpPr>
          <p:spPr>
            <a:xfrm>
              <a:off x="6562586" y="489222"/>
              <a:ext cx="386917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vi-VN" sz="2300" i="1" dirty="0"/>
                <a:t>Mỗi đĩa có 2 quả cam, </a:t>
              </a:r>
            </a:p>
            <a:p>
              <a:pPr algn="ctr"/>
              <a:r>
                <a:rPr lang="vi-VN" sz="2300" i="1" dirty="0"/>
                <a:t>4 đĩa có 8 quả cam.</a:t>
              </a:r>
            </a:p>
            <a:p>
              <a:pPr marL="342900" indent="-342900" algn="ctr">
                <a:buFont typeface="Arial" panose="020B0604020202020204" pitchFamily="34" charset="0"/>
                <a:buChar char="•"/>
              </a:pPr>
              <a:r>
                <a:rPr lang="vi-VN" sz="2300" i="1" dirty="0"/>
                <a:t>8 quả cam chia vào các đĩa, mỗi đĩa 2 quả. Được 4 đĩa cam như vậy.</a:t>
              </a:r>
            </a:p>
          </p:txBody>
        </p:sp>
      </p:grpSp>
      <p:pic>
        <p:nvPicPr>
          <p:cNvPr id="83" name="J2TEAM-TTS-1734404082391 (1)">
            <a:hlinkClick r:id="" action="ppaction://media"/>
            <a:extLst>
              <a:ext uri="{FF2B5EF4-FFF2-40B4-BE49-F238E27FC236}">
                <a16:creationId xmlns:a16="http://schemas.microsoft.com/office/drawing/2014/main" id="{8F53DEA8-BE03-3FD5-F608-7482986E21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62000" y="228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01901 -0.139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03255 -0.1324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1315 -0.132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06328 -0.1324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0.05182 -0.132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0.10182 -0.131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09114 -0.1252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00104 -0.1391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01667 0.13033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2136 0.129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02917 0.12824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2279 0.1240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668 0.1261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05481 0.12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11159 0.1282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09362 0.12709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8352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</p:childTnLst>
        </p:cTn>
      </p:par>
    </p:tnLst>
    <p:bldLst>
      <p:bldP spid="46" grpId="0"/>
      <p:bldP spid="50" grpId="0" animBg="1"/>
      <p:bldP spid="51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sX0" fmla="*/ 0 w 11778343"/>
              <a:gd name="csY0" fmla="*/ 279984 h 6433458"/>
              <a:gd name="csX1" fmla="*/ 279984 w 11778343"/>
              <a:gd name="csY1" fmla="*/ 0 h 6433458"/>
              <a:gd name="csX2" fmla="*/ 982609 w 11778343"/>
              <a:gd name="csY2" fmla="*/ 0 h 6433458"/>
              <a:gd name="csX3" fmla="*/ 1348682 w 11778343"/>
              <a:gd name="csY3" fmla="*/ 0 h 6433458"/>
              <a:gd name="csX4" fmla="*/ 1714755 w 11778343"/>
              <a:gd name="csY4" fmla="*/ 0 h 6433458"/>
              <a:gd name="csX5" fmla="*/ 2305196 w 11778343"/>
              <a:gd name="csY5" fmla="*/ 0 h 6433458"/>
              <a:gd name="csX6" fmla="*/ 2895637 w 11778343"/>
              <a:gd name="csY6" fmla="*/ 0 h 6433458"/>
              <a:gd name="csX7" fmla="*/ 3373894 w 11778343"/>
              <a:gd name="csY7" fmla="*/ 0 h 6433458"/>
              <a:gd name="csX8" fmla="*/ 4188702 w 11778343"/>
              <a:gd name="csY8" fmla="*/ 0 h 6433458"/>
              <a:gd name="csX9" fmla="*/ 4554775 w 11778343"/>
              <a:gd name="csY9" fmla="*/ 0 h 6433458"/>
              <a:gd name="csX10" fmla="*/ 5369584 w 11778343"/>
              <a:gd name="csY10" fmla="*/ 0 h 6433458"/>
              <a:gd name="csX11" fmla="*/ 5735657 w 11778343"/>
              <a:gd name="csY11" fmla="*/ 0 h 6433458"/>
              <a:gd name="csX12" fmla="*/ 6438281 w 11778343"/>
              <a:gd name="csY12" fmla="*/ 0 h 6433458"/>
              <a:gd name="csX13" fmla="*/ 7253090 w 11778343"/>
              <a:gd name="csY13" fmla="*/ 0 h 6433458"/>
              <a:gd name="csX14" fmla="*/ 7506979 w 11778343"/>
              <a:gd name="csY14" fmla="*/ 0 h 6433458"/>
              <a:gd name="csX15" fmla="*/ 8321788 w 11778343"/>
              <a:gd name="csY15" fmla="*/ 0 h 6433458"/>
              <a:gd name="csX16" fmla="*/ 9136596 w 11778343"/>
              <a:gd name="csY16" fmla="*/ 0 h 6433458"/>
              <a:gd name="csX17" fmla="*/ 9390485 w 11778343"/>
              <a:gd name="csY17" fmla="*/ 0 h 6433458"/>
              <a:gd name="csX18" fmla="*/ 9980926 w 11778343"/>
              <a:gd name="csY18" fmla="*/ 0 h 6433458"/>
              <a:gd name="csX19" fmla="*/ 10459183 w 11778343"/>
              <a:gd name="csY19" fmla="*/ 0 h 6433458"/>
              <a:gd name="csX20" fmla="*/ 10937440 w 11778343"/>
              <a:gd name="csY20" fmla="*/ 0 h 6433458"/>
              <a:gd name="csX21" fmla="*/ 11498359 w 11778343"/>
              <a:gd name="csY21" fmla="*/ 0 h 6433458"/>
              <a:gd name="csX22" fmla="*/ 11778343 w 11778343"/>
              <a:gd name="csY22" fmla="*/ 279984 h 6433458"/>
              <a:gd name="csX23" fmla="*/ 11778343 w 11778343"/>
              <a:gd name="csY23" fmla="*/ 691128 h 6433458"/>
              <a:gd name="csX24" fmla="*/ 11778343 w 11778343"/>
              <a:gd name="csY24" fmla="*/ 1102273 h 6433458"/>
              <a:gd name="csX25" fmla="*/ 11778343 w 11778343"/>
              <a:gd name="csY25" fmla="*/ 1572152 h 6433458"/>
              <a:gd name="csX26" fmla="*/ 11778343 w 11778343"/>
              <a:gd name="csY26" fmla="*/ 2159501 h 6433458"/>
              <a:gd name="csX27" fmla="*/ 11778343 w 11778343"/>
              <a:gd name="csY27" fmla="*/ 2805585 h 6433458"/>
              <a:gd name="csX28" fmla="*/ 11778343 w 11778343"/>
              <a:gd name="csY28" fmla="*/ 3334199 h 6433458"/>
              <a:gd name="csX29" fmla="*/ 11778343 w 11778343"/>
              <a:gd name="csY29" fmla="*/ 3804078 h 6433458"/>
              <a:gd name="csX30" fmla="*/ 11778343 w 11778343"/>
              <a:gd name="csY30" fmla="*/ 4273957 h 6433458"/>
              <a:gd name="csX31" fmla="*/ 11778343 w 11778343"/>
              <a:gd name="csY31" fmla="*/ 4920041 h 6433458"/>
              <a:gd name="csX32" fmla="*/ 11778343 w 11778343"/>
              <a:gd name="csY32" fmla="*/ 5331185 h 6433458"/>
              <a:gd name="csX33" fmla="*/ 11778343 w 11778343"/>
              <a:gd name="csY33" fmla="*/ 6153474 h 6433458"/>
              <a:gd name="csX34" fmla="*/ 11498359 w 11778343"/>
              <a:gd name="csY34" fmla="*/ 6433458 h 6433458"/>
              <a:gd name="csX35" fmla="*/ 11020102 w 11778343"/>
              <a:gd name="csY35" fmla="*/ 6433458 h 6433458"/>
              <a:gd name="csX36" fmla="*/ 10766212 w 11778343"/>
              <a:gd name="csY36" fmla="*/ 6433458 h 6433458"/>
              <a:gd name="csX37" fmla="*/ 10512323 w 11778343"/>
              <a:gd name="csY37" fmla="*/ 6433458 h 6433458"/>
              <a:gd name="csX38" fmla="*/ 10034066 w 11778343"/>
              <a:gd name="csY38" fmla="*/ 6433458 h 6433458"/>
              <a:gd name="csX39" fmla="*/ 9443625 w 11778343"/>
              <a:gd name="csY39" fmla="*/ 6433458 h 6433458"/>
              <a:gd name="csX40" fmla="*/ 8741001 w 11778343"/>
              <a:gd name="csY40" fmla="*/ 6433458 h 6433458"/>
              <a:gd name="csX41" fmla="*/ 8038376 w 11778343"/>
              <a:gd name="csY41" fmla="*/ 6433458 h 6433458"/>
              <a:gd name="csX42" fmla="*/ 7223568 w 11778343"/>
              <a:gd name="csY42" fmla="*/ 6433458 h 6433458"/>
              <a:gd name="csX43" fmla="*/ 6633127 w 11778343"/>
              <a:gd name="csY43" fmla="*/ 6433458 h 6433458"/>
              <a:gd name="csX44" fmla="*/ 6379237 w 11778343"/>
              <a:gd name="csY44" fmla="*/ 6433458 h 6433458"/>
              <a:gd name="csX45" fmla="*/ 5564429 w 11778343"/>
              <a:gd name="csY45" fmla="*/ 6433458 h 6433458"/>
              <a:gd name="csX46" fmla="*/ 4973988 w 11778343"/>
              <a:gd name="csY46" fmla="*/ 6433458 h 6433458"/>
              <a:gd name="csX47" fmla="*/ 4383547 w 11778343"/>
              <a:gd name="csY47" fmla="*/ 6433458 h 6433458"/>
              <a:gd name="csX48" fmla="*/ 4017474 w 11778343"/>
              <a:gd name="csY48" fmla="*/ 6433458 h 6433458"/>
              <a:gd name="csX49" fmla="*/ 3202666 w 11778343"/>
              <a:gd name="csY49" fmla="*/ 6433458 h 6433458"/>
              <a:gd name="csX50" fmla="*/ 2836593 w 11778343"/>
              <a:gd name="csY50" fmla="*/ 6433458 h 6433458"/>
              <a:gd name="csX51" fmla="*/ 2021784 w 11778343"/>
              <a:gd name="csY51" fmla="*/ 6433458 h 6433458"/>
              <a:gd name="csX52" fmla="*/ 1767895 w 11778343"/>
              <a:gd name="csY52" fmla="*/ 6433458 h 6433458"/>
              <a:gd name="csX53" fmla="*/ 1065270 w 11778343"/>
              <a:gd name="csY53" fmla="*/ 6433458 h 6433458"/>
              <a:gd name="csX54" fmla="*/ 279984 w 11778343"/>
              <a:gd name="csY54" fmla="*/ 6433458 h 6433458"/>
              <a:gd name="csX55" fmla="*/ 0 w 11778343"/>
              <a:gd name="csY55" fmla="*/ 6153474 h 6433458"/>
              <a:gd name="csX56" fmla="*/ 0 w 11778343"/>
              <a:gd name="csY56" fmla="*/ 5624860 h 6433458"/>
              <a:gd name="csX57" fmla="*/ 0 w 11778343"/>
              <a:gd name="csY57" fmla="*/ 5154981 h 6433458"/>
              <a:gd name="csX58" fmla="*/ 0 w 11778343"/>
              <a:gd name="csY58" fmla="*/ 4626367 h 6433458"/>
              <a:gd name="csX59" fmla="*/ 0 w 11778343"/>
              <a:gd name="csY59" fmla="*/ 3921548 h 6433458"/>
              <a:gd name="csX60" fmla="*/ 0 w 11778343"/>
              <a:gd name="csY60" fmla="*/ 3275464 h 6433458"/>
              <a:gd name="csX61" fmla="*/ 0 w 11778343"/>
              <a:gd name="csY61" fmla="*/ 2864320 h 6433458"/>
              <a:gd name="csX62" fmla="*/ 0 w 11778343"/>
              <a:gd name="csY62" fmla="*/ 2453175 h 6433458"/>
              <a:gd name="csX63" fmla="*/ 0 w 11778343"/>
              <a:gd name="csY63" fmla="*/ 1748356 h 6433458"/>
              <a:gd name="csX64" fmla="*/ 0 w 11778343"/>
              <a:gd name="csY64" fmla="*/ 1337212 h 6433458"/>
              <a:gd name="csX65" fmla="*/ 0 w 11778343"/>
              <a:gd name="csY65" fmla="*/ 926068 h 6433458"/>
              <a:gd name="csX66" fmla="*/ 0 w 11778343"/>
              <a:gd name="csY66" fmla="*/ 279984 h 64334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1AD1C6F0-96B2-4F56-84D4-5D3685658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50741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88E6D2-FFC6-4EBD-AFAE-1865F90839DA}"/>
              </a:ext>
            </a:extLst>
          </p:cNvPr>
          <p:cNvSpPr txBox="1"/>
          <p:nvPr/>
        </p:nvSpPr>
        <p:spPr>
          <a:xfrm>
            <a:off x="873810" y="1478046"/>
            <a:ext cx="419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210C679-2FF6-4038-9746-DA54DBF355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1220414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E210C679-2FF6-4038-9746-DA54DBF355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1220414"/>
                  </p:ext>
                </p:extLst>
              </p:nvPr>
            </p:nvGraphicFramePr>
            <p:xfrm>
              <a:off x="5837332" y="420332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1304" r="-101149" b="-8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1304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5604" r="-101149" b="-632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0217" r="-101149" b="-2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90217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90217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6E74D57-E8BA-49CA-B45E-69E6F628471E}"/>
              </a:ext>
            </a:extLst>
          </p:cNvPr>
          <p:cNvGrpSpPr/>
          <p:nvPr/>
        </p:nvGrpSpPr>
        <p:grpSpPr>
          <a:xfrm>
            <a:off x="336500" y="1865991"/>
            <a:ext cx="3675515" cy="4176292"/>
            <a:chOff x="717451" y="1774566"/>
            <a:chExt cx="3675515" cy="417629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B36081-F512-445F-9049-AFDBCF96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A37409-88CD-40FB-B474-76FEACC87410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 bảng chia 2 từ bảng nhân 2.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D3D235-B90B-4CBB-A8F6-151BF18E9747}"/>
              </a:ext>
            </a:extLst>
          </p:cNvPr>
          <p:cNvSpPr/>
          <p:nvPr/>
        </p:nvSpPr>
        <p:spPr>
          <a:xfrm>
            <a:off x="10181169" y="261834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00DF8C-9121-4D45-9178-FA69001B0292}"/>
              </a:ext>
            </a:extLst>
          </p:cNvPr>
          <p:cNvSpPr/>
          <p:nvPr/>
        </p:nvSpPr>
        <p:spPr>
          <a:xfrm>
            <a:off x="10181169" y="320410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ECE771-D2AC-4877-88BA-EF86E2881E3F}"/>
              </a:ext>
            </a:extLst>
          </p:cNvPr>
          <p:cNvSpPr/>
          <p:nvPr/>
        </p:nvSpPr>
        <p:spPr>
          <a:xfrm>
            <a:off x="10181169" y="374615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BCD06AA-1FC3-46E5-9E7F-93F456C3F136}"/>
              </a:ext>
            </a:extLst>
          </p:cNvPr>
          <p:cNvSpPr/>
          <p:nvPr/>
        </p:nvSpPr>
        <p:spPr>
          <a:xfrm>
            <a:off x="10181169" y="432467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757A36D-5F39-490B-9DF4-72DC67105726}"/>
              </a:ext>
            </a:extLst>
          </p:cNvPr>
          <p:cNvSpPr/>
          <p:nvPr/>
        </p:nvSpPr>
        <p:spPr>
          <a:xfrm>
            <a:off x="10181169" y="488113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E73C05-C3CC-4054-90E2-650382E9B3FD}"/>
              </a:ext>
            </a:extLst>
          </p:cNvPr>
          <p:cNvSpPr/>
          <p:nvPr/>
        </p:nvSpPr>
        <p:spPr>
          <a:xfrm>
            <a:off x="10181169" y="543759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A9E017-8EA5-49CB-B951-32AF10FA245B}"/>
              </a:ext>
            </a:extLst>
          </p:cNvPr>
          <p:cNvSpPr/>
          <p:nvPr/>
        </p:nvSpPr>
        <p:spPr>
          <a:xfrm>
            <a:off x="8805878" y="940765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DD9FB3-6861-4E69-9D02-8C4A29E567A2}"/>
              </a:ext>
            </a:extLst>
          </p:cNvPr>
          <p:cNvSpPr txBox="1"/>
          <p:nvPr/>
        </p:nvSpPr>
        <p:spPr>
          <a:xfrm>
            <a:off x="3431994" y="3554384"/>
            <a:ext cx="120898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89B2F8-D767-4960-B42D-D3EAE1E5A117}"/>
              </a:ext>
            </a:extLst>
          </p:cNvPr>
          <p:cNvSpPr txBox="1"/>
          <p:nvPr/>
        </p:nvSpPr>
        <p:spPr>
          <a:xfrm>
            <a:off x="2614296" y="407687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 là các số tự nhiên tăng dần từ 1 đến 10.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0D0C1E-0713-41C7-96CF-BEC1AD1D357D}"/>
              </a:ext>
            </a:extLst>
          </p:cNvPr>
          <p:cNvSpPr/>
          <p:nvPr/>
        </p:nvSpPr>
        <p:spPr>
          <a:xfrm>
            <a:off x="9497963" y="940765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230E23-99D8-4E81-93EA-0BE5D858F4B0}"/>
              </a:ext>
            </a:extLst>
          </p:cNvPr>
          <p:cNvSpPr/>
          <p:nvPr/>
        </p:nvSpPr>
        <p:spPr>
          <a:xfrm>
            <a:off x="10118099" y="940765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uiExpand="1" build="p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4110DD-FF7F-4407-9B37-23FB36670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461" y="53331"/>
            <a:ext cx="2751218" cy="6576616"/>
          </a:xfrm>
          <a:prstGeom prst="rect">
            <a:avLst/>
          </a:prstGeom>
        </p:spPr>
      </p:pic>
      <p:pic>
        <p:nvPicPr>
          <p:cNvPr id="31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86F8F602-CAEA-4D93-BF5A-8091350F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50" y="53332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h6.googleusercontent.com/tawrLqvjRZkmkTdz30ZL7FAfgKcZ2WA74wOADLOYNixnckfOS_odplkdYRlQkW1FQyvKsoKTzVq-2taN3ZJZHk0E5G8VSgk2S9JkTavlWJTfFqyR5LgH_PO-dZTSdF6HpZzGQeY">
            <a:extLst>
              <a:ext uri="{FF2B5EF4-FFF2-40B4-BE49-F238E27FC236}">
                <a16:creationId xmlns:a16="http://schemas.microsoft.com/office/drawing/2014/main" id="{DF93E07F-83A4-42C9-AD7E-488B185E0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27" y="2020141"/>
            <a:ext cx="680908" cy="39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C21C91B1-47D6-4543-B865-0E4F4AE47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36" y="2181017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02BA29E9-C831-4197-9596-63BA2C0A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85" y="3226050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4D569BA4-ECBA-427B-B9A1-A6EE8E276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65" y="4200111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3008CF-73AE-4B14-A1B7-B5C698A109DD}"/>
              </a:ext>
            </a:extLst>
          </p:cNvPr>
          <p:cNvCxnSpPr/>
          <p:nvPr/>
        </p:nvCxnSpPr>
        <p:spPr>
          <a:xfrm flipV="1">
            <a:off x="2175940" y="2453674"/>
            <a:ext cx="503883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7E142D-3089-4EC9-B839-5340A558DEEA}"/>
              </a:ext>
            </a:extLst>
          </p:cNvPr>
          <p:cNvCxnSpPr/>
          <p:nvPr/>
        </p:nvCxnSpPr>
        <p:spPr>
          <a:xfrm flipV="1">
            <a:off x="2175940" y="3473104"/>
            <a:ext cx="503883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8EAB0E-E0D6-4816-85E5-5F88B239E307}"/>
              </a:ext>
            </a:extLst>
          </p:cNvPr>
          <p:cNvCxnSpPr/>
          <p:nvPr/>
        </p:nvCxnSpPr>
        <p:spPr>
          <a:xfrm flipV="1">
            <a:off x="2175940" y="4492534"/>
            <a:ext cx="503883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pic>
        <p:nvPicPr>
          <p:cNvPr id="23" name="Picture 2" descr="https://lh4.googleusercontent.com/6MeeIsjij2ydFf1dQDpmQLJqH4oDW6tD0cDpQBrIY84_Sxdb3i-XsiZEQI7yghzXYeF3F4uG88KKXz3p7ojBi6dx26CHzivHVexUn_Cxs9VBgmOv3qFLDr2WWgwu06ySGzJhLUc">
            <a:extLst>
              <a:ext uri="{FF2B5EF4-FFF2-40B4-BE49-F238E27FC236}">
                <a16:creationId xmlns:a16="http://schemas.microsoft.com/office/drawing/2014/main" id="{E65EA626-2F48-4758-A3A5-01134BD5B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21805" y="5378371"/>
            <a:ext cx="1198354" cy="85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914E80E-E754-49C3-870B-778C499DA6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4" y="867203"/>
            <a:ext cx="2637814" cy="2561632"/>
          </a:xfrm>
          <a:prstGeom prst="rect">
            <a:avLst/>
          </a:prstGeom>
        </p:spPr>
      </p:pic>
      <p:pic>
        <p:nvPicPr>
          <p:cNvPr id="26" name="win">
            <a:hlinkClick r:id="" action="ppaction://media"/>
            <a:extLst>
              <a:ext uri="{FF2B5EF4-FFF2-40B4-BE49-F238E27FC236}">
                <a16:creationId xmlns:a16="http://schemas.microsoft.com/office/drawing/2014/main" id="{297E3502-2B2C-4754-B260-96FE757FE8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75158" y="-487250"/>
            <a:ext cx="487250" cy="487250"/>
          </a:xfrm>
          <a:prstGeom prst="rect">
            <a:avLst/>
          </a:prstGeom>
        </p:spPr>
      </p:pic>
      <p:pic>
        <p:nvPicPr>
          <p:cNvPr id="27" name="Picture 10" descr="Premium Vector | Cartoon button set game pack, gui element">
            <a:extLst>
              <a:ext uri="{FF2B5EF4-FFF2-40B4-BE49-F238E27FC236}">
                <a16:creationId xmlns:a16="http://schemas.microsoft.com/office/drawing/2014/main" id="{924ECD53-7A53-4900-9434-1A501117A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6" t="39953" b="32919"/>
          <a:stretch/>
        </p:blipFill>
        <p:spPr bwMode="auto">
          <a:xfrm>
            <a:off x="725768" y="5606264"/>
            <a:ext cx="1252223" cy="6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01F0F7C-CF47-4912-9330-2485BA1DDA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57" b="88745" l="6196" r="92939">
                        <a14:foregroundMark x1="6484" y1="28139" x2="12392" y2="83983"/>
                        <a14:foregroundMark x1="12392" y1="83983" x2="12536" y2="84416"/>
                        <a14:foregroundMark x1="13833" y1="37229" x2="65274" y2="56277"/>
                        <a14:foregroundMark x1="21326" y1="53680" x2="67435" y2="74026"/>
                        <a14:foregroundMark x1="15274" y1="57576" x2="81556" y2="69264"/>
                        <a14:foregroundMark x1="27954" y1="45887" x2="74928" y2="54978"/>
                        <a14:foregroundMark x1="52017" y1="41991" x2="75793" y2="57576"/>
                        <a14:foregroundMark x1="59510" y1="41991" x2="85014" y2="57576"/>
                        <a14:foregroundMark x1="76657" y1="44589" x2="84150" y2="56277"/>
                        <a14:foregroundMark x1="75793" y1="40693" x2="85447" y2="52381"/>
                        <a14:foregroundMark x1="88905" y1="32035" x2="88905" y2="51082"/>
                        <a14:foregroundMark x1="90634" y1="25541" x2="90634" y2="49784"/>
                        <a14:foregroundMark x1="92507" y1="30736" x2="92939" y2="39827"/>
                        <a14:foregroundMark x1="20461" y1="45887" x2="27089" y2="53680"/>
                        <a14:foregroundMark x1="17003" y1="41991" x2="24063" y2="53680"/>
                        <a14:foregroundMark x1="24063" y1="52381" x2="28386" y2="49784"/>
                        <a14:foregroundMark x1="24928" y1="45887" x2="28818" y2="45887"/>
                        <a14:foregroundMark x1="18732" y1="26840" x2="34150" y2="372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621" y="291276"/>
            <a:ext cx="3018826" cy="1034042"/>
          </a:xfrm>
          <a:prstGeom prst="rect">
            <a:avLst/>
          </a:prstGeom>
        </p:spPr>
      </p:pic>
      <p:pic>
        <p:nvPicPr>
          <p:cNvPr id="30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07D1754A-6989-405E-B517-37B7325F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79" y="41858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D22F260F-4DD7-4869-9766-BA8258E4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42" y="720600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B587BE16-1574-47B3-8D69-707D3B07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18" y="1365585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45959A16-5A43-4E31-846F-79DA82672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80" y="2628811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46DE28DE-E24C-4D85-B19C-AF18C88CB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72" y="3892036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CDDABB0A-DD9F-4923-9BF2-414DC142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16" y="5172693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D357F47A-8CA3-46E2-9C82-CD30F5F50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54" y="1999727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C46A1882-18C1-4575-B4E8-C40BC69D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38" y="3263686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A981D486-726D-4D0F-BA52-4814989B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38" y="4518638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2E973DBD-0635-4BD5-8D5C-DB00D93AF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86" y="5794505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7EB814C7-7DC8-4D3D-B14D-15C33D517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16" y="707764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96A10268-8EE4-44DA-BBC5-AC744820B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016" y="1327905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D6472E05-A774-4178-ADFE-96C44F02D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07" y="1948946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81D10989-C087-4331-9C5E-4C2C1747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79" y="2646242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179A78CA-ECBD-490E-B3AD-F7C0D7A37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79" y="3234215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A38B2B34-403B-4E45-9DE9-C0A8279F1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06" y="3901201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1524DF5E-99BB-43E8-8A7A-3FF89E6D8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79" y="4506076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94D52FE5-F000-4E75-8C7D-C281234A4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79" y="5140951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53984DAF-A1BB-4FAB-AA42-94EFCE5C7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79" y="5775826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F4998E5-CF63-4FB4-952F-7FC74C601A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0" y="838598"/>
            <a:ext cx="2637814" cy="25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00091 -0.1995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19949 L -0.00403 -0.3337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6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-0.33371 L -0.00534 -0.48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777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527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A7D760-6B06-4474-9EF8-0F9714EAA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621" y="1495118"/>
            <a:ext cx="5432007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9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434</Words>
  <Application>Microsoft Office PowerPoint</Application>
  <PresentationFormat>Widescreen</PresentationFormat>
  <Paragraphs>107</Paragraphs>
  <Slides>14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微软雅黑</vt:lpstr>
      <vt:lpstr>宋体</vt:lpstr>
      <vt:lpstr>#9Slide03 AllRoundGothic</vt:lpstr>
      <vt:lpstr>Arial</vt:lpstr>
      <vt:lpstr>Arial-Rounded</vt:lpstr>
      <vt:lpstr>Calibri</vt:lpstr>
      <vt:lpstr>Calibri Light</vt:lpstr>
      <vt:lpstr>Cambria Math</vt:lpstr>
      <vt:lpstr>等线</vt:lpstr>
      <vt:lpstr>Times New Roman</vt:lpstr>
      <vt:lpstr>自定义设计方案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31</cp:revision>
  <dcterms:created xsi:type="dcterms:W3CDTF">2021-07-09T06:30:31Z</dcterms:created>
  <dcterms:modified xsi:type="dcterms:W3CDTF">2026-02-11T08:13:22Z</dcterms:modified>
</cp:coreProperties>
</file>