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57" r:id="rId2"/>
    <p:sldId id="360" r:id="rId3"/>
    <p:sldId id="358" r:id="rId4"/>
    <p:sldId id="367" r:id="rId5"/>
    <p:sldId id="362" r:id="rId6"/>
    <p:sldId id="369" r:id="rId7"/>
    <p:sldId id="371" r:id="rId8"/>
    <p:sldId id="333" r:id="rId9"/>
    <p:sldId id="33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C8179-9499-4F30-A211-DA1A771DFF3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5BD3-B8FC-492F-A810-73A42DF30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F45-6686-49E8-8934-68D3987DF477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1DE5-C6C5-49E2-9BF9-4750C77F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0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F45-6686-49E8-8934-68D3987DF477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1DE5-C6C5-49E2-9BF9-4750C77F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9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F45-6686-49E8-8934-68D3987DF477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1DE5-C6C5-49E2-9BF9-4750C77F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F45-6686-49E8-8934-68D3987DF477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1DE5-C6C5-49E2-9BF9-4750C77F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1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F45-6686-49E8-8934-68D3987DF477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1DE5-C6C5-49E2-9BF9-4750C77F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7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F45-6686-49E8-8934-68D3987DF477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1DE5-C6C5-49E2-9BF9-4750C77F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6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F45-6686-49E8-8934-68D3987DF477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1DE5-C6C5-49E2-9BF9-4750C77F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0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F45-6686-49E8-8934-68D3987DF477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1DE5-C6C5-49E2-9BF9-4750C77F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7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F45-6686-49E8-8934-68D3987DF477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1DE5-C6C5-49E2-9BF9-4750C77F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7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F45-6686-49E8-8934-68D3987DF477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1DE5-C6C5-49E2-9BF9-4750C77F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7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F45-6686-49E8-8934-68D3987DF477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1DE5-C6C5-49E2-9BF9-4750C77F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0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D9F45-6686-49E8-8934-68D3987DF477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1DE5-C6C5-49E2-9BF9-4750C77F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972" y="750277"/>
            <a:ext cx="11886074" cy="5310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TIỂU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HÒA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NGHĨA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5886" y="2145323"/>
            <a:ext cx="490024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2E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0123" y="4009292"/>
            <a:ext cx="4079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261" y="533400"/>
            <a:ext cx="6506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 t="6747" b="6747"/>
          <a:stretch/>
        </p:blipFill>
        <p:spPr>
          <a:xfrm>
            <a:off x="4331375" y="848635"/>
            <a:ext cx="3499640" cy="4359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36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 t="6747" b="6747"/>
          <a:stretch/>
        </p:blipFill>
        <p:spPr>
          <a:xfrm>
            <a:off x="4483775" y="1345141"/>
            <a:ext cx="2702471" cy="3366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2360" y="883476"/>
            <a:ext cx="270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5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513" t="22586" r="11435" b="22542"/>
          <a:stretch/>
        </p:blipFill>
        <p:spPr bwMode="auto">
          <a:xfrm>
            <a:off x="6965180" y="2990079"/>
            <a:ext cx="2370431" cy="238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 t="6747" b="6747"/>
          <a:stretch/>
        </p:blipFill>
        <p:spPr>
          <a:xfrm>
            <a:off x="2674375" y="1620011"/>
            <a:ext cx="3016576" cy="3757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25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2360" y="883476"/>
            <a:ext cx="270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513" t="22586" r="11435" b="22542"/>
          <a:stretch/>
        </p:blipFill>
        <p:spPr bwMode="auto">
          <a:xfrm>
            <a:off x="4618195" y="1946725"/>
            <a:ext cx="2370431" cy="238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2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513" t="22586" r="11435" b="22542"/>
          <a:stretch/>
        </p:blipFill>
        <p:spPr bwMode="auto">
          <a:xfrm>
            <a:off x="6039057" y="2990078"/>
            <a:ext cx="2370431" cy="238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 t="6747" b="6747"/>
          <a:stretch/>
        </p:blipFill>
        <p:spPr>
          <a:xfrm>
            <a:off x="1724806" y="1620011"/>
            <a:ext cx="3016576" cy="3757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6373" y="621323"/>
            <a:ext cx="231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Khi viết, các... - Sách và Thiết bị Giáo dục cho bé vào Lớp 1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hi viết, các... - Sách và Thiết bị Giáo dục cho bé vào Lớp 1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hi viết, các... - Sách và Thiết bị Giáo dục cho bé vào Lớp 1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646" y="4163028"/>
            <a:ext cx="2292595" cy="242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9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8937" y="1028212"/>
            <a:ext cx="2817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23" y="2124809"/>
            <a:ext cx="10031953" cy="279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8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733145" y="2018144"/>
            <a:ext cx="7154436" cy="533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133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Luyện</a:t>
            </a:r>
            <a:r>
              <a:rPr lang="en-US" sz="21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1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vở</a:t>
            </a:r>
            <a:endParaRPr lang="en-US" sz="2133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BF81D-FF52-403B-A1FD-3CD559BC8CE6}"/>
              </a:ext>
            </a:extLst>
          </p:cNvPr>
          <p:cNvSpPr txBox="1"/>
          <p:nvPr/>
        </p:nvSpPr>
        <p:spPr>
          <a:xfrm>
            <a:off x="3917013" y="676547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Viết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38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Hoang Dung</dc:creator>
  <cp:lastModifiedBy>MAIHUNG</cp:lastModifiedBy>
  <cp:revision>23</cp:revision>
  <dcterms:created xsi:type="dcterms:W3CDTF">2022-01-10T07:31:48Z</dcterms:created>
  <dcterms:modified xsi:type="dcterms:W3CDTF">2026-02-11T07:21:25Z</dcterms:modified>
</cp:coreProperties>
</file>