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718" r:id="rId3"/>
    <p:sldMasterId id="2147483732" r:id="rId4"/>
    <p:sldMasterId id="2147483746" r:id="rId5"/>
    <p:sldMasterId id="2147483760" r:id="rId6"/>
    <p:sldMasterId id="2147483788" r:id="rId7"/>
    <p:sldMasterId id="2147483802" r:id="rId8"/>
  </p:sldMasterIdLst>
  <p:notesMasterIdLst>
    <p:notesMasterId r:id="rId26"/>
  </p:notesMasterIdLst>
  <p:sldIdLst>
    <p:sldId id="1470" r:id="rId9"/>
    <p:sldId id="1471" r:id="rId10"/>
    <p:sldId id="1434" r:id="rId11"/>
    <p:sldId id="1472" r:id="rId12"/>
    <p:sldId id="1442" r:id="rId13"/>
    <p:sldId id="450" r:id="rId14"/>
    <p:sldId id="1460" r:id="rId15"/>
    <p:sldId id="1461" r:id="rId16"/>
    <p:sldId id="1463" r:id="rId17"/>
    <p:sldId id="1462" r:id="rId18"/>
    <p:sldId id="1465" r:id="rId19"/>
    <p:sldId id="1473" r:id="rId20"/>
    <p:sldId id="1444" r:id="rId21"/>
    <p:sldId id="1446" r:id="rId22"/>
    <p:sldId id="409" r:id="rId23"/>
    <p:sldId id="1469" r:id="rId24"/>
    <p:sldId id="14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58"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58443-BF84-4A41-9F08-E8D3592BFEC5}"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C05D-9F20-427D-A79D-21876FF4FB83}" type="slidenum">
              <a:rPr lang="en-US" smtClean="0"/>
              <a:t>‹#›</a:t>
            </a:fld>
            <a:endParaRPr lang="en-US"/>
          </a:p>
        </p:txBody>
      </p:sp>
    </p:spTree>
    <p:extLst>
      <p:ext uri="{BB962C8B-B14F-4D97-AF65-F5344CB8AC3E}">
        <p14:creationId xmlns:p14="http://schemas.microsoft.com/office/powerpoint/2010/main" val="190550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32C05D-9F20-427D-A79D-21876FF4FB83}" type="slidenum">
              <a:rPr lang="en-US" smtClean="0"/>
              <a:t>8</a:t>
            </a:fld>
            <a:endParaRPr lang="en-US"/>
          </a:p>
        </p:txBody>
      </p:sp>
    </p:spTree>
    <p:extLst>
      <p:ext uri="{BB962C8B-B14F-4D97-AF65-F5344CB8AC3E}">
        <p14:creationId xmlns:p14="http://schemas.microsoft.com/office/powerpoint/2010/main" val="424433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1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9720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7"/>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29103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1804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3138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88B-8199-1EDD-0DC6-047889236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E45C56-3C0B-E4CD-BC28-3CC427B60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1C38D-A7B2-11DD-919B-3C8CEC25F1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DF5EFDF-00F6-29A8-2E89-2B08231D7F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81AEA7E-CD6B-4C5C-9A02-FFFAFF11B4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010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CB8D-9286-8B68-9528-CA4315890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7AF45-9B94-BCDA-AC7C-259D4386F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39D7-30E7-FA4F-EC9E-8FB02F7488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6D7F956-1F8B-319A-BF84-1F088AB4DB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DB5FF8-9699-144C-00EB-9295C980A5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18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78B3-B6DC-0C5D-4382-9F9BAD45E8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FF2D1E-9CAE-0A50-024F-F5A5E57D3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05BAB8-7246-B60A-ADB9-4A73A448E7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3810B2-C066-7FA0-F6D1-64D0C55710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7999AC-72CF-1377-CB67-0E7050007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48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75F4-F086-3C0F-B45D-9E2A6A3EE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DDAC-1576-1D98-AE66-54B7B59DFE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87BD7-E8DB-4B48-0CA2-6B81B8E44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E1FFC-EC8E-3EE6-E3FC-B9084301D0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0D3A67-7895-08AF-8C83-41047F51BB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978BD4C-AFC7-88DD-74D4-1D206EF280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57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AD72-8CDE-F87D-6971-D3C8A92BB8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892ED-9CAC-0F4B-2651-FA3ACC4CF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E9CA1-8436-CE26-3161-FD1B17F09E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D901B-AA8B-CE4D-5935-DD0177E35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D36BBF-A603-35B6-005E-48936EE89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F2813-01F2-4C89-DC71-64E999E16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8C6A5C9-CED4-0979-E8A1-BC93ADC2CD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3EB332-655A-09D8-3BA7-C98CCA7DB5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90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2C79-4239-6375-6985-85FBA958D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228C1-9E4D-AA63-9039-25368A4F7B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BD42FF8-B62E-E52F-3184-E6332E03CE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ACD7E54-204E-83BA-DAA1-B812C7BD9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6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9367-2F3E-529A-AA93-C9C9B7216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12355F-DFE9-9F62-9BD1-DC30C9053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D6E9B4-26CB-7910-F1CD-06434AB976A4}"/>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5" name="Footer Placeholder 4">
            <a:extLst>
              <a:ext uri="{FF2B5EF4-FFF2-40B4-BE49-F238E27FC236}">
                <a16:creationId xmlns:a16="http://schemas.microsoft.com/office/drawing/2014/main" id="{D368D3F4-616E-D3D5-DC05-5B8BD90BB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451F5-CA98-3541-D643-4B45F03F5449}"/>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299126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49FE7-41A2-9786-DF14-4A4FCFC55E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EE6D2D0-F6DB-DC94-AAD3-D61A217367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08FC2F8-69D5-FD02-8C84-3DE8EAD2A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266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FE11-B71B-41F9-EDE1-4232F3CC5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E9F9C-BE88-45EF-D9F5-E6048777F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3E167-CA4C-EFC7-948E-8E5584A12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8C300-2A9C-62AD-D792-0D4513C97B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EA53899-A3C7-9A0A-145F-AA7B121283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3E428D-3B09-F268-114C-1AB70761BF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12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56BD-251C-541C-DE83-2926DE455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132E6F-441F-0419-CA39-F58078458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1AEF6-7078-953E-63F8-17B65AD76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5AFBD-B51C-BF35-3864-8DEA8EBEB0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8FF6FFD-D744-27DE-CD16-2B261A7CAA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E22391-C76F-C275-415D-B6307B8FF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55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0A8A-24C5-754F-37F4-289D5A2C2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DBF86-42A4-1659-B10D-BDA91A672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A5D1-0621-48B5-68B4-C58C285586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740CB08-FF68-65E6-FF1E-F80B88C245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68672F-C2C7-B733-1EC5-7D4261FEAD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2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103E1-23E7-DD90-701B-7E66F1E47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F43EB-E08C-9589-037E-91B8F98D17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BA90A-B70B-F785-DDBA-26A410FF58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260E52-B6D8-498A-FF1E-58B5BB037D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3B4770-BBD7-A805-F068-1B5C0CA33B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5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479879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4045355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88B-8199-1EDD-0DC6-047889236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E45C56-3C0B-E4CD-BC28-3CC427B60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1C38D-A7B2-11DD-919B-3C8CEC25F1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DF5EFDF-00F6-29A8-2E89-2B08231D7F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81AEA7E-CD6B-4C5C-9A02-FFFAFF11B4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52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CB8D-9286-8B68-9528-CA4315890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7AF45-9B94-BCDA-AC7C-259D4386F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39D7-30E7-FA4F-EC9E-8FB02F7488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6D7F956-1F8B-319A-BF84-1F088AB4DB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DB5FF8-9699-144C-00EB-9295C980A5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05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78B3-B6DC-0C5D-4382-9F9BAD45E8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FF2D1E-9CAE-0A50-024F-F5A5E57D3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05BAB8-7246-B60A-ADB9-4A73A448E7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3810B2-C066-7FA0-F6D1-64D0C55710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7999AC-72CF-1377-CB67-0E7050007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72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1" y="1122363"/>
            <a:ext cx="9144000" cy="2387600"/>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21820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75F4-F086-3C0F-B45D-9E2A6A3EE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DDAC-1576-1D98-AE66-54B7B59DFE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87BD7-E8DB-4B48-0CA2-6B81B8E44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E1FFC-EC8E-3EE6-E3FC-B9084301D0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0D3A67-7895-08AF-8C83-41047F51BB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978BD4C-AFC7-88DD-74D4-1D206EF280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878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AD72-8CDE-F87D-6971-D3C8A92BB8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892ED-9CAC-0F4B-2651-FA3ACC4CF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E9CA1-8436-CE26-3161-FD1B17F09E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D901B-AA8B-CE4D-5935-DD0177E35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D36BBF-A603-35B6-005E-48936EE89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F2813-01F2-4C89-DC71-64E999E16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8C6A5C9-CED4-0979-E8A1-BC93ADC2CD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3EB332-655A-09D8-3BA7-C98CCA7DB5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622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2C79-4239-6375-6985-85FBA958D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228C1-9E4D-AA63-9039-25368A4F7B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BD42FF8-B62E-E52F-3184-E6332E03CE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ACD7E54-204E-83BA-DAA1-B812C7BD9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328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49FE7-41A2-9786-DF14-4A4FCFC55E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EE6D2D0-F6DB-DC94-AAD3-D61A217367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08FC2F8-69D5-FD02-8C84-3DE8EAD2A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648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FE11-B71B-41F9-EDE1-4232F3CC5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E9F9C-BE88-45EF-D9F5-E6048777F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3E167-CA4C-EFC7-948E-8E5584A12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8C300-2A9C-62AD-D792-0D4513C97B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EA53899-A3C7-9A0A-145F-AA7B121283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3E428D-3B09-F268-114C-1AB70761BF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84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56BD-251C-541C-DE83-2926DE455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132E6F-441F-0419-CA39-F58078458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1AEF6-7078-953E-63F8-17B65AD76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5AFBD-B51C-BF35-3864-8DEA8EBEB0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8FF6FFD-D744-27DE-CD16-2B261A7CAA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E22391-C76F-C275-415D-B6307B8FF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686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0A8A-24C5-754F-37F4-289D5A2C2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DBF86-42A4-1659-B10D-BDA91A672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A5D1-0621-48B5-68B4-C58C285586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740CB08-FF68-65E6-FF1E-F80B88C245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68672F-C2C7-B733-1EC5-7D4261FEAD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290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103E1-23E7-DD90-701B-7E66F1E47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F43EB-E08C-9589-037E-91B8F98D17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BA90A-B70B-F785-DDBA-26A410FF58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260E52-B6D8-498A-FF1E-58B5BB037D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3B4770-BBD7-A805-F068-1B5C0CA33B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269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1285243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88B-8199-1EDD-0DC6-047889236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E45C56-3C0B-E4CD-BC28-3CC427B60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1C38D-A7B2-11DD-919B-3C8CEC25F1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DF5EFDF-00F6-29A8-2E89-2B08231D7F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81AEA7E-CD6B-4C5C-9A02-FFFAFF11B4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15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632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CB8D-9286-8B68-9528-CA4315890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7AF45-9B94-BCDA-AC7C-259D4386F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39D7-30E7-FA4F-EC9E-8FB02F7488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6D7F956-1F8B-319A-BF84-1F088AB4DB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DB5FF8-9699-144C-00EB-9295C980A5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797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78B3-B6DC-0C5D-4382-9F9BAD45E8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FF2D1E-9CAE-0A50-024F-F5A5E57D3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05BAB8-7246-B60A-ADB9-4A73A448E7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3810B2-C066-7FA0-F6D1-64D0C55710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7999AC-72CF-1377-CB67-0E7050007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051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75F4-F086-3C0F-B45D-9E2A6A3EE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DDAC-1576-1D98-AE66-54B7B59DFE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87BD7-E8DB-4B48-0CA2-6B81B8E44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E1FFC-EC8E-3EE6-E3FC-B9084301D0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0D3A67-7895-08AF-8C83-41047F51BB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978BD4C-AFC7-88DD-74D4-1D206EF280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30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AD72-8CDE-F87D-6971-D3C8A92BB8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892ED-9CAC-0F4B-2651-FA3ACC4CF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E9CA1-8436-CE26-3161-FD1B17F09E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D901B-AA8B-CE4D-5935-DD0177E35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D36BBF-A603-35B6-005E-48936EE89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F2813-01F2-4C89-DC71-64E999E16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8C6A5C9-CED4-0979-E8A1-BC93ADC2CD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3EB332-655A-09D8-3BA7-C98CCA7DB5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535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2C79-4239-6375-6985-85FBA958D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228C1-9E4D-AA63-9039-25368A4F7B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BD42FF8-B62E-E52F-3184-E6332E03CE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ACD7E54-204E-83BA-DAA1-B812C7BD9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82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49FE7-41A2-9786-DF14-4A4FCFC55E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EE6D2D0-F6DB-DC94-AAD3-D61A217367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08FC2F8-69D5-FD02-8C84-3DE8EAD2A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412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FE11-B71B-41F9-EDE1-4232F3CC5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E9F9C-BE88-45EF-D9F5-E6048777F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3E167-CA4C-EFC7-948E-8E5584A12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8C300-2A9C-62AD-D792-0D4513C97B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EA53899-A3C7-9A0A-145F-AA7B121283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3E428D-3B09-F268-114C-1AB70761BF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086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56BD-251C-541C-DE83-2926DE455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132E6F-441F-0419-CA39-F58078458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1AEF6-7078-953E-63F8-17B65AD76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5AFBD-B51C-BF35-3864-8DEA8EBEB0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8FF6FFD-D744-27DE-CD16-2B261A7CAA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E22391-C76F-C275-415D-B6307B8FF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034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0A8A-24C5-754F-37F4-289D5A2C2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DBF86-42A4-1659-B10D-BDA91A672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A5D1-0621-48B5-68B4-C58C285586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740CB08-FF68-65E6-FF1E-F80B88C245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68672F-C2C7-B733-1EC5-7D4261FEAD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25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103E1-23E7-DD90-701B-7E66F1E47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F43EB-E08C-9589-037E-91B8F98D17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BA90A-B70B-F785-DDBA-26A410FF58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260E52-B6D8-498A-FF1E-58B5BB037D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3B4770-BBD7-A805-F068-1B5C0CA33B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40"/>
            <a:ext cx="10515600" cy="2852737"/>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57140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4107589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888B-8199-1EDD-0DC6-047889236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E45C56-3C0B-E4CD-BC28-3CC427B60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1C38D-A7B2-11DD-919B-3C8CEC25F1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DF5EFDF-00F6-29A8-2E89-2B08231D7F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81AEA7E-CD6B-4C5C-9A02-FFFAFF11B4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677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CB8D-9286-8B68-9528-CA4315890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7AF45-9B94-BCDA-AC7C-259D4386F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39D7-30E7-FA4F-EC9E-8FB02F7488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6D7F956-1F8B-319A-BF84-1F088AB4DB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DB5FF8-9699-144C-00EB-9295C980A5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785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78B3-B6DC-0C5D-4382-9F9BAD45E8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FF2D1E-9CAE-0A50-024F-F5A5E57D3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05BAB8-7246-B60A-ADB9-4A73A448E7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3810B2-C066-7FA0-F6D1-64D0C55710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7999AC-72CF-1377-CB67-0E7050007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093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75F4-F086-3C0F-B45D-9E2A6A3EE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DDAC-1576-1D98-AE66-54B7B59DFE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87BD7-E8DB-4B48-0CA2-6B81B8E44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E1FFC-EC8E-3EE6-E3FC-B9084301D0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0D3A67-7895-08AF-8C83-41047F51BB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978BD4C-AFC7-88DD-74D4-1D206EF280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400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AD72-8CDE-F87D-6971-D3C8A92BB8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892ED-9CAC-0F4B-2651-FA3ACC4CF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E9CA1-8436-CE26-3161-FD1B17F09E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D901B-AA8B-CE4D-5935-DD0177E35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D36BBF-A603-35B6-005E-48936EE89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F2813-01F2-4C89-DC71-64E999E16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8C6A5C9-CED4-0979-E8A1-BC93ADC2CD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3EB332-655A-09D8-3BA7-C98CCA7DB5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103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2C79-4239-6375-6985-85FBA958D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228C1-9E4D-AA63-9039-25368A4F7B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BD42FF8-B62E-E52F-3184-E6332E03CE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ACD7E54-204E-83BA-DAA1-B812C7BD9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432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49FE7-41A2-9786-DF14-4A4FCFC55E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EE6D2D0-F6DB-DC94-AAD3-D61A217367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08FC2F8-69D5-FD02-8C84-3DE8EAD2AC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071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FE11-B71B-41F9-EDE1-4232F3CC5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E9F9C-BE88-45EF-D9F5-E6048777F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3E167-CA4C-EFC7-948E-8E5584A12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8C300-2A9C-62AD-D792-0D4513C97B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EA53899-A3C7-9A0A-145F-AA7B121283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3E428D-3B09-F268-114C-1AB70761BF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42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56BD-251C-541C-DE83-2926DE455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132E6F-441F-0419-CA39-F58078458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1AEF6-7078-953E-63F8-17B65AD76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5AFBD-B51C-BF35-3864-8DEA8EBEB0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8FF6FFD-D744-27DE-CD16-2B261A7CAA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DE22391-C76F-C275-415D-B6307B8FF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4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6184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0A8A-24C5-754F-37F4-289D5A2C2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DBF86-42A4-1659-B10D-BDA91A6721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A5D1-0621-48B5-68B4-C58C285586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740CB08-FF68-65E6-FF1E-F80B88C245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68672F-C2C7-B733-1EC5-7D4261FEAD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7591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103E1-23E7-DD90-701B-7E66F1E47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F43EB-E08C-9589-037E-91B8F98D17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BA90A-B70B-F785-DDBA-26A410FF58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9260E52-B6D8-498A-FF1E-58B5BB037D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3B4770-BBD7-A805-F068-1B5C0CA33B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857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4070019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9367-2F3E-529A-AA93-C9C9B7216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12355F-DFE9-9F62-9BD1-DC30C9053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D6E9B4-26CB-7910-F1CD-06434AB976A4}"/>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5" name="Footer Placeholder 4">
            <a:extLst>
              <a:ext uri="{FF2B5EF4-FFF2-40B4-BE49-F238E27FC236}">
                <a16:creationId xmlns:a16="http://schemas.microsoft.com/office/drawing/2014/main" id="{D368D3F4-616E-D3D5-DC05-5B8BD90BB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451F5-CA98-3541-D643-4B45F03F5449}"/>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3171367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8970-5DD9-D917-5FF4-F080B85C2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DF496B-6E50-D183-E320-4D96A3E05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59208A-FBE6-53C1-FE4D-7B18B97EBE30}"/>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5" name="Footer Placeholder 4">
            <a:extLst>
              <a:ext uri="{FF2B5EF4-FFF2-40B4-BE49-F238E27FC236}">
                <a16:creationId xmlns:a16="http://schemas.microsoft.com/office/drawing/2014/main" id="{5D23F8B3-DDCA-7182-494C-4A3A52D1A1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277AA0-683E-F673-0B35-83209F773524}"/>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2492368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126A-64BA-BD93-444C-325C9ADE7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8B489B-B418-D92B-703E-A35F8C129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DEBDD-53ED-F9E8-F775-023E96141B41}"/>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5" name="Footer Placeholder 4">
            <a:extLst>
              <a:ext uri="{FF2B5EF4-FFF2-40B4-BE49-F238E27FC236}">
                <a16:creationId xmlns:a16="http://schemas.microsoft.com/office/drawing/2014/main" id="{C43098B9-46FA-3D09-5035-1CEBE1230F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0B858-889E-1F18-9BA3-C2CFBD26612A}"/>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2692647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3D4-52A6-D7C8-4196-A04917807F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2BECA0-91F1-047A-248F-C5736B964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F9A310-6F22-DAD7-FD5A-8BF13CF3C1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5564DF-F0B4-8E05-ED6D-53838A31DD5B}"/>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6" name="Footer Placeholder 5">
            <a:extLst>
              <a:ext uri="{FF2B5EF4-FFF2-40B4-BE49-F238E27FC236}">
                <a16:creationId xmlns:a16="http://schemas.microsoft.com/office/drawing/2014/main" id="{448BB85B-9AC9-2335-A831-6D8D09FB14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8EF94-642E-3C1E-F52D-1B1AFCE396C2}"/>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1010116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D73A-FF2B-6C18-09AB-3A5F8C004E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8FC971-270D-CCC6-9B30-7E63C9D89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44CA2A-7DE1-A3B0-11F9-AB1E48E262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38D192-C7CA-3C7F-18E1-772AFC964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337369-A3AD-58B3-6F72-F06F8C919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A873CE-C5ED-C03A-1B2F-1A1EFE4D9ED9}"/>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8" name="Footer Placeholder 7">
            <a:extLst>
              <a:ext uri="{FF2B5EF4-FFF2-40B4-BE49-F238E27FC236}">
                <a16:creationId xmlns:a16="http://schemas.microsoft.com/office/drawing/2014/main" id="{0B6CBC3B-7AE4-A988-ABE7-461782FCA5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00E0BD-6C70-8968-6C06-9B9F782824E3}"/>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24056491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2729-E1B1-C22E-FCB4-A7F7432C73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45AE4F-B517-D938-2FF0-1BB801D9E68D}"/>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4" name="Footer Placeholder 3">
            <a:extLst>
              <a:ext uri="{FF2B5EF4-FFF2-40B4-BE49-F238E27FC236}">
                <a16:creationId xmlns:a16="http://schemas.microsoft.com/office/drawing/2014/main" id="{B07D58C1-2793-C469-1E30-ED8AD1F59D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2C5537-AB8C-E306-C588-40681DA673FA}"/>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6083096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7246C-BB43-8902-5BBE-9831F7AAEF2F}"/>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3" name="Footer Placeholder 2">
            <a:extLst>
              <a:ext uri="{FF2B5EF4-FFF2-40B4-BE49-F238E27FC236}">
                <a16:creationId xmlns:a16="http://schemas.microsoft.com/office/drawing/2014/main" id="{9E13A2D8-BCC3-C0F0-B03D-6647E0401A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405B2A-2079-24AB-C576-0816BB6E650B}"/>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216822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63973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28AE-26BB-7F55-F50B-54211DEB9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9BBC34-97C9-01B4-17BD-190BE391C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6DBBB9-90D1-6F07-C0CF-CAE196A40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4B99B-6734-5D06-4E51-07DB5FD6C46F}"/>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6" name="Footer Placeholder 5">
            <a:extLst>
              <a:ext uri="{FF2B5EF4-FFF2-40B4-BE49-F238E27FC236}">
                <a16:creationId xmlns:a16="http://schemas.microsoft.com/office/drawing/2014/main" id="{B190A450-0AB4-3BE0-B427-E4F412C9E2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EBA065-6EC4-22CB-629B-A7E4E4EB64C4}"/>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1014969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C960-EA6F-5DFE-24C2-9AEDFC4D2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0CBB65-E6F3-CDD4-E4B3-9D5F275939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C1561A-94DB-6F9C-177D-8F7587F8C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48996-490A-24E4-75A0-7A2C772A46B8}"/>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6" name="Footer Placeholder 5">
            <a:extLst>
              <a:ext uri="{FF2B5EF4-FFF2-40B4-BE49-F238E27FC236}">
                <a16:creationId xmlns:a16="http://schemas.microsoft.com/office/drawing/2014/main" id="{952B7686-FFAF-BE1D-F586-A9767A36C2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621105-5D93-4887-82E5-0C9592D4CBD5}"/>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3686164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AF30-4C20-B8AE-0AED-8409654821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DE7342-4B11-F863-3337-240D0C96A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6C2976-8308-FA85-913A-B75CBDB9A665}"/>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5" name="Footer Placeholder 4">
            <a:extLst>
              <a:ext uri="{FF2B5EF4-FFF2-40B4-BE49-F238E27FC236}">
                <a16:creationId xmlns:a16="http://schemas.microsoft.com/office/drawing/2014/main" id="{7C907A38-8F62-FAB3-FF6A-12C291089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404AF5-A7B5-9A8E-9316-017C5655AEB2}"/>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18131554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B9CEB-CB89-6E89-6325-756CD0EEA7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115D6E-2D38-26B4-9DEB-309C325B9D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2475FC-B45E-0E5C-5350-26F448815BEF}"/>
              </a:ext>
            </a:extLst>
          </p:cNvPr>
          <p:cNvSpPr>
            <a:spLocks noGrp="1"/>
          </p:cNvSpPr>
          <p:nvPr>
            <p:ph type="dt" sz="half" idx="10"/>
          </p:nvPr>
        </p:nvSpPr>
        <p:spPr/>
        <p:txBody>
          <a:bodyPr/>
          <a:lstStyle/>
          <a:p>
            <a:fld id="{A1F78882-F665-44ED-94DF-DD9BF54B7CE8}" type="datetimeFigureOut">
              <a:rPr lang="en-GB" smtClean="0"/>
              <a:t>12/02/2026</a:t>
            </a:fld>
            <a:endParaRPr lang="en-GB"/>
          </a:p>
        </p:txBody>
      </p:sp>
      <p:sp>
        <p:nvSpPr>
          <p:cNvPr id="5" name="Footer Placeholder 4">
            <a:extLst>
              <a:ext uri="{FF2B5EF4-FFF2-40B4-BE49-F238E27FC236}">
                <a16:creationId xmlns:a16="http://schemas.microsoft.com/office/drawing/2014/main" id="{973FEE8D-52F1-A1E3-65AC-0C9388897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686C1D-3292-ED71-6086-225C599FA285}"/>
              </a:ext>
            </a:extLst>
          </p:cNvPr>
          <p:cNvSpPr>
            <a:spLocks noGrp="1"/>
          </p:cNvSpPr>
          <p:nvPr>
            <p:ph type="sldNum" sz="quarter" idx="12"/>
          </p:nvPr>
        </p:nvSpPr>
        <p:spPr/>
        <p:txBody>
          <a:bodyPr/>
          <a:lstStyle/>
          <a:p>
            <a:fld id="{CBBAAFDA-60C4-4F52-9F56-A0407B6A9563}" type="slidenum">
              <a:rPr lang="en-GB" smtClean="0"/>
              <a:t>‹#›</a:t>
            </a:fld>
            <a:endParaRPr lang="en-GB"/>
          </a:p>
        </p:txBody>
      </p:sp>
    </p:spTree>
    <p:extLst>
      <p:ext uri="{BB962C8B-B14F-4D97-AF65-F5344CB8AC3E}">
        <p14:creationId xmlns:p14="http://schemas.microsoft.com/office/powerpoint/2010/main" val="3813440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1395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90049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04762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5500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4532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094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5776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4216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7985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9923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955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596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2026/2/12</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21922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03762"/>
      </p:ext>
    </p:extLst>
  </p:cSld>
  <p:clrMap bg1="lt1" tx1="dk1" bg2="lt2" tx2="dk2" accent1="accent1" accent2="accent2" accent3="accent3" accent4="accent4" accent5="accent5" accent6="accent6" hlink="hlink" folHlink="folHlink"/>
  <p:sldLayoutIdLst>
    <p:sldLayoutId id="2147483661" r:id="rId1"/>
    <p:sldLayoutId id="2147483801" r:id="rId2"/>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2026/2/12</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74135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372866-C293-01AA-BC47-B566290218BD}"/>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C9004258-A84C-82E2-F6A7-893563CE5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FC00-CC2A-3227-EEAA-0A5BB13C7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07DD8-EB9C-3F99-ED93-75F95D422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EF0AE9-5BCC-6C63-7EEA-3A6FA0F68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000D04-E86F-F5CE-E7C1-96A3A7820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90887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372866-C293-01AA-BC47-B566290218BD}"/>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C9004258-A84C-82E2-F6A7-893563CE5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FC00-CC2A-3227-EEAA-0A5BB13C7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07DD8-EB9C-3F99-ED93-75F95D422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EF0AE9-5BCC-6C63-7EEA-3A6FA0F68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000D04-E86F-F5CE-E7C1-96A3A7820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6283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372866-C293-01AA-BC47-B566290218BD}"/>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C9004258-A84C-82E2-F6A7-893563CE5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FC00-CC2A-3227-EEAA-0A5BB13C7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07DD8-EB9C-3F99-ED93-75F95D422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EF0AE9-5BCC-6C63-7EEA-3A6FA0F68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000D04-E86F-F5CE-E7C1-96A3A7820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82759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372866-C293-01AA-BC47-B566290218BD}"/>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C9004258-A84C-82E2-F6A7-893563CE5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FC00-CC2A-3227-EEAA-0A5BB13C7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07DD8-EB9C-3F99-ED93-75F95D422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57AD92-7760-4ED9-8F2A-2B15CB87D26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EF0AE9-5BCC-6C63-7EEA-3A6FA0F68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000D04-E86F-F5CE-E7C1-96A3A7820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72F629-5FFB-4BC1-8DA7-7C92DBFC45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24802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588B4-2050-0C78-CB41-7FBA90481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464A8-9634-5A7D-9D2C-89B8ACEAA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670A6-37E3-98DC-EA5B-C3ADEB232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78882-F665-44ED-94DF-DD9BF54B7CE8}" type="datetimeFigureOut">
              <a:rPr lang="en-GB" smtClean="0"/>
              <a:t>12/02/2026</a:t>
            </a:fld>
            <a:endParaRPr lang="en-GB"/>
          </a:p>
        </p:txBody>
      </p:sp>
      <p:sp>
        <p:nvSpPr>
          <p:cNvPr id="5" name="Footer Placeholder 4">
            <a:extLst>
              <a:ext uri="{FF2B5EF4-FFF2-40B4-BE49-F238E27FC236}">
                <a16:creationId xmlns:a16="http://schemas.microsoft.com/office/drawing/2014/main" id="{456B31DC-4B87-28D7-5A67-B4306293A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D58415-AEEF-FB18-FFD6-00DAFCB4B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AAFDA-60C4-4F52-9F56-A0407B6A9563}" type="slidenum">
              <a:rPr lang="en-GB" smtClean="0"/>
              <a:t>‹#›</a:t>
            </a:fld>
            <a:endParaRPr lang="en-GB"/>
          </a:p>
        </p:txBody>
      </p:sp>
    </p:spTree>
    <p:extLst>
      <p:ext uri="{BB962C8B-B14F-4D97-AF65-F5344CB8AC3E}">
        <p14:creationId xmlns:p14="http://schemas.microsoft.com/office/powerpoint/2010/main" val="315210918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2/12/2026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35157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creativecommons.org/licenses/by-nc/3.0/" TargetMode="External"/><Relationship Id="rId7" Type="http://schemas.openxmlformats.org/officeDocument/2006/relationships/image" Target="../media/image9.png"/><Relationship Id="rId2" Type="http://schemas.openxmlformats.org/officeDocument/2006/relationships/hyperlink" Target="http://pngimg.com/download/63826" TargetMode="External"/><Relationship Id="rId1" Type="http://schemas.openxmlformats.org/officeDocument/2006/relationships/slideLayout" Target="../slideLayouts/slideLayout6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pngimg.com/download/63826" TargetMode="External"/><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creativecommons.org/licenses/by-nc/3.0/"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2683035" y="757535"/>
            <a:ext cx="6788653" cy="707886"/>
          </a:xfrm>
          <a:prstGeom prst="rect">
            <a:avLst/>
          </a:prstGeom>
          <a:noFill/>
        </p:spPr>
        <p:txBody>
          <a:bodyPr wrap="none" lIns="91440" tIns="45720" rIns="91440" bIns="45720">
            <a:spAutoFit/>
          </a:bodyPr>
          <a:lstStyle/>
          <a:p>
            <a:pPr algn="ctr"/>
            <a:r>
              <a:rPr lang="en-US" sz="4000" b="0" cap="none" spc="0" smtClean="0">
                <a:ln w="0"/>
                <a:solidFill>
                  <a:schemeClr val="accent1"/>
                </a:solidFill>
                <a:effectLst>
                  <a:outerShdw blurRad="38100" dist="25400" dir="5400000" algn="ctr" rotWithShape="0">
                    <a:srgbClr val="6E747A">
                      <a:alpha val="43000"/>
                    </a:srgbClr>
                  </a:outerShdw>
                </a:effectLst>
              </a:rPr>
              <a:t>TRƯỜNG TIỂU HỌC HÒA NGHĨA</a:t>
            </a:r>
            <a:endParaRPr lang="en-US" sz="4000" b="0" cap="none" spc="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3664045" y="1755637"/>
            <a:ext cx="5187767" cy="1754326"/>
          </a:xfrm>
          <a:prstGeom prst="rect">
            <a:avLst/>
          </a:prstGeom>
          <a:noFill/>
        </p:spPr>
        <p:txBody>
          <a:bodyPr wrap="none" lIns="91440" tIns="45720" rIns="91440" bIns="45720">
            <a:spAutoFit/>
          </a:bodyPr>
          <a:lstStyle/>
          <a:p>
            <a:pPr algn="ctr"/>
            <a:r>
              <a:rPr lang="en-US" sz="5400" b="1" smtClean="0">
                <a:ln w="22225">
                  <a:solidFill>
                    <a:schemeClr val="accent2"/>
                  </a:solidFill>
                  <a:prstDash val="solid"/>
                </a:ln>
                <a:solidFill>
                  <a:schemeClr val="accent2">
                    <a:lumMod val="40000"/>
                    <a:lumOff val="60000"/>
                  </a:schemeClr>
                </a:solidFill>
              </a:rPr>
              <a:t>MÔN: KHOA HỌC</a:t>
            </a:r>
          </a:p>
          <a:p>
            <a:pPr algn="ctr"/>
            <a:r>
              <a:rPr lang="en-US" sz="5400" b="1" smtClean="0">
                <a:ln w="22225">
                  <a:solidFill>
                    <a:schemeClr val="accent2"/>
                  </a:solidFill>
                  <a:prstDash val="solid"/>
                </a:ln>
                <a:solidFill>
                  <a:schemeClr val="accent2">
                    <a:lumMod val="40000"/>
                    <a:lumOff val="60000"/>
                  </a:schemeClr>
                </a:solidFill>
              </a:rPr>
              <a:t>LỚP 4</a:t>
            </a:r>
            <a:endParaRPr lang="en-US" sz="5400" b="1">
              <a:ln w="22225">
                <a:solidFill>
                  <a:schemeClr val="accent2"/>
                </a:solidFill>
                <a:prstDash val="solid"/>
              </a:ln>
              <a:solidFill>
                <a:schemeClr val="accent2">
                  <a:lumMod val="40000"/>
                  <a:lumOff val="60000"/>
                </a:schemeClr>
              </a:solidFill>
            </a:endParaRPr>
          </a:p>
        </p:txBody>
      </p:sp>
      <p:sp>
        <p:nvSpPr>
          <p:cNvPr id="6" name="Rectangle 5"/>
          <p:cNvSpPr/>
          <p:nvPr/>
        </p:nvSpPr>
        <p:spPr>
          <a:xfrm>
            <a:off x="998172" y="4294486"/>
            <a:ext cx="10195676" cy="923330"/>
          </a:xfrm>
          <a:prstGeom prst="rect">
            <a:avLst/>
          </a:prstGeom>
          <a:noFill/>
        </p:spPr>
        <p:txBody>
          <a:bodyPr wrap="none" lIns="91440" tIns="45720" rIns="91440" bIns="45720">
            <a:spAutoFit/>
          </a:bodyPr>
          <a:lstStyle/>
          <a:p>
            <a:pPr algn="ctr"/>
            <a:r>
              <a:rPr lang="en-US" sz="5400" b="1" cap="none" spc="0" smtClean="0">
                <a:ln w="12700">
                  <a:solidFill>
                    <a:schemeClr val="accent5"/>
                  </a:solidFill>
                  <a:prstDash val="solid"/>
                </a:ln>
                <a:pattFill prst="ltDnDiag">
                  <a:fgClr>
                    <a:schemeClr val="accent5">
                      <a:lumMod val="60000"/>
                      <a:lumOff val="40000"/>
                    </a:schemeClr>
                  </a:fgClr>
                  <a:bgClr>
                    <a:schemeClr val="bg1"/>
                  </a:bgClr>
                </a:pattFill>
                <a:effectLst/>
              </a:rPr>
              <a:t>Giáo viên: Nguyễn Thị Hồng Nhung</a:t>
            </a:r>
            <a:endParaRPr lang="en-US" sz="5400" b="1" cap="none" spc="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39885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5012BCA-6DB0-3AA2-A07D-59165CE84767}"/>
            </a:ext>
          </a:extLst>
        </p:cNvPr>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C710448B-A5C5-ECE9-2EB4-EB7E8B3D3F8A}"/>
              </a:ext>
            </a:extLst>
          </p:cNvPr>
          <p:cNvSpPr/>
          <p:nvPr/>
        </p:nvSpPr>
        <p:spPr>
          <a:xfrm>
            <a:off x="461319" y="271849"/>
            <a:ext cx="11349841" cy="643060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D80EF2D-F01A-FF8A-2038-0025B5E7D0F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5243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hade val="85000"/>
          </a:srgbClr>
        </a:solidFill>
        <a:effectLst/>
      </p:bgPr>
    </p:bg>
    <p:spTree>
      <p:nvGrpSpPr>
        <p:cNvPr id="1" name="">
          <a:extLst>
            <a:ext uri="{FF2B5EF4-FFF2-40B4-BE49-F238E27FC236}">
              <a16:creationId xmlns:a16="http://schemas.microsoft.com/office/drawing/2014/main" id="{4690561E-CE38-BD69-BCCA-9CB420E2D973}"/>
            </a:ext>
          </a:extLst>
        </p:cNvPr>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7125F089-8A7E-3400-A51D-76F84FEBCDC3}"/>
              </a:ext>
            </a:extLst>
          </p:cNvPr>
          <p:cNvSpPr/>
          <p:nvPr/>
        </p:nvSpPr>
        <p:spPr>
          <a:xfrm>
            <a:off x="461319" y="271849"/>
            <a:ext cx="11349841" cy="643060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68B6B7F7-B584-D15E-8959-CEA2DC115375}"/>
              </a:ext>
            </a:extLst>
          </p:cNvPr>
          <p:cNvGrpSpPr/>
          <p:nvPr/>
        </p:nvGrpSpPr>
        <p:grpSpPr>
          <a:xfrm>
            <a:off x="1787611" y="501122"/>
            <a:ext cx="9943070" cy="3005247"/>
            <a:chOff x="1809977" y="1075401"/>
            <a:chExt cx="9859509" cy="4179941"/>
          </a:xfrm>
        </p:grpSpPr>
        <p:sp>
          <p:nvSpPr>
            <p:cNvPr id="6" name="Rectangle: Rounded Corners 5">
              <a:extLst>
                <a:ext uri="{FF2B5EF4-FFF2-40B4-BE49-F238E27FC236}">
                  <a16:creationId xmlns:a16="http://schemas.microsoft.com/office/drawing/2014/main" id="{50FFABE2-D717-920E-A466-702FF8BC825E}"/>
                </a:ext>
              </a:extLst>
            </p:cNvPr>
            <p:cNvSpPr/>
            <p:nvPr/>
          </p:nvSpPr>
          <p:spPr>
            <a:xfrm>
              <a:off x="1978741" y="1258530"/>
              <a:ext cx="9690745" cy="39968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DAF9564-AF09-4C0F-2A37-E99AD143A950}"/>
                </a:ext>
              </a:extLst>
            </p:cNvPr>
            <p:cNvSpPr/>
            <p:nvPr/>
          </p:nvSpPr>
          <p:spPr>
            <a:xfrm>
              <a:off x="1809977" y="1075401"/>
              <a:ext cx="9690745" cy="39968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A8A2CF62-EFDA-21D7-6DB3-E9C46FE14740}"/>
                </a:ext>
              </a:extLst>
            </p:cNvPr>
            <p:cNvSpPr/>
            <p:nvPr/>
          </p:nvSpPr>
          <p:spPr>
            <a:xfrm>
              <a:off x="1978741" y="1258530"/>
              <a:ext cx="9353215" cy="3711676"/>
            </a:xfrm>
            <a:prstGeom prst="roundRect">
              <a:avLst/>
            </a:pr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D13C246-E6E2-C055-F474-9699DE2EE2BE}"/>
              </a:ext>
            </a:extLst>
          </p:cNvPr>
          <p:cNvSpPr txBox="1"/>
          <p:nvPr/>
        </p:nvSpPr>
        <p:spPr>
          <a:xfrm>
            <a:off x="2256297" y="1153083"/>
            <a:ext cx="9259330" cy="1569660"/>
          </a:xfrm>
          <a:prstGeom prst="rect">
            <a:avLst/>
          </a:prstGeom>
          <a:noFill/>
        </p:spPr>
        <p:txBody>
          <a:bodyPr wrap="square" rtlCol="0">
            <a:spAutoFit/>
          </a:bodyPr>
          <a:lstStyle/>
          <a:p>
            <a:r>
              <a:rPr lang="vi-VN" sz="3200" b="1" dirty="0"/>
              <a:t>Hình dạng và màu sắc của nấm ăn rất đa dạng, phong phú. Nơi sống của nấm ăn được thường mọc trên thân gỗ mục, rơm rạ mục và trong nhà lạnh.</a:t>
            </a:r>
            <a:endParaRPr lang="en-US" sz="3200" b="1" dirty="0"/>
          </a:p>
        </p:txBody>
      </p:sp>
    </p:spTree>
    <p:extLst>
      <p:ext uri="{BB962C8B-B14F-4D97-AF65-F5344CB8AC3E}">
        <p14:creationId xmlns:p14="http://schemas.microsoft.com/office/powerpoint/2010/main" val="28897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785D4C47-8784-FB35-1B23-4BE21DE9D830}"/>
              </a:ext>
            </a:extLst>
          </p:cNvPr>
          <p:cNvPicPr>
            <a:picLocks noChangeAspect="1"/>
          </p:cNvPicPr>
          <p:nvPr/>
        </p:nvPicPr>
        <p:blipFill>
          <a:blip r:embed="rId2"/>
          <a:stretch>
            <a:fillRect/>
          </a:stretch>
        </p:blipFill>
        <p:spPr>
          <a:xfrm>
            <a:off x="2667441" y="606010"/>
            <a:ext cx="7010400" cy="943704"/>
          </a:xfrm>
          <a:prstGeom prst="rect">
            <a:avLst/>
          </a:prstGeom>
        </p:spPr>
      </p:pic>
    </p:spTree>
    <p:extLst>
      <p:ext uri="{BB962C8B-B14F-4D97-AF65-F5344CB8AC3E}">
        <p14:creationId xmlns:p14="http://schemas.microsoft.com/office/powerpoint/2010/main" val="172106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5143500" y="6286500"/>
          <a:ext cx="7048500" cy="6667500"/>
          <a:chOff x="5143500" y="6286500"/>
          <a:chExt cx="7048500" cy="6667500"/>
        </a:xfrm>
      </p:grpSpPr>
      <p:sp>
        <p:nvSpPr>
          <p:cNvPr id="3"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505878" y="532662"/>
            <a:ext cx="9754403" cy="769441"/>
          </a:xfrm>
          <a:prstGeom prst="rect">
            <a:avLst/>
          </a:prstGeom>
          <a:solidFill>
            <a:srgbClr val="FFC000">
              <a:lumMod val="20000"/>
              <a:lumOff val="80000"/>
            </a:srgbClr>
          </a:solidFill>
          <a:ln w="6350" cap="flat" cmpd="sng" algn="ctr">
            <a:solidFill>
              <a:srgbClr val="70AD47"/>
            </a:solidFill>
            <a:prstDash val="solid"/>
            <a:miter lim="800000"/>
            <a:headEnd/>
            <a:tailEn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3. </a:t>
            </a:r>
            <a:r>
              <a:rPr kumimoji="0" lang="vi-VN"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Kể tên một số nấm em đã được ăn</a:t>
            </a:r>
          </a:p>
        </p:txBody>
      </p:sp>
    </p:spTree>
    <p:extLst>
      <p:ext uri="{BB962C8B-B14F-4D97-AF65-F5344CB8AC3E}">
        <p14:creationId xmlns:p14="http://schemas.microsoft.com/office/powerpoint/2010/main" val="1520752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5143500" y="6286500"/>
          <a:ext cx="7048500" cy="6667500"/>
          <a:chOff x="5143500" y="6286500"/>
          <a:chExt cx="7048500" cy="6667500"/>
        </a:xfrm>
      </p:grpSpPr>
      <p:sp>
        <p:nvSpPr>
          <p:cNvPr id="2" name="TextBox 1">
            <a:extLst>
              <a:ext uri="{FF2B5EF4-FFF2-40B4-BE49-F238E27FC236}">
                <a16:creationId xmlns:a16="http://schemas.microsoft.com/office/drawing/2014/main" id="{31BA09C3-3A49-9B5D-431C-594DA14B7D85}"/>
              </a:ext>
            </a:extLst>
          </p:cNvPr>
          <p:cNvSpPr txBox="1"/>
          <p:nvPr/>
        </p:nvSpPr>
        <p:spPr>
          <a:xfrm>
            <a:off x="964622" y="-4081455"/>
            <a:ext cx="10825596" cy="1077218"/>
          </a:xfrm>
          <a:prstGeom prst="rect">
            <a:avLst/>
          </a:prstGeom>
          <a:noFill/>
        </p:spPr>
        <p:txBody>
          <a:bodyPr wrap="square" rtlCol="0">
            <a:spAutoFit/>
          </a:bodyPr>
          <a:lstStyle/>
          <a:p>
            <a:pPr algn="just"/>
            <a:r>
              <a:rPr lang="vi-VN" sz="3200" dirty="0">
                <a:solidFill>
                  <a:srgbClr val="002060"/>
                </a:solidFill>
                <a:latin typeface="+mj-lt"/>
                <a:cs typeface="Calibri" panose="020F0502020204030204" pitchFamily="34" charset="0"/>
              </a:rPr>
              <a:t>Hãy xác định tên của các loại nấm ăn ở hình 3, dựa vào các cụm từ gợi ý sau: </a:t>
            </a:r>
            <a:r>
              <a:rPr lang="vi-VN" sz="3200" i="1" dirty="0">
                <a:solidFill>
                  <a:srgbClr val="002060"/>
                </a:solidFill>
                <a:latin typeface="+mj-lt"/>
                <a:cs typeface="Calibri" panose="020F0502020204030204" pitchFamily="34" charset="0"/>
              </a:rPr>
              <a:t>nấm mỡ, nấm đùi gà, nấm rơm</a:t>
            </a:r>
            <a:r>
              <a:rPr lang="vi-VN" sz="3200" dirty="0">
                <a:solidFill>
                  <a:srgbClr val="002060"/>
                </a:solidFill>
                <a:latin typeface="+mj-lt"/>
                <a:cs typeface="Calibri" panose="020F0502020204030204" pitchFamily="34" charset="0"/>
              </a:rPr>
              <a:t>.</a:t>
            </a:r>
            <a:endParaRPr lang="en-US" sz="3200" dirty="0">
              <a:solidFill>
                <a:srgbClr val="002060"/>
              </a:solidFill>
              <a:latin typeface="+mj-lt"/>
              <a:cs typeface="Calibri" panose="020F0502020204030204" pitchFamily="34" charset="0"/>
            </a:endParaRPr>
          </a:p>
        </p:txBody>
      </p:sp>
      <p:pic>
        <p:nvPicPr>
          <p:cNvPr id="5" name="Picture 4">
            <a:extLst>
              <a:ext uri="{FF2B5EF4-FFF2-40B4-BE49-F238E27FC236}">
                <a16:creationId xmlns:a16="http://schemas.microsoft.com/office/drawing/2014/main" id="{60A231B0-9301-AF75-F832-CFB6CA381984}"/>
              </a:ext>
            </a:extLst>
          </p:cNvPr>
          <p:cNvPicPr>
            <a:picLocks noChangeAspect="1"/>
          </p:cNvPicPr>
          <p:nvPr/>
        </p:nvPicPr>
        <p:blipFill rotWithShape="1">
          <a:blip r:embed="rId2"/>
          <a:srcRect l="27675" t="52803" r="26202" b="6923"/>
          <a:stretch/>
        </p:blipFill>
        <p:spPr>
          <a:xfrm>
            <a:off x="8407521" y="1474572"/>
            <a:ext cx="3784479" cy="3643745"/>
          </a:xfrm>
          <a:prstGeom prst="rect">
            <a:avLst/>
          </a:prstGeom>
        </p:spPr>
      </p:pic>
      <p:pic>
        <p:nvPicPr>
          <p:cNvPr id="6" name="Picture 5">
            <a:extLst>
              <a:ext uri="{FF2B5EF4-FFF2-40B4-BE49-F238E27FC236}">
                <a16:creationId xmlns:a16="http://schemas.microsoft.com/office/drawing/2014/main" id="{60A231B0-9301-AF75-F832-CFB6CA381984}"/>
              </a:ext>
            </a:extLst>
          </p:cNvPr>
          <p:cNvPicPr>
            <a:picLocks noChangeAspect="1"/>
          </p:cNvPicPr>
          <p:nvPr/>
        </p:nvPicPr>
        <p:blipFill rotWithShape="1">
          <a:blip r:embed="rId2"/>
          <a:srcRect l="50571" t="-2261" r="2120" b="47197"/>
          <a:stretch/>
        </p:blipFill>
        <p:spPr>
          <a:xfrm>
            <a:off x="4092124" y="1363737"/>
            <a:ext cx="4142511" cy="3699162"/>
          </a:xfrm>
          <a:prstGeom prst="rect">
            <a:avLst/>
          </a:prstGeom>
        </p:spPr>
      </p:pic>
      <p:pic>
        <p:nvPicPr>
          <p:cNvPr id="7" name="Picture 6">
            <a:extLst>
              <a:ext uri="{FF2B5EF4-FFF2-40B4-BE49-F238E27FC236}">
                <a16:creationId xmlns:a16="http://schemas.microsoft.com/office/drawing/2014/main" id="{60A231B0-9301-AF75-F832-CFB6CA381984}"/>
              </a:ext>
            </a:extLst>
          </p:cNvPr>
          <p:cNvPicPr>
            <a:picLocks noChangeAspect="1"/>
          </p:cNvPicPr>
          <p:nvPr/>
        </p:nvPicPr>
        <p:blipFill rotWithShape="1">
          <a:blip r:embed="rId2"/>
          <a:srcRect l="2773" r="49266" b="48044"/>
          <a:stretch/>
        </p:blipFill>
        <p:spPr>
          <a:xfrm>
            <a:off x="0" y="1474572"/>
            <a:ext cx="4207452" cy="3588327"/>
          </a:xfrm>
          <a:prstGeom prst="rect">
            <a:avLst/>
          </a:prstGeom>
        </p:spPr>
      </p:pic>
      <p:sp>
        <p:nvSpPr>
          <p:cNvPr id="8" name="Text Box 17">
            <a:extLst>
              <a:ext uri="{FF2B5EF4-FFF2-40B4-BE49-F238E27FC236}">
                <a16:creationId xmlns:a16="http://schemas.microsoft.com/office/drawing/2014/main" id="{7D9DE394-543A-6723-8B45-CDA4880DFE56}"/>
              </a:ext>
            </a:extLst>
          </p:cNvPr>
          <p:cNvSpPr txBox="1">
            <a:spLocks noChangeArrowheads="1"/>
          </p:cNvSpPr>
          <p:nvPr/>
        </p:nvSpPr>
        <p:spPr bwMode="auto">
          <a:xfrm>
            <a:off x="459650" y="5555766"/>
            <a:ext cx="3105954" cy="769441"/>
          </a:xfrm>
          <a:prstGeom prst="rect">
            <a:avLst/>
          </a:prstGeom>
          <a:solidFill>
            <a:srgbClr val="FFC000">
              <a:lumMod val="20000"/>
              <a:lumOff val="80000"/>
            </a:srgbClr>
          </a:solidFill>
          <a:ln w="6350" cap="flat" cmpd="sng" algn="ctr">
            <a:solidFill>
              <a:srgbClr val="70AD47"/>
            </a:solidFill>
            <a:prstDash val="solid"/>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Nấm</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đùi</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gà</a:t>
            </a:r>
            <a:endParaRPr kumimoji="0" lang="vi-VN"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Text Box 17">
            <a:extLst>
              <a:ext uri="{FF2B5EF4-FFF2-40B4-BE49-F238E27FC236}">
                <a16:creationId xmlns:a16="http://schemas.microsoft.com/office/drawing/2014/main" id="{D09929F7-0C22-C2E9-0B4B-91B2F2169E70}"/>
              </a:ext>
            </a:extLst>
          </p:cNvPr>
          <p:cNvSpPr txBox="1">
            <a:spLocks noChangeArrowheads="1"/>
          </p:cNvSpPr>
          <p:nvPr/>
        </p:nvSpPr>
        <p:spPr bwMode="auto">
          <a:xfrm>
            <a:off x="4639657" y="5555766"/>
            <a:ext cx="2771774" cy="769441"/>
          </a:xfrm>
          <a:prstGeom prst="rect">
            <a:avLst/>
          </a:prstGeom>
          <a:solidFill>
            <a:srgbClr val="FFC000">
              <a:lumMod val="20000"/>
              <a:lumOff val="80000"/>
            </a:srgbClr>
          </a:solidFill>
          <a:ln w="6350" cap="flat" cmpd="sng" algn="ctr">
            <a:solidFill>
              <a:srgbClr val="70AD47"/>
            </a:solidFill>
            <a:prstDash val="solid"/>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Nấm</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rơm</a:t>
            </a:r>
            <a:endParaRPr kumimoji="0" lang="vi-VN"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 Box 17">
            <a:extLst>
              <a:ext uri="{FF2B5EF4-FFF2-40B4-BE49-F238E27FC236}">
                <a16:creationId xmlns:a16="http://schemas.microsoft.com/office/drawing/2014/main" id="{8255F2C7-1ED2-2046-1440-DE627F1F3894}"/>
              </a:ext>
            </a:extLst>
          </p:cNvPr>
          <p:cNvSpPr txBox="1">
            <a:spLocks noChangeArrowheads="1"/>
          </p:cNvSpPr>
          <p:nvPr/>
        </p:nvSpPr>
        <p:spPr bwMode="auto">
          <a:xfrm>
            <a:off x="8485485" y="5616894"/>
            <a:ext cx="2771774" cy="769441"/>
          </a:xfrm>
          <a:prstGeom prst="rect">
            <a:avLst/>
          </a:prstGeom>
          <a:solidFill>
            <a:srgbClr val="FFC000">
              <a:lumMod val="20000"/>
              <a:lumOff val="80000"/>
            </a:srgbClr>
          </a:solidFill>
          <a:ln w="6350" cap="flat" cmpd="sng" algn="ctr">
            <a:solidFill>
              <a:srgbClr val="70AD47"/>
            </a:solidFill>
            <a:prstDash val="solid"/>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Nấm</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mỡ</a:t>
            </a:r>
            <a:endParaRPr kumimoji="0" lang="vi-VN"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Rounded Corners 5">
            <a:extLst>
              <a:ext uri="{FF2B5EF4-FFF2-40B4-BE49-F238E27FC236}">
                <a16:creationId xmlns:a16="http://schemas.microsoft.com/office/drawing/2014/main" id="{3CD756E5-F343-24ED-16A5-197DF5CEADB7}"/>
              </a:ext>
            </a:extLst>
          </p:cNvPr>
          <p:cNvSpPr/>
          <p:nvPr/>
        </p:nvSpPr>
        <p:spPr>
          <a:xfrm>
            <a:off x="1614616" y="141560"/>
            <a:ext cx="9232770" cy="834435"/>
          </a:xfrm>
          <a:custGeom>
            <a:avLst/>
            <a:gdLst>
              <a:gd name="connsiteX0" fmla="*/ 0 w 10581591"/>
              <a:gd name="connsiteY0" fmla="*/ 199958 h 1199724"/>
              <a:gd name="connsiteX1" fmla="*/ 199958 w 10581591"/>
              <a:gd name="connsiteY1" fmla="*/ 0 h 1199724"/>
              <a:gd name="connsiteX2" fmla="*/ 10381633 w 10581591"/>
              <a:gd name="connsiteY2" fmla="*/ 0 h 1199724"/>
              <a:gd name="connsiteX3" fmla="*/ 10581591 w 10581591"/>
              <a:gd name="connsiteY3" fmla="*/ 199958 h 1199724"/>
              <a:gd name="connsiteX4" fmla="*/ 10581591 w 10581591"/>
              <a:gd name="connsiteY4" fmla="*/ 999766 h 1199724"/>
              <a:gd name="connsiteX5" fmla="*/ 10381633 w 10581591"/>
              <a:gd name="connsiteY5" fmla="*/ 1199724 h 1199724"/>
              <a:gd name="connsiteX6" fmla="*/ 199958 w 10581591"/>
              <a:gd name="connsiteY6" fmla="*/ 1199724 h 1199724"/>
              <a:gd name="connsiteX7" fmla="*/ 0 w 10581591"/>
              <a:gd name="connsiteY7" fmla="*/ 999766 h 1199724"/>
              <a:gd name="connsiteX8" fmla="*/ 0 w 10581591"/>
              <a:gd name="connsiteY8" fmla="*/ 199958 h 11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1199724" fill="none" extrusionOk="0">
                <a:moveTo>
                  <a:pt x="0" y="199958"/>
                </a:moveTo>
                <a:cubicBezTo>
                  <a:pt x="-18846" y="81642"/>
                  <a:pt x="93477" y="4500"/>
                  <a:pt x="199958" y="0"/>
                </a:cubicBezTo>
                <a:cubicBezTo>
                  <a:pt x="4193589" y="-61902"/>
                  <a:pt x="8695166" y="-101778"/>
                  <a:pt x="10381633" y="0"/>
                </a:cubicBezTo>
                <a:cubicBezTo>
                  <a:pt x="10480380" y="-3664"/>
                  <a:pt x="10588151" y="80782"/>
                  <a:pt x="10581591" y="199958"/>
                </a:cubicBezTo>
                <a:cubicBezTo>
                  <a:pt x="10523168" y="453997"/>
                  <a:pt x="10618802" y="896344"/>
                  <a:pt x="10581591" y="999766"/>
                </a:cubicBezTo>
                <a:cubicBezTo>
                  <a:pt x="10576200" y="1107561"/>
                  <a:pt x="10490964" y="1194628"/>
                  <a:pt x="10381633" y="1199724"/>
                </a:cubicBezTo>
                <a:cubicBezTo>
                  <a:pt x="6547383" y="1057332"/>
                  <a:pt x="2377820" y="1310825"/>
                  <a:pt x="199958" y="1199724"/>
                </a:cubicBezTo>
                <a:cubicBezTo>
                  <a:pt x="81676" y="1203651"/>
                  <a:pt x="-3521" y="1126254"/>
                  <a:pt x="0" y="999766"/>
                </a:cubicBezTo>
                <a:cubicBezTo>
                  <a:pt x="65701" y="716060"/>
                  <a:pt x="-49413" y="503654"/>
                  <a:pt x="0" y="199958"/>
                </a:cubicBezTo>
                <a:close/>
              </a:path>
              <a:path w="10581591" h="1199724" stroke="0" extrusionOk="0">
                <a:moveTo>
                  <a:pt x="0" y="199958"/>
                </a:moveTo>
                <a:cubicBezTo>
                  <a:pt x="-1626" y="87375"/>
                  <a:pt x="81156" y="-13997"/>
                  <a:pt x="199958" y="0"/>
                </a:cubicBezTo>
                <a:cubicBezTo>
                  <a:pt x="1832077" y="-164947"/>
                  <a:pt x="9093745" y="-52288"/>
                  <a:pt x="10381633" y="0"/>
                </a:cubicBezTo>
                <a:cubicBezTo>
                  <a:pt x="10491786" y="-4398"/>
                  <a:pt x="10579505" y="89858"/>
                  <a:pt x="10581591" y="199958"/>
                </a:cubicBezTo>
                <a:cubicBezTo>
                  <a:pt x="10624434" y="498666"/>
                  <a:pt x="10533052" y="818016"/>
                  <a:pt x="10581591" y="999766"/>
                </a:cubicBezTo>
                <a:cubicBezTo>
                  <a:pt x="10584963" y="1114554"/>
                  <a:pt x="10489793" y="1195585"/>
                  <a:pt x="10381633" y="1199724"/>
                </a:cubicBezTo>
                <a:cubicBezTo>
                  <a:pt x="9080475" y="1358265"/>
                  <a:pt x="1912372" y="1057888"/>
                  <a:pt x="199958" y="1199724"/>
                </a:cubicBezTo>
                <a:cubicBezTo>
                  <a:pt x="88430" y="1218934"/>
                  <a:pt x="15377" y="1104853"/>
                  <a:pt x="0" y="999766"/>
                </a:cubicBezTo>
                <a:cubicBezTo>
                  <a:pt x="-3951" y="646364"/>
                  <a:pt x="7263" y="430727"/>
                  <a:pt x="0" y="199958"/>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custGeom>
                    <a:avLst/>
                    <a:gdLst>
                      <a:gd name="connsiteX0" fmla="*/ 0 w 9232770"/>
                      <a:gd name="connsiteY0" fmla="*/ 139075 h 834435"/>
                      <a:gd name="connsiteX1" fmla="*/ 174469 w 9232770"/>
                      <a:gd name="connsiteY1" fmla="*/ 0 h 834435"/>
                      <a:gd name="connsiteX2" fmla="*/ 9058300 w 9232770"/>
                      <a:gd name="connsiteY2" fmla="*/ 0 h 834435"/>
                      <a:gd name="connsiteX3" fmla="*/ 9232770 w 9232770"/>
                      <a:gd name="connsiteY3" fmla="*/ 139075 h 834435"/>
                      <a:gd name="connsiteX4" fmla="*/ 9232770 w 9232770"/>
                      <a:gd name="connsiteY4" fmla="*/ 695359 h 834435"/>
                      <a:gd name="connsiteX5" fmla="*/ 9058300 w 9232770"/>
                      <a:gd name="connsiteY5" fmla="*/ 834434 h 834435"/>
                      <a:gd name="connsiteX6" fmla="*/ 174469 w 9232770"/>
                      <a:gd name="connsiteY6" fmla="*/ 834434 h 834435"/>
                      <a:gd name="connsiteX7" fmla="*/ 0 w 9232770"/>
                      <a:gd name="connsiteY7" fmla="*/ 695359 h 834435"/>
                      <a:gd name="connsiteX8" fmla="*/ 0 w 9232770"/>
                      <a:gd name="connsiteY8" fmla="*/ 139075 h 834435"/>
                      <a:gd name="connsiteX0" fmla="*/ 0 w 9232770"/>
                      <a:gd name="connsiteY0" fmla="*/ 139075 h 834435"/>
                      <a:gd name="connsiteX1" fmla="*/ 174469 w 9232770"/>
                      <a:gd name="connsiteY1" fmla="*/ 0 h 834435"/>
                      <a:gd name="connsiteX2" fmla="*/ 9058300 w 9232770"/>
                      <a:gd name="connsiteY2" fmla="*/ 0 h 834435"/>
                      <a:gd name="connsiteX3" fmla="*/ 9232770 w 9232770"/>
                      <a:gd name="connsiteY3" fmla="*/ 139075 h 834435"/>
                      <a:gd name="connsiteX4" fmla="*/ 9232770 w 9232770"/>
                      <a:gd name="connsiteY4" fmla="*/ 695359 h 834435"/>
                      <a:gd name="connsiteX5" fmla="*/ 9058300 w 9232770"/>
                      <a:gd name="connsiteY5" fmla="*/ 834434 h 834435"/>
                      <a:gd name="connsiteX6" fmla="*/ 174469 w 9232770"/>
                      <a:gd name="connsiteY6" fmla="*/ 834434 h 834435"/>
                      <a:gd name="connsiteX7" fmla="*/ 0 w 9232770"/>
                      <a:gd name="connsiteY7" fmla="*/ 695359 h 834435"/>
                      <a:gd name="connsiteX8" fmla="*/ 0 w 9232770"/>
                      <a:gd name="connsiteY8" fmla="*/ 139075 h 8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2770" h="834435" fill="none" extrusionOk="0">
                        <a:moveTo>
                          <a:pt x="0" y="139075"/>
                        </a:moveTo>
                        <a:cubicBezTo>
                          <a:pt x="-31387" y="50533"/>
                          <a:pt x="89766" y="12469"/>
                          <a:pt x="174469" y="0"/>
                        </a:cubicBezTo>
                        <a:cubicBezTo>
                          <a:pt x="3683790" y="-46907"/>
                          <a:pt x="7566541" y="3234"/>
                          <a:pt x="9058300" y="0"/>
                        </a:cubicBezTo>
                        <a:cubicBezTo>
                          <a:pt x="9143232" y="-2934"/>
                          <a:pt x="9246576" y="45413"/>
                          <a:pt x="9232770" y="139075"/>
                        </a:cubicBezTo>
                        <a:cubicBezTo>
                          <a:pt x="9183159" y="317459"/>
                          <a:pt x="9274589" y="616028"/>
                          <a:pt x="9232770" y="695359"/>
                        </a:cubicBezTo>
                        <a:cubicBezTo>
                          <a:pt x="9226858" y="769741"/>
                          <a:pt x="9150420" y="815753"/>
                          <a:pt x="9058300" y="834434"/>
                        </a:cubicBezTo>
                        <a:cubicBezTo>
                          <a:pt x="5746443" y="629028"/>
                          <a:pt x="2191046" y="967852"/>
                          <a:pt x="174469" y="834434"/>
                        </a:cubicBezTo>
                        <a:cubicBezTo>
                          <a:pt x="69186" y="838206"/>
                          <a:pt x="-4635" y="790456"/>
                          <a:pt x="0" y="695359"/>
                        </a:cubicBezTo>
                        <a:cubicBezTo>
                          <a:pt x="35907" y="476003"/>
                          <a:pt x="-54387" y="364631"/>
                          <a:pt x="0" y="139075"/>
                        </a:cubicBezTo>
                        <a:close/>
                      </a:path>
                      <a:path w="9232770" h="834435" stroke="0" extrusionOk="0">
                        <a:moveTo>
                          <a:pt x="0" y="139075"/>
                        </a:moveTo>
                        <a:cubicBezTo>
                          <a:pt x="592" y="54658"/>
                          <a:pt x="72778" y="-21336"/>
                          <a:pt x="174469" y="0"/>
                        </a:cubicBezTo>
                        <a:cubicBezTo>
                          <a:pt x="1622085" y="-294156"/>
                          <a:pt x="7914190" y="-38543"/>
                          <a:pt x="9058300" y="0"/>
                        </a:cubicBezTo>
                        <a:cubicBezTo>
                          <a:pt x="9155982" y="-3735"/>
                          <a:pt x="9234233" y="66626"/>
                          <a:pt x="9232770" y="139075"/>
                        </a:cubicBezTo>
                        <a:cubicBezTo>
                          <a:pt x="9252524" y="345022"/>
                          <a:pt x="9183633" y="563590"/>
                          <a:pt x="9232770" y="695359"/>
                        </a:cubicBezTo>
                        <a:cubicBezTo>
                          <a:pt x="9240595" y="771140"/>
                          <a:pt x="9167243" y="829049"/>
                          <a:pt x="9058300" y="834434"/>
                        </a:cubicBezTo>
                        <a:cubicBezTo>
                          <a:pt x="7967519" y="867857"/>
                          <a:pt x="1706345" y="822316"/>
                          <a:pt x="174469" y="834434"/>
                        </a:cubicBezTo>
                        <a:cubicBezTo>
                          <a:pt x="81373" y="843399"/>
                          <a:pt x="11100" y="753825"/>
                          <a:pt x="0" y="695359"/>
                        </a:cubicBezTo>
                        <a:cubicBezTo>
                          <a:pt x="-8066" y="468772"/>
                          <a:pt x="4027" y="310249"/>
                          <a:pt x="0" y="139075"/>
                        </a:cubicBezTo>
                        <a:close/>
                      </a:path>
                      <a:path w="9232770" h="834435" fill="none" stroke="0" extrusionOk="0">
                        <a:moveTo>
                          <a:pt x="0" y="139075"/>
                        </a:moveTo>
                        <a:cubicBezTo>
                          <a:pt x="-18097" y="54598"/>
                          <a:pt x="77902" y="-2992"/>
                          <a:pt x="174469" y="0"/>
                        </a:cubicBezTo>
                        <a:cubicBezTo>
                          <a:pt x="3768726" y="-244897"/>
                          <a:pt x="7736937" y="86627"/>
                          <a:pt x="9058300" y="0"/>
                        </a:cubicBezTo>
                        <a:cubicBezTo>
                          <a:pt x="9144318" y="-4776"/>
                          <a:pt x="9234370" y="56845"/>
                          <a:pt x="9232770" y="139075"/>
                        </a:cubicBezTo>
                        <a:cubicBezTo>
                          <a:pt x="9191401" y="323446"/>
                          <a:pt x="9257059" y="621450"/>
                          <a:pt x="9232770" y="695359"/>
                        </a:cubicBezTo>
                        <a:cubicBezTo>
                          <a:pt x="9229466" y="772141"/>
                          <a:pt x="9152313" y="828375"/>
                          <a:pt x="9058300" y="834434"/>
                        </a:cubicBezTo>
                        <a:cubicBezTo>
                          <a:pt x="5723192" y="899958"/>
                          <a:pt x="2035856" y="603537"/>
                          <a:pt x="174469" y="834434"/>
                        </a:cubicBezTo>
                        <a:cubicBezTo>
                          <a:pt x="70385" y="852608"/>
                          <a:pt x="3395" y="781085"/>
                          <a:pt x="0" y="695359"/>
                        </a:cubicBezTo>
                        <a:cubicBezTo>
                          <a:pt x="50143" y="495125"/>
                          <a:pt x="-36800" y="363687"/>
                          <a:pt x="0" y="13907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en-US" altLang="zh-CN" sz="2800" b="1" dirty="0" err="1">
                <a:solidFill>
                  <a:srgbClr val="000000"/>
                </a:solidFill>
                <a:latin typeface="Arial"/>
                <a:ea typeface="楷体"/>
                <a:cs typeface="Arial" panose="020B0604020202020204" pitchFamily="34" charset="0"/>
              </a:rPr>
              <a:t>Hãy</a:t>
            </a:r>
            <a:r>
              <a:rPr lang="en-US" altLang="zh-CN" sz="2800" b="1" dirty="0">
                <a:solidFill>
                  <a:srgbClr val="000000"/>
                </a:solidFill>
                <a:latin typeface="Arial"/>
                <a:ea typeface="楷体"/>
                <a:cs typeface="Arial" panose="020B0604020202020204" pitchFamily="34" charset="0"/>
              </a:rPr>
              <a:t> </a:t>
            </a:r>
            <a:r>
              <a:rPr lang="vi-VN" altLang="zh-CN" sz="2800" b="1" dirty="0">
                <a:solidFill>
                  <a:srgbClr val="000000"/>
                </a:solidFill>
                <a:latin typeface="Arial"/>
                <a:ea typeface="楷体"/>
                <a:cs typeface="Arial" panose="020B0604020202020204" pitchFamily="34" charset="0"/>
              </a:rPr>
              <a:t>xác định tên của các loại nấm</a:t>
            </a:r>
            <a:r>
              <a:rPr lang="en-US" altLang="zh-CN" sz="2800" b="1" dirty="0">
                <a:solidFill>
                  <a:srgbClr val="000000"/>
                </a:solidFill>
                <a:latin typeface="Arial"/>
                <a:ea typeface="楷体"/>
                <a:cs typeface="Arial" panose="020B0604020202020204" pitchFamily="34" charset="0"/>
              </a:rPr>
              <a:t>.</a:t>
            </a:r>
            <a:endParaRPr kumimoji="1" lang="zh-CN" altLang="en-US" sz="28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76048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8"/>
                                        </p:tgtEl>
                                        <p:attrNameLst>
                                          <p:attrName>style.visibility</p:attrName>
                                        </p:attrNameLst>
                                      </p:cBhvr>
                                      <p:to>
                                        <p:strVal val="visible"/>
                                      </p:to>
                                    </p:set>
                                    <p:anim calcmode="discrete" valueType="clr">
                                      <p:cBhvr override="childStyle">
                                        <p:cTn id="2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
                                        </p:tgtEl>
                                        <p:attrNameLst>
                                          <p:attrName>fillcolor</p:attrName>
                                        </p:attrNameLst>
                                      </p:cBhvr>
                                      <p:tavLst>
                                        <p:tav tm="0">
                                          <p:val>
                                            <p:clrVal>
                                              <a:schemeClr val="accent2"/>
                                            </p:clrVal>
                                          </p:val>
                                        </p:tav>
                                        <p:tav tm="50000">
                                          <p:val>
                                            <p:clrVal>
                                              <a:schemeClr val="hlink"/>
                                            </p:clrVal>
                                          </p:val>
                                        </p:tav>
                                      </p:tavLst>
                                    </p:anim>
                                    <p:set>
                                      <p:cBhvr>
                                        <p:cTn id="31" dur="80"/>
                                        <p:tgtEl>
                                          <p:spTgt spid="8"/>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
                                        </p:tgtEl>
                                        <p:attrNameLst>
                                          <p:attrName>style.visibility</p:attrName>
                                        </p:attrNameLst>
                                      </p:cBhvr>
                                      <p:to>
                                        <p:strVal val="visible"/>
                                      </p:to>
                                    </p:set>
                                    <p:anim calcmode="discrete" valueType="clr">
                                      <p:cBhvr override="childStyle">
                                        <p:cTn id="3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
                                        </p:tgtEl>
                                        <p:attrNameLst>
                                          <p:attrName>fillcolor</p:attrName>
                                        </p:attrNameLst>
                                      </p:cBhvr>
                                      <p:tavLst>
                                        <p:tav tm="0">
                                          <p:val>
                                            <p:clrVal>
                                              <a:schemeClr val="accent2"/>
                                            </p:clrVal>
                                          </p:val>
                                        </p:tav>
                                        <p:tav tm="50000">
                                          <p:val>
                                            <p:clrVal>
                                              <a:schemeClr val="hlink"/>
                                            </p:clrVal>
                                          </p:val>
                                        </p:tav>
                                      </p:tavLst>
                                    </p:anim>
                                    <p:set>
                                      <p:cBhvr>
                                        <p:cTn id="38" dur="80"/>
                                        <p:tgtEl>
                                          <p:spTgt spid="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0"/>
                                        </p:tgtEl>
                                        <p:attrNameLst>
                                          <p:attrName>style.visibility</p:attrName>
                                        </p:attrNameLst>
                                      </p:cBhvr>
                                      <p:to>
                                        <p:strVal val="visible"/>
                                      </p:to>
                                    </p:set>
                                    <p:anim calcmode="discrete" valueType="clr">
                                      <p:cBhvr override="childStyle">
                                        <p:cTn id="4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0"/>
                                        </p:tgtEl>
                                        <p:attrNameLst>
                                          <p:attrName>fillcolor</p:attrName>
                                        </p:attrNameLst>
                                      </p:cBhvr>
                                      <p:tavLst>
                                        <p:tav tm="0">
                                          <p:val>
                                            <p:clrVal>
                                              <a:schemeClr val="accent2"/>
                                            </p:clrVal>
                                          </p:val>
                                        </p:tav>
                                        <p:tav tm="50000">
                                          <p:val>
                                            <p:clrVal>
                                              <a:schemeClr val="hlink"/>
                                            </p:clrVal>
                                          </p:val>
                                        </p:tav>
                                      </p:tavLst>
                                    </p:anim>
                                    <p:set>
                                      <p:cBhvr>
                                        <p:cTn id="45"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5143500" y="6286500"/>
          <a:ext cx="7048500" cy="6667500"/>
          <a:chOff x="5143500" y="6286500"/>
          <a:chExt cx="7048500" cy="6667500"/>
        </a:xfrm>
      </p:grpSpPr>
      <p:sp>
        <p:nvSpPr>
          <p:cNvPr id="6" name="Rectangle: Rounded Corners 5">
            <a:extLst>
              <a:ext uri="{FF2B5EF4-FFF2-40B4-BE49-F238E27FC236}">
                <a16:creationId xmlns:a16="http://schemas.microsoft.com/office/drawing/2014/main" id="{F6BF3015-8E5A-CB49-7A77-57D6CC390BE1}"/>
              </a:ext>
            </a:extLst>
          </p:cNvPr>
          <p:cNvSpPr/>
          <p:nvPr/>
        </p:nvSpPr>
        <p:spPr>
          <a:xfrm>
            <a:off x="603396" y="610026"/>
            <a:ext cx="10581591" cy="1620556"/>
          </a:xfrm>
          <a:custGeom>
            <a:avLst/>
            <a:gdLst>
              <a:gd name="connsiteX0" fmla="*/ 0 w 10581591"/>
              <a:gd name="connsiteY0" fmla="*/ 199958 h 1199724"/>
              <a:gd name="connsiteX1" fmla="*/ 199958 w 10581591"/>
              <a:gd name="connsiteY1" fmla="*/ 0 h 1199724"/>
              <a:gd name="connsiteX2" fmla="*/ 10381633 w 10581591"/>
              <a:gd name="connsiteY2" fmla="*/ 0 h 1199724"/>
              <a:gd name="connsiteX3" fmla="*/ 10581591 w 10581591"/>
              <a:gd name="connsiteY3" fmla="*/ 199958 h 1199724"/>
              <a:gd name="connsiteX4" fmla="*/ 10581591 w 10581591"/>
              <a:gd name="connsiteY4" fmla="*/ 999766 h 1199724"/>
              <a:gd name="connsiteX5" fmla="*/ 10381633 w 10581591"/>
              <a:gd name="connsiteY5" fmla="*/ 1199724 h 1199724"/>
              <a:gd name="connsiteX6" fmla="*/ 199958 w 10581591"/>
              <a:gd name="connsiteY6" fmla="*/ 1199724 h 1199724"/>
              <a:gd name="connsiteX7" fmla="*/ 0 w 10581591"/>
              <a:gd name="connsiteY7" fmla="*/ 999766 h 1199724"/>
              <a:gd name="connsiteX8" fmla="*/ 0 w 10581591"/>
              <a:gd name="connsiteY8" fmla="*/ 199958 h 11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1199724" fill="none" extrusionOk="0">
                <a:moveTo>
                  <a:pt x="0" y="199958"/>
                </a:moveTo>
                <a:cubicBezTo>
                  <a:pt x="-18846" y="81642"/>
                  <a:pt x="93477" y="4500"/>
                  <a:pt x="199958" y="0"/>
                </a:cubicBezTo>
                <a:cubicBezTo>
                  <a:pt x="4193589" y="-61902"/>
                  <a:pt x="8695166" y="-101778"/>
                  <a:pt x="10381633" y="0"/>
                </a:cubicBezTo>
                <a:cubicBezTo>
                  <a:pt x="10480380" y="-3664"/>
                  <a:pt x="10588151" y="80782"/>
                  <a:pt x="10581591" y="199958"/>
                </a:cubicBezTo>
                <a:cubicBezTo>
                  <a:pt x="10523168" y="453997"/>
                  <a:pt x="10618802" y="896344"/>
                  <a:pt x="10581591" y="999766"/>
                </a:cubicBezTo>
                <a:cubicBezTo>
                  <a:pt x="10576200" y="1107561"/>
                  <a:pt x="10490964" y="1194628"/>
                  <a:pt x="10381633" y="1199724"/>
                </a:cubicBezTo>
                <a:cubicBezTo>
                  <a:pt x="6547383" y="1057332"/>
                  <a:pt x="2377820" y="1310825"/>
                  <a:pt x="199958" y="1199724"/>
                </a:cubicBezTo>
                <a:cubicBezTo>
                  <a:pt x="81676" y="1203651"/>
                  <a:pt x="-3521" y="1126254"/>
                  <a:pt x="0" y="999766"/>
                </a:cubicBezTo>
                <a:cubicBezTo>
                  <a:pt x="65701" y="716060"/>
                  <a:pt x="-49413" y="503654"/>
                  <a:pt x="0" y="199958"/>
                </a:cubicBezTo>
                <a:close/>
              </a:path>
              <a:path w="10581591" h="1199724" stroke="0" extrusionOk="0">
                <a:moveTo>
                  <a:pt x="0" y="199958"/>
                </a:moveTo>
                <a:cubicBezTo>
                  <a:pt x="-1626" y="87375"/>
                  <a:pt x="81156" y="-13997"/>
                  <a:pt x="199958" y="0"/>
                </a:cubicBezTo>
                <a:cubicBezTo>
                  <a:pt x="1832077" y="-164947"/>
                  <a:pt x="9093745" y="-52288"/>
                  <a:pt x="10381633" y="0"/>
                </a:cubicBezTo>
                <a:cubicBezTo>
                  <a:pt x="10491786" y="-4398"/>
                  <a:pt x="10579505" y="89858"/>
                  <a:pt x="10581591" y="199958"/>
                </a:cubicBezTo>
                <a:cubicBezTo>
                  <a:pt x="10624434" y="498666"/>
                  <a:pt x="10533052" y="818016"/>
                  <a:pt x="10581591" y="999766"/>
                </a:cubicBezTo>
                <a:cubicBezTo>
                  <a:pt x="10584963" y="1114554"/>
                  <a:pt x="10489793" y="1195585"/>
                  <a:pt x="10381633" y="1199724"/>
                </a:cubicBezTo>
                <a:cubicBezTo>
                  <a:pt x="9080475" y="1358265"/>
                  <a:pt x="1912372" y="1057888"/>
                  <a:pt x="199958" y="1199724"/>
                </a:cubicBezTo>
                <a:cubicBezTo>
                  <a:pt x="88430" y="1218934"/>
                  <a:pt x="15377" y="1104853"/>
                  <a:pt x="0" y="999766"/>
                </a:cubicBezTo>
                <a:cubicBezTo>
                  <a:pt x="-3951" y="646364"/>
                  <a:pt x="7263" y="430727"/>
                  <a:pt x="0" y="199958"/>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en-US" altLang="zh-CN" sz="2800" b="1" dirty="0" err="1">
                <a:solidFill>
                  <a:srgbClr val="000000"/>
                </a:solidFill>
                <a:latin typeface="Arial"/>
                <a:ea typeface="楷体"/>
                <a:cs typeface="Arial" panose="020B0604020202020204" pitchFamily="34" charset="0"/>
              </a:rPr>
              <a:t>Hãy</a:t>
            </a:r>
            <a:r>
              <a:rPr lang="en-US" altLang="zh-CN" sz="2800" b="1" dirty="0">
                <a:solidFill>
                  <a:srgbClr val="000000"/>
                </a:solidFill>
                <a:latin typeface="Arial"/>
                <a:ea typeface="楷体"/>
                <a:cs typeface="Arial" panose="020B0604020202020204" pitchFamily="34" charset="0"/>
              </a:rPr>
              <a:t> chia </a:t>
            </a:r>
            <a:r>
              <a:rPr lang="en-US" altLang="zh-CN" sz="2800" b="1" dirty="0" err="1">
                <a:solidFill>
                  <a:srgbClr val="000000"/>
                </a:solidFill>
                <a:latin typeface="Arial"/>
                <a:ea typeface="楷体"/>
                <a:cs typeface="Arial" panose="020B0604020202020204" pitchFamily="34" charset="0"/>
              </a:rPr>
              <a:t>sẻ</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những</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món</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ăn</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làm</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từ</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nấm</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mà</a:t>
            </a:r>
            <a:r>
              <a:rPr lang="en-US" altLang="zh-CN" sz="2800" b="1" dirty="0">
                <a:solidFill>
                  <a:srgbClr val="000000"/>
                </a:solidFill>
                <a:latin typeface="Arial"/>
                <a:ea typeface="楷体"/>
                <a:cs typeface="Arial" panose="020B0604020202020204" pitchFamily="34" charset="0"/>
              </a:rPr>
              <a:t> </a:t>
            </a:r>
            <a:r>
              <a:rPr lang="en-US" altLang="zh-CN" sz="2800" b="1" dirty="0" err="1">
                <a:solidFill>
                  <a:srgbClr val="000000"/>
                </a:solidFill>
                <a:latin typeface="Arial"/>
                <a:ea typeface="楷体"/>
                <a:cs typeface="Arial" panose="020B0604020202020204" pitchFamily="34" charset="0"/>
              </a:rPr>
              <a:t>em</a:t>
            </a:r>
            <a:r>
              <a:rPr lang="en-US" altLang="zh-CN" sz="2800" b="1" dirty="0">
                <a:solidFill>
                  <a:srgbClr val="000000"/>
                </a:solidFill>
                <a:latin typeface="Arial"/>
                <a:ea typeface="楷体"/>
                <a:cs typeface="Arial" panose="020B0604020202020204" pitchFamily="34" charset="0"/>
              </a:rPr>
              <a:t> </a:t>
            </a:r>
            <a:r>
              <a:rPr lang="vi-VN" altLang="zh-CN" sz="2800" b="1" dirty="0">
                <a:solidFill>
                  <a:srgbClr val="000000"/>
                </a:solidFill>
                <a:latin typeface="Arial"/>
                <a:ea typeface="楷体"/>
                <a:cs typeface="Arial" panose="020B0604020202020204" pitchFamily="34" charset="0"/>
              </a:rPr>
              <a:t>được ăn ở trường học</a:t>
            </a:r>
            <a:r>
              <a:rPr lang="en-US" altLang="zh-CN" sz="2800" b="1" dirty="0">
                <a:solidFill>
                  <a:srgbClr val="000000"/>
                </a:solidFill>
                <a:latin typeface="Arial"/>
                <a:ea typeface="楷体"/>
                <a:cs typeface="Arial" panose="020B0604020202020204" pitchFamily="34" charset="0"/>
              </a:rPr>
              <a:t>.</a:t>
            </a:r>
            <a:endParaRPr kumimoji="1" lang="zh-CN" altLang="en-US" sz="28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630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E434F3-E243-7231-42EA-5067732E099B}"/>
            </a:ext>
          </a:extLst>
        </p:cNvPr>
        <p:cNvGrpSpPr/>
        <p:nvPr/>
      </p:nvGrpSpPr>
      <p:grpSpPr>
        <a:xfrm>
          <a:off x="5143500" y="6286500"/>
          <a:ext cx="7048500" cy="6667500"/>
          <a:chOff x="5143500" y="6286500"/>
          <a:chExt cx="7048500" cy="6667500"/>
        </a:xfrm>
      </p:grpSpPr>
      <p:sp>
        <p:nvSpPr>
          <p:cNvPr id="2" name="Rectangle 1">
            <a:extLst>
              <a:ext uri="{FF2B5EF4-FFF2-40B4-BE49-F238E27FC236}">
                <a16:creationId xmlns:a16="http://schemas.microsoft.com/office/drawing/2014/main" id="{E4A63D1D-38A5-4D83-D4CE-603868DAD41F}"/>
              </a:ext>
            </a:extLst>
          </p:cNvPr>
          <p:cNvSpPr/>
          <p:nvPr/>
        </p:nvSpPr>
        <p:spPr>
          <a:xfrm>
            <a:off x="831274" y="5306290"/>
            <a:ext cx="4267200" cy="12607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solidFill>
                  <a:srgbClr val="FF0000"/>
                </a:solidFill>
                <a:latin typeface="Times New Roman" panose="02020603050405020304" pitchFamily="18" charset="0"/>
                <a:cs typeface="Times New Roman" panose="02020603050405020304" pitchFamily="18" charset="0"/>
              </a:rPr>
              <a:t>Nem</a:t>
            </a:r>
            <a:r>
              <a:rPr lang="en-US" sz="4000" dirty="0">
                <a:solidFill>
                  <a:srgbClr val="FF0000"/>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7D90808D-569B-29A0-507F-E271748536BA}"/>
              </a:ext>
            </a:extLst>
          </p:cNvPr>
          <p:cNvSpPr/>
          <p:nvPr/>
        </p:nvSpPr>
        <p:spPr>
          <a:xfrm>
            <a:off x="7245928" y="5306290"/>
            <a:ext cx="4267200" cy="12607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Thịt</a:t>
            </a:r>
            <a:r>
              <a:rPr lang="vi-VN" sz="4000" dirty="0">
                <a:solidFill>
                  <a:srgbClr val="FF0000"/>
                </a:solidFill>
                <a:latin typeface="Times New Roman" panose="02020603050405020304" pitchFamily="18" charset="0"/>
                <a:cs typeface="Times New Roman" panose="02020603050405020304" pitchFamily="18" charset="0"/>
              </a:rPr>
              <a:t> xào </a:t>
            </a:r>
            <a:r>
              <a:rPr lang="en-US" sz="4000" dirty="0" err="1">
                <a:solidFill>
                  <a:srgbClr val="FF0000"/>
                </a:solidFill>
                <a:latin typeface="Times New Roman" panose="02020603050405020304" pitchFamily="18" charset="0"/>
                <a:cs typeface="Times New Roman" panose="02020603050405020304" pitchFamily="18" charset="0"/>
              </a:rPr>
              <a:t>nấm</a:t>
            </a:r>
            <a:r>
              <a:rPr lang="en-US" sz="4000" dirty="0">
                <a:solidFill>
                  <a:srgbClr val="FF0000"/>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7A160BFB-FCE2-E283-29EB-499A91A7FB93}"/>
              </a:ext>
            </a:extLst>
          </p:cNvPr>
          <p:cNvPicPr>
            <a:picLocks noChangeAspect="1"/>
          </p:cNvPicPr>
          <p:nvPr/>
        </p:nvPicPr>
        <p:blipFill>
          <a:blip r:embed="rId2"/>
          <a:stretch>
            <a:fillRect/>
          </a:stretch>
        </p:blipFill>
        <p:spPr>
          <a:xfrm>
            <a:off x="21108" y="0"/>
            <a:ext cx="5860708" cy="5248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FC9E0FD-9479-74FB-5FEA-3994272CC8B7}"/>
              </a:ext>
            </a:extLst>
          </p:cNvPr>
          <p:cNvPicPr>
            <a:picLocks noChangeAspect="1"/>
          </p:cNvPicPr>
          <p:nvPr/>
        </p:nvPicPr>
        <p:blipFill>
          <a:blip r:embed="rId3"/>
          <a:stretch>
            <a:fillRect/>
          </a:stretch>
        </p:blipFill>
        <p:spPr>
          <a:xfrm>
            <a:off x="5988908" y="-30892"/>
            <a:ext cx="6181984" cy="5343222"/>
          </a:xfrm>
          <a:prstGeom prst="rect">
            <a:avLst/>
          </a:prstGeom>
        </p:spPr>
      </p:pic>
    </p:spTree>
    <p:extLst>
      <p:ext uri="{BB962C8B-B14F-4D97-AF65-F5344CB8AC3E}">
        <p14:creationId xmlns:p14="http://schemas.microsoft.com/office/powerpoint/2010/main" val="3001332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a:extLst>
            <a:ext uri="{FF2B5EF4-FFF2-40B4-BE49-F238E27FC236}">
              <a16:creationId xmlns:a16="http://schemas.microsoft.com/office/drawing/2014/main" id="{2B5A08DD-C302-6341-44F8-1C8BE0287BDC}"/>
            </a:ext>
          </a:extLst>
        </p:cNvPr>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E4291E66-989D-C919-192F-C34DE6629762}"/>
              </a:ext>
            </a:extLst>
          </p:cNvPr>
          <p:cNvSpPr/>
          <p:nvPr/>
        </p:nvSpPr>
        <p:spPr>
          <a:xfrm>
            <a:off x="1600785" y="1371868"/>
            <a:ext cx="8877668" cy="426392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pic>
        <p:nvPicPr>
          <p:cNvPr id="3" name="Picture 2">
            <a:extLst>
              <a:ext uri="{FF2B5EF4-FFF2-40B4-BE49-F238E27FC236}">
                <a16:creationId xmlns:a16="http://schemas.microsoft.com/office/drawing/2014/main" id="{484FA960-5C36-F523-7C3D-B4CAA158B6F9}"/>
              </a:ext>
            </a:extLst>
          </p:cNvPr>
          <p:cNvPicPr>
            <a:picLocks noChangeAspect="1"/>
          </p:cNvPicPr>
          <p:nvPr/>
        </p:nvPicPr>
        <p:blipFill>
          <a:blip r:embed="rId2"/>
          <a:stretch>
            <a:fillRect/>
          </a:stretch>
        </p:blipFill>
        <p:spPr>
          <a:xfrm>
            <a:off x="1829356" y="2209959"/>
            <a:ext cx="8722996" cy="3017389"/>
          </a:xfrm>
          <a:prstGeom prst="rect">
            <a:avLst/>
          </a:prstGeom>
        </p:spPr>
      </p:pic>
    </p:spTree>
    <p:extLst>
      <p:ext uri="{BB962C8B-B14F-4D97-AF65-F5344CB8AC3E}">
        <p14:creationId xmlns:p14="http://schemas.microsoft.com/office/powerpoint/2010/main" val="11930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33061CC-58E9-4F30-4955-E11B0E30A2B1}"/>
              </a:ext>
            </a:extLst>
          </p:cNvPr>
          <p:cNvPicPr>
            <a:picLocks noChangeAspect="1"/>
          </p:cNvPicPr>
          <p:nvPr/>
        </p:nvPicPr>
        <p:blipFill>
          <a:blip r:embed="rId2"/>
          <a:stretch>
            <a:fillRect/>
          </a:stretch>
        </p:blipFill>
        <p:spPr>
          <a:xfrm>
            <a:off x="4115058" y="1905198"/>
            <a:ext cx="7333169" cy="2566304"/>
          </a:xfrm>
          <a:prstGeom prst="rect">
            <a:avLst/>
          </a:prstGeom>
        </p:spPr>
      </p:pic>
    </p:spTree>
    <p:extLst>
      <p:ext uri="{BB962C8B-B14F-4D97-AF65-F5344CB8AC3E}">
        <p14:creationId xmlns:p14="http://schemas.microsoft.com/office/powerpoint/2010/main" val="399012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0AD96C-CF79-B50F-AAF3-552748CBE1AF}"/>
              </a:ext>
            </a:extLst>
          </p:cNvPr>
          <p:cNvSpPr txBox="1"/>
          <p:nvPr/>
        </p:nvSpPr>
        <p:spPr>
          <a:xfrm>
            <a:off x="1489665" y="620142"/>
            <a:ext cx="9859617" cy="1717393"/>
          </a:xfrm>
          <a:prstGeom prst="rect">
            <a:avLst/>
          </a:prstGeom>
          <a:noFill/>
        </p:spPr>
        <p:txBody>
          <a:bodyPr wrap="square" rtlCol="0">
            <a:spAutoFit/>
          </a:bodyPr>
          <a:lstStyle/>
          <a:p>
            <a:pPr lvl="0" algn="ctr">
              <a:lnSpc>
                <a:spcPct val="120000"/>
              </a:lnSpc>
            </a:pPr>
            <a:r>
              <a:rPr kumimoji="0" lang="en-US" sz="44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rPr>
              <a:t>Bài</a:t>
            </a:r>
            <a:r>
              <a:rPr kumimoji="0" lang="en-US" sz="4400" b="1" i="0" u="none" strike="noStrike" kern="1200" cap="none" spc="0" normalizeH="0" noProof="0">
                <a:ln>
                  <a:noFill/>
                </a:ln>
                <a:solidFill>
                  <a:srgbClr val="FF0000"/>
                </a:solidFill>
                <a:effectLst/>
                <a:uLnTx/>
                <a:uFillTx/>
                <a:latin typeface="Cambria" panose="02040503050406030204" pitchFamily="18" charset="0"/>
                <a:ea typeface="Cambria" panose="02040503050406030204" pitchFamily="18" charset="0"/>
              </a:rPr>
              <a:t> 20. Nấm ăn và nấm trong chế biến thực phẩm (Tiết 1)</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166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82FCDAB-D8C6-9264-376B-9F0833D279C2}"/>
              </a:ext>
            </a:extLst>
          </p:cNvPr>
          <p:cNvPicPr>
            <a:picLocks noChangeAspect="1"/>
          </p:cNvPicPr>
          <p:nvPr/>
        </p:nvPicPr>
        <p:blipFill>
          <a:blip r:embed="rId2"/>
          <a:stretch>
            <a:fillRect/>
          </a:stretch>
        </p:blipFill>
        <p:spPr>
          <a:xfrm>
            <a:off x="2943497" y="1716593"/>
            <a:ext cx="6712278" cy="4115157"/>
          </a:xfrm>
          <a:prstGeom prst="rect">
            <a:avLst/>
          </a:prstGeom>
        </p:spPr>
      </p:pic>
    </p:spTree>
    <p:extLst>
      <p:ext uri="{BB962C8B-B14F-4D97-AF65-F5344CB8AC3E}">
        <p14:creationId xmlns:p14="http://schemas.microsoft.com/office/powerpoint/2010/main" val="968807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1: Nấm dùng làm thức ăn </a:t>
            </a:r>
            <a:r>
              <a:rPr kumimoji="0" lang="en-US" sz="4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4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nấm ăn</a:t>
            </a:r>
            <a:r>
              <a:rPr kumimoji="0" lang="en-US" sz="4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0418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0515E71-0E39-3413-CCAF-21563F07498C}"/>
              </a:ext>
            </a:extLst>
          </p:cNvPr>
          <p:cNvSpPr txBox="1"/>
          <p:nvPr/>
        </p:nvSpPr>
        <p:spPr>
          <a:xfrm>
            <a:off x="6250504" y="6910839"/>
            <a:ext cx="32340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2" tooltip="http://pngimg.com/download/63826"/>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Hiệu quả mô hình trồng nấm rơm trong nhà ở huyện Thạnh Trị">
            <a:extLst>
              <a:ext uri="{FF2B5EF4-FFF2-40B4-BE49-F238E27FC236}">
                <a16:creationId xmlns:a16="http://schemas.microsoft.com/office/drawing/2014/main" id="{67EFBAD8-87BB-FFBC-D466-6585C5E06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25" y="920906"/>
            <a:ext cx="3216091" cy="2656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85FF87-F426-E634-16C6-6DD3ABCCE955}"/>
              </a:ext>
            </a:extLst>
          </p:cNvPr>
          <p:cNvSpPr txBox="1"/>
          <p:nvPr/>
        </p:nvSpPr>
        <p:spPr>
          <a:xfrm>
            <a:off x="496137" y="3594206"/>
            <a:ext cx="1262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11" name="Picture 10">
            <a:extLst>
              <a:ext uri="{FF2B5EF4-FFF2-40B4-BE49-F238E27FC236}">
                <a16:creationId xmlns:a16="http://schemas.microsoft.com/office/drawing/2014/main" id="{FEA64BC0-59C5-7CF2-1E0D-C7F04C14C774}"/>
              </a:ext>
            </a:extLst>
          </p:cNvPr>
          <p:cNvPicPr>
            <a:picLocks noChangeAspect="1"/>
          </p:cNvPicPr>
          <p:nvPr/>
        </p:nvPicPr>
        <p:blipFill>
          <a:blip r:embed="rId5"/>
          <a:stretch>
            <a:fillRect/>
          </a:stretch>
        </p:blipFill>
        <p:spPr>
          <a:xfrm>
            <a:off x="2463491" y="4036540"/>
            <a:ext cx="2982074" cy="2231361"/>
          </a:xfrm>
          <a:prstGeom prst="rect">
            <a:avLst/>
          </a:prstGeom>
        </p:spPr>
      </p:pic>
      <p:sp>
        <p:nvSpPr>
          <p:cNvPr id="14" name="TextBox 13">
            <a:extLst>
              <a:ext uri="{FF2B5EF4-FFF2-40B4-BE49-F238E27FC236}">
                <a16:creationId xmlns:a16="http://schemas.microsoft.com/office/drawing/2014/main" id="{A6CC7D54-0DCA-8D33-CF11-C99598206642}"/>
              </a:ext>
            </a:extLst>
          </p:cNvPr>
          <p:cNvSpPr txBox="1"/>
          <p:nvPr/>
        </p:nvSpPr>
        <p:spPr>
          <a:xfrm>
            <a:off x="2170482" y="6403989"/>
            <a:ext cx="2791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6" name="TextBox 15">
            <a:extLst>
              <a:ext uri="{FF2B5EF4-FFF2-40B4-BE49-F238E27FC236}">
                <a16:creationId xmlns:a16="http://schemas.microsoft.com/office/drawing/2014/main" id="{13107537-B501-E49A-8309-C52FA1267AE5}"/>
              </a:ext>
            </a:extLst>
          </p:cNvPr>
          <p:cNvSpPr txBox="1"/>
          <p:nvPr/>
        </p:nvSpPr>
        <p:spPr>
          <a:xfrm>
            <a:off x="7757396" y="6332597"/>
            <a:ext cx="25972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8" name="TextBox 17">
            <a:extLst>
              <a:ext uri="{FF2B5EF4-FFF2-40B4-BE49-F238E27FC236}">
                <a16:creationId xmlns:a16="http://schemas.microsoft.com/office/drawing/2014/main" id="{4DD0AF02-17B4-C65A-8AFA-54877996B807}"/>
              </a:ext>
            </a:extLst>
          </p:cNvPr>
          <p:cNvSpPr txBox="1"/>
          <p:nvPr/>
        </p:nvSpPr>
        <p:spPr>
          <a:xfrm>
            <a:off x="8441786" y="3537706"/>
            <a:ext cx="29359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3" name="Picture 2">
            <a:extLst>
              <a:ext uri="{FF2B5EF4-FFF2-40B4-BE49-F238E27FC236}">
                <a16:creationId xmlns:a16="http://schemas.microsoft.com/office/drawing/2014/main" id="{44A51791-A4A6-5EEA-BE1E-F25AEF2D37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1786" y="981480"/>
            <a:ext cx="3234036" cy="2595685"/>
          </a:xfrm>
          <a:prstGeom prst="rect">
            <a:avLst/>
          </a:prstGeom>
        </p:spPr>
      </p:pic>
      <p:pic>
        <p:nvPicPr>
          <p:cNvPr id="2" name="Picture 1">
            <a:extLst>
              <a:ext uri="{FF2B5EF4-FFF2-40B4-BE49-F238E27FC236}">
                <a16:creationId xmlns:a16="http://schemas.microsoft.com/office/drawing/2014/main" id="{90D0E490-E241-846B-A3F0-840265F0CA63}"/>
              </a:ext>
            </a:extLst>
          </p:cNvPr>
          <p:cNvPicPr>
            <a:picLocks noChangeAspect="1"/>
          </p:cNvPicPr>
          <p:nvPr/>
        </p:nvPicPr>
        <p:blipFill>
          <a:blip r:embed="rId7"/>
          <a:stretch>
            <a:fillRect/>
          </a:stretch>
        </p:blipFill>
        <p:spPr>
          <a:xfrm>
            <a:off x="4364471" y="948708"/>
            <a:ext cx="3549924" cy="2581925"/>
          </a:xfrm>
          <a:prstGeom prst="rect">
            <a:avLst/>
          </a:prstGeom>
        </p:spPr>
      </p:pic>
      <p:sp>
        <p:nvSpPr>
          <p:cNvPr id="4" name="TextBox 3">
            <a:extLst>
              <a:ext uri="{FF2B5EF4-FFF2-40B4-BE49-F238E27FC236}">
                <a16:creationId xmlns:a16="http://schemas.microsoft.com/office/drawing/2014/main" id="{486ECA95-BCE7-8F6A-A866-D55921B31BC5}"/>
              </a:ext>
            </a:extLst>
          </p:cNvPr>
          <p:cNvSpPr txBox="1"/>
          <p:nvPr/>
        </p:nvSpPr>
        <p:spPr>
          <a:xfrm>
            <a:off x="4500913" y="3562688"/>
            <a:ext cx="29359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E0115A4D-27DB-551B-87E3-DD65E70EE530}"/>
              </a:ext>
            </a:extLst>
          </p:cNvPr>
          <p:cNvSpPr txBox="1"/>
          <p:nvPr/>
        </p:nvSpPr>
        <p:spPr>
          <a:xfrm>
            <a:off x="1534462" y="3601860"/>
            <a:ext cx="17337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rơm</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FFB9080C-B6F2-0F7D-57CE-7CE7AAA375D1}"/>
              </a:ext>
            </a:extLst>
          </p:cNvPr>
          <p:cNvSpPr txBox="1"/>
          <p:nvPr/>
        </p:nvSpPr>
        <p:spPr>
          <a:xfrm>
            <a:off x="3154926" y="6396335"/>
            <a:ext cx="24954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châm</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D0582057-005D-4CE2-8368-04D7F214F2E0}"/>
              </a:ext>
            </a:extLst>
          </p:cNvPr>
          <p:cNvSpPr txBox="1"/>
          <p:nvPr/>
        </p:nvSpPr>
        <p:spPr>
          <a:xfrm>
            <a:off x="8715632" y="6335662"/>
            <a:ext cx="1725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FD030D2-CF5F-7648-AAC5-68E73BBDC193}"/>
              </a:ext>
            </a:extLst>
          </p:cNvPr>
          <p:cNvSpPr txBox="1"/>
          <p:nvPr/>
        </p:nvSpPr>
        <p:spPr>
          <a:xfrm>
            <a:off x="9426876" y="3545871"/>
            <a:ext cx="17337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sò</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6A63B471-8A86-3C3B-9E09-D456B56EEBA9}"/>
              </a:ext>
            </a:extLst>
          </p:cNvPr>
          <p:cNvSpPr txBox="1"/>
          <p:nvPr/>
        </p:nvSpPr>
        <p:spPr>
          <a:xfrm>
            <a:off x="5445565" y="3545872"/>
            <a:ext cx="25304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mèo</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E164D0D3-55F3-16A0-25F4-D4B8D83C7EBF}"/>
              </a:ext>
            </a:extLst>
          </p:cNvPr>
          <p:cNvPicPr>
            <a:picLocks noChangeAspect="1"/>
          </p:cNvPicPr>
          <p:nvPr/>
        </p:nvPicPr>
        <p:blipFill>
          <a:blip r:embed="rId8"/>
          <a:stretch>
            <a:fillRect/>
          </a:stretch>
        </p:blipFill>
        <p:spPr>
          <a:xfrm>
            <a:off x="7680726" y="4050304"/>
            <a:ext cx="2673930" cy="2231361"/>
          </a:xfrm>
          <a:prstGeom prst="rect">
            <a:avLst/>
          </a:prstGeom>
        </p:spPr>
      </p:pic>
      <p:sp>
        <p:nvSpPr>
          <p:cNvPr id="7" name="Flowchart: Alternate Process 6">
            <a:extLst>
              <a:ext uri="{FF2B5EF4-FFF2-40B4-BE49-F238E27FC236}">
                <a16:creationId xmlns:a16="http://schemas.microsoft.com/office/drawing/2014/main" id="{4E2211BB-574E-108D-3128-87DDCCD9F075}"/>
              </a:ext>
            </a:extLst>
          </p:cNvPr>
          <p:cNvSpPr/>
          <p:nvPr/>
        </p:nvSpPr>
        <p:spPr>
          <a:xfrm>
            <a:off x="2463491" y="167563"/>
            <a:ext cx="6902768" cy="577348"/>
          </a:xfrm>
          <a:prstGeom prst="flowChartAlternate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400" b="1" dirty="0">
                <a:solidFill>
                  <a:srgbClr val="FF0000"/>
                </a:solidFill>
              </a:rPr>
              <a:t>Quan sát hình, nêu tên các nấm ăn</a:t>
            </a:r>
            <a:endParaRPr lang="en-US" sz="2400" b="1" dirty="0">
              <a:solidFill>
                <a:srgbClr val="FF0000"/>
              </a:solidFill>
            </a:endParaRPr>
          </a:p>
        </p:txBody>
      </p:sp>
    </p:spTree>
    <p:extLst>
      <p:ext uri="{BB962C8B-B14F-4D97-AF65-F5344CB8AC3E}">
        <p14:creationId xmlns:p14="http://schemas.microsoft.com/office/powerpoint/2010/main" val="32021632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a:extLst>
            <a:ext uri="{FF2B5EF4-FFF2-40B4-BE49-F238E27FC236}">
              <a16:creationId xmlns:a16="http://schemas.microsoft.com/office/drawing/2014/main" id="{195567C9-61E8-0436-3CEF-6A0F67AC917E}"/>
            </a:ext>
          </a:extLst>
        </p:cNvPr>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59B22613-5A9D-8756-5EE9-0136783D65A7}"/>
              </a:ext>
            </a:extLst>
          </p:cNvPr>
          <p:cNvSpPr/>
          <p:nvPr/>
        </p:nvSpPr>
        <p:spPr>
          <a:xfrm>
            <a:off x="461319" y="271849"/>
            <a:ext cx="11349841" cy="643060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12683E55-9DB7-21AE-06DA-2C89A8DF5101}"/>
              </a:ext>
            </a:extLst>
          </p:cNvPr>
          <p:cNvPicPr>
            <a:picLocks noChangeAspect="1"/>
          </p:cNvPicPr>
          <p:nvPr/>
        </p:nvPicPr>
        <p:blipFill>
          <a:blip r:embed="rId2"/>
          <a:stretch>
            <a:fillRect/>
          </a:stretch>
        </p:blipFill>
        <p:spPr>
          <a:xfrm>
            <a:off x="748402" y="518984"/>
            <a:ext cx="10751620" cy="4373101"/>
          </a:xfrm>
          <a:prstGeom prst="rect">
            <a:avLst/>
          </a:prstGeom>
        </p:spPr>
      </p:pic>
    </p:spTree>
    <p:extLst>
      <p:ext uri="{BB962C8B-B14F-4D97-AF65-F5344CB8AC3E}">
        <p14:creationId xmlns:p14="http://schemas.microsoft.com/office/powerpoint/2010/main" val="365353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8805-E623-48CD-BE27-9EECFBD0E4C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325FE05-2BDD-4455-4389-CE3CC2ABF67B}"/>
              </a:ext>
            </a:extLst>
          </p:cNvPr>
          <p:cNvSpPr txBox="1"/>
          <p:nvPr/>
        </p:nvSpPr>
        <p:spPr>
          <a:xfrm>
            <a:off x="6250504" y="6910839"/>
            <a:ext cx="32340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pngimg.com/download/63826"/>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Hiệu quả mô hình trồng nấm rơm trong nhà ở huyện Thạnh Trị">
            <a:extLst>
              <a:ext uri="{FF2B5EF4-FFF2-40B4-BE49-F238E27FC236}">
                <a16:creationId xmlns:a16="http://schemas.microsoft.com/office/drawing/2014/main" id="{45010A72-7122-A4BB-3867-52E0194F10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25" y="920906"/>
            <a:ext cx="3216091" cy="2656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699580-008E-57BF-41D3-CBE9B17605D1}"/>
              </a:ext>
            </a:extLst>
          </p:cNvPr>
          <p:cNvSpPr txBox="1"/>
          <p:nvPr/>
        </p:nvSpPr>
        <p:spPr>
          <a:xfrm>
            <a:off x="496137" y="3594206"/>
            <a:ext cx="1262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cs typeface="Times New Roman" panose="02020603050405020304" pitchFamily="18" charset="0"/>
              </a:rPr>
              <a:t>Nhóm 1</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11" name="Picture 10">
            <a:extLst>
              <a:ext uri="{FF2B5EF4-FFF2-40B4-BE49-F238E27FC236}">
                <a16:creationId xmlns:a16="http://schemas.microsoft.com/office/drawing/2014/main" id="{D3237F59-FD5E-807F-7718-8E36E03484A9}"/>
              </a:ext>
            </a:extLst>
          </p:cNvPr>
          <p:cNvPicPr>
            <a:picLocks noChangeAspect="1"/>
          </p:cNvPicPr>
          <p:nvPr/>
        </p:nvPicPr>
        <p:blipFill>
          <a:blip r:embed="rId6"/>
          <a:stretch>
            <a:fillRect/>
          </a:stretch>
        </p:blipFill>
        <p:spPr>
          <a:xfrm>
            <a:off x="2066115" y="4101236"/>
            <a:ext cx="2982074" cy="2231361"/>
          </a:xfrm>
          <a:prstGeom prst="rect">
            <a:avLst/>
          </a:prstGeom>
        </p:spPr>
      </p:pic>
      <p:sp>
        <p:nvSpPr>
          <p:cNvPr id="14" name="TextBox 13">
            <a:extLst>
              <a:ext uri="{FF2B5EF4-FFF2-40B4-BE49-F238E27FC236}">
                <a16:creationId xmlns:a16="http://schemas.microsoft.com/office/drawing/2014/main" id="{DF2D4528-78D9-FBA5-55F6-468D79975EA3}"/>
              </a:ext>
            </a:extLst>
          </p:cNvPr>
          <p:cNvSpPr txBox="1"/>
          <p:nvPr/>
        </p:nvSpPr>
        <p:spPr>
          <a:xfrm>
            <a:off x="2051222" y="6403989"/>
            <a:ext cx="29105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cs typeface="Times New Roman" panose="02020603050405020304" pitchFamily="18" charset="0"/>
              </a:rPr>
              <a:t>Nhóm 4</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6" name="TextBox 15">
            <a:extLst>
              <a:ext uri="{FF2B5EF4-FFF2-40B4-BE49-F238E27FC236}">
                <a16:creationId xmlns:a16="http://schemas.microsoft.com/office/drawing/2014/main" id="{268D8AED-F73E-F20C-61C1-110A62F60FFE}"/>
              </a:ext>
            </a:extLst>
          </p:cNvPr>
          <p:cNvSpPr txBox="1"/>
          <p:nvPr/>
        </p:nvSpPr>
        <p:spPr>
          <a:xfrm>
            <a:off x="6683982" y="6365419"/>
            <a:ext cx="27428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cs typeface="Times New Roman" panose="02020603050405020304" pitchFamily="18" charset="0"/>
              </a:rPr>
              <a:t>Nhóm 5</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8" name="TextBox 17">
            <a:extLst>
              <a:ext uri="{FF2B5EF4-FFF2-40B4-BE49-F238E27FC236}">
                <a16:creationId xmlns:a16="http://schemas.microsoft.com/office/drawing/2014/main" id="{34F6EC9F-8D43-8830-2758-A6DA17DDA906}"/>
              </a:ext>
            </a:extLst>
          </p:cNvPr>
          <p:cNvSpPr txBox="1"/>
          <p:nvPr/>
        </p:nvSpPr>
        <p:spPr>
          <a:xfrm>
            <a:off x="8290530" y="3537706"/>
            <a:ext cx="31015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cs typeface="Times New Roman" panose="02020603050405020304" pitchFamily="18" charset="0"/>
              </a:rPr>
              <a:t>Nhóm 3</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3" name="Picture 2">
            <a:extLst>
              <a:ext uri="{FF2B5EF4-FFF2-40B4-BE49-F238E27FC236}">
                <a16:creationId xmlns:a16="http://schemas.microsoft.com/office/drawing/2014/main" id="{553F3204-D6D9-D956-2A9A-B9A6667479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1786" y="981480"/>
            <a:ext cx="3234036" cy="2595685"/>
          </a:xfrm>
          <a:prstGeom prst="rect">
            <a:avLst/>
          </a:prstGeom>
        </p:spPr>
      </p:pic>
      <p:pic>
        <p:nvPicPr>
          <p:cNvPr id="2" name="Picture 1">
            <a:extLst>
              <a:ext uri="{FF2B5EF4-FFF2-40B4-BE49-F238E27FC236}">
                <a16:creationId xmlns:a16="http://schemas.microsoft.com/office/drawing/2014/main" id="{8270B81A-CB2F-E554-EF13-66F13F393EB6}"/>
              </a:ext>
            </a:extLst>
          </p:cNvPr>
          <p:cNvPicPr>
            <a:picLocks noChangeAspect="1"/>
          </p:cNvPicPr>
          <p:nvPr/>
        </p:nvPicPr>
        <p:blipFill>
          <a:blip r:embed="rId8"/>
          <a:stretch>
            <a:fillRect/>
          </a:stretch>
        </p:blipFill>
        <p:spPr>
          <a:xfrm>
            <a:off x="4364471" y="948708"/>
            <a:ext cx="3549924" cy="2581925"/>
          </a:xfrm>
          <a:prstGeom prst="rect">
            <a:avLst/>
          </a:prstGeom>
        </p:spPr>
      </p:pic>
      <p:sp>
        <p:nvSpPr>
          <p:cNvPr id="6" name="TextBox 5">
            <a:extLst>
              <a:ext uri="{FF2B5EF4-FFF2-40B4-BE49-F238E27FC236}">
                <a16:creationId xmlns:a16="http://schemas.microsoft.com/office/drawing/2014/main" id="{58E168DD-17D8-F1DB-3DF1-5B5E7E66A8BC}"/>
              </a:ext>
            </a:extLst>
          </p:cNvPr>
          <p:cNvSpPr txBox="1"/>
          <p:nvPr/>
        </p:nvSpPr>
        <p:spPr>
          <a:xfrm>
            <a:off x="1534462" y="3601860"/>
            <a:ext cx="17337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rơm</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E9BD8F58-2250-A1B2-5574-07D5A953A3C0}"/>
              </a:ext>
            </a:extLst>
          </p:cNvPr>
          <p:cNvSpPr txBox="1"/>
          <p:nvPr/>
        </p:nvSpPr>
        <p:spPr>
          <a:xfrm>
            <a:off x="3154926" y="6396335"/>
            <a:ext cx="24954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châm</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B5060669-6AC9-40DD-FA68-361A19633EAA}"/>
              </a:ext>
            </a:extLst>
          </p:cNvPr>
          <p:cNvSpPr txBox="1"/>
          <p:nvPr/>
        </p:nvSpPr>
        <p:spPr>
          <a:xfrm>
            <a:off x="7758863" y="6351131"/>
            <a:ext cx="1725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15B94058-D07A-FFA3-46EF-5B968AADC2B5}"/>
              </a:ext>
            </a:extLst>
          </p:cNvPr>
          <p:cNvSpPr txBox="1"/>
          <p:nvPr/>
        </p:nvSpPr>
        <p:spPr>
          <a:xfrm>
            <a:off x="9426876" y="3545871"/>
            <a:ext cx="17337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sò</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66CCF108-223B-325C-4AEC-5E36EBDAACDE}"/>
              </a:ext>
            </a:extLst>
          </p:cNvPr>
          <p:cNvPicPr>
            <a:picLocks noChangeAspect="1"/>
          </p:cNvPicPr>
          <p:nvPr/>
        </p:nvPicPr>
        <p:blipFill>
          <a:blip r:embed="rId9"/>
          <a:stretch>
            <a:fillRect/>
          </a:stretch>
        </p:blipFill>
        <p:spPr>
          <a:xfrm>
            <a:off x="6683982" y="4065501"/>
            <a:ext cx="2673930" cy="2231361"/>
          </a:xfrm>
          <a:prstGeom prst="rect">
            <a:avLst/>
          </a:prstGeom>
        </p:spPr>
      </p:pic>
      <p:sp>
        <p:nvSpPr>
          <p:cNvPr id="8" name="Flowchart: Alternate Process 7">
            <a:extLst>
              <a:ext uri="{FF2B5EF4-FFF2-40B4-BE49-F238E27FC236}">
                <a16:creationId xmlns:a16="http://schemas.microsoft.com/office/drawing/2014/main" id="{4F5F9A6A-ED6F-9992-10C9-F2E63AD725E8}"/>
              </a:ext>
            </a:extLst>
          </p:cNvPr>
          <p:cNvSpPr/>
          <p:nvPr/>
        </p:nvSpPr>
        <p:spPr>
          <a:xfrm>
            <a:off x="534125" y="151179"/>
            <a:ext cx="11386027" cy="577348"/>
          </a:xfrm>
          <a:prstGeom prst="flowChartAlternate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Thảo luận nhóm: Em hãy mô tả đặc điểm hình dạng, màu sắc, nơi sống các nấm ăn</a:t>
            </a:r>
            <a:endParaRPr lang="en-US" sz="2400" b="1" dirty="0">
              <a:solidFill>
                <a:srgbClr val="FF0000"/>
              </a:solidFill>
            </a:endParaRPr>
          </a:p>
        </p:txBody>
      </p:sp>
      <p:sp>
        <p:nvSpPr>
          <p:cNvPr id="19" name="TextBox 18">
            <a:extLst>
              <a:ext uri="{FF2B5EF4-FFF2-40B4-BE49-F238E27FC236}">
                <a16:creationId xmlns:a16="http://schemas.microsoft.com/office/drawing/2014/main" id="{0422FE59-2858-E07A-4125-702ABF078397}"/>
              </a:ext>
            </a:extLst>
          </p:cNvPr>
          <p:cNvSpPr txBox="1"/>
          <p:nvPr/>
        </p:nvSpPr>
        <p:spPr>
          <a:xfrm>
            <a:off x="4764859" y="3518913"/>
            <a:ext cx="31015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dirty="0">
                <a:solidFill>
                  <a:prstClr val="black"/>
                </a:solidFill>
                <a:latin typeface="Times New Roman" panose="02020603050405020304" pitchFamily="18" charset="0"/>
                <a:cs typeface="Times New Roman" panose="02020603050405020304" pitchFamily="18" charset="0"/>
              </a:rPr>
              <a:t>Nhóm 2</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0" name="TextBox 19">
            <a:extLst>
              <a:ext uri="{FF2B5EF4-FFF2-40B4-BE49-F238E27FC236}">
                <a16:creationId xmlns:a16="http://schemas.microsoft.com/office/drawing/2014/main" id="{7CA5C317-2776-23DA-25D6-7FFCAFFA8803}"/>
              </a:ext>
            </a:extLst>
          </p:cNvPr>
          <p:cNvSpPr txBox="1"/>
          <p:nvPr/>
        </p:nvSpPr>
        <p:spPr>
          <a:xfrm>
            <a:off x="5899913" y="3527680"/>
            <a:ext cx="18589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Nấm</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tai mèo</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17014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a:extLst>
            <a:ext uri="{FF2B5EF4-FFF2-40B4-BE49-F238E27FC236}">
              <a16:creationId xmlns:a16="http://schemas.microsoft.com/office/drawing/2014/main" id="{3D52EBB0-62BC-8EEF-58C7-9E91810ADBCB}"/>
            </a:ext>
          </a:extLst>
        </p:cNvPr>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DF58822D-4575-CDDE-95AB-D243A695FEBD}"/>
              </a:ext>
            </a:extLst>
          </p:cNvPr>
          <p:cNvSpPr/>
          <p:nvPr/>
        </p:nvSpPr>
        <p:spPr>
          <a:xfrm>
            <a:off x="461319" y="271849"/>
            <a:ext cx="11349841" cy="6430605"/>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4BA0C4D6-B7A6-7309-7812-9EC825365CAD}"/>
              </a:ext>
            </a:extLst>
          </p:cNvPr>
          <p:cNvPicPr>
            <a:picLocks noChangeAspect="1"/>
          </p:cNvPicPr>
          <p:nvPr/>
        </p:nvPicPr>
        <p:blipFill>
          <a:blip r:embed="rId2"/>
          <a:stretch>
            <a:fillRect/>
          </a:stretch>
        </p:blipFill>
        <p:spPr>
          <a:xfrm>
            <a:off x="26229" y="0"/>
            <a:ext cx="12139541"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6495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260</Words>
  <Application>Microsoft Office PowerPoint</Application>
  <PresentationFormat>Widescreen</PresentationFormat>
  <Paragraphs>41</Paragraphs>
  <Slides>17</Slides>
  <Notes>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17</vt:i4>
      </vt:variant>
    </vt:vector>
  </HeadingPairs>
  <TitlesOfParts>
    <vt:vector size="35" baseType="lpstr">
      <vt:lpstr>微软雅黑</vt:lpstr>
      <vt:lpstr>Arial</vt:lpstr>
      <vt:lpstr>Calibri</vt:lpstr>
      <vt:lpstr>Calibri Light</vt:lpstr>
      <vt:lpstr>Cambria</vt:lpstr>
      <vt:lpstr>等线</vt:lpstr>
      <vt:lpstr>黑体</vt:lpstr>
      <vt:lpstr>Tahoma</vt:lpstr>
      <vt:lpstr>Times New Roman</vt:lpstr>
      <vt:lpstr>楷体</vt:lpstr>
      <vt:lpstr>Theme74</vt:lpstr>
      <vt:lpstr>Office 主题​​</vt:lpstr>
      <vt:lpstr>Custom Design</vt:lpstr>
      <vt:lpstr>1_Custom Design</vt:lpstr>
      <vt:lpstr>2_Custom Design</vt:lpstr>
      <vt:lpstr>3_Custom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94</cp:revision>
  <dcterms:created xsi:type="dcterms:W3CDTF">2023-11-09T03:36:42Z</dcterms:created>
  <dcterms:modified xsi:type="dcterms:W3CDTF">2026-02-12T06:54:32Z</dcterms:modified>
</cp:coreProperties>
</file>