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wdp" ContentType="image/vnd.ms-photo"/>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762" r:id="rId1"/>
  </p:sldMasterIdLst>
  <p:notesMasterIdLst>
    <p:notesMasterId r:id="rId18"/>
  </p:notesMasterIdLst>
  <p:sldIdLst>
    <p:sldId id="272" r:id="rId2"/>
    <p:sldId id="281" r:id="rId3"/>
    <p:sldId id="343" r:id="rId4"/>
    <p:sldId id="405" r:id="rId5"/>
    <p:sldId id="341" r:id="rId6"/>
    <p:sldId id="396" r:id="rId7"/>
    <p:sldId id="397" r:id="rId8"/>
    <p:sldId id="398" r:id="rId9"/>
    <p:sldId id="399" r:id="rId10"/>
    <p:sldId id="400" r:id="rId11"/>
    <p:sldId id="389" r:id="rId12"/>
    <p:sldId id="401" r:id="rId13"/>
    <p:sldId id="402" r:id="rId14"/>
    <p:sldId id="403" r:id="rId15"/>
    <p:sldId id="404" r:id="rId16"/>
    <p:sldId id="395" r:id="rId17"/>
  </p:sldIdLst>
  <p:sldSz cx="12192000" cy="6858000"/>
  <p:notesSz cx="6858000" cy="9144000"/>
  <p:custDataLst>
    <p:tags r:id="rId19"/>
  </p:custDataLst>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Phuong" initials="P" lastIdx="1" clrIdx="0">
    <p:extLst>
      <p:ext uri="{19B8F6BF-5375-455C-9EA6-DF929625EA0E}">
        <p15:presenceInfo xmlns:p15="http://schemas.microsoft.com/office/powerpoint/2012/main" userId="Phuong"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8D1A0"/>
    <a:srgbClr val="CDBF97"/>
    <a:srgbClr val="8D7545"/>
    <a:srgbClr val="ECE8E5"/>
    <a:srgbClr val="E4CBCB"/>
    <a:srgbClr val="A88755"/>
    <a:srgbClr val="1F2020"/>
    <a:srgbClr val="263B45"/>
    <a:srgbClr val="193B3C"/>
    <a:srgbClr val="4E6C57"/>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7961" autoAdjust="0"/>
    <p:restoredTop sz="93246" autoAdjust="0"/>
  </p:normalViewPr>
  <p:slideViewPr>
    <p:cSldViewPr snapToGrid="0">
      <p:cViewPr varScale="1">
        <p:scale>
          <a:sx n="83" d="100"/>
          <a:sy n="83" d="100"/>
        </p:scale>
        <p:origin x="91" y="245"/>
      </p:cViewPr>
      <p:guideLst>
        <p:guide orient="horz" pos="2160"/>
        <p:guide pos="3840"/>
      </p:guideLst>
    </p:cSldViewPr>
  </p:slideViewPr>
  <p:notesTextViewPr>
    <p:cViewPr>
      <p:scale>
        <a:sx n="1" d="1"/>
        <a:sy n="1" d="1"/>
      </p:scale>
      <p:origin x="0" y="0"/>
    </p:cViewPr>
  </p:notesTextViewPr>
  <p:sorterViewPr>
    <p:cViewPr>
      <p:scale>
        <a:sx n="33" d="100"/>
        <a:sy n="33"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presProps" Target="pres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commentAuthors" Target="commentAuthor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tags" Target="tags/tag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1577D22-AD28-43FC-8EB4-B134A7D334C3}" type="datetimeFigureOut">
              <a:rPr lang="zh-CN" altLang="en-US" smtClean="0"/>
              <a:t>2026/2/12</a:t>
            </a:fld>
            <a:endParaRPr lang="zh-CN" altLang="en-US"/>
          </a:p>
        </p:txBody>
      </p:sp>
      <p:sp>
        <p:nvSpPr>
          <p:cNvPr id="4" name="幻灯片图像占位符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zh-CN" altLang="en-US"/>
          </a:p>
        </p:txBody>
      </p:sp>
      <p:sp>
        <p:nvSpPr>
          <p:cNvPr id="5" name="备注占位符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zh-CN" altLang="en-US"/>
              <a:t>编辑母版文本样式</a:t>
            </a:r>
          </a:p>
          <a:p>
            <a:pPr lvl="1"/>
            <a:r>
              <a:rPr lang="zh-CN" altLang="en-US"/>
              <a:t>第二级</a:t>
            </a:r>
          </a:p>
          <a:p>
            <a:pPr lvl="2"/>
            <a:r>
              <a:rPr lang="zh-CN" altLang="en-US"/>
              <a:t>第三级</a:t>
            </a:r>
          </a:p>
          <a:p>
            <a:pPr lvl="3"/>
            <a:r>
              <a:rPr lang="zh-CN" altLang="en-US"/>
              <a:t>第四级</a:t>
            </a:r>
          </a:p>
          <a:p>
            <a:pPr lvl="4"/>
            <a:r>
              <a:rPr lang="zh-CN" altLang="en-US"/>
              <a:t>第五级</a:t>
            </a:r>
          </a:p>
        </p:txBody>
      </p:sp>
      <p:sp>
        <p:nvSpPr>
          <p:cNvPr id="6" name="页脚占位符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7" name="灯片编号占位符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A8C8EFA-96ED-4A18-B46D-8BDC030E3AF6}" type="slidenum">
              <a:rPr lang="zh-CN" altLang="en-US" smtClean="0"/>
              <a:t>‹#›</a:t>
            </a:fld>
            <a:endParaRPr lang="zh-CN" altLang="en-US"/>
          </a:p>
        </p:txBody>
      </p:sp>
    </p:spTree>
    <p:extLst>
      <p:ext uri="{BB962C8B-B14F-4D97-AF65-F5344CB8AC3E}">
        <p14:creationId xmlns:p14="http://schemas.microsoft.com/office/powerpoint/2010/main" val="421636439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DA8C8EFA-96ED-4A18-B46D-8BDC030E3AF6}" type="slidenum">
              <a:rPr lang="zh-CN" altLang="en-US" smtClean="0"/>
              <a:t>1</a:t>
            </a:fld>
            <a:endParaRPr lang="zh-CN" altLang="en-US"/>
          </a:p>
        </p:txBody>
      </p:sp>
    </p:spTree>
    <p:extLst>
      <p:ext uri="{BB962C8B-B14F-4D97-AF65-F5344CB8AC3E}">
        <p14:creationId xmlns:p14="http://schemas.microsoft.com/office/powerpoint/2010/main" val="150838721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685800" y="1143000"/>
            <a:ext cx="5486400" cy="3086100"/>
          </a:xfrm>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71717019-9FE0-48DA-B0D8-117C5813B5F0}" type="slidenum">
              <a:rPr lang="zh-CN" altLang="en-US" smtClean="0"/>
              <a:t>12</a:t>
            </a:fld>
            <a:endParaRPr lang="zh-CN" altLang="en-US"/>
          </a:p>
        </p:txBody>
      </p:sp>
    </p:spTree>
    <p:extLst>
      <p:ext uri="{BB962C8B-B14F-4D97-AF65-F5344CB8AC3E}">
        <p14:creationId xmlns:p14="http://schemas.microsoft.com/office/powerpoint/2010/main" val="1710528952"/>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685800" y="1143000"/>
            <a:ext cx="5486400" cy="3086100"/>
          </a:xfrm>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71717019-9FE0-48DA-B0D8-117C5813B5F0}" type="slidenum">
              <a:rPr lang="zh-CN" altLang="en-US" smtClean="0"/>
              <a:t>13</a:t>
            </a:fld>
            <a:endParaRPr lang="zh-CN" altLang="en-US"/>
          </a:p>
        </p:txBody>
      </p:sp>
    </p:spTree>
    <p:extLst>
      <p:ext uri="{BB962C8B-B14F-4D97-AF65-F5344CB8AC3E}">
        <p14:creationId xmlns:p14="http://schemas.microsoft.com/office/powerpoint/2010/main" val="17438155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685800" y="1143000"/>
            <a:ext cx="5486400" cy="3086100"/>
          </a:xfrm>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71717019-9FE0-48DA-B0D8-117C5813B5F0}" type="slidenum">
              <a:rPr lang="zh-CN" altLang="en-US" smtClean="0"/>
              <a:t>14</a:t>
            </a:fld>
            <a:endParaRPr lang="zh-CN" altLang="en-US"/>
          </a:p>
        </p:txBody>
      </p:sp>
    </p:spTree>
    <p:extLst>
      <p:ext uri="{BB962C8B-B14F-4D97-AF65-F5344CB8AC3E}">
        <p14:creationId xmlns:p14="http://schemas.microsoft.com/office/powerpoint/2010/main" val="677095700"/>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685800" y="1143000"/>
            <a:ext cx="5486400" cy="3086100"/>
          </a:xfrm>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71717019-9FE0-48DA-B0D8-117C5813B5F0}" type="slidenum">
              <a:rPr lang="zh-CN" altLang="en-US" smtClean="0"/>
              <a:t>15</a:t>
            </a:fld>
            <a:endParaRPr lang="zh-CN" altLang="en-US"/>
          </a:p>
        </p:txBody>
      </p:sp>
    </p:spTree>
    <p:extLst>
      <p:ext uri="{BB962C8B-B14F-4D97-AF65-F5344CB8AC3E}">
        <p14:creationId xmlns:p14="http://schemas.microsoft.com/office/powerpoint/2010/main" val="283769149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685800" y="1143000"/>
            <a:ext cx="5486400" cy="3086100"/>
          </a:xfrm>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defRPr/>
            </a:pPr>
            <a:r>
              <a:rPr lang="vi-VN" sz="1200" kern="1200" dirty="0">
                <a:solidFill>
                  <a:schemeClr val="tx1"/>
                </a:solidFill>
                <a:effectLst/>
                <a:latin typeface="+mn-lt"/>
                <a:ea typeface="+mn-ea"/>
                <a:cs typeface="+mn-cs"/>
              </a:rPr>
              <a:t>Quan sát vào bức tranh các con cho cô biết tranh vẽ gì?</a:t>
            </a:r>
          </a:p>
          <a:p>
            <a:pPr marL="0" marR="0" lvl="0" indent="0" algn="l" defTabSz="914400" rtl="0" eaLnBrk="1" fontAlgn="auto" latinLnBrk="0" hangingPunct="1">
              <a:lnSpc>
                <a:spcPct val="100000"/>
              </a:lnSpc>
              <a:spcBef>
                <a:spcPts val="0"/>
              </a:spcBef>
              <a:spcAft>
                <a:spcPts val="0"/>
              </a:spcAft>
              <a:buClrTx/>
              <a:buSzTx/>
              <a:buFontTx/>
              <a:buNone/>
              <a:defRPr/>
            </a:pPr>
            <a:r>
              <a:rPr lang="vi-VN" sz="1200" kern="1200" dirty="0">
                <a:solidFill>
                  <a:schemeClr val="tx1"/>
                </a:solidFill>
                <a:effectLst/>
                <a:latin typeface="+mn-lt"/>
                <a:ea typeface="+mn-ea"/>
                <a:cs typeface="+mn-cs"/>
              </a:rPr>
              <a:t>Tranh vẽ một cậu bé đang bị trói tay và cậu bé đang nói chuyện gì đó với vị vua. Vậy để biết cậu bé và vị vua đang nói chuyện gì chúng ta cùng tìm hiểu nội dung bài học ngày hôm nay “Đối đáp với vua’’.</a:t>
            </a:r>
            <a:endParaRPr lang="en-US" dirty="0">
              <a:effectLst/>
            </a:endParaRPr>
          </a:p>
          <a:p>
            <a:endParaRPr lang="vi-VN"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E0EA06CD-5BC3-4CF1-9516-FFDBF6B2AA86}" type="slidenum">
              <a:rPr kumimoji="0" lang="vi-VN" sz="1200" b="0" i="0" u="none" strike="noStrike" kern="1200" cap="none" spc="0" normalizeH="0" baseline="0" noProof="0" smtClean="0">
                <a:ln>
                  <a:noFill/>
                </a:ln>
                <a:solidFill>
                  <a:prstClr val="black"/>
                </a:solidFill>
                <a:effectLst/>
                <a:uLnTx/>
                <a:uFillTx/>
                <a:latin typeface="Arial" panose="020B0604020202020204" pitchFamily="34" charset="0"/>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vi-VN" sz="1200" b="0" i="0" u="none" strike="noStrike" kern="1200" cap="none" spc="0" normalizeH="0" baseline="0" noProof="0">
              <a:ln>
                <a:noFill/>
              </a:ln>
              <a:solidFill>
                <a:prstClr val="black"/>
              </a:solidFill>
              <a:effectLst/>
              <a:uLnTx/>
              <a:uFillTx/>
              <a:latin typeface="Arial" panose="020B0604020202020204" pitchFamily="34" charset="0"/>
              <a:ea typeface="+mn-ea"/>
              <a:cs typeface="+mn-cs"/>
            </a:endParaRPr>
          </a:p>
        </p:txBody>
      </p:sp>
    </p:spTree>
    <p:extLst>
      <p:ext uri="{BB962C8B-B14F-4D97-AF65-F5344CB8AC3E}">
        <p14:creationId xmlns:p14="http://schemas.microsoft.com/office/powerpoint/2010/main" val="6292285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51"/>
        <p:cNvGrpSpPr/>
        <p:nvPr/>
      </p:nvGrpSpPr>
      <p:grpSpPr>
        <a:xfrm>
          <a:off x="0" y="0"/>
          <a:ext cx="0" cy="0"/>
          <a:chOff x="0" y="0"/>
          <a:chExt cx="0" cy="0"/>
        </a:xfrm>
      </p:grpSpPr>
      <p:sp>
        <p:nvSpPr>
          <p:cNvPr id="652" name="Google Shape;652;ge1d838b627_0_3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53" name="Google Shape;653;ge1d838b627_0_3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72893037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51"/>
        <p:cNvGrpSpPr/>
        <p:nvPr/>
      </p:nvGrpSpPr>
      <p:grpSpPr>
        <a:xfrm>
          <a:off x="0" y="0"/>
          <a:ext cx="0" cy="0"/>
          <a:chOff x="0" y="0"/>
          <a:chExt cx="0" cy="0"/>
        </a:xfrm>
      </p:grpSpPr>
      <p:sp>
        <p:nvSpPr>
          <p:cNvPr id="652" name="Google Shape;652;ge1d838b627_0_3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53" name="Google Shape;653;ge1d838b627_0_3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44009837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51"/>
        <p:cNvGrpSpPr/>
        <p:nvPr/>
      </p:nvGrpSpPr>
      <p:grpSpPr>
        <a:xfrm>
          <a:off x="0" y="0"/>
          <a:ext cx="0" cy="0"/>
          <a:chOff x="0" y="0"/>
          <a:chExt cx="0" cy="0"/>
        </a:xfrm>
      </p:grpSpPr>
      <p:sp>
        <p:nvSpPr>
          <p:cNvPr id="652" name="Google Shape;652;ge1d838b627_0_3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53" name="Google Shape;653;ge1d838b627_0_3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161703645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51"/>
        <p:cNvGrpSpPr/>
        <p:nvPr/>
      </p:nvGrpSpPr>
      <p:grpSpPr>
        <a:xfrm>
          <a:off x="0" y="0"/>
          <a:ext cx="0" cy="0"/>
          <a:chOff x="0" y="0"/>
          <a:chExt cx="0" cy="0"/>
        </a:xfrm>
      </p:grpSpPr>
      <p:sp>
        <p:nvSpPr>
          <p:cNvPr id="652" name="Google Shape;652;ge1d838b627_0_3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53" name="Google Shape;653;ge1d838b627_0_3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243491298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51"/>
        <p:cNvGrpSpPr/>
        <p:nvPr/>
      </p:nvGrpSpPr>
      <p:grpSpPr>
        <a:xfrm>
          <a:off x="0" y="0"/>
          <a:ext cx="0" cy="0"/>
          <a:chOff x="0" y="0"/>
          <a:chExt cx="0" cy="0"/>
        </a:xfrm>
      </p:grpSpPr>
      <p:sp>
        <p:nvSpPr>
          <p:cNvPr id="652" name="Google Shape;652;ge1d838b627_0_3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53" name="Google Shape;653;ge1d838b627_0_3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319586701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651"/>
        <p:cNvGrpSpPr/>
        <p:nvPr/>
      </p:nvGrpSpPr>
      <p:grpSpPr>
        <a:xfrm>
          <a:off x="0" y="0"/>
          <a:ext cx="0" cy="0"/>
          <a:chOff x="0" y="0"/>
          <a:chExt cx="0" cy="0"/>
        </a:xfrm>
      </p:grpSpPr>
      <p:sp>
        <p:nvSpPr>
          <p:cNvPr id="652" name="Google Shape;652;ge1d838b627_0_3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653" name="Google Shape;653;ge1d838b627_0_3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extLst>
      <p:ext uri="{BB962C8B-B14F-4D97-AF65-F5344CB8AC3E}">
        <p14:creationId xmlns:p14="http://schemas.microsoft.com/office/powerpoint/2010/main" val="75578547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幻灯片图像占位符 1"/>
          <p:cNvSpPr>
            <a:spLocks noGrp="1" noRot="1" noChangeAspect="1"/>
          </p:cNvSpPr>
          <p:nvPr>
            <p:ph type="sldImg"/>
          </p:nvPr>
        </p:nvSpPr>
        <p:spPr>
          <a:xfrm>
            <a:off x="685800" y="1143000"/>
            <a:ext cx="5486400" cy="3086100"/>
          </a:xfrm>
        </p:spPr>
      </p:sp>
      <p:sp>
        <p:nvSpPr>
          <p:cNvPr id="3" name="备注占位符 2"/>
          <p:cNvSpPr>
            <a:spLocks noGrp="1"/>
          </p:cNvSpPr>
          <p:nvPr>
            <p:ph type="body" idx="1"/>
          </p:nvPr>
        </p:nvSpPr>
        <p:spPr/>
        <p:txBody>
          <a:bodyPr/>
          <a:lstStyle/>
          <a:p>
            <a:endParaRPr lang="zh-CN" altLang="en-US"/>
          </a:p>
        </p:txBody>
      </p:sp>
      <p:sp>
        <p:nvSpPr>
          <p:cNvPr id="4" name="灯片编号占位符 3"/>
          <p:cNvSpPr>
            <a:spLocks noGrp="1"/>
          </p:cNvSpPr>
          <p:nvPr>
            <p:ph type="sldNum" sz="quarter" idx="10"/>
          </p:nvPr>
        </p:nvSpPr>
        <p:spPr/>
        <p:txBody>
          <a:bodyPr/>
          <a:lstStyle/>
          <a:p>
            <a:fld id="{71717019-9FE0-48DA-B0D8-117C5813B5F0}" type="slidenum">
              <a:rPr lang="zh-CN" altLang="en-US" smtClean="0"/>
              <a:t>11</a:t>
            </a:fld>
            <a:endParaRPr lang="zh-CN" altLang="en-US"/>
          </a:p>
        </p:txBody>
      </p:sp>
    </p:spTree>
    <p:extLst>
      <p:ext uri="{BB962C8B-B14F-4D97-AF65-F5344CB8AC3E}">
        <p14:creationId xmlns:p14="http://schemas.microsoft.com/office/powerpoint/2010/main" val="38783985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30"/>
            <a:ext cx="10363200" cy="1470025"/>
          </a:xfrm>
        </p:spPr>
        <p:txBody>
          <a:bodyPr/>
          <a:lstStyle/>
          <a:p>
            <a:r>
              <a:rPr lang="en-US"/>
              <a:t>Click to edit Master title style</a:t>
            </a:r>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34D89EE7-45B2-4F55-856D-0EDB60A21FAF}" type="datetimeFigureOut">
              <a:rPr lang="en-US" smtClean="0"/>
              <a:t>2/12/2026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81B6818-1899-4E3E-8065-5F1EB1DCCE62}" type="slidenum">
              <a:rPr lang="en-US" smtClean="0"/>
              <a:t>‹#›</a:t>
            </a:fld>
            <a:endParaRPr lang="en-US"/>
          </a:p>
        </p:txBody>
      </p:sp>
    </p:spTree>
    <p:extLst>
      <p:ext uri="{BB962C8B-B14F-4D97-AF65-F5344CB8AC3E}">
        <p14:creationId xmlns:p14="http://schemas.microsoft.com/office/powerpoint/2010/main" val="2336537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4D89EE7-45B2-4F55-856D-0EDB60A21FAF}" type="datetimeFigureOut">
              <a:rPr lang="en-US" smtClean="0"/>
              <a:t>2/12/2026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81B6818-1899-4E3E-8065-5F1EB1DCCE62}" type="slidenum">
              <a:rPr lang="en-US" smtClean="0"/>
              <a:t>‹#›</a:t>
            </a:fld>
            <a:endParaRPr lang="en-US"/>
          </a:p>
        </p:txBody>
      </p:sp>
    </p:spTree>
    <p:extLst>
      <p:ext uri="{BB962C8B-B14F-4D97-AF65-F5344CB8AC3E}">
        <p14:creationId xmlns:p14="http://schemas.microsoft.com/office/powerpoint/2010/main" val="112890800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274643"/>
            <a:ext cx="27432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609600" y="274643"/>
            <a:ext cx="80264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4D89EE7-45B2-4F55-856D-0EDB60A21FAF}" type="datetimeFigureOut">
              <a:rPr lang="en-US" smtClean="0"/>
              <a:t>2/12/2026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81B6818-1899-4E3E-8065-5F1EB1DCCE62}" type="slidenum">
              <a:rPr lang="en-US" smtClean="0"/>
              <a:t>‹#›</a:t>
            </a:fld>
            <a:endParaRPr lang="en-US"/>
          </a:p>
        </p:txBody>
      </p:sp>
    </p:spTree>
    <p:extLst>
      <p:ext uri="{BB962C8B-B14F-4D97-AF65-F5344CB8AC3E}">
        <p14:creationId xmlns:p14="http://schemas.microsoft.com/office/powerpoint/2010/main" val="244218315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cSld name="标题幻灯片">
    <p:spTree>
      <p:nvGrpSpPr>
        <p:cNvPr id="1" name=""/>
        <p:cNvGrpSpPr/>
        <p:nvPr/>
      </p:nvGrpSpPr>
      <p:grpSpPr>
        <a:xfrm>
          <a:off x="0" y="0"/>
          <a:ext cx="0" cy="0"/>
          <a:chOff x="0" y="0"/>
          <a:chExt cx="0" cy="0"/>
        </a:xfrm>
      </p:grpSpPr>
    </p:spTree>
  </p:cSld>
  <p:clrMapOvr>
    <a:masterClrMapping/>
  </p:clrMapOvr>
  <mc:AlternateContent xmlns:mc="http://schemas.openxmlformats.org/markup-compatibility/2006" xmlns:p14="http://schemas.microsoft.com/office/powerpoint/2010/main">
    <mc:Choice Requires="p14">
      <p:transition spd="slow" p14:dur="1500" advClick="0" advTm="0">
        <p:random/>
      </p:transition>
    </mc:Choice>
    <mc:Fallback xmlns="">
      <p:transition spd="slow" advClick="0" advTm="0">
        <p:random/>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1_Title and Content">
    <p:spTree>
      <p:nvGrpSpPr>
        <p:cNvPr id="1" name=""/>
        <p:cNvGrpSpPr/>
        <p:nvPr/>
      </p:nvGrpSpPr>
      <p:grpSpPr>
        <a:xfrm>
          <a:off x="0" y="0"/>
          <a:ext cx="0" cy="0"/>
          <a:chOff x="0" y="0"/>
          <a:chExt cx="0" cy="0"/>
        </a:xfrm>
      </p:grpSpPr>
    </p:spTree>
    <p:extLst>
      <p:ext uri="{BB962C8B-B14F-4D97-AF65-F5344CB8AC3E}">
        <p14:creationId xmlns:p14="http://schemas.microsoft.com/office/powerpoint/2010/main" val="88332704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Table of contents">
  <p:cSld name="Table of contents">
    <p:spTree>
      <p:nvGrpSpPr>
        <p:cNvPr id="1" name="Shape 173"/>
        <p:cNvGrpSpPr/>
        <p:nvPr/>
      </p:nvGrpSpPr>
      <p:grpSpPr>
        <a:xfrm>
          <a:off x="0" y="0"/>
          <a:ext cx="0" cy="0"/>
          <a:chOff x="0" y="0"/>
          <a:chExt cx="0" cy="0"/>
        </a:xfrm>
      </p:grpSpPr>
      <p:sp>
        <p:nvSpPr>
          <p:cNvPr id="178" name="Google Shape;178;p13"/>
          <p:cNvSpPr txBox="1">
            <a:spLocks noGrp="1"/>
          </p:cNvSpPr>
          <p:nvPr>
            <p:ph type="title"/>
          </p:nvPr>
        </p:nvSpPr>
        <p:spPr>
          <a:xfrm>
            <a:off x="2160783" y="2373397"/>
            <a:ext cx="3262000" cy="703600"/>
          </a:xfrm>
          <a:prstGeom prst="rect">
            <a:avLst/>
          </a:prstGeom>
          <a:ln>
            <a:noFill/>
          </a:ln>
        </p:spPr>
        <p:txBody>
          <a:bodyPr spcFirstLastPara="1" wrap="square" lIns="91425" tIns="91425" rIns="91425" bIns="91425" anchor="t" anchorCtr="0">
            <a:noAutofit/>
          </a:bodyPr>
          <a:lstStyle>
            <a:lvl1pPr lvl="0" algn="ctr" rtl="0">
              <a:spcBef>
                <a:spcPts val="0"/>
              </a:spcBef>
              <a:spcAft>
                <a:spcPts val="0"/>
              </a:spcAft>
              <a:buSzPts val="2500"/>
              <a:buNone/>
              <a:defRPr sz="2667"/>
            </a:lvl1pPr>
            <a:lvl2pPr lvl="1" algn="ctr" rtl="0">
              <a:spcBef>
                <a:spcPts val="0"/>
              </a:spcBef>
              <a:spcAft>
                <a:spcPts val="0"/>
              </a:spcAft>
              <a:buSzPts val="2500"/>
              <a:buNone/>
              <a:defRPr sz="3333"/>
            </a:lvl2pPr>
            <a:lvl3pPr lvl="2" algn="ctr" rtl="0">
              <a:spcBef>
                <a:spcPts val="0"/>
              </a:spcBef>
              <a:spcAft>
                <a:spcPts val="0"/>
              </a:spcAft>
              <a:buSzPts val="2500"/>
              <a:buNone/>
              <a:defRPr sz="3333"/>
            </a:lvl3pPr>
            <a:lvl4pPr lvl="3" algn="ctr" rtl="0">
              <a:spcBef>
                <a:spcPts val="0"/>
              </a:spcBef>
              <a:spcAft>
                <a:spcPts val="0"/>
              </a:spcAft>
              <a:buSzPts val="2500"/>
              <a:buNone/>
              <a:defRPr sz="3333"/>
            </a:lvl4pPr>
            <a:lvl5pPr lvl="4" algn="ctr" rtl="0">
              <a:spcBef>
                <a:spcPts val="0"/>
              </a:spcBef>
              <a:spcAft>
                <a:spcPts val="0"/>
              </a:spcAft>
              <a:buSzPts val="2500"/>
              <a:buNone/>
              <a:defRPr sz="3333"/>
            </a:lvl5pPr>
            <a:lvl6pPr lvl="5" algn="ctr" rtl="0">
              <a:spcBef>
                <a:spcPts val="0"/>
              </a:spcBef>
              <a:spcAft>
                <a:spcPts val="0"/>
              </a:spcAft>
              <a:buSzPts val="2500"/>
              <a:buNone/>
              <a:defRPr sz="3333"/>
            </a:lvl6pPr>
            <a:lvl7pPr lvl="6" algn="ctr" rtl="0">
              <a:spcBef>
                <a:spcPts val="0"/>
              </a:spcBef>
              <a:spcAft>
                <a:spcPts val="0"/>
              </a:spcAft>
              <a:buSzPts val="2500"/>
              <a:buNone/>
              <a:defRPr sz="3333"/>
            </a:lvl7pPr>
            <a:lvl8pPr lvl="7" algn="ctr" rtl="0">
              <a:spcBef>
                <a:spcPts val="0"/>
              </a:spcBef>
              <a:spcAft>
                <a:spcPts val="0"/>
              </a:spcAft>
              <a:buSzPts val="2500"/>
              <a:buNone/>
              <a:defRPr sz="3333"/>
            </a:lvl8pPr>
            <a:lvl9pPr lvl="8" algn="ctr" rtl="0">
              <a:spcBef>
                <a:spcPts val="0"/>
              </a:spcBef>
              <a:spcAft>
                <a:spcPts val="0"/>
              </a:spcAft>
              <a:buSzPts val="2500"/>
              <a:buNone/>
              <a:defRPr sz="3333"/>
            </a:lvl9pPr>
          </a:lstStyle>
          <a:p>
            <a:endParaRPr/>
          </a:p>
        </p:txBody>
      </p:sp>
      <p:sp>
        <p:nvSpPr>
          <p:cNvPr id="179" name="Google Shape;179;p13"/>
          <p:cNvSpPr txBox="1">
            <a:spLocks noGrp="1"/>
          </p:cNvSpPr>
          <p:nvPr>
            <p:ph type="subTitle" idx="1"/>
          </p:nvPr>
        </p:nvSpPr>
        <p:spPr>
          <a:xfrm>
            <a:off x="2030483" y="2870000"/>
            <a:ext cx="3522800" cy="6464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1400"/>
              <a:buNone/>
              <a:defRPr sz="1867"/>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endParaRPr/>
          </a:p>
        </p:txBody>
      </p:sp>
      <p:sp>
        <p:nvSpPr>
          <p:cNvPr id="180" name="Google Shape;180;p13"/>
          <p:cNvSpPr txBox="1">
            <a:spLocks noGrp="1"/>
          </p:cNvSpPr>
          <p:nvPr>
            <p:ph type="title" idx="2"/>
          </p:nvPr>
        </p:nvSpPr>
        <p:spPr>
          <a:xfrm>
            <a:off x="6614316" y="2373397"/>
            <a:ext cx="3262000" cy="703600"/>
          </a:xfrm>
          <a:prstGeom prst="rect">
            <a:avLst/>
          </a:prstGeom>
          <a:ln>
            <a:noFill/>
          </a:ln>
        </p:spPr>
        <p:txBody>
          <a:bodyPr spcFirstLastPara="1" wrap="square" lIns="91425" tIns="91425" rIns="91425" bIns="91425" anchor="t" anchorCtr="0">
            <a:noAutofit/>
          </a:bodyPr>
          <a:lstStyle>
            <a:lvl1pPr lvl="0" algn="ctr" rtl="0">
              <a:spcBef>
                <a:spcPts val="0"/>
              </a:spcBef>
              <a:spcAft>
                <a:spcPts val="0"/>
              </a:spcAft>
              <a:buSzPts val="2500"/>
              <a:buNone/>
              <a:defRPr sz="2667"/>
            </a:lvl1pPr>
            <a:lvl2pPr lvl="1" algn="ctr" rtl="0">
              <a:spcBef>
                <a:spcPts val="0"/>
              </a:spcBef>
              <a:spcAft>
                <a:spcPts val="0"/>
              </a:spcAft>
              <a:buSzPts val="2500"/>
              <a:buNone/>
              <a:defRPr sz="3333"/>
            </a:lvl2pPr>
            <a:lvl3pPr lvl="2" algn="ctr" rtl="0">
              <a:spcBef>
                <a:spcPts val="0"/>
              </a:spcBef>
              <a:spcAft>
                <a:spcPts val="0"/>
              </a:spcAft>
              <a:buSzPts val="2500"/>
              <a:buNone/>
              <a:defRPr sz="3333"/>
            </a:lvl3pPr>
            <a:lvl4pPr lvl="3" algn="ctr" rtl="0">
              <a:spcBef>
                <a:spcPts val="0"/>
              </a:spcBef>
              <a:spcAft>
                <a:spcPts val="0"/>
              </a:spcAft>
              <a:buSzPts val="2500"/>
              <a:buNone/>
              <a:defRPr sz="3333"/>
            </a:lvl4pPr>
            <a:lvl5pPr lvl="4" algn="ctr" rtl="0">
              <a:spcBef>
                <a:spcPts val="0"/>
              </a:spcBef>
              <a:spcAft>
                <a:spcPts val="0"/>
              </a:spcAft>
              <a:buSzPts val="2500"/>
              <a:buNone/>
              <a:defRPr sz="3333"/>
            </a:lvl5pPr>
            <a:lvl6pPr lvl="5" algn="ctr" rtl="0">
              <a:spcBef>
                <a:spcPts val="0"/>
              </a:spcBef>
              <a:spcAft>
                <a:spcPts val="0"/>
              </a:spcAft>
              <a:buSzPts val="2500"/>
              <a:buNone/>
              <a:defRPr sz="3333"/>
            </a:lvl6pPr>
            <a:lvl7pPr lvl="6" algn="ctr" rtl="0">
              <a:spcBef>
                <a:spcPts val="0"/>
              </a:spcBef>
              <a:spcAft>
                <a:spcPts val="0"/>
              </a:spcAft>
              <a:buSzPts val="2500"/>
              <a:buNone/>
              <a:defRPr sz="3333"/>
            </a:lvl7pPr>
            <a:lvl8pPr lvl="7" algn="ctr" rtl="0">
              <a:spcBef>
                <a:spcPts val="0"/>
              </a:spcBef>
              <a:spcAft>
                <a:spcPts val="0"/>
              </a:spcAft>
              <a:buSzPts val="2500"/>
              <a:buNone/>
              <a:defRPr sz="3333"/>
            </a:lvl8pPr>
            <a:lvl9pPr lvl="8" algn="ctr" rtl="0">
              <a:spcBef>
                <a:spcPts val="0"/>
              </a:spcBef>
              <a:spcAft>
                <a:spcPts val="0"/>
              </a:spcAft>
              <a:buSzPts val="2500"/>
              <a:buNone/>
              <a:defRPr sz="3333"/>
            </a:lvl9pPr>
          </a:lstStyle>
          <a:p>
            <a:endParaRPr/>
          </a:p>
        </p:txBody>
      </p:sp>
      <p:sp>
        <p:nvSpPr>
          <p:cNvPr id="181" name="Google Shape;181;p13"/>
          <p:cNvSpPr txBox="1">
            <a:spLocks noGrp="1"/>
          </p:cNvSpPr>
          <p:nvPr>
            <p:ph type="subTitle" idx="3"/>
          </p:nvPr>
        </p:nvSpPr>
        <p:spPr>
          <a:xfrm>
            <a:off x="6329117" y="2870000"/>
            <a:ext cx="3832400" cy="6464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1400"/>
              <a:buNone/>
              <a:defRPr sz="1867"/>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endParaRPr/>
          </a:p>
        </p:txBody>
      </p:sp>
      <p:sp>
        <p:nvSpPr>
          <p:cNvPr id="182" name="Google Shape;182;p13"/>
          <p:cNvSpPr txBox="1">
            <a:spLocks noGrp="1"/>
          </p:cNvSpPr>
          <p:nvPr>
            <p:ph type="title" idx="4"/>
          </p:nvPr>
        </p:nvSpPr>
        <p:spPr>
          <a:xfrm>
            <a:off x="2160783" y="4904933"/>
            <a:ext cx="3262000" cy="703600"/>
          </a:xfrm>
          <a:prstGeom prst="rect">
            <a:avLst/>
          </a:prstGeom>
          <a:ln>
            <a:noFill/>
          </a:ln>
        </p:spPr>
        <p:txBody>
          <a:bodyPr spcFirstLastPara="1" wrap="square" lIns="91425" tIns="91425" rIns="91425" bIns="91425" anchor="t" anchorCtr="0">
            <a:noAutofit/>
          </a:bodyPr>
          <a:lstStyle>
            <a:lvl1pPr lvl="0" algn="ctr" rtl="0">
              <a:spcBef>
                <a:spcPts val="0"/>
              </a:spcBef>
              <a:spcAft>
                <a:spcPts val="0"/>
              </a:spcAft>
              <a:buSzPts val="2500"/>
              <a:buNone/>
              <a:defRPr sz="2667"/>
            </a:lvl1pPr>
            <a:lvl2pPr lvl="1" algn="ctr" rtl="0">
              <a:spcBef>
                <a:spcPts val="0"/>
              </a:spcBef>
              <a:spcAft>
                <a:spcPts val="0"/>
              </a:spcAft>
              <a:buSzPts val="2500"/>
              <a:buNone/>
              <a:defRPr sz="3333"/>
            </a:lvl2pPr>
            <a:lvl3pPr lvl="2" algn="ctr" rtl="0">
              <a:spcBef>
                <a:spcPts val="0"/>
              </a:spcBef>
              <a:spcAft>
                <a:spcPts val="0"/>
              </a:spcAft>
              <a:buSzPts val="2500"/>
              <a:buNone/>
              <a:defRPr sz="3333"/>
            </a:lvl3pPr>
            <a:lvl4pPr lvl="3" algn="ctr" rtl="0">
              <a:spcBef>
                <a:spcPts val="0"/>
              </a:spcBef>
              <a:spcAft>
                <a:spcPts val="0"/>
              </a:spcAft>
              <a:buSzPts val="2500"/>
              <a:buNone/>
              <a:defRPr sz="3333"/>
            </a:lvl4pPr>
            <a:lvl5pPr lvl="4" algn="ctr" rtl="0">
              <a:spcBef>
                <a:spcPts val="0"/>
              </a:spcBef>
              <a:spcAft>
                <a:spcPts val="0"/>
              </a:spcAft>
              <a:buSzPts val="2500"/>
              <a:buNone/>
              <a:defRPr sz="3333"/>
            </a:lvl5pPr>
            <a:lvl6pPr lvl="5" algn="ctr" rtl="0">
              <a:spcBef>
                <a:spcPts val="0"/>
              </a:spcBef>
              <a:spcAft>
                <a:spcPts val="0"/>
              </a:spcAft>
              <a:buSzPts val="2500"/>
              <a:buNone/>
              <a:defRPr sz="3333"/>
            </a:lvl6pPr>
            <a:lvl7pPr lvl="6" algn="ctr" rtl="0">
              <a:spcBef>
                <a:spcPts val="0"/>
              </a:spcBef>
              <a:spcAft>
                <a:spcPts val="0"/>
              </a:spcAft>
              <a:buSzPts val="2500"/>
              <a:buNone/>
              <a:defRPr sz="3333"/>
            </a:lvl7pPr>
            <a:lvl8pPr lvl="7" algn="ctr" rtl="0">
              <a:spcBef>
                <a:spcPts val="0"/>
              </a:spcBef>
              <a:spcAft>
                <a:spcPts val="0"/>
              </a:spcAft>
              <a:buSzPts val="2500"/>
              <a:buNone/>
              <a:defRPr sz="3333"/>
            </a:lvl8pPr>
            <a:lvl9pPr lvl="8" algn="ctr" rtl="0">
              <a:spcBef>
                <a:spcPts val="0"/>
              </a:spcBef>
              <a:spcAft>
                <a:spcPts val="0"/>
              </a:spcAft>
              <a:buSzPts val="2500"/>
              <a:buNone/>
              <a:defRPr sz="3333"/>
            </a:lvl9pPr>
          </a:lstStyle>
          <a:p>
            <a:endParaRPr/>
          </a:p>
        </p:txBody>
      </p:sp>
      <p:sp>
        <p:nvSpPr>
          <p:cNvPr id="183" name="Google Shape;183;p13"/>
          <p:cNvSpPr txBox="1">
            <a:spLocks noGrp="1"/>
          </p:cNvSpPr>
          <p:nvPr>
            <p:ph type="subTitle" idx="5"/>
          </p:nvPr>
        </p:nvSpPr>
        <p:spPr>
          <a:xfrm>
            <a:off x="2030483" y="5401537"/>
            <a:ext cx="3522800" cy="6464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1400"/>
              <a:buNone/>
              <a:defRPr sz="1867"/>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endParaRPr/>
          </a:p>
        </p:txBody>
      </p:sp>
      <p:sp>
        <p:nvSpPr>
          <p:cNvPr id="184" name="Google Shape;184;p13"/>
          <p:cNvSpPr txBox="1">
            <a:spLocks noGrp="1"/>
          </p:cNvSpPr>
          <p:nvPr>
            <p:ph type="title" idx="6"/>
          </p:nvPr>
        </p:nvSpPr>
        <p:spPr>
          <a:xfrm>
            <a:off x="6625823" y="4904933"/>
            <a:ext cx="3238800" cy="703600"/>
          </a:xfrm>
          <a:prstGeom prst="rect">
            <a:avLst/>
          </a:prstGeom>
          <a:ln>
            <a:noFill/>
          </a:ln>
        </p:spPr>
        <p:txBody>
          <a:bodyPr spcFirstLastPara="1" wrap="square" lIns="91425" tIns="91425" rIns="91425" bIns="91425" anchor="t" anchorCtr="0">
            <a:noAutofit/>
          </a:bodyPr>
          <a:lstStyle>
            <a:lvl1pPr lvl="0" algn="ctr" rtl="0">
              <a:spcBef>
                <a:spcPts val="0"/>
              </a:spcBef>
              <a:spcAft>
                <a:spcPts val="0"/>
              </a:spcAft>
              <a:buSzPts val="2500"/>
              <a:buNone/>
              <a:defRPr sz="2667"/>
            </a:lvl1pPr>
            <a:lvl2pPr lvl="1" algn="ctr" rtl="0">
              <a:spcBef>
                <a:spcPts val="0"/>
              </a:spcBef>
              <a:spcAft>
                <a:spcPts val="0"/>
              </a:spcAft>
              <a:buSzPts val="2500"/>
              <a:buNone/>
              <a:defRPr sz="3333"/>
            </a:lvl2pPr>
            <a:lvl3pPr lvl="2" algn="ctr" rtl="0">
              <a:spcBef>
                <a:spcPts val="0"/>
              </a:spcBef>
              <a:spcAft>
                <a:spcPts val="0"/>
              </a:spcAft>
              <a:buSzPts val="2500"/>
              <a:buNone/>
              <a:defRPr sz="3333"/>
            </a:lvl3pPr>
            <a:lvl4pPr lvl="3" algn="ctr" rtl="0">
              <a:spcBef>
                <a:spcPts val="0"/>
              </a:spcBef>
              <a:spcAft>
                <a:spcPts val="0"/>
              </a:spcAft>
              <a:buSzPts val="2500"/>
              <a:buNone/>
              <a:defRPr sz="3333"/>
            </a:lvl4pPr>
            <a:lvl5pPr lvl="4" algn="ctr" rtl="0">
              <a:spcBef>
                <a:spcPts val="0"/>
              </a:spcBef>
              <a:spcAft>
                <a:spcPts val="0"/>
              </a:spcAft>
              <a:buSzPts val="2500"/>
              <a:buNone/>
              <a:defRPr sz="3333"/>
            </a:lvl5pPr>
            <a:lvl6pPr lvl="5" algn="ctr" rtl="0">
              <a:spcBef>
                <a:spcPts val="0"/>
              </a:spcBef>
              <a:spcAft>
                <a:spcPts val="0"/>
              </a:spcAft>
              <a:buSzPts val="2500"/>
              <a:buNone/>
              <a:defRPr sz="3333"/>
            </a:lvl6pPr>
            <a:lvl7pPr lvl="6" algn="ctr" rtl="0">
              <a:spcBef>
                <a:spcPts val="0"/>
              </a:spcBef>
              <a:spcAft>
                <a:spcPts val="0"/>
              </a:spcAft>
              <a:buSzPts val="2500"/>
              <a:buNone/>
              <a:defRPr sz="3333"/>
            </a:lvl7pPr>
            <a:lvl8pPr lvl="7" algn="ctr" rtl="0">
              <a:spcBef>
                <a:spcPts val="0"/>
              </a:spcBef>
              <a:spcAft>
                <a:spcPts val="0"/>
              </a:spcAft>
              <a:buSzPts val="2500"/>
              <a:buNone/>
              <a:defRPr sz="3333"/>
            </a:lvl8pPr>
            <a:lvl9pPr lvl="8" algn="ctr" rtl="0">
              <a:spcBef>
                <a:spcPts val="0"/>
              </a:spcBef>
              <a:spcAft>
                <a:spcPts val="0"/>
              </a:spcAft>
              <a:buSzPts val="2500"/>
              <a:buNone/>
              <a:defRPr sz="3333"/>
            </a:lvl9pPr>
          </a:lstStyle>
          <a:p>
            <a:endParaRPr/>
          </a:p>
        </p:txBody>
      </p:sp>
      <p:sp>
        <p:nvSpPr>
          <p:cNvPr id="185" name="Google Shape;185;p13"/>
          <p:cNvSpPr txBox="1">
            <a:spLocks noGrp="1"/>
          </p:cNvSpPr>
          <p:nvPr>
            <p:ph type="subTitle" idx="7"/>
          </p:nvPr>
        </p:nvSpPr>
        <p:spPr>
          <a:xfrm>
            <a:off x="6329117" y="5401549"/>
            <a:ext cx="3832400" cy="646400"/>
          </a:xfrm>
          <a:prstGeom prst="rect">
            <a:avLst/>
          </a:prstGeom>
        </p:spPr>
        <p:txBody>
          <a:bodyPr spcFirstLastPara="1" wrap="square" lIns="91425" tIns="91425" rIns="91425" bIns="91425" anchor="t" anchorCtr="0">
            <a:noAutofit/>
          </a:bodyPr>
          <a:lstStyle>
            <a:lvl1pPr lvl="0" algn="ctr" rtl="0">
              <a:lnSpc>
                <a:spcPct val="100000"/>
              </a:lnSpc>
              <a:spcBef>
                <a:spcPts val="0"/>
              </a:spcBef>
              <a:spcAft>
                <a:spcPts val="0"/>
              </a:spcAft>
              <a:buSzPts val="1400"/>
              <a:buNone/>
              <a:defRPr sz="1867"/>
            </a:lvl1pPr>
            <a:lvl2pPr lvl="1" algn="ctr" rtl="0">
              <a:lnSpc>
                <a:spcPct val="100000"/>
              </a:lnSpc>
              <a:spcBef>
                <a:spcPts val="0"/>
              </a:spcBef>
              <a:spcAft>
                <a:spcPts val="0"/>
              </a:spcAft>
              <a:buSzPts val="1400"/>
              <a:buNone/>
              <a:defRPr/>
            </a:lvl2pPr>
            <a:lvl3pPr lvl="2" algn="ctr" rtl="0">
              <a:lnSpc>
                <a:spcPct val="100000"/>
              </a:lnSpc>
              <a:spcBef>
                <a:spcPts val="0"/>
              </a:spcBef>
              <a:spcAft>
                <a:spcPts val="0"/>
              </a:spcAft>
              <a:buSzPts val="1400"/>
              <a:buNone/>
              <a:defRPr/>
            </a:lvl3pPr>
            <a:lvl4pPr lvl="3" algn="ctr" rtl="0">
              <a:lnSpc>
                <a:spcPct val="100000"/>
              </a:lnSpc>
              <a:spcBef>
                <a:spcPts val="0"/>
              </a:spcBef>
              <a:spcAft>
                <a:spcPts val="0"/>
              </a:spcAft>
              <a:buSzPts val="1400"/>
              <a:buNone/>
              <a:defRPr/>
            </a:lvl4pPr>
            <a:lvl5pPr lvl="4" algn="ctr" rtl="0">
              <a:lnSpc>
                <a:spcPct val="100000"/>
              </a:lnSpc>
              <a:spcBef>
                <a:spcPts val="0"/>
              </a:spcBef>
              <a:spcAft>
                <a:spcPts val="0"/>
              </a:spcAft>
              <a:buSzPts val="1400"/>
              <a:buNone/>
              <a:defRPr/>
            </a:lvl5pPr>
            <a:lvl6pPr lvl="5" algn="ctr" rtl="0">
              <a:lnSpc>
                <a:spcPct val="100000"/>
              </a:lnSpc>
              <a:spcBef>
                <a:spcPts val="0"/>
              </a:spcBef>
              <a:spcAft>
                <a:spcPts val="0"/>
              </a:spcAft>
              <a:buSzPts val="1400"/>
              <a:buNone/>
              <a:defRPr/>
            </a:lvl6pPr>
            <a:lvl7pPr lvl="6" algn="ctr" rtl="0">
              <a:lnSpc>
                <a:spcPct val="100000"/>
              </a:lnSpc>
              <a:spcBef>
                <a:spcPts val="0"/>
              </a:spcBef>
              <a:spcAft>
                <a:spcPts val="0"/>
              </a:spcAft>
              <a:buSzPts val="1400"/>
              <a:buNone/>
              <a:defRPr/>
            </a:lvl7pPr>
            <a:lvl8pPr lvl="7" algn="ctr" rtl="0">
              <a:lnSpc>
                <a:spcPct val="100000"/>
              </a:lnSpc>
              <a:spcBef>
                <a:spcPts val="0"/>
              </a:spcBef>
              <a:spcAft>
                <a:spcPts val="0"/>
              </a:spcAft>
              <a:buSzPts val="1400"/>
              <a:buNone/>
              <a:defRPr/>
            </a:lvl8pPr>
            <a:lvl9pPr lvl="8" algn="ctr" rtl="0">
              <a:lnSpc>
                <a:spcPct val="100000"/>
              </a:lnSpc>
              <a:spcBef>
                <a:spcPts val="0"/>
              </a:spcBef>
              <a:spcAft>
                <a:spcPts val="0"/>
              </a:spcAft>
              <a:buSzPts val="1400"/>
              <a:buNone/>
              <a:defRPr/>
            </a:lvl9pPr>
          </a:lstStyle>
          <a:p>
            <a:endParaRPr/>
          </a:p>
        </p:txBody>
      </p:sp>
      <p:sp>
        <p:nvSpPr>
          <p:cNvPr id="186" name="Google Shape;186;p13"/>
          <p:cNvSpPr txBox="1">
            <a:spLocks noGrp="1"/>
          </p:cNvSpPr>
          <p:nvPr>
            <p:ph type="title" idx="8"/>
          </p:nvPr>
        </p:nvSpPr>
        <p:spPr>
          <a:xfrm>
            <a:off x="960000" y="593367"/>
            <a:ext cx="10272000" cy="763600"/>
          </a:xfrm>
          <a:prstGeom prst="rect">
            <a:avLst/>
          </a:prstGeom>
          <a:ln>
            <a:noFill/>
          </a:ln>
        </p:spPr>
        <p:txBody>
          <a:bodyPr spcFirstLastPara="1" wrap="square" lIns="91425" tIns="91425" rIns="91425" bIns="91425" anchor="t" anchorCtr="0">
            <a:noAutofit/>
          </a:bodyPr>
          <a:lstStyle>
            <a:lvl1pPr lvl="0" algn="ctr" rtl="0">
              <a:spcBef>
                <a:spcPts val="0"/>
              </a:spcBef>
              <a:spcAft>
                <a:spcPts val="0"/>
              </a:spcAft>
              <a:buSzPts val="3000"/>
              <a:buNone/>
              <a:defRPr>
                <a:solidFill>
                  <a:schemeClr val="accent4"/>
                </a:solidFill>
              </a:defRPr>
            </a:lvl1pPr>
            <a:lvl2pPr lvl="1" rtl="0">
              <a:spcBef>
                <a:spcPts val="0"/>
              </a:spcBef>
              <a:spcAft>
                <a:spcPts val="0"/>
              </a:spcAft>
              <a:buSzPts val="3000"/>
              <a:buNone/>
              <a:defRPr/>
            </a:lvl2pPr>
            <a:lvl3pPr lvl="2" rtl="0">
              <a:spcBef>
                <a:spcPts val="0"/>
              </a:spcBef>
              <a:spcAft>
                <a:spcPts val="0"/>
              </a:spcAft>
              <a:buSzPts val="3000"/>
              <a:buNone/>
              <a:defRPr/>
            </a:lvl3pPr>
            <a:lvl4pPr lvl="3" rtl="0">
              <a:spcBef>
                <a:spcPts val="0"/>
              </a:spcBef>
              <a:spcAft>
                <a:spcPts val="0"/>
              </a:spcAft>
              <a:buSzPts val="3000"/>
              <a:buNone/>
              <a:defRPr/>
            </a:lvl4pPr>
            <a:lvl5pPr lvl="4" rtl="0">
              <a:spcBef>
                <a:spcPts val="0"/>
              </a:spcBef>
              <a:spcAft>
                <a:spcPts val="0"/>
              </a:spcAft>
              <a:buSzPts val="3000"/>
              <a:buNone/>
              <a:defRPr/>
            </a:lvl5pPr>
            <a:lvl6pPr lvl="5" rtl="0">
              <a:spcBef>
                <a:spcPts val="0"/>
              </a:spcBef>
              <a:spcAft>
                <a:spcPts val="0"/>
              </a:spcAft>
              <a:buSzPts val="3000"/>
              <a:buNone/>
              <a:defRPr/>
            </a:lvl6pPr>
            <a:lvl7pPr lvl="6" rtl="0">
              <a:spcBef>
                <a:spcPts val="0"/>
              </a:spcBef>
              <a:spcAft>
                <a:spcPts val="0"/>
              </a:spcAft>
              <a:buSzPts val="3000"/>
              <a:buNone/>
              <a:defRPr/>
            </a:lvl7pPr>
            <a:lvl8pPr lvl="7" rtl="0">
              <a:spcBef>
                <a:spcPts val="0"/>
              </a:spcBef>
              <a:spcAft>
                <a:spcPts val="0"/>
              </a:spcAft>
              <a:buSzPts val="3000"/>
              <a:buNone/>
              <a:defRPr/>
            </a:lvl8pPr>
            <a:lvl9pPr lvl="8" rtl="0">
              <a:spcBef>
                <a:spcPts val="0"/>
              </a:spcBef>
              <a:spcAft>
                <a:spcPts val="0"/>
              </a:spcAft>
              <a:buSzPts val="3000"/>
              <a:buNone/>
              <a:defRPr/>
            </a:lvl9pPr>
          </a:lstStyle>
          <a:p>
            <a:endParaRPr/>
          </a:p>
        </p:txBody>
      </p:sp>
      <p:sp>
        <p:nvSpPr>
          <p:cNvPr id="187" name="Google Shape;187;p13"/>
          <p:cNvSpPr txBox="1">
            <a:spLocks noGrp="1"/>
          </p:cNvSpPr>
          <p:nvPr>
            <p:ph type="title" idx="9" hasCustomPrompt="1"/>
          </p:nvPr>
        </p:nvSpPr>
        <p:spPr>
          <a:xfrm>
            <a:off x="3263583" y="1686083"/>
            <a:ext cx="1056400" cy="5968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3000"/>
              <a:buNone/>
              <a:defRPr sz="4000">
                <a:solidFill>
                  <a:schemeClr val="accent4"/>
                </a:solidFill>
              </a:defRPr>
            </a:lvl1pPr>
            <a:lvl2pPr lvl="1" rtl="0">
              <a:spcBef>
                <a:spcPts val="0"/>
              </a:spcBef>
              <a:spcAft>
                <a:spcPts val="0"/>
              </a:spcAft>
              <a:buSzPts val="3000"/>
              <a:buNone/>
              <a:defRPr sz="4000"/>
            </a:lvl2pPr>
            <a:lvl3pPr lvl="2" rtl="0">
              <a:spcBef>
                <a:spcPts val="0"/>
              </a:spcBef>
              <a:spcAft>
                <a:spcPts val="0"/>
              </a:spcAft>
              <a:buSzPts val="3000"/>
              <a:buNone/>
              <a:defRPr sz="4000"/>
            </a:lvl3pPr>
            <a:lvl4pPr lvl="3" rtl="0">
              <a:spcBef>
                <a:spcPts val="0"/>
              </a:spcBef>
              <a:spcAft>
                <a:spcPts val="0"/>
              </a:spcAft>
              <a:buSzPts val="3000"/>
              <a:buNone/>
              <a:defRPr sz="4000"/>
            </a:lvl4pPr>
            <a:lvl5pPr lvl="4" rtl="0">
              <a:spcBef>
                <a:spcPts val="0"/>
              </a:spcBef>
              <a:spcAft>
                <a:spcPts val="0"/>
              </a:spcAft>
              <a:buSzPts val="3000"/>
              <a:buNone/>
              <a:defRPr sz="4000"/>
            </a:lvl5pPr>
            <a:lvl6pPr lvl="5" rtl="0">
              <a:spcBef>
                <a:spcPts val="0"/>
              </a:spcBef>
              <a:spcAft>
                <a:spcPts val="0"/>
              </a:spcAft>
              <a:buSzPts val="3000"/>
              <a:buNone/>
              <a:defRPr sz="4000"/>
            </a:lvl6pPr>
            <a:lvl7pPr lvl="6" rtl="0">
              <a:spcBef>
                <a:spcPts val="0"/>
              </a:spcBef>
              <a:spcAft>
                <a:spcPts val="0"/>
              </a:spcAft>
              <a:buSzPts val="3000"/>
              <a:buNone/>
              <a:defRPr sz="4000"/>
            </a:lvl7pPr>
            <a:lvl8pPr lvl="7" rtl="0">
              <a:spcBef>
                <a:spcPts val="0"/>
              </a:spcBef>
              <a:spcAft>
                <a:spcPts val="0"/>
              </a:spcAft>
              <a:buSzPts val="3000"/>
              <a:buNone/>
              <a:defRPr sz="4000"/>
            </a:lvl8pPr>
            <a:lvl9pPr lvl="8" rtl="0">
              <a:spcBef>
                <a:spcPts val="0"/>
              </a:spcBef>
              <a:spcAft>
                <a:spcPts val="0"/>
              </a:spcAft>
              <a:buSzPts val="3000"/>
              <a:buNone/>
              <a:defRPr sz="4000"/>
            </a:lvl9pPr>
          </a:lstStyle>
          <a:p>
            <a:r>
              <a:t>xx%</a:t>
            </a:r>
          </a:p>
        </p:txBody>
      </p:sp>
      <p:sp>
        <p:nvSpPr>
          <p:cNvPr id="188" name="Google Shape;188;p13"/>
          <p:cNvSpPr txBox="1">
            <a:spLocks noGrp="1"/>
          </p:cNvSpPr>
          <p:nvPr>
            <p:ph type="title" idx="13" hasCustomPrompt="1"/>
          </p:nvPr>
        </p:nvSpPr>
        <p:spPr>
          <a:xfrm>
            <a:off x="3263583" y="4213692"/>
            <a:ext cx="1056400" cy="5968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3000"/>
              <a:buNone/>
              <a:defRPr sz="4000">
                <a:solidFill>
                  <a:schemeClr val="accent1"/>
                </a:solidFill>
              </a:defRPr>
            </a:lvl1pPr>
            <a:lvl2pPr lvl="1" rtl="0">
              <a:spcBef>
                <a:spcPts val="0"/>
              </a:spcBef>
              <a:spcAft>
                <a:spcPts val="0"/>
              </a:spcAft>
              <a:buSzPts val="3000"/>
              <a:buNone/>
              <a:defRPr sz="4000"/>
            </a:lvl2pPr>
            <a:lvl3pPr lvl="2" rtl="0">
              <a:spcBef>
                <a:spcPts val="0"/>
              </a:spcBef>
              <a:spcAft>
                <a:spcPts val="0"/>
              </a:spcAft>
              <a:buSzPts val="3000"/>
              <a:buNone/>
              <a:defRPr sz="4000"/>
            </a:lvl3pPr>
            <a:lvl4pPr lvl="3" rtl="0">
              <a:spcBef>
                <a:spcPts val="0"/>
              </a:spcBef>
              <a:spcAft>
                <a:spcPts val="0"/>
              </a:spcAft>
              <a:buSzPts val="3000"/>
              <a:buNone/>
              <a:defRPr sz="4000"/>
            </a:lvl4pPr>
            <a:lvl5pPr lvl="4" rtl="0">
              <a:spcBef>
                <a:spcPts val="0"/>
              </a:spcBef>
              <a:spcAft>
                <a:spcPts val="0"/>
              </a:spcAft>
              <a:buSzPts val="3000"/>
              <a:buNone/>
              <a:defRPr sz="4000"/>
            </a:lvl5pPr>
            <a:lvl6pPr lvl="5" rtl="0">
              <a:spcBef>
                <a:spcPts val="0"/>
              </a:spcBef>
              <a:spcAft>
                <a:spcPts val="0"/>
              </a:spcAft>
              <a:buSzPts val="3000"/>
              <a:buNone/>
              <a:defRPr sz="4000"/>
            </a:lvl6pPr>
            <a:lvl7pPr lvl="6" rtl="0">
              <a:spcBef>
                <a:spcPts val="0"/>
              </a:spcBef>
              <a:spcAft>
                <a:spcPts val="0"/>
              </a:spcAft>
              <a:buSzPts val="3000"/>
              <a:buNone/>
              <a:defRPr sz="4000"/>
            </a:lvl7pPr>
            <a:lvl8pPr lvl="7" rtl="0">
              <a:spcBef>
                <a:spcPts val="0"/>
              </a:spcBef>
              <a:spcAft>
                <a:spcPts val="0"/>
              </a:spcAft>
              <a:buSzPts val="3000"/>
              <a:buNone/>
              <a:defRPr sz="4000"/>
            </a:lvl8pPr>
            <a:lvl9pPr lvl="8" rtl="0">
              <a:spcBef>
                <a:spcPts val="0"/>
              </a:spcBef>
              <a:spcAft>
                <a:spcPts val="0"/>
              </a:spcAft>
              <a:buSzPts val="3000"/>
              <a:buNone/>
              <a:defRPr sz="4000"/>
            </a:lvl9pPr>
          </a:lstStyle>
          <a:p>
            <a:r>
              <a:t>xx%</a:t>
            </a:r>
          </a:p>
        </p:txBody>
      </p:sp>
      <p:sp>
        <p:nvSpPr>
          <p:cNvPr id="189" name="Google Shape;189;p13"/>
          <p:cNvSpPr txBox="1">
            <a:spLocks noGrp="1"/>
          </p:cNvSpPr>
          <p:nvPr>
            <p:ph type="title" idx="14" hasCustomPrompt="1"/>
          </p:nvPr>
        </p:nvSpPr>
        <p:spPr>
          <a:xfrm>
            <a:off x="7717184" y="1686083"/>
            <a:ext cx="1056400" cy="5968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3000"/>
              <a:buNone/>
              <a:defRPr sz="4000">
                <a:solidFill>
                  <a:schemeClr val="lt2"/>
                </a:solidFill>
              </a:defRPr>
            </a:lvl1pPr>
            <a:lvl2pPr lvl="1" rtl="0">
              <a:spcBef>
                <a:spcPts val="0"/>
              </a:spcBef>
              <a:spcAft>
                <a:spcPts val="0"/>
              </a:spcAft>
              <a:buSzPts val="3000"/>
              <a:buNone/>
              <a:defRPr sz="4000"/>
            </a:lvl2pPr>
            <a:lvl3pPr lvl="2" rtl="0">
              <a:spcBef>
                <a:spcPts val="0"/>
              </a:spcBef>
              <a:spcAft>
                <a:spcPts val="0"/>
              </a:spcAft>
              <a:buSzPts val="3000"/>
              <a:buNone/>
              <a:defRPr sz="4000"/>
            </a:lvl3pPr>
            <a:lvl4pPr lvl="3" rtl="0">
              <a:spcBef>
                <a:spcPts val="0"/>
              </a:spcBef>
              <a:spcAft>
                <a:spcPts val="0"/>
              </a:spcAft>
              <a:buSzPts val="3000"/>
              <a:buNone/>
              <a:defRPr sz="4000"/>
            </a:lvl4pPr>
            <a:lvl5pPr lvl="4" rtl="0">
              <a:spcBef>
                <a:spcPts val="0"/>
              </a:spcBef>
              <a:spcAft>
                <a:spcPts val="0"/>
              </a:spcAft>
              <a:buSzPts val="3000"/>
              <a:buNone/>
              <a:defRPr sz="4000"/>
            </a:lvl5pPr>
            <a:lvl6pPr lvl="5" rtl="0">
              <a:spcBef>
                <a:spcPts val="0"/>
              </a:spcBef>
              <a:spcAft>
                <a:spcPts val="0"/>
              </a:spcAft>
              <a:buSzPts val="3000"/>
              <a:buNone/>
              <a:defRPr sz="4000"/>
            </a:lvl6pPr>
            <a:lvl7pPr lvl="6" rtl="0">
              <a:spcBef>
                <a:spcPts val="0"/>
              </a:spcBef>
              <a:spcAft>
                <a:spcPts val="0"/>
              </a:spcAft>
              <a:buSzPts val="3000"/>
              <a:buNone/>
              <a:defRPr sz="4000"/>
            </a:lvl7pPr>
            <a:lvl8pPr lvl="7" rtl="0">
              <a:spcBef>
                <a:spcPts val="0"/>
              </a:spcBef>
              <a:spcAft>
                <a:spcPts val="0"/>
              </a:spcAft>
              <a:buSzPts val="3000"/>
              <a:buNone/>
              <a:defRPr sz="4000"/>
            </a:lvl8pPr>
            <a:lvl9pPr lvl="8" rtl="0">
              <a:spcBef>
                <a:spcPts val="0"/>
              </a:spcBef>
              <a:spcAft>
                <a:spcPts val="0"/>
              </a:spcAft>
              <a:buSzPts val="3000"/>
              <a:buNone/>
              <a:defRPr sz="4000"/>
            </a:lvl9pPr>
          </a:lstStyle>
          <a:p>
            <a:r>
              <a:t>xx%</a:t>
            </a:r>
          </a:p>
        </p:txBody>
      </p:sp>
      <p:sp>
        <p:nvSpPr>
          <p:cNvPr id="190" name="Google Shape;190;p13"/>
          <p:cNvSpPr txBox="1">
            <a:spLocks noGrp="1"/>
          </p:cNvSpPr>
          <p:nvPr>
            <p:ph type="title" idx="15" hasCustomPrompt="1"/>
          </p:nvPr>
        </p:nvSpPr>
        <p:spPr>
          <a:xfrm>
            <a:off x="7717184" y="4199492"/>
            <a:ext cx="1056400" cy="596800"/>
          </a:xfrm>
          <a:prstGeom prst="rect">
            <a:avLst/>
          </a:prstGeom>
        </p:spPr>
        <p:txBody>
          <a:bodyPr spcFirstLastPara="1" wrap="square" lIns="91425" tIns="91425" rIns="91425" bIns="91425" anchor="t" anchorCtr="0">
            <a:noAutofit/>
          </a:bodyPr>
          <a:lstStyle>
            <a:lvl1pPr lvl="0" algn="ctr" rtl="0">
              <a:spcBef>
                <a:spcPts val="0"/>
              </a:spcBef>
              <a:spcAft>
                <a:spcPts val="0"/>
              </a:spcAft>
              <a:buSzPts val="3000"/>
              <a:buNone/>
              <a:defRPr sz="4000">
                <a:solidFill>
                  <a:schemeClr val="accent2"/>
                </a:solidFill>
              </a:defRPr>
            </a:lvl1pPr>
            <a:lvl2pPr lvl="1" rtl="0">
              <a:spcBef>
                <a:spcPts val="0"/>
              </a:spcBef>
              <a:spcAft>
                <a:spcPts val="0"/>
              </a:spcAft>
              <a:buSzPts val="3000"/>
              <a:buNone/>
              <a:defRPr sz="4000"/>
            </a:lvl2pPr>
            <a:lvl3pPr lvl="2" rtl="0">
              <a:spcBef>
                <a:spcPts val="0"/>
              </a:spcBef>
              <a:spcAft>
                <a:spcPts val="0"/>
              </a:spcAft>
              <a:buSzPts val="3000"/>
              <a:buNone/>
              <a:defRPr sz="4000"/>
            </a:lvl3pPr>
            <a:lvl4pPr lvl="3" rtl="0">
              <a:spcBef>
                <a:spcPts val="0"/>
              </a:spcBef>
              <a:spcAft>
                <a:spcPts val="0"/>
              </a:spcAft>
              <a:buSzPts val="3000"/>
              <a:buNone/>
              <a:defRPr sz="4000"/>
            </a:lvl4pPr>
            <a:lvl5pPr lvl="4" rtl="0">
              <a:spcBef>
                <a:spcPts val="0"/>
              </a:spcBef>
              <a:spcAft>
                <a:spcPts val="0"/>
              </a:spcAft>
              <a:buSzPts val="3000"/>
              <a:buNone/>
              <a:defRPr sz="4000"/>
            </a:lvl5pPr>
            <a:lvl6pPr lvl="5" rtl="0">
              <a:spcBef>
                <a:spcPts val="0"/>
              </a:spcBef>
              <a:spcAft>
                <a:spcPts val="0"/>
              </a:spcAft>
              <a:buSzPts val="3000"/>
              <a:buNone/>
              <a:defRPr sz="4000"/>
            </a:lvl6pPr>
            <a:lvl7pPr lvl="6" rtl="0">
              <a:spcBef>
                <a:spcPts val="0"/>
              </a:spcBef>
              <a:spcAft>
                <a:spcPts val="0"/>
              </a:spcAft>
              <a:buSzPts val="3000"/>
              <a:buNone/>
              <a:defRPr sz="4000"/>
            </a:lvl7pPr>
            <a:lvl8pPr lvl="7" rtl="0">
              <a:spcBef>
                <a:spcPts val="0"/>
              </a:spcBef>
              <a:spcAft>
                <a:spcPts val="0"/>
              </a:spcAft>
              <a:buSzPts val="3000"/>
              <a:buNone/>
              <a:defRPr sz="4000"/>
            </a:lvl8pPr>
            <a:lvl9pPr lvl="8" rtl="0">
              <a:spcBef>
                <a:spcPts val="0"/>
              </a:spcBef>
              <a:spcAft>
                <a:spcPts val="0"/>
              </a:spcAft>
              <a:buSzPts val="3000"/>
              <a:buNone/>
              <a:defRPr sz="4000"/>
            </a:lvl9pPr>
          </a:lstStyle>
          <a:p>
            <a:r>
              <a:t>xx%</a:t>
            </a:r>
          </a:p>
        </p:txBody>
      </p:sp>
    </p:spTree>
    <p:extLst>
      <p:ext uri="{BB962C8B-B14F-4D97-AF65-F5344CB8AC3E}">
        <p14:creationId xmlns:p14="http://schemas.microsoft.com/office/powerpoint/2010/main" val="243318023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1_Title Slide">
    <p:spTree>
      <p:nvGrpSpPr>
        <p:cNvPr id="1" name=""/>
        <p:cNvGrpSpPr/>
        <p:nvPr/>
      </p:nvGrpSpPr>
      <p:grpSpPr>
        <a:xfrm>
          <a:off x="0" y="0"/>
          <a:ext cx="0" cy="0"/>
          <a:chOff x="0" y="0"/>
          <a:chExt cx="0" cy="0"/>
        </a:xfrm>
      </p:grpSpPr>
      <p:sp>
        <p:nvSpPr>
          <p:cNvPr id="4" name="Date Placeholder 3"/>
          <p:cNvSpPr>
            <a:spLocks noGrp="1"/>
          </p:cNvSpPr>
          <p:nvPr>
            <p:ph type="dt" sz="half" idx="10"/>
          </p:nvPr>
        </p:nvSpPr>
        <p:spPr>
          <a:xfrm>
            <a:off x="609600" y="6356357"/>
            <a:ext cx="2844800" cy="365125"/>
          </a:xfrm>
          <a:prstGeom prst="rect">
            <a:avLst/>
          </a:prstGeom>
        </p:spPr>
        <p:txBody>
          <a:bodyPr/>
          <a:lstStyle/>
          <a:p>
            <a:fld id="{C4F6CCBF-3552-47C5-AAC7-57B51D734D8F}" type="datetimeFigureOut">
              <a:rPr lang="en-US" smtClean="0"/>
              <a:t>2/12/2026</a:t>
            </a:fld>
            <a:endParaRPr lang="en-US" dirty="0"/>
          </a:p>
        </p:txBody>
      </p:sp>
      <p:sp>
        <p:nvSpPr>
          <p:cNvPr id="5" name="Footer Placeholder 4"/>
          <p:cNvSpPr>
            <a:spLocks noGrp="1"/>
          </p:cNvSpPr>
          <p:nvPr>
            <p:ph type="ftr" sz="quarter" idx="11"/>
          </p:nvPr>
        </p:nvSpPr>
        <p:spPr>
          <a:xfrm>
            <a:off x="4165600" y="6356357"/>
            <a:ext cx="3860800" cy="365125"/>
          </a:xfrm>
          <a:prstGeom prst="rect">
            <a:avLst/>
          </a:prstGeom>
        </p:spPr>
        <p:txBody>
          <a:bodyPr/>
          <a:lstStyle/>
          <a:p>
            <a:endParaRPr lang="en-US" dirty="0"/>
          </a:p>
        </p:txBody>
      </p:sp>
      <p:sp>
        <p:nvSpPr>
          <p:cNvPr id="6" name="Slide Number Placeholder 5"/>
          <p:cNvSpPr>
            <a:spLocks noGrp="1"/>
          </p:cNvSpPr>
          <p:nvPr>
            <p:ph type="sldNum" sz="quarter" idx="12"/>
          </p:nvPr>
        </p:nvSpPr>
        <p:spPr>
          <a:xfrm>
            <a:off x="8737600" y="6356357"/>
            <a:ext cx="2844800" cy="365125"/>
          </a:xfrm>
          <a:prstGeom prst="rect">
            <a:avLst/>
          </a:prstGeom>
        </p:spPr>
        <p:txBody>
          <a:bodyPr/>
          <a:lstStyle/>
          <a:p>
            <a:fld id="{E4D9C6BE-2A86-42E7-9184-6A6FFDCA6BD7}" type="slidenum">
              <a:rPr lang="en-US" smtClean="0"/>
              <a:t>‹#›</a:t>
            </a:fld>
            <a:endParaRPr lang="en-US" dirty="0"/>
          </a:p>
        </p:txBody>
      </p:sp>
    </p:spTree>
    <p:extLst>
      <p:ext uri="{BB962C8B-B14F-4D97-AF65-F5344CB8AC3E}">
        <p14:creationId xmlns:p14="http://schemas.microsoft.com/office/powerpoint/2010/main" val="27806701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34D89EE7-45B2-4F55-856D-0EDB60A21FAF}" type="datetimeFigureOut">
              <a:rPr lang="en-US" smtClean="0"/>
              <a:t>2/12/2026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81B6818-1899-4E3E-8065-5F1EB1DCCE62}" type="slidenum">
              <a:rPr lang="en-US" smtClean="0"/>
              <a:t>‹#›</a:t>
            </a:fld>
            <a:endParaRPr lang="en-US"/>
          </a:p>
        </p:txBody>
      </p:sp>
    </p:spTree>
    <p:extLst>
      <p:ext uri="{BB962C8B-B14F-4D97-AF65-F5344CB8AC3E}">
        <p14:creationId xmlns:p14="http://schemas.microsoft.com/office/powerpoint/2010/main" val="373617179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5"/>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34D89EE7-45B2-4F55-856D-0EDB60A21FAF}" type="datetimeFigureOut">
              <a:rPr lang="en-US" smtClean="0"/>
              <a:t>2/12/2026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781B6818-1899-4E3E-8065-5F1EB1DCCE62}" type="slidenum">
              <a:rPr lang="en-US" smtClean="0"/>
              <a:t>‹#›</a:t>
            </a:fld>
            <a:endParaRPr lang="en-US"/>
          </a:p>
        </p:txBody>
      </p:sp>
    </p:spTree>
    <p:extLst>
      <p:ext uri="{BB962C8B-B14F-4D97-AF65-F5344CB8AC3E}">
        <p14:creationId xmlns:p14="http://schemas.microsoft.com/office/powerpoint/2010/main" val="73254170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609600" y="1600205"/>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97600" y="1600205"/>
            <a:ext cx="53848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34D89EE7-45B2-4F55-856D-0EDB60A21FAF}" type="datetimeFigureOut">
              <a:rPr lang="en-US" smtClean="0"/>
              <a:t>2/12/2026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81B6818-1899-4E3E-8065-5F1EB1DCCE62}" type="slidenum">
              <a:rPr lang="en-US" smtClean="0"/>
              <a:t>‹#›</a:t>
            </a:fld>
            <a:endParaRPr lang="en-US"/>
          </a:p>
        </p:txBody>
      </p:sp>
    </p:spTree>
    <p:extLst>
      <p:ext uri="{BB962C8B-B14F-4D97-AF65-F5344CB8AC3E}">
        <p14:creationId xmlns:p14="http://schemas.microsoft.com/office/powerpoint/2010/main" val="4371696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70"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70"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34D89EE7-45B2-4F55-856D-0EDB60A21FAF}" type="datetimeFigureOut">
              <a:rPr lang="en-US" smtClean="0"/>
              <a:t>2/12/2026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781B6818-1899-4E3E-8065-5F1EB1DCCE62}" type="slidenum">
              <a:rPr lang="en-US" smtClean="0"/>
              <a:t>‹#›</a:t>
            </a:fld>
            <a:endParaRPr lang="en-US"/>
          </a:p>
        </p:txBody>
      </p:sp>
    </p:spTree>
    <p:extLst>
      <p:ext uri="{BB962C8B-B14F-4D97-AF65-F5344CB8AC3E}">
        <p14:creationId xmlns:p14="http://schemas.microsoft.com/office/powerpoint/2010/main" val="393514523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34D89EE7-45B2-4F55-856D-0EDB60A21FAF}" type="datetimeFigureOut">
              <a:rPr lang="en-US" smtClean="0"/>
              <a:t>2/12/2026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781B6818-1899-4E3E-8065-5F1EB1DCCE62}" type="slidenum">
              <a:rPr lang="en-US" smtClean="0"/>
              <a:t>‹#›</a:t>
            </a:fld>
            <a:endParaRPr lang="en-US"/>
          </a:p>
        </p:txBody>
      </p:sp>
    </p:spTree>
    <p:extLst>
      <p:ext uri="{BB962C8B-B14F-4D97-AF65-F5344CB8AC3E}">
        <p14:creationId xmlns:p14="http://schemas.microsoft.com/office/powerpoint/2010/main" val="21325945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defTabSz="914377"/>
            <a:fld id="{92FBB3E7-7923-44DC-BBA8-9707294906BC}" type="datetimeFigureOut">
              <a:rPr lang="en-US" smtClean="0">
                <a:solidFill>
                  <a:prstClr val="black">
                    <a:tint val="75000"/>
                  </a:prstClr>
                </a:solidFill>
              </a:rPr>
              <a:pPr defTabSz="914377"/>
              <a:t>2/12/2026</a:t>
            </a:fld>
            <a:endParaRPr lang="en-US">
              <a:solidFill>
                <a:prstClr val="black">
                  <a:tint val="75000"/>
                </a:prstClr>
              </a:solidFill>
            </a:endParaRPr>
          </a:p>
        </p:txBody>
      </p:sp>
      <p:sp>
        <p:nvSpPr>
          <p:cNvPr id="3" name="Footer Placeholder 2"/>
          <p:cNvSpPr>
            <a:spLocks noGrp="1"/>
          </p:cNvSpPr>
          <p:nvPr>
            <p:ph type="ftr" sz="quarter" idx="11"/>
          </p:nvPr>
        </p:nvSpPr>
        <p:spPr/>
        <p:txBody>
          <a:bodyPr/>
          <a:lstStyle/>
          <a:p>
            <a:pPr defTabSz="914377"/>
            <a:endParaRPr lang="en-US">
              <a:solidFill>
                <a:prstClr val="black">
                  <a:tint val="75000"/>
                </a:prstClr>
              </a:solidFill>
            </a:endParaRPr>
          </a:p>
        </p:txBody>
      </p:sp>
      <p:sp>
        <p:nvSpPr>
          <p:cNvPr id="4" name="Slide Number Placeholder 3"/>
          <p:cNvSpPr>
            <a:spLocks noGrp="1"/>
          </p:cNvSpPr>
          <p:nvPr>
            <p:ph type="sldNum" sz="quarter" idx="12"/>
          </p:nvPr>
        </p:nvSpPr>
        <p:spPr/>
        <p:txBody>
          <a:bodyPr/>
          <a:lstStyle/>
          <a:p>
            <a:pPr defTabSz="914377"/>
            <a:fld id="{8C05F3E8-1DEB-46A3-B9FC-A99778A161A6}" type="slidenum">
              <a:rPr lang="en-US" smtClean="0">
                <a:solidFill>
                  <a:prstClr val="black">
                    <a:tint val="75000"/>
                  </a:prstClr>
                </a:solidFill>
              </a:rPr>
              <a:pPr defTabSz="914377"/>
              <a:t>‹#›</a:t>
            </a:fld>
            <a:endParaRPr lang="en-US">
              <a:solidFill>
                <a:prstClr val="black">
                  <a:tint val="75000"/>
                </a:prstClr>
              </a:solidFill>
            </a:endParaRPr>
          </a:p>
        </p:txBody>
      </p:sp>
      <p:sp>
        <p:nvSpPr>
          <p:cNvPr id="5" name="TextBox 4">
            <a:extLst>
              <a:ext uri="{FF2B5EF4-FFF2-40B4-BE49-F238E27FC236}">
                <a16:creationId xmlns:a16="http://schemas.microsoft.com/office/drawing/2014/main" id="{9D06A0CB-F0A0-4B81-AA0F-1A86AF874136}"/>
              </a:ext>
            </a:extLst>
          </p:cNvPr>
          <p:cNvSpPr txBox="1"/>
          <p:nvPr userDrawn="1"/>
        </p:nvSpPr>
        <p:spPr>
          <a:xfrm>
            <a:off x="3386921" y="0"/>
            <a:ext cx="5418163" cy="1046440"/>
          </a:xfrm>
          <a:prstGeom prst="rect">
            <a:avLst/>
          </a:prstGeom>
          <a:noFill/>
        </p:spPr>
        <p:txBody>
          <a:bodyPr wrap="square" rtlCol="0">
            <a:spAutoFit/>
          </a:bodyPr>
          <a:lstStyle/>
          <a:p>
            <a:pPr marL="0" marR="0" lvl="0" indent="0" algn="ctr" defTabSz="914377" rtl="0" eaLnBrk="1" fontAlgn="auto" latinLnBrk="0" hangingPunct="1">
              <a:lnSpc>
                <a:spcPct val="100000"/>
              </a:lnSpc>
              <a:spcBef>
                <a:spcPts val="0"/>
              </a:spcBef>
              <a:spcAft>
                <a:spcPts val="0"/>
              </a:spcAft>
              <a:buClrTx/>
              <a:buSzTx/>
              <a:buFontTx/>
              <a:buNone/>
              <a:tabLst/>
              <a:defRPr/>
            </a:pPr>
            <a:r>
              <a:rPr kumimoji="0" lang="en-US" sz="2000" b="0"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Thứ</a:t>
            </a:r>
            <a:r>
              <a:rPr kumimoji="0" lang="en-US" sz="20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en-US" sz="2000" b="0"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hai</a:t>
            </a:r>
            <a:r>
              <a:rPr kumimoji="0" lang="en-US" sz="20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en-US" sz="2000" b="0"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ngày</a:t>
            </a:r>
            <a:r>
              <a:rPr kumimoji="0" lang="en-US" sz="20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20 </a:t>
            </a:r>
            <a:r>
              <a:rPr kumimoji="0" lang="en-US" sz="2000" b="0"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tháng</a:t>
            </a:r>
            <a:r>
              <a:rPr kumimoji="0" lang="en-US" sz="20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4 </a:t>
            </a:r>
            <a:r>
              <a:rPr kumimoji="0" lang="en-US" sz="2000" b="0" i="0" u="none"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năm</a:t>
            </a:r>
            <a:r>
              <a:rPr kumimoji="0" lang="en-US" sz="2000" b="0" i="0" u="none"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2020</a:t>
            </a:r>
          </a:p>
          <a:p>
            <a:pPr marL="0" marR="0" lvl="0" indent="0" algn="ctr" defTabSz="914377" rtl="0" eaLnBrk="1" fontAlgn="auto" latinLnBrk="0" hangingPunct="1">
              <a:lnSpc>
                <a:spcPct val="100000"/>
              </a:lnSpc>
              <a:spcBef>
                <a:spcPts val="0"/>
              </a:spcBef>
              <a:spcAft>
                <a:spcPts val="0"/>
              </a:spcAft>
              <a:buClrTx/>
              <a:buSzTx/>
              <a:buFontTx/>
              <a:buNone/>
              <a:tabLst/>
              <a:defRPr/>
            </a:pPr>
            <a:r>
              <a:rPr kumimoji="0" lang="en-US" sz="2000" b="0" i="0" u="sng"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Tập</a:t>
            </a:r>
            <a:r>
              <a:rPr kumimoji="0" lang="en-US" sz="2000" b="0" i="0" u="sng"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rPr>
              <a:t> </a:t>
            </a:r>
            <a:r>
              <a:rPr kumimoji="0" lang="en-US" sz="2000" b="0" i="0" u="sng" strike="noStrike" kern="1200" cap="none" spc="0" normalizeH="0" baseline="0" noProof="0" dirty="0" err="1">
                <a:ln>
                  <a:noFill/>
                </a:ln>
                <a:solidFill>
                  <a:prstClr val="black"/>
                </a:solidFill>
                <a:effectLst/>
                <a:uLnTx/>
                <a:uFillTx/>
                <a:latin typeface="Times New Roman" panose="02020603050405020304" pitchFamily="18" charset="0"/>
                <a:ea typeface="+mn-ea"/>
                <a:cs typeface="Times New Roman" panose="02020603050405020304" pitchFamily="18" charset="0"/>
              </a:rPr>
              <a:t>đọc</a:t>
            </a:r>
            <a:endParaRPr kumimoji="0" lang="en-US" sz="2000" b="0" i="0" u="sng" strike="noStrike" kern="1200" cap="none" spc="0" normalizeH="0" baseline="0" noProof="0" dirty="0">
              <a:ln>
                <a:noFill/>
              </a:ln>
              <a:solidFill>
                <a:prstClr val="black"/>
              </a:solidFill>
              <a:effectLst/>
              <a:uLnTx/>
              <a:uFillTx/>
              <a:latin typeface="Times New Roman" panose="02020603050405020304" pitchFamily="18" charset="0"/>
              <a:ea typeface="+mn-ea"/>
              <a:cs typeface="Times New Roman" panose="02020603050405020304" pitchFamily="18" charset="0"/>
            </a:endParaRPr>
          </a:p>
          <a:p>
            <a:pPr marL="0" marR="0" lvl="0" indent="0" algn="ctr" defTabSz="914377" rtl="0" eaLnBrk="1" fontAlgn="auto" latinLnBrk="0" hangingPunct="1">
              <a:lnSpc>
                <a:spcPct val="100000"/>
              </a:lnSpc>
              <a:spcBef>
                <a:spcPts val="0"/>
              </a:spcBef>
              <a:spcAft>
                <a:spcPts val="0"/>
              </a:spcAft>
              <a:buClrTx/>
              <a:buSzTx/>
              <a:buFontTx/>
              <a:buNone/>
              <a:tabLst/>
              <a:defRPr/>
            </a:pPr>
            <a:r>
              <a:rPr kumimoji="0" lang="en-US" sz="2200" b="1" i="0" u="none" strike="noStrike" kern="1200" cap="none" spc="0" normalizeH="0" baseline="0" noProof="0" dirty="0" err="1">
                <a:ln>
                  <a:noFill/>
                </a:ln>
                <a:solidFill>
                  <a:srgbClr val="FF0000"/>
                </a:solidFill>
                <a:effectLst/>
                <a:uLnTx/>
                <a:uFillTx/>
                <a:latin typeface="Times New Roman" panose="02020603050405020304" pitchFamily="18" charset="0"/>
                <a:ea typeface="+mn-ea"/>
                <a:cs typeface="Times New Roman" panose="02020603050405020304" pitchFamily="18" charset="0"/>
              </a:rPr>
              <a:t>Đối</a:t>
            </a:r>
            <a:r>
              <a:rPr kumimoji="0" lang="en-US" sz="2200" b="1" i="0" u="none" strike="noStrike" kern="1200" cap="none" spc="0" normalizeH="0" baseline="0" noProof="0" dirty="0">
                <a:ln>
                  <a:noFill/>
                </a:ln>
                <a:solidFill>
                  <a:srgbClr val="FF0000"/>
                </a:solidFill>
                <a:effectLst/>
                <a:uLnTx/>
                <a:uFillTx/>
                <a:latin typeface="Times New Roman" panose="02020603050405020304" pitchFamily="18" charset="0"/>
                <a:ea typeface="+mn-ea"/>
                <a:cs typeface="Times New Roman" panose="02020603050405020304" pitchFamily="18" charset="0"/>
              </a:rPr>
              <a:t> </a:t>
            </a:r>
            <a:r>
              <a:rPr kumimoji="0" lang="en-US" sz="2200" b="1" i="0" u="none" strike="noStrike" kern="1200" cap="none" spc="0" normalizeH="0" baseline="0" noProof="0" dirty="0" err="1">
                <a:ln>
                  <a:noFill/>
                </a:ln>
                <a:solidFill>
                  <a:srgbClr val="FF0000"/>
                </a:solidFill>
                <a:effectLst/>
                <a:uLnTx/>
                <a:uFillTx/>
                <a:latin typeface="Times New Roman" panose="02020603050405020304" pitchFamily="18" charset="0"/>
                <a:ea typeface="+mn-ea"/>
                <a:cs typeface="Times New Roman" panose="02020603050405020304" pitchFamily="18" charset="0"/>
              </a:rPr>
              <a:t>đáp</a:t>
            </a:r>
            <a:r>
              <a:rPr kumimoji="0" lang="en-US" sz="2200" b="1" i="0" u="none" strike="noStrike" kern="1200" cap="none" spc="0" normalizeH="0" baseline="0" noProof="0" dirty="0">
                <a:ln>
                  <a:noFill/>
                </a:ln>
                <a:solidFill>
                  <a:srgbClr val="FF0000"/>
                </a:solidFill>
                <a:effectLst/>
                <a:uLnTx/>
                <a:uFillTx/>
                <a:latin typeface="Times New Roman" panose="02020603050405020304" pitchFamily="18" charset="0"/>
                <a:ea typeface="+mn-ea"/>
                <a:cs typeface="Times New Roman" panose="02020603050405020304" pitchFamily="18" charset="0"/>
              </a:rPr>
              <a:t> </a:t>
            </a:r>
            <a:r>
              <a:rPr kumimoji="0" lang="en-US" sz="2200" b="1" i="0" u="none" strike="noStrike" kern="1200" cap="none" spc="0" normalizeH="0" baseline="0" noProof="0" dirty="0" err="1">
                <a:ln>
                  <a:noFill/>
                </a:ln>
                <a:solidFill>
                  <a:srgbClr val="FF0000"/>
                </a:solidFill>
                <a:effectLst/>
                <a:uLnTx/>
                <a:uFillTx/>
                <a:latin typeface="Times New Roman" panose="02020603050405020304" pitchFamily="18" charset="0"/>
                <a:ea typeface="+mn-ea"/>
                <a:cs typeface="Times New Roman" panose="02020603050405020304" pitchFamily="18" charset="0"/>
              </a:rPr>
              <a:t>với</a:t>
            </a:r>
            <a:r>
              <a:rPr kumimoji="0" lang="en-US" sz="2200" b="1" i="0" u="none" strike="noStrike" kern="1200" cap="none" spc="0" normalizeH="0" baseline="0" noProof="0" dirty="0">
                <a:ln>
                  <a:noFill/>
                </a:ln>
                <a:solidFill>
                  <a:srgbClr val="FF0000"/>
                </a:solidFill>
                <a:effectLst/>
                <a:uLnTx/>
                <a:uFillTx/>
                <a:latin typeface="Times New Roman" panose="02020603050405020304" pitchFamily="18" charset="0"/>
                <a:ea typeface="+mn-ea"/>
                <a:cs typeface="Times New Roman" panose="02020603050405020304" pitchFamily="18" charset="0"/>
              </a:rPr>
              <a:t> </a:t>
            </a:r>
            <a:r>
              <a:rPr kumimoji="0" lang="en-US" sz="2200" b="1" i="0" u="none" strike="noStrike" kern="1200" cap="none" spc="0" normalizeH="0" baseline="0" noProof="0" dirty="0" err="1">
                <a:ln>
                  <a:noFill/>
                </a:ln>
                <a:solidFill>
                  <a:srgbClr val="FF0000"/>
                </a:solidFill>
                <a:effectLst/>
                <a:uLnTx/>
                <a:uFillTx/>
                <a:latin typeface="Times New Roman" panose="02020603050405020304" pitchFamily="18" charset="0"/>
                <a:ea typeface="+mn-ea"/>
                <a:cs typeface="Times New Roman" panose="02020603050405020304" pitchFamily="18" charset="0"/>
              </a:rPr>
              <a:t>vua</a:t>
            </a:r>
            <a:endParaRPr kumimoji="0" lang="en-US" sz="2200" b="1" i="0" u="none" strike="noStrike" kern="1200" cap="none" spc="0" normalizeH="0" baseline="0" noProof="0" dirty="0">
              <a:ln>
                <a:noFill/>
              </a:ln>
              <a:solidFill>
                <a:srgbClr val="FF0000"/>
              </a:solidFill>
              <a:effectLst/>
              <a:uLnTx/>
              <a:uFillTx/>
              <a:latin typeface="Times New Roman" panose="02020603050405020304" pitchFamily="18" charset="0"/>
              <a:ea typeface="+mn-ea"/>
              <a:cs typeface="Times New Roman" panose="02020603050405020304" pitchFamily="18" charset="0"/>
            </a:endParaRPr>
          </a:p>
        </p:txBody>
      </p:sp>
    </p:spTree>
    <p:extLst>
      <p:ext uri="{BB962C8B-B14F-4D97-AF65-F5344CB8AC3E}">
        <p14:creationId xmlns:p14="http://schemas.microsoft.com/office/powerpoint/2010/main" val="219082754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3" y="273050"/>
            <a:ext cx="4011084"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5"/>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3" y="1435103"/>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34D89EE7-45B2-4F55-856D-0EDB60A21FAF}" type="datetimeFigureOut">
              <a:rPr lang="en-US" smtClean="0"/>
              <a:t>2/12/2026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81B6818-1899-4E3E-8065-5F1EB1DCCE62}" type="slidenum">
              <a:rPr lang="en-US" smtClean="0"/>
              <a:t>‹#›</a:t>
            </a:fld>
            <a:endParaRPr lang="en-US"/>
          </a:p>
        </p:txBody>
      </p:sp>
    </p:spTree>
    <p:extLst>
      <p:ext uri="{BB962C8B-B14F-4D97-AF65-F5344CB8AC3E}">
        <p14:creationId xmlns:p14="http://schemas.microsoft.com/office/powerpoint/2010/main" val="123427314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34D89EE7-45B2-4F55-856D-0EDB60A21FAF}" type="datetimeFigureOut">
              <a:rPr lang="en-US" smtClean="0"/>
              <a:t>2/12/2026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781B6818-1899-4E3E-8065-5F1EB1DCCE62}" type="slidenum">
              <a:rPr lang="en-US" smtClean="0"/>
              <a:t>‹#›</a:t>
            </a:fld>
            <a:endParaRPr lang="en-US"/>
          </a:p>
        </p:txBody>
      </p:sp>
    </p:spTree>
    <p:extLst>
      <p:ext uri="{BB962C8B-B14F-4D97-AF65-F5344CB8AC3E}">
        <p14:creationId xmlns:p14="http://schemas.microsoft.com/office/powerpoint/2010/main" val="26352639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09600" y="274638"/>
            <a:ext cx="109728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609600" y="1600205"/>
            <a:ext cx="109728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609600" y="6356355"/>
            <a:ext cx="28448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4D89EE7-45B2-4F55-856D-0EDB60A21FAF}" type="datetimeFigureOut">
              <a:rPr lang="en-US" smtClean="0"/>
              <a:t>2/12/2026</a:t>
            </a:fld>
            <a:endParaRPr lang="en-US"/>
          </a:p>
        </p:txBody>
      </p:sp>
      <p:sp>
        <p:nvSpPr>
          <p:cNvPr id="5" name="Footer Placeholder 4"/>
          <p:cNvSpPr>
            <a:spLocks noGrp="1"/>
          </p:cNvSpPr>
          <p:nvPr>
            <p:ph type="ftr" sz="quarter" idx="3"/>
          </p:nvPr>
        </p:nvSpPr>
        <p:spPr>
          <a:xfrm>
            <a:off x="4165600" y="6356355"/>
            <a:ext cx="3860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737600" y="6356355"/>
            <a:ext cx="28448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81B6818-1899-4E3E-8065-5F1EB1DCCE62}" type="slidenum">
              <a:rPr lang="en-US" smtClean="0"/>
              <a:t>‹#›</a:t>
            </a:fld>
            <a:endParaRPr lang="en-US"/>
          </a:p>
        </p:txBody>
      </p:sp>
    </p:spTree>
    <p:extLst>
      <p:ext uri="{BB962C8B-B14F-4D97-AF65-F5344CB8AC3E}">
        <p14:creationId xmlns:p14="http://schemas.microsoft.com/office/powerpoint/2010/main" val="395745787"/>
      </p:ext>
    </p:extLst>
  </p:cSld>
  <p:clrMap bg1="lt1" tx1="dk1" bg2="lt2" tx2="dk2" accent1="accent1" accent2="accent2" accent3="accent3" accent4="accent4" accent5="accent5" accent6="accent6" hlink="hlink" folHlink="folHlink"/>
  <p:sldLayoutIdLst>
    <p:sldLayoutId id="2147483763" r:id="rId1"/>
    <p:sldLayoutId id="2147483764" r:id="rId2"/>
    <p:sldLayoutId id="2147483765" r:id="rId3"/>
    <p:sldLayoutId id="2147483766" r:id="rId4"/>
    <p:sldLayoutId id="2147483767" r:id="rId5"/>
    <p:sldLayoutId id="2147483768" r:id="rId6"/>
    <p:sldLayoutId id="2147483769" r:id="rId7"/>
    <p:sldLayoutId id="2147483770" r:id="rId8"/>
    <p:sldLayoutId id="2147483771" r:id="rId9"/>
    <p:sldLayoutId id="2147483772" r:id="rId10"/>
    <p:sldLayoutId id="2147483773" r:id="rId11"/>
    <p:sldLayoutId id="2147483774" r:id="rId12"/>
    <p:sldLayoutId id="2147483775" r:id="rId13"/>
    <p:sldLayoutId id="2147483777" r:id="rId14"/>
    <p:sldLayoutId id="2147483778" r:id="rId15"/>
  </p:sldLayoutIdLst>
  <mc:AlternateContent xmlns:mc="http://schemas.openxmlformats.org/markup-compatibility/2006" xmlns:p14="http://schemas.microsoft.com/office/powerpoint/2010/main">
    <mc:Choice Requires="p14">
      <p:transition spd="slow" p14:dur="1500">
        <p:random/>
      </p:transition>
    </mc:Choice>
    <mc:Fallback xmlns="">
      <p:transition spd="slow">
        <p:random/>
      </p:transition>
    </mc:Fallback>
  </mc:AlternateConten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1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8.xml"/><Relationship Id="rId1" Type="http://schemas.openxmlformats.org/officeDocument/2006/relationships/slideLayout" Target="../slideLayouts/slideLayout14.xml"/><Relationship Id="rId4" Type="http://schemas.openxmlformats.org/officeDocument/2006/relationships/image" Target="../media/image7.png"/></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8.png"/><Relationship Id="rId1" Type="http://schemas.openxmlformats.org/officeDocument/2006/relationships/slideLayout" Target="../slideLayouts/slideLayout1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2.xml"/></Relationships>
</file>

<file path=ppt/slides/_rels/slide3.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14.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14.xml"/><Relationship Id="rId4" Type="http://schemas.openxmlformats.org/officeDocument/2006/relationships/image" Target="../media/image6.png"/></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14.xml"/><Relationship Id="rId4" Type="http://schemas.openxmlformats.org/officeDocument/2006/relationships/image" Target="../media/image6.png"/></Relationships>
</file>

<file path=ppt/slides/_rels/slide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6.xml"/><Relationship Id="rId1" Type="http://schemas.openxmlformats.org/officeDocument/2006/relationships/slideLayout" Target="../slideLayouts/slideLayout14.xml"/><Relationship Id="rId4" Type="http://schemas.openxmlformats.org/officeDocument/2006/relationships/image" Target="../media/image7.png"/></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14.xml"/><Relationship Id="rId4" Type="http://schemas.openxmlformats.org/officeDocument/2006/relationships/image" Target="../media/image6.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Shape 222">
            <a:extLst>
              <a:ext uri="{FF2B5EF4-FFF2-40B4-BE49-F238E27FC236}">
                <a16:creationId xmlns:a16="http://schemas.microsoft.com/office/drawing/2014/main" id="{3C940AEF-61F4-40B0-89BA-9FC49814D3E9}"/>
              </a:ext>
            </a:extLst>
          </p:cNvPr>
          <p:cNvSpPr/>
          <p:nvPr/>
        </p:nvSpPr>
        <p:spPr>
          <a:xfrm>
            <a:off x="4014344" y="600172"/>
            <a:ext cx="3466225" cy="1348409"/>
          </a:xfrm>
          <a:prstGeom prst="roundRect">
            <a:avLst>
              <a:gd name="adj" fmla="val 50000"/>
            </a:avLst>
          </a:prstGeom>
          <a:solidFill>
            <a:schemeClr val="accent1">
              <a:satOff val="-3355"/>
              <a:lumOff val="26614"/>
            </a:schemeClr>
          </a:solidFill>
          <a:ln w="12700">
            <a:miter lim="400000"/>
          </a:ln>
        </p:spPr>
        <p:txBody>
          <a:bodyPr lIns="25400" tIns="25400" rIns="25400" bIns="25400" anchor="ctr"/>
          <a:lstStyle/>
          <a:p>
            <a:pPr algn="ctr" defTabSz="412750" hangingPunct="0">
              <a:defRPr sz="3200" cap="none">
                <a:solidFill>
                  <a:srgbClr val="FFFFFF"/>
                </a:solidFill>
                <a:latin typeface="Helvetica Light"/>
                <a:ea typeface="Helvetica Light"/>
                <a:cs typeface="Helvetica Light"/>
                <a:sym typeface="Helvetica Light"/>
              </a:defRPr>
            </a:pPr>
            <a:endParaRPr sz="1600" kern="0">
              <a:solidFill>
                <a:srgbClr val="FFFFFF"/>
              </a:solidFill>
              <a:sym typeface="Helvetica Light"/>
            </a:endParaRPr>
          </a:p>
        </p:txBody>
      </p:sp>
      <p:sp>
        <p:nvSpPr>
          <p:cNvPr id="10" name="TextBox 6">
            <a:extLst>
              <a:ext uri="{FF2B5EF4-FFF2-40B4-BE49-F238E27FC236}">
                <a16:creationId xmlns:a16="http://schemas.microsoft.com/office/drawing/2014/main" id="{5CC00CC7-D20B-6054-BCF9-A79CD4AD9C0F}"/>
              </a:ext>
            </a:extLst>
          </p:cNvPr>
          <p:cNvSpPr txBox="1"/>
          <p:nvPr/>
        </p:nvSpPr>
        <p:spPr>
          <a:xfrm>
            <a:off x="-3056873" y="668875"/>
            <a:ext cx="17608656" cy="2369880"/>
          </a:xfrm>
          <a:prstGeom prst="rect">
            <a:avLst/>
          </a:prstGeom>
          <a:noFill/>
          <a:ln>
            <a:noFill/>
          </a:ln>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4000" b="1" dirty="0">
                <a:solidFill>
                  <a:srgbClr val="C00000"/>
                </a:solidFill>
                <a:latin typeface="UTM Avo" panose="02040603050506020204" pitchFamily="18" charset="0"/>
              </a:rPr>
              <a:t>ĐẠO ĐỨC 3</a:t>
            </a:r>
          </a:p>
          <a:p>
            <a:pPr algn="ctr"/>
            <a:r>
              <a:rPr lang="en-US" sz="4000" b="1" dirty="0" err="1">
                <a:solidFill>
                  <a:srgbClr val="C00000"/>
                </a:solidFill>
                <a:latin typeface="UTM Avo" panose="02040603050506020204" pitchFamily="18" charset="0"/>
              </a:rPr>
              <a:t>Tuần</a:t>
            </a:r>
            <a:r>
              <a:rPr lang="en-US" sz="4000" b="1" dirty="0">
                <a:solidFill>
                  <a:srgbClr val="C00000"/>
                </a:solidFill>
                <a:latin typeface="UTM Avo" panose="02040603050506020204" pitchFamily="18" charset="0"/>
              </a:rPr>
              <a:t> 25</a:t>
            </a:r>
          </a:p>
          <a:p>
            <a:pPr algn="ctr"/>
            <a:endParaRPr lang="en-US" sz="4000" b="1" dirty="0">
              <a:solidFill>
                <a:srgbClr val="C00000"/>
              </a:solidFill>
              <a:latin typeface="UTM Avo" panose="02040603050506020204" pitchFamily="18" charset="0"/>
            </a:endParaRPr>
          </a:p>
          <a:p>
            <a:pPr algn="ctr"/>
            <a:r>
              <a:rPr lang="en-US" sz="2800" b="1" dirty="0">
                <a:solidFill>
                  <a:srgbClr val="002060"/>
                </a:solidFill>
                <a:latin typeface="UTM Avo" panose="02040603050506020204" pitchFamily="18" charset="0"/>
              </a:rPr>
              <a:t>CHỦ ĐỀ 6: KHÁM PHÁ BẢN THÂN</a:t>
            </a:r>
          </a:p>
        </p:txBody>
      </p:sp>
      <p:sp>
        <p:nvSpPr>
          <p:cNvPr id="13" name="TextBox 7">
            <a:extLst>
              <a:ext uri="{FF2B5EF4-FFF2-40B4-BE49-F238E27FC236}">
                <a16:creationId xmlns:a16="http://schemas.microsoft.com/office/drawing/2014/main" id="{D7DDD42F-B258-7E14-93C6-8EBA7F03FC44}"/>
              </a:ext>
            </a:extLst>
          </p:cNvPr>
          <p:cNvSpPr txBox="1"/>
          <p:nvPr/>
        </p:nvSpPr>
        <p:spPr>
          <a:xfrm>
            <a:off x="510162" y="2992588"/>
            <a:ext cx="10474587" cy="630942"/>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vi-VN" sz="3500" b="1" dirty="0">
                <a:solidFill>
                  <a:srgbClr val="002060"/>
                </a:solidFill>
                <a:latin typeface="UTM Avo" panose="02040603050506020204" pitchFamily="18" charset="0"/>
              </a:rPr>
              <a:t>Bài 07: KHÁM PHÁ BẢN THÂN </a:t>
            </a:r>
            <a:endParaRPr lang="en-US" sz="3500" b="1" dirty="0">
              <a:solidFill>
                <a:srgbClr val="002060"/>
              </a:solidFill>
              <a:latin typeface="UTM Avo" panose="02040603050506020204" pitchFamily="18" charset="0"/>
            </a:endParaRPr>
          </a:p>
        </p:txBody>
      </p:sp>
      <p:sp>
        <p:nvSpPr>
          <p:cNvPr id="14" name="TextBox 8">
            <a:extLst>
              <a:ext uri="{FF2B5EF4-FFF2-40B4-BE49-F238E27FC236}">
                <a16:creationId xmlns:a16="http://schemas.microsoft.com/office/drawing/2014/main" id="{7BA5A4CE-80C5-6EB4-7BCF-35E81A01FFDC}"/>
              </a:ext>
            </a:extLst>
          </p:cNvPr>
          <p:cNvSpPr txBox="1"/>
          <p:nvPr/>
        </p:nvSpPr>
        <p:spPr>
          <a:xfrm>
            <a:off x="2871090" y="3579553"/>
            <a:ext cx="5752730" cy="584775"/>
          </a:xfrm>
          <a:prstGeom prst="rect">
            <a:avLst/>
          </a:prstGeom>
          <a:noFill/>
        </p:spPr>
        <p:txBody>
          <a:bodyPr wrap="square" rtlCol="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r>
              <a:rPr lang="en-US" sz="3200" dirty="0" err="1">
                <a:solidFill>
                  <a:srgbClr val="C00000"/>
                </a:solidFill>
                <a:latin typeface="UTM Avo" panose="02040603050506020204" pitchFamily="18" charset="0"/>
                <a:cs typeface="#9Slide03 Cousine Bold" panose="02070709020205020404" pitchFamily="49" charset="0"/>
              </a:rPr>
              <a:t>Tiết</a:t>
            </a:r>
            <a:r>
              <a:rPr lang="en-US" sz="3200" dirty="0">
                <a:solidFill>
                  <a:srgbClr val="C00000"/>
                </a:solidFill>
                <a:latin typeface="UTM Avo" panose="02040603050506020204" pitchFamily="18" charset="0"/>
                <a:cs typeface="#9Slide03 Cousine Bold" panose="02070709020205020404" pitchFamily="49" charset="0"/>
              </a:rPr>
              <a:t> 4</a:t>
            </a:r>
          </a:p>
        </p:txBody>
      </p:sp>
      <p:sp>
        <p:nvSpPr>
          <p:cNvPr id="3" name="Rectangle 2"/>
          <p:cNvSpPr/>
          <p:nvPr/>
        </p:nvSpPr>
        <p:spPr>
          <a:xfrm>
            <a:off x="2245104" y="-46159"/>
            <a:ext cx="6131614" cy="646331"/>
          </a:xfrm>
          <a:prstGeom prst="rect">
            <a:avLst/>
          </a:prstGeom>
          <a:noFill/>
        </p:spPr>
        <p:txBody>
          <a:bodyPr wrap="none" lIns="91440" tIns="45720" rIns="91440" bIns="45720">
            <a:spAutoFit/>
          </a:bodyPr>
          <a:lstStyle/>
          <a:p>
            <a:pPr algn="ctr"/>
            <a:r>
              <a:rPr lang="en-US" sz="3600" b="0" cap="none" spc="0" smtClean="0">
                <a:ln w="0"/>
                <a:solidFill>
                  <a:srgbClr val="00B050"/>
                </a:solidFill>
                <a:effectLst>
                  <a:outerShdw blurRad="38100" dist="19050" dir="2700000" algn="tl" rotWithShape="0">
                    <a:schemeClr val="dk1">
                      <a:alpha val="40000"/>
                    </a:schemeClr>
                  </a:outerShdw>
                </a:effectLst>
              </a:rPr>
              <a:t>TRƯỜNG TIỂU HỌC HÒA NGHĨA</a:t>
            </a:r>
            <a:endParaRPr lang="en-US" sz="3600" b="0" cap="none" spc="0">
              <a:ln w="0"/>
              <a:solidFill>
                <a:srgbClr val="00B050"/>
              </a:solidFill>
              <a:effectLst>
                <a:outerShdw blurRad="38100" dist="19050" dir="2700000" algn="tl" rotWithShape="0">
                  <a:schemeClr val="dk1">
                    <a:alpha val="40000"/>
                  </a:schemeClr>
                </a:outerShdw>
              </a:effectLst>
            </a:endParaRPr>
          </a:p>
        </p:txBody>
      </p:sp>
      <p:sp>
        <p:nvSpPr>
          <p:cNvPr id="4" name="Rectangle 3"/>
          <p:cNvSpPr/>
          <p:nvPr/>
        </p:nvSpPr>
        <p:spPr>
          <a:xfrm>
            <a:off x="1995296" y="4509808"/>
            <a:ext cx="6631239" cy="923330"/>
          </a:xfrm>
          <a:prstGeom prst="rect">
            <a:avLst/>
          </a:prstGeom>
          <a:noFill/>
        </p:spPr>
        <p:txBody>
          <a:bodyPr wrap="none" lIns="91440" tIns="45720" rIns="91440" bIns="45720">
            <a:spAutoFit/>
          </a:bodyPr>
          <a:lstStyle/>
          <a:p>
            <a:pPr algn="ctr"/>
            <a:r>
              <a:rPr lang="en-US" sz="5400" b="1" cap="none" spc="0" smtClean="0">
                <a:ln w="22225">
                  <a:solidFill>
                    <a:schemeClr val="accent2"/>
                  </a:solidFill>
                  <a:prstDash val="solid"/>
                </a:ln>
                <a:solidFill>
                  <a:schemeClr val="accent2">
                    <a:lumMod val="40000"/>
                    <a:lumOff val="60000"/>
                  </a:schemeClr>
                </a:solidFill>
                <a:effectLst/>
              </a:rPr>
              <a:t>Giáo viên: Vũ Thị Ngọc</a:t>
            </a:r>
            <a:endParaRPr lang="en-US" sz="5400" b="1" cap="none" spc="0">
              <a:ln w="22225">
                <a:solidFill>
                  <a:schemeClr val="accent2"/>
                </a:solidFill>
                <a:prstDash val="solid"/>
              </a:ln>
              <a:solidFill>
                <a:schemeClr val="accent2">
                  <a:lumMod val="40000"/>
                  <a:lumOff val="60000"/>
                </a:schemeClr>
              </a:solidFill>
              <a:effectLst/>
            </a:endParaRPr>
          </a:p>
        </p:txBody>
      </p:sp>
    </p:spTree>
    <p:extLst>
      <p:ext uri="{BB962C8B-B14F-4D97-AF65-F5344CB8AC3E}">
        <p14:creationId xmlns:p14="http://schemas.microsoft.com/office/powerpoint/2010/main" val="1731787743"/>
      </p:ext>
    </p:extLst>
  </p:cSld>
  <p:clrMapOvr>
    <a:masterClrMapping/>
  </p:clrMapOvr>
  <mc:AlternateContent xmlns:mc="http://schemas.openxmlformats.org/markup-compatibility/2006" xmlns:p14="http://schemas.microsoft.com/office/powerpoint/2010/main">
    <mc:Choice Requires="p14">
      <p:transition p14:dur="10">
        <p:fade/>
      </p:transition>
    </mc:Choice>
    <mc:Fallback xmlns="">
      <p:transition>
        <p:fade/>
      </p:transition>
    </mc:Fallback>
  </mc:AlternateContent>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654"/>
        <p:cNvGrpSpPr/>
        <p:nvPr/>
      </p:nvGrpSpPr>
      <p:grpSpPr>
        <a:xfrm>
          <a:off x="0" y="0"/>
          <a:ext cx="0" cy="0"/>
          <a:chOff x="0" y="0"/>
          <a:chExt cx="0" cy="0"/>
        </a:xfrm>
      </p:grpSpPr>
      <p:sp>
        <p:nvSpPr>
          <p:cNvPr id="28" name="TextBox 27">
            <a:extLst>
              <a:ext uri="{FF2B5EF4-FFF2-40B4-BE49-F238E27FC236}">
                <a16:creationId xmlns:a16="http://schemas.microsoft.com/office/drawing/2014/main" id="{03DE5754-B641-4DC0-9ABA-C407DE8AD742}"/>
              </a:ext>
            </a:extLst>
          </p:cNvPr>
          <p:cNvSpPr txBox="1"/>
          <p:nvPr/>
        </p:nvSpPr>
        <p:spPr>
          <a:xfrm>
            <a:off x="565033" y="142263"/>
            <a:ext cx="9245717" cy="1077218"/>
          </a:xfrm>
          <a:prstGeom prst="rect">
            <a:avLst/>
          </a:prstGeom>
          <a:noFill/>
        </p:spPr>
        <p:txBody>
          <a:bodyPr wrap="square" rtlCol="0">
            <a:spAutoFit/>
          </a:bodyPr>
          <a:lstStyle/>
          <a:p>
            <a:pPr algn="ctr"/>
            <a:r>
              <a:rPr lang="vi-VN" sz="3200" b="1" dirty="0">
                <a:solidFill>
                  <a:schemeClr val="accent5">
                    <a:lumMod val="50000"/>
                  </a:schemeClr>
                </a:solidFill>
                <a:latin typeface="+mj-lt"/>
              </a:rPr>
              <a:t>Em đồng tình hoặc không đồng tình với nội dung nào dưới đây về cách khám phá bản thân? Vì sao?</a:t>
            </a:r>
            <a:endParaRPr lang="en-US" sz="3200" b="1" dirty="0">
              <a:solidFill>
                <a:schemeClr val="accent5">
                  <a:lumMod val="50000"/>
                </a:schemeClr>
              </a:solidFill>
              <a:latin typeface="+mj-lt"/>
            </a:endParaRPr>
          </a:p>
        </p:txBody>
      </p:sp>
      <p:sp>
        <p:nvSpPr>
          <p:cNvPr id="2" name="Oval 1">
            <a:extLst>
              <a:ext uri="{FF2B5EF4-FFF2-40B4-BE49-F238E27FC236}">
                <a16:creationId xmlns:a16="http://schemas.microsoft.com/office/drawing/2014/main" id="{15D0D245-C95A-49FB-847A-0CB78B465403}"/>
              </a:ext>
            </a:extLst>
          </p:cNvPr>
          <p:cNvSpPr/>
          <p:nvPr/>
        </p:nvSpPr>
        <p:spPr>
          <a:xfrm>
            <a:off x="108221" y="142263"/>
            <a:ext cx="615679" cy="638787"/>
          </a:xfrm>
          <a:prstGeom prst="ellipse">
            <a:avLst/>
          </a:prstGeom>
        </p:spPr>
        <p:style>
          <a:lnRef idx="1">
            <a:schemeClr val="accent5"/>
          </a:lnRef>
          <a:fillRef idx="2">
            <a:schemeClr val="accent5"/>
          </a:fillRef>
          <a:effectRef idx="1">
            <a:schemeClr val="accent5"/>
          </a:effectRef>
          <a:fontRef idx="minor">
            <a:schemeClr val="dk1"/>
          </a:fontRef>
        </p:style>
        <p:txBody>
          <a:bodyPr rtlCol="0" anchor="ctr"/>
          <a:lstStyle/>
          <a:p>
            <a:pPr algn="ctr"/>
            <a:r>
              <a:rPr lang="en-US" sz="3200" b="1" dirty="0">
                <a:latin typeface="Times New Roman" panose="02020603050405020304" pitchFamily="18" charset="0"/>
                <a:cs typeface="Times New Roman" panose="02020603050405020304" pitchFamily="18" charset="0"/>
              </a:rPr>
              <a:t>1</a:t>
            </a:r>
          </a:p>
        </p:txBody>
      </p:sp>
      <p:grpSp>
        <p:nvGrpSpPr>
          <p:cNvPr id="15" name="Group 14">
            <a:extLst>
              <a:ext uri="{FF2B5EF4-FFF2-40B4-BE49-F238E27FC236}">
                <a16:creationId xmlns:a16="http://schemas.microsoft.com/office/drawing/2014/main" id="{42EBE476-BD2E-4C5B-828B-71B2B7F613CD}"/>
              </a:ext>
            </a:extLst>
          </p:cNvPr>
          <p:cNvGrpSpPr/>
          <p:nvPr/>
        </p:nvGrpSpPr>
        <p:grpSpPr>
          <a:xfrm>
            <a:off x="1595187" y="2154735"/>
            <a:ext cx="6648450" cy="1589981"/>
            <a:chOff x="2533650" y="5162630"/>
            <a:chExt cx="6648450" cy="1589981"/>
          </a:xfrm>
        </p:grpSpPr>
        <p:pic>
          <p:nvPicPr>
            <p:cNvPr id="6" name="Picture 5">
              <a:extLst>
                <a:ext uri="{FF2B5EF4-FFF2-40B4-BE49-F238E27FC236}">
                  <a16:creationId xmlns:a16="http://schemas.microsoft.com/office/drawing/2014/main" id="{E2583DC8-DC27-4669-9EF6-C368B6434416}"/>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533650" y="5162630"/>
              <a:ext cx="6648450" cy="1589981"/>
            </a:xfrm>
            <a:prstGeom prst="rect">
              <a:avLst/>
            </a:prstGeom>
          </p:spPr>
        </p:pic>
        <p:sp>
          <p:nvSpPr>
            <p:cNvPr id="9" name="TextBox 8">
              <a:extLst>
                <a:ext uri="{FF2B5EF4-FFF2-40B4-BE49-F238E27FC236}">
                  <a16:creationId xmlns:a16="http://schemas.microsoft.com/office/drawing/2014/main" id="{F0EADB11-2B5C-4E60-93FE-B66B1DCE87B7}"/>
                </a:ext>
              </a:extLst>
            </p:cNvPr>
            <p:cNvSpPr txBox="1"/>
            <p:nvPr/>
          </p:nvSpPr>
          <p:spPr>
            <a:xfrm>
              <a:off x="2695458" y="5233528"/>
              <a:ext cx="6334241" cy="1384995"/>
            </a:xfrm>
            <a:prstGeom prst="rect">
              <a:avLst/>
            </a:prstGeom>
            <a:noFill/>
          </p:spPr>
          <p:txBody>
            <a:bodyPr wrap="square">
              <a:spAutoFit/>
            </a:bodyPr>
            <a:lstStyle/>
            <a:p>
              <a:pPr algn="just">
                <a:defRPr/>
              </a:pPr>
              <a:r>
                <a:rPr lang="en-US" sz="2800" b="1" kern="0" dirty="0">
                  <a:solidFill>
                    <a:srgbClr val="0070C0"/>
                  </a:solidFill>
                  <a:latin typeface="Times New Roman" panose="02020603050405020304" pitchFamily="18" charset="0"/>
                  <a:cs typeface="Times New Roman" panose="02020603050405020304" pitchFamily="18" charset="0"/>
                </a:rPr>
                <a:t>5. </a:t>
              </a:r>
              <a:r>
                <a:rPr lang="en-US" sz="2800" b="1" kern="0" dirty="0" err="1">
                  <a:solidFill>
                    <a:prstClr val="black"/>
                  </a:solidFill>
                  <a:latin typeface="Times New Roman" panose="02020603050405020304" pitchFamily="18" charset="0"/>
                  <a:cs typeface="Times New Roman" panose="02020603050405020304" pitchFamily="18" charset="0"/>
                </a:rPr>
                <a:t>Tự</a:t>
              </a:r>
              <a:r>
                <a:rPr lang="en-US" sz="2800" b="1" kern="0" dirty="0">
                  <a:solidFill>
                    <a:prstClr val="black"/>
                  </a:solidFill>
                  <a:latin typeface="Times New Roman" panose="02020603050405020304" pitchFamily="18" charset="0"/>
                  <a:cs typeface="Times New Roman" panose="02020603050405020304" pitchFamily="18" charset="0"/>
                </a:rPr>
                <a:t> </a:t>
              </a:r>
              <a:r>
                <a:rPr lang="en-US" sz="2800" b="1" kern="0" dirty="0" err="1">
                  <a:solidFill>
                    <a:prstClr val="black"/>
                  </a:solidFill>
                  <a:latin typeface="Times New Roman" panose="02020603050405020304" pitchFamily="18" charset="0"/>
                  <a:cs typeface="Times New Roman" panose="02020603050405020304" pitchFamily="18" charset="0"/>
                </a:rPr>
                <a:t>mình</a:t>
              </a:r>
              <a:r>
                <a:rPr lang="en-US" sz="2800" b="1" kern="0" dirty="0">
                  <a:solidFill>
                    <a:prstClr val="black"/>
                  </a:solidFill>
                  <a:latin typeface="Times New Roman" panose="02020603050405020304" pitchFamily="18" charset="0"/>
                  <a:cs typeface="Times New Roman" panose="02020603050405020304" pitchFamily="18" charset="0"/>
                </a:rPr>
                <a:t> </a:t>
              </a:r>
              <a:r>
                <a:rPr lang="en-US" sz="2800" b="1" kern="0" dirty="0" err="1">
                  <a:solidFill>
                    <a:prstClr val="black"/>
                  </a:solidFill>
                  <a:latin typeface="Times New Roman" panose="02020603050405020304" pitchFamily="18" charset="0"/>
                  <a:cs typeface="Times New Roman" panose="02020603050405020304" pitchFamily="18" charset="0"/>
                </a:rPr>
                <a:t>tìm</a:t>
              </a:r>
              <a:r>
                <a:rPr lang="en-US" sz="2800" b="1" kern="0" dirty="0">
                  <a:solidFill>
                    <a:prstClr val="black"/>
                  </a:solidFill>
                  <a:latin typeface="Times New Roman" panose="02020603050405020304" pitchFamily="18" charset="0"/>
                  <a:cs typeface="Times New Roman" panose="02020603050405020304" pitchFamily="18" charset="0"/>
                </a:rPr>
                <a:t> </a:t>
              </a:r>
              <a:r>
                <a:rPr lang="en-US" sz="2800" b="1" kern="0" dirty="0" err="1">
                  <a:solidFill>
                    <a:prstClr val="black"/>
                  </a:solidFill>
                  <a:latin typeface="Times New Roman" panose="02020603050405020304" pitchFamily="18" charset="0"/>
                  <a:cs typeface="Times New Roman" panose="02020603050405020304" pitchFamily="18" charset="0"/>
                </a:rPr>
                <a:t>ra</a:t>
              </a:r>
              <a:r>
                <a:rPr lang="en-US" sz="2800" b="1" kern="0" dirty="0">
                  <a:solidFill>
                    <a:prstClr val="black"/>
                  </a:solidFill>
                  <a:latin typeface="Times New Roman" panose="02020603050405020304" pitchFamily="18" charset="0"/>
                  <a:cs typeface="Times New Roman" panose="02020603050405020304" pitchFamily="18" charset="0"/>
                </a:rPr>
                <a:t> </a:t>
              </a:r>
              <a:r>
                <a:rPr lang="en-US" sz="2800" b="1" kern="0" dirty="0" err="1">
                  <a:solidFill>
                    <a:prstClr val="black"/>
                  </a:solidFill>
                  <a:latin typeface="Times New Roman" panose="02020603050405020304" pitchFamily="18" charset="0"/>
                  <a:cs typeface="Times New Roman" panose="02020603050405020304" pitchFamily="18" charset="0"/>
                </a:rPr>
                <a:t>các</a:t>
              </a:r>
              <a:r>
                <a:rPr lang="en-US" sz="2800" b="1" kern="0" dirty="0">
                  <a:solidFill>
                    <a:prstClr val="black"/>
                  </a:solidFill>
                  <a:latin typeface="Times New Roman" panose="02020603050405020304" pitchFamily="18" charset="0"/>
                  <a:cs typeface="Times New Roman" panose="02020603050405020304" pitchFamily="18" charset="0"/>
                </a:rPr>
                <a:t> </a:t>
              </a:r>
              <a:r>
                <a:rPr lang="en-US" sz="2800" b="1" kern="0" dirty="0" err="1">
                  <a:solidFill>
                    <a:prstClr val="black"/>
                  </a:solidFill>
                  <a:latin typeface="Times New Roman" panose="02020603050405020304" pitchFamily="18" charset="0"/>
                  <a:cs typeface="Times New Roman" panose="02020603050405020304" pitchFamily="18" charset="0"/>
                </a:rPr>
                <a:t>điểm</a:t>
              </a:r>
              <a:r>
                <a:rPr lang="en-US" sz="2800" b="1" kern="0" dirty="0">
                  <a:solidFill>
                    <a:prstClr val="black"/>
                  </a:solidFill>
                  <a:latin typeface="Times New Roman" panose="02020603050405020304" pitchFamily="18" charset="0"/>
                  <a:cs typeface="Times New Roman" panose="02020603050405020304" pitchFamily="18" charset="0"/>
                </a:rPr>
                <a:t> </a:t>
              </a:r>
              <a:r>
                <a:rPr lang="en-US" sz="2800" b="1" kern="0" dirty="0" err="1">
                  <a:solidFill>
                    <a:prstClr val="black"/>
                  </a:solidFill>
                  <a:latin typeface="Times New Roman" panose="02020603050405020304" pitchFamily="18" charset="0"/>
                  <a:cs typeface="Times New Roman" panose="02020603050405020304" pitchFamily="18" charset="0"/>
                </a:rPr>
                <a:t>mạnh</a:t>
              </a:r>
              <a:r>
                <a:rPr lang="en-US" sz="2800" b="1" kern="0" dirty="0">
                  <a:solidFill>
                    <a:prstClr val="black"/>
                  </a:solidFill>
                  <a:latin typeface="Times New Roman" panose="02020603050405020304" pitchFamily="18" charset="0"/>
                  <a:cs typeface="Times New Roman" panose="02020603050405020304" pitchFamily="18" charset="0"/>
                </a:rPr>
                <a:t>, </a:t>
              </a:r>
              <a:r>
                <a:rPr lang="en-US" sz="2800" b="1" kern="0" dirty="0" err="1">
                  <a:solidFill>
                    <a:prstClr val="black"/>
                  </a:solidFill>
                  <a:latin typeface="Times New Roman" panose="02020603050405020304" pitchFamily="18" charset="0"/>
                  <a:cs typeface="Times New Roman" panose="02020603050405020304" pitchFamily="18" charset="0"/>
                </a:rPr>
                <a:t>điểm</a:t>
              </a:r>
              <a:r>
                <a:rPr lang="en-US" sz="2800" b="1" kern="0" dirty="0">
                  <a:solidFill>
                    <a:prstClr val="black"/>
                  </a:solidFill>
                  <a:latin typeface="Times New Roman" panose="02020603050405020304" pitchFamily="18" charset="0"/>
                  <a:cs typeface="Times New Roman" panose="02020603050405020304" pitchFamily="18" charset="0"/>
                </a:rPr>
                <a:t> </a:t>
              </a:r>
              <a:r>
                <a:rPr lang="en-US" sz="2800" b="1" kern="0" dirty="0" err="1">
                  <a:solidFill>
                    <a:prstClr val="black"/>
                  </a:solidFill>
                  <a:latin typeface="Times New Roman" panose="02020603050405020304" pitchFamily="18" charset="0"/>
                  <a:cs typeface="Times New Roman" panose="02020603050405020304" pitchFamily="18" charset="0"/>
                </a:rPr>
                <a:t>yếu</a:t>
              </a:r>
              <a:r>
                <a:rPr lang="en-US" sz="2800" b="1" kern="0" dirty="0">
                  <a:solidFill>
                    <a:prstClr val="black"/>
                  </a:solidFill>
                  <a:latin typeface="Times New Roman" panose="02020603050405020304" pitchFamily="18" charset="0"/>
                  <a:cs typeface="Times New Roman" panose="02020603050405020304" pitchFamily="18" charset="0"/>
                </a:rPr>
                <a:t> </a:t>
              </a:r>
              <a:r>
                <a:rPr lang="en-US" sz="2800" b="1" kern="0" dirty="0" err="1">
                  <a:solidFill>
                    <a:prstClr val="black"/>
                  </a:solidFill>
                  <a:latin typeface="Times New Roman" panose="02020603050405020304" pitchFamily="18" charset="0"/>
                  <a:cs typeface="Times New Roman" panose="02020603050405020304" pitchFamily="18" charset="0"/>
                </a:rPr>
                <a:t>của</a:t>
              </a:r>
              <a:r>
                <a:rPr lang="en-US" sz="2800" b="1" kern="0" dirty="0">
                  <a:solidFill>
                    <a:prstClr val="black"/>
                  </a:solidFill>
                  <a:latin typeface="Times New Roman" panose="02020603050405020304" pitchFamily="18" charset="0"/>
                  <a:cs typeface="Times New Roman" panose="02020603050405020304" pitchFamily="18" charset="0"/>
                </a:rPr>
                <a:t> </a:t>
              </a:r>
              <a:r>
                <a:rPr lang="en-US" sz="2800" b="1" kern="0" dirty="0" err="1">
                  <a:solidFill>
                    <a:prstClr val="black"/>
                  </a:solidFill>
                  <a:latin typeface="Times New Roman" panose="02020603050405020304" pitchFamily="18" charset="0"/>
                  <a:cs typeface="Times New Roman" panose="02020603050405020304" pitchFamily="18" charset="0"/>
                </a:rPr>
                <a:t>bản</a:t>
              </a:r>
              <a:r>
                <a:rPr lang="en-US" sz="2800" b="1" kern="0" dirty="0">
                  <a:solidFill>
                    <a:prstClr val="black"/>
                  </a:solidFill>
                  <a:latin typeface="Times New Roman" panose="02020603050405020304" pitchFamily="18" charset="0"/>
                  <a:cs typeface="Times New Roman" panose="02020603050405020304" pitchFamily="18" charset="0"/>
                </a:rPr>
                <a:t> </a:t>
              </a:r>
              <a:r>
                <a:rPr lang="en-US" sz="2800" b="1" kern="0" dirty="0" err="1" smtClean="0">
                  <a:solidFill>
                    <a:prstClr val="black"/>
                  </a:solidFill>
                  <a:latin typeface="Times New Roman" panose="02020603050405020304" pitchFamily="18" charset="0"/>
                  <a:cs typeface="Times New Roman" panose="02020603050405020304" pitchFamily="18" charset="0"/>
                </a:rPr>
                <a:t>thân</a:t>
              </a:r>
              <a:r>
                <a:rPr lang="en-US" sz="2800" b="1" kern="0" dirty="0" smtClean="0">
                  <a:solidFill>
                    <a:prstClr val="black"/>
                  </a:solidFill>
                  <a:latin typeface="Times New Roman" panose="02020603050405020304" pitchFamily="18" charset="0"/>
                  <a:cs typeface="Times New Roman" panose="02020603050405020304" pitchFamily="18" charset="0"/>
                </a:rPr>
                <a:t> </a:t>
              </a:r>
              <a:r>
                <a:rPr lang="en-US" sz="2800" b="1" kern="0" dirty="0" err="1">
                  <a:solidFill>
                    <a:prstClr val="black"/>
                  </a:solidFill>
                  <a:latin typeface="Times New Roman" panose="02020603050405020304" pitchFamily="18" charset="0"/>
                  <a:cs typeface="Times New Roman" panose="02020603050405020304" pitchFamily="18" charset="0"/>
                </a:rPr>
                <a:t>và</a:t>
              </a:r>
              <a:r>
                <a:rPr lang="en-US" sz="2800" b="1" kern="0" dirty="0">
                  <a:solidFill>
                    <a:prstClr val="black"/>
                  </a:solidFill>
                  <a:latin typeface="Times New Roman" panose="02020603050405020304" pitchFamily="18" charset="0"/>
                  <a:cs typeface="Times New Roman" panose="02020603050405020304" pitchFamily="18" charset="0"/>
                </a:rPr>
                <a:t> </a:t>
              </a:r>
              <a:r>
                <a:rPr lang="en-US" sz="2800" b="1" kern="0" dirty="0" err="1">
                  <a:solidFill>
                    <a:prstClr val="black"/>
                  </a:solidFill>
                  <a:latin typeface="Times New Roman" panose="02020603050405020304" pitchFamily="18" charset="0"/>
                  <a:cs typeface="Times New Roman" panose="02020603050405020304" pitchFamily="18" charset="0"/>
                </a:rPr>
                <a:t>không</a:t>
              </a:r>
              <a:r>
                <a:rPr lang="en-US" sz="2800" b="1" kern="0" dirty="0">
                  <a:solidFill>
                    <a:prstClr val="black"/>
                  </a:solidFill>
                  <a:latin typeface="Times New Roman" panose="02020603050405020304" pitchFamily="18" charset="0"/>
                  <a:cs typeface="Times New Roman" panose="02020603050405020304" pitchFamily="18" charset="0"/>
                </a:rPr>
                <a:t> </a:t>
              </a:r>
              <a:r>
                <a:rPr lang="en-US" sz="2800" b="1" kern="0" dirty="0" err="1">
                  <a:solidFill>
                    <a:prstClr val="black"/>
                  </a:solidFill>
                  <a:latin typeface="Times New Roman" panose="02020603050405020304" pitchFamily="18" charset="0"/>
                  <a:cs typeface="Times New Roman" panose="02020603050405020304" pitchFamily="18" charset="0"/>
                </a:rPr>
                <a:t>cần</a:t>
              </a:r>
              <a:r>
                <a:rPr lang="en-US" sz="2800" b="1" kern="0" dirty="0">
                  <a:solidFill>
                    <a:prstClr val="black"/>
                  </a:solidFill>
                  <a:latin typeface="Times New Roman" panose="02020603050405020304" pitchFamily="18" charset="0"/>
                  <a:cs typeface="Times New Roman" panose="02020603050405020304" pitchFamily="18" charset="0"/>
                </a:rPr>
                <a:t> </a:t>
              </a:r>
              <a:r>
                <a:rPr lang="en-US" sz="2800" b="1" kern="0" dirty="0" err="1">
                  <a:solidFill>
                    <a:prstClr val="black"/>
                  </a:solidFill>
                  <a:latin typeface="Times New Roman" panose="02020603050405020304" pitchFamily="18" charset="0"/>
                  <a:cs typeface="Times New Roman" panose="02020603050405020304" pitchFamily="18" charset="0"/>
                </a:rPr>
                <a:t>hỏi</a:t>
              </a:r>
              <a:r>
                <a:rPr lang="en-US" sz="2800" b="1" kern="0" dirty="0">
                  <a:solidFill>
                    <a:prstClr val="black"/>
                  </a:solidFill>
                  <a:latin typeface="Times New Roman" panose="02020603050405020304" pitchFamily="18" charset="0"/>
                  <a:cs typeface="Times New Roman" panose="02020603050405020304" pitchFamily="18" charset="0"/>
                </a:rPr>
                <a:t> ý </a:t>
              </a:r>
              <a:r>
                <a:rPr lang="en-US" sz="2800" b="1" kern="0" dirty="0" err="1">
                  <a:solidFill>
                    <a:prstClr val="black"/>
                  </a:solidFill>
                  <a:latin typeface="Times New Roman" panose="02020603050405020304" pitchFamily="18" charset="0"/>
                  <a:cs typeface="Times New Roman" panose="02020603050405020304" pitchFamily="18" charset="0"/>
                </a:rPr>
                <a:t>kiến</a:t>
              </a:r>
              <a:r>
                <a:rPr lang="en-US" sz="2800" b="1" kern="0" dirty="0">
                  <a:solidFill>
                    <a:prstClr val="black"/>
                  </a:solidFill>
                  <a:latin typeface="Times New Roman" panose="02020603050405020304" pitchFamily="18" charset="0"/>
                  <a:cs typeface="Times New Roman" panose="02020603050405020304" pitchFamily="18" charset="0"/>
                </a:rPr>
                <a:t> </a:t>
              </a:r>
              <a:r>
                <a:rPr lang="en-US" sz="2800" b="1" kern="0" dirty="0" err="1">
                  <a:solidFill>
                    <a:prstClr val="black"/>
                  </a:solidFill>
                  <a:latin typeface="Times New Roman" panose="02020603050405020304" pitchFamily="18" charset="0"/>
                  <a:cs typeface="Times New Roman" panose="02020603050405020304" pitchFamily="18" charset="0"/>
                </a:rPr>
                <a:t>của</a:t>
              </a:r>
              <a:r>
                <a:rPr lang="en-US" sz="2800" b="1" kern="0" dirty="0">
                  <a:solidFill>
                    <a:prstClr val="black"/>
                  </a:solidFill>
                  <a:latin typeface="Times New Roman" panose="02020603050405020304" pitchFamily="18" charset="0"/>
                  <a:cs typeface="Times New Roman" panose="02020603050405020304" pitchFamily="18" charset="0"/>
                </a:rPr>
                <a:t> </a:t>
              </a:r>
              <a:r>
                <a:rPr lang="en-US" sz="2800" b="1" kern="0" dirty="0" err="1">
                  <a:solidFill>
                    <a:prstClr val="black"/>
                  </a:solidFill>
                  <a:latin typeface="Times New Roman" panose="02020603050405020304" pitchFamily="18" charset="0"/>
                  <a:cs typeface="Times New Roman" panose="02020603050405020304" pitchFamily="18" charset="0"/>
                </a:rPr>
                <a:t>người</a:t>
              </a:r>
              <a:r>
                <a:rPr lang="en-US" sz="2800" b="1" kern="0" dirty="0">
                  <a:solidFill>
                    <a:prstClr val="black"/>
                  </a:solidFill>
                  <a:latin typeface="Times New Roman" panose="02020603050405020304" pitchFamily="18" charset="0"/>
                  <a:cs typeface="Times New Roman" panose="02020603050405020304" pitchFamily="18" charset="0"/>
                </a:rPr>
                <a:t> </a:t>
              </a:r>
              <a:r>
                <a:rPr lang="en-US" sz="2800" b="1" kern="0" dirty="0" err="1">
                  <a:solidFill>
                    <a:prstClr val="black"/>
                  </a:solidFill>
                  <a:latin typeface="Times New Roman" panose="02020603050405020304" pitchFamily="18" charset="0"/>
                  <a:cs typeface="Times New Roman" panose="02020603050405020304" pitchFamily="18" charset="0"/>
                </a:rPr>
                <a:t>khác</a:t>
              </a:r>
              <a:r>
                <a:rPr lang="en-US" sz="2800" b="1" kern="0" dirty="0">
                  <a:solidFill>
                    <a:prstClr val="black"/>
                  </a:solidFill>
                  <a:latin typeface="Times New Roman" panose="02020603050405020304" pitchFamily="18" charset="0"/>
                  <a:cs typeface="Times New Roman" panose="02020603050405020304" pitchFamily="18" charset="0"/>
                </a:rPr>
                <a:t>.</a:t>
              </a:r>
            </a:p>
          </p:txBody>
        </p:sp>
      </p:grpSp>
      <p:pic>
        <p:nvPicPr>
          <p:cNvPr id="2054" name="Picture 6" descr="Dấu X Vẽ Kiểm tra đánh dấu Đỏ - vượt qua png tải về - Miễn phí trong suốt  Cánh png Tải về.">
            <a:extLst>
              <a:ext uri="{FF2B5EF4-FFF2-40B4-BE49-F238E27FC236}">
                <a16:creationId xmlns:a16="http://schemas.microsoft.com/office/drawing/2014/main" id="{591D16AF-B6A6-46F9-A8CA-CF677CE430FB}"/>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303783" y="2287624"/>
            <a:ext cx="1261012" cy="1261012"/>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722474007"/>
      </p:ext>
    </p:extLst>
  </p:cSld>
  <p:clrMapOvr>
    <a:masterClrMapping/>
  </p:clrMapOvr>
  <mc:AlternateContent xmlns:mc="http://schemas.openxmlformats.org/markup-compatibility/2006" xmlns:p14="http://schemas.microsoft.com/office/powerpoint/2010/main">
    <mc:Choice Requires="p14">
      <p:transition p14:dur="10">
        <p:fade/>
      </p:transition>
    </mc:Choice>
    <mc:Fallback xmlns="">
      <p:transition>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054"/>
                                        </p:tgtEl>
                                        <p:attrNameLst>
                                          <p:attrName>style.visibility</p:attrName>
                                        </p:attrNameLst>
                                      </p:cBhvr>
                                      <p:to>
                                        <p:strVal val="visible"/>
                                      </p:to>
                                    </p:set>
                                    <p:animEffect transition="in" filter="fade">
                                      <p:cBhvr>
                                        <p:cTn id="7" dur="500"/>
                                        <p:tgtEl>
                                          <p:spTgt spid="205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ounded Rectangle 1"/>
          <p:cNvSpPr/>
          <p:nvPr/>
        </p:nvSpPr>
        <p:spPr>
          <a:xfrm>
            <a:off x="246420" y="312456"/>
            <a:ext cx="11710353" cy="6136613"/>
          </a:xfrm>
          <a:prstGeom prst="round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a:extLst>
              <a:ext uri="{FF2B5EF4-FFF2-40B4-BE49-F238E27FC236}">
                <a16:creationId xmlns:a16="http://schemas.microsoft.com/office/drawing/2014/main" id="{069E9BB0-5F41-40EC-85E4-AB546393EF55}"/>
              </a:ext>
            </a:extLst>
          </p:cNvPr>
          <p:cNvSpPr/>
          <p:nvPr/>
        </p:nvSpPr>
        <p:spPr>
          <a:xfrm>
            <a:off x="1713933" y="411312"/>
            <a:ext cx="8520281" cy="584775"/>
          </a:xfrm>
          <a:prstGeom prst="rect">
            <a:avLst/>
          </a:prstGeom>
        </p:spPr>
        <p:txBody>
          <a:bodyPr wrap="none">
            <a:spAutoFit/>
          </a:bodyPr>
          <a:lstStyle/>
          <a:p>
            <a:pPr defTabSz="914377"/>
            <a:r>
              <a:rPr lang="vi-VN" sz="3200" b="1" dirty="0">
                <a:solidFill>
                  <a:srgbClr val="FF0000"/>
                </a:solidFill>
                <a:latin typeface="Times New Roman" panose="02020603050405020304" pitchFamily="18" charset="0"/>
                <a:cs typeface="Times New Roman" panose="02020603050405020304" pitchFamily="18" charset="0"/>
              </a:rPr>
              <a:t>Em hãy nhận xét hành vi của các bạn dưới đây:</a:t>
            </a:r>
            <a:endParaRPr lang="en-US" sz="3200" b="1" dirty="0">
              <a:solidFill>
                <a:srgbClr val="FF0000"/>
              </a:solidFill>
              <a:latin typeface="Times New Roman" panose="02020603050405020304" pitchFamily="18" charset="0"/>
              <a:cs typeface="Times New Roman" panose="02020603050405020304" pitchFamily="18" charset="0"/>
            </a:endParaRPr>
          </a:p>
        </p:txBody>
      </p:sp>
      <p:sp>
        <p:nvSpPr>
          <p:cNvPr id="7" name="Rectangle 6">
            <a:extLst>
              <a:ext uri="{FF2B5EF4-FFF2-40B4-BE49-F238E27FC236}">
                <a16:creationId xmlns:a16="http://schemas.microsoft.com/office/drawing/2014/main" id="{9F32D245-23F3-4C6C-8D40-4FDAC3DD9BF0}"/>
              </a:ext>
            </a:extLst>
          </p:cNvPr>
          <p:cNvSpPr/>
          <p:nvPr/>
        </p:nvSpPr>
        <p:spPr>
          <a:xfrm>
            <a:off x="380241" y="1161850"/>
            <a:ext cx="11328546" cy="1077218"/>
          </a:xfrm>
          <a:prstGeom prst="rect">
            <a:avLst/>
          </a:prstGeom>
        </p:spPr>
        <p:txBody>
          <a:bodyPr wrap="square">
            <a:spAutoFit/>
          </a:bodyPr>
          <a:lstStyle/>
          <a:p>
            <a:pPr algn="just" defTabSz="914377"/>
            <a:r>
              <a:rPr lang="en-US" sz="3200" dirty="0">
                <a:solidFill>
                  <a:prstClr val="black"/>
                </a:solidFill>
                <a:latin typeface="Times New Roman" panose="02020603050405020304" pitchFamily="18" charset="0"/>
                <a:cs typeface="Times New Roman" panose="02020603050405020304" pitchFamily="18" charset="0"/>
                <a:sym typeface="Wingdings" panose="05000000000000000000" pitchFamily="2" charset="2"/>
              </a:rPr>
              <a:t>1. </a:t>
            </a:r>
            <a:r>
              <a:rPr lang="vi-VN" sz="3200" dirty="0">
                <a:solidFill>
                  <a:prstClr val="black"/>
                </a:solidFill>
                <a:latin typeface="Times New Roman" panose="02020603050405020304" pitchFamily="18" charset="0"/>
                <a:cs typeface="Times New Roman" panose="02020603050405020304" pitchFamily="18" charset="0"/>
                <a:sym typeface="Wingdings" panose="05000000000000000000" pitchFamily="2" charset="2"/>
              </a:rPr>
              <a:t>Biết mình học chưa tốt môn Tiếng Việt nên Tùng đã chăm chỉ đọc sách và nhờ cô giáo hướng dẫn. </a:t>
            </a:r>
            <a:r>
              <a:rPr lang="en-US" sz="3200" dirty="0" err="1">
                <a:solidFill>
                  <a:prstClr val="black"/>
                </a:solidFill>
                <a:latin typeface="Times New Roman" panose="02020603050405020304" pitchFamily="18" charset="0"/>
                <a:cs typeface="Times New Roman" panose="02020603050405020304" pitchFamily="18" charset="0"/>
                <a:sym typeface="Wingdings" panose="05000000000000000000" pitchFamily="2" charset="2"/>
              </a:rPr>
              <a:t>Vì</a:t>
            </a:r>
            <a:r>
              <a:rPr lang="en-US" sz="3200" dirty="0">
                <a:solidFill>
                  <a:prstClr val="black"/>
                </a:solidFill>
                <a:latin typeface="Times New Roman" panose="02020603050405020304" pitchFamily="18" charset="0"/>
                <a:cs typeface="Times New Roman" panose="02020603050405020304" pitchFamily="18" charset="0"/>
                <a:sym typeface="Wingdings" panose="05000000000000000000" pitchFamily="2" charset="2"/>
              </a:rPr>
              <a:t> </a:t>
            </a:r>
            <a:r>
              <a:rPr lang="en-US" sz="3200" dirty="0" err="1">
                <a:solidFill>
                  <a:prstClr val="black"/>
                </a:solidFill>
                <a:latin typeface="Times New Roman" panose="02020603050405020304" pitchFamily="18" charset="0"/>
                <a:cs typeface="Times New Roman" panose="02020603050405020304" pitchFamily="18" charset="0"/>
                <a:sym typeface="Wingdings" panose="05000000000000000000" pitchFamily="2" charset="2"/>
              </a:rPr>
              <a:t>vậy</a:t>
            </a:r>
            <a:r>
              <a:rPr lang="en-US" sz="3200" dirty="0">
                <a:solidFill>
                  <a:prstClr val="black"/>
                </a:solidFill>
                <a:latin typeface="Times New Roman" panose="02020603050405020304" pitchFamily="18" charset="0"/>
                <a:cs typeface="Times New Roman" panose="02020603050405020304" pitchFamily="18" charset="0"/>
                <a:sym typeface="Wingdings" panose="05000000000000000000" pitchFamily="2" charset="2"/>
              </a:rPr>
              <a:t>, </a:t>
            </a:r>
            <a:r>
              <a:rPr lang="en-US" sz="3200" dirty="0" err="1">
                <a:solidFill>
                  <a:prstClr val="black"/>
                </a:solidFill>
                <a:latin typeface="Times New Roman" panose="02020603050405020304" pitchFamily="18" charset="0"/>
                <a:cs typeface="Times New Roman" panose="02020603050405020304" pitchFamily="18" charset="0"/>
                <a:sym typeface="Wingdings" panose="05000000000000000000" pitchFamily="2" charset="2"/>
              </a:rPr>
              <a:t>bạn</a:t>
            </a:r>
            <a:r>
              <a:rPr lang="en-US" sz="3200" dirty="0">
                <a:solidFill>
                  <a:prstClr val="black"/>
                </a:solidFill>
                <a:latin typeface="Times New Roman" panose="02020603050405020304" pitchFamily="18" charset="0"/>
                <a:cs typeface="Times New Roman" panose="02020603050405020304" pitchFamily="18" charset="0"/>
                <a:sym typeface="Wingdings" panose="05000000000000000000" pitchFamily="2" charset="2"/>
              </a:rPr>
              <a:t> </a:t>
            </a:r>
            <a:r>
              <a:rPr lang="en-US" sz="3200" dirty="0" err="1">
                <a:solidFill>
                  <a:prstClr val="black"/>
                </a:solidFill>
                <a:latin typeface="Times New Roman" panose="02020603050405020304" pitchFamily="18" charset="0"/>
                <a:cs typeface="Times New Roman" panose="02020603050405020304" pitchFamily="18" charset="0"/>
                <a:sym typeface="Wingdings" panose="05000000000000000000" pitchFamily="2" charset="2"/>
              </a:rPr>
              <a:t>đã</a:t>
            </a:r>
            <a:r>
              <a:rPr lang="en-US" sz="3200" dirty="0">
                <a:solidFill>
                  <a:prstClr val="black"/>
                </a:solidFill>
                <a:latin typeface="Times New Roman" panose="02020603050405020304" pitchFamily="18" charset="0"/>
                <a:cs typeface="Times New Roman" panose="02020603050405020304" pitchFamily="18" charset="0"/>
                <a:sym typeface="Wingdings" panose="05000000000000000000" pitchFamily="2" charset="2"/>
              </a:rPr>
              <a:t> </a:t>
            </a:r>
            <a:r>
              <a:rPr lang="en-US" sz="3200" dirty="0" err="1">
                <a:solidFill>
                  <a:prstClr val="black"/>
                </a:solidFill>
                <a:latin typeface="Times New Roman" panose="02020603050405020304" pitchFamily="18" charset="0"/>
                <a:cs typeface="Times New Roman" panose="02020603050405020304" pitchFamily="18" charset="0"/>
                <a:sym typeface="Wingdings" panose="05000000000000000000" pitchFamily="2" charset="2"/>
              </a:rPr>
              <a:t>có</a:t>
            </a:r>
            <a:r>
              <a:rPr lang="en-US" sz="3200" dirty="0">
                <a:solidFill>
                  <a:prstClr val="black"/>
                </a:solidFill>
                <a:latin typeface="Times New Roman" panose="02020603050405020304" pitchFamily="18" charset="0"/>
                <a:cs typeface="Times New Roman" panose="02020603050405020304" pitchFamily="18" charset="0"/>
                <a:sym typeface="Wingdings" panose="05000000000000000000" pitchFamily="2" charset="2"/>
              </a:rPr>
              <a:t> </a:t>
            </a:r>
            <a:r>
              <a:rPr lang="en-US" sz="3200" dirty="0" err="1">
                <a:solidFill>
                  <a:prstClr val="black"/>
                </a:solidFill>
                <a:latin typeface="Times New Roman" panose="02020603050405020304" pitchFamily="18" charset="0"/>
                <a:cs typeface="Times New Roman" panose="02020603050405020304" pitchFamily="18" charset="0"/>
                <a:sym typeface="Wingdings" panose="05000000000000000000" pitchFamily="2" charset="2"/>
              </a:rPr>
              <a:t>nhiều</a:t>
            </a:r>
            <a:r>
              <a:rPr lang="en-US" sz="3200" dirty="0">
                <a:solidFill>
                  <a:prstClr val="black"/>
                </a:solidFill>
                <a:latin typeface="Times New Roman" panose="02020603050405020304" pitchFamily="18" charset="0"/>
                <a:cs typeface="Times New Roman" panose="02020603050405020304" pitchFamily="18" charset="0"/>
                <a:sym typeface="Wingdings" panose="05000000000000000000" pitchFamily="2" charset="2"/>
              </a:rPr>
              <a:t> </a:t>
            </a:r>
            <a:r>
              <a:rPr lang="en-US" sz="3200" dirty="0" err="1">
                <a:solidFill>
                  <a:prstClr val="black"/>
                </a:solidFill>
                <a:latin typeface="Times New Roman" panose="02020603050405020304" pitchFamily="18" charset="0"/>
                <a:cs typeface="Times New Roman" panose="02020603050405020304" pitchFamily="18" charset="0"/>
                <a:sym typeface="Wingdings" panose="05000000000000000000" pitchFamily="2" charset="2"/>
              </a:rPr>
              <a:t>tiến</a:t>
            </a:r>
            <a:r>
              <a:rPr lang="en-US" sz="3200" dirty="0">
                <a:solidFill>
                  <a:prstClr val="black"/>
                </a:solidFill>
                <a:latin typeface="Times New Roman" panose="02020603050405020304" pitchFamily="18" charset="0"/>
                <a:cs typeface="Times New Roman" panose="02020603050405020304" pitchFamily="18" charset="0"/>
                <a:sym typeface="Wingdings" panose="05000000000000000000" pitchFamily="2" charset="2"/>
              </a:rPr>
              <a:t> </a:t>
            </a:r>
            <a:r>
              <a:rPr lang="en-US" sz="3200" dirty="0" err="1">
                <a:solidFill>
                  <a:prstClr val="black"/>
                </a:solidFill>
                <a:latin typeface="Times New Roman" panose="02020603050405020304" pitchFamily="18" charset="0"/>
                <a:cs typeface="Times New Roman" panose="02020603050405020304" pitchFamily="18" charset="0"/>
                <a:sym typeface="Wingdings" panose="05000000000000000000" pitchFamily="2" charset="2"/>
              </a:rPr>
              <a:t>bộ</a:t>
            </a:r>
            <a:r>
              <a:rPr lang="en-US" sz="3200" dirty="0">
                <a:solidFill>
                  <a:prstClr val="black"/>
                </a:solidFill>
                <a:latin typeface="Times New Roman" panose="02020603050405020304" pitchFamily="18" charset="0"/>
                <a:cs typeface="Times New Roman" panose="02020603050405020304" pitchFamily="18" charset="0"/>
                <a:sym typeface="Wingdings" panose="05000000000000000000" pitchFamily="2" charset="2"/>
              </a:rPr>
              <a:t>.</a:t>
            </a:r>
            <a:endParaRPr lang="vi-VN" sz="3200" dirty="0">
              <a:solidFill>
                <a:prstClr val="black"/>
              </a:solidFill>
              <a:latin typeface="Times New Roman" panose="02020603050405020304" pitchFamily="18" charset="0"/>
              <a:cs typeface="Times New Roman" panose="02020603050405020304" pitchFamily="18" charset="0"/>
            </a:endParaRPr>
          </a:p>
        </p:txBody>
      </p:sp>
      <p:sp>
        <p:nvSpPr>
          <p:cNvPr id="10" name="Rectangle 9">
            <a:extLst>
              <a:ext uri="{FF2B5EF4-FFF2-40B4-BE49-F238E27FC236}">
                <a16:creationId xmlns:a16="http://schemas.microsoft.com/office/drawing/2014/main" id="{8B3B2193-F90C-4327-92CE-8CC6AA58B0D0}"/>
              </a:ext>
            </a:extLst>
          </p:cNvPr>
          <p:cNvSpPr/>
          <p:nvPr/>
        </p:nvSpPr>
        <p:spPr>
          <a:xfrm>
            <a:off x="380242" y="2344798"/>
            <a:ext cx="11194724" cy="1077218"/>
          </a:xfrm>
          <a:prstGeom prst="rect">
            <a:avLst/>
          </a:prstGeom>
        </p:spPr>
        <p:txBody>
          <a:bodyPr wrap="square">
            <a:spAutoFit/>
          </a:bodyPr>
          <a:lstStyle/>
          <a:p>
            <a:pPr algn="just" defTabSz="914377"/>
            <a:r>
              <a:rPr lang="en-US" sz="3200" dirty="0">
                <a:solidFill>
                  <a:prstClr val="black"/>
                </a:solidFill>
                <a:latin typeface="Times New Roman" panose="02020603050405020304" pitchFamily="18" charset="0"/>
                <a:cs typeface="Times New Roman" panose="02020603050405020304" pitchFamily="18" charset="0"/>
                <a:sym typeface="Wingdings" panose="05000000000000000000" pitchFamily="2" charset="2"/>
              </a:rPr>
              <a:t>2. </a:t>
            </a:r>
            <a:r>
              <a:rPr lang="en-US" sz="3200" dirty="0" err="1">
                <a:solidFill>
                  <a:prstClr val="black"/>
                </a:solidFill>
                <a:latin typeface="Times New Roman" panose="02020603050405020304" pitchFamily="18" charset="0"/>
                <a:cs typeface="Times New Roman" panose="02020603050405020304" pitchFamily="18" charset="0"/>
                <a:sym typeface="Wingdings" panose="05000000000000000000" pitchFamily="2" charset="2"/>
              </a:rPr>
              <a:t>Mỗi</a:t>
            </a:r>
            <a:r>
              <a:rPr lang="en-US" sz="3200" dirty="0">
                <a:solidFill>
                  <a:prstClr val="black"/>
                </a:solidFill>
                <a:latin typeface="Times New Roman" panose="02020603050405020304" pitchFamily="18" charset="0"/>
                <a:cs typeface="Times New Roman" panose="02020603050405020304" pitchFamily="18" charset="0"/>
                <a:sym typeface="Wingdings" panose="05000000000000000000" pitchFamily="2" charset="2"/>
              </a:rPr>
              <a:t> </a:t>
            </a:r>
            <a:r>
              <a:rPr lang="en-US" sz="3200" dirty="0" err="1">
                <a:solidFill>
                  <a:prstClr val="black"/>
                </a:solidFill>
                <a:latin typeface="Times New Roman" panose="02020603050405020304" pitchFamily="18" charset="0"/>
                <a:cs typeface="Times New Roman" panose="02020603050405020304" pitchFamily="18" charset="0"/>
                <a:sym typeface="Wingdings" panose="05000000000000000000" pitchFamily="2" charset="2"/>
              </a:rPr>
              <a:t>khi</a:t>
            </a:r>
            <a:r>
              <a:rPr lang="en-US" sz="3200" dirty="0">
                <a:solidFill>
                  <a:prstClr val="black"/>
                </a:solidFill>
                <a:latin typeface="Times New Roman" panose="02020603050405020304" pitchFamily="18" charset="0"/>
                <a:cs typeface="Times New Roman" panose="02020603050405020304" pitchFamily="18" charset="0"/>
                <a:sym typeface="Wingdings" panose="05000000000000000000" pitchFamily="2" charset="2"/>
              </a:rPr>
              <a:t> </a:t>
            </a:r>
            <a:r>
              <a:rPr lang="en-US" sz="3200" dirty="0" err="1">
                <a:solidFill>
                  <a:prstClr val="black"/>
                </a:solidFill>
                <a:latin typeface="Times New Roman" panose="02020603050405020304" pitchFamily="18" charset="0"/>
                <a:cs typeface="Times New Roman" panose="02020603050405020304" pitchFamily="18" charset="0"/>
                <a:sym typeface="Wingdings" panose="05000000000000000000" pitchFamily="2" charset="2"/>
              </a:rPr>
              <a:t>được</a:t>
            </a:r>
            <a:r>
              <a:rPr lang="en-US" sz="3200" dirty="0">
                <a:solidFill>
                  <a:prstClr val="black"/>
                </a:solidFill>
                <a:latin typeface="Times New Roman" panose="02020603050405020304" pitchFamily="18" charset="0"/>
                <a:cs typeface="Times New Roman" panose="02020603050405020304" pitchFamily="18" charset="0"/>
                <a:sym typeface="Wingdings" panose="05000000000000000000" pitchFamily="2" charset="2"/>
              </a:rPr>
              <a:t> </a:t>
            </a:r>
            <a:r>
              <a:rPr lang="en-US" sz="3200" dirty="0" err="1">
                <a:solidFill>
                  <a:prstClr val="black"/>
                </a:solidFill>
                <a:latin typeface="Times New Roman" panose="02020603050405020304" pitchFamily="18" charset="0"/>
                <a:cs typeface="Times New Roman" panose="02020603050405020304" pitchFamily="18" charset="0"/>
                <a:sym typeface="Wingdings" panose="05000000000000000000" pitchFamily="2" charset="2"/>
              </a:rPr>
              <a:t>người</a:t>
            </a:r>
            <a:r>
              <a:rPr lang="en-US" sz="3200" dirty="0">
                <a:solidFill>
                  <a:prstClr val="black"/>
                </a:solidFill>
                <a:latin typeface="Times New Roman" panose="02020603050405020304" pitchFamily="18" charset="0"/>
                <a:cs typeface="Times New Roman" panose="02020603050405020304" pitchFamily="18" charset="0"/>
                <a:sym typeface="Wingdings" panose="05000000000000000000" pitchFamily="2" charset="2"/>
              </a:rPr>
              <a:t> </a:t>
            </a:r>
            <a:r>
              <a:rPr lang="en-US" sz="3200" dirty="0" err="1">
                <a:solidFill>
                  <a:prstClr val="black"/>
                </a:solidFill>
                <a:latin typeface="Times New Roman" panose="02020603050405020304" pitchFamily="18" charset="0"/>
                <a:cs typeface="Times New Roman" panose="02020603050405020304" pitchFamily="18" charset="0"/>
                <a:sym typeface="Wingdings" panose="05000000000000000000" pitchFamily="2" charset="2"/>
              </a:rPr>
              <a:t>khác</a:t>
            </a:r>
            <a:r>
              <a:rPr lang="en-US" sz="3200" dirty="0">
                <a:solidFill>
                  <a:prstClr val="black"/>
                </a:solidFill>
                <a:latin typeface="Times New Roman" panose="02020603050405020304" pitchFamily="18" charset="0"/>
                <a:cs typeface="Times New Roman" panose="02020603050405020304" pitchFamily="18" charset="0"/>
                <a:sym typeface="Wingdings" panose="05000000000000000000" pitchFamily="2" charset="2"/>
              </a:rPr>
              <a:t> </a:t>
            </a:r>
            <a:r>
              <a:rPr lang="vi-VN" sz="3200" dirty="0">
                <a:solidFill>
                  <a:prstClr val="black"/>
                </a:solidFill>
                <a:latin typeface="Times New Roman" panose="02020603050405020304" pitchFamily="18" charset="0"/>
                <a:cs typeface="Times New Roman" panose="02020603050405020304" pitchFamily="18" charset="0"/>
                <a:sym typeface="Wingdings" panose="05000000000000000000" pitchFamily="2" charset="2"/>
              </a:rPr>
              <a:t>góp ý</a:t>
            </a:r>
            <a:r>
              <a:rPr lang="en-US" sz="3200" dirty="0">
                <a:solidFill>
                  <a:prstClr val="black"/>
                </a:solidFill>
                <a:latin typeface="Times New Roman" panose="02020603050405020304" pitchFamily="18" charset="0"/>
                <a:cs typeface="Times New Roman" panose="02020603050405020304" pitchFamily="18" charset="0"/>
                <a:sym typeface="Wingdings" panose="05000000000000000000" pitchFamily="2" charset="2"/>
              </a:rPr>
              <a:t>,</a:t>
            </a:r>
            <a:r>
              <a:rPr lang="vi-VN" sz="3200" dirty="0">
                <a:solidFill>
                  <a:prstClr val="black"/>
                </a:solidFill>
                <a:latin typeface="Times New Roman" panose="02020603050405020304" pitchFamily="18" charset="0"/>
                <a:cs typeface="Times New Roman" panose="02020603050405020304" pitchFamily="18" charset="0"/>
                <a:sym typeface="Wingdings" panose="05000000000000000000" pitchFamily="2" charset="2"/>
              </a:rPr>
              <a:t> Hoa </a:t>
            </a:r>
            <a:r>
              <a:rPr lang="en-US" sz="3200" dirty="0" err="1">
                <a:solidFill>
                  <a:prstClr val="black"/>
                </a:solidFill>
                <a:latin typeface="Times New Roman" panose="02020603050405020304" pitchFamily="18" charset="0"/>
                <a:cs typeface="Times New Roman" panose="02020603050405020304" pitchFamily="18" charset="0"/>
                <a:sym typeface="Wingdings" panose="05000000000000000000" pitchFamily="2" charset="2"/>
              </a:rPr>
              <a:t>thường</a:t>
            </a:r>
            <a:r>
              <a:rPr lang="en-US" sz="3200" dirty="0">
                <a:solidFill>
                  <a:prstClr val="black"/>
                </a:solidFill>
                <a:latin typeface="Times New Roman" panose="02020603050405020304" pitchFamily="18" charset="0"/>
                <a:cs typeface="Times New Roman" panose="02020603050405020304" pitchFamily="18" charset="0"/>
                <a:sym typeface="Wingdings" panose="05000000000000000000" pitchFamily="2" charset="2"/>
              </a:rPr>
              <a:t> </a:t>
            </a:r>
            <a:r>
              <a:rPr lang="vi-VN" sz="3200" dirty="0">
                <a:solidFill>
                  <a:prstClr val="black"/>
                </a:solidFill>
                <a:latin typeface="Times New Roman" panose="02020603050405020304" pitchFamily="18" charset="0"/>
                <a:cs typeface="Times New Roman" panose="02020603050405020304" pitchFamily="18" charset="0"/>
                <a:sym typeface="Wingdings" panose="05000000000000000000" pitchFamily="2" charset="2"/>
              </a:rPr>
              <a:t>tỏ ra khó chịu, </a:t>
            </a:r>
            <a:r>
              <a:rPr lang="en-US" sz="3200" dirty="0" err="1">
                <a:solidFill>
                  <a:prstClr val="black"/>
                </a:solidFill>
                <a:latin typeface="Times New Roman" panose="02020603050405020304" pitchFamily="18" charset="0"/>
                <a:cs typeface="Times New Roman" panose="02020603050405020304" pitchFamily="18" charset="0"/>
                <a:sym typeface="Wingdings" panose="05000000000000000000" pitchFamily="2" charset="2"/>
              </a:rPr>
              <a:t>và</a:t>
            </a:r>
            <a:r>
              <a:rPr lang="en-US" sz="3200" dirty="0">
                <a:solidFill>
                  <a:prstClr val="black"/>
                </a:solidFill>
                <a:latin typeface="Times New Roman" panose="02020603050405020304" pitchFamily="18" charset="0"/>
                <a:cs typeface="Times New Roman" panose="02020603050405020304" pitchFamily="18" charset="0"/>
                <a:sym typeface="Wingdings" panose="05000000000000000000" pitchFamily="2" charset="2"/>
              </a:rPr>
              <a:t> </a:t>
            </a:r>
            <a:r>
              <a:rPr lang="vi-VN" sz="3200" dirty="0">
                <a:solidFill>
                  <a:prstClr val="black"/>
                </a:solidFill>
                <a:latin typeface="Times New Roman" panose="02020603050405020304" pitchFamily="18" charset="0"/>
                <a:cs typeface="Times New Roman" panose="02020603050405020304" pitchFamily="18" charset="0"/>
                <a:sym typeface="Wingdings" panose="05000000000000000000" pitchFamily="2" charset="2"/>
              </a:rPr>
              <a:t>không quan tâm</a:t>
            </a:r>
            <a:r>
              <a:rPr lang="en-US" sz="3200" dirty="0">
                <a:solidFill>
                  <a:prstClr val="black"/>
                </a:solidFill>
                <a:latin typeface="Times New Roman" panose="02020603050405020304" pitchFamily="18" charset="0"/>
                <a:cs typeface="Times New Roman" panose="02020603050405020304" pitchFamily="18" charset="0"/>
                <a:sym typeface="Wingdings" panose="05000000000000000000" pitchFamily="2" charset="2"/>
              </a:rPr>
              <a:t>.</a:t>
            </a:r>
            <a:endParaRPr lang="vi-VN" sz="3200" dirty="0">
              <a:solidFill>
                <a:prstClr val="black"/>
              </a:solidFill>
              <a:latin typeface="Times New Roman" panose="02020603050405020304" pitchFamily="18" charset="0"/>
              <a:cs typeface="Times New Roman" panose="02020603050405020304" pitchFamily="18" charset="0"/>
            </a:endParaRPr>
          </a:p>
        </p:txBody>
      </p:sp>
      <p:sp>
        <p:nvSpPr>
          <p:cNvPr id="11" name="Rectangle 10">
            <a:extLst>
              <a:ext uri="{FF2B5EF4-FFF2-40B4-BE49-F238E27FC236}">
                <a16:creationId xmlns:a16="http://schemas.microsoft.com/office/drawing/2014/main" id="{E5EE3149-80CD-4607-8461-A5E12D7390FB}"/>
              </a:ext>
            </a:extLst>
          </p:cNvPr>
          <p:cNvSpPr/>
          <p:nvPr/>
        </p:nvSpPr>
        <p:spPr>
          <a:xfrm>
            <a:off x="409052" y="3611165"/>
            <a:ext cx="11194724" cy="1077218"/>
          </a:xfrm>
          <a:prstGeom prst="rect">
            <a:avLst/>
          </a:prstGeom>
        </p:spPr>
        <p:txBody>
          <a:bodyPr wrap="square">
            <a:spAutoFit/>
          </a:bodyPr>
          <a:lstStyle/>
          <a:p>
            <a:pPr algn="just" defTabSz="914377"/>
            <a:r>
              <a:rPr lang="en-US" sz="3200" dirty="0">
                <a:solidFill>
                  <a:prstClr val="black"/>
                </a:solidFill>
                <a:latin typeface="Times New Roman" panose="02020603050405020304" pitchFamily="18" charset="0"/>
                <a:cs typeface="Times New Roman" panose="02020603050405020304" pitchFamily="18" charset="0"/>
                <a:sym typeface="Wingdings" panose="05000000000000000000" pitchFamily="2" charset="2"/>
              </a:rPr>
              <a:t>3. Nam </a:t>
            </a:r>
            <a:r>
              <a:rPr lang="en-US" sz="3200" dirty="0" err="1">
                <a:solidFill>
                  <a:prstClr val="black"/>
                </a:solidFill>
                <a:latin typeface="Times New Roman" panose="02020603050405020304" pitchFamily="18" charset="0"/>
                <a:cs typeface="Times New Roman" panose="02020603050405020304" pitchFamily="18" charset="0"/>
                <a:sym typeface="Wingdings" panose="05000000000000000000" pitchFamily="2" charset="2"/>
              </a:rPr>
              <a:t>cho</a:t>
            </a:r>
            <a:r>
              <a:rPr lang="en-US" sz="3200" dirty="0">
                <a:solidFill>
                  <a:prstClr val="black"/>
                </a:solidFill>
                <a:latin typeface="Times New Roman" panose="02020603050405020304" pitchFamily="18" charset="0"/>
                <a:cs typeface="Times New Roman" panose="02020603050405020304" pitchFamily="18" charset="0"/>
                <a:sym typeface="Wingdings" panose="05000000000000000000" pitchFamily="2" charset="2"/>
              </a:rPr>
              <a:t> </a:t>
            </a:r>
            <a:r>
              <a:rPr lang="en-US" sz="3200" dirty="0" err="1">
                <a:solidFill>
                  <a:prstClr val="black"/>
                </a:solidFill>
                <a:latin typeface="Times New Roman" panose="02020603050405020304" pitchFamily="18" charset="0"/>
                <a:cs typeface="Times New Roman" panose="02020603050405020304" pitchFamily="18" charset="0"/>
                <a:sym typeface="Wingdings" panose="05000000000000000000" pitchFamily="2" charset="2"/>
              </a:rPr>
              <a:t>rằng</a:t>
            </a:r>
            <a:r>
              <a:rPr lang="en-US" sz="3200" dirty="0">
                <a:solidFill>
                  <a:prstClr val="black"/>
                </a:solidFill>
                <a:latin typeface="Times New Roman" panose="02020603050405020304" pitchFamily="18" charset="0"/>
                <a:cs typeface="Times New Roman" panose="02020603050405020304" pitchFamily="18" charset="0"/>
                <a:sym typeface="Wingdings" panose="05000000000000000000" pitchFamily="2" charset="2"/>
              </a:rPr>
              <a:t> </a:t>
            </a:r>
            <a:r>
              <a:rPr lang="en-US" sz="3200" dirty="0" err="1">
                <a:solidFill>
                  <a:prstClr val="black"/>
                </a:solidFill>
                <a:latin typeface="Times New Roman" panose="02020603050405020304" pitchFamily="18" charset="0"/>
                <a:cs typeface="Times New Roman" panose="02020603050405020304" pitchFamily="18" charset="0"/>
                <a:sym typeface="Wingdings" panose="05000000000000000000" pitchFamily="2" charset="2"/>
              </a:rPr>
              <a:t>mình</a:t>
            </a:r>
            <a:r>
              <a:rPr lang="en-US" sz="3200" dirty="0">
                <a:solidFill>
                  <a:prstClr val="black"/>
                </a:solidFill>
                <a:latin typeface="Times New Roman" panose="02020603050405020304" pitchFamily="18" charset="0"/>
                <a:cs typeface="Times New Roman" panose="02020603050405020304" pitchFamily="18" charset="0"/>
                <a:sym typeface="Wingdings" panose="05000000000000000000" pitchFamily="2" charset="2"/>
              </a:rPr>
              <a:t> </a:t>
            </a:r>
            <a:r>
              <a:rPr lang="en-US" sz="3200" dirty="0" err="1">
                <a:solidFill>
                  <a:prstClr val="black"/>
                </a:solidFill>
                <a:latin typeface="Times New Roman" panose="02020603050405020304" pitchFamily="18" charset="0"/>
                <a:cs typeface="Times New Roman" panose="02020603050405020304" pitchFamily="18" charset="0"/>
                <a:sym typeface="Wingdings" panose="05000000000000000000" pitchFamily="2" charset="2"/>
              </a:rPr>
              <a:t>có</a:t>
            </a:r>
            <a:r>
              <a:rPr lang="en-US" sz="3200" dirty="0">
                <a:solidFill>
                  <a:prstClr val="black"/>
                </a:solidFill>
                <a:latin typeface="Times New Roman" panose="02020603050405020304" pitchFamily="18" charset="0"/>
                <a:cs typeface="Times New Roman" panose="02020603050405020304" pitchFamily="18" charset="0"/>
                <a:sym typeface="Wingdings" panose="05000000000000000000" pitchFamily="2" charset="2"/>
              </a:rPr>
              <a:t> </a:t>
            </a:r>
            <a:r>
              <a:rPr lang="en-US" sz="3200" dirty="0" err="1">
                <a:solidFill>
                  <a:prstClr val="black"/>
                </a:solidFill>
                <a:latin typeface="Times New Roman" panose="02020603050405020304" pitchFamily="18" charset="0"/>
                <a:cs typeface="Times New Roman" panose="02020603050405020304" pitchFamily="18" charset="0"/>
                <a:sym typeface="Wingdings" panose="05000000000000000000" pitchFamily="2" charset="2"/>
              </a:rPr>
              <a:t>nhiều</a:t>
            </a:r>
            <a:r>
              <a:rPr lang="en-US" sz="3200" dirty="0">
                <a:solidFill>
                  <a:prstClr val="black"/>
                </a:solidFill>
                <a:latin typeface="Times New Roman" panose="02020603050405020304" pitchFamily="18" charset="0"/>
                <a:cs typeface="Times New Roman" panose="02020603050405020304" pitchFamily="18" charset="0"/>
                <a:sym typeface="Wingdings" panose="05000000000000000000" pitchFamily="2" charset="2"/>
              </a:rPr>
              <a:t> </a:t>
            </a:r>
            <a:r>
              <a:rPr lang="en-US" sz="3200" dirty="0" err="1">
                <a:solidFill>
                  <a:prstClr val="black"/>
                </a:solidFill>
                <a:latin typeface="Times New Roman" panose="02020603050405020304" pitchFamily="18" charset="0"/>
                <a:cs typeface="Times New Roman" panose="02020603050405020304" pitchFamily="18" charset="0"/>
                <a:sym typeface="Wingdings" panose="05000000000000000000" pitchFamily="2" charset="2"/>
              </a:rPr>
              <a:t>điểm</a:t>
            </a:r>
            <a:r>
              <a:rPr lang="en-US" sz="3200" dirty="0">
                <a:solidFill>
                  <a:prstClr val="black"/>
                </a:solidFill>
                <a:latin typeface="Times New Roman" panose="02020603050405020304" pitchFamily="18" charset="0"/>
                <a:cs typeface="Times New Roman" panose="02020603050405020304" pitchFamily="18" charset="0"/>
                <a:sym typeface="Wingdings" panose="05000000000000000000" pitchFamily="2" charset="2"/>
              </a:rPr>
              <a:t> </a:t>
            </a:r>
            <a:r>
              <a:rPr lang="en-US" sz="3200" dirty="0" err="1">
                <a:solidFill>
                  <a:prstClr val="black"/>
                </a:solidFill>
                <a:latin typeface="Times New Roman" panose="02020603050405020304" pitchFamily="18" charset="0"/>
                <a:cs typeface="Times New Roman" panose="02020603050405020304" pitchFamily="18" charset="0"/>
                <a:sym typeface="Wingdings" panose="05000000000000000000" pitchFamily="2" charset="2"/>
              </a:rPr>
              <a:t>mạnh</a:t>
            </a:r>
            <a:r>
              <a:rPr lang="en-US" sz="3200" dirty="0">
                <a:solidFill>
                  <a:prstClr val="black"/>
                </a:solidFill>
                <a:latin typeface="Times New Roman" panose="02020603050405020304" pitchFamily="18" charset="0"/>
                <a:cs typeface="Times New Roman" panose="02020603050405020304" pitchFamily="18" charset="0"/>
                <a:sym typeface="Wingdings" panose="05000000000000000000" pitchFamily="2" charset="2"/>
              </a:rPr>
              <a:t> </a:t>
            </a:r>
            <a:r>
              <a:rPr lang="en-US" sz="3200" dirty="0" err="1">
                <a:solidFill>
                  <a:prstClr val="black"/>
                </a:solidFill>
                <a:latin typeface="Times New Roman" panose="02020603050405020304" pitchFamily="18" charset="0"/>
                <a:cs typeface="Times New Roman" panose="02020603050405020304" pitchFamily="18" charset="0"/>
                <a:sym typeface="Wingdings" panose="05000000000000000000" pitchFamily="2" charset="2"/>
              </a:rPr>
              <a:t>rồi</a:t>
            </a:r>
            <a:r>
              <a:rPr lang="en-US" sz="3200" dirty="0">
                <a:solidFill>
                  <a:prstClr val="black"/>
                </a:solidFill>
                <a:latin typeface="Times New Roman" panose="02020603050405020304" pitchFamily="18" charset="0"/>
                <a:cs typeface="Times New Roman" panose="02020603050405020304" pitchFamily="18" charset="0"/>
                <a:sym typeface="Wingdings" panose="05000000000000000000" pitchFamily="2" charset="2"/>
              </a:rPr>
              <a:t>, </a:t>
            </a:r>
            <a:r>
              <a:rPr lang="en-US" sz="3200" dirty="0" err="1">
                <a:solidFill>
                  <a:prstClr val="black"/>
                </a:solidFill>
                <a:latin typeface="Times New Roman" panose="02020603050405020304" pitchFamily="18" charset="0"/>
                <a:cs typeface="Times New Roman" panose="02020603050405020304" pitchFamily="18" charset="0"/>
                <a:sym typeface="Wingdings" panose="05000000000000000000" pitchFamily="2" charset="2"/>
              </a:rPr>
              <a:t>không</a:t>
            </a:r>
            <a:r>
              <a:rPr lang="en-US" sz="3200" dirty="0">
                <a:solidFill>
                  <a:prstClr val="black"/>
                </a:solidFill>
                <a:latin typeface="Times New Roman" panose="02020603050405020304" pitchFamily="18" charset="0"/>
                <a:cs typeface="Times New Roman" panose="02020603050405020304" pitchFamily="18" charset="0"/>
                <a:sym typeface="Wingdings" panose="05000000000000000000" pitchFamily="2" charset="2"/>
              </a:rPr>
              <a:t> </a:t>
            </a:r>
            <a:r>
              <a:rPr lang="en-US" sz="3200" dirty="0" err="1">
                <a:solidFill>
                  <a:prstClr val="black"/>
                </a:solidFill>
                <a:latin typeface="Times New Roman" panose="02020603050405020304" pitchFamily="18" charset="0"/>
                <a:cs typeface="Times New Roman" panose="02020603050405020304" pitchFamily="18" charset="0"/>
                <a:sym typeface="Wingdings" panose="05000000000000000000" pitchFamily="2" charset="2"/>
              </a:rPr>
              <a:t>cần</a:t>
            </a:r>
            <a:r>
              <a:rPr lang="en-US" sz="3200" dirty="0">
                <a:solidFill>
                  <a:prstClr val="black"/>
                </a:solidFill>
                <a:latin typeface="Times New Roman" panose="02020603050405020304" pitchFamily="18" charset="0"/>
                <a:cs typeface="Times New Roman" panose="02020603050405020304" pitchFamily="18" charset="0"/>
                <a:sym typeface="Wingdings" panose="05000000000000000000" pitchFamily="2" charset="2"/>
              </a:rPr>
              <a:t> </a:t>
            </a:r>
            <a:r>
              <a:rPr lang="en-US" sz="3200" dirty="0" err="1">
                <a:solidFill>
                  <a:prstClr val="black"/>
                </a:solidFill>
                <a:latin typeface="Times New Roman" panose="02020603050405020304" pitchFamily="18" charset="0"/>
                <a:cs typeface="Times New Roman" panose="02020603050405020304" pitchFamily="18" charset="0"/>
                <a:sym typeface="Wingdings" panose="05000000000000000000" pitchFamily="2" charset="2"/>
              </a:rPr>
              <a:t>cố</a:t>
            </a:r>
            <a:r>
              <a:rPr lang="en-US" sz="3200" dirty="0">
                <a:solidFill>
                  <a:prstClr val="black"/>
                </a:solidFill>
                <a:latin typeface="Times New Roman" panose="02020603050405020304" pitchFamily="18" charset="0"/>
                <a:cs typeface="Times New Roman" panose="02020603050405020304" pitchFamily="18" charset="0"/>
                <a:sym typeface="Wingdings" panose="05000000000000000000" pitchFamily="2" charset="2"/>
              </a:rPr>
              <a:t> </a:t>
            </a:r>
            <a:r>
              <a:rPr lang="en-US" sz="3200" dirty="0" err="1">
                <a:solidFill>
                  <a:prstClr val="black"/>
                </a:solidFill>
                <a:latin typeface="Times New Roman" panose="02020603050405020304" pitchFamily="18" charset="0"/>
                <a:cs typeface="Times New Roman" panose="02020603050405020304" pitchFamily="18" charset="0"/>
                <a:sym typeface="Wingdings" panose="05000000000000000000" pitchFamily="2" charset="2"/>
              </a:rPr>
              <a:t>gắng</a:t>
            </a:r>
            <a:r>
              <a:rPr lang="en-US" sz="3200" dirty="0">
                <a:solidFill>
                  <a:prstClr val="black"/>
                </a:solidFill>
                <a:latin typeface="Times New Roman" panose="02020603050405020304" pitchFamily="18" charset="0"/>
                <a:cs typeface="Times New Roman" panose="02020603050405020304" pitchFamily="18" charset="0"/>
                <a:sym typeface="Wingdings" panose="05000000000000000000" pitchFamily="2" charset="2"/>
              </a:rPr>
              <a:t> </a:t>
            </a:r>
            <a:r>
              <a:rPr lang="en-US" sz="3200" dirty="0" err="1">
                <a:solidFill>
                  <a:prstClr val="black"/>
                </a:solidFill>
                <a:latin typeface="Times New Roman" panose="02020603050405020304" pitchFamily="18" charset="0"/>
                <a:cs typeface="Times New Roman" panose="02020603050405020304" pitchFamily="18" charset="0"/>
                <a:sym typeface="Wingdings" panose="05000000000000000000" pitchFamily="2" charset="2"/>
              </a:rPr>
              <a:t>nữa</a:t>
            </a:r>
            <a:r>
              <a:rPr lang="en-US" sz="3200" dirty="0">
                <a:solidFill>
                  <a:prstClr val="black"/>
                </a:solidFill>
                <a:latin typeface="Times New Roman" panose="02020603050405020304" pitchFamily="18" charset="0"/>
                <a:cs typeface="Times New Roman" panose="02020603050405020304" pitchFamily="18" charset="0"/>
                <a:sym typeface="Wingdings" panose="05000000000000000000" pitchFamily="2" charset="2"/>
              </a:rPr>
              <a:t>.</a:t>
            </a:r>
            <a:endParaRPr lang="vi-VN" sz="3200" dirty="0">
              <a:solidFill>
                <a:prstClr val="black"/>
              </a:solidFill>
              <a:latin typeface="Times New Roman" panose="02020603050405020304" pitchFamily="18" charset="0"/>
              <a:cs typeface="Times New Roman" panose="02020603050405020304" pitchFamily="18" charset="0"/>
            </a:endParaRPr>
          </a:p>
        </p:txBody>
      </p:sp>
      <p:sp>
        <p:nvSpPr>
          <p:cNvPr id="12" name="Rectangle 11">
            <a:extLst>
              <a:ext uri="{FF2B5EF4-FFF2-40B4-BE49-F238E27FC236}">
                <a16:creationId xmlns:a16="http://schemas.microsoft.com/office/drawing/2014/main" id="{57D00E2C-8C95-4677-9511-E8FC2FE9AA45}"/>
              </a:ext>
            </a:extLst>
          </p:cNvPr>
          <p:cNvSpPr/>
          <p:nvPr/>
        </p:nvSpPr>
        <p:spPr>
          <a:xfrm>
            <a:off x="380241" y="4794113"/>
            <a:ext cx="10795035" cy="584775"/>
          </a:xfrm>
          <a:prstGeom prst="rect">
            <a:avLst/>
          </a:prstGeom>
        </p:spPr>
        <p:txBody>
          <a:bodyPr wrap="square">
            <a:spAutoFit/>
          </a:bodyPr>
          <a:lstStyle/>
          <a:p>
            <a:pPr algn="just" defTabSz="914377"/>
            <a:r>
              <a:rPr lang="en-US" sz="3200" dirty="0">
                <a:solidFill>
                  <a:prstClr val="black"/>
                </a:solidFill>
                <a:latin typeface="Times New Roman" panose="02020603050405020304" pitchFamily="18" charset="0"/>
                <a:cs typeface="Times New Roman" panose="02020603050405020304" pitchFamily="18" charset="0"/>
                <a:sym typeface="Wingdings" panose="05000000000000000000" pitchFamily="2" charset="2"/>
              </a:rPr>
              <a:t>4. </a:t>
            </a:r>
            <a:r>
              <a:rPr lang="vi-VN" sz="3200" dirty="0">
                <a:solidFill>
                  <a:prstClr val="black"/>
                </a:solidFill>
                <a:latin typeface="Times New Roman" panose="02020603050405020304" pitchFamily="18" charset="0"/>
                <a:cs typeface="Times New Roman" panose="02020603050405020304" pitchFamily="18" charset="0"/>
                <a:sym typeface="Wingdings" panose="05000000000000000000" pitchFamily="2" charset="2"/>
              </a:rPr>
              <a:t>Thu hát hay nhưng </a:t>
            </a:r>
            <a:r>
              <a:rPr lang="en-US" sz="3200" dirty="0" err="1">
                <a:solidFill>
                  <a:prstClr val="black"/>
                </a:solidFill>
                <a:latin typeface="Times New Roman" panose="02020603050405020304" pitchFamily="18" charset="0"/>
                <a:cs typeface="Times New Roman" panose="02020603050405020304" pitchFamily="18" charset="0"/>
                <a:sym typeface="Wingdings" panose="05000000000000000000" pitchFamily="2" charset="2"/>
              </a:rPr>
              <a:t>chưa</a:t>
            </a:r>
            <a:r>
              <a:rPr lang="en-US" sz="3200" dirty="0">
                <a:solidFill>
                  <a:prstClr val="black"/>
                </a:solidFill>
                <a:latin typeface="Times New Roman" panose="02020603050405020304" pitchFamily="18" charset="0"/>
                <a:cs typeface="Times New Roman" panose="02020603050405020304" pitchFamily="18" charset="0"/>
                <a:sym typeface="Wingdings" panose="05000000000000000000" pitchFamily="2" charset="2"/>
              </a:rPr>
              <a:t> bao </a:t>
            </a:r>
            <a:r>
              <a:rPr lang="en-US" sz="3200" dirty="0" err="1">
                <a:solidFill>
                  <a:prstClr val="black"/>
                </a:solidFill>
                <a:latin typeface="Times New Roman" panose="02020603050405020304" pitchFamily="18" charset="0"/>
                <a:cs typeface="Times New Roman" panose="02020603050405020304" pitchFamily="18" charset="0"/>
                <a:sym typeface="Wingdings" panose="05000000000000000000" pitchFamily="2" charset="2"/>
              </a:rPr>
              <a:t>giờ</a:t>
            </a:r>
            <a:r>
              <a:rPr lang="vi-VN" sz="3200" dirty="0">
                <a:solidFill>
                  <a:prstClr val="black"/>
                </a:solidFill>
                <a:latin typeface="Times New Roman" panose="02020603050405020304" pitchFamily="18" charset="0"/>
                <a:cs typeface="Times New Roman" panose="02020603050405020304" pitchFamily="18" charset="0"/>
                <a:sym typeface="Wingdings" panose="05000000000000000000" pitchFamily="2" charset="2"/>
              </a:rPr>
              <a:t> dám hát trước lớp</a:t>
            </a:r>
            <a:r>
              <a:rPr lang="en-US" sz="3200" dirty="0">
                <a:solidFill>
                  <a:prstClr val="black"/>
                </a:solidFill>
                <a:latin typeface="Times New Roman" panose="02020603050405020304" pitchFamily="18" charset="0"/>
                <a:cs typeface="Times New Roman" panose="02020603050405020304" pitchFamily="18" charset="0"/>
                <a:sym typeface="Wingdings" panose="05000000000000000000" pitchFamily="2" charset="2"/>
              </a:rPr>
              <a:t>.</a:t>
            </a:r>
            <a:r>
              <a:rPr lang="vi-VN" sz="3200" dirty="0">
                <a:solidFill>
                  <a:prstClr val="black"/>
                </a:solidFill>
                <a:latin typeface="Times New Roman" panose="02020603050405020304" pitchFamily="18" charset="0"/>
                <a:cs typeface="Times New Roman" panose="02020603050405020304" pitchFamily="18" charset="0"/>
                <a:sym typeface="Wingdings" panose="05000000000000000000" pitchFamily="2" charset="2"/>
              </a:rPr>
              <a:t> </a:t>
            </a:r>
            <a:endParaRPr lang="vi-VN" sz="3200" dirty="0">
              <a:solidFill>
                <a:prstClr val="black"/>
              </a:solidFill>
              <a:latin typeface="Times New Roman" panose="02020603050405020304" pitchFamily="18" charset="0"/>
              <a:cs typeface="Times New Roman" panose="02020603050405020304" pitchFamily="18" charset="0"/>
            </a:endParaRPr>
          </a:p>
        </p:txBody>
      </p:sp>
      <p:sp>
        <p:nvSpPr>
          <p:cNvPr id="13" name="Oval 12">
            <a:extLst>
              <a:ext uri="{FF2B5EF4-FFF2-40B4-BE49-F238E27FC236}">
                <a16:creationId xmlns:a16="http://schemas.microsoft.com/office/drawing/2014/main" id="{8CF47A19-71B5-41EB-B5D4-91331B95C6A8}"/>
              </a:ext>
            </a:extLst>
          </p:cNvPr>
          <p:cNvSpPr/>
          <p:nvPr/>
        </p:nvSpPr>
        <p:spPr>
          <a:xfrm>
            <a:off x="851857" y="384307"/>
            <a:ext cx="615679" cy="638787"/>
          </a:xfrm>
          <a:prstGeom prst="ellipse">
            <a:avLst/>
          </a:prstGeom>
          <a:solidFill>
            <a:srgbClr val="FFC000"/>
          </a:solidFill>
        </p:spPr>
        <p:style>
          <a:lnRef idx="1">
            <a:schemeClr val="accent5"/>
          </a:lnRef>
          <a:fillRef idx="2">
            <a:schemeClr val="accent5"/>
          </a:fillRef>
          <a:effectRef idx="1">
            <a:schemeClr val="accent5"/>
          </a:effectRef>
          <a:fontRef idx="minor">
            <a:schemeClr val="dk1"/>
          </a:fontRef>
        </p:style>
        <p:txBody>
          <a:bodyPr rtlCol="0" anchor="ctr"/>
          <a:lstStyle/>
          <a:p>
            <a:pPr algn="ctr"/>
            <a:r>
              <a:rPr lang="en-US" sz="3200" b="1" dirty="0">
                <a:latin typeface="Times New Roman" panose="02020603050405020304" pitchFamily="18" charset="0"/>
                <a:cs typeface="Times New Roman" panose="02020603050405020304" pitchFamily="18" charset="0"/>
              </a:rPr>
              <a:t>2</a:t>
            </a:r>
          </a:p>
        </p:txBody>
      </p:sp>
      <p:sp>
        <p:nvSpPr>
          <p:cNvPr id="14" name="Bong bóng Ý nghĩ: Hình đám mây 3">
            <a:extLst>
              <a:ext uri="{FF2B5EF4-FFF2-40B4-BE49-F238E27FC236}">
                <a16:creationId xmlns:a16="http://schemas.microsoft.com/office/drawing/2014/main" id="{CA628FBF-3888-4B40-BE26-973B9B7FE840}"/>
              </a:ext>
            </a:extLst>
          </p:cNvPr>
          <p:cNvSpPr/>
          <p:nvPr/>
        </p:nvSpPr>
        <p:spPr>
          <a:xfrm>
            <a:off x="8951865" y="4871512"/>
            <a:ext cx="3082413" cy="1732558"/>
          </a:xfrm>
          <a:prstGeom prst="cloudCallout">
            <a:avLst>
              <a:gd name="adj1" fmla="val -22143"/>
              <a:gd name="adj2" fmla="val -73295"/>
            </a:avLst>
          </a:prstGeom>
          <a:ln/>
        </p:spPr>
        <p:style>
          <a:lnRef idx="2">
            <a:schemeClr val="accent5"/>
          </a:lnRef>
          <a:fillRef idx="1">
            <a:schemeClr val="lt1"/>
          </a:fillRef>
          <a:effectRef idx="0">
            <a:schemeClr val="accent5"/>
          </a:effectRef>
          <a:fontRef idx="minor">
            <a:schemeClr val="dk1"/>
          </a:fontRef>
        </p:style>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2800" b="1" i="0" u="none" strike="noStrike" kern="0" cap="none" spc="0" normalizeH="0" baseline="0" noProof="0" dirty="0" err="1" smtClean="0">
                <a:ln>
                  <a:noFill/>
                </a:ln>
                <a:solidFill>
                  <a:srgbClr val="C00000"/>
                </a:solidFill>
                <a:effectLst/>
                <a:uLnTx/>
                <a:uFillTx/>
                <a:latin typeface="Times New Roman" panose="02020603050405020304" pitchFamily="18" charset="0"/>
                <a:ea typeface="+mn-ea"/>
                <a:cs typeface="Times New Roman" panose="02020603050405020304" pitchFamily="18" charset="0"/>
              </a:rPr>
              <a:t>Thảo</a:t>
            </a:r>
            <a:r>
              <a:rPr kumimoji="0" lang="en-US" sz="2800" b="1" i="0" u="none" strike="noStrike" kern="0" cap="none" spc="0" normalizeH="0" baseline="0" noProof="0" dirty="0" smtClean="0">
                <a:ln>
                  <a:noFill/>
                </a:ln>
                <a:solidFill>
                  <a:srgbClr val="C00000"/>
                </a:solidFill>
                <a:effectLst/>
                <a:uLnTx/>
                <a:uFillTx/>
                <a:latin typeface="Times New Roman" panose="02020603050405020304" pitchFamily="18" charset="0"/>
                <a:ea typeface="+mn-ea"/>
                <a:cs typeface="Times New Roman" panose="02020603050405020304" pitchFamily="18" charset="0"/>
              </a:rPr>
              <a:t> </a:t>
            </a:r>
            <a:r>
              <a:rPr kumimoji="0" lang="en-US" sz="2800" b="1" i="0" u="none" strike="noStrike" kern="0" cap="none" spc="0" normalizeH="0" baseline="0" noProof="0" dirty="0" err="1" smtClean="0">
                <a:ln>
                  <a:noFill/>
                </a:ln>
                <a:solidFill>
                  <a:srgbClr val="C00000"/>
                </a:solidFill>
                <a:effectLst/>
                <a:uLnTx/>
                <a:uFillTx/>
                <a:latin typeface="Times New Roman" panose="02020603050405020304" pitchFamily="18" charset="0"/>
                <a:ea typeface="+mn-ea"/>
                <a:cs typeface="Times New Roman" panose="02020603050405020304" pitchFamily="18" charset="0"/>
              </a:rPr>
              <a:t>luận</a:t>
            </a:r>
            <a:r>
              <a:rPr kumimoji="0" lang="en-US" sz="2800" b="1" i="0" u="none" strike="noStrike" kern="0" cap="none" spc="0" normalizeH="0" baseline="0" noProof="0" dirty="0" smtClean="0">
                <a:ln>
                  <a:noFill/>
                </a:ln>
                <a:solidFill>
                  <a:srgbClr val="C00000"/>
                </a:solidFill>
                <a:effectLst/>
                <a:uLnTx/>
                <a:uFillTx/>
                <a:latin typeface="Times New Roman" panose="02020603050405020304" pitchFamily="18" charset="0"/>
                <a:ea typeface="+mn-ea"/>
                <a:cs typeface="Times New Roman" panose="02020603050405020304" pitchFamily="18" charset="0"/>
              </a:rPr>
              <a:t> </a:t>
            </a:r>
            <a:r>
              <a:rPr kumimoji="0" lang="en-US" sz="2800" b="1" i="0" u="none" strike="noStrike" kern="0" cap="none" spc="0" normalizeH="0" baseline="0" noProof="0" dirty="0" err="1" smtClean="0">
                <a:ln>
                  <a:noFill/>
                </a:ln>
                <a:solidFill>
                  <a:srgbClr val="C00000"/>
                </a:solidFill>
                <a:effectLst/>
                <a:uLnTx/>
                <a:uFillTx/>
                <a:latin typeface="Times New Roman" panose="02020603050405020304" pitchFamily="18" charset="0"/>
                <a:ea typeface="+mn-ea"/>
                <a:cs typeface="Times New Roman" panose="02020603050405020304" pitchFamily="18" charset="0"/>
              </a:rPr>
              <a:t>nhóm</a:t>
            </a:r>
            <a:r>
              <a:rPr kumimoji="0" lang="en-US" sz="2800" b="1" i="0" u="none" strike="noStrike" kern="0" cap="none" spc="0" normalizeH="0" baseline="0" noProof="0" dirty="0" smtClean="0">
                <a:ln>
                  <a:noFill/>
                </a:ln>
                <a:solidFill>
                  <a:srgbClr val="C00000"/>
                </a:solidFill>
                <a:effectLst/>
                <a:uLnTx/>
                <a:uFillTx/>
                <a:latin typeface="Times New Roman" panose="02020603050405020304" pitchFamily="18" charset="0"/>
                <a:ea typeface="+mn-ea"/>
                <a:cs typeface="Times New Roman" panose="02020603050405020304" pitchFamily="18" charset="0"/>
              </a:rPr>
              <a:t> </a:t>
            </a:r>
            <a:r>
              <a:rPr kumimoji="0" lang="en-US" sz="2800" b="1" i="0" u="none" strike="noStrike" kern="0" cap="none" spc="0" normalizeH="0" baseline="0" noProof="0" dirty="0" err="1" smtClean="0">
                <a:ln>
                  <a:noFill/>
                </a:ln>
                <a:solidFill>
                  <a:srgbClr val="C00000"/>
                </a:solidFill>
                <a:effectLst/>
                <a:uLnTx/>
                <a:uFillTx/>
                <a:latin typeface="Times New Roman" panose="02020603050405020304" pitchFamily="18" charset="0"/>
                <a:ea typeface="+mn-ea"/>
                <a:cs typeface="Times New Roman" panose="02020603050405020304" pitchFamily="18" charset="0"/>
              </a:rPr>
              <a:t>bốn</a:t>
            </a:r>
            <a:endParaRPr kumimoji="0" lang="en-US" sz="2800" b="1" i="0" u="none" strike="noStrike" kern="0" cap="none" spc="0" normalizeH="0" baseline="0" noProof="0" dirty="0" smtClean="0">
              <a:ln>
                <a:noFill/>
              </a:ln>
              <a:solidFill>
                <a:srgbClr val="C00000"/>
              </a:solidFill>
              <a:effectLst/>
              <a:uLnTx/>
              <a:uFillTx/>
              <a:latin typeface="Times New Roman" panose="02020603050405020304" pitchFamily="18" charset="0"/>
              <a:ea typeface="+mn-ea"/>
              <a:cs typeface="Times New Roman" panose="02020603050405020304" pitchFamily="18" charset="0"/>
            </a:endParaRPr>
          </a:p>
        </p:txBody>
      </p:sp>
    </p:spTree>
    <p:extLst>
      <p:ext uri="{BB962C8B-B14F-4D97-AF65-F5344CB8AC3E}">
        <p14:creationId xmlns:p14="http://schemas.microsoft.com/office/powerpoint/2010/main" val="3055558224"/>
      </p:ext>
    </p:extLst>
  </p:cSld>
  <p:clrMapOvr>
    <a:masterClrMapping/>
  </p:clrMapOvr>
  <mc:AlternateContent xmlns:mc="http://schemas.openxmlformats.org/markup-compatibility/2006" xmlns:p14="http://schemas.microsoft.com/office/powerpoint/2010/main">
    <mc:Choice Requires="p14">
      <p:transition p14:dur="10">
        <p:fade/>
      </p:transition>
    </mc:Choice>
    <mc:Fallback xmlns="">
      <p:transition>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childTnLst>
                                </p:cTn>
                              </p:par>
                            </p:childTnLst>
                          </p:cTn>
                        </p:par>
                      </p:childTnLst>
                    </p:cTn>
                  </p:par>
                  <p:par>
                    <p:cTn id="8" fill="hold">
                      <p:stCondLst>
                        <p:cond delay="indefinite"/>
                      </p:stCondLst>
                      <p:childTnLst>
                        <p:par>
                          <p:cTn id="9" fill="hold">
                            <p:stCondLst>
                              <p:cond delay="0"/>
                            </p:stCondLst>
                            <p:childTnLst>
                              <p:par>
                                <p:cTn id="10" presetID="10" presetClass="entr" presetSubtype="0" fill="hold" grpId="1" nodeType="clickEffect">
                                  <p:stCondLst>
                                    <p:cond delay="0"/>
                                  </p:stCondLst>
                                  <p:childTnLst>
                                    <p:set>
                                      <p:cBhvr>
                                        <p:cTn id="11" dur="1" fill="hold">
                                          <p:stCondLst>
                                            <p:cond delay="0"/>
                                          </p:stCondLst>
                                        </p:cTn>
                                        <p:tgtEl>
                                          <p:spTgt spid="7"/>
                                        </p:tgtEl>
                                        <p:attrNameLst>
                                          <p:attrName>style.visibility</p:attrName>
                                        </p:attrNameLst>
                                      </p:cBhvr>
                                      <p:to>
                                        <p:strVal val="visible"/>
                                      </p:to>
                                    </p:set>
                                    <p:animEffect transition="in" filter="fade">
                                      <p:cBhvr>
                                        <p:cTn id="12" dur="500"/>
                                        <p:tgtEl>
                                          <p:spTgt spid="7"/>
                                        </p:tgtEl>
                                      </p:cBhvr>
                                    </p:animEffect>
                                  </p:childTnLst>
                                </p:cTn>
                              </p:par>
                              <p:par>
                                <p:cTn id="13" presetID="10" presetClass="entr" presetSubtype="0" fill="hold" grpId="1" nodeType="withEffect">
                                  <p:stCondLst>
                                    <p:cond delay="0"/>
                                  </p:stCondLst>
                                  <p:childTnLst>
                                    <p:set>
                                      <p:cBhvr>
                                        <p:cTn id="14" dur="1" fill="hold">
                                          <p:stCondLst>
                                            <p:cond delay="0"/>
                                          </p:stCondLst>
                                        </p:cTn>
                                        <p:tgtEl>
                                          <p:spTgt spid="10"/>
                                        </p:tgtEl>
                                        <p:attrNameLst>
                                          <p:attrName>style.visibility</p:attrName>
                                        </p:attrNameLst>
                                      </p:cBhvr>
                                      <p:to>
                                        <p:strVal val="visible"/>
                                      </p:to>
                                    </p:set>
                                    <p:animEffect transition="in" filter="fade">
                                      <p:cBhvr>
                                        <p:cTn id="15" dur="500"/>
                                        <p:tgtEl>
                                          <p:spTgt spid="10"/>
                                        </p:tgtEl>
                                      </p:cBhvr>
                                    </p:animEffect>
                                  </p:childTnLst>
                                </p:cTn>
                              </p:par>
                              <p:par>
                                <p:cTn id="16" presetID="10" presetClass="entr" presetSubtype="0" fill="hold" grpId="1" nodeType="withEffect">
                                  <p:stCondLst>
                                    <p:cond delay="0"/>
                                  </p:stCondLst>
                                  <p:childTnLst>
                                    <p:set>
                                      <p:cBhvr>
                                        <p:cTn id="17" dur="1" fill="hold">
                                          <p:stCondLst>
                                            <p:cond delay="0"/>
                                          </p:stCondLst>
                                        </p:cTn>
                                        <p:tgtEl>
                                          <p:spTgt spid="11"/>
                                        </p:tgtEl>
                                        <p:attrNameLst>
                                          <p:attrName>style.visibility</p:attrName>
                                        </p:attrNameLst>
                                      </p:cBhvr>
                                      <p:to>
                                        <p:strVal val="visible"/>
                                      </p:to>
                                    </p:set>
                                    <p:animEffect transition="in" filter="fade">
                                      <p:cBhvr>
                                        <p:cTn id="18" dur="500"/>
                                        <p:tgtEl>
                                          <p:spTgt spid="11"/>
                                        </p:tgtEl>
                                      </p:cBhvr>
                                    </p:animEffect>
                                  </p:childTnLst>
                                </p:cTn>
                              </p:par>
                              <p:par>
                                <p:cTn id="19" presetID="10" presetClass="entr" presetSubtype="0" fill="hold" grpId="1" nodeType="withEffect">
                                  <p:stCondLst>
                                    <p:cond delay="0"/>
                                  </p:stCondLst>
                                  <p:childTnLst>
                                    <p:set>
                                      <p:cBhvr>
                                        <p:cTn id="20" dur="1" fill="hold">
                                          <p:stCondLst>
                                            <p:cond delay="0"/>
                                          </p:stCondLst>
                                        </p:cTn>
                                        <p:tgtEl>
                                          <p:spTgt spid="12"/>
                                        </p:tgtEl>
                                        <p:attrNameLst>
                                          <p:attrName>style.visibility</p:attrName>
                                        </p:attrNameLst>
                                      </p:cBhvr>
                                      <p:to>
                                        <p:strVal val="visible"/>
                                      </p:to>
                                    </p:set>
                                    <p:animEffect transition="in" filter="fade">
                                      <p:cBhvr>
                                        <p:cTn id="21" dur="500"/>
                                        <p:tgtEl>
                                          <p:spTgt spid="12"/>
                                        </p:tgtEl>
                                      </p:cBhvr>
                                    </p:animEffect>
                                  </p:childTnLst>
                                </p:cTn>
                              </p:par>
                            </p:childTnLst>
                          </p:cTn>
                        </p:par>
                      </p:childTnLst>
                    </p:cTn>
                  </p:par>
                  <p:par>
                    <p:cTn id="22" fill="hold">
                      <p:stCondLst>
                        <p:cond delay="indefinite"/>
                      </p:stCondLst>
                      <p:childTnLst>
                        <p:par>
                          <p:cTn id="23" fill="hold">
                            <p:stCondLst>
                              <p:cond delay="0"/>
                            </p:stCondLst>
                            <p:childTnLst>
                              <p:par>
                                <p:cTn id="24" presetID="1" presetClass="entr" presetSubtype="0" fill="hold" grpId="0" nodeType="clickEffect">
                                  <p:stCondLst>
                                    <p:cond delay="0"/>
                                  </p:stCondLst>
                                  <p:childTnLst>
                                    <p:set>
                                      <p:cBhvr>
                                        <p:cTn id="25" dur="1" fill="hold">
                                          <p:stCondLst>
                                            <p:cond delay="0"/>
                                          </p:stCondLst>
                                        </p:cTn>
                                        <p:tgtEl>
                                          <p:spTgt spid="1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P spid="7" grpId="1"/>
      <p:bldP spid="10" grpId="1"/>
      <p:bldP spid="11" grpId="1"/>
      <p:bldP spid="12" grpId="1"/>
      <p:bldP spid="14"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ounded Rectangle 1"/>
          <p:cNvSpPr/>
          <p:nvPr/>
        </p:nvSpPr>
        <p:spPr>
          <a:xfrm>
            <a:off x="246420" y="312456"/>
            <a:ext cx="11710353" cy="6136613"/>
          </a:xfrm>
          <a:prstGeom prst="round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a:extLst>
              <a:ext uri="{FF2B5EF4-FFF2-40B4-BE49-F238E27FC236}">
                <a16:creationId xmlns:a16="http://schemas.microsoft.com/office/drawing/2014/main" id="{069E9BB0-5F41-40EC-85E4-AB546393EF55}"/>
              </a:ext>
            </a:extLst>
          </p:cNvPr>
          <p:cNvSpPr/>
          <p:nvPr/>
        </p:nvSpPr>
        <p:spPr>
          <a:xfrm>
            <a:off x="1713933" y="411312"/>
            <a:ext cx="8520281" cy="584775"/>
          </a:xfrm>
          <a:prstGeom prst="rect">
            <a:avLst/>
          </a:prstGeom>
        </p:spPr>
        <p:txBody>
          <a:bodyPr wrap="none">
            <a:spAutoFit/>
          </a:bodyPr>
          <a:lstStyle/>
          <a:p>
            <a:pPr defTabSz="914377"/>
            <a:r>
              <a:rPr lang="vi-VN" sz="3200" b="1" dirty="0">
                <a:solidFill>
                  <a:srgbClr val="FF0000"/>
                </a:solidFill>
                <a:latin typeface="Times New Roman" panose="02020603050405020304" pitchFamily="18" charset="0"/>
                <a:cs typeface="Times New Roman" panose="02020603050405020304" pitchFamily="18" charset="0"/>
              </a:rPr>
              <a:t>Em hãy nhận xét hành vi của các bạn dưới đây:</a:t>
            </a:r>
            <a:endParaRPr lang="en-US" sz="3200" b="1" dirty="0">
              <a:solidFill>
                <a:srgbClr val="FF0000"/>
              </a:solidFill>
              <a:latin typeface="Times New Roman" panose="02020603050405020304" pitchFamily="18" charset="0"/>
              <a:cs typeface="Times New Roman" panose="02020603050405020304" pitchFamily="18" charset="0"/>
            </a:endParaRPr>
          </a:p>
        </p:txBody>
      </p:sp>
      <p:sp>
        <p:nvSpPr>
          <p:cNvPr id="7" name="Rectangle 6">
            <a:extLst>
              <a:ext uri="{FF2B5EF4-FFF2-40B4-BE49-F238E27FC236}">
                <a16:creationId xmlns:a16="http://schemas.microsoft.com/office/drawing/2014/main" id="{9F32D245-23F3-4C6C-8D40-4FDAC3DD9BF0}"/>
              </a:ext>
            </a:extLst>
          </p:cNvPr>
          <p:cNvSpPr/>
          <p:nvPr/>
        </p:nvSpPr>
        <p:spPr>
          <a:xfrm>
            <a:off x="380241" y="1161850"/>
            <a:ext cx="11328546" cy="1077218"/>
          </a:xfrm>
          <a:prstGeom prst="rect">
            <a:avLst/>
          </a:prstGeom>
        </p:spPr>
        <p:txBody>
          <a:bodyPr wrap="square">
            <a:spAutoFit/>
          </a:bodyPr>
          <a:lstStyle/>
          <a:p>
            <a:pPr algn="just" defTabSz="914377"/>
            <a:r>
              <a:rPr lang="en-US" sz="3200" dirty="0">
                <a:solidFill>
                  <a:prstClr val="black"/>
                </a:solidFill>
                <a:latin typeface="Times New Roman" panose="02020603050405020304" pitchFamily="18" charset="0"/>
                <a:cs typeface="Times New Roman" panose="02020603050405020304" pitchFamily="18" charset="0"/>
                <a:sym typeface="Wingdings" panose="05000000000000000000" pitchFamily="2" charset="2"/>
              </a:rPr>
              <a:t>1. </a:t>
            </a:r>
            <a:r>
              <a:rPr lang="vi-VN" sz="3200" dirty="0">
                <a:solidFill>
                  <a:prstClr val="black"/>
                </a:solidFill>
                <a:latin typeface="Times New Roman" panose="02020603050405020304" pitchFamily="18" charset="0"/>
                <a:cs typeface="Times New Roman" panose="02020603050405020304" pitchFamily="18" charset="0"/>
                <a:sym typeface="Wingdings" panose="05000000000000000000" pitchFamily="2" charset="2"/>
              </a:rPr>
              <a:t>Biết mình học chưa tốt môn Tiếng Việt nên Tùng đã chăm chỉ đọc sách và nhờ cô giáo hướng dẫn. </a:t>
            </a:r>
            <a:r>
              <a:rPr lang="en-US" sz="3200" dirty="0" err="1">
                <a:solidFill>
                  <a:prstClr val="black"/>
                </a:solidFill>
                <a:latin typeface="Times New Roman" panose="02020603050405020304" pitchFamily="18" charset="0"/>
                <a:cs typeface="Times New Roman" panose="02020603050405020304" pitchFamily="18" charset="0"/>
                <a:sym typeface="Wingdings" panose="05000000000000000000" pitchFamily="2" charset="2"/>
              </a:rPr>
              <a:t>Vì</a:t>
            </a:r>
            <a:r>
              <a:rPr lang="en-US" sz="3200" dirty="0">
                <a:solidFill>
                  <a:prstClr val="black"/>
                </a:solidFill>
                <a:latin typeface="Times New Roman" panose="02020603050405020304" pitchFamily="18" charset="0"/>
                <a:cs typeface="Times New Roman" panose="02020603050405020304" pitchFamily="18" charset="0"/>
                <a:sym typeface="Wingdings" panose="05000000000000000000" pitchFamily="2" charset="2"/>
              </a:rPr>
              <a:t> </a:t>
            </a:r>
            <a:r>
              <a:rPr lang="en-US" sz="3200" dirty="0" err="1">
                <a:solidFill>
                  <a:prstClr val="black"/>
                </a:solidFill>
                <a:latin typeface="Times New Roman" panose="02020603050405020304" pitchFamily="18" charset="0"/>
                <a:cs typeface="Times New Roman" panose="02020603050405020304" pitchFamily="18" charset="0"/>
                <a:sym typeface="Wingdings" panose="05000000000000000000" pitchFamily="2" charset="2"/>
              </a:rPr>
              <a:t>vậy</a:t>
            </a:r>
            <a:r>
              <a:rPr lang="en-US" sz="3200" dirty="0">
                <a:solidFill>
                  <a:prstClr val="black"/>
                </a:solidFill>
                <a:latin typeface="Times New Roman" panose="02020603050405020304" pitchFamily="18" charset="0"/>
                <a:cs typeface="Times New Roman" panose="02020603050405020304" pitchFamily="18" charset="0"/>
                <a:sym typeface="Wingdings" panose="05000000000000000000" pitchFamily="2" charset="2"/>
              </a:rPr>
              <a:t>, </a:t>
            </a:r>
            <a:r>
              <a:rPr lang="en-US" sz="3200" dirty="0" err="1">
                <a:solidFill>
                  <a:prstClr val="black"/>
                </a:solidFill>
                <a:latin typeface="Times New Roman" panose="02020603050405020304" pitchFamily="18" charset="0"/>
                <a:cs typeface="Times New Roman" panose="02020603050405020304" pitchFamily="18" charset="0"/>
                <a:sym typeface="Wingdings" panose="05000000000000000000" pitchFamily="2" charset="2"/>
              </a:rPr>
              <a:t>bạn</a:t>
            </a:r>
            <a:r>
              <a:rPr lang="en-US" sz="3200" dirty="0">
                <a:solidFill>
                  <a:prstClr val="black"/>
                </a:solidFill>
                <a:latin typeface="Times New Roman" panose="02020603050405020304" pitchFamily="18" charset="0"/>
                <a:cs typeface="Times New Roman" panose="02020603050405020304" pitchFamily="18" charset="0"/>
                <a:sym typeface="Wingdings" panose="05000000000000000000" pitchFamily="2" charset="2"/>
              </a:rPr>
              <a:t> </a:t>
            </a:r>
            <a:r>
              <a:rPr lang="en-US" sz="3200" dirty="0" err="1">
                <a:solidFill>
                  <a:prstClr val="black"/>
                </a:solidFill>
                <a:latin typeface="Times New Roman" panose="02020603050405020304" pitchFamily="18" charset="0"/>
                <a:cs typeface="Times New Roman" panose="02020603050405020304" pitchFamily="18" charset="0"/>
                <a:sym typeface="Wingdings" panose="05000000000000000000" pitchFamily="2" charset="2"/>
              </a:rPr>
              <a:t>đã</a:t>
            </a:r>
            <a:r>
              <a:rPr lang="en-US" sz="3200" dirty="0">
                <a:solidFill>
                  <a:prstClr val="black"/>
                </a:solidFill>
                <a:latin typeface="Times New Roman" panose="02020603050405020304" pitchFamily="18" charset="0"/>
                <a:cs typeface="Times New Roman" panose="02020603050405020304" pitchFamily="18" charset="0"/>
                <a:sym typeface="Wingdings" panose="05000000000000000000" pitchFamily="2" charset="2"/>
              </a:rPr>
              <a:t> </a:t>
            </a:r>
            <a:r>
              <a:rPr lang="en-US" sz="3200" dirty="0" err="1">
                <a:solidFill>
                  <a:prstClr val="black"/>
                </a:solidFill>
                <a:latin typeface="Times New Roman" panose="02020603050405020304" pitchFamily="18" charset="0"/>
                <a:cs typeface="Times New Roman" panose="02020603050405020304" pitchFamily="18" charset="0"/>
                <a:sym typeface="Wingdings" panose="05000000000000000000" pitchFamily="2" charset="2"/>
              </a:rPr>
              <a:t>có</a:t>
            </a:r>
            <a:r>
              <a:rPr lang="en-US" sz="3200" dirty="0">
                <a:solidFill>
                  <a:prstClr val="black"/>
                </a:solidFill>
                <a:latin typeface="Times New Roman" panose="02020603050405020304" pitchFamily="18" charset="0"/>
                <a:cs typeface="Times New Roman" panose="02020603050405020304" pitchFamily="18" charset="0"/>
                <a:sym typeface="Wingdings" panose="05000000000000000000" pitchFamily="2" charset="2"/>
              </a:rPr>
              <a:t> </a:t>
            </a:r>
            <a:r>
              <a:rPr lang="en-US" sz="3200" dirty="0" err="1">
                <a:solidFill>
                  <a:prstClr val="black"/>
                </a:solidFill>
                <a:latin typeface="Times New Roman" panose="02020603050405020304" pitchFamily="18" charset="0"/>
                <a:cs typeface="Times New Roman" panose="02020603050405020304" pitchFamily="18" charset="0"/>
                <a:sym typeface="Wingdings" panose="05000000000000000000" pitchFamily="2" charset="2"/>
              </a:rPr>
              <a:t>nhiều</a:t>
            </a:r>
            <a:r>
              <a:rPr lang="en-US" sz="3200" dirty="0">
                <a:solidFill>
                  <a:prstClr val="black"/>
                </a:solidFill>
                <a:latin typeface="Times New Roman" panose="02020603050405020304" pitchFamily="18" charset="0"/>
                <a:cs typeface="Times New Roman" panose="02020603050405020304" pitchFamily="18" charset="0"/>
                <a:sym typeface="Wingdings" panose="05000000000000000000" pitchFamily="2" charset="2"/>
              </a:rPr>
              <a:t> </a:t>
            </a:r>
            <a:r>
              <a:rPr lang="en-US" sz="3200" dirty="0" err="1">
                <a:solidFill>
                  <a:prstClr val="black"/>
                </a:solidFill>
                <a:latin typeface="Times New Roman" panose="02020603050405020304" pitchFamily="18" charset="0"/>
                <a:cs typeface="Times New Roman" panose="02020603050405020304" pitchFamily="18" charset="0"/>
                <a:sym typeface="Wingdings" panose="05000000000000000000" pitchFamily="2" charset="2"/>
              </a:rPr>
              <a:t>tiến</a:t>
            </a:r>
            <a:r>
              <a:rPr lang="en-US" sz="3200" dirty="0">
                <a:solidFill>
                  <a:prstClr val="black"/>
                </a:solidFill>
                <a:latin typeface="Times New Roman" panose="02020603050405020304" pitchFamily="18" charset="0"/>
                <a:cs typeface="Times New Roman" panose="02020603050405020304" pitchFamily="18" charset="0"/>
                <a:sym typeface="Wingdings" panose="05000000000000000000" pitchFamily="2" charset="2"/>
              </a:rPr>
              <a:t> </a:t>
            </a:r>
            <a:r>
              <a:rPr lang="en-US" sz="3200" dirty="0" err="1">
                <a:solidFill>
                  <a:prstClr val="black"/>
                </a:solidFill>
                <a:latin typeface="Times New Roman" panose="02020603050405020304" pitchFamily="18" charset="0"/>
                <a:cs typeface="Times New Roman" panose="02020603050405020304" pitchFamily="18" charset="0"/>
                <a:sym typeface="Wingdings" panose="05000000000000000000" pitchFamily="2" charset="2"/>
              </a:rPr>
              <a:t>bộ</a:t>
            </a:r>
            <a:r>
              <a:rPr lang="en-US" sz="3200" dirty="0">
                <a:solidFill>
                  <a:prstClr val="black"/>
                </a:solidFill>
                <a:latin typeface="Times New Roman" panose="02020603050405020304" pitchFamily="18" charset="0"/>
                <a:cs typeface="Times New Roman" panose="02020603050405020304" pitchFamily="18" charset="0"/>
                <a:sym typeface="Wingdings" panose="05000000000000000000" pitchFamily="2" charset="2"/>
              </a:rPr>
              <a:t>.</a:t>
            </a:r>
            <a:endParaRPr lang="vi-VN" sz="3200" dirty="0">
              <a:solidFill>
                <a:prstClr val="black"/>
              </a:solidFill>
              <a:latin typeface="Times New Roman" panose="02020603050405020304" pitchFamily="18" charset="0"/>
              <a:cs typeface="Times New Roman" panose="02020603050405020304" pitchFamily="18" charset="0"/>
            </a:endParaRPr>
          </a:p>
        </p:txBody>
      </p:sp>
      <p:sp>
        <p:nvSpPr>
          <p:cNvPr id="13" name="Oval 12">
            <a:extLst>
              <a:ext uri="{FF2B5EF4-FFF2-40B4-BE49-F238E27FC236}">
                <a16:creationId xmlns:a16="http://schemas.microsoft.com/office/drawing/2014/main" id="{8CF47A19-71B5-41EB-B5D4-91331B95C6A8}"/>
              </a:ext>
            </a:extLst>
          </p:cNvPr>
          <p:cNvSpPr/>
          <p:nvPr/>
        </p:nvSpPr>
        <p:spPr>
          <a:xfrm>
            <a:off x="851857" y="384307"/>
            <a:ext cx="615679" cy="638787"/>
          </a:xfrm>
          <a:prstGeom prst="ellipse">
            <a:avLst/>
          </a:prstGeom>
          <a:solidFill>
            <a:srgbClr val="FFC000"/>
          </a:solidFill>
        </p:spPr>
        <p:style>
          <a:lnRef idx="1">
            <a:schemeClr val="accent5"/>
          </a:lnRef>
          <a:fillRef idx="2">
            <a:schemeClr val="accent5"/>
          </a:fillRef>
          <a:effectRef idx="1">
            <a:schemeClr val="accent5"/>
          </a:effectRef>
          <a:fontRef idx="minor">
            <a:schemeClr val="dk1"/>
          </a:fontRef>
        </p:style>
        <p:txBody>
          <a:bodyPr rtlCol="0" anchor="ctr"/>
          <a:lstStyle/>
          <a:p>
            <a:pPr algn="ctr"/>
            <a:r>
              <a:rPr lang="en-US" sz="3200" b="1" dirty="0">
                <a:latin typeface="Times New Roman" panose="02020603050405020304" pitchFamily="18" charset="0"/>
                <a:cs typeface="Times New Roman" panose="02020603050405020304" pitchFamily="18" charset="0"/>
              </a:rPr>
              <a:t>2</a:t>
            </a:r>
          </a:p>
        </p:txBody>
      </p:sp>
      <p:sp>
        <p:nvSpPr>
          <p:cNvPr id="3" name="Rounded Rectangle 2"/>
          <p:cNvSpPr/>
          <p:nvPr/>
        </p:nvSpPr>
        <p:spPr>
          <a:xfrm>
            <a:off x="380241" y="2449902"/>
            <a:ext cx="11328546" cy="2898475"/>
          </a:xfrm>
          <a:prstGeom prst="round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r>
              <a:rPr lang="nl-NL" sz="3200" dirty="0">
                <a:solidFill>
                  <a:srgbClr val="FF0000"/>
                </a:solidFill>
                <a:latin typeface="Times New Roman" panose="02020603050405020304" pitchFamily="18" charset="0"/>
                <a:ea typeface="Times New Roman" panose="02020603050405020304" pitchFamily="18" charset="0"/>
              </a:rPr>
              <a:t>Điều này cho thấy bạn đã biết tự nhận thức về điểm yếu của bản thân và có biện pháp để khắc phục điểm yếu đó, nhờ vậy bạn có tiến bộ trong việc học môn Tiếng Việt. </a:t>
            </a:r>
            <a:endParaRPr lang="en-US" sz="3200" dirty="0">
              <a:solidFill>
                <a:srgbClr val="FF0000"/>
              </a:solidFill>
            </a:endParaRPr>
          </a:p>
        </p:txBody>
      </p:sp>
    </p:spTree>
    <p:extLst>
      <p:ext uri="{BB962C8B-B14F-4D97-AF65-F5344CB8AC3E}">
        <p14:creationId xmlns:p14="http://schemas.microsoft.com/office/powerpoint/2010/main" val="261356539"/>
      </p:ext>
    </p:extLst>
  </p:cSld>
  <p:clrMapOvr>
    <a:masterClrMapping/>
  </p:clrMapOvr>
  <mc:AlternateContent xmlns:mc="http://schemas.openxmlformats.org/markup-compatibility/2006" xmlns:p14="http://schemas.microsoft.com/office/powerpoint/2010/main">
    <mc:Choice Requires="p14">
      <p:transition p14:dur="10">
        <p:fade/>
      </p:transition>
    </mc:Choice>
    <mc:Fallback xmlns="">
      <p:transition>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ounded Rectangle 1"/>
          <p:cNvSpPr/>
          <p:nvPr/>
        </p:nvSpPr>
        <p:spPr>
          <a:xfrm>
            <a:off x="246420" y="312456"/>
            <a:ext cx="11710353" cy="6136613"/>
          </a:xfrm>
          <a:prstGeom prst="round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a:extLst>
              <a:ext uri="{FF2B5EF4-FFF2-40B4-BE49-F238E27FC236}">
                <a16:creationId xmlns:a16="http://schemas.microsoft.com/office/drawing/2014/main" id="{069E9BB0-5F41-40EC-85E4-AB546393EF55}"/>
              </a:ext>
            </a:extLst>
          </p:cNvPr>
          <p:cNvSpPr/>
          <p:nvPr/>
        </p:nvSpPr>
        <p:spPr>
          <a:xfrm>
            <a:off x="1713933" y="411312"/>
            <a:ext cx="8520281" cy="584775"/>
          </a:xfrm>
          <a:prstGeom prst="rect">
            <a:avLst/>
          </a:prstGeom>
        </p:spPr>
        <p:txBody>
          <a:bodyPr wrap="none">
            <a:spAutoFit/>
          </a:bodyPr>
          <a:lstStyle/>
          <a:p>
            <a:pPr defTabSz="914377"/>
            <a:r>
              <a:rPr lang="vi-VN" sz="3200" b="1" dirty="0">
                <a:solidFill>
                  <a:srgbClr val="FF0000"/>
                </a:solidFill>
                <a:latin typeface="Times New Roman" panose="02020603050405020304" pitchFamily="18" charset="0"/>
                <a:cs typeface="Times New Roman" panose="02020603050405020304" pitchFamily="18" charset="0"/>
              </a:rPr>
              <a:t>Em hãy nhận xét hành vi của các bạn dưới đây:</a:t>
            </a:r>
            <a:endParaRPr lang="en-US" sz="3200" b="1" dirty="0">
              <a:solidFill>
                <a:srgbClr val="FF0000"/>
              </a:solidFill>
              <a:latin typeface="Times New Roman" panose="02020603050405020304" pitchFamily="18" charset="0"/>
              <a:cs typeface="Times New Roman" panose="02020603050405020304" pitchFamily="18" charset="0"/>
            </a:endParaRPr>
          </a:p>
        </p:txBody>
      </p:sp>
      <p:sp>
        <p:nvSpPr>
          <p:cNvPr id="10" name="Rectangle 9">
            <a:extLst>
              <a:ext uri="{FF2B5EF4-FFF2-40B4-BE49-F238E27FC236}">
                <a16:creationId xmlns:a16="http://schemas.microsoft.com/office/drawing/2014/main" id="{8B3B2193-F90C-4327-92CE-8CC6AA58B0D0}"/>
              </a:ext>
            </a:extLst>
          </p:cNvPr>
          <p:cNvSpPr/>
          <p:nvPr/>
        </p:nvSpPr>
        <p:spPr>
          <a:xfrm>
            <a:off x="376711" y="1350559"/>
            <a:ext cx="11194724" cy="1077218"/>
          </a:xfrm>
          <a:prstGeom prst="rect">
            <a:avLst/>
          </a:prstGeom>
        </p:spPr>
        <p:txBody>
          <a:bodyPr wrap="square">
            <a:spAutoFit/>
          </a:bodyPr>
          <a:lstStyle/>
          <a:p>
            <a:pPr algn="just" defTabSz="914377"/>
            <a:r>
              <a:rPr lang="en-US" sz="3200" dirty="0">
                <a:solidFill>
                  <a:prstClr val="black"/>
                </a:solidFill>
                <a:latin typeface="Times New Roman" panose="02020603050405020304" pitchFamily="18" charset="0"/>
                <a:cs typeface="Times New Roman" panose="02020603050405020304" pitchFamily="18" charset="0"/>
                <a:sym typeface="Wingdings" panose="05000000000000000000" pitchFamily="2" charset="2"/>
              </a:rPr>
              <a:t>2. </a:t>
            </a:r>
            <a:r>
              <a:rPr lang="en-US" sz="3200" dirty="0" err="1">
                <a:solidFill>
                  <a:prstClr val="black"/>
                </a:solidFill>
                <a:latin typeface="Times New Roman" panose="02020603050405020304" pitchFamily="18" charset="0"/>
                <a:cs typeface="Times New Roman" panose="02020603050405020304" pitchFamily="18" charset="0"/>
                <a:sym typeface="Wingdings" panose="05000000000000000000" pitchFamily="2" charset="2"/>
              </a:rPr>
              <a:t>Mỗi</a:t>
            </a:r>
            <a:r>
              <a:rPr lang="en-US" sz="3200" dirty="0">
                <a:solidFill>
                  <a:prstClr val="black"/>
                </a:solidFill>
                <a:latin typeface="Times New Roman" panose="02020603050405020304" pitchFamily="18" charset="0"/>
                <a:cs typeface="Times New Roman" panose="02020603050405020304" pitchFamily="18" charset="0"/>
                <a:sym typeface="Wingdings" panose="05000000000000000000" pitchFamily="2" charset="2"/>
              </a:rPr>
              <a:t> </a:t>
            </a:r>
            <a:r>
              <a:rPr lang="en-US" sz="3200" dirty="0" err="1">
                <a:solidFill>
                  <a:prstClr val="black"/>
                </a:solidFill>
                <a:latin typeface="Times New Roman" panose="02020603050405020304" pitchFamily="18" charset="0"/>
                <a:cs typeface="Times New Roman" panose="02020603050405020304" pitchFamily="18" charset="0"/>
                <a:sym typeface="Wingdings" panose="05000000000000000000" pitchFamily="2" charset="2"/>
              </a:rPr>
              <a:t>khi</a:t>
            </a:r>
            <a:r>
              <a:rPr lang="en-US" sz="3200" dirty="0">
                <a:solidFill>
                  <a:prstClr val="black"/>
                </a:solidFill>
                <a:latin typeface="Times New Roman" panose="02020603050405020304" pitchFamily="18" charset="0"/>
                <a:cs typeface="Times New Roman" panose="02020603050405020304" pitchFamily="18" charset="0"/>
                <a:sym typeface="Wingdings" panose="05000000000000000000" pitchFamily="2" charset="2"/>
              </a:rPr>
              <a:t> </a:t>
            </a:r>
            <a:r>
              <a:rPr lang="en-US" sz="3200" dirty="0" err="1">
                <a:solidFill>
                  <a:prstClr val="black"/>
                </a:solidFill>
                <a:latin typeface="Times New Roman" panose="02020603050405020304" pitchFamily="18" charset="0"/>
                <a:cs typeface="Times New Roman" panose="02020603050405020304" pitchFamily="18" charset="0"/>
                <a:sym typeface="Wingdings" panose="05000000000000000000" pitchFamily="2" charset="2"/>
              </a:rPr>
              <a:t>được</a:t>
            </a:r>
            <a:r>
              <a:rPr lang="en-US" sz="3200" dirty="0">
                <a:solidFill>
                  <a:prstClr val="black"/>
                </a:solidFill>
                <a:latin typeface="Times New Roman" panose="02020603050405020304" pitchFamily="18" charset="0"/>
                <a:cs typeface="Times New Roman" panose="02020603050405020304" pitchFamily="18" charset="0"/>
                <a:sym typeface="Wingdings" panose="05000000000000000000" pitchFamily="2" charset="2"/>
              </a:rPr>
              <a:t> </a:t>
            </a:r>
            <a:r>
              <a:rPr lang="en-US" sz="3200" dirty="0" err="1">
                <a:solidFill>
                  <a:prstClr val="black"/>
                </a:solidFill>
                <a:latin typeface="Times New Roman" panose="02020603050405020304" pitchFamily="18" charset="0"/>
                <a:cs typeface="Times New Roman" panose="02020603050405020304" pitchFamily="18" charset="0"/>
                <a:sym typeface="Wingdings" panose="05000000000000000000" pitchFamily="2" charset="2"/>
              </a:rPr>
              <a:t>người</a:t>
            </a:r>
            <a:r>
              <a:rPr lang="en-US" sz="3200" dirty="0">
                <a:solidFill>
                  <a:prstClr val="black"/>
                </a:solidFill>
                <a:latin typeface="Times New Roman" panose="02020603050405020304" pitchFamily="18" charset="0"/>
                <a:cs typeface="Times New Roman" panose="02020603050405020304" pitchFamily="18" charset="0"/>
                <a:sym typeface="Wingdings" panose="05000000000000000000" pitchFamily="2" charset="2"/>
              </a:rPr>
              <a:t> </a:t>
            </a:r>
            <a:r>
              <a:rPr lang="en-US" sz="3200" dirty="0" err="1">
                <a:solidFill>
                  <a:prstClr val="black"/>
                </a:solidFill>
                <a:latin typeface="Times New Roman" panose="02020603050405020304" pitchFamily="18" charset="0"/>
                <a:cs typeface="Times New Roman" panose="02020603050405020304" pitchFamily="18" charset="0"/>
                <a:sym typeface="Wingdings" panose="05000000000000000000" pitchFamily="2" charset="2"/>
              </a:rPr>
              <a:t>khác</a:t>
            </a:r>
            <a:r>
              <a:rPr lang="en-US" sz="3200" dirty="0">
                <a:solidFill>
                  <a:prstClr val="black"/>
                </a:solidFill>
                <a:latin typeface="Times New Roman" panose="02020603050405020304" pitchFamily="18" charset="0"/>
                <a:cs typeface="Times New Roman" panose="02020603050405020304" pitchFamily="18" charset="0"/>
                <a:sym typeface="Wingdings" panose="05000000000000000000" pitchFamily="2" charset="2"/>
              </a:rPr>
              <a:t> </a:t>
            </a:r>
            <a:r>
              <a:rPr lang="vi-VN" sz="3200" dirty="0">
                <a:solidFill>
                  <a:prstClr val="black"/>
                </a:solidFill>
                <a:latin typeface="Times New Roman" panose="02020603050405020304" pitchFamily="18" charset="0"/>
                <a:cs typeface="Times New Roman" panose="02020603050405020304" pitchFamily="18" charset="0"/>
                <a:sym typeface="Wingdings" panose="05000000000000000000" pitchFamily="2" charset="2"/>
              </a:rPr>
              <a:t>góp ý</a:t>
            </a:r>
            <a:r>
              <a:rPr lang="en-US" sz="3200" dirty="0">
                <a:solidFill>
                  <a:prstClr val="black"/>
                </a:solidFill>
                <a:latin typeface="Times New Roman" panose="02020603050405020304" pitchFamily="18" charset="0"/>
                <a:cs typeface="Times New Roman" panose="02020603050405020304" pitchFamily="18" charset="0"/>
                <a:sym typeface="Wingdings" panose="05000000000000000000" pitchFamily="2" charset="2"/>
              </a:rPr>
              <a:t>,</a:t>
            </a:r>
            <a:r>
              <a:rPr lang="vi-VN" sz="3200" dirty="0">
                <a:solidFill>
                  <a:prstClr val="black"/>
                </a:solidFill>
                <a:latin typeface="Times New Roman" panose="02020603050405020304" pitchFamily="18" charset="0"/>
                <a:cs typeface="Times New Roman" panose="02020603050405020304" pitchFamily="18" charset="0"/>
                <a:sym typeface="Wingdings" panose="05000000000000000000" pitchFamily="2" charset="2"/>
              </a:rPr>
              <a:t> Hoa </a:t>
            </a:r>
            <a:r>
              <a:rPr lang="en-US" sz="3200" dirty="0" err="1">
                <a:solidFill>
                  <a:prstClr val="black"/>
                </a:solidFill>
                <a:latin typeface="Times New Roman" panose="02020603050405020304" pitchFamily="18" charset="0"/>
                <a:cs typeface="Times New Roman" panose="02020603050405020304" pitchFamily="18" charset="0"/>
                <a:sym typeface="Wingdings" panose="05000000000000000000" pitchFamily="2" charset="2"/>
              </a:rPr>
              <a:t>thường</a:t>
            </a:r>
            <a:r>
              <a:rPr lang="en-US" sz="3200" dirty="0">
                <a:solidFill>
                  <a:prstClr val="black"/>
                </a:solidFill>
                <a:latin typeface="Times New Roman" panose="02020603050405020304" pitchFamily="18" charset="0"/>
                <a:cs typeface="Times New Roman" panose="02020603050405020304" pitchFamily="18" charset="0"/>
                <a:sym typeface="Wingdings" panose="05000000000000000000" pitchFamily="2" charset="2"/>
              </a:rPr>
              <a:t> </a:t>
            </a:r>
            <a:r>
              <a:rPr lang="vi-VN" sz="3200" dirty="0">
                <a:solidFill>
                  <a:prstClr val="black"/>
                </a:solidFill>
                <a:latin typeface="Times New Roman" panose="02020603050405020304" pitchFamily="18" charset="0"/>
                <a:cs typeface="Times New Roman" panose="02020603050405020304" pitchFamily="18" charset="0"/>
                <a:sym typeface="Wingdings" panose="05000000000000000000" pitchFamily="2" charset="2"/>
              </a:rPr>
              <a:t>tỏ ra khó chịu, </a:t>
            </a:r>
            <a:r>
              <a:rPr lang="en-US" sz="3200" dirty="0" err="1">
                <a:solidFill>
                  <a:prstClr val="black"/>
                </a:solidFill>
                <a:latin typeface="Times New Roman" panose="02020603050405020304" pitchFamily="18" charset="0"/>
                <a:cs typeface="Times New Roman" panose="02020603050405020304" pitchFamily="18" charset="0"/>
                <a:sym typeface="Wingdings" panose="05000000000000000000" pitchFamily="2" charset="2"/>
              </a:rPr>
              <a:t>và</a:t>
            </a:r>
            <a:r>
              <a:rPr lang="en-US" sz="3200" dirty="0">
                <a:solidFill>
                  <a:prstClr val="black"/>
                </a:solidFill>
                <a:latin typeface="Times New Roman" panose="02020603050405020304" pitchFamily="18" charset="0"/>
                <a:cs typeface="Times New Roman" panose="02020603050405020304" pitchFamily="18" charset="0"/>
                <a:sym typeface="Wingdings" panose="05000000000000000000" pitchFamily="2" charset="2"/>
              </a:rPr>
              <a:t> </a:t>
            </a:r>
            <a:r>
              <a:rPr lang="vi-VN" sz="3200" dirty="0">
                <a:solidFill>
                  <a:prstClr val="black"/>
                </a:solidFill>
                <a:latin typeface="Times New Roman" panose="02020603050405020304" pitchFamily="18" charset="0"/>
                <a:cs typeface="Times New Roman" panose="02020603050405020304" pitchFamily="18" charset="0"/>
                <a:sym typeface="Wingdings" panose="05000000000000000000" pitchFamily="2" charset="2"/>
              </a:rPr>
              <a:t>không quan tâm</a:t>
            </a:r>
            <a:r>
              <a:rPr lang="en-US" sz="3200" dirty="0">
                <a:solidFill>
                  <a:prstClr val="black"/>
                </a:solidFill>
                <a:latin typeface="Times New Roman" panose="02020603050405020304" pitchFamily="18" charset="0"/>
                <a:cs typeface="Times New Roman" panose="02020603050405020304" pitchFamily="18" charset="0"/>
                <a:sym typeface="Wingdings" panose="05000000000000000000" pitchFamily="2" charset="2"/>
              </a:rPr>
              <a:t>.</a:t>
            </a:r>
            <a:endParaRPr lang="vi-VN" sz="3200" dirty="0">
              <a:solidFill>
                <a:prstClr val="black"/>
              </a:solidFill>
              <a:latin typeface="Times New Roman" panose="02020603050405020304" pitchFamily="18" charset="0"/>
              <a:cs typeface="Times New Roman" panose="02020603050405020304" pitchFamily="18" charset="0"/>
            </a:endParaRPr>
          </a:p>
        </p:txBody>
      </p:sp>
      <p:sp>
        <p:nvSpPr>
          <p:cNvPr id="13" name="Oval 12">
            <a:extLst>
              <a:ext uri="{FF2B5EF4-FFF2-40B4-BE49-F238E27FC236}">
                <a16:creationId xmlns:a16="http://schemas.microsoft.com/office/drawing/2014/main" id="{8CF47A19-71B5-41EB-B5D4-91331B95C6A8}"/>
              </a:ext>
            </a:extLst>
          </p:cNvPr>
          <p:cNvSpPr/>
          <p:nvPr/>
        </p:nvSpPr>
        <p:spPr>
          <a:xfrm>
            <a:off x="851857" y="384307"/>
            <a:ext cx="615679" cy="638787"/>
          </a:xfrm>
          <a:prstGeom prst="ellipse">
            <a:avLst/>
          </a:prstGeom>
          <a:solidFill>
            <a:srgbClr val="FFC000"/>
          </a:solidFill>
        </p:spPr>
        <p:style>
          <a:lnRef idx="1">
            <a:schemeClr val="accent5"/>
          </a:lnRef>
          <a:fillRef idx="2">
            <a:schemeClr val="accent5"/>
          </a:fillRef>
          <a:effectRef idx="1">
            <a:schemeClr val="accent5"/>
          </a:effectRef>
          <a:fontRef idx="minor">
            <a:schemeClr val="dk1"/>
          </a:fontRef>
        </p:style>
        <p:txBody>
          <a:bodyPr rtlCol="0" anchor="ctr"/>
          <a:lstStyle/>
          <a:p>
            <a:pPr algn="ctr"/>
            <a:r>
              <a:rPr lang="en-US" sz="3200" b="1" dirty="0">
                <a:latin typeface="Times New Roman" panose="02020603050405020304" pitchFamily="18" charset="0"/>
                <a:cs typeface="Times New Roman" panose="02020603050405020304" pitchFamily="18" charset="0"/>
              </a:rPr>
              <a:t>2</a:t>
            </a:r>
          </a:p>
        </p:txBody>
      </p:sp>
      <p:sp>
        <p:nvSpPr>
          <p:cNvPr id="5" name="Rounded Rectangle 4"/>
          <p:cNvSpPr/>
          <p:nvPr/>
        </p:nvSpPr>
        <p:spPr>
          <a:xfrm>
            <a:off x="551007" y="2717964"/>
            <a:ext cx="11267182" cy="3191773"/>
          </a:xfrm>
          <a:prstGeom prst="roundRect">
            <a:avLst/>
          </a:prstGeom>
        </p:spPr>
        <p:style>
          <a:lnRef idx="1">
            <a:schemeClr val="accent2"/>
          </a:lnRef>
          <a:fillRef idx="2">
            <a:schemeClr val="accent2"/>
          </a:fillRef>
          <a:effectRef idx="1">
            <a:schemeClr val="accent2"/>
          </a:effectRef>
          <a:fontRef idx="minor">
            <a:schemeClr val="dk1"/>
          </a:fontRef>
        </p:style>
        <p:txBody>
          <a:bodyPr rtlCol="0" anchor="ctr"/>
          <a:lstStyle/>
          <a:p>
            <a:pPr algn="ctr">
              <a:lnSpc>
                <a:spcPct val="115000"/>
              </a:lnSpc>
            </a:pPr>
            <a:r>
              <a:rPr lang="nl-NL" sz="3200" dirty="0">
                <a:latin typeface="Times New Roman" panose="02020603050405020304" pitchFamily="18" charset="0"/>
                <a:ea typeface="Times New Roman" panose="02020603050405020304" pitchFamily="18" charset="0"/>
              </a:rPr>
              <a:t>Hoa tỏ ra khó chịu, không quan tâm khi người khác góp ý là không </a:t>
            </a:r>
            <a:r>
              <a:rPr lang="nl-NL" sz="3200" dirty="0" smtClean="0">
                <a:latin typeface="Times New Roman" panose="02020603050405020304" pitchFamily="18" charset="0"/>
                <a:ea typeface="Times New Roman" panose="02020603050405020304" pitchFamily="18" charset="0"/>
              </a:rPr>
              <a:t>tốt.Bạn </a:t>
            </a:r>
            <a:r>
              <a:rPr lang="nl-NL" sz="3200" dirty="0">
                <a:latin typeface="Times New Roman" panose="02020603050405020304" pitchFamily="18" charset="0"/>
                <a:ea typeface="Times New Roman" panose="02020603050405020304" pitchFamily="18" charset="0"/>
              </a:rPr>
              <a:t>cần vui vẻ nghe góp ý từ mọi người để hoàn thiện bản thân.</a:t>
            </a:r>
            <a:endParaRPr lang="en-US" sz="3200" dirty="0">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3934745789"/>
      </p:ext>
    </p:extLst>
  </p:cSld>
  <p:clrMapOvr>
    <a:masterClrMapping/>
  </p:clrMapOvr>
  <mc:AlternateContent xmlns:mc="http://schemas.openxmlformats.org/markup-compatibility/2006" xmlns:p14="http://schemas.microsoft.com/office/powerpoint/2010/main">
    <mc:Choice Requires="p14">
      <p:transition p14:dur="10">
        <p:fade/>
      </p:transition>
    </mc:Choice>
    <mc:Fallback xmlns="">
      <p:transition>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anim calcmode="lin" valueType="num">
                                      <p:cBhvr>
                                        <p:cTn id="8" dur="1000" fill="hold"/>
                                        <p:tgtEl>
                                          <p:spTgt spid="5"/>
                                        </p:tgtEl>
                                        <p:attrNameLst>
                                          <p:attrName>ppt_x</p:attrName>
                                        </p:attrNameLst>
                                      </p:cBhvr>
                                      <p:tavLst>
                                        <p:tav tm="0">
                                          <p:val>
                                            <p:strVal val="#ppt_x"/>
                                          </p:val>
                                        </p:tav>
                                        <p:tav tm="100000">
                                          <p:val>
                                            <p:strVal val="#ppt_x"/>
                                          </p:val>
                                        </p:tav>
                                      </p:tavLst>
                                    </p:anim>
                                    <p:anim calcmode="lin" valueType="num">
                                      <p:cBhvr>
                                        <p:cTn id="9" dur="1000" fill="hold"/>
                                        <p:tgtEl>
                                          <p:spTgt spid="5"/>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ounded Rectangle 1"/>
          <p:cNvSpPr/>
          <p:nvPr/>
        </p:nvSpPr>
        <p:spPr>
          <a:xfrm>
            <a:off x="246420" y="312456"/>
            <a:ext cx="11710353" cy="6136613"/>
          </a:xfrm>
          <a:prstGeom prst="round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a:extLst>
              <a:ext uri="{FF2B5EF4-FFF2-40B4-BE49-F238E27FC236}">
                <a16:creationId xmlns:a16="http://schemas.microsoft.com/office/drawing/2014/main" id="{069E9BB0-5F41-40EC-85E4-AB546393EF55}"/>
              </a:ext>
            </a:extLst>
          </p:cNvPr>
          <p:cNvSpPr/>
          <p:nvPr/>
        </p:nvSpPr>
        <p:spPr>
          <a:xfrm>
            <a:off x="1713933" y="411312"/>
            <a:ext cx="8520281" cy="584775"/>
          </a:xfrm>
          <a:prstGeom prst="rect">
            <a:avLst/>
          </a:prstGeom>
        </p:spPr>
        <p:txBody>
          <a:bodyPr wrap="none">
            <a:spAutoFit/>
          </a:bodyPr>
          <a:lstStyle/>
          <a:p>
            <a:pPr defTabSz="914377"/>
            <a:r>
              <a:rPr lang="vi-VN" sz="3200" b="1" dirty="0">
                <a:solidFill>
                  <a:srgbClr val="FF0000"/>
                </a:solidFill>
                <a:latin typeface="Times New Roman" panose="02020603050405020304" pitchFamily="18" charset="0"/>
                <a:cs typeface="Times New Roman" panose="02020603050405020304" pitchFamily="18" charset="0"/>
              </a:rPr>
              <a:t>Em hãy nhận xét hành vi của các bạn dưới đây:</a:t>
            </a:r>
            <a:endParaRPr lang="en-US" sz="3200" b="1" dirty="0">
              <a:solidFill>
                <a:srgbClr val="FF0000"/>
              </a:solidFill>
              <a:latin typeface="Times New Roman" panose="02020603050405020304" pitchFamily="18" charset="0"/>
              <a:cs typeface="Times New Roman" panose="02020603050405020304" pitchFamily="18" charset="0"/>
            </a:endParaRPr>
          </a:p>
        </p:txBody>
      </p:sp>
      <p:sp>
        <p:nvSpPr>
          <p:cNvPr id="11" name="Rectangle 10">
            <a:extLst>
              <a:ext uri="{FF2B5EF4-FFF2-40B4-BE49-F238E27FC236}">
                <a16:creationId xmlns:a16="http://schemas.microsoft.com/office/drawing/2014/main" id="{E5EE3149-80CD-4607-8461-A5E12D7390FB}"/>
              </a:ext>
            </a:extLst>
          </p:cNvPr>
          <p:cNvSpPr/>
          <p:nvPr/>
        </p:nvSpPr>
        <p:spPr>
          <a:xfrm>
            <a:off x="376711" y="1648724"/>
            <a:ext cx="11194724" cy="1077218"/>
          </a:xfrm>
          <a:prstGeom prst="rect">
            <a:avLst/>
          </a:prstGeom>
        </p:spPr>
        <p:txBody>
          <a:bodyPr wrap="square">
            <a:spAutoFit/>
          </a:bodyPr>
          <a:lstStyle/>
          <a:p>
            <a:pPr algn="just" defTabSz="914377"/>
            <a:r>
              <a:rPr lang="en-US" sz="3200" dirty="0">
                <a:solidFill>
                  <a:prstClr val="black"/>
                </a:solidFill>
                <a:latin typeface="Times New Roman" panose="02020603050405020304" pitchFamily="18" charset="0"/>
                <a:cs typeface="Times New Roman" panose="02020603050405020304" pitchFamily="18" charset="0"/>
                <a:sym typeface="Wingdings" panose="05000000000000000000" pitchFamily="2" charset="2"/>
              </a:rPr>
              <a:t>3. Nam </a:t>
            </a:r>
            <a:r>
              <a:rPr lang="en-US" sz="3200" dirty="0" err="1">
                <a:solidFill>
                  <a:prstClr val="black"/>
                </a:solidFill>
                <a:latin typeface="Times New Roman" panose="02020603050405020304" pitchFamily="18" charset="0"/>
                <a:cs typeface="Times New Roman" panose="02020603050405020304" pitchFamily="18" charset="0"/>
                <a:sym typeface="Wingdings" panose="05000000000000000000" pitchFamily="2" charset="2"/>
              </a:rPr>
              <a:t>cho</a:t>
            </a:r>
            <a:r>
              <a:rPr lang="en-US" sz="3200" dirty="0">
                <a:solidFill>
                  <a:prstClr val="black"/>
                </a:solidFill>
                <a:latin typeface="Times New Roman" panose="02020603050405020304" pitchFamily="18" charset="0"/>
                <a:cs typeface="Times New Roman" panose="02020603050405020304" pitchFamily="18" charset="0"/>
                <a:sym typeface="Wingdings" panose="05000000000000000000" pitchFamily="2" charset="2"/>
              </a:rPr>
              <a:t> </a:t>
            </a:r>
            <a:r>
              <a:rPr lang="en-US" sz="3200" dirty="0" err="1">
                <a:solidFill>
                  <a:prstClr val="black"/>
                </a:solidFill>
                <a:latin typeface="Times New Roman" panose="02020603050405020304" pitchFamily="18" charset="0"/>
                <a:cs typeface="Times New Roman" panose="02020603050405020304" pitchFamily="18" charset="0"/>
                <a:sym typeface="Wingdings" panose="05000000000000000000" pitchFamily="2" charset="2"/>
              </a:rPr>
              <a:t>rằng</a:t>
            </a:r>
            <a:r>
              <a:rPr lang="en-US" sz="3200" dirty="0">
                <a:solidFill>
                  <a:prstClr val="black"/>
                </a:solidFill>
                <a:latin typeface="Times New Roman" panose="02020603050405020304" pitchFamily="18" charset="0"/>
                <a:cs typeface="Times New Roman" panose="02020603050405020304" pitchFamily="18" charset="0"/>
                <a:sym typeface="Wingdings" panose="05000000000000000000" pitchFamily="2" charset="2"/>
              </a:rPr>
              <a:t> </a:t>
            </a:r>
            <a:r>
              <a:rPr lang="en-US" sz="3200" dirty="0" err="1">
                <a:solidFill>
                  <a:prstClr val="black"/>
                </a:solidFill>
                <a:latin typeface="Times New Roman" panose="02020603050405020304" pitchFamily="18" charset="0"/>
                <a:cs typeface="Times New Roman" panose="02020603050405020304" pitchFamily="18" charset="0"/>
                <a:sym typeface="Wingdings" panose="05000000000000000000" pitchFamily="2" charset="2"/>
              </a:rPr>
              <a:t>mình</a:t>
            </a:r>
            <a:r>
              <a:rPr lang="en-US" sz="3200" dirty="0">
                <a:solidFill>
                  <a:prstClr val="black"/>
                </a:solidFill>
                <a:latin typeface="Times New Roman" panose="02020603050405020304" pitchFamily="18" charset="0"/>
                <a:cs typeface="Times New Roman" panose="02020603050405020304" pitchFamily="18" charset="0"/>
                <a:sym typeface="Wingdings" panose="05000000000000000000" pitchFamily="2" charset="2"/>
              </a:rPr>
              <a:t> </a:t>
            </a:r>
            <a:r>
              <a:rPr lang="en-US" sz="3200" dirty="0" err="1">
                <a:solidFill>
                  <a:prstClr val="black"/>
                </a:solidFill>
                <a:latin typeface="Times New Roman" panose="02020603050405020304" pitchFamily="18" charset="0"/>
                <a:cs typeface="Times New Roman" panose="02020603050405020304" pitchFamily="18" charset="0"/>
                <a:sym typeface="Wingdings" panose="05000000000000000000" pitchFamily="2" charset="2"/>
              </a:rPr>
              <a:t>có</a:t>
            </a:r>
            <a:r>
              <a:rPr lang="en-US" sz="3200" dirty="0">
                <a:solidFill>
                  <a:prstClr val="black"/>
                </a:solidFill>
                <a:latin typeface="Times New Roman" panose="02020603050405020304" pitchFamily="18" charset="0"/>
                <a:cs typeface="Times New Roman" panose="02020603050405020304" pitchFamily="18" charset="0"/>
                <a:sym typeface="Wingdings" panose="05000000000000000000" pitchFamily="2" charset="2"/>
              </a:rPr>
              <a:t> </a:t>
            </a:r>
            <a:r>
              <a:rPr lang="en-US" sz="3200" dirty="0" err="1">
                <a:solidFill>
                  <a:prstClr val="black"/>
                </a:solidFill>
                <a:latin typeface="Times New Roman" panose="02020603050405020304" pitchFamily="18" charset="0"/>
                <a:cs typeface="Times New Roman" panose="02020603050405020304" pitchFamily="18" charset="0"/>
                <a:sym typeface="Wingdings" panose="05000000000000000000" pitchFamily="2" charset="2"/>
              </a:rPr>
              <a:t>nhiều</a:t>
            </a:r>
            <a:r>
              <a:rPr lang="en-US" sz="3200" dirty="0">
                <a:solidFill>
                  <a:prstClr val="black"/>
                </a:solidFill>
                <a:latin typeface="Times New Roman" panose="02020603050405020304" pitchFamily="18" charset="0"/>
                <a:cs typeface="Times New Roman" panose="02020603050405020304" pitchFamily="18" charset="0"/>
                <a:sym typeface="Wingdings" panose="05000000000000000000" pitchFamily="2" charset="2"/>
              </a:rPr>
              <a:t> </a:t>
            </a:r>
            <a:r>
              <a:rPr lang="en-US" sz="3200" dirty="0" err="1">
                <a:solidFill>
                  <a:prstClr val="black"/>
                </a:solidFill>
                <a:latin typeface="Times New Roman" panose="02020603050405020304" pitchFamily="18" charset="0"/>
                <a:cs typeface="Times New Roman" panose="02020603050405020304" pitchFamily="18" charset="0"/>
                <a:sym typeface="Wingdings" panose="05000000000000000000" pitchFamily="2" charset="2"/>
              </a:rPr>
              <a:t>điểm</a:t>
            </a:r>
            <a:r>
              <a:rPr lang="en-US" sz="3200" dirty="0">
                <a:solidFill>
                  <a:prstClr val="black"/>
                </a:solidFill>
                <a:latin typeface="Times New Roman" panose="02020603050405020304" pitchFamily="18" charset="0"/>
                <a:cs typeface="Times New Roman" panose="02020603050405020304" pitchFamily="18" charset="0"/>
                <a:sym typeface="Wingdings" panose="05000000000000000000" pitchFamily="2" charset="2"/>
              </a:rPr>
              <a:t> </a:t>
            </a:r>
            <a:r>
              <a:rPr lang="en-US" sz="3200" dirty="0" err="1">
                <a:solidFill>
                  <a:prstClr val="black"/>
                </a:solidFill>
                <a:latin typeface="Times New Roman" panose="02020603050405020304" pitchFamily="18" charset="0"/>
                <a:cs typeface="Times New Roman" panose="02020603050405020304" pitchFamily="18" charset="0"/>
                <a:sym typeface="Wingdings" panose="05000000000000000000" pitchFamily="2" charset="2"/>
              </a:rPr>
              <a:t>mạnh</a:t>
            </a:r>
            <a:r>
              <a:rPr lang="en-US" sz="3200" dirty="0">
                <a:solidFill>
                  <a:prstClr val="black"/>
                </a:solidFill>
                <a:latin typeface="Times New Roman" panose="02020603050405020304" pitchFamily="18" charset="0"/>
                <a:cs typeface="Times New Roman" panose="02020603050405020304" pitchFamily="18" charset="0"/>
                <a:sym typeface="Wingdings" panose="05000000000000000000" pitchFamily="2" charset="2"/>
              </a:rPr>
              <a:t> </a:t>
            </a:r>
            <a:r>
              <a:rPr lang="en-US" sz="3200" dirty="0" err="1">
                <a:solidFill>
                  <a:prstClr val="black"/>
                </a:solidFill>
                <a:latin typeface="Times New Roman" panose="02020603050405020304" pitchFamily="18" charset="0"/>
                <a:cs typeface="Times New Roman" panose="02020603050405020304" pitchFamily="18" charset="0"/>
                <a:sym typeface="Wingdings" panose="05000000000000000000" pitchFamily="2" charset="2"/>
              </a:rPr>
              <a:t>rồi</a:t>
            </a:r>
            <a:r>
              <a:rPr lang="en-US" sz="3200" dirty="0">
                <a:solidFill>
                  <a:prstClr val="black"/>
                </a:solidFill>
                <a:latin typeface="Times New Roman" panose="02020603050405020304" pitchFamily="18" charset="0"/>
                <a:cs typeface="Times New Roman" panose="02020603050405020304" pitchFamily="18" charset="0"/>
                <a:sym typeface="Wingdings" panose="05000000000000000000" pitchFamily="2" charset="2"/>
              </a:rPr>
              <a:t>, </a:t>
            </a:r>
            <a:r>
              <a:rPr lang="en-US" sz="3200" dirty="0" err="1">
                <a:solidFill>
                  <a:prstClr val="black"/>
                </a:solidFill>
                <a:latin typeface="Times New Roman" panose="02020603050405020304" pitchFamily="18" charset="0"/>
                <a:cs typeface="Times New Roman" panose="02020603050405020304" pitchFamily="18" charset="0"/>
                <a:sym typeface="Wingdings" panose="05000000000000000000" pitchFamily="2" charset="2"/>
              </a:rPr>
              <a:t>không</a:t>
            </a:r>
            <a:r>
              <a:rPr lang="en-US" sz="3200" dirty="0">
                <a:solidFill>
                  <a:prstClr val="black"/>
                </a:solidFill>
                <a:latin typeface="Times New Roman" panose="02020603050405020304" pitchFamily="18" charset="0"/>
                <a:cs typeface="Times New Roman" panose="02020603050405020304" pitchFamily="18" charset="0"/>
                <a:sym typeface="Wingdings" panose="05000000000000000000" pitchFamily="2" charset="2"/>
              </a:rPr>
              <a:t> </a:t>
            </a:r>
            <a:r>
              <a:rPr lang="en-US" sz="3200" dirty="0" err="1">
                <a:solidFill>
                  <a:prstClr val="black"/>
                </a:solidFill>
                <a:latin typeface="Times New Roman" panose="02020603050405020304" pitchFamily="18" charset="0"/>
                <a:cs typeface="Times New Roman" panose="02020603050405020304" pitchFamily="18" charset="0"/>
                <a:sym typeface="Wingdings" panose="05000000000000000000" pitchFamily="2" charset="2"/>
              </a:rPr>
              <a:t>cần</a:t>
            </a:r>
            <a:r>
              <a:rPr lang="en-US" sz="3200" dirty="0">
                <a:solidFill>
                  <a:prstClr val="black"/>
                </a:solidFill>
                <a:latin typeface="Times New Roman" panose="02020603050405020304" pitchFamily="18" charset="0"/>
                <a:cs typeface="Times New Roman" panose="02020603050405020304" pitchFamily="18" charset="0"/>
                <a:sym typeface="Wingdings" panose="05000000000000000000" pitchFamily="2" charset="2"/>
              </a:rPr>
              <a:t> </a:t>
            </a:r>
            <a:r>
              <a:rPr lang="en-US" sz="3200" dirty="0" err="1">
                <a:solidFill>
                  <a:prstClr val="black"/>
                </a:solidFill>
                <a:latin typeface="Times New Roman" panose="02020603050405020304" pitchFamily="18" charset="0"/>
                <a:cs typeface="Times New Roman" panose="02020603050405020304" pitchFamily="18" charset="0"/>
                <a:sym typeface="Wingdings" panose="05000000000000000000" pitchFamily="2" charset="2"/>
              </a:rPr>
              <a:t>cố</a:t>
            </a:r>
            <a:r>
              <a:rPr lang="en-US" sz="3200" dirty="0">
                <a:solidFill>
                  <a:prstClr val="black"/>
                </a:solidFill>
                <a:latin typeface="Times New Roman" panose="02020603050405020304" pitchFamily="18" charset="0"/>
                <a:cs typeface="Times New Roman" panose="02020603050405020304" pitchFamily="18" charset="0"/>
                <a:sym typeface="Wingdings" panose="05000000000000000000" pitchFamily="2" charset="2"/>
              </a:rPr>
              <a:t> </a:t>
            </a:r>
            <a:r>
              <a:rPr lang="en-US" sz="3200" dirty="0" err="1">
                <a:solidFill>
                  <a:prstClr val="black"/>
                </a:solidFill>
                <a:latin typeface="Times New Roman" panose="02020603050405020304" pitchFamily="18" charset="0"/>
                <a:cs typeface="Times New Roman" panose="02020603050405020304" pitchFamily="18" charset="0"/>
                <a:sym typeface="Wingdings" panose="05000000000000000000" pitchFamily="2" charset="2"/>
              </a:rPr>
              <a:t>gắng</a:t>
            </a:r>
            <a:r>
              <a:rPr lang="en-US" sz="3200" dirty="0">
                <a:solidFill>
                  <a:prstClr val="black"/>
                </a:solidFill>
                <a:latin typeface="Times New Roman" panose="02020603050405020304" pitchFamily="18" charset="0"/>
                <a:cs typeface="Times New Roman" panose="02020603050405020304" pitchFamily="18" charset="0"/>
                <a:sym typeface="Wingdings" panose="05000000000000000000" pitchFamily="2" charset="2"/>
              </a:rPr>
              <a:t> </a:t>
            </a:r>
            <a:r>
              <a:rPr lang="en-US" sz="3200" dirty="0" err="1">
                <a:solidFill>
                  <a:prstClr val="black"/>
                </a:solidFill>
                <a:latin typeface="Times New Roman" panose="02020603050405020304" pitchFamily="18" charset="0"/>
                <a:cs typeface="Times New Roman" panose="02020603050405020304" pitchFamily="18" charset="0"/>
                <a:sym typeface="Wingdings" panose="05000000000000000000" pitchFamily="2" charset="2"/>
              </a:rPr>
              <a:t>nữa</a:t>
            </a:r>
            <a:r>
              <a:rPr lang="en-US" sz="3200" dirty="0">
                <a:solidFill>
                  <a:prstClr val="black"/>
                </a:solidFill>
                <a:latin typeface="Times New Roman" panose="02020603050405020304" pitchFamily="18" charset="0"/>
                <a:cs typeface="Times New Roman" panose="02020603050405020304" pitchFamily="18" charset="0"/>
                <a:sym typeface="Wingdings" panose="05000000000000000000" pitchFamily="2" charset="2"/>
              </a:rPr>
              <a:t>.</a:t>
            </a:r>
            <a:endParaRPr lang="vi-VN" sz="3200" dirty="0">
              <a:solidFill>
                <a:prstClr val="black"/>
              </a:solidFill>
              <a:latin typeface="Times New Roman" panose="02020603050405020304" pitchFamily="18" charset="0"/>
              <a:cs typeface="Times New Roman" panose="02020603050405020304" pitchFamily="18" charset="0"/>
            </a:endParaRPr>
          </a:p>
        </p:txBody>
      </p:sp>
      <p:sp>
        <p:nvSpPr>
          <p:cNvPr id="13" name="Oval 12">
            <a:extLst>
              <a:ext uri="{FF2B5EF4-FFF2-40B4-BE49-F238E27FC236}">
                <a16:creationId xmlns:a16="http://schemas.microsoft.com/office/drawing/2014/main" id="{8CF47A19-71B5-41EB-B5D4-91331B95C6A8}"/>
              </a:ext>
            </a:extLst>
          </p:cNvPr>
          <p:cNvSpPr/>
          <p:nvPr/>
        </p:nvSpPr>
        <p:spPr>
          <a:xfrm>
            <a:off x="851857" y="384307"/>
            <a:ext cx="615679" cy="638787"/>
          </a:xfrm>
          <a:prstGeom prst="ellipse">
            <a:avLst/>
          </a:prstGeom>
          <a:solidFill>
            <a:srgbClr val="FFC000"/>
          </a:solidFill>
        </p:spPr>
        <p:style>
          <a:lnRef idx="1">
            <a:schemeClr val="accent5"/>
          </a:lnRef>
          <a:fillRef idx="2">
            <a:schemeClr val="accent5"/>
          </a:fillRef>
          <a:effectRef idx="1">
            <a:schemeClr val="accent5"/>
          </a:effectRef>
          <a:fontRef idx="minor">
            <a:schemeClr val="dk1"/>
          </a:fontRef>
        </p:style>
        <p:txBody>
          <a:bodyPr rtlCol="0" anchor="ctr"/>
          <a:lstStyle/>
          <a:p>
            <a:pPr algn="ctr"/>
            <a:r>
              <a:rPr lang="en-US" sz="3200" b="1" dirty="0">
                <a:latin typeface="Times New Roman" panose="02020603050405020304" pitchFamily="18" charset="0"/>
                <a:cs typeface="Times New Roman" panose="02020603050405020304" pitchFamily="18" charset="0"/>
              </a:rPr>
              <a:t>2</a:t>
            </a:r>
          </a:p>
        </p:txBody>
      </p:sp>
      <p:sp>
        <p:nvSpPr>
          <p:cNvPr id="3" name="Rounded Rectangle 2"/>
          <p:cNvSpPr/>
          <p:nvPr/>
        </p:nvSpPr>
        <p:spPr>
          <a:xfrm>
            <a:off x="376711" y="2725942"/>
            <a:ext cx="11441478" cy="3088262"/>
          </a:xfrm>
          <a:prstGeom prst="roundRect">
            <a:avLst/>
          </a:prstGeom>
        </p:spPr>
        <p:style>
          <a:lnRef idx="1">
            <a:schemeClr val="accent6"/>
          </a:lnRef>
          <a:fillRef idx="2">
            <a:schemeClr val="accent6"/>
          </a:fillRef>
          <a:effectRef idx="1">
            <a:schemeClr val="accent6"/>
          </a:effectRef>
          <a:fontRef idx="minor">
            <a:schemeClr val="dk1"/>
          </a:fontRef>
        </p:style>
        <p:txBody>
          <a:bodyPr rtlCol="0" anchor="ctr"/>
          <a:lstStyle/>
          <a:p>
            <a:pPr algn="ctr"/>
            <a:r>
              <a:rPr lang="nl-NL" sz="3200" dirty="0">
                <a:solidFill>
                  <a:srgbClr val="FF0000"/>
                </a:solidFill>
                <a:latin typeface="Times New Roman" panose="02020603050405020304" pitchFamily="18" charset="0"/>
                <a:ea typeface="Times New Roman" panose="02020603050405020304" pitchFamily="18" charset="0"/>
              </a:rPr>
              <a:t>Suy nghĩ của Nam không đúng. Mỗi người có điểm mạnh, điểm yếu, không ai là hoàn hảo, do vậy bạn cần luôn cố gắng để phát huy các ưu điểm và khắc phục những hạn chế.</a:t>
            </a:r>
            <a:endParaRPr lang="en-US" sz="3200" dirty="0">
              <a:solidFill>
                <a:srgbClr val="FF0000"/>
              </a:solidFill>
            </a:endParaRPr>
          </a:p>
        </p:txBody>
      </p:sp>
    </p:spTree>
    <p:extLst>
      <p:ext uri="{BB962C8B-B14F-4D97-AF65-F5344CB8AC3E}">
        <p14:creationId xmlns:p14="http://schemas.microsoft.com/office/powerpoint/2010/main" val="2775971023"/>
      </p:ext>
    </p:extLst>
  </p:cSld>
  <p:clrMapOvr>
    <a:masterClrMapping/>
  </p:clrMapOvr>
  <mc:AlternateContent xmlns:mc="http://schemas.openxmlformats.org/markup-compatibility/2006" xmlns:p14="http://schemas.microsoft.com/office/powerpoint/2010/main">
    <mc:Choice Requires="p14">
      <p:transition p14:dur="10">
        <p:fade/>
      </p:transition>
    </mc:Choice>
    <mc:Fallback xmlns="">
      <p:transition>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6" presetClass="entr" presetSubtype="21"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barn(inVertical)">
                                      <p:cBhvr>
                                        <p:cTn id="7" dur="5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ounded Rectangle 1"/>
          <p:cNvSpPr/>
          <p:nvPr/>
        </p:nvSpPr>
        <p:spPr>
          <a:xfrm>
            <a:off x="246420" y="312456"/>
            <a:ext cx="11710353" cy="6136613"/>
          </a:xfrm>
          <a:prstGeom prst="roundRect">
            <a:avLst/>
          </a:pr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a:extLst>
              <a:ext uri="{FF2B5EF4-FFF2-40B4-BE49-F238E27FC236}">
                <a16:creationId xmlns:a16="http://schemas.microsoft.com/office/drawing/2014/main" id="{069E9BB0-5F41-40EC-85E4-AB546393EF55}"/>
              </a:ext>
            </a:extLst>
          </p:cNvPr>
          <p:cNvSpPr/>
          <p:nvPr/>
        </p:nvSpPr>
        <p:spPr>
          <a:xfrm>
            <a:off x="1713933" y="411312"/>
            <a:ext cx="8520281" cy="584775"/>
          </a:xfrm>
          <a:prstGeom prst="rect">
            <a:avLst/>
          </a:prstGeom>
        </p:spPr>
        <p:txBody>
          <a:bodyPr wrap="none">
            <a:spAutoFit/>
          </a:bodyPr>
          <a:lstStyle/>
          <a:p>
            <a:pPr defTabSz="914377"/>
            <a:r>
              <a:rPr lang="vi-VN" sz="3200" b="1" dirty="0">
                <a:solidFill>
                  <a:srgbClr val="FF0000"/>
                </a:solidFill>
                <a:latin typeface="Times New Roman" panose="02020603050405020304" pitchFamily="18" charset="0"/>
                <a:cs typeface="Times New Roman" panose="02020603050405020304" pitchFamily="18" charset="0"/>
              </a:rPr>
              <a:t>Em hãy nhận xét hành vi của các bạn dưới đây:</a:t>
            </a:r>
            <a:endParaRPr lang="en-US" sz="3200" b="1" dirty="0">
              <a:solidFill>
                <a:srgbClr val="FF0000"/>
              </a:solidFill>
              <a:latin typeface="Times New Roman" panose="02020603050405020304" pitchFamily="18" charset="0"/>
              <a:cs typeface="Times New Roman" panose="02020603050405020304" pitchFamily="18" charset="0"/>
            </a:endParaRPr>
          </a:p>
        </p:txBody>
      </p:sp>
      <p:sp>
        <p:nvSpPr>
          <p:cNvPr id="12" name="Rectangle 11">
            <a:extLst>
              <a:ext uri="{FF2B5EF4-FFF2-40B4-BE49-F238E27FC236}">
                <a16:creationId xmlns:a16="http://schemas.microsoft.com/office/drawing/2014/main" id="{57D00E2C-8C95-4677-9511-E8FC2FE9AA45}"/>
              </a:ext>
            </a:extLst>
          </p:cNvPr>
          <p:cNvSpPr/>
          <p:nvPr/>
        </p:nvSpPr>
        <p:spPr>
          <a:xfrm>
            <a:off x="576555" y="1394392"/>
            <a:ext cx="10795035" cy="584775"/>
          </a:xfrm>
          <a:prstGeom prst="rect">
            <a:avLst/>
          </a:prstGeom>
        </p:spPr>
        <p:txBody>
          <a:bodyPr wrap="square">
            <a:spAutoFit/>
          </a:bodyPr>
          <a:lstStyle/>
          <a:p>
            <a:pPr algn="just" defTabSz="914377"/>
            <a:r>
              <a:rPr lang="en-US" sz="3200" dirty="0">
                <a:solidFill>
                  <a:prstClr val="black"/>
                </a:solidFill>
                <a:latin typeface="Times New Roman" panose="02020603050405020304" pitchFamily="18" charset="0"/>
                <a:cs typeface="Times New Roman" panose="02020603050405020304" pitchFamily="18" charset="0"/>
                <a:sym typeface="Wingdings" panose="05000000000000000000" pitchFamily="2" charset="2"/>
              </a:rPr>
              <a:t>4. </a:t>
            </a:r>
            <a:r>
              <a:rPr lang="vi-VN" sz="3200" dirty="0">
                <a:solidFill>
                  <a:prstClr val="black"/>
                </a:solidFill>
                <a:latin typeface="Times New Roman" panose="02020603050405020304" pitchFamily="18" charset="0"/>
                <a:cs typeface="Times New Roman" panose="02020603050405020304" pitchFamily="18" charset="0"/>
                <a:sym typeface="Wingdings" panose="05000000000000000000" pitchFamily="2" charset="2"/>
              </a:rPr>
              <a:t>Thu hát hay nhưng </a:t>
            </a:r>
            <a:r>
              <a:rPr lang="en-US" sz="3200" dirty="0" err="1">
                <a:solidFill>
                  <a:prstClr val="black"/>
                </a:solidFill>
                <a:latin typeface="Times New Roman" panose="02020603050405020304" pitchFamily="18" charset="0"/>
                <a:cs typeface="Times New Roman" panose="02020603050405020304" pitchFamily="18" charset="0"/>
                <a:sym typeface="Wingdings" panose="05000000000000000000" pitchFamily="2" charset="2"/>
              </a:rPr>
              <a:t>chưa</a:t>
            </a:r>
            <a:r>
              <a:rPr lang="en-US" sz="3200" dirty="0">
                <a:solidFill>
                  <a:prstClr val="black"/>
                </a:solidFill>
                <a:latin typeface="Times New Roman" panose="02020603050405020304" pitchFamily="18" charset="0"/>
                <a:cs typeface="Times New Roman" panose="02020603050405020304" pitchFamily="18" charset="0"/>
                <a:sym typeface="Wingdings" panose="05000000000000000000" pitchFamily="2" charset="2"/>
              </a:rPr>
              <a:t> bao </a:t>
            </a:r>
            <a:r>
              <a:rPr lang="en-US" sz="3200" dirty="0" err="1">
                <a:solidFill>
                  <a:prstClr val="black"/>
                </a:solidFill>
                <a:latin typeface="Times New Roman" panose="02020603050405020304" pitchFamily="18" charset="0"/>
                <a:cs typeface="Times New Roman" panose="02020603050405020304" pitchFamily="18" charset="0"/>
                <a:sym typeface="Wingdings" panose="05000000000000000000" pitchFamily="2" charset="2"/>
              </a:rPr>
              <a:t>giờ</a:t>
            </a:r>
            <a:r>
              <a:rPr lang="vi-VN" sz="3200" dirty="0">
                <a:solidFill>
                  <a:prstClr val="black"/>
                </a:solidFill>
                <a:latin typeface="Times New Roman" panose="02020603050405020304" pitchFamily="18" charset="0"/>
                <a:cs typeface="Times New Roman" panose="02020603050405020304" pitchFamily="18" charset="0"/>
                <a:sym typeface="Wingdings" panose="05000000000000000000" pitchFamily="2" charset="2"/>
              </a:rPr>
              <a:t> dám hát trước lớp</a:t>
            </a:r>
            <a:r>
              <a:rPr lang="en-US" sz="3200" dirty="0">
                <a:solidFill>
                  <a:prstClr val="black"/>
                </a:solidFill>
                <a:latin typeface="Times New Roman" panose="02020603050405020304" pitchFamily="18" charset="0"/>
                <a:cs typeface="Times New Roman" panose="02020603050405020304" pitchFamily="18" charset="0"/>
                <a:sym typeface="Wingdings" panose="05000000000000000000" pitchFamily="2" charset="2"/>
              </a:rPr>
              <a:t>.</a:t>
            </a:r>
            <a:r>
              <a:rPr lang="vi-VN" sz="3200" dirty="0">
                <a:solidFill>
                  <a:prstClr val="black"/>
                </a:solidFill>
                <a:latin typeface="Times New Roman" panose="02020603050405020304" pitchFamily="18" charset="0"/>
                <a:cs typeface="Times New Roman" panose="02020603050405020304" pitchFamily="18" charset="0"/>
                <a:sym typeface="Wingdings" panose="05000000000000000000" pitchFamily="2" charset="2"/>
              </a:rPr>
              <a:t> </a:t>
            </a:r>
            <a:endParaRPr lang="vi-VN" sz="3200" dirty="0">
              <a:solidFill>
                <a:prstClr val="black"/>
              </a:solidFill>
              <a:latin typeface="Times New Roman" panose="02020603050405020304" pitchFamily="18" charset="0"/>
              <a:cs typeface="Times New Roman" panose="02020603050405020304" pitchFamily="18" charset="0"/>
            </a:endParaRPr>
          </a:p>
        </p:txBody>
      </p:sp>
      <p:sp>
        <p:nvSpPr>
          <p:cNvPr id="13" name="Oval 12">
            <a:extLst>
              <a:ext uri="{FF2B5EF4-FFF2-40B4-BE49-F238E27FC236}">
                <a16:creationId xmlns:a16="http://schemas.microsoft.com/office/drawing/2014/main" id="{8CF47A19-71B5-41EB-B5D4-91331B95C6A8}"/>
              </a:ext>
            </a:extLst>
          </p:cNvPr>
          <p:cNvSpPr/>
          <p:nvPr/>
        </p:nvSpPr>
        <p:spPr>
          <a:xfrm>
            <a:off x="851857" y="384307"/>
            <a:ext cx="615679" cy="638787"/>
          </a:xfrm>
          <a:prstGeom prst="ellipse">
            <a:avLst/>
          </a:prstGeom>
          <a:solidFill>
            <a:srgbClr val="FFC000"/>
          </a:solidFill>
        </p:spPr>
        <p:style>
          <a:lnRef idx="1">
            <a:schemeClr val="accent5"/>
          </a:lnRef>
          <a:fillRef idx="2">
            <a:schemeClr val="accent5"/>
          </a:fillRef>
          <a:effectRef idx="1">
            <a:schemeClr val="accent5"/>
          </a:effectRef>
          <a:fontRef idx="minor">
            <a:schemeClr val="dk1"/>
          </a:fontRef>
        </p:style>
        <p:txBody>
          <a:bodyPr rtlCol="0" anchor="ctr"/>
          <a:lstStyle/>
          <a:p>
            <a:pPr algn="ctr"/>
            <a:r>
              <a:rPr lang="en-US" sz="3200" b="1" dirty="0">
                <a:latin typeface="Times New Roman" panose="02020603050405020304" pitchFamily="18" charset="0"/>
                <a:cs typeface="Times New Roman" panose="02020603050405020304" pitchFamily="18" charset="0"/>
              </a:rPr>
              <a:t>2</a:t>
            </a:r>
          </a:p>
        </p:txBody>
      </p:sp>
      <p:sp>
        <p:nvSpPr>
          <p:cNvPr id="3" name="Rounded Rectangle 2"/>
          <p:cNvSpPr/>
          <p:nvPr/>
        </p:nvSpPr>
        <p:spPr>
          <a:xfrm>
            <a:off x="1017917" y="2605177"/>
            <a:ext cx="10353673" cy="2846717"/>
          </a:xfrm>
          <a:prstGeom prst="roundRect">
            <a:avLst/>
          </a:prstGeom>
        </p:spPr>
        <p:style>
          <a:lnRef idx="1">
            <a:schemeClr val="accent5"/>
          </a:lnRef>
          <a:fillRef idx="2">
            <a:schemeClr val="accent5"/>
          </a:fillRef>
          <a:effectRef idx="1">
            <a:schemeClr val="accent5"/>
          </a:effectRef>
          <a:fontRef idx="minor">
            <a:schemeClr val="dk1"/>
          </a:fontRef>
        </p:style>
        <p:txBody>
          <a:bodyPr rtlCol="0" anchor="ctr"/>
          <a:lstStyle/>
          <a:p>
            <a:pPr algn="ctr">
              <a:lnSpc>
                <a:spcPct val="115000"/>
              </a:lnSpc>
            </a:pPr>
            <a:r>
              <a:rPr lang="nl-NL" sz="3200" dirty="0">
                <a:solidFill>
                  <a:srgbClr val="FF0000"/>
                </a:solidFill>
                <a:latin typeface="Times New Roman" panose="02020603050405020304" pitchFamily="18" charset="0"/>
                <a:ea typeface="Times New Roman" panose="02020603050405020304" pitchFamily="18" charset="0"/>
              </a:rPr>
              <a:t>Thu hát hay nhưng không dám hát trước lớp thể hiện bạn còn tự ti, chưa biết tự tin vào điểm mạnh của bản thân, bạn cần mạnh dạn hơn để phát huy điểm mạnh  của mình.</a:t>
            </a:r>
            <a:endParaRPr lang="en-US" sz="3200" dirty="0">
              <a:solidFill>
                <a:srgbClr val="FF0000"/>
              </a:solidFill>
              <a:effectLst/>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024282286"/>
      </p:ext>
    </p:extLst>
  </p:cSld>
  <p:clrMapOvr>
    <a:masterClrMapping/>
  </p:clrMapOvr>
  <mc:AlternateContent xmlns:mc="http://schemas.openxmlformats.org/markup-compatibility/2006" xmlns:p14="http://schemas.microsoft.com/office/powerpoint/2010/main">
    <mc:Choice Requires="p14">
      <p:transition p14:dur="10">
        <p:fade/>
      </p:transition>
    </mc:Choice>
    <mc:Fallback xmlns="">
      <p:transition>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p:cNvSpPr txBox="1"/>
          <p:nvPr/>
        </p:nvSpPr>
        <p:spPr>
          <a:xfrm>
            <a:off x="3119669" y="-1550134"/>
            <a:ext cx="5952661" cy="1077218"/>
          </a:xfrm>
          <a:prstGeom prst="rect">
            <a:avLst/>
          </a:prstGeom>
          <a:noFill/>
        </p:spPr>
        <p:txBody>
          <a:bodyPr wrap="square" rtlCol="0">
            <a:spAutoFit/>
          </a:bodyPr>
          <a:lstStyle/>
          <a:p>
            <a:r>
              <a:rPr lang="en-US" sz="6400" dirty="0">
                <a:latin typeface="Times New Roman" pitchFamily="18" charset="0"/>
                <a:cs typeface="Times New Roman" pitchFamily="18" charset="0"/>
              </a:rPr>
              <a:t>LUYỆN ĐỌC</a:t>
            </a:r>
          </a:p>
        </p:txBody>
      </p:sp>
      <p:pic>
        <p:nvPicPr>
          <p:cNvPr id="4098" name="Picture 2">
            <a:extLst>
              <a:ext uri="{FF2B5EF4-FFF2-40B4-BE49-F238E27FC236}">
                <a16:creationId xmlns:a16="http://schemas.microsoft.com/office/drawing/2014/main" id="{08FB5291-4F57-403D-9DEA-DF6C8CE5CB1C}"/>
              </a:ext>
            </a:extLst>
          </p:cNvPr>
          <p:cNvPicPr>
            <a:picLocks noChangeAspect="1" noChangeArrowheads="1"/>
          </p:cNvPicPr>
          <p:nvPr/>
        </p:nvPicPr>
        <p:blipFill rotWithShape="1">
          <a:blip r:embed="rId2">
            <a:extLst>
              <a:ext uri="{BEBA8EAE-BF5A-486C-A8C5-ECC9F3942E4B}">
                <a14:imgProps xmlns:a14="http://schemas.microsoft.com/office/drawing/2010/main">
                  <a14:imgLayer r:embed="rId3">
                    <a14:imgEffect>
                      <a14:backgroundRemoval t="71000" b="91188" l="25088" r="83509">
                        <a14:foregroundMark x1="32018" y1="82375" x2="25175" y2="82500"/>
                        <a14:foregroundMark x1="74561" y1="86188" x2="82193" y2="86500"/>
                        <a14:foregroundMark x1="82632" y1="86034" x2="82632" y2="89125"/>
                        <a14:foregroundMark x1="82632" y1="78813" x2="82632" y2="85219"/>
                        <a14:foregroundMark x1="27632" y1="90625" x2="34912" y2="90938"/>
                        <a14:foregroundMark x1="34912" y1="90938" x2="70877" y2="90500"/>
                        <a14:foregroundMark x1="70877" y1="90500" x2="80977" y2="90723"/>
                        <a14:foregroundMark x1="83070" y1="89313" x2="82436" y2="90281"/>
                        <a14:foregroundMark x1="25965" y1="72375" x2="32667" y2="74844"/>
                        <a14:foregroundMark x1="29411" y1="77418" x2="28509" y2="79000"/>
                        <a14:foregroundMark x1="32705" y1="71641" x2="30446" y2="75602"/>
                        <a14:foregroundMark x1="82105" y1="90438" x2="81228" y2="90563"/>
                        <a14:backgroundMark x1="35526" y1="75000" x2="29123" y2="77188"/>
                        <a14:backgroundMark x1="84123" y1="85438" x2="83596" y2="86313"/>
                        <a14:backgroundMark x1="26228" y1="72188" x2="26053" y2="72500"/>
                        <a14:backgroundMark x1="33070" y1="71125" x2="32368" y2="71375"/>
                        <a14:backgroundMark x1="36140" y1="76438" x2="36053" y2="76000"/>
                        <a14:backgroundMark x1="25263" y1="82250" x2="25263" y2="82875"/>
                        <a14:backgroundMark x1="25000" y1="82563" x2="25000" y2="82563"/>
                        <a14:backgroundMark x1="25526" y1="82563" x2="25526" y2="82563"/>
                        <a14:backgroundMark x1="24912" y1="82563" x2="24912" y2="82563"/>
                        <a14:backgroundMark x1="25351" y1="82563" x2="24912" y2="82500"/>
                        <a14:backgroundMark x1="52807" y1="74750" x2="52807" y2="74750"/>
                        <a14:backgroundMark x1="52807" y1="74750" x2="52807" y2="74750"/>
                      </a14:backgroundRemoval>
                    </a14:imgEffect>
                  </a14:imgLayer>
                </a14:imgProps>
              </a:ext>
              <a:ext uri="{28A0092B-C50C-407E-A947-70E740481C1C}">
                <a14:useLocalDpi xmlns:a14="http://schemas.microsoft.com/office/drawing/2010/main" val="0"/>
              </a:ext>
            </a:extLst>
          </a:blip>
          <a:srcRect l="22258" t="69474" r="14708" b="6667"/>
          <a:stretch/>
        </p:blipFill>
        <p:spPr bwMode="auto">
          <a:xfrm>
            <a:off x="2427077" y="880794"/>
            <a:ext cx="7337844" cy="3898233"/>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130760867"/>
      </p:ext>
    </p:extLst>
  </p:cSld>
  <p:clrMapOvr>
    <a:masterClrMapping/>
  </p:clrMapOvr>
  <mc:AlternateContent xmlns:mc="http://schemas.openxmlformats.org/markup-compatibility/2006" xmlns:p14="http://schemas.microsoft.com/office/powerpoint/2010/main">
    <mc:Choice Requires="p14">
      <p:transition p14:dur="10">
        <p:fade/>
      </p:transition>
    </mc:Choice>
    <mc:Fallback xmlns="">
      <p:transition>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4098"/>
                                        </p:tgtEl>
                                        <p:attrNameLst>
                                          <p:attrName>style.visibility</p:attrName>
                                        </p:attrNameLst>
                                      </p:cBhvr>
                                      <p:to>
                                        <p:strVal val="visible"/>
                                      </p:to>
                                    </p:set>
                                    <p:animEffect transition="in" filter="fade">
                                      <p:cBhvr>
                                        <p:cTn id="7" dur="500"/>
                                        <p:tgtEl>
                                          <p:spTgt spid="409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4">
            <a:extLst>
              <a:ext uri="{FF2B5EF4-FFF2-40B4-BE49-F238E27FC236}">
                <a16:creationId xmlns:a16="http://schemas.microsoft.com/office/drawing/2014/main" id="{8551E709-AA06-437C-AEA4-19E0BA09B75C}"/>
              </a:ext>
            </a:extLst>
          </p:cNvPr>
          <p:cNvSpPr txBox="1"/>
          <p:nvPr/>
        </p:nvSpPr>
        <p:spPr>
          <a:xfrm>
            <a:off x="1707311" y="960967"/>
            <a:ext cx="5792616" cy="1107996"/>
          </a:xfrm>
          <a:prstGeom prst="rect">
            <a:avLst/>
          </a:prstGeom>
          <a:noFill/>
        </p:spPr>
        <p:txBody>
          <a:bodyPr wrap="square" rtlCol="0">
            <a:spAutoFit/>
          </a:bodyPr>
          <a:lstStyle/>
          <a:p>
            <a:pPr algn="dist"/>
            <a:r>
              <a:rPr lang="en-US" altLang="zh-CN" sz="6600" b="1" dirty="0" err="1">
                <a:latin typeface="微软雅黑" panose="020B0503020204020204" pitchFamily="34" charset="-122"/>
                <a:ea typeface="微软雅黑" panose="020B0503020204020204" pitchFamily="34" charset="-122"/>
              </a:rPr>
              <a:t>Khởi</a:t>
            </a:r>
            <a:r>
              <a:rPr lang="en-US" altLang="zh-CN" sz="6600" b="1" dirty="0">
                <a:latin typeface="微软雅黑" panose="020B0503020204020204" pitchFamily="34" charset="-122"/>
                <a:ea typeface="微软雅黑" panose="020B0503020204020204" pitchFamily="34" charset="-122"/>
              </a:rPr>
              <a:t> </a:t>
            </a:r>
            <a:r>
              <a:rPr lang="en-US" altLang="zh-CN" sz="6600" b="1" dirty="0" err="1">
                <a:latin typeface="微软雅黑" panose="020B0503020204020204" pitchFamily="34" charset="-122"/>
                <a:ea typeface="微软雅黑" panose="020B0503020204020204" pitchFamily="34" charset="-122"/>
              </a:rPr>
              <a:t>động</a:t>
            </a:r>
            <a:endParaRPr lang="en-US" altLang="zh-CN" sz="6600" b="1" dirty="0">
              <a:latin typeface="微软雅黑" panose="020B0503020204020204" pitchFamily="34" charset="-122"/>
              <a:ea typeface="微软雅黑" panose="020B0503020204020204" pitchFamily="34" charset="-122"/>
            </a:endParaRPr>
          </a:p>
        </p:txBody>
      </p:sp>
      <p:sp>
        <p:nvSpPr>
          <p:cNvPr id="7" name="Shape 223">
            <a:extLst>
              <a:ext uri="{FF2B5EF4-FFF2-40B4-BE49-F238E27FC236}">
                <a16:creationId xmlns:a16="http://schemas.microsoft.com/office/drawing/2014/main" id="{00F1A124-8E46-40C3-8CB9-2CEF0519B081}"/>
              </a:ext>
            </a:extLst>
          </p:cNvPr>
          <p:cNvSpPr/>
          <p:nvPr/>
        </p:nvSpPr>
        <p:spPr>
          <a:xfrm>
            <a:off x="6553451" y="1797874"/>
            <a:ext cx="237244" cy="251351"/>
          </a:xfrm>
          <a:prstGeom prst="rect">
            <a:avLst/>
          </a:prstGeom>
          <a:ln w="12700">
            <a:miter lim="400000"/>
          </a:ln>
          <a:extLst>
            <a:ext uri="{C572A759-6A51-4108-AA02-DFA0A04FC94B}">
              <ma14:wrappingTextBoxFlag xmlns:ma14="http://schemas.microsoft.com/office/mac/drawingml/2011/main" xmlns="" val="1"/>
            </a:ext>
          </a:extLst>
        </p:spPr>
        <p:txBody>
          <a:bodyPr wrap="none" lIns="25400" tIns="25400" rIns="25400" bIns="25400" anchor="ctr">
            <a:spAutoFit/>
          </a:bodyPr>
          <a:lstStyle>
            <a:lvl1pPr>
              <a:defRPr sz="2600">
                <a:solidFill>
                  <a:srgbClr val="FFFFFF"/>
                </a:solidFill>
              </a:defRPr>
            </a:lvl1pPr>
          </a:lstStyle>
          <a:p>
            <a:pPr algn="ctr" defTabSz="412750" hangingPunct="0"/>
            <a:r>
              <a:rPr lang="en-US" altLang="zh-CN" sz="1300" kern="0" cap="all" dirty="0">
                <a:latin typeface="Lato Bold"/>
                <a:sym typeface="Lato Bold"/>
              </a:rPr>
              <a:t>01</a:t>
            </a:r>
            <a:endParaRPr sz="1300" kern="0" cap="all" dirty="0">
              <a:latin typeface="Lato Bold"/>
              <a:sym typeface="Lato Bold"/>
            </a:endParaRPr>
          </a:p>
        </p:txBody>
      </p:sp>
      <p:sp>
        <p:nvSpPr>
          <p:cNvPr id="10" name="Shape 223">
            <a:extLst>
              <a:ext uri="{FF2B5EF4-FFF2-40B4-BE49-F238E27FC236}">
                <a16:creationId xmlns:a16="http://schemas.microsoft.com/office/drawing/2014/main" id="{2802B309-4ED2-4C80-99F4-1BAAFA494BB7}"/>
              </a:ext>
            </a:extLst>
          </p:cNvPr>
          <p:cNvSpPr/>
          <p:nvPr/>
        </p:nvSpPr>
        <p:spPr>
          <a:xfrm>
            <a:off x="6566297" y="2673755"/>
            <a:ext cx="237244" cy="251351"/>
          </a:xfrm>
          <a:prstGeom prst="rect">
            <a:avLst/>
          </a:prstGeom>
          <a:ln w="12700">
            <a:miter lim="400000"/>
          </a:ln>
          <a:extLst>
            <a:ext uri="{C572A759-6A51-4108-AA02-DFA0A04FC94B}">
              <ma14:wrappingTextBoxFlag xmlns:ma14="http://schemas.microsoft.com/office/mac/drawingml/2011/main" xmlns="" val="1"/>
            </a:ext>
          </a:extLst>
        </p:spPr>
        <p:txBody>
          <a:bodyPr wrap="none" lIns="25400" tIns="25400" rIns="25400" bIns="25400" anchor="ctr">
            <a:spAutoFit/>
          </a:bodyPr>
          <a:lstStyle>
            <a:lvl1pPr>
              <a:defRPr sz="2600">
                <a:solidFill>
                  <a:srgbClr val="FFFFFF"/>
                </a:solidFill>
              </a:defRPr>
            </a:lvl1pPr>
          </a:lstStyle>
          <a:p>
            <a:pPr algn="ctr" defTabSz="412750" hangingPunct="0"/>
            <a:r>
              <a:rPr lang="en-US" altLang="zh-CN" sz="1300" kern="0" cap="all" dirty="0">
                <a:latin typeface="Lato Bold"/>
                <a:sym typeface="Lato Bold"/>
              </a:rPr>
              <a:t>02</a:t>
            </a:r>
            <a:endParaRPr sz="1300" kern="0" cap="all" dirty="0">
              <a:latin typeface="Lato Bold"/>
              <a:sym typeface="Lato Bold"/>
            </a:endParaRPr>
          </a:p>
        </p:txBody>
      </p:sp>
      <p:sp>
        <p:nvSpPr>
          <p:cNvPr id="13" name="Shape 223">
            <a:extLst>
              <a:ext uri="{FF2B5EF4-FFF2-40B4-BE49-F238E27FC236}">
                <a16:creationId xmlns:a16="http://schemas.microsoft.com/office/drawing/2014/main" id="{E687E286-0ADA-45D0-B2D2-6AD958CB2ECC}"/>
              </a:ext>
            </a:extLst>
          </p:cNvPr>
          <p:cNvSpPr/>
          <p:nvPr/>
        </p:nvSpPr>
        <p:spPr>
          <a:xfrm>
            <a:off x="6481636" y="3740086"/>
            <a:ext cx="305853" cy="251351"/>
          </a:xfrm>
          <a:prstGeom prst="rect">
            <a:avLst/>
          </a:prstGeom>
          <a:ln w="12700">
            <a:miter lim="400000"/>
          </a:ln>
          <a:extLst>
            <a:ext uri="{C572A759-6A51-4108-AA02-DFA0A04FC94B}">
              <ma14:wrappingTextBoxFlag xmlns:ma14="http://schemas.microsoft.com/office/mac/drawingml/2011/main" xmlns="" val="1"/>
            </a:ext>
          </a:extLst>
        </p:spPr>
        <p:txBody>
          <a:bodyPr wrap="square" lIns="25400" tIns="25400" rIns="25400" bIns="25400" anchor="ctr">
            <a:spAutoFit/>
          </a:bodyPr>
          <a:lstStyle>
            <a:lvl1pPr>
              <a:defRPr sz="2600">
                <a:solidFill>
                  <a:srgbClr val="FFFFFF"/>
                </a:solidFill>
              </a:defRPr>
            </a:lvl1pPr>
          </a:lstStyle>
          <a:p>
            <a:pPr algn="ctr" defTabSz="412750" hangingPunct="0"/>
            <a:r>
              <a:rPr lang="en-US" altLang="zh-CN" sz="1300" kern="0" cap="all" dirty="0">
                <a:latin typeface="Lato Bold"/>
                <a:sym typeface="Lato Bold"/>
              </a:rPr>
              <a:t>03</a:t>
            </a:r>
            <a:endParaRPr sz="1300" kern="0" cap="all" dirty="0">
              <a:latin typeface="Lato Bold"/>
              <a:sym typeface="Lato Bold"/>
            </a:endParaRPr>
          </a:p>
        </p:txBody>
      </p:sp>
      <p:sp>
        <p:nvSpPr>
          <p:cNvPr id="16" name="Shape 223">
            <a:extLst>
              <a:ext uri="{FF2B5EF4-FFF2-40B4-BE49-F238E27FC236}">
                <a16:creationId xmlns:a16="http://schemas.microsoft.com/office/drawing/2014/main" id="{81F12023-B0CC-46C8-9AB2-2D783584CA95}"/>
              </a:ext>
            </a:extLst>
          </p:cNvPr>
          <p:cNvSpPr/>
          <p:nvPr/>
        </p:nvSpPr>
        <p:spPr>
          <a:xfrm>
            <a:off x="6478431" y="5287100"/>
            <a:ext cx="237244" cy="251351"/>
          </a:xfrm>
          <a:prstGeom prst="rect">
            <a:avLst/>
          </a:prstGeom>
          <a:ln w="12700">
            <a:miter lim="400000"/>
          </a:ln>
          <a:extLst>
            <a:ext uri="{C572A759-6A51-4108-AA02-DFA0A04FC94B}">
              <ma14:wrappingTextBoxFlag xmlns:ma14="http://schemas.microsoft.com/office/mac/drawingml/2011/main" xmlns="" val="1"/>
            </a:ext>
          </a:extLst>
        </p:spPr>
        <p:txBody>
          <a:bodyPr wrap="none" lIns="25400" tIns="25400" rIns="25400" bIns="25400" anchor="ctr">
            <a:spAutoFit/>
          </a:bodyPr>
          <a:lstStyle>
            <a:lvl1pPr>
              <a:defRPr sz="2600">
                <a:solidFill>
                  <a:srgbClr val="FFFFFF"/>
                </a:solidFill>
              </a:defRPr>
            </a:lvl1pPr>
          </a:lstStyle>
          <a:p>
            <a:pPr algn="ctr" defTabSz="412750" hangingPunct="0"/>
            <a:r>
              <a:rPr lang="en-US" altLang="zh-CN" sz="1300" kern="0" cap="all" dirty="0">
                <a:latin typeface="Lato Bold"/>
                <a:sym typeface="Lato Bold"/>
              </a:rPr>
              <a:t>04</a:t>
            </a:r>
            <a:endParaRPr sz="1300" kern="0" cap="all" dirty="0">
              <a:latin typeface="Lato Bold"/>
              <a:sym typeface="Lato Bold"/>
            </a:endParaRPr>
          </a:p>
        </p:txBody>
      </p:sp>
    </p:spTree>
    <p:extLst>
      <p:ext uri="{BB962C8B-B14F-4D97-AF65-F5344CB8AC3E}">
        <p14:creationId xmlns:p14="http://schemas.microsoft.com/office/powerpoint/2010/main" val="2356598787"/>
      </p:ext>
    </p:extLst>
  </p:cSld>
  <p:clrMapOvr>
    <a:masterClrMapping/>
  </p:clrMapOvr>
  <mc:AlternateContent xmlns:mc="http://schemas.openxmlformats.org/markup-compatibility/2006" xmlns:p14="http://schemas.microsoft.com/office/powerpoint/2010/main">
    <mc:Choice Requires="p14">
      <p:transition p14:dur="10">
        <p:fade/>
      </p:transition>
    </mc:Choice>
    <mc:Fallback xmlns="">
      <p:transition>
        <p:fade/>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2">
            <a:extLst>
              <a:ext uri="{FF2B5EF4-FFF2-40B4-BE49-F238E27FC236}">
                <a16:creationId xmlns:a16="http://schemas.microsoft.com/office/drawing/2014/main" id="{72C7567C-2859-4B9E-8E84-0171B0DD130E}"/>
              </a:ext>
            </a:extLst>
          </p:cNvPr>
          <p:cNvPicPr>
            <a:picLocks noChangeAspect="1" noChangeArrowheads="1"/>
          </p:cNvPicPr>
          <p:nvPr/>
        </p:nvPicPr>
        <p:blipFill rotWithShape="1">
          <a:blip r:embed="rId3">
            <a:extLst>
              <a:ext uri="{28A0092B-C50C-407E-A947-70E740481C1C}">
                <a14:useLocalDpi xmlns:a14="http://schemas.microsoft.com/office/drawing/2010/main" val="0"/>
              </a:ext>
            </a:extLst>
          </a:blip>
          <a:srcRect l="39084" t="65000" r="7115" b="5833"/>
          <a:stretch/>
        </p:blipFill>
        <p:spPr bwMode="auto">
          <a:xfrm>
            <a:off x="1819275" y="367954"/>
            <a:ext cx="8553450" cy="612209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42680279"/>
      </p:ext>
    </p:extLst>
  </p:cSld>
  <p:clrMapOvr>
    <a:masterClrMapping/>
  </p:clrMapOvr>
  <mc:AlternateContent xmlns:mc="http://schemas.openxmlformats.org/markup-compatibility/2006" xmlns:p14="http://schemas.microsoft.com/office/powerpoint/2010/main">
    <mc:Choice Requires="p14">
      <p:transition p14:dur="10">
        <p:fade/>
      </p:transition>
    </mc:Choice>
    <mc:Fallback xmlns="">
      <p:transition>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4">
            <a:extLst>
              <a:ext uri="{FF2B5EF4-FFF2-40B4-BE49-F238E27FC236}">
                <a16:creationId xmlns:a16="http://schemas.microsoft.com/office/drawing/2014/main" id="{E5F31E14-4D3D-4C1B-8891-D4F4EA1920DB}"/>
              </a:ext>
            </a:extLst>
          </p:cNvPr>
          <p:cNvSpPr txBox="1"/>
          <p:nvPr/>
        </p:nvSpPr>
        <p:spPr>
          <a:xfrm>
            <a:off x="3623006" y="2130449"/>
            <a:ext cx="4248920" cy="1323439"/>
          </a:xfrm>
          <a:prstGeom prst="rect">
            <a:avLst/>
          </a:prstGeom>
          <a:noFill/>
        </p:spPr>
        <p:txBody>
          <a:bodyPr wrap="none" rtlCol="0">
            <a:spAutoFit/>
          </a:bodyPr>
          <a:lstStyle/>
          <a:p>
            <a:pPr algn="ctr"/>
            <a:r>
              <a:rPr lang="en-US" altLang="zh-CN" sz="8000" dirty="0" err="1" smtClean="0">
                <a:ea typeface="微软雅黑" panose="020B0503020204020204" pitchFamily="34" charset="-122"/>
              </a:rPr>
              <a:t>Luyện</a:t>
            </a:r>
            <a:r>
              <a:rPr lang="en-US" altLang="zh-CN" sz="8000" dirty="0" smtClean="0">
                <a:ea typeface="微软雅黑" panose="020B0503020204020204" pitchFamily="34" charset="-122"/>
              </a:rPr>
              <a:t> </a:t>
            </a:r>
            <a:r>
              <a:rPr lang="en-US" altLang="zh-CN" sz="8000" dirty="0" err="1" smtClean="0">
                <a:ea typeface="微软雅黑" panose="020B0503020204020204" pitchFamily="34" charset="-122"/>
              </a:rPr>
              <a:t>tập</a:t>
            </a:r>
            <a:endParaRPr lang="en-US" altLang="zh-CN" sz="8000" dirty="0">
              <a:ea typeface="微软雅黑" panose="020B0503020204020204" pitchFamily="34" charset="-122"/>
            </a:endParaRPr>
          </a:p>
        </p:txBody>
      </p:sp>
    </p:spTree>
    <p:extLst>
      <p:ext uri="{BB962C8B-B14F-4D97-AF65-F5344CB8AC3E}">
        <p14:creationId xmlns:p14="http://schemas.microsoft.com/office/powerpoint/2010/main" val="24231047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after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fade">
                                      <p:cBhvr>
                                        <p:cTn id="7" dur="500"/>
                                        <p:tgtEl>
                                          <p:spTgt spid="6"/>
                                        </p:tgtEl>
                                      </p:cBhvr>
                                    </p:animEffect>
                                    <p:anim calcmode="lin" valueType="num">
                                      <p:cBhvr>
                                        <p:cTn id="8" dur="500" fill="hold"/>
                                        <p:tgtEl>
                                          <p:spTgt spid="6"/>
                                        </p:tgtEl>
                                        <p:attrNameLst>
                                          <p:attrName>ppt_x</p:attrName>
                                        </p:attrNameLst>
                                      </p:cBhvr>
                                      <p:tavLst>
                                        <p:tav tm="0">
                                          <p:val>
                                            <p:strVal val="#ppt_x"/>
                                          </p:val>
                                        </p:tav>
                                        <p:tav tm="100000">
                                          <p:val>
                                            <p:strVal val="#ppt_x"/>
                                          </p:val>
                                        </p:tav>
                                      </p:tavLst>
                                    </p:anim>
                                    <p:anim calcmode="lin" valueType="num">
                                      <p:cBhvr>
                                        <p:cTn id="9" dur="500" fill="hold"/>
                                        <p:tgtEl>
                                          <p:spTgt spid="6"/>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654"/>
        <p:cNvGrpSpPr/>
        <p:nvPr/>
      </p:nvGrpSpPr>
      <p:grpSpPr>
        <a:xfrm>
          <a:off x="0" y="0"/>
          <a:ext cx="0" cy="0"/>
          <a:chOff x="0" y="0"/>
          <a:chExt cx="0" cy="0"/>
        </a:xfrm>
      </p:grpSpPr>
      <p:sp>
        <p:nvSpPr>
          <p:cNvPr id="28" name="TextBox 27">
            <a:extLst>
              <a:ext uri="{FF2B5EF4-FFF2-40B4-BE49-F238E27FC236}">
                <a16:creationId xmlns:a16="http://schemas.microsoft.com/office/drawing/2014/main" id="{03DE5754-B641-4DC0-9ABA-C407DE8AD742}"/>
              </a:ext>
            </a:extLst>
          </p:cNvPr>
          <p:cNvSpPr txBox="1"/>
          <p:nvPr/>
        </p:nvSpPr>
        <p:spPr>
          <a:xfrm>
            <a:off x="565033" y="142263"/>
            <a:ext cx="9245717" cy="1077218"/>
          </a:xfrm>
          <a:prstGeom prst="rect">
            <a:avLst/>
          </a:prstGeom>
          <a:noFill/>
        </p:spPr>
        <p:txBody>
          <a:bodyPr wrap="square" rtlCol="0">
            <a:spAutoFit/>
          </a:bodyPr>
          <a:lstStyle/>
          <a:p>
            <a:pPr algn="ctr"/>
            <a:r>
              <a:rPr lang="vi-VN" sz="3200" b="1" dirty="0">
                <a:solidFill>
                  <a:schemeClr val="accent5">
                    <a:lumMod val="50000"/>
                  </a:schemeClr>
                </a:solidFill>
                <a:latin typeface="+mj-lt"/>
              </a:rPr>
              <a:t>Em đồng tình hoặc không đồng tình với nội dung nào dưới đây về cách khám phá bản thân? Vì sao?</a:t>
            </a:r>
            <a:endParaRPr lang="en-US" sz="3200" b="1" dirty="0">
              <a:solidFill>
                <a:schemeClr val="accent5">
                  <a:lumMod val="50000"/>
                </a:schemeClr>
              </a:solidFill>
              <a:latin typeface="+mj-lt"/>
            </a:endParaRPr>
          </a:p>
        </p:txBody>
      </p:sp>
      <p:grpSp>
        <p:nvGrpSpPr>
          <p:cNvPr id="11" name="Group 10">
            <a:extLst>
              <a:ext uri="{FF2B5EF4-FFF2-40B4-BE49-F238E27FC236}">
                <a16:creationId xmlns:a16="http://schemas.microsoft.com/office/drawing/2014/main" id="{6766AA30-BB4A-4DD7-89EC-8834D2528669}"/>
              </a:ext>
            </a:extLst>
          </p:cNvPr>
          <p:cNvGrpSpPr/>
          <p:nvPr/>
        </p:nvGrpSpPr>
        <p:grpSpPr>
          <a:xfrm>
            <a:off x="-209549" y="1236847"/>
            <a:ext cx="5854660" cy="2273736"/>
            <a:chOff x="-209549" y="1236847"/>
            <a:chExt cx="5854660" cy="2273736"/>
          </a:xfrm>
        </p:grpSpPr>
        <p:pic>
          <p:nvPicPr>
            <p:cNvPr id="4" name="Picture 3">
              <a:extLst>
                <a:ext uri="{FF2B5EF4-FFF2-40B4-BE49-F238E27FC236}">
                  <a16:creationId xmlns:a16="http://schemas.microsoft.com/office/drawing/2014/main" id="{33220FEF-74A1-4B87-BAEC-0FA39906480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09549" y="1236847"/>
              <a:ext cx="5854660" cy="2273736"/>
            </a:xfrm>
            <a:prstGeom prst="rect">
              <a:avLst/>
            </a:prstGeom>
          </p:spPr>
        </p:pic>
        <p:sp>
          <p:nvSpPr>
            <p:cNvPr id="47" name="TextBox 46">
              <a:extLst>
                <a:ext uri="{FF2B5EF4-FFF2-40B4-BE49-F238E27FC236}">
                  <a16:creationId xmlns:a16="http://schemas.microsoft.com/office/drawing/2014/main" id="{D2245FB7-EC7C-43CD-AA8F-82C3D3BE847D}"/>
                </a:ext>
              </a:extLst>
            </p:cNvPr>
            <p:cNvSpPr txBox="1"/>
            <p:nvPr/>
          </p:nvSpPr>
          <p:spPr>
            <a:xfrm>
              <a:off x="349076" y="1609427"/>
              <a:ext cx="4692767" cy="1384995"/>
            </a:xfrm>
            <a:prstGeom prst="rect">
              <a:avLst/>
            </a:prstGeom>
            <a:noFill/>
          </p:spPr>
          <p:txBody>
            <a:bodyPr wrap="square">
              <a:spAutoFit/>
            </a:bodyPr>
            <a:lstStyle/>
            <a:p>
              <a:pPr algn="just"/>
              <a:r>
                <a:rPr lang="en-US" sz="2800" b="1" kern="0" dirty="0">
                  <a:solidFill>
                    <a:srgbClr val="0070C0"/>
                  </a:solidFill>
                  <a:latin typeface="Times New Roman" panose="02020603050405020304" pitchFamily="18" charset="0"/>
                  <a:cs typeface="Times New Roman" panose="02020603050405020304" pitchFamily="18" charset="0"/>
                </a:rPr>
                <a:t>1. </a:t>
              </a:r>
              <a:r>
                <a:rPr lang="en-US" sz="2800" b="1" kern="0" dirty="0" err="1">
                  <a:solidFill>
                    <a:prstClr val="black"/>
                  </a:solidFill>
                  <a:latin typeface="Times New Roman" panose="02020603050405020304" pitchFamily="18" charset="0"/>
                  <a:cs typeface="Times New Roman" panose="02020603050405020304" pitchFamily="18" charset="0"/>
                </a:rPr>
                <a:t>Tham</a:t>
              </a:r>
              <a:r>
                <a:rPr lang="en-US" sz="2800" b="1" kern="0" dirty="0">
                  <a:solidFill>
                    <a:prstClr val="black"/>
                  </a:solidFill>
                  <a:latin typeface="Times New Roman" panose="02020603050405020304" pitchFamily="18" charset="0"/>
                  <a:cs typeface="Times New Roman" panose="02020603050405020304" pitchFamily="18" charset="0"/>
                </a:rPr>
                <a:t> </a:t>
              </a:r>
              <a:r>
                <a:rPr lang="en-US" sz="2800" b="1" kern="0" dirty="0" err="1">
                  <a:solidFill>
                    <a:prstClr val="black"/>
                  </a:solidFill>
                  <a:latin typeface="Times New Roman" panose="02020603050405020304" pitchFamily="18" charset="0"/>
                  <a:cs typeface="Times New Roman" panose="02020603050405020304" pitchFamily="18" charset="0"/>
                </a:rPr>
                <a:t>gia</a:t>
              </a:r>
              <a:r>
                <a:rPr lang="en-US" sz="2800" b="1" kern="0" dirty="0">
                  <a:solidFill>
                    <a:prstClr val="black"/>
                  </a:solidFill>
                  <a:latin typeface="Times New Roman" panose="02020603050405020304" pitchFamily="18" charset="0"/>
                  <a:cs typeface="Times New Roman" panose="02020603050405020304" pitchFamily="18" charset="0"/>
                </a:rPr>
                <a:t> </a:t>
              </a:r>
              <a:r>
                <a:rPr lang="en-US" sz="2800" b="1" kern="0" dirty="0" err="1">
                  <a:solidFill>
                    <a:prstClr val="black"/>
                  </a:solidFill>
                  <a:latin typeface="Times New Roman" panose="02020603050405020304" pitchFamily="18" charset="0"/>
                  <a:cs typeface="Times New Roman" panose="02020603050405020304" pitchFamily="18" charset="0"/>
                </a:rPr>
                <a:t>các</a:t>
              </a:r>
              <a:r>
                <a:rPr lang="en-US" sz="2800" b="1" kern="0" dirty="0">
                  <a:solidFill>
                    <a:prstClr val="black"/>
                  </a:solidFill>
                  <a:latin typeface="Times New Roman" panose="02020603050405020304" pitchFamily="18" charset="0"/>
                  <a:cs typeface="Times New Roman" panose="02020603050405020304" pitchFamily="18" charset="0"/>
                </a:rPr>
                <a:t> </a:t>
              </a:r>
              <a:r>
                <a:rPr lang="en-US" sz="2800" b="1" kern="0" dirty="0" err="1">
                  <a:solidFill>
                    <a:prstClr val="black"/>
                  </a:solidFill>
                  <a:latin typeface="Times New Roman" panose="02020603050405020304" pitchFamily="18" charset="0"/>
                  <a:cs typeface="Times New Roman" panose="02020603050405020304" pitchFamily="18" charset="0"/>
                </a:rPr>
                <a:t>hoạt</a:t>
              </a:r>
              <a:r>
                <a:rPr lang="en-US" sz="2800" b="1" kern="0" dirty="0">
                  <a:solidFill>
                    <a:prstClr val="black"/>
                  </a:solidFill>
                  <a:latin typeface="Times New Roman" panose="02020603050405020304" pitchFamily="18" charset="0"/>
                  <a:cs typeface="Times New Roman" panose="02020603050405020304" pitchFamily="18" charset="0"/>
                </a:rPr>
                <a:t> </a:t>
              </a:r>
              <a:r>
                <a:rPr lang="en-US" sz="2800" b="1" kern="0" dirty="0" err="1">
                  <a:solidFill>
                    <a:prstClr val="black"/>
                  </a:solidFill>
                  <a:latin typeface="Times New Roman" panose="02020603050405020304" pitchFamily="18" charset="0"/>
                  <a:cs typeface="Times New Roman" panose="02020603050405020304" pitchFamily="18" charset="0"/>
                </a:rPr>
                <a:t>động</a:t>
              </a:r>
              <a:r>
                <a:rPr lang="en-US" sz="2800" b="1" kern="0" dirty="0">
                  <a:solidFill>
                    <a:prstClr val="black"/>
                  </a:solidFill>
                  <a:latin typeface="Times New Roman" panose="02020603050405020304" pitchFamily="18" charset="0"/>
                  <a:cs typeface="Times New Roman" panose="02020603050405020304" pitchFamily="18" charset="0"/>
                </a:rPr>
                <a:t> ở </a:t>
              </a:r>
              <a:r>
                <a:rPr lang="en-US" sz="2800" b="1" kern="0" dirty="0" err="1">
                  <a:solidFill>
                    <a:prstClr val="black"/>
                  </a:solidFill>
                  <a:latin typeface="Times New Roman" panose="02020603050405020304" pitchFamily="18" charset="0"/>
                  <a:cs typeface="Times New Roman" panose="02020603050405020304" pitchFamily="18" charset="0"/>
                </a:rPr>
                <a:t>trường</a:t>
              </a:r>
              <a:r>
                <a:rPr lang="en-US" sz="2800" b="1" kern="0" dirty="0">
                  <a:solidFill>
                    <a:prstClr val="black"/>
                  </a:solidFill>
                  <a:latin typeface="Times New Roman" panose="02020603050405020304" pitchFamily="18" charset="0"/>
                  <a:cs typeface="Times New Roman" panose="02020603050405020304" pitchFamily="18" charset="0"/>
                </a:rPr>
                <a:t>, </a:t>
              </a:r>
              <a:r>
                <a:rPr lang="en-US" sz="2800" b="1" kern="0" dirty="0" err="1">
                  <a:solidFill>
                    <a:prstClr val="black"/>
                  </a:solidFill>
                  <a:latin typeface="Times New Roman" panose="02020603050405020304" pitchFamily="18" charset="0"/>
                  <a:cs typeface="Times New Roman" panose="02020603050405020304" pitchFamily="18" charset="0"/>
                </a:rPr>
                <a:t>lớp</a:t>
              </a:r>
              <a:r>
                <a:rPr lang="en-US" sz="2800" b="1" kern="0" dirty="0">
                  <a:solidFill>
                    <a:prstClr val="black"/>
                  </a:solidFill>
                  <a:latin typeface="Times New Roman" panose="02020603050405020304" pitchFamily="18" charset="0"/>
                  <a:cs typeface="Times New Roman" panose="02020603050405020304" pitchFamily="18" charset="0"/>
                </a:rPr>
                <a:t>, </a:t>
              </a:r>
              <a:r>
                <a:rPr lang="en-US" sz="2800" b="1" kern="0" dirty="0" err="1">
                  <a:solidFill>
                    <a:prstClr val="black"/>
                  </a:solidFill>
                  <a:latin typeface="Times New Roman" panose="02020603050405020304" pitchFamily="18" charset="0"/>
                  <a:cs typeface="Times New Roman" panose="02020603050405020304" pitchFamily="18" charset="0"/>
                </a:rPr>
                <a:t>nơi</a:t>
              </a:r>
              <a:r>
                <a:rPr lang="en-US" sz="2800" b="1" kern="0" dirty="0">
                  <a:solidFill>
                    <a:prstClr val="black"/>
                  </a:solidFill>
                  <a:latin typeface="Times New Roman" panose="02020603050405020304" pitchFamily="18" charset="0"/>
                  <a:cs typeface="Times New Roman" panose="02020603050405020304" pitchFamily="18" charset="0"/>
                </a:rPr>
                <a:t> ở </a:t>
              </a:r>
              <a:r>
                <a:rPr lang="en-US" sz="2800" b="1" kern="0" dirty="0" err="1">
                  <a:solidFill>
                    <a:prstClr val="black"/>
                  </a:solidFill>
                  <a:latin typeface="Times New Roman" panose="02020603050405020304" pitchFamily="18" charset="0"/>
                  <a:cs typeface="Times New Roman" panose="02020603050405020304" pitchFamily="18" charset="0"/>
                </a:rPr>
                <a:t>để</a:t>
              </a:r>
              <a:r>
                <a:rPr lang="en-US" sz="2800" b="1" kern="0" dirty="0">
                  <a:solidFill>
                    <a:prstClr val="black"/>
                  </a:solidFill>
                  <a:latin typeface="Times New Roman" panose="02020603050405020304" pitchFamily="18" charset="0"/>
                  <a:cs typeface="Times New Roman" panose="02020603050405020304" pitchFamily="18" charset="0"/>
                </a:rPr>
                <a:t> </a:t>
              </a:r>
              <a:r>
                <a:rPr lang="en-US" sz="2800" b="1" kern="0" dirty="0" err="1">
                  <a:solidFill>
                    <a:prstClr val="black"/>
                  </a:solidFill>
                  <a:latin typeface="Times New Roman" panose="02020603050405020304" pitchFamily="18" charset="0"/>
                  <a:cs typeface="Times New Roman" panose="02020603050405020304" pitchFamily="18" charset="0"/>
                </a:rPr>
                <a:t>khám</a:t>
              </a:r>
              <a:r>
                <a:rPr lang="en-US" sz="2800" b="1" kern="0" dirty="0">
                  <a:solidFill>
                    <a:prstClr val="black"/>
                  </a:solidFill>
                  <a:latin typeface="Times New Roman" panose="02020603050405020304" pitchFamily="18" charset="0"/>
                  <a:cs typeface="Times New Roman" panose="02020603050405020304" pitchFamily="18" charset="0"/>
                </a:rPr>
                <a:t> </a:t>
              </a:r>
              <a:r>
                <a:rPr lang="en-US" sz="2800" b="1" kern="0" dirty="0" err="1">
                  <a:solidFill>
                    <a:prstClr val="black"/>
                  </a:solidFill>
                  <a:latin typeface="Times New Roman" panose="02020603050405020304" pitchFamily="18" charset="0"/>
                  <a:cs typeface="Times New Roman" panose="02020603050405020304" pitchFamily="18" charset="0"/>
                </a:rPr>
                <a:t>phá</a:t>
              </a:r>
              <a:r>
                <a:rPr lang="en-US" sz="2800" b="1" kern="0" dirty="0">
                  <a:solidFill>
                    <a:prstClr val="black"/>
                  </a:solidFill>
                  <a:latin typeface="Times New Roman" panose="02020603050405020304" pitchFamily="18" charset="0"/>
                  <a:cs typeface="Times New Roman" panose="02020603050405020304" pitchFamily="18" charset="0"/>
                </a:rPr>
                <a:t> </a:t>
              </a:r>
              <a:r>
                <a:rPr lang="en-US" sz="2800" b="1" kern="0" dirty="0" err="1">
                  <a:solidFill>
                    <a:prstClr val="black"/>
                  </a:solidFill>
                  <a:latin typeface="Times New Roman" panose="02020603050405020304" pitchFamily="18" charset="0"/>
                  <a:cs typeface="Times New Roman" panose="02020603050405020304" pitchFamily="18" charset="0"/>
                </a:rPr>
                <a:t>khả</a:t>
              </a:r>
              <a:r>
                <a:rPr lang="en-US" sz="2800" b="1" kern="0" dirty="0">
                  <a:solidFill>
                    <a:prstClr val="black"/>
                  </a:solidFill>
                  <a:latin typeface="Times New Roman" panose="02020603050405020304" pitchFamily="18" charset="0"/>
                  <a:cs typeface="Times New Roman" panose="02020603050405020304" pitchFamily="18" charset="0"/>
                </a:rPr>
                <a:t> </a:t>
              </a:r>
              <a:r>
                <a:rPr lang="en-US" sz="2800" b="1" kern="0" dirty="0" err="1">
                  <a:solidFill>
                    <a:prstClr val="black"/>
                  </a:solidFill>
                  <a:latin typeface="Times New Roman" panose="02020603050405020304" pitchFamily="18" charset="0"/>
                  <a:cs typeface="Times New Roman" panose="02020603050405020304" pitchFamily="18" charset="0"/>
                </a:rPr>
                <a:t>năng</a:t>
              </a:r>
              <a:r>
                <a:rPr lang="en-US" sz="2800" b="1" kern="0" dirty="0">
                  <a:solidFill>
                    <a:prstClr val="black"/>
                  </a:solidFill>
                  <a:latin typeface="Times New Roman" panose="02020603050405020304" pitchFamily="18" charset="0"/>
                  <a:cs typeface="Times New Roman" panose="02020603050405020304" pitchFamily="18" charset="0"/>
                </a:rPr>
                <a:t> </a:t>
              </a:r>
              <a:r>
                <a:rPr lang="en-US" sz="2800" b="1" kern="0" dirty="0" err="1">
                  <a:solidFill>
                    <a:prstClr val="black"/>
                  </a:solidFill>
                  <a:latin typeface="Times New Roman" panose="02020603050405020304" pitchFamily="18" charset="0"/>
                  <a:cs typeface="Times New Roman" panose="02020603050405020304" pitchFamily="18" charset="0"/>
                </a:rPr>
                <a:t>của</a:t>
              </a:r>
              <a:r>
                <a:rPr lang="en-US" sz="2800" b="1" kern="0" dirty="0">
                  <a:solidFill>
                    <a:prstClr val="black"/>
                  </a:solidFill>
                  <a:latin typeface="Times New Roman" panose="02020603050405020304" pitchFamily="18" charset="0"/>
                  <a:cs typeface="Times New Roman" panose="02020603050405020304" pitchFamily="18" charset="0"/>
                </a:rPr>
                <a:t> </a:t>
              </a:r>
              <a:r>
                <a:rPr lang="en-US" sz="2800" b="1" kern="0" dirty="0" err="1">
                  <a:solidFill>
                    <a:prstClr val="black"/>
                  </a:solidFill>
                  <a:latin typeface="Times New Roman" panose="02020603050405020304" pitchFamily="18" charset="0"/>
                  <a:cs typeface="Times New Roman" panose="02020603050405020304" pitchFamily="18" charset="0"/>
                </a:rPr>
                <a:t>bản</a:t>
              </a:r>
              <a:r>
                <a:rPr lang="en-US" sz="2800" b="1" kern="0" dirty="0">
                  <a:solidFill>
                    <a:prstClr val="black"/>
                  </a:solidFill>
                  <a:latin typeface="Times New Roman" panose="02020603050405020304" pitchFamily="18" charset="0"/>
                  <a:cs typeface="Times New Roman" panose="02020603050405020304" pitchFamily="18" charset="0"/>
                </a:rPr>
                <a:t> </a:t>
              </a:r>
              <a:r>
                <a:rPr lang="en-US" sz="2800" b="1" kern="0" dirty="0" err="1">
                  <a:solidFill>
                    <a:prstClr val="black"/>
                  </a:solidFill>
                  <a:latin typeface="Times New Roman" panose="02020603050405020304" pitchFamily="18" charset="0"/>
                  <a:cs typeface="Times New Roman" panose="02020603050405020304" pitchFamily="18" charset="0"/>
                </a:rPr>
                <a:t>thân</a:t>
              </a:r>
              <a:r>
                <a:rPr lang="en-US" sz="2800" b="1" kern="0" dirty="0">
                  <a:solidFill>
                    <a:prstClr val="black"/>
                  </a:solidFill>
                  <a:latin typeface="Times New Roman" panose="02020603050405020304" pitchFamily="18" charset="0"/>
                  <a:cs typeface="Times New Roman" panose="02020603050405020304" pitchFamily="18" charset="0"/>
                </a:rPr>
                <a:t>.</a:t>
              </a:r>
              <a:endParaRPr lang="en-US" sz="2800" dirty="0">
                <a:latin typeface="Times New Roman" panose="02020603050405020304" pitchFamily="18" charset="0"/>
                <a:cs typeface="Times New Roman" panose="02020603050405020304" pitchFamily="18" charset="0"/>
              </a:endParaRPr>
            </a:p>
          </p:txBody>
        </p:sp>
      </p:grpSp>
      <p:grpSp>
        <p:nvGrpSpPr>
          <p:cNvPr id="12" name="Group 11">
            <a:extLst>
              <a:ext uri="{FF2B5EF4-FFF2-40B4-BE49-F238E27FC236}">
                <a16:creationId xmlns:a16="http://schemas.microsoft.com/office/drawing/2014/main" id="{34224F16-0D9C-42CC-B038-05103DD2AFCE}"/>
              </a:ext>
            </a:extLst>
          </p:cNvPr>
          <p:cNvGrpSpPr/>
          <p:nvPr/>
        </p:nvGrpSpPr>
        <p:grpSpPr>
          <a:xfrm>
            <a:off x="5630048" y="1673975"/>
            <a:ext cx="4459948" cy="1366536"/>
            <a:chOff x="5630048" y="1664194"/>
            <a:chExt cx="4459948" cy="1226194"/>
          </a:xfrm>
        </p:grpSpPr>
        <p:pic>
          <p:nvPicPr>
            <p:cNvPr id="16" name="Picture 15">
              <a:extLst>
                <a:ext uri="{FF2B5EF4-FFF2-40B4-BE49-F238E27FC236}">
                  <a16:creationId xmlns:a16="http://schemas.microsoft.com/office/drawing/2014/main" id="{DEA66A90-31C4-4E8F-8476-44F029E525B4}"/>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630048" y="1664194"/>
              <a:ext cx="4459948" cy="1226194"/>
            </a:xfrm>
            <a:prstGeom prst="rect">
              <a:avLst/>
            </a:prstGeom>
          </p:spPr>
        </p:pic>
        <p:sp>
          <p:nvSpPr>
            <p:cNvPr id="49" name="TextBox 48">
              <a:extLst>
                <a:ext uri="{FF2B5EF4-FFF2-40B4-BE49-F238E27FC236}">
                  <a16:creationId xmlns:a16="http://schemas.microsoft.com/office/drawing/2014/main" id="{08905F0D-0389-4FE5-B31B-CCFFDD8891BE}"/>
                </a:ext>
              </a:extLst>
            </p:cNvPr>
            <p:cNvSpPr txBox="1"/>
            <p:nvPr/>
          </p:nvSpPr>
          <p:spPr>
            <a:xfrm>
              <a:off x="5645110" y="1784689"/>
              <a:ext cx="4407025" cy="954107"/>
            </a:xfrm>
            <a:prstGeom prst="rect">
              <a:avLst/>
            </a:prstGeom>
            <a:noFill/>
          </p:spPr>
          <p:txBody>
            <a:bodyPr wrap="square">
              <a:spAutoFit/>
            </a:bodyPr>
            <a:lstStyle/>
            <a:p>
              <a:pPr algn="just">
                <a:defRPr/>
              </a:pPr>
              <a:r>
                <a:rPr lang="en-US" sz="2800" b="1" kern="0" dirty="0">
                  <a:solidFill>
                    <a:srgbClr val="0070C0"/>
                  </a:solidFill>
                  <a:latin typeface="Times New Roman" panose="02020603050405020304" pitchFamily="18" charset="0"/>
                  <a:cs typeface="Times New Roman" panose="02020603050405020304" pitchFamily="18" charset="0"/>
                </a:rPr>
                <a:t>2. </a:t>
              </a:r>
              <a:r>
                <a:rPr lang="en-US" sz="2800" b="1" kern="0" dirty="0" err="1">
                  <a:solidFill>
                    <a:prstClr val="black"/>
                  </a:solidFill>
                  <a:latin typeface="Times New Roman" panose="02020603050405020304" pitchFamily="18" charset="0"/>
                  <a:cs typeface="Times New Roman" panose="02020603050405020304" pitchFamily="18" charset="0"/>
                </a:rPr>
                <a:t>Tự</a:t>
              </a:r>
              <a:r>
                <a:rPr lang="en-US" sz="2800" b="1" kern="0" dirty="0">
                  <a:solidFill>
                    <a:prstClr val="black"/>
                  </a:solidFill>
                  <a:latin typeface="Times New Roman" panose="02020603050405020304" pitchFamily="18" charset="0"/>
                  <a:cs typeface="Times New Roman" panose="02020603050405020304" pitchFamily="18" charset="0"/>
                </a:rPr>
                <a:t> </a:t>
              </a:r>
              <a:r>
                <a:rPr lang="en-US" sz="2800" b="1" kern="0" dirty="0" err="1">
                  <a:solidFill>
                    <a:prstClr val="black"/>
                  </a:solidFill>
                  <a:latin typeface="Times New Roman" panose="02020603050405020304" pitchFamily="18" charset="0"/>
                  <a:cs typeface="Times New Roman" panose="02020603050405020304" pitchFamily="18" charset="0"/>
                </a:rPr>
                <a:t>đánh</a:t>
              </a:r>
              <a:r>
                <a:rPr lang="en-US" sz="2800" b="1" kern="0" dirty="0">
                  <a:solidFill>
                    <a:prstClr val="black"/>
                  </a:solidFill>
                  <a:latin typeface="Times New Roman" panose="02020603050405020304" pitchFamily="18" charset="0"/>
                  <a:cs typeface="Times New Roman" panose="02020603050405020304" pitchFamily="18" charset="0"/>
                </a:rPr>
                <a:t> </a:t>
              </a:r>
              <a:r>
                <a:rPr lang="en-US" sz="2800" b="1" kern="0" dirty="0" err="1">
                  <a:solidFill>
                    <a:prstClr val="black"/>
                  </a:solidFill>
                  <a:latin typeface="Times New Roman" panose="02020603050405020304" pitchFamily="18" charset="0"/>
                  <a:cs typeface="Times New Roman" panose="02020603050405020304" pitchFamily="18" charset="0"/>
                </a:rPr>
                <a:t>giá</a:t>
              </a:r>
              <a:r>
                <a:rPr lang="en-US" sz="2800" b="1" kern="0" dirty="0">
                  <a:solidFill>
                    <a:prstClr val="black"/>
                  </a:solidFill>
                  <a:latin typeface="Times New Roman" panose="02020603050405020304" pitchFamily="18" charset="0"/>
                  <a:cs typeface="Times New Roman" panose="02020603050405020304" pitchFamily="18" charset="0"/>
                </a:rPr>
                <a:t> </a:t>
              </a:r>
              <a:r>
                <a:rPr lang="en-US" sz="2800" b="1" kern="0" dirty="0" err="1">
                  <a:solidFill>
                    <a:prstClr val="black"/>
                  </a:solidFill>
                  <a:latin typeface="Times New Roman" panose="02020603050405020304" pitchFamily="18" charset="0"/>
                  <a:cs typeface="Times New Roman" panose="02020603050405020304" pitchFamily="18" charset="0"/>
                </a:rPr>
                <a:t>kết</a:t>
              </a:r>
              <a:r>
                <a:rPr lang="en-US" sz="2800" b="1" kern="0" dirty="0">
                  <a:solidFill>
                    <a:prstClr val="black"/>
                  </a:solidFill>
                  <a:latin typeface="Times New Roman" panose="02020603050405020304" pitchFamily="18" charset="0"/>
                  <a:cs typeface="Times New Roman" panose="02020603050405020304" pitchFamily="18" charset="0"/>
                </a:rPr>
                <a:t> </a:t>
              </a:r>
              <a:r>
                <a:rPr lang="en-US" sz="2800" b="1" kern="0" dirty="0" err="1">
                  <a:solidFill>
                    <a:prstClr val="black"/>
                  </a:solidFill>
                  <a:latin typeface="Times New Roman" panose="02020603050405020304" pitchFamily="18" charset="0"/>
                  <a:cs typeface="Times New Roman" panose="02020603050405020304" pitchFamily="18" charset="0"/>
                </a:rPr>
                <a:t>quả</a:t>
              </a:r>
              <a:r>
                <a:rPr lang="en-US" sz="2800" b="1" kern="0" dirty="0">
                  <a:solidFill>
                    <a:prstClr val="black"/>
                  </a:solidFill>
                  <a:latin typeface="Times New Roman" panose="02020603050405020304" pitchFamily="18" charset="0"/>
                  <a:cs typeface="Times New Roman" panose="02020603050405020304" pitchFamily="18" charset="0"/>
                </a:rPr>
                <a:t> </a:t>
              </a:r>
              <a:r>
                <a:rPr lang="en-US" sz="2800" b="1" kern="0" dirty="0" err="1">
                  <a:solidFill>
                    <a:prstClr val="black"/>
                  </a:solidFill>
                  <a:latin typeface="Times New Roman" panose="02020603050405020304" pitchFamily="18" charset="0"/>
                  <a:cs typeface="Times New Roman" panose="02020603050405020304" pitchFamily="18" charset="0"/>
                </a:rPr>
                <a:t>học</a:t>
              </a:r>
              <a:r>
                <a:rPr lang="en-US" sz="2800" b="1" kern="0" dirty="0">
                  <a:solidFill>
                    <a:prstClr val="black"/>
                  </a:solidFill>
                  <a:latin typeface="Times New Roman" panose="02020603050405020304" pitchFamily="18" charset="0"/>
                  <a:cs typeface="Times New Roman" panose="02020603050405020304" pitchFamily="18" charset="0"/>
                </a:rPr>
                <a:t> </a:t>
              </a:r>
              <a:r>
                <a:rPr lang="en-US" sz="2800" b="1" kern="0" dirty="0" err="1">
                  <a:solidFill>
                    <a:prstClr val="black"/>
                  </a:solidFill>
                  <a:latin typeface="Times New Roman" panose="02020603050405020304" pitchFamily="18" charset="0"/>
                  <a:cs typeface="Times New Roman" panose="02020603050405020304" pitchFamily="18" charset="0"/>
                </a:rPr>
                <a:t>tập</a:t>
              </a:r>
              <a:r>
                <a:rPr lang="en-US" sz="2800" b="1" kern="0" dirty="0">
                  <a:solidFill>
                    <a:prstClr val="black"/>
                  </a:solidFill>
                  <a:latin typeface="Times New Roman" panose="02020603050405020304" pitchFamily="18" charset="0"/>
                  <a:cs typeface="Times New Roman" panose="02020603050405020304" pitchFamily="18" charset="0"/>
                </a:rPr>
                <a:t> </a:t>
              </a:r>
              <a:r>
                <a:rPr lang="en-US" sz="2800" b="1" kern="0" dirty="0" err="1">
                  <a:solidFill>
                    <a:prstClr val="black"/>
                  </a:solidFill>
                  <a:latin typeface="Times New Roman" panose="02020603050405020304" pitchFamily="18" charset="0"/>
                  <a:cs typeface="Times New Roman" panose="02020603050405020304" pitchFamily="18" charset="0"/>
                </a:rPr>
                <a:t>rèn</a:t>
              </a:r>
              <a:r>
                <a:rPr lang="en-US" sz="2800" b="1" kern="0" dirty="0">
                  <a:solidFill>
                    <a:prstClr val="black"/>
                  </a:solidFill>
                  <a:latin typeface="Times New Roman" panose="02020603050405020304" pitchFamily="18" charset="0"/>
                  <a:cs typeface="Times New Roman" panose="02020603050405020304" pitchFamily="18" charset="0"/>
                </a:rPr>
                <a:t> </a:t>
              </a:r>
              <a:r>
                <a:rPr lang="en-US" sz="2800" b="1" kern="0" dirty="0" err="1">
                  <a:solidFill>
                    <a:prstClr val="black"/>
                  </a:solidFill>
                  <a:latin typeface="Times New Roman" panose="02020603050405020304" pitchFamily="18" charset="0"/>
                  <a:cs typeface="Times New Roman" panose="02020603050405020304" pitchFamily="18" charset="0"/>
                </a:rPr>
                <a:t>luyện</a:t>
              </a:r>
              <a:r>
                <a:rPr lang="en-US" sz="2800" b="1" kern="0" dirty="0">
                  <a:solidFill>
                    <a:prstClr val="black"/>
                  </a:solidFill>
                  <a:latin typeface="Times New Roman" panose="02020603050405020304" pitchFamily="18" charset="0"/>
                  <a:cs typeface="Times New Roman" panose="02020603050405020304" pitchFamily="18" charset="0"/>
                </a:rPr>
                <a:t> </a:t>
              </a:r>
              <a:r>
                <a:rPr lang="en-US" sz="2800" b="1" kern="0" dirty="0" err="1">
                  <a:solidFill>
                    <a:prstClr val="black"/>
                  </a:solidFill>
                  <a:latin typeface="Times New Roman" panose="02020603050405020304" pitchFamily="18" charset="0"/>
                  <a:cs typeface="Times New Roman" panose="02020603050405020304" pitchFamily="18" charset="0"/>
                </a:rPr>
                <a:t>của</a:t>
              </a:r>
              <a:r>
                <a:rPr lang="en-US" sz="2800" b="1" kern="0" dirty="0">
                  <a:solidFill>
                    <a:prstClr val="black"/>
                  </a:solidFill>
                  <a:latin typeface="Times New Roman" panose="02020603050405020304" pitchFamily="18" charset="0"/>
                  <a:cs typeface="Times New Roman" panose="02020603050405020304" pitchFamily="18" charset="0"/>
                </a:rPr>
                <a:t> </a:t>
              </a:r>
              <a:r>
                <a:rPr lang="en-US" sz="2800" b="1" kern="0" dirty="0" err="1">
                  <a:solidFill>
                    <a:prstClr val="black"/>
                  </a:solidFill>
                  <a:latin typeface="Times New Roman" panose="02020603050405020304" pitchFamily="18" charset="0"/>
                  <a:cs typeface="Times New Roman" panose="02020603050405020304" pitchFamily="18" charset="0"/>
                </a:rPr>
                <a:t>bản</a:t>
              </a:r>
              <a:r>
                <a:rPr lang="en-US" sz="2800" b="1" kern="0" dirty="0">
                  <a:solidFill>
                    <a:prstClr val="black"/>
                  </a:solidFill>
                  <a:latin typeface="Times New Roman" panose="02020603050405020304" pitchFamily="18" charset="0"/>
                  <a:cs typeface="Times New Roman" panose="02020603050405020304" pitchFamily="18" charset="0"/>
                </a:rPr>
                <a:t> </a:t>
              </a:r>
              <a:r>
                <a:rPr lang="en-US" sz="2800" b="1" kern="0" dirty="0" err="1">
                  <a:solidFill>
                    <a:prstClr val="black"/>
                  </a:solidFill>
                  <a:latin typeface="Times New Roman" panose="02020603050405020304" pitchFamily="18" charset="0"/>
                  <a:cs typeface="Times New Roman" panose="02020603050405020304" pitchFamily="18" charset="0"/>
                </a:rPr>
                <a:t>thân</a:t>
              </a:r>
              <a:r>
                <a:rPr lang="en-US" sz="2800" b="1" kern="0" dirty="0">
                  <a:solidFill>
                    <a:prstClr val="black"/>
                  </a:solidFill>
                  <a:latin typeface="Times New Roman" panose="02020603050405020304" pitchFamily="18" charset="0"/>
                  <a:cs typeface="Times New Roman" panose="02020603050405020304" pitchFamily="18" charset="0"/>
                </a:rPr>
                <a:t>.</a:t>
              </a:r>
            </a:p>
          </p:txBody>
        </p:sp>
      </p:grpSp>
      <p:grpSp>
        <p:nvGrpSpPr>
          <p:cNvPr id="14" name="Group 13">
            <a:extLst>
              <a:ext uri="{FF2B5EF4-FFF2-40B4-BE49-F238E27FC236}">
                <a16:creationId xmlns:a16="http://schemas.microsoft.com/office/drawing/2014/main" id="{55C738EB-3B10-4387-9395-1812E8CE776F}"/>
              </a:ext>
            </a:extLst>
          </p:cNvPr>
          <p:cNvGrpSpPr/>
          <p:nvPr/>
        </p:nvGrpSpPr>
        <p:grpSpPr>
          <a:xfrm>
            <a:off x="146321" y="3666601"/>
            <a:ext cx="4921166" cy="1198006"/>
            <a:chOff x="146321" y="3666601"/>
            <a:chExt cx="4921166" cy="1198006"/>
          </a:xfrm>
        </p:grpSpPr>
        <p:pic>
          <p:nvPicPr>
            <p:cNvPr id="17" name="Picture 16">
              <a:extLst>
                <a:ext uri="{FF2B5EF4-FFF2-40B4-BE49-F238E27FC236}">
                  <a16:creationId xmlns:a16="http://schemas.microsoft.com/office/drawing/2014/main" id="{313A8293-F2DA-451F-89FC-E3834CE3438E}"/>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146321" y="3666601"/>
              <a:ext cx="4921166" cy="1198006"/>
            </a:xfrm>
            <a:prstGeom prst="rect">
              <a:avLst/>
            </a:prstGeom>
          </p:spPr>
        </p:pic>
        <p:sp>
          <p:nvSpPr>
            <p:cNvPr id="51" name="TextBox 50">
              <a:extLst>
                <a:ext uri="{FF2B5EF4-FFF2-40B4-BE49-F238E27FC236}">
                  <a16:creationId xmlns:a16="http://schemas.microsoft.com/office/drawing/2014/main" id="{983E823B-0731-49A9-91E6-02831C41C704}"/>
                </a:ext>
              </a:extLst>
            </p:cNvPr>
            <p:cNvSpPr txBox="1"/>
            <p:nvPr/>
          </p:nvSpPr>
          <p:spPr>
            <a:xfrm>
              <a:off x="326822" y="3780902"/>
              <a:ext cx="4508674" cy="954107"/>
            </a:xfrm>
            <a:prstGeom prst="rect">
              <a:avLst/>
            </a:prstGeom>
            <a:noFill/>
          </p:spPr>
          <p:txBody>
            <a:bodyPr wrap="square">
              <a:spAutoFit/>
            </a:bodyPr>
            <a:lstStyle/>
            <a:p>
              <a:pPr algn="just">
                <a:defRPr/>
              </a:pPr>
              <a:r>
                <a:rPr lang="en-US" sz="2800" b="1" kern="0" dirty="0">
                  <a:solidFill>
                    <a:srgbClr val="0070C0"/>
                  </a:solidFill>
                  <a:latin typeface="Times New Roman" panose="02020603050405020304" pitchFamily="18" charset="0"/>
                  <a:cs typeface="Times New Roman" panose="02020603050405020304" pitchFamily="18" charset="0"/>
                </a:rPr>
                <a:t>3. </a:t>
              </a:r>
              <a:r>
                <a:rPr lang="en-US" sz="2800" b="1" kern="0" dirty="0" err="1">
                  <a:solidFill>
                    <a:prstClr val="black"/>
                  </a:solidFill>
                  <a:latin typeface="Times New Roman" panose="02020603050405020304" pitchFamily="18" charset="0"/>
                  <a:cs typeface="Times New Roman" panose="02020603050405020304" pitchFamily="18" charset="0"/>
                </a:rPr>
                <a:t>Chỉ</a:t>
              </a:r>
              <a:r>
                <a:rPr lang="en-US" sz="2800" b="1" kern="0" dirty="0">
                  <a:solidFill>
                    <a:prstClr val="black"/>
                  </a:solidFill>
                  <a:latin typeface="Times New Roman" panose="02020603050405020304" pitchFamily="18" charset="0"/>
                  <a:cs typeface="Times New Roman" panose="02020603050405020304" pitchFamily="18" charset="0"/>
                </a:rPr>
                <a:t> </a:t>
              </a:r>
              <a:r>
                <a:rPr lang="en-US" sz="2800" b="1" kern="0" dirty="0" err="1">
                  <a:solidFill>
                    <a:prstClr val="black"/>
                  </a:solidFill>
                  <a:latin typeface="Times New Roman" panose="02020603050405020304" pitchFamily="18" charset="0"/>
                  <a:cs typeface="Times New Roman" panose="02020603050405020304" pitchFamily="18" charset="0"/>
                </a:rPr>
                <a:t>cần</a:t>
              </a:r>
              <a:r>
                <a:rPr lang="en-US" sz="2800" b="1" kern="0" dirty="0">
                  <a:solidFill>
                    <a:prstClr val="black"/>
                  </a:solidFill>
                  <a:latin typeface="Times New Roman" panose="02020603050405020304" pitchFamily="18" charset="0"/>
                  <a:cs typeface="Times New Roman" panose="02020603050405020304" pitchFamily="18" charset="0"/>
                </a:rPr>
                <a:t> </a:t>
              </a:r>
              <a:r>
                <a:rPr lang="en-US" sz="2800" b="1" kern="0" dirty="0" err="1">
                  <a:solidFill>
                    <a:prstClr val="black"/>
                  </a:solidFill>
                  <a:latin typeface="Times New Roman" panose="02020603050405020304" pitchFamily="18" charset="0"/>
                  <a:cs typeface="Times New Roman" panose="02020603050405020304" pitchFamily="18" charset="0"/>
                </a:rPr>
                <a:t>lắng</a:t>
              </a:r>
              <a:r>
                <a:rPr lang="en-US" sz="2800" b="1" kern="0" dirty="0">
                  <a:solidFill>
                    <a:prstClr val="black"/>
                  </a:solidFill>
                  <a:latin typeface="Times New Roman" panose="02020603050405020304" pitchFamily="18" charset="0"/>
                  <a:cs typeface="Times New Roman" panose="02020603050405020304" pitchFamily="18" charset="0"/>
                </a:rPr>
                <a:t> </a:t>
              </a:r>
              <a:r>
                <a:rPr lang="en-US" sz="2800" b="1" kern="0" dirty="0" err="1">
                  <a:solidFill>
                    <a:prstClr val="black"/>
                  </a:solidFill>
                  <a:latin typeface="Times New Roman" panose="02020603050405020304" pitchFamily="18" charset="0"/>
                  <a:cs typeface="Times New Roman" panose="02020603050405020304" pitchFamily="18" charset="0"/>
                </a:rPr>
                <a:t>nghe</a:t>
              </a:r>
              <a:r>
                <a:rPr lang="en-US" sz="2800" b="1" kern="0" dirty="0">
                  <a:solidFill>
                    <a:prstClr val="black"/>
                  </a:solidFill>
                  <a:latin typeface="Times New Roman" panose="02020603050405020304" pitchFamily="18" charset="0"/>
                  <a:cs typeface="Times New Roman" panose="02020603050405020304" pitchFamily="18" charset="0"/>
                </a:rPr>
                <a:t> </a:t>
              </a:r>
              <a:r>
                <a:rPr lang="en-US" sz="2800" b="1" kern="0" dirty="0" err="1">
                  <a:solidFill>
                    <a:prstClr val="black"/>
                  </a:solidFill>
                  <a:latin typeface="Times New Roman" panose="02020603050405020304" pitchFamily="18" charset="0"/>
                  <a:cs typeface="Times New Roman" panose="02020603050405020304" pitchFamily="18" charset="0"/>
                </a:rPr>
                <a:t>nhận</a:t>
              </a:r>
              <a:r>
                <a:rPr lang="en-US" sz="2800" b="1" kern="0" dirty="0">
                  <a:solidFill>
                    <a:prstClr val="black"/>
                  </a:solidFill>
                  <a:latin typeface="Times New Roman" panose="02020603050405020304" pitchFamily="18" charset="0"/>
                  <a:cs typeface="Times New Roman" panose="02020603050405020304" pitchFamily="18" charset="0"/>
                </a:rPr>
                <a:t> </a:t>
              </a:r>
              <a:r>
                <a:rPr lang="en-US" sz="2800" b="1" kern="0" dirty="0" err="1">
                  <a:solidFill>
                    <a:prstClr val="black"/>
                  </a:solidFill>
                  <a:latin typeface="Times New Roman" panose="02020603050405020304" pitchFamily="18" charset="0"/>
                  <a:cs typeface="Times New Roman" panose="02020603050405020304" pitchFamily="18" charset="0"/>
                </a:rPr>
                <a:t>xét</a:t>
              </a:r>
              <a:r>
                <a:rPr lang="en-US" sz="2800" b="1" kern="0" dirty="0">
                  <a:solidFill>
                    <a:prstClr val="black"/>
                  </a:solidFill>
                  <a:latin typeface="Times New Roman" panose="02020603050405020304" pitchFamily="18" charset="0"/>
                  <a:cs typeface="Times New Roman" panose="02020603050405020304" pitchFamily="18" charset="0"/>
                </a:rPr>
                <a:t> </a:t>
              </a:r>
              <a:r>
                <a:rPr lang="en-US" sz="2800" b="1" kern="0" dirty="0" err="1">
                  <a:solidFill>
                    <a:prstClr val="black"/>
                  </a:solidFill>
                  <a:latin typeface="Times New Roman" panose="02020603050405020304" pitchFamily="18" charset="0"/>
                  <a:cs typeface="Times New Roman" panose="02020603050405020304" pitchFamily="18" charset="0"/>
                </a:rPr>
                <a:t>của</a:t>
              </a:r>
              <a:r>
                <a:rPr lang="en-US" sz="2800" b="1" kern="0" dirty="0">
                  <a:solidFill>
                    <a:prstClr val="black"/>
                  </a:solidFill>
                  <a:latin typeface="Times New Roman" panose="02020603050405020304" pitchFamily="18" charset="0"/>
                  <a:cs typeface="Times New Roman" panose="02020603050405020304" pitchFamily="18" charset="0"/>
                </a:rPr>
                <a:t> </a:t>
              </a:r>
              <a:r>
                <a:rPr lang="en-US" sz="2800" b="1" kern="0" dirty="0" err="1">
                  <a:solidFill>
                    <a:prstClr val="black"/>
                  </a:solidFill>
                  <a:latin typeface="Times New Roman" panose="02020603050405020304" pitchFamily="18" charset="0"/>
                  <a:cs typeface="Times New Roman" panose="02020603050405020304" pitchFamily="18" charset="0"/>
                </a:rPr>
                <a:t>bố</a:t>
              </a:r>
              <a:r>
                <a:rPr lang="en-US" sz="2800" b="1" kern="0" dirty="0">
                  <a:solidFill>
                    <a:prstClr val="black"/>
                  </a:solidFill>
                  <a:latin typeface="Times New Roman" panose="02020603050405020304" pitchFamily="18" charset="0"/>
                  <a:cs typeface="Times New Roman" panose="02020603050405020304" pitchFamily="18" charset="0"/>
                </a:rPr>
                <a:t> </a:t>
              </a:r>
              <a:r>
                <a:rPr lang="en-US" sz="2800" b="1" kern="0" dirty="0" err="1">
                  <a:solidFill>
                    <a:prstClr val="black"/>
                  </a:solidFill>
                  <a:latin typeface="Times New Roman" panose="02020603050405020304" pitchFamily="18" charset="0"/>
                  <a:cs typeface="Times New Roman" panose="02020603050405020304" pitchFamily="18" charset="0"/>
                </a:rPr>
                <a:t>mẹ</a:t>
              </a:r>
              <a:r>
                <a:rPr lang="en-US" sz="2800" b="1" kern="0" dirty="0">
                  <a:solidFill>
                    <a:prstClr val="black"/>
                  </a:solidFill>
                  <a:latin typeface="Times New Roman" panose="02020603050405020304" pitchFamily="18" charset="0"/>
                  <a:cs typeface="Times New Roman" panose="02020603050405020304" pitchFamily="18" charset="0"/>
                </a:rPr>
                <a:t> </a:t>
              </a:r>
              <a:r>
                <a:rPr lang="en-US" sz="2800" b="1" kern="0" dirty="0" err="1">
                  <a:solidFill>
                    <a:prstClr val="black"/>
                  </a:solidFill>
                  <a:latin typeface="Times New Roman" panose="02020603050405020304" pitchFamily="18" charset="0"/>
                  <a:cs typeface="Times New Roman" panose="02020603050405020304" pitchFamily="18" charset="0"/>
                </a:rPr>
                <a:t>về</a:t>
              </a:r>
              <a:r>
                <a:rPr lang="en-US" sz="2800" b="1" kern="0" dirty="0">
                  <a:solidFill>
                    <a:prstClr val="black"/>
                  </a:solidFill>
                  <a:latin typeface="Times New Roman" panose="02020603050405020304" pitchFamily="18" charset="0"/>
                  <a:cs typeface="Times New Roman" panose="02020603050405020304" pitchFamily="18" charset="0"/>
                </a:rPr>
                <a:t> </a:t>
              </a:r>
              <a:r>
                <a:rPr lang="en-US" sz="2800" b="1" kern="0" dirty="0" err="1">
                  <a:solidFill>
                    <a:prstClr val="black"/>
                  </a:solidFill>
                  <a:latin typeface="Times New Roman" panose="02020603050405020304" pitchFamily="18" charset="0"/>
                  <a:cs typeface="Times New Roman" panose="02020603050405020304" pitchFamily="18" charset="0"/>
                </a:rPr>
                <a:t>mình</a:t>
              </a:r>
              <a:r>
                <a:rPr lang="en-US" sz="2800" b="1" kern="0" dirty="0">
                  <a:solidFill>
                    <a:prstClr val="black"/>
                  </a:solidFill>
                  <a:latin typeface="Times New Roman" panose="02020603050405020304" pitchFamily="18" charset="0"/>
                  <a:cs typeface="Times New Roman" panose="02020603050405020304" pitchFamily="18" charset="0"/>
                </a:rPr>
                <a:t>.</a:t>
              </a:r>
            </a:p>
          </p:txBody>
        </p:sp>
      </p:grpSp>
      <p:grpSp>
        <p:nvGrpSpPr>
          <p:cNvPr id="13" name="Group 12">
            <a:extLst>
              <a:ext uri="{FF2B5EF4-FFF2-40B4-BE49-F238E27FC236}">
                <a16:creationId xmlns:a16="http://schemas.microsoft.com/office/drawing/2014/main" id="{C8C5B413-8E2E-433D-9778-7508C93C0C36}"/>
              </a:ext>
            </a:extLst>
          </p:cNvPr>
          <p:cNvGrpSpPr/>
          <p:nvPr/>
        </p:nvGrpSpPr>
        <p:grpSpPr>
          <a:xfrm>
            <a:off x="5105586" y="3063177"/>
            <a:ext cx="6000564" cy="2273736"/>
            <a:chOff x="5105586" y="3063177"/>
            <a:chExt cx="6000564" cy="2273736"/>
          </a:xfrm>
        </p:grpSpPr>
        <p:pic>
          <p:nvPicPr>
            <p:cNvPr id="18" name="Picture 17">
              <a:extLst>
                <a:ext uri="{FF2B5EF4-FFF2-40B4-BE49-F238E27FC236}">
                  <a16:creationId xmlns:a16="http://schemas.microsoft.com/office/drawing/2014/main" id="{8FA9849D-7098-488A-BA0C-8B838089A9A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105586" y="3063177"/>
              <a:ext cx="6000564" cy="2273736"/>
            </a:xfrm>
            <a:prstGeom prst="rect">
              <a:avLst/>
            </a:prstGeom>
          </p:spPr>
        </p:pic>
        <p:sp>
          <p:nvSpPr>
            <p:cNvPr id="53" name="TextBox 52">
              <a:extLst>
                <a:ext uri="{FF2B5EF4-FFF2-40B4-BE49-F238E27FC236}">
                  <a16:creationId xmlns:a16="http://schemas.microsoft.com/office/drawing/2014/main" id="{2C5566AB-8B6B-4171-A3B5-7281005EC05C}"/>
                </a:ext>
              </a:extLst>
            </p:cNvPr>
            <p:cNvSpPr txBox="1"/>
            <p:nvPr/>
          </p:nvSpPr>
          <p:spPr>
            <a:xfrm>
              <a:off x="5630048" y="3507317"/>
              <a:ext cx="4921166" cy="1384995"/>
            </a:xfrm>
            <a:prstGeom prst="rect">
              <a:avLst/>
            </a:prstGeom>
            <a:noFill/>
          </p:spPr>
          <p:txBody>
            <a:bodyPr wrap="square">
              <a:spAutoFit/>
            </a:bodyPr>
            <a:lstStyle/>
            <a:p>
              <a:pPr algn="just">
                <a:defRPr/>
              </a:pPr>
              <a:r>
                <a:rPr lang="en-US" sz="2800" b="1" kern="0" dirty="0">
                  <a:solidFill>
                    <a:srgbClr val="0070C0"/>
                  </a:solidFill>
                  <a:latin typeface="Times New Roman" panose="02020603050405020304" pitchFamily="18" charset="0"/>
                  <a:cs typeface="Times New Roman" panose="02020603050405020304" pitchFamily="18" charset="0"/>
                </a:rPr>
                <a:t>4. </a:t>
              </a:r>
              <a:r>
                <a:rPr lang="en-US" sz="2800" b="1" kern="0" dirty="0" err="1">
                  <a:solidFill>
                    <a:prstClr val="black"/>
                  </a:solidFill>
                  <a:latin typeface="Times New Roman" panose="02020603050405020304" pitchFamily="18" charset="0"/>
                  <a:cs typeface="Times New Roman" panose="02020603050405020304" pitchFamily="18" charset="0"/>
                </a:rPr>
                <a:t>Hỏi</a:t>
              </a:r>
              <a:r>
                <a:rPr lang="en-US" sz="2800" b="1" kern="0" dirty="0">
                  <a:solidFill>
                    <a:prstClr val="black"/>
                  </a:solidFill>
                  <a:latin typeface="Times New Roman" panose="02020603050405020304" pitchFamily="18" charset="0"/>
                  <a:cs typeface="Times New Roman" panose="02020603050405020304" pitchFamily="18" charset="0"/>
                </a:rPr>
                <a:t> </a:t>
              </a:r>
              <a:r>
                <a:rPr lang="en-US" sz="2800" b="1" kern="0" dirty="0" err="1">
                  <a:solidFill>
                    <a:prstClr val="black"/>
                  </a:solidFill>
                  <a:latin typeface="Times New Roman" panose="02020603050405020304" pitchFamily="18" charset="0"/>
                  <a:cs typeface="Times New Roman" panose="02020603050405020304" pitchFamily="18" charset="0"/>
                </a:rPr>
                <a:t>người</a:t>
              </a:r>
              <a:r>
                <a:rPr lang="en-US" sz="2800" b="1" kern="0" dirty="0">
                  <a:solidFill>
                    <a:prstClr val="black"/>
                  </a:solidFill>
                  <a:latin typeface="Times New Roman" panose="02020603050405020304" pitchFamily="18" charset="0"/>
                  <a:cs typeface="Times New Roman" panose="02020603050405020304" pitchFamily="18" charset="0"/>
                </a:rPr>
                <a:t> </a:t>
              </a:r>
              <a:r>
                <a:rPr lang="en-US" sz="2800" b="1" kern="0" dirty="0" err="1">
                  <a:solidFill>
                    <a:prstClr val="black"/>
                  </a:solidFill>
                  <a:latin typeface="Times New Roman" panose="02020603050405020304" pitchFamily="18" charset="0"/>
                  <a:cs typeface="Times New Roman" panose="02020603050405020304" pitchFamily="18" charset="0"/>
                </a:rPr>
                <a:t>thân</a:t>
              </a:r>
              <a:r>
                <a:rPr lang="en-US" sz="2800" b="1" kern="0" dirty="0">
                  <a:solidFill>
                    <a:prstClr val="black"/>
                  </a:solidFill>
                  <a:latin typeface="Times New Roman" panose="02020603050405020304" pitchFamily="18" charset="0"/>
                  <a:cs typeface="Times New Roman" panose="02020603050405020304" pitchFamily="18" charset="0"/>
                </a:rPr>
                <a:t>, </a:t>
              </a:r>
              <a:r>
                <a:rPr lang="en-US" sz="2800" b="1" kern="0" dirty="0" err="1">
                  <a:solidFill>
                    <a:prstClr val="black"/>
                  </a:solidFill>
                  <a:latin typeface="Times New Roman" panose="02020603050405020304" pitchFamily="18" charset="0"/>
                  <a:cs typeface="Times New Roman" panose="02020603050405020304" pitchFamily="18" charset="0"/>
                </a:rPr>
                <a:t>bạn</a:t>
              </a:r>
              <a:r>
                <a:rPr lang="en-US" sz="2800" b="1" kern="0" dirty="0">
                  <a:solidFill>
                    <a:prstClr val="black"/>
                  </a:solidFill>
                  <a:latin typeface="Times New Roman" panose="02020603050405020304" pitchFamily="18" charset="0"/>
                  <a:cs typeface="Times New Roman" panose="02020603050405020304" pitchFamily="18" charset="0"/>
                </a:rPr>
                <a:t> </a:t>
              </a:r>
              <a:r>
                <a:rPr lang="en-US" sz="2800" b="1" kern="0" dirty="0" err="1">
                  <a:solidFill>
                    <a:prstClr val="black"/>
                  </a:solidFill>
                  <a:latin typeface="Times New Roman" panose="02020603050405020304" pitchFamily="18" charset="0"/>
                  <a:cs typeface="Times New Roman" panose="02020603050405020304" pitchFamily="18" charset="0"/>
                </a:rPr>
                <a:t>bè</a:t>
              </a:r>
              <a:r>
                <a:rPr lang="en-US" sz="2800" b="1" kern="0" dirty="0">
                  <a:solidFill>
                    <a:prstClr val="black"/>
                  </a:solidFill>
                  <a:latin typeface="Times New Roman" panose="02020603050405020304" pitchFamily="18" charset="0"/>
                  <a:cs typeface="Times New Roman" panose="02020603050405020304" pitchFamily="18" charset="0"/>
                </a:rPr>
                <a:t> </a:t>
              </a:r>
              <a:r>
                <a:rPr lang="en-US" sz="2800" b="1" kern="0" dirty="0" err="1">
                  <a:solidFill>
                    <a:prstClr val="black"/>
                  </a:solidFill>
                  <a:latin typeface="Times New Roman" panose="02020603050405020304" pitchFamily="18" charset="0"/>
                  <a:cs typeface="Times New Roman" panose="02020603050405020304" pitchFamily="18" charset="0"/>
                </a:rPr>
                <a:t>về</a:t>
              </a:r>
              <a:r>
                <a:rPr lang="en-US" sz="2800" b="1" kern="0" dirty="0">
                  <a:solidFill>
                    <a:prstClr val="black"/>
                  </a:solidFill>
                  <a:latin typeface="Times New Roman" panose="02020603050405020304" pitchFamily="18" charset="0"/>
                  <a:cs typeface="Times New Roman" panose="02020603050405020304" pitchFamily="18" charset="0"/>
                </a:rPr>
                <a:t> </a:t>
              </a:r>
              <a:r>
                <a:rPr lang="en-US" sz="2800" b="1" kern="0" dirty="0" err="1">
                  <a:solidFill>
                    <a:prstClr val="black"/>
                  </a:solidFill>
                  <a:latin typeface="Times New Roman" panose="02020603050405020304" pitchFamily="18" charset="0"/>
                  <a:cs typeface="Times New Roman" panose="02020603050405020304" pitchFamily="18" charset="0"/>
                </a:rPr>
                <a:t>những</a:t>
              </a:r>
              <a:r>
                <a:rPr lang="en-US" sz="2800" b="1" kern="0" dirty="0">
                  <a:solidFill>
                    <a:prstClr val="black"/>
                  </a:solidFill>
                  <a:latin typeface="Times New Roman" panose="02020603050405020304" pitchFamily="18" charset="0"/>
                  <a:cs typeface="Times New Roman" panose="02020603050405020304" pitchFamily="18" charset="0"/>
                </a:rPr>
                <a:t> </a:t>
              </a:r>
              <a:r>
                <a:rPr lang="en-US" sz="2800" b="1" kern="0" dirty="0" err="1">
                  <a:solidFill>
                    <a:prstClr val="black"/>
                  </a:solidFill>
                  <a:latin typeface="Times New Roman" panose="02020603050405020304" pitchFamily="18" charset="0"/>
                  <a:cs typeface="Times New Roman" panose="02020603050405020304" pitchFamily="18" charset="0"/>
                </a:rPr>
                <a:t>điểm</a:t>
              </a:r>
              <a:r>
                <a:rPr lang="en-US" sz="2800" b="1" kern="0" dirty="0">
                  <a:solidFill>
                    <a:prstClr val="black"/>
                  </a:solidFill>
                  <a:latin typeface="Times New Roman" panose="02020603050405020304" pitchFamily="18" charset="0"/>
                  <a:cs typeface="Times New Roman" panose="02020603050405020304" pitchFamily="18" charset="0"/>
                </a:rPr>
                <a:t> </a:t>
              </a:r>
              <a:r>
                <a:rPr lang="en-US" sz="2800" b="1" kern="0" dirty="0" err="1">
                  <a:solidFill>
                    <a:prstClr val="black"/>
                  </a:solidFill>
                  <a:latin typeface="Times New Roman" panose="02020603050405020304" pitchFamily="18" charset="0"/>
                  <a:cs typeface="Times New Roman" panose="02020603050405020304" pitchFamily="18" charset="0"/>
                </a:rPr>
                <a:t>mạnh</a:t>
              </a:r>
              <a:r>
                <a:rPr lang="en-US" sz="2800" b="1" kern="0" dirty="0">
                  <a:solidFill>
                    <a:prstClr val="black"/>
                  </a:solidFill>
                  <a:latin typeface="Times New Roman" panose="02020603050405020304" pitchFamily="18" charset="0"/>
                  <a:cs typeface="Times New Roman" panose="02020603050405020304" pitchFamily="18" charset="0"/>
                </a:rPr>
                <a:t>, </a:t>
              </a:r>
              <a:r>
                <a:rPr lang="en-US" sz="2800" b="1" kern="0" dirty="0" err="1">
                  <a:solidFill>
                    <a:prstClr val="black"/>
                  </a:solidFill>
                  <a:latin typeface="Times New Roman" panose="02020603050405020304" pitchFamily="18" charset="0"/>
                  <a:cs typeface="Times New Roman" panose="02020603050405020304" pitchFamily="18" charset="0"/>
                </a:rPr>
                <a:t>điểm</a:t>
              </a:r>
              <a:r>
                <a:rPr lang="en-US" sz="2800" b="1" kern="0" dirty="0">
                  <a:solidFill>
                    <a:prstClr val="black"/>
                  </a:solidFill>
                  <a:latin typeface="Times New Roman" panose="02020603050405020304" pitchFamily="18" charset="0"/>
                  <a:cs typeface="Times New Roman" panose="02020603050405020304" pitchFamily="18" charset="0"/>
                </a:rPr>
                <a:t> </a:t>
              </a:r>
              <a:r>
                <a:rPr lang="en-US" sz="2800" b="1" kern="0" dirty="0" err="1">
                  <a:solidFill>
                    <a:prstClr val="black"/>
                  </a:solidFill>
                  <a:latin typeface="Times New Roman" panose="02020603050405020304" pitchFamily="18" charset="0"/>
                  <a:cs typeface="Times New Roman" panose="02020603050405020304" pitchFamily="18" charset="0"/>
                </a:rPr>
                <a:t>yếu</a:t>
              </a:r>
              <a:r>
                <a:rPr lang="en-US" sz="2800" b="1" kern="0" dirty="0">
                  <a:solidFill>
                    <a:prstClr val="black"/>
                  </a:solidFill>
                  <a:latin typeface="Times New Roman" panose="02020603050405020304" pitchFamily="18" charset="0"/>
                  <a:cs typeface="Times New Roman" panose="02020603050405020304" pitchFamily="18" charset="0"/>
                </a:rPr>
                <a:t> </a:t>
              </a:r>
              <a:r>
                <a:rPr lang="en-US" sz="2800" b="1" kern="0" dirty="0" err="1">
                  <a:solidFill>
                    <a:prstClr val="black"/>
                  </a:solidFill>
                  <a:latin typeface="Times New Roman" panose="02020603050405020304" pitchFamily="18" charset="0"/>
                  <a:cs typeface="Times New Roman" panose="02020603050405020304" pitchFamily="18" charset="0"/>
                </a:rPr>
                <a:t>của</a:t>
              </a:r>
              <a:r>
                <a:rPr lang="en-US" sz="2800" b="1" kern="0" dirty="0">
                  <a:solidFill>
                    <a:prstClr val="black"/>
                  </a:solidFill>
                  <a:latin typeface="Times New Roman" panose="02020603050405020304" pitchFamily="18" charset="0"/>
                  <a:cs typeface="Times New Roman" panose="02020603050405020304" pitchFamily="18" charset="0"/>
                </a:rPr>
                <a:t> </a:t>
              </a:r>
              <a:r>
                <a:rPr lang="en-US" sz="2800" b="1" kern="0" dirty="0" err="1">
                  <a:solidFill>
                    <a:prstClr val="black"/>
                  </a:solidFill>
                  <a:latin typeface="Times New Roman" panose="02020603050405020304" pitchFamily="18" charset="0"/>
                  <a:cs typeface="Times New Roman" panose="02020603050405020304" pitchFamily="18" charset="0"/>
                </a:rPr>
                <a:t>bản</a:t>
              </a:r>
              <a:r>
                <a:rPr lang="en-US" sz="2800" b="1" kern="0" dirty="0">
                  <a:solidFill>
                    <a:prstClr val="black"/>
                  </a:solidFill>
                  <a:latin typeface="Times New Roman" panose="02020603050405020304" pitchFamily="18" charset="0"/>
                  <a:cs typeface="Times New Roman" panose="02020603050405020304" pitchFamily="18" charset="0"/>
                </a:rPr>
                <a:t> </a:t>
              </a:r>
              <a:r>
                <a:rPr lang="en-US" sz="2800" b="1" kern="0" dirty="0" err="1">
                  <a:solidFill>
                    <a:prstClr val="black"/>
                  </a:solidFill>
                  <a:latin typeface="Times New Roman" panose="02020603050405020304" pitchFamily="18" charset="0"/>
                  <a:cs typeface="Times New Roman" panose="02020603050405020304" pitchFamily="18" charset="0"/>
                </a:rPr>
                <a:t>thân</a:t>
              </a:r>
              <a:r>
                <a:rPr lang="en-US" sz="2800" b="1" kern="0" dirty="0">
                  <a:solidFill>
                    <a:prstClr val="black"/>
                  </a:solidFill>
                  <a:latin typeface="Times New Roman" panose="02020603050405020304" pitchFamily="18" charset="0"/>
                  <a:cs typeface="Times New Roman" panose="02020603050405020304" pitchFamily="18" charset="0"/>
                </a:rPr>
                <a:t>.</a:t>
              </a:r>
            </a:p>
          </p:txBody>
        </p:sp>
      </p:grpSp>
      <p:sp>
        <p:nvSpPr>
          <p:cNvPr id="2" name="Oval 1">
            <a:extLst>
              <a:ext uri="{FF2B5EF4-FFF2-40B4-BE49-F238E27FC236}">
                <a16:creationId xmlns:a16="http://schemas.microsoft.com/office/drawing/2014/main" id="{15D0D245-C95A-49FB-847A-0CB78B465403}"/>
              </a:ext>
            </a:extLst>
          </p:cNvPr>
          <p:cNvSpPr/>
          <p:nvPr/>
        </p:nvSpPr>
        <p:spPr>
          <a:xfrm>
            <a:off x="108221" y="142263"/>
            <a:ext cx="615679" cy="638787"/>
          </a:xfrm>
          <a:prstGeom prst="ellipse">
            <a:avLst/>
          </a:prstGeom>
        </p:spPr>
        <p:style>
          <a:lnRef idx="1">
            <a:schemeClr val="accent5"/>
          </a:lnRef>
          <a:fillRef idx="2">
            <a:schemeClr val="accent5"/>
          </a:fillRef>
          <a:effectRef idx="1">
            <a:schemeClr val="accent5"/>
          </a:effectRef>
          <a:fontRef idx="minor">
            <a:schemeClr val="dk1"/>
          </a:fontRef>
        </p:style>
        <p:txBody>
          <a:bodyPr rtlCol="0" anchor="ctr"/>
          <a:lstStyle/>
          <a:p>
            <a:pPr algn="ctr"/>
            <a:r>
              <a:rPr lang="en-US" sz="3200" b="1" dirty="0">
                <a:latin typeface="Times New Roman" panose="02020603050405020304" pitchFamily="18" charset="0"/>
                <a:cs typeface="Times New Roman" panose="02020603050405020304" pitchFamily="18" charset="0"/>
              </a:rPr>
              <a:t>1</a:t>
            </a:r>
          </a:p>
        </p:txBody>
      </p:sp>
      <p:grpSp>
        <p:nvGrpSpPr>
          <p:cNvPr id="15" name="Group 14">
            <a:extLst>
              <a:ext uri="{FF2B5EF4-FFF2-40B4-BE49-F238E27FC236}">
                <a16:creationId xmlns:a16="http://schemas.microsoft.com/office/drawing/2014/main" id="{42EBE476-BD2E-4C5B-828B-71B2B7F613CD}"/>
              </a:ext>
            </a:extLst>
          </p:cNvPr>
          <p:cNvGrpSpPr/>
          <p:nvPr/>
        </p:nvGrpSpPr>
        <p:grpSpPr>
          <a:xfrm>
            <a:off x="2533650" y="5162630"/>
            <a:ext cx="6648450" cy="1589981"/>
            <a:chOff x="2533650" y="5162630"/>
            <a:chExt cx="6648450" cy="1589981"/>
          </a:xfrm>
        </p:grpSpPr>
        <p:pic>
          <p:nvPicPr>
            <p:cNvPr id="6" name="Picture 5">
              <a:extLst>
                <a:ext uri="{FF2B5EF4-FFF2-40B4-BE49-F238E27FC236}">
                  <a16:creationId xmlns:a16="http://schemas.microsoft.com/office/drawing/2014/main" id="{E2583DC8-DC27-4669-9EF6-C368B6434416}"/>
                </a:ext>
              </a:extLst>
            </p:cNvPr>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2533650" y="5162630"/>
              <a:ext cx="6648450" cy="1589981"/>
            </a:xfrm>
            <a:prstGeom prst="rect">
              <a:avLst/>
            </a:prstGeom>
          </p:spPr>
        </p:pic>
        <p:sp>
          <p:nvSpPr>
            <p:cNvPr id="9" name="TextBox 8">
              <a:extLst>
                <a:ext uri="{FF2B5EF4-FFF2-40B4-BE49-F238E27FC236}">
                  <a16:creationId xmlns:a16="http://schemas.microsoft.com/office/drawing/2014/main" id="{F0EADB11-2B5C-4E60-93FE-B66B1DCE87B7}"/>
                </a:ext>
              </a:extLst>
            </p:cNvPr>
            <p:cNvSpPr txBox="1"/>
            <p:nvPr/>
          </p:nvSpPr>
          <p:spPr>
            <a:xfrm>
              <a:off x="2695458" y="5233528"/>
              <a:ext cx="6334241" cy="1384995"/>
            </a:xfrm>
            <a:prstGeom prst="rect">
              <a:avLst/>
            </a:prstGeom>
            <a:noFill/>
          </p:spPr>
          <p:txBody>
            <a:bodyPr wrap="square">
              <a:spAutoFit/>
            </a:bodyPr>
            <a:lstStyle/>
            <a:p>
              <a:pPr algn="just">
                <a:defRPr/>
              </a:pPr>
              <a:r>
                <a:rPr lang="en-US" sz="2800" b="1" kern="0" dirty="0">
                  <a:solidFill>
                    <a:srgbClr val="0070C0"/>
                  </a:solidFill>
                  <a:latin typeface="Times New Roman" panose="02020603050405020304" pitchFamily="18" charset="0"/>
                  <a:cs typeface="Times New Roman" panose="02020603050405020304" pitchFamily="18" charset="0"/>
                </a:rPr>
                <a:t>5. </a:t>
              </a:r>
              <a:r>
                <a:rPr lang="en-US" sz="2800" b="1" kern="0" dirty="0" err="1">
                  <a:solidFill>
                    <a:prstClr val="black"/>
                  </a:solidFill>
                  <a:latin typeface="Times New Roman" panose="02020603050405020304" pitchFamily="18" charset="0"/>
                  <a:cs typeface="Times New Roman" panose="02020603050405020304" pitchFamily="18" charset="0"/>
                </a:rPr>
                <a:t>Tự</a:t>
              </a:r>
              <a:r>
                <a:rPr lang="en-US" sz="2800" b="1" kern="0" dirty="0">
                  <a:solidFill>
                    <a:prstClr val="black"/>
                  </a:solidFill>
                  <a:latin typeface="Times New Roman" panose="02020603050405020304" pitchFamily="18" charset="0"/>
                  <a:cs typeface="Times New Roman" panose="02020603050405020304" pitchFamily="18" charset="0"/>
                </a:rPr>
                <a:t> </a:t>
              </a:r>
              <a:r>
                <a:rPr lang="en-US" sz="2800" b="1" kern="0" dirty="0" err="1">
                  <a:solidFill>
                    <a:prstClr val="black"/>
                  </a:solidFill>
                  <a:latin typeface="Times New Roman" panose="02020603050405020304" pitchFamily="18" charset="0"/>
                  <a:cs typeface="Times New Roman" panose="02020603050405020304" pitchFamily="18" charset="0"/>
                </a:rPr>
                <a:t>mình</a:t>
              </a:r>
              <a:r>
                <a:rPr lang="en-US" sz="2800" b="1" kern="0" dirty="0">
                  <a:solidFill>
                    <a:prstClr val="black"/>
                  </a:solidFill>
                  <a:latin typeface="Times New Roman" panose="02020603050405020304" pitchFamily="18" charset="0"/>
                  <a:cs typeface="Times New Roman" panose="02020603050405020304" pitchFamily="18" charset="0"/>
                </a:rPr>
                <a:t> </a:t>
              </a:r>
              <a:r>
                <a:rPr lang="en-US" sz="2800" b="1" kern="0" dirty="0" err="1">
                  <a:solidFill>
                    <a:prstClr val="black"/>
                  </a:solidFill>
                  <a:latin typeface="Times New Roman" panose="02020603050405020304" pitchFamily="18" charset="0"/>
                  <a:cs typeface="Times New Roman" panose="02020603050405020304" pitchFamily="18" charset="0"/>
                </a:rPr>
                <a:t>tìm</a:t>
              </a:r>
              <a:r>
                <a:rPr lang="en-US" sz="2800" b="1" kern="0" dirty="0">
                  <a:solidFill>
                    <a:prstClr val="black"/>
                  </a:solidFill>
                  <a:latin typeface="Times New Roman" panose="02020603050405020304" pitchFamily="18" charset="0"/>
                  <a:cs typeface="Times New Roman" panose="02020603050405020304" pitchFamily="18" charset="0"/>
                </a:rPr>
                <a:t> </a:t>
              </a:r>
              <a:r>
                <a:rPr lang="en-US" sz="2800" b="1" kern="0" dirty="0" err="1">
                  <a:solidFill>
                    <a:prstClr val="black"/>
                  </a:solidFill>
                  <a:latin typeface="Times New Roman" panose="02020603050405020304" pitchFamily="18" charset="0"/>
                  <a:cs typeface="Times New Roman" panose="02020603050405020304" pitchFamily="18" charset="0"/>
                </a:rPr>
                <a:t>ra</a:t>
              </a:r>
              <a:r>
                <a:rPr lang="en-US" sz="2800" b="1" kern="0" dirty="0">
                  <a:solidFill>
                    <a:prstClr val="black"/>
                  </a:solidFill>
                  <a:latin typeface="Times New Roman" panose="02020603050405020304" pitchFamily="18" charset="0"/>
                  <a:cs typeface="Times New Roman" panose="02020603050405020304" pitchFamily="18" charset="0"/>
                </a:rPr>
                <a:t> </a:t>
              </a:r>
              <a:r>
                <a:rPr lang="en-US" sz="2800" b="1" kern="0" dirty="0" err="1">
                  <a:solidFill>
                    <a:prstClr val="black"/>
                  </a:solidFill>
                  <a:latin typeface="Times New Roman" panose="02020603050405020304" pitchFamily="18" charset="0"/>
                  <a:cs typeface="Times New Roman" panose="02020603050405020304" pitchFamily="18" charset="0"/>
                </a:rPr>
                <a:t>các</a:t>
              </a:r>
              <a:r>
                <a:rPr lang="en-US" sz="2800" b="1" kern="0" dirty="0">
                  <a:solidFill>
                    <a:prstClr val="black"/>
                  </a:solidFill>
                  <a:latin typeface="Times New Roman" panose="02020603050405020304" pitchFamily="18" charset="0"/>
                  <a:cs typeface="Times New Roman" panose="02020603050405020304" pitchFamily="18" charset="0"/>
                </a:rPr>
                <a:t> </a:t>
              </a:r>
              <a:r>
                <a:rPr lang="en-US" sz="2800" b="1" kern="0" dirty="0" err="1">
                  <a:solidFill>
                    <a:prstClr val="black"/>
                  </a:solidFill>
                  <a:latin typeface="Times New Roman" panose="02020603050405020304" pitchFamily="18" charset="0"/>
                  <a:cs typeface="Times New Roman" panose="02020603050405020304" pitchFamily="18" charset="0"/>
                </a:rPr>
                <a:t>điểm</a:t>
              </a:r>
              <a:r>
                <a:rPr lang="en-US" sz="2800" b="1" kern="0" dirty="0">
                  <a:solidFill>
                    <a:prstClr val="black"/>
                  </a:solidFill>
                  <a:latin typeface="Times New Roman" panose="02020603050405020304" pitchFamily="18" charset="0"/>
                  <a:cs typeface="Times New Roman" panose="02020603050405020304" pitchFamily="18" charset="0"/>
                </a:rPr>
                <a:t> </a:t>
              </a:r>
              <a:r>
                <a:rPr lang="en-US" sz="2800" b="1" kern="0" dirty="0" err="1">
                  <a:solidFill>
                    <a:prstClr val="black"/>
                  </a:solidFill>
                  <a:latin typeface="Times New Roman" panose="02020603050405020304" pitchFamily="18" charset="0"/>
                  <a:cs typeface="Times New Roman" panose="02020603050405020304" pitchFamily="18" charset="0"/>
                </a:rPr>
                <a:t>mạnh</a:t>
              </a:r>
              <a:r>
                <a:rPr lang="en-US" sz="2800" b="1" kern="0" dirty="0">
                  <a:solidFill>
                    <a:prstClr val="black"/>
                  </a:solidFill>
                  <a:latin typeface="Times New Roman" panose="02020603050405020304" pitchFamily="18" charset="0"/>
                  <a:cs typeface="Times New Roman" panose="02020603050405020304" pitchFamily="18" charset="0"/>
                </a:rPr>
                <a:t>, </a:t>
              </a:r>
              <a:r>
                <a:rPr lang="en-US" sz="2800" b="1" kern="0" dirty="0" err="1">
                  <a:solidFill>
                    <a:prstClr val="black"/>
                  </a:solidFill>
                  <a:latin typeface="Times New Roman" panose="02020603050405020304" pitchFamily="18" charset="0"/>
                  <a:cs typeface="Times New Roman" panose="02020603050405020304" pitchFamily="18" charset="0"/>
                </a:rPr>
                <a:t>điểm</a:t>
              </a:r>
              <a:r>
                <a:rPr lang="en-US" sz="2800" b="1" kern="0" dirty="0">
                  <a:solidFill>
                    <a:prstClr val="black"/>
                  </a:solidFill>
                  <a:latin typeface="Times New Roman" panose="02020603050405020304" pitchFamily="18" charset="0"/>
                  <a:cs typeface="Times New Roman" panose="02020603050405020304" pitchFamily="18" charset="0"/>
                </a:rPr>
                <a:t> </a:t>
              </a:r>
              <a:r>
                <a:rPr lang="en-US" sz="2800" b="1" kern="0" dirty="0" err="1">
                  <a:solidFill>
                    <a:prstClr val="black"/>
                  </a:solidFill>
                  <a:latin typeface="Times New Roman" panose="02020603050405020304" pitchFamily="18" charset="0"/>
                  <a:cs typeface="Times New Roman" panose="02020603050405020304" pitchFamily="18" charset="0"/>
                </a:rPr>
                <a:t>yếu</a:t>
              </a:r>
              <a:r>
                <a:rPr lang="en-US" sz="2800" b="1" kern="0" dirty="0">
                  <a:solidFill>
                    <a:prstClr val="black"/>
                  </a:solidFill>
                  <a:latin typeface="Times New Roman" panose="02020603050405020304" pitchFamily="18" charset="0"/>
                  <a:cs typeface="Times New Roman" panose="02020603050405020304" pitchFamily="18" charset="0"/>
                </a:rPr>
                <a:t> </a:t>
              </a:r>
              <a:r>
                <a:rPr lang="en-US" sz="2800" b="1" kern="0" dirty="0" err="1">
                  <a:solidFill>
                    <a:prstClr val="black"/>
                  </a:solidFill>
                  <a:latin typeface="Times New Roman" panose="02020603050405020304" pitchFamily="18" charset="0"/>
                  <a:cs typeface="Times New Roman" panose="02020603050405020304" pitchFamily="18" charset="0"/>
                </a:rPr>
                <a:t>của</a:t>
              </a:r>
              <a:r>
                <a:rPr lang="en-US" sz="2800" b="1" kern="0" dirty="0">
                  <a:solidFill>
                    <a:prstClr val="black"/>
                  </a:solidFill>
                  <a:latin typeface="Times New Roman" panose="02020603050405020304" pitchFamily="18" charset="0"/>
                  <a:cs typeface="Times New Roman" panose="02020603050405020304" pitchFamily="18" charset="0"/>
                </a:rPr>
                <a:t> </a:t>
              </a:r>
              <a:r>
                <a:rPr lang="en-US" sz="2800" b="1" kern="0" dirty="0" err="1">
                  <a:solidFill>
                    <a:prstClr val="black"/>
                  </a:solidFill>
                  <a:latin typeface="Times New Roman" panose="02020603050405020304" pitchFamily="18" charset="0"/>
                  <a:cs typeface="Times New Roman" panose="02020603050405020304" pitchFamily="18" charset="0"/>
                </a:rPr>
                <a:t>bản</a:t>
              </a:r>
              <a:r>
                <a:rPr lang="en-US" sz="2800" b="1" kern="0" dirty="0">
                  <a:solidFill>
                    <a:prstClr val="black"/>
                  </a:solidFill>
                  <a:latin typeface="Times New Roman" panose="02020603050405020304" pitchFamily="18" charset="0"/>
                  <a:cs typeface="Times New Roman" panose="02020603050405020304" pitchFamily="18" charset="0"/>
                </a:rPr>
                <a:t> than </a:t>
              </a:r>
              <a:r>
                <a:rPr lang="en-US" sz="2800" b="1" kern="0" dirty="0" err="1">
                  <a:solidFill>
                    <a:prstClr val="black"/>
                  </a:solidFill>
                  <a:latin typeface="Times New Roman" panose="02020603050405020304" pitchFamily="18" charset="0"/>
                  <a:cs typeface="Times New Roman" panose="02020603050405020304" pitchFamily="18" charset="0"/>
                </a:rPr>
                <a:t>và</a:t>
              </a:r>
              <a:r>
                <a:rPr lang="en-US" sz="2800" b="1" kern="0" dirty="0">
                  <a:solidFill>
                    <a:prstClr val="black"/>
                  </a:solidFill>
                  <a:latin typeface="Times New Roman" panose="02020603050405020304" pitchFamily="18" charset="0"/>
                  <a:cs typeface="Times New Roman" panose="02020603050405020304" pitchFamily="18" charset="0"/>
                </a:rPr>
                <a:t> </a:t>
              </a:r>
              <a:r>
                <a:rPr lang="en-US" sz="2800" b="1" kern="0" dirty="0" err="1">
                  <a:solidFill>
                    <a:prstClr val="black"/>
                  </a:solidFill>
                  <a:latin typeface="Times New Roman" panose="02020603050405020304" pitchFamily="18" charset="0"/>
                  <a:cs typeface="Times New Roman" panose="02020603050405020304" pitchFamily="18" charset="0"/>
                </a:rPr>
                <a:t>không</a:t>
              </a:r>
              <a:r>
                <a:rPr lang="en-US" sz="2800" b="1" kern="0" dirty="0">
                  <a:solidFill>
                    <a:prstClr val="black"/>
                  </a:solidFill>
                  <a:latin typeface="Times New Roman" panose="02020603050405020304" pitchFamily="18" charset="0"/>
                  <a:cs typeface="Times New Roman" panose="02020603050405020304" pitchFamily="18" charset="0"/>
                </a:rPr>
                <a:t> </a:t>
              </a:r>
              <a:r>
                <a:rPr lang="en-US" sz="2800" b="1" kern="0" dirty="0" err="1">
                  <a:solidFill>
                    <a:prstClr val="black"/>
                  </a:solidFill>
                  <a:latin typeface="Times New Roman" panose="02020603050405020304" pitchFamily="18" charset="0"/>
                  <a:cs typeface="Times New Roman" panose="02020603050405020304" pitchFamily="18" charset="0"/>
                </a:rPr>
                <a:t>cần</a:t>
              </a:r>
              <a:r>
                <a:rPr lang="en-US" sz="2800" b="1" kern="0" dirty="0">
                  <a:solidFill>
                    <a:prstClr val="black"/>
                  </a:solidFill>
                  <a:latin typeface="Times New Roman" panose="02020603050405020304" pitchFamily="18" charset="0"/>
                  <a:cs typeface="Times New Roman" panose="02020603050405020304" pitchFamily="18" charset="0"/>
                </a:rPr>
                <a:t> </a:t>
              </a:r>
              <a:r>
                <a:rPr lang="en-US" sz="2800" b="1" kern="0" dirty="0" err="1">
                  <a:solidFill>
                    <a:prstClr val="black"/>
                  </a:solidFill>
                  <a:latin typeface="Times New Roman" panose="02020603050405020304" pitchFamily="18" charset="0"/>
                  <a:cs typeface="Times New Roman" panose="02020603050405020304" pitchFamily="18" charset="0"/>
                </a:rPr>
                <a:t>hỏi</a:t>
              </a:r>
              <a:r>
                <a:rPr lang="en-US" sz="2800" b="1" kern="0" dirty="0">
                  <a:solidFill>
                    <a:prstClr val="black"/>
                  </a:solidFill>
                  <a:latin typeface="Times New Roman" panose="02020603050405020304" pitchFamily="18" charset="0"/>
                  <a:cs typeface="Times New Roman" panose="02020603050405020304" pitchFamily="18" charset="0"/>
                </a:rPr>
                <a:t> ý </a:t>
              </a:r>
              <a:r>
                <a:rPr lang="en-US" sz="2800" b="1" kern="0" dirty="0" err="1">
                  <a:solidFill>
                    <a:prstClr val="black"/>
                  </a:solidFill>
                  <a:latin typeface="Times New Roman" panose="02020603050405020304" pitchFamily="18" charset="0"/>
                  <a:cs typeface="Times New Roman" panose="02020603050405020304" pitchFamily="18" charset="0"/>
                </a:rPr>
                <a:t>kiến</a:t>
              </a:r>
              <a:r>
                <a:rPr lang="en-US" sz="2800" b="1" kern="0" dirty="0">
                  <a:solidFill>
                    <a:prstClr val="black"/>
                  </a:solidFill>
                  <a:latin typeface="Times New Roman" panose="02020603050405020304" pitchFamily="18" charset="0"/>
                  <a:cs typeface="Times New Roman" panose="02020603050405020304" pitchFamily="18" charset="0"/>
                </a:rPr>
                <a:t> </a:t>
              </a:r>
              <a:r>
                <a:rPr lang="en-US" sz="2800" b="1" kern="0" dirty="0" err="1">
                  <a:solidFill>
                    <a:prstClr val="black"/>
                  </a:solidFill>
                  <a:latin typeface="Times New Roman" panose="02020603050405020304" pitchFamily="18" charset="0"/>
                  <a:cs typeface="Times New Roman" panose="02020603050405020304" pitchFamily="18" charset="0"/>
                </a:rPr>
                <a:t>của</a:t>
              </a:r>
              <a:r>
                <a:rPr lang="en-US" sz="2800" b="1" kern="0" dirty="0">
                  <a:solidFill>
                    <a:prstClr val="black"/>
                  </a:solidFill>
                  <a:latin typeface="Times New Roman" panose="02020603050405020304" pitchFamily="18" charset="0"/>
                  <a:cs typeface="Times New Roman" panose="02020603050405020304" pitchFamily="18" charset="0"/>
                </a:rPr>
                <a:t> </a:t>
              </a:r>
              <a:r>
                <a:rPr lang="en-US" sz="2800" b="1" kern="0" dirty="0" err="1">
                  <a:solidFill>
                    <a:prstClr val="black"/>
                  </a:solidFill>
                  <a:latin typeface="Times New Roman" panose="02020603050405020304" pitchFamily="18" charset="0"/>
                  <a:cs typeface="Times New Roman" panose="02020603050405020304" pitchFamily="18" charset="0"/>
                </a:rPr>
                <a:t>người</a:t>
              </a:r>
              <a:r>
                <a:rPr lang="en-US" sz="2800" b="1" kern="0" dirty="0">
                  <a:solidFill>
                    <a:prstClr val="black"/>
                  </a:solidFill>
                  <a:latin typeface="Times New Roman" panose="02020603050405020304" pitchFamily="18" charset="0"/>
                  <a:cs typeface="Times New Roman" panose="02020603050405020304" pitchFamily="18" charset="0"/>
                </a:rPr>
                <a:t> </a:t>
              </a:r>
              <a:r>
                <a:rPr lang="en-US" sz="2800" b="1" kern="0" dirty="0" err="1">
                  <a:solidFill>
                    <a:prstClr val="black"/>
                  </a:solidFill>
                  <a:latin typeface="Times New Roman" panose="02020603050405020304" pitchFamily="18" charset="0"/>
                  <a:cs typeface="Times New Roman" panose="02020603050405020304" pitchFamily="18" charset="0"/>
                </a:rPr>
                <a:t>khác</a:t>
              </a:r>
              <a:r>
                <a:rPr lang="en-US" sz="2800" b="1" kern="0" dirty="0">
                  <a:solidFill>
                    <a:prstClr val="black"/>
                  </a:solidFill>
                  <a:latin typeface="Times New Roman" panose="02020603050405020304" pitchFamily="18" charset="0"/>
                  <a:cs typeface="Times New Roman" panose="02020603050405020304" pitchFamily="18" charset="0"/>
                </a:rPr>
                <a:t>.</a:t>
              </a:r>
            </a:p>
          </p:txBody>
        </p:sp>
      </p:grpSp>
      <p:sp>
        <p:nvSpPr>
          <p:cNvPr id="21" name="Bong bóng Ý nghĩ: Hình đám mây 3">
            <a:extLst>
              <a:ext uri="{FF2B5EF4-FFF2-40B4-BE49-F238E27FC236}">
                <a16:creationId xmlns:a16="http://schemas.microsoft.com/office/drawing/2014/main" id="{CA628FBF-3888-4B40-BE26-973B9B7FE840}"/>
              </a:ext>
            </a:extLst>
          </p:cNvPr>
          <p:cNvSpPr/>
          <p:nvPr/>
        </p:nvSpPr>
        <p:spPr>
          <a:xfrm>
            <a:off x="9562745" y="194772"/>
            <a:ext cx="3082413" cy="1732558"/>
          </a:xfrm>
          <a:prstGeom prst="cloudCallout">
            <a:avLst>
              <a:gd name="adj1" fmla="val -90429"/>
              <a:gd name="adj2" fmla="val 5373"/>
            </a:avLst>
          </a:prstGeom>
          <a:ln/>
        </p:spPr>
        <p:style>
          <a:lnRef idx="2">
            <a:schemeClr val="accent2"/>
          </a:lnRef>
          <a:fillRef idx="1">
            <a:schemeClr val="lt1"/>
          </a:fillRef>
          <a:effectRef idx="0">
            <a:schemeClr val="accent2"/>
          </a:effectRef>
          <a:fontRef idx="minor">
            <a:schemeClr val="dk1"/>
          </a:fontRef>
        </p:style>
        <p:txBody>
          <a:bodyPr rtlCol="0" anchor="ctr"/>
          <a:lstStyle/>
          <a:p>
            <a:pPr marL="0" marR="0" lvl="0" indent="0" algn="ctr" defTabSz="914400" eaLnBrk="1" fontAlgn="auto" latinLnBrk="0" hangingPunct="1">
              <a:lnSpc>
                <a:spcPct val="100000"/>
              </a:lnSpc>
              <a:spcBef>
                <a:spcPts val="0"/>
              </a:spcBef>
              <a:spcAft>
                <a:spcPts val="0"/>
              </a:spcAft>
              <a:buClrTx/>
              <a:buSzTx/>
              <a:buFontTx/>
              <a:buNone/>
              <a:tabLst/>
              <a:defRPr/>
            </a:pPr>
            <a:r>
              <a:rPr kumimoji="0" lang="en-US" sz="2800" b="1" i="0" u="none" strike="noStrike" kern="0" cap="none" spc="0" normalizeH="0" baseline="0" noProof="0" dirty="0" err="1" smtClean="0">
                <a:ln>
                  <a:noFill/>
                </a:ln>
                <a:solidFill>
                  <a:srgbClr val="FF0000"/>
                </a:solidFill>
                <a:effectLst/>
                <a:uLnTx/>
                <a:uFillTx/>
                <a:latin typeface="Times New Roman" panose="02020603050405020304" pitchFamily="18" charset="0"/>
                <a:ea typeface="+mn-ea"/>
                <a:cs typeface="Times New Roman" panose="02020603050405020304" pitchFamily="18" charset="0"/>
              </a:rPr>
              <a:t>Thảo</a:t>
            </a:r>
            <a:r>
              <a:rPr kumimoji="0" lang="en-US" sz="2800" b="1" i="0" u="none" strike="noStrike" kern="0" cap="none" spc="0" normalizeH="0" baseline="0" noProof="0" dirty="0" smtClean="0">
                <a:ln>
                  <a:noFill/>
                </a:ln>
                <a:solidFill>
                  <a:srgbClr val="FF0000"/>
                </a:solidFill>
                <a:effectLst/>
                <a:uLnTx/>
                <a:uFillTx/>
                <a:latin typeface="Times New Roman" panose="02020603050405020304" pitchFamily="18" charset="0"/>
                <a:ea typeface="+mn-ea"/>
                <a:cs typeface="Times New Roman" panose="02020603050405020304" pitchFamily="18" charset="0"/>
              </a:rPr>
              <a:t> </a:t>
            </a:r>
            <a:r>
              <a:rPr kumimoji="0" lang="en-US" sz="2800" b="1" i="0" u="none" strike="noStrike" kern="0" cap="none" spc="0" normalizeH="0" baseline="0" noProof="0" dirty="0" err="1" smtClean="0">
                <a:ln>
                  <a:noFill/>
                </a:ln>
                <a:solidFill>
                  <a:srgbClr val="FF0000"/>
                </a:solidFill>
                <a:effectLst/>
                <a:uLnTx/>
                <a:uFillTx/>
                <a:latin typeface="Times New Roman" panose="02020603050405020304" pitchFamily="18" charset="0"/>
                <a:ea typeface="+mn-ea"/>
                <a:cs typeface="Times New Roman" panose="02020603050405020304" pitchFamily="18" charset="0"/>
              </a:rPr>
              <a:t>luận</a:t>
            </a:r>
            <a:r>
              <a:rPr kumimoji="0" lang="en-US" sz="2800" b="1" i="0" u="none" strike="noStrike" kern="0" cap="none" spc="0" normalizeH="0" baseline="0" noProof="0" dirty="0" smtClean="0">
                <a:ln>
                  <a:noFill/>
                </a:ln>
                <a:solidFill>
                  <a:srgbClr val="FF0000"/>
                </a:solidFill>
                <a:effectLst/>
                <a:uLnTx/>
                <a:uFillTx/>
                <a:latin typeface="Times New Roman" panose="02020603050405020304" pitchFamily="18" charset="0"/>
                <a:ea typeface="+mn-ea"/>
                <a:cs typeface="Times New Roman" panose="02020603050405020304" pitchFamily="18" charset="0"/>
              </a:rPr>
              <a:t> </a:t>
            </a:r>
            <a:r>
              <a:rPr kumimoji="0" lang="en-US" sz="2800" b="1" i="0" u="none" strike="noStrike" kern="0" cap="none" spc="0" normalizeH="0" baseline="0" noProof="0" dirty="0" err="1" smtClean="0">
                <a:ln>
                  <a:noFill/>
                </a:ln>
                <a:solidFill>
                  <a:srgbClr val="FF0000"/>
                </a:solidFill>
                <a:effectLst/>
                <a:uLnTx/>
                <a:uFillTx/>
                <a:latin typeface="Times New Roman" panose="02020603050405020304" pitchFamily="18" charset="0"/>
                <a:ea typeface="+mn-ea"/>
                <a:cs typeface="Times New Roman" panose="02020603050405020304" pitchFamily="18" charset="0"/>
              </a:rPr>
              <a:t>nhóm</a:t>
            </a:r>
            <a:r>
              <a:rPr kumimoji="0" lang="en-US" sz="2800" b="1" i="0" u="none" strike="noStrike" kern="0" cap="none" spc="0" normalizeH="0" baseline="0" noProof="0" dirty="0" smtClean="0">
                <a:ln>
                  <a:noFill/>
                </a:ln>
                <a:solidFill>
                  <a:srgbClr val="FF0000"/>
                </a:solidFill>
                <a:effectLst/>
                <a:uLnTx/>
                <a:uFillTx/>
                <a:latin typeface="Times New Roman" panose="02020603050405020304" pitchFamily="18" charset="0"/>
                <a:ea typeface="+mn-ea"/>
                <a:cs typeface="Times New Roman" panose="02020603050405020304" pitchFamily="18" charset="0"/>
              </a:rPr>
              <a:t> </a:t>
            </a:r>
            <a:r>
              <a:rPr kumimoji="0" lang="en-US" sz="2800" b="1" i="0" u="none" strike="noStrike" kern="0" cap="none" spc="0" normalizeH="0" baseline="0" noProof="0" dirty="0" err="1" smtClean="0">
                <a:ln>
                  <a:noFill/>
                </a:ln>
                <a:solidFill>
                  <a:srgbClr val="FF0000"/>
                </a:solidFill>
                <a:effectLst/>
                <a:uLnTx/>
                <a:uFillTx/>
                <a:latin typeface="Times New Roman" panose="02020603050405020304" pitchFamily="18" charset="0"/>
                <a:ea typeface="+mn-ea"/>
                <a:cs typeface="Times New Roman" panose="02020603050405020304" pitchFamily="18" charset="0"/>
              </a:rPr>
              <a:t>đôi</a:t>
            </a:r>
            <a:endParaRPr kumimoji="0" lang="en-US" sz="2800" b="1" i="0" u="none" strike="noStrike" kern="0" cap="none" spc="0" normalizeH="0" baseline="0" noProof="0" dirty="0" smtClean="0">
              <a:ln>
                <a:noFill/>
              </a:ln>
              <a:solidFill>
                <a:srgbClr val="FF0000"/>
              </a:solidFill>
              <a:effectLst/>
              <a:uLnTx/>
              <a:uFillTx/>
              <a:latin typeface="Times New Roman" panose="02020603050405020304" pitchFamily="18" charset="0"/>
              <a:ea typeface="+mn-ea"/>
              <a:cs typeface="Times New Roman" panose="02020603050405020304" pitchFamily="18" charset="0"/>
            </a:endParaRPr>
          </a:p>
        </p:txBody>
      </p:sp>
    </p:spTree>
    <p:extLst>
      <p:ext uri="{BB962C8B-B14F-4D97-AF65-F5344CB8AC3E}">
        <p14:creationId xmlns:p14="http://schemas.microsoft.com/office/powerpoint/2010/main" val="1347306674"/>
      </p:ext>
    </p:extLst>
  </p:cSld>
  <p:clrMapOvr>
    <a:masterClrMapping/>
  </p:clrMapOvr>
  <mc:AlternateContent xmlns:mc="http://schemas.openxmlformats.org/markup-compatibility/2006" xmlns:p14="http://schemas.microsoft.com/office/powerpoint/2010/main">
    <mc:Choice Requires="p14">
      <p:transition p14:dur="10">
        <p:fade/>
      </p:transition>
    </mc:Choice>
    <mc:Fallback xmlns="">
      <p:transition>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8"/>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2"/>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nodeType="clickEffect">
                                  <p:stCondLst>
                                    <p:cond delay="0"/>
                                  </p:stCondLst>
                                  <p:childTnLst>
                                    <p:set>
                                      <p:cBhvr>
                                        <p:cTn id="12" dur="1" fill="hold">
                                          <p:stCondLst>
                                            <p:cond delay="0"/>
                                          </p:stCondLst>
                                        </p:cTn>
                                        <p:tgtEl>
                                          <p:spTgt spid="14"/>
                                        </p:tgtEl>
                                        <p:attrNameLst>
                                          <p:attrName>style.visibility</p:attrName>
                                        </p:attrNameLst>
                                      </p:cBhvr>
                                      <p:to>
                                        <p:strVal val="visible"/>
                                      </p:to>
                                    </p:set>
                                  </p:childTnLst>
                                </p:cTn>
                              </p:par>
                              <p:par>
                                <p:cTn id="13" presetID="1" presetClass="entr" presetSubtype="0" fill="hold" nodeType="withEffect">
                                  <p:stCondLst>
                                    <p:cond delay="0"/>
                                  </p:stCondLst>
                                  <p:childTnLst>
                                    <p:set>
                                      <p:cBhvr>
                                        <p:cTn id="14" dur="1" fill="hold">
                                          <p:stCondLst>
                                            <p:cond delay="0"/>
                                          </p:stCondLst>
                                        </p:cTn>
                                        <p:tgtEl>
                                          <p:spTgt spid="15"/>
                                        </p:tgtEl>
                                        <p:attrNameLst>
                                          <p:attrName>style.visibility</p:attrName>
                                        </p:attrNameLst>
                                      </p:cBhvr>
                                      <p:to>
                                        <p:strVal val="visible"/>
                                      </p:to>
                                    </p:set>
                                  </p:childTnLst>
                                </p:cTn>
                              </p:par>
                              <p:par>
                                <p:cTn id="15" presetID="1" presetClass="entr" presetSubtype="0" fill="hold" nodeType="withEffect">
                                  <p:stCondLst>
                                    <p:cond delay="0"/>
                                  </p:stCondLst>
                                  <p:childTnLst>
                                    <p:set>
                                      <p:cBhvr>
                                        <p:cTn id="16" dur="1" fill="hold">
                                          <p:stCondLst>
                                            <p:cond delay="0"/>
                                          </p:stCondLst>
                                        </p:cTn>
                                        <p:tgtEl>
                                          <p:spTgt spid="13"/>
                                        </p:tgtEl>
                                        <p:attrNameLst>
                                          <p:attrName>style.visibility</p:attrName>
                                        </p:attrNameLst>
                                      </p:cBhvr>
                                      <p:to>
                                        <p:strVal val="visible"/>
                                      </p:to>
                                    </p:set>
                                  </p:childTnLst>
                                </p:cTn>
                              </p:par>
                              <p:par>
                                <p:cTn id="17" presetID="1" presetClass="entr" presetSubtype="0" fill="hold" nodeType="withEffect">
                                  <p:stCondLst>
                                    <p:cond delay="0"/>
                                  </p:stCondLst>
                                  <p:childTnLst>
                                    <p:set>
                                      <p:cBhvr>
                                        <p:cTn id="18" dur="1" fill="hold">
                                          <p:stCondLst>
                                            <p:cond delay="0"/>
                                          </p:stCondLst>
                                        </p:cTn>
                                        <p:tgtEl>
                                          <p:spTgt spid="12"/>
                                        </p:tgtEl>
                                        <p:attrNameLst>
                                          <p:attrName>style.visibility</p:attrName>
                                        </p:attrNameLst>
                                      </p:cBhvr>
                                      <p:to>
                                        <p:strVal val="visible"/>
                                      </p:to>
                                    </p:set>
                                  </p:childTnLst>
                                </p:cTn>
                              </p:par>
                              <p:par>
                                <p:cTn id="19" presetID="1" presetClass="entr" presetSubtype="0" fill="hold" nodeType="withEffect">
                                  <p:stCondLst>
                                    <p:cond delay="0"/>
                                  </p:stCondLst>
                                  <p:childTnLst>
                                    <p:set>
                                      <p:cBhvr>
                                        <p:cTn id="20" dur="1" fill="hold">
                                          <p:stCondLst>
                                            <p:cond delay="0"/>
                                          </p:stCondLst>
                                        </p:cTn>
                                        <p:tgtEl>
                                          <p:spTgt spid="11"/>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2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8" grpId="0"/>
      <p:bldP spid="2" grpId="0" animBg="1"/>
      <p:bldP spid="21" grpId="0" animBg="1"/>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654"/>
        <p:cNvGrpSpPr/>
        <p:nvPr/>
      </p:nvGrpSpPr>
      <p:grpSpPr>
        <a:xfrm>
          <a:off x="0" y="0"/>
          <a:ext cx="0" cy="0"/>
          <a:chOff x="0" y="0"/>
          <a:chExt cx="0" cy="0"/>
        </a:xfrm>
      </p:grpSpPr>
      <p:sp>
        <p:nvSpPr>
          <p:cNvPr id="28" name="TextBox 27">
            <a:extLst>
              <a:ext uri="{FF2B5EF4-FFF2-40B4-BE49-F238E27FC236}">
                <a16:creationId xmlns:a16="http://schemas.microsoft.com/office/drawing/2014/main" id="{03DE5754-B641-4DC0-9ABA-C407DE8AD742}"/>
              </a:ext>
            </a:extLst>
          </p:cNvPr>
          <p:cNvSpPr txBox="1"/>
          <p:nvPr/>
        </p:nvSpPr>
        <p:spPr>
          <a:xfrm>
            <a:off x="565033" y="142263"/>
            <a:ext cx="9245717" cy="1077218"/>
          </a:xfrm>
          <a:prstGeom prst="rect">
            <a:avLst/>
          </a:prstGeom>
          <a:noFill/>
        </p:spPr>
        <p:txBody>
          <a:bodyPr wrap="square" rtlCol="0">
            <a:spAutoFit/>
          </a:bodyPr>
          <a:lstStyle/>
          <a:p>
            <a:pPr algn="ctr"/>
            <a:r>
              <a:rPr lang="vi-VN" sz="3200" b="1" dirty="0">
                <a:solidFill>
                  <a:schemeClr val="accent5">
                    <a:lumMod val="50000"/>
                  </a:schemeClr>
                </a:solidFill>
                <a:latin typeface="+mj-lt"/>
              </a:rPr>
              <a:t>Em đồng tình hoặc không đồng tình với nội dung nào dưới đây về cách khám phá bản thân? Vì sao?</a:t>
            </a:r>
            <a:endParaRPr lang="en-US" sz="3200" b="1" dirty="0">
              <a:solidFill>
                <a:schemeClr val="accent5">
                  <a:lumMod val="50000"/>
                </a:schemeClr>
              </a:solidFill>
              <a:latin typeface="+mj-lt"/>
            </a:endParaRPr>
          </a:p>
        </p:txBody>
      </p:sp>
      <p:grpSp>
        <p:nvGrpSpPr>
          <p:cNvPr id="11" name="Group 10">
            <a:extLst>
              <a:ext uri="{FF2B5EF4-FFF2-40B4-BE49-F238E27FC236}">
                <a16:creationId xmlns:a16="http://schemas.microsoft.com/office/drawing/2014/main" id="{6766AA30-BB4A-4DD7-89EC-8834D2528669}"/>
              </a:ext>
            </a:extLst>
          </p:cNvPr>
          <p:cNvGrpSpPr/>
          <p:nvPr/>
        </p:nvGrpSpPr>
        <p:grpSpPr>
          <a:xfrm>
            <a:off x="-209549" y="1236847"/>
            <a:ext cx="5854660" cy="2273736"/>
            <a:chOff x="-209549" y="1236847"/>
            <a:chExt cx="5854660" cy="2273736"/>
          </a:xfrm>
        </p:grpSpPr>
        <p:pic>
          <p:nvPicPr>
            <p:cNvPr id="4" name="Picture 3">
              <a:extLst>
                <a:ext uri="{FF2B5EF4-FFF2-40B4-BE49-F238E27FC236}">
                  <a16:creationId xmlns:a16="http://schemas.microsoft.com/office/drawing/2014/main" id="{33220FEF-74A1-4B87-BAEC-0FA39906480B}"/>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209549" y="1236847"/>
              <a:ext cx="5854660" cy="2273736"/>
            </a:xfrm>
            <a:prstGeom prst="rect">
              <a:avLst/>
            </a:prstGeom>
          </p:spPr>
        </p:pic>
        <p:sp>
          <p:nvSpPr>
            <p:cNvPr id="47" name="TextBox 46">
              <a:extLst>
                <a:ext uri="{FF2B5EF4-FFF2-40B4-BE49-F238E27FC236}">
                  <a16:creationId xmlns:a16="http://schemas.microsoft.com/office/drawing/2014/main" id="{D2245FB7-EC7C-43CD-AA8F-82C3D3BE847D}"/>
                </a:ext>
              </a:extLst>
            </p:cNvPr>
            <p:cNvSpPr txBox="1"/>
            <p:nvPr/>
          </p:nvSpPr>
          <p:spPr>
            <a:xfrm>
              <a:off x="349076" y="1609427"/>
              <a:ext cx="4692767" cy="1384995"/>
            </a:xfrm>
            <a:prstGeom prst="rect">
              <a:avLst/>
            </a:prstGeom>
            <a:noFill/>
          </p:spPr>
          <p:txBody>
            <a:bodyPr wrap="square">
              <a:spAutoFit/>
            </a:bodyPr>
            <a:lstStyle/>
            <a:p>
              <a:pPr algn="just"/>
              <a:r>
                <a:rPr lang="en-US" sz="2800" b="1" kern="0" dirty="0">
                  <a:solidFill>
                    <a:srgbClr val="0070C0"/>
                  </a:solidFill>
                  <a:latin typeface="Times New Roman" panose="02020603050405020304" pitchFamily="18" charset="0"/>
                  <a:cs typeface="Times New Roman" panose="02020603050405020304" pitchFamily="18" charset="0"/>
                </a:rPr>
                <a:t>1. </a:t>
              </a:r>
              <a:r>
                <a:rPr lang="en-US" sz="2800" b="1" kern="0" dirty="0" err="1">
                  <a:solidFill>
                    <a:prstClr val="black"/>
                  </a:solidFill>
                  <a:latin typeface="Times New Roman" panose="02020603050405020304" pitchFamily="18" charset="0"/>
                  <a:cs typeface="Times New Roman" panose="02020603050405020304" pitchFamily="18" charset="0"/>
                </a:rPr>
                <a:t>Tham</a:t>
              </a:r>
              <a:r>
                <a:rPr lang="en-US" sz="2800" b="1" kern="0" dirty="0">
                  <a:solidFill>
                    <a:prstClr val="black"/>
                  </a:solidFill>
                  <a:latin typeface="Times New Roman" panose="02020603050405020304" pitchFamily="18" charset="0"/>
                  <a:cs typeface="Times New Roman" panose="02020603050405020304" pitchFamily="18" charset="0"/>
                </a:rPr>
                <a:t> </a:t>
              </a:r>
              <a:r>
                <a:rPr lang="en-US" sz="2800" b="1" kern="0" dirty="0" err="1">
                  <a:solidFill>
                    <a:prstClr val="black"/>
                  </a:solidFill>
                  <a:latin typeface="Times New Roman" panose="02020603050405020304" pitchFamily="18" charset="0"/>
                  <a:cs typeface="Times New Roman" panose="02020603050405020304" pitchFamily="18" charset="0"/>
                </a:rPr>
                <a:t>gia</a:t>
              </a:r>
              <a:r>
                <a:rPr lang="en-US" sz="2800" b="1" kern="0" dirty="0">
                  <a:solidFill>
                    <a:prstClr val="black"/>
                  </a:solidFill>
                  <a:latin typeface="Times New Roman" panose="02020603050405020304" pitchFamily="18" charset="0"/>
                  <a:cs typeface="Times New Roman" panose="02020603050405020304" pitchFamily="18" charset="0"/>
                </a:rPr>
                <a:t> </a:t>
              </a:r>
              <a:r>
                <a:rPr lang="en-US" sz="2800" b="1" kern="0" dirty="0" err="1">
                  <a:solidFill>
                    <a:prstClr val="black"/>
                  </a:solidFill>
                  <a:latin typeface="Times New Roman" panose="02020603050405020304" pitchFamily="18" charset="0"/>
                  <a:cs typeface="Times New Roman" panose="02020603050405020304" pitchFamily="18" charset="0"/>
                </a:rPr>
                <a:t>các</a:t>
              </a:r>
              <a:r>
                <a:rPr lang="en-US" sz="2800" b="1" kern="0" dirty="0">
                  <a:solidFill>
                    <a:prstClr val="black"/>
                  </a:solidFill>
                  <a:latin typeface="Times New Roman" panose="02020603050405020304" pitchFamily="18" charset="0"/>
                  <a:cs typeface="Times New Roman" panose="02020603050405020304" pitchFamily="18" charset="0"/>
                </a:rPr>
                <a:t> </a:t>
              </a:r>
              <a:r>
                <a:rPr lang="en-US" sz="2800" b="1" kern="0" dirty="0" err="1">
                  <a:solidFill>
                    <a:prstClr val="black"/>
                  </a:solidFill>
                  <a:latin typeface="Times New Roman" panose="02020603050405020304" pitchFamily="18" charset="0"/>
                  <a:cs typeface="Times New Roman" panose="02020603050405020304" pitchFamily="18" charset="0"/>
                </a:rPr>
                <a:t>hoạt</a:t>
              </a:r>
              <a:r>
                <a:rPr lang="en-US" sz="2800" b="1" kern="0" dirty="0">
                  <a:solidFill>
                    <a:prstClr val="black"/>
                  </a:solidFill>
                  <a:latin typeface="Times New Roman" panose="02020603050405020304" pitchFamily="18" charset="0"/>
                  <a:cs typeface="Times New Roman" panose="02020603050405020304" pitchFamily="18" charset="0"/>
                </a:rPr>
                <a:t> </a:t>
              </a:r>
              <a:r>
                <a:rPr lang="en-US" sz="2800" b="1" kern="0" dirty="0" err="1">
                  <a:solidFill>
                    <a:prstClr val="black"/>
                  </a:solidFill>
                  <a:latin typeface="Times New Roman" panose="02020603050405020304" pitchFamily="18" charset="0"/>
                  <a:cs typeface="Times New Roman" panose="02020603050405020304" pitchFamily="18" charset="0"/>
                </a:rPr>
                <a:t>động</a:t>
              </a:r>
              <a:r>
                <a:rPr lang="en-US" sz="2800" b="1" kern="0" dirty="0">
                  <a:solidFill>
                    <a:prstClr val="black"/>
                  </a:solidFill>
                  <a:latin typeface="Times New Roman" panose="02020603050405020304" pitchFamily="18" charset="0"/>
                  <a:cs typeface="Times New Roman" panose="02020603050405020304" pitchFamily="18" charset="0"/>
                </a:rPr>
                <a:t> ở </a:t>
              </a:r>
              <a:r>
                <a:rPr lang="en-US" sz="2800" b="1" kern="0" dirty="0" err="1">
                  <a:solidFill>
                    <a:prstClr val="black"/>
                  </a:solidFill>
                  <a:latin typeface="Times New Roman" panose="02020603050405020304" pitchFamily="18" charset="0"/>
                  <a:cs typeface="Times New Roman" panose="02020603050405020304" pitchFamily="18" charset="0"/>
                </a:rPr>
                <a:t>trường</a:t>
              </a:r>
              <a:r>
                <a:rPr lang="en-US" sz="2800" b="1" kern="0" dirty="0">
                  <a:solidFill>
                    <a:prstClr val="black"/>
                  </a:solidFill>
                  <a:latin typeface="Times New Roman" panose="02020603050405020304" pitchFamily="18" charset="0"/>
                  <a:cs typeface="Times New Roman" panose="02020603050405020304" pitchFamily="18" charset="0"/>
                </a:rPr>
                <a:t>, </a:t>
              </a:r>
              <a:r>
                <a:rPr lang="en-US" sz="2800" b="1" kern="0" dirty="0" err="1">
                  <a:solidFill>
                    <a:prstClr val="black"/>
                  </a:solidFill>
                  <a:latin typeface="Times New Roman" panose="02020603050405020304" pitchFamily="18" charset="0"/>
                  <a:cs typeface="Times New Roman" panose="02020603050405020304" pitchFamily="18" charset="0"/>
                </a:rPr>
                <a:t>lớp</a:t>
              </a:r>
              <a:r>
                <a:rPr lang="en-US" sz="2800" b="1" kern="0" dirty="0">
                  <a:solidFill>
                    <a:prstClr val="black"/>
                  </a:solidFill>
                  <a:latin typeface="Times New Roman" panose="02020603050405020304" pitchFamily="18" charset="0"/>
                  <a:cs typeface="Times New Roman" panose="02020603050405020304" pitchFamily="18" charset="0"/>
                </a:rPr>
                <a:t>, </a:t>
              </a:r>
              <a:r>
                <a:rPr lang="en-US" sz="2800" b="1" kern="0" dirty="0" err="1">
                  <a:solidFill>
                    <a:prstClr val="black"/>
                  </a:solidFill>
                  <a:latin typeface="Times New Roman" panose="02020603050405020304" pitchFamily="18" charset="0"/>
                  <a:cs typeface="Times New Roman" panose="02020603050405020304" pitchFamily="18" charset="0"/>
                </a:rPr>
                <a:t>nơi</a:t>
              </a:r>
              <a:r>
                <a:rPr lang="en-US" sz="2800" b="1" kern="0" dirty="0">
                  <a:solidFill>
                    <a:prstClr val="black"/>
                  </a:solidFill>
                  <a:latin typeface="Times New Roman" panose="02020603050405020304" pitchFamily="18" charset="0"/>
                  <a:cs typeface="Times New Roman" panose="02020603050405020304" pitchFamily="18" charset="0"/>
                </a:rPr>
                <a:t> ở </a:t>
              </a:r>
              <a:r>
                <a:rPr lang="en-US" sz="2800" b="1" kern="0" dirty="0" err="1">
                  <a:solidFill>
                    <a:prstClr val="black"/>
                  </a:solidFill>
                  <a:latin typeface="Times New Roman" panose="02020603050405020304" pitchFamily="18" charset="0"/>
                  <a:cs typeface="Times New Roman" panose="02020603050405020304" pitchFamily="18" charset="0"/>
                </a:rPr>
                <a:t>để</a:t>
              </a:r>
              <a:r>
                <a:rPr lang="en-US" sz="2800" b="1" kern="0" dirty="0">
                  <a:solidFill>
                    <a:prstClr val="black"/>
                  </a:solidFill>
                  <a:latin typeface="Times New Roman" panose="02020603050405020304" pitchFamily="18" charset="0"/>
                  <a:cs typeface="Times New Roman" panose="02020603050405020304" pitchFamily="18" charset="0"/>
                </a:rPr>
                <a:t> </a:t>
              </a:r>
              <a:r>
                <a:rPr lang="en-US" sz="2800" b="1" kern="0" dirty="0" err="1">
                  <a:solidFill>
                    <a:prstClr val="black"/>
                  </a:solidFill>
                  <a:latin typeface="Times New Roman" panose="02020603050405020304" pitchFamily="18" charset="0"/>
                  <a:cs typeface="Times New Roman" panose="02020603050405020304" pitchFamily="18" charset="0"/>
                </a:rPr>
                <a:t>khám</a:t>
              </a:r>
              <a:r>
                <a:rPr lang="en-US" sz="2800" b="1" kern="0" dirty="0">
                  <a:solidFill>
                    <a:prstClr val="black"/>
                  </a:solidFill>
                  <a:latin typeface="Times New Roman" panose="02020603050405020304" pitchFamily="18" charset="0"/>
                  <a:cs typeface="Times New Roman" panose="02020603050405020304" pitchFamily="18" charset="0"/>
                </a:rPr>
                <a:t> </a:t>
              </a:r>
              <a:r>
                <a:rPr lang="en-US" sz="2800" b="1" kern="0" dirty="0" err="1">
                  <a:solidFill>
                    <a:prstClr val="black"/>
                  </a:solidFill>
                  <a:latin typeface="Times New Roman" panose="02020603050405020304" pitchFamily="18" charset="0"/>
                  <a:cs typeface="Times New Roman" panose="02020603050405020304" pitchFamily="18" charset="0"/>
                </a:rPr>
                <a:t>phá</a:t>
              </a:r>
              <a:r>
                <a:rPr lang="en-US" sz="2800" b="1" kern="0" dirty="0">
                  <a:solidFill>
                    <a:prstClr val="black"/>
                  </a:solidFill>
                  <a:latin typeface="Times New Roman" panose="02020603050405020304" pitchFamily="18" charset="0"/>
                  <a:cs typeface="Times New Roman" panose="02020603050405020304" pitchFamily="18" charset="0"/>
                </a:rPr>
                <a:t> </a:t>
              </a:r>
              <a:r>
                <a:rPr lang="en-US" sz="2800" b="1" kern="0" dirty="0" err="1">
                  <a:solidFill>
                    <a:prstClr val="black"/>
                  </a:solidFill>
                  <a:latin typeface="Times New Roman" panose="02020603050405020304" pitchFamily="18" charset="0"/>
                  <a:cs typeface="Times New Roman" panose="02020603050405020304" pitchFamily="18" charset="0"/>
                </a:rPr>
                <a:t>khả</a:t>
              </a:r>
              <a:r>
                <a:rPr lang="en-US" sz="2800" b="1" kern="0" dirty="0">
                  <a:solidFill>
                    <a:prstClr val="black"/>
                  </a:solidFill>
                  <a:latin typeface="Times New Roman" panose="02020603050405020304" pitchFamily="18" charset="0"/>
                  <a:cs typeface="Times New Roman" panose="02020603050405020304" pitchFamily="18" charset="0"/>
                </a:rPr>
                <a:t> </a:t>
              </a:r>
              <a:r>
                <a:rPr lang="en-US" sz="2800" b="1" kern="0" dirty="0" err="1">
                  <a:solidFill>
                    <a:prstClr val="black"/>
                  </a:solidFill>
                  <a:latin typeface="Times New Roman" panose="02020603050405020304" pitchFamily="18" charset="0"/>
                  <a:cs typeface="Times New Roman" panose="02020603050405020304" pitchFamily="18" charset="0"/>
                </a:rPr>
                <a:t>năng</a:t>
              </a:r>
              <a:r>
                <a:rPr lang="en-US" sz="2800" b="1" kern="0" dirty="0">
                  <a:solidFill>
                    <a:prstClr val="black"/>
                  </a:solidFill>
                  <a:latin typeface="Times New Roman" panose="02020603050405020304" pitchFamily="18" charset="0"/>
                  <a:cs typeface="Times New Roman" panose="02020603050405020304" pitchFamily="18" charset="0"/>
                </a:rPr>
                <a:t> </a:t>
              </a:r>
              <a:r>
                <a:rPr lang="en-US" sz="2800" b="1" kern="0" dirty="0" err="1">
                  <a:solidFill>
                    <a:prstClr val="black"/>
                  </a:solidFill>
                  <a:latin typeface="Times New Roman" panose="02020603050405020304" pitchFamily="18" charset="0"/>
                  <a:cs typeface="Times New Roman" panose="02020603050405020304" pitchFamily="18" charset="0"/>
                </a:rPr>
                <a:t>của</a:t>
              </a:r>
              <a:r>
                <a:rPr lang="en-US" sz="2800" b="1" kern="0" dirty="0">
                  <a:solidFill>
                    <a:prstClr val="black"/>
                  </a:solidFill>
                  <a:latin typeface="Times New Roman" panose="02020603050405020304" pitchFamily="18" charset="0"/>
                  <a:cs typeface="Times New Roman" panose="02020603050405020304" pitchFamily="18" charset="0"/>
                </a:rPr>
                <a:t> </a:t>
              </a:r>
              <a:r>
                <a:rPr lang="en-US" sz="2800" b="1" kern="0" dirty="0" err="1">
                  <a:solidFill>
                    <a:prstClr val="black"/>
                  </a:solidFill>
                  <a:latin typeface="Times New Roman" panose="02020603050405020304" pitchFamily="18" charset="0"/>
                  <a:cs typeface="Times New Roman" panose="02020603050405020304" pitchFamily="18" charset="0"/>
                </a:rPr>
                <a:t>bản</a:t>
              </a:r>
              <a:r>
                <a:rPr lang="en-US" sz="2800" b="1" kern="0" dirty="0">
                  <a:solidFill>
                    <a:prstClr val="black"/>
                  </a:solidFill>
                  <a:latin typeface="Times New Roman" panose="02020603050405020304" pitchFamily="18" charset="0"/>
                  <a:cs typeface="Times New Roman" panose="02020603050405020304" pitchFamily="18" charset="0"/>
                </a:rPr>
                <a:t> </a:t>
              </a:r>
              <a:r>
                <a:rPr lang="en-US" sz="2800" b="1" kern="0" dirty="0" err="1">
                  <a:solidFill>
                    <a:prstClr val="black"/>
                  </a:solidFill>
                  <a:latin typeface="Times New Roman" panose="02020603050405020304" pitchFamily="18" charset="0"/>
                  <a:cs typeface="Times New Roman" panose="02020603050405020304" pitchFamily="18" charset="0"/>
                </a:rPr>
                <a:t>thân</a:t>
              </a:r>
              <a:r>
                <a:rPr lang="en-US" sz="2800" b="1" kern="0" dirty="0">
                  <a:solidFill>
                    <a:prstClr val="black"/>
                  </a:solidFill>
                  <a:latin typeface="Times New Roman" panose="02020603050405020304" pitchFamily="18" charset="0"/>
                  <a:cs typeface="Times New Roman" panose="02020603050405020304" pitchFamily="18" charset="0"/>
                </a:rPr>
                <a:t>.</a:t>
              </a:r>
              <a:endParaRPr lang="en-US" sz="2800" dirty="0">
                <a:latin typeface="Times New Roman" panose="02020603050405020304" pitchFamily="18" charset="0"/>
                <a:cs typeface="Times New Roman" panose="02020603050405020304" pitchFamily="18" charset="0"/>
              </a:endParaRPr>
            </a:p>
          </p:txBody>
        </p:sp>
      </p:grpSp>
      <p:sp>
        <p:nvSpPr>
          <p:cNvPr id="2" name="Oval 1">
            <a:extLst>
              <a:ext uri="{FF2B5EF4-FFF2-40B4-BE49-F238E27FC236}">
                <a16:creationId xmlns:a16="http://schemas.microsoft.com/office/drawing/2014/main" id="{15D0D245-C95A-49FB-847A-0CB78B465403}"/>
              </a:ext>
            </a:extLst>
          </p:cNvPr>
          <p:cNvSpPr/>
          <p:nvPr/>
        </p:nvSpPr>
        <p:spPr>
          <a:xfrm>
            <a:off x="108221" y="142263"/>
            <a:ext cx="615679" cy="638787"/>
          </a:xfrm>
          <a:prstGeom prst="ellipse">
            <a:avLst/>
          </a:prstGeom>
        </p:spPr>
        <p:style>
          <a:lnRef idx="1">
            <a:schemeClr val="accent5"/>
          </a:lnRef>
          <a:fillRef idx="2">
            <a:schemeClr val="accent5"/>
          </a:fillRef>
          <a:effectRef idx="1">
            <a:schemeClr val="accent5"/>
          </a:effectRef>
          <a:fontRef idx="minor">
            <a:schemeClr val="dk1"/>
          </a:fontRef>
        </p:style>
        <p:txBody>
          <a:bodyPr rtlCol="0" anchor="ctr"/>
          <a:lstStyle/>
          <a:p>
            <a:pPr algn="ctr"/>
            <a:r>
              <a:rPr lang="en-US" sz="3200" b="1" dirty="0">
                <a:latin typeface="Times New Roman" panose="02020603050405020304" pitchFamily="18" charset="0"/>
                <a:cs typeface="Times New Roman" panose="02020603050405020304" pitchFamily="18" charset="0"/>
              </a:rPr>
              <a:t>1</a:t>
            </a:r>
          </a:p>
        </p:txBody>
      </p:sp>
      <p:pic>
        <p:nvPicPr>
          <p:cNvPr id="2050" name="Picture 2" descr="Kết quả hình ảnh cho dấu tích xanh">
            <a:extLst>
              <a:ext uri="{FF2B5EF4-FFF2-40B4-BE49-F238E27FC236}">
                <a16:creationId xmlns:a16="http://schemas.microsoft.com/office/drawing/2014/main" id="{B4A0D2BB-0FD4-47C4-ADAB-1C1CE3E9F0D5}"/>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433661" y="1051771"/>
            <a:ext cx="1209675" cy="12096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33838618"/>
      </p:ext>
    </p:extLst>
  </p:cSld>
  <p:clrMapOvr>
    <a:masterClrMapping/>
  </p:clrMapOvr>
  <mc:AlternateContent xmlns:mc="http://schemas.openxmlformats.org/markup-compatibility/2006" xmlns:p14="http://schemas.microsoft.com/office/powerpoint/2010/main">
    <mc:Choice Requires="p14">
      <p:transition p14:dur="10">
        <p:fade/>
      </p:transition>
    </mc:Choice>
    <mc:Fallback xmlns="">
      <p:transition>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050"/>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654"/>
        <p:cNvGrpSpPr/>
        <p:nvPr/>
      </p:nvGrpSpPr>
      <p:grpSpPr>
        <a:xfrm>
          <a:off x="0" y="0"/>
          <a:ext cx="0" cy="0"/>
          <a:chOff x="0" y="0"/>
          <a:chExt cx="0" cy="0"/>
        </a:xfrm>
      </p:grpSpPr>
      <p:sp>
        <p:nvSpPr>
          <p:cNvPr id="28" name="TextBox 27">
            <a:extLst>
              <a:ext uri="{FF2B5EF4-FFF2-40B4-BE49-F238E27FC236}">
                <a16:creationId xmlns:a16="http://schemas.microsoft.com/office/drawing/2014/main" id="{03DE5754-B641-4DC0-9ABA-C407DE8AD742}"/>
              </a:ext>
            </a:extLst>
          </p:cNvPr>
          <p:cNvSpPr txBox="1"/>
          <p:nvPr/>
        </p:nvSpPr>
        <p:spPr>
          <a:xfrm>
            <a:off x="565033" y="142263"/>
            <a:ext cx="9245717" cy="1077218"/>
          </a:xfrm>
          <a:prstGeom prst="rect">
            <a:avLst/>
          </a:prstGeom>
          <a:noFill/>
        </p:spPr>
        <p:txBody>
          <a:bodyPr wrap="square" rtlCol="0">
            <a:spAutoFit/>
          </a:bodyPr>
          <a:lstStyle/>
          <a:p>
            <a:pPr algn="ctr"/>
            <a:r>
              <a:rPr lang="vi-VN" sz="3200" b="1" dirty="0">
                <a:solidFill>
                  <a:schemeClr val="accent5">
                    <a:lumMod val="50000"/>
                  </a:schemeClr>
                </a:solidFill>
                <a:latin typeface="+mj-lt"/>
              </a:rPr>
              <a:t>Em đồng tình hoặc không đồng tình với nội dung nào dưới đây về cách khám phá bản thân? Vì sao?</a:t>
            </a:r>
            <a:endParaRPr lang="en-US" sz="3200" b="1" dirty="0">
              <a:solidFill>
                <a:schemeClr val="accent5">
                  <a:lumMod val="50000"/>
                </a:schemeClr>
              </a:solidFill>
              <a:latin typeface="+mj-lt"/>
            </a:endParaRPr>
          </a:p>
        </p:txBody>
      </p:sp>
      <p:grpSp>
        <p:nvGrpSpPr>
          <p:cNvPr id="12" name="Group 11">
            <a:extLst>
              <a:ext uri="{FF2B5EF4-FFF2-40B4-BE49-F238E27FC236}">
                <a16:creationId xmlns:a16="http://schemas.microsoft.com/office/drawing/2014/main" id="{34224F16-0D9C-42CC-B038-05103DD2AFCE}"/>
              </a:ext>
            </a:extLst>
          </p:cNvPr>
          <p:cNvGrpSpPr/>
          <p:nvPr/>
        </p:nvGrpSpPr>
        <p:grpSpPr>
          <a:xfrm>
            <a:off x="2091296" y="1745888"/>
            <a:ext cx="4459948" cy="1366536"/>
            <a:chOff x="5630048" y="1664194"/>
            <a:chExt cx="4459948" cy="1226194"/>
          </a:xfrm>
        </p:grpSpPr>
        <p:pic>
          <p:nvPicPr>
            <p:cNvPr id="16" name="Picture 15">
              <a:extLst>
                <a:ext uri="{FF2B5EF4-FFF2-40B4-BE49-F238E27FC236}">
                  <a16:creationId xmlns:a16="http://schemas.microsoft.com/office/drawing/2014/main" id="{DEA66A90-31C4-4E8F-8476-44F029E525B4}"/>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5630048" y="1664194"/>
              <a:ext cx="4459948" cy="1226194"/>
            </a:xfrm>
            <a:prstGeom prst="rect">
              <a:avLst/>
            </a:prstGeom>
          </p:spPr>
        </p:pic>
        <p:sp>
          <p:nvSpPr>
            <p:cNvPr id="49" name="TextBox 48">
              <a:extLst>
                <a:ext uri="{FF2B5EF4-FFF2-40B4-BE49-F238E27FC236}">
                  <a16:creationId xmlns:a16="http://schemas.microsoft.com/office/drawing/2014/main" id="{08905F0D-0389-4FE5-B31B-CCFFDD8891BE}"/>
                </a:ext>
              </a:extLst>
            </p:cNvPr>
            <p:cNvSpPr txBox="1"/>
            <p:nvPr/>
          </p:nvSpPr>
          <p:spPr>
            <a:xfrm>
              <a:off x="5645110" y="1784689"/>
              <a:ext cx="4407025" cy="954107"/>
            </a:xfrm>
            <a:prstGeom prst="rect">
              <a:avLst/>
            </a:prstGeom>
            <a:noFill/>
          </p:spPr>
          <p:txBody>
            <a:bodyPr wrap="square">
              <a:spAutoFit/>
            </a:bodyPr>
            <a:lstStyle/>
            <a:p>
              <a:pPr algn="just">
                <a:defRPr/>
              </a:pPr>
              <a:r>
                <a:rPr lang="en-US" sz="2800" b="1" kern="0" dirty="0">
                  <a:solidFill>
                    <a:srgbClr val="0070C0"/>
                  </a:solidFill>
                  <a:latin typeface="Times New Roman" panose="02020603050405020304" pitchFamily="18" charset="0"/>
                  <a:cs typeface="Times New Roman" panose="02020603050405020304" pitchFamily="18" charset="0"/>
                </a:rPr>
                <a:t>2. </a:t>
              </a:r>
              <a:r>
                <a:rPr lang="en-US" sz="2800" b="1" kern="0" dirty="0" err="1">
                  <a:solidFill>
                    <a:prstClr val="black"/>
                  </a:solidFill>
                  <a:latin typeface="Times New Roman" panose="02020603050405020304" pitchFamily="18" charset="0"/>
                  <a:cs typeface="Times New Roman" panose="02020603050405020304" pitchFamily="18" charset="0"/>
                </a:rPr>
                <a:t>Tự</a:t>
              </a:r>
              <a:r>
                <a:rPr lang="en-US" sz="2800" b="1" kern="0" dirty="0">
                  <a:solidFill>
                    <a:prstClr val="black"/>
                  </a:solidFill>
                  <a:latin typeface="Times New Roman" panose="02020603050405020304" pitchFamily="18" charset="0"/>
                  <a:cs typeface="Times New Roman" panose="02020603050405020304" pitchFamily="18" charset="0"/>
                </a:rPr>
                <a:t> </a:t>
              </a:r>
              <a:r>
                <a:rPr lang="en-US" sz="2800" b="1" kern="0" dirty="0" err="1">
                  <a:solidFill>
                    <a:prstClr val="black"/>
                  </a:solidFill>
                  <a:latin typeface="Times New Roman" panose="02020603050405020304" pitchFamily="18" charset="0"/>
                  <a:cs typeface="Times New Roman" panose="02020603050405020304" pitchFamily="18" charset="0"/>
                </a:rPr>
                <a:t>đánh</a:t>
              </a:r>
              <a:r>
                <a:rPr lang="en-US" sz="2800" b="1" kern="0" dirty="0">
                  <a:solidFill>
                    <a:prstClr val="black"/>
                  </a:solidFill>
                  <a:latin typeface="Times New Roman" panose="02020603050405020304" pitchFamily="18" charset="0"/>
                  <a:cs typeface="Times New Roman" panose="02020603050405020304" pitchFamily="18" charset="0"/>
                </a:rPr>
                <a:t> </a:t>
              </a:r>
              <a:r>
                <a:rPr lang="en-US" sz="2800" b="1" kern="0" dirty="0" err="1">
                  <a:solidFill>
                    <a:prstClr val="black"/>
                  </a:solidFill>
                  <a:latin typeface="Times New Roman" panose="02020603050405020304" pitchFamily="18" charset="0"/>
                  <a:cs typeface="Times New Roman" panose="02020603050405020304" pitchFamily="18" charset="0"/>
                </a:rPr>
                <a:t>giá</a:t>
              </a:r>
              <a:r>
                <a:rPr lang="en-US" sz="2800" b="1" kern="0" dirty="0">
                  <a:solidFill>
                    <a:prstClr val="black"/>
                  </a:solidFill>
                  <a:latin typeface="Times New Roman" panose="02020603050405020304" pitchFamily="18" charset="0"/>
                  <a:cs typeface="Times New Roman" panose="02020603050405020304" pitchFamily="18" charset="0"/>
                </a:rPr>
                <a:t> </a:t>
              </a:r>
              <a:r>
                <a:rPr lang="en-US" sz="2800" b="1" kern="0" dirty="0" err="1">
                  <a:solidFill>
                    <a:prstClr val="black"/>
                  </a:solidFill>
                  <a:latin typeface="Times New Roman" panose="02020603050405020304" pitchFamily="18" charset="0"/>
                  <a:cs typeface="Times New Roman" panose="02020603050405020304" pitchFamily="18" charset="0"/>
                </a:rPr>
                <a:t>kết</a:t>
              </a:r>
              <a:r>
                <a:rPr lang="en-US" sz="2800" b="1" kern="0" dirty="0">
                  <a:solidFill>
                    <a:prstClr val="black"/>
                  </a:solidFill>
                  <a:latin typeface="Times New Roman" panose="02020603050405020304" pitchFamily="18" charset="0"/>
                  <a:cs typeface="Times New Roman" panose="02020603050405020304" pitchFamily="18" charset="0"/>
                </a:rPr>
                <a:t> </a:t>
              </a:r>
              <a:r>
                <a:rPr lang="en-US" sz="2800" b="1" kern="0" dirty="0" err="1">
                  <a:solidFill>
                    <a:prstClr val="black"/>
                  </a:solidFill>
                  <a:latin typeface="Times New Roman" panose="02020603050405020304" pitchFamily="18" charset="0"/>
                  <a:cs typeface="Times New Roman" panose="02020603050405020304" pitchFamily="18" charset="0"/>
                </a:rPr>
                <a:t>quả</a:t>
              </a:r>
              <a:r>
                <a:rPr lang="en-US" sz="2800" b="1" kern="0" dirty="0">
                  <a:solidFill>
                    <a:prstClr val="black"/>
                  </a:solidFill>
                  <a:latin typeface="Times New Roman" panose="02020603050405020304" pitchFamily="18" charset="0"/>
                  <a:cs typeface="Times New Roman" panose="02020603050405020304" pitchFamily="18" charset="0"/>
                </a:rPr>
                <a:t> </a:t>
              </a:r>
              <a:r>
                <a:rPr lang="en-US" sz="2800" b="1" kern="0" dirty="0" err="1">
                  <a:solidFill>
                    <a:prstClr val="black"/>
                  </a:solidFill>
                  <a:latin typeface="Times New Roman" panose="02020603050405020304" pitchFamily="18" charset="0"/>
                  <a:cs typeface="Times New Roman" panose="02020603050405020304" pitchFamily="18" charset="0"/>
                </a:rPr>
                <a:t>học</a:t>
              </a:r>
              <a:r>
                <a:rPr lang="en-US" sz="2800" b="1" kern="0" dirty="0">
                  <a:solidFill>
                    <a:prstClr val="black"/>
                  </a:solidFill>
                  <a:latin typeface="Times New Roman" panose="02020603050405020304" pitchFamily="18" charset="0"/>
                  <a:cs typeface="Times New Roman" panose="02020603050405020304" pitchFamily="18" charset="0"/>
                </a:rPr>
                <a:t> </a:t>
              </a:r>
              <a:r>
                <a:rPr lang="en-US" sz="2800" b="1" kern="0" dirty="0" err="1">
                  <a:solidFill>
                    <a:prstClr val="black"/>
                  </a:solidFill>
                  <a:latin typeface="Times New Roman" panose="02020603050405020304" pitchFamily="18" charset="0"/>
                  <a:cs typeface="Times New Roman" panose="02020603050405020304" pitchFamily="18" charset="0"/>
                </a:rPr>
                <a:t>tập</a:t>
              </a:r>
              <a:r>
                <a:rPr lang="en-US" sz="2800" b="1" kern="0" dirty="0">
                  <a:solidFill>
                    <a:prstClr val="black"/>
                  </a:solidFill>
                  <a:latin typeface="Times New Roman" panose="02020603050405020304" pitchFamily="18" charset="0"/>
                  <a:cs typeface="Times New Roman" panose="02020603050405020304" pitchFamily="18" charset="0"/>
                </a:rPr>
                <a:t> </a:t>
              </a:r>
              <a:r>
                <a:rPr lang="en-US" sz="2800" b="1" kern="0" dirty="0" err="1">
                  <a:solidFill>
                    <a:prstClr val="black"/>
                  </a:solidFill>
                  <a:latin typeface="Times New Roman" panose="02020603050405020304" pitchFamily="18" charset="0"/>
                  <a:cs typeface="Times New Roman" panose="02020603050405020304" pitchFamily="18" charset="0"/>
                </a:rPr>
                <a:t>rèn</a:t>
              </a:r>
              <a:r>
                <a:rPr lang="en-US" sz="2800" b="1" kern="0" dirty="0">
                  <a:solidFill>
                    <a:prstClr val="black"/>
                  </a:solidFill>
                  <a:latin typeface="Times New Roman" panose="02020603050405020304" pitchFamily="18" charset="0"/>
                  <a:cs typeface="Times New Roman" panose="02020603050405020304" pitchFamily="18" charset="0"/>
                </a:rPr>
                <a:t> </a:t>
              </a:r>
              <a:r>
                <a:rPr lang="en-US" sz="2800" b="1" kern="0" dirty="0" err="1">
                  <a:solidFill>
                    <a:prstClr val="black"/>
                  </a:solidFill>
                  <a:latin typeface="Times New Roman" panose="02020603050405020304" pitchFamily="18" charset="0"/>
                  <a:cs typeface="Times New Roman" panose="02020603050405020304" pitchFamily="18" charset="0"/>
                </a:rPr>
                <a:t>luyện</a:t>
              </a:r>
              <a:r>
                <a:rPr lang="en-US" sz="2800" b="1" kern="0" dirty="0">
                  <a:solidFill>
                    <a:prstClr val="black"/>
                  </a:solidFill>
                  <a:latin typeface="Times New Roman" panose="02020603050405020304" pitchFamily="18" charset="0"/>
                  <a:cs typeface="Times New Roman" panose="02020603050405020304" pitchFamily="18" charset="0"/>
                </a:rPr>
                <a:t> </a:t>
              </a:r>
              <a:r>
                <a:rPr lang="en-US" sz="2800" b="1" kern="0" dirty="0" err="1">
                  <a:solidFill>
                    <a:prstClr val="black"/>
                  </a:solidFill>
                  <a:latin typeface="Times New Roman" panose="02020603050405020304" pitchFamily="18" charset="0"/>
                  <a:cs typeface="Times New Roman" panose="02020603050405020304" pitchFamily="18" charset="0"/>
                </a:rPr>
                <a:t>của</a:t>
              </a:r>
              <a:r>
                <a:rPr lang="en-US" sz="2800" b="1" kern="0" dirty="0">
                  <a:solidFill>
                    <a:prstClr val="black"/>
                  </a:solidFill>
                  <a:latin typeface="Times New Roman" panose="02020603050405020304" pitchFamily="18" charset="0"/>
                  <a:cs typeface="Times New Roman" panose="02020603050405020304" pitchFamily="18" charset="0"/>
                </a:rPr>
                <a:t> </a:t>
              </a:r>
              <a:r>
                <a:rPr lang="en-US" sz="2800" b="1" kern="0" dirty="0" err="1">
                  <a:solidFill>
                    <a:prstClr val="black"/>
                  </a:solidFill>
                  <a:latin typeface="Times New Roman" panose="02020603050405020304" pitchFamily="18" charset="0"/>
                  <a:cs typeface="Times New Roman" panose="02020603050405020304" pitchFamily="18" charset="0"/>
                </a:rPr>
                <a:t>bản</a:t>
              </a:r>
              <a:r>
                <a:rPr lang="en-US" sz="2800" b="1" kern="0" dirty="0">
                  <a:solidFill>
                    <a:prstClr val="black"/>
                  </a:solidFill>
                  <a:latin typeface="Times New Roman" panose="02020603050405020304" pitchFamily="18" charset="0"/>
                  <a:cs typeface="Times New Roman" panose="02020603050405020304" pitchFamily="18" charset="0"/>
                </a:rPr>
                <a:t> </a:t>
              </a:r>
              <a:r>
                <a:rPr lang="en-US" sz="2800" b="1" kern="0" dirty="0" err="1">
                  <a:solidFill>
                    <a:prstClr val="black"/>
                  </a:solidFill>
                  <a:latin typeface="Times New Roman" panose="02020603050405020304" pitchFamily="18" charset="0"/>
                  <a:cs typeface="Times New Roman" panose="02020603050405020304" pitchFamily="18" charset="0"/>
                </a:rPr>
                <a:t>thân</a:t>
              </a:r>
              <a:r>
                <a:rPr lang="en-US" sz="2800" b="1" kern="0" dirty="0">
                  <a:solidFill>
                    <a:prstClr val="black"/>
                  </a:solidFill>
                  <a:latin typeface="Times New Roman" panose="02020603050405020304" pitchFamily="18" charset="0"/>
                  <a:cs typeface="Times New Roman" panose="02020603050405020304" pitchFamily="18" charset="0"/>
                </a:rPr>
                <a:t>.</a:t>
              </a:r>
            </a:p>
          </p:txBody>
        </p:sp>
      </p:grpSp>
      <p:sp>
        <p:nvSpPr>
          <p:cNvPr id="2" name="Oval 1">
            <a:extLst>
              <a:ext uri="{FF2B5EF4-FFF2-40B4-BE49-F238E27FC236}">
                <a16:creationId xmlns:a16="http://schemas.microsoft.com/office/drawing/2014/main" id="{15D0D245-C95A-49FB-847A-0CB78B465403}"/>
              </a:ext>
            </a:extLst>
          </p:cNvPr>
          <p:cNvSpPr/>
          <p:nvPr/>
        </p:nvSpPr>
        <p:spPr>
          <a:xfrm>
            <a:off x="108221" y="142263"/>
            <a:ext cx="615679" cy="638787"/>
          </a:xfrm>
          <a:prstGeom prst="ellipse">
            <a:avLst/>
          </a:prstGeom>
        </p:spPr>
        <p:style>
          <a:lnRef idx="1">
            <a:schemeClr val="accent5"/>
          </a:lnRef>
          <a:fillRef idx="2">
            <a:schemeClr val="accent5"/>
          </a:fillRef>
          <a:effectRef idx="1">
            <a:schemeClr val="accent5"/>
          </a:effectRef>
          <a:fontRef idx="minor">
            <a:schemeClr val="dk1"/>
          </a:fontRef>
        </p:style>
        <p:txBody>
          <a:bodyPr rtlCol="0" anchor="ctr"/>
          <a:lstStyle/>
          <a:p>
            <a:pPr algn="ctr"/>
            <a:r>
              <a:rPr lang="en-US" sz="3200" b="1" dirty="0">
                <a:latin typeface="Times New Roman" panose="02020603050405020304" pitchFamily="18" charset="0"/>
                <a:cs typeface="Times New Roman" panose="02020603050405020304" pitchFamily="18" charset="0"/>
              </a:rPr>
              <a:t>1</a:t>
            </a:r>
          </a:p>
        </p:txBody>
      </p:sp>
      <p:pic>
        <p:nvPicPr>
          <p:cNvPr id="30" name="Picture 2" descr="Kết quả hình ảnh cho dấu tích xanh">
            <a:extLst>
              <a:ext uri="{FF2B5EF4-FFF2-40B4-BE49-F238E27FC236}">
                <a16:creationId xmlns:a16="http://schemas.microsoft.com/office/drawing/2014/main" id="{7044069F-4DE8-4D41-8AC5-D7A1FEF08C04}"/>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761032" y="1219481"/>
            <a:ext cx="1209675" cy="12096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17805774"/>
      </p:ext>
    </p:extLst>
  </p:cSld>
  <p:clrMapOvr>
    <a:masterClrMapping/>
  </p:clrMapOvr>
  <mc:AlternateContent xmlns:mc="http://schemas.openxmlformats.org/markup-compatibility/2006" xmlns:p14="http://schemas.microsoft.com/office/powerpoint/2010/main">
    <mc:Choice Requires="p14">
      <p:transition p14:dur="10">
        <p:fade/>
      </p:transition>
    </mc:Choice>
    <mc:Fallback xmlns="">
      <p:transition>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30"/>
                                        </p:tgtEl>
                                        <p:attrNameLst>
                                          <p:attrName>style.visibility</p:attrName>
                                        </p:attrNameLst>
                                      </p:cBhvr>
                                      <p:to>
                                        <p:strVal val="visible"/>
                                      </p:to>
                                    </p:set>
                                    <p:animEffect transition="in" filter="fade">
                                      <p:cBhvr>
                                        <p:cTn id="7" dur="500"/>
                                        <p:tgtEl>
                                          <p:spTgt spid="30"/>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654"/>
        <p:cNvGrpSpPr/>
        <p:nvPr/>
      </p:nvGrpSpPr>
      <p:grpSpPr>
        <a:xfrm>
          <a:off x="0" y="0"/>
          <a:ext cx="0" cy="0"/>
          <a:chOff x="0" y="0"/>
          <a:chExt cx="0" cy="0"/>
        </a:xfrm>
      </p:grpSpPr>
      <p:sp>
        <p:nvSpPr>
          <p:cNvPr id="28" name="TextBox 27">
            <a:extLst>
              <a:ext uri="{FF2B5EF4-FFF2-40B4-BE49-F238E27FC236}">
                <a16:creationId xmlns:a16="http://schemas.microsoft.com/office/drawing/2014/main" id="{03DE5754-B641-4DC0-9ABA-C407DE8AD742}"/>
              </a:ext>
            </a:extLst>
          </p:cNvPr>
          <p:cNvSpPr txBox="1"/>
          <p:nvPr/>
        </p:nvSpPr>
        <p:spPr>
          <a:xfrm>
            <a:off x="565033" y="142263"/>
            <a:ext cx="9245717" cy="1077218"/>
          </a:xfrm>
          <a:prstGeom prst="rect">
            <a:avLst/>
          </a:prstGeom>
          <a:noFill/>
        </p:spPr>
        <p:txBody>
          <a:bodyPr wrap="square" rtlCol="0">
            <a:spAutoFit/>
          </a:bodyPr>
          <a:lstStyle/>
          <a:p>
            <a:pPr algn="ctr"/>
            <a:r>
              <a:rPr lang="vi-VN" sz="3200" b="1" dirty="0">
                <a:solidFill>
                  <a:schemeClr val="accent5">
                    <a:lumMod val="50000"/>
                  </a:schemeClr>
                </a:solidFill>
                <a:latin typeface="+mj-lt"/>
              </a:rPr>
              <a:t>Em đồng tình hoặc không đồng tình với nội dung nào dưới đây về cách khám phá bản thân? Vì sao?</a:t>
            </a:r>
            <a:endParaRPr lang="en-US" sz="3200" b="1" dirty="0">
              <a:solidFill>
                <a:schemeClr val="accent5">
                  <a:lumMod val="50000"/>
                </a:schemeClr>
              </a:solidFill>
              <a:latin typeface="+mj-lt"/>
            </a:endParaRPr>
          </a:p>
        </p:txBody>
      </p:sp>
      <p:grpSp>
        <p:nvGrpSpPr>
          <p:cNvPr id="14" name="Group 13">
            <a:extLst>
              <a:ext uri="{FF2B5EF4-FFF2-40B4-BE49-F238E27FC236}">
                <a16:creationId xmlns:a16="http://schemas.microsoft.com/office/drawing/2014/main" id="{55C738EB-3B10-4387-9395-1812E8CE776F}"/>
              </a:ext>
            </a:extLst>
          </p:cNvPr>
          <p:cNvGrpSpPr/>
          <p:nvPr/>
        </p:nvGrpSpPr>
        <p:grpSpPr>
          <a:xfrm>
            <a:off x="2432321" y="1909991"/>
            <a:ext cx="4921166" cy="1198006"/>
            <a:chOff x="146321" y="3666601"/>
            <a:chExt cx="4921166" cy="1198006"/>
          </a:xfrm>
        </p:grpSpPr>
        <p:pic>
          <p:nvPicPr>
            <p:cNvPr id="17" name="Picture 16">
              <a:extLst>
                <a:ext uri="{FF2B5EF4-FFF2-40B4-BE49-F238E27FC236}">
                  <a16:creationId xmlns:a16="http://schemas.microsoft.com/office/drawing/2014/main" id="{313A8293-F2DA-451F-89FC-E3834CE3438E}"/>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146321" y="3666601"/>
              <a:ext cx="4921166" cy="1198006"/>
            </a:xfrm>
            <a:prstGeom prst="rect">
              <a:avLst/>
            </a:prstGeom>
          </p:spPr>
        </p:pic>
        <p:sp>
          <p:nvSpPr>
            <p:cNvPr id="51" name="TextBox 50">
              <a:extLst>
                <a:ext uri="{FF2B5EF4-FFF2-40B4-BE49-F238E27FC236}">
                  <a16:creationId xmlns:a16="http://schemas.microsoft.com/office/drawing/2014/main" id="{983E823B-0731-49A9-91E6-02831C41C704}"/>
                </a:ext>
              </a:extLst>
            </p:cNvPr>
            <p:cNvSpPr txBox="1"/>
            <p:nvPr/>
          </p:nvSpPr>
          <p:spPr>
            <a:xfrm>
              <a:off x="326822" y="3780902"/>
              <a:ext cx="4508674" cy="954107"/>
            </a:xfrm>
            <a:prstGeom prst="rect">
              <a:avLst/>
            </a:prstGeom>
            <a:noFill/>
          </p:spPr>
          <p:txBody>
            <a:bodyPr wrap="square">
              <a:spAutoFit/>
            </a:bodyPr>
            <a:lstStyle/>
            <a:p>
              <a:pPr algn="just">
                <a:defRPr/>
              </a:pPr>
              <a:r>
                <a:rPr lang="en-US" sz="2800" b="1" kern="0" dirty="0">
                  <a:solidFill>
                    <a:srgbClr val="0070C0"/>
                  </a:solidFill>
                  <a:latin typeface="Times New Roman" panose="02020603050405020304" pitchFamily="18" charset="0"/>
                  <a:cs typeface="Times New Roman" panose="02020603050405020304" pitchFamily="18" charset="0"/>
                </a:rPr>
                <a:t>3. </a:t>
              </a:r>
              <a:r>
                <a:rPr lang="en-US" sz="2800" b="1" kern="0" dirty="0" err="1">
                  <a:solidFill>
                    <a:prstClr val="black"/>
                  </a:solidFill>
                  <a:latin typeface="Times New Roman" panose="02020603050405020304" pitchFamily="18" charset="0"/>
                  <a:cs typeface="Times New Roman" panose="02020603050405020304" pitchFamily="18" charset="0"/>
                </a:rPr>
                <a:t>Chỉ</a:t>
              </a:r>
              <a:r>
                <a:rPr lang="en-US" sz="2800" b="1" kern="0" dirty="0">
                  <a:solidFill>
                    <a:prstClr val="black"/>
                  </a:solidFill>
                  <a:latin typeface="Times New Roman" panose="02020603050405020304" pitchFamily="18" charset="0"/>
                  <a:cs typeface="Times New Roman" panose="02020603050405020304" pitchFamily="18" charset="0"/>
                </a:rPr>
                <a:t> </a:t>
              </a:r>
              <a:r>
                <a:rPr lang="en-US" sz="2800" b="1" kern="0" dirty="0" err="1">
                  <a:solidFill>
                    <a:prstClr val="black"/>
                  </a:solidFill>
                  <a:latin typeface="Times New Roman" panose="02020603050405020304" pitchFamily="18" charset="0"/>
                  <a:cs typeface="Times New Roman" panose="02020603050405020304" pitchFamily="18" charset="0"/>
                </a:rPr>
                <a:t>cần</a:t>
              </a:r>
              <a:r>
                <a:rPr lang="en-US" sz="2800" b="1" kern="0" dirty="0">
                  <a:solidFill>
                    <a:prstClr val="black"/>
                  </a:solidFill>
                  <a:latin typeface="Times New Roman" panose="02020603050405020304" pitchFamily="18" charset="0"/>
                  <a:cs typeface="Times New Roman" panose="02020603050405020304" pitchFamily="18" charset="0"/>
                </a:rPr>
                <a:t> </a:t>
              </a:r>
              <a:r>
                <a:rPr lang="en-US" sz="2800" b="1" kern="0" dirty="0" err="1">
                  <a:solidFill>
                    <a:prstClr val="black"/>
                  </a:solidFill>
                  <a:latin typeface="Times New Roman" panose="02020603050405020304" pitchFamily="18" charset="0"/>
                  <a:cs typeface="Times New Roman" panose="02020603050405020304" pitchFamily="18" charset="0"/>
                </a:rPr>
                <a:t>lắng</a:t>
              </a:r>
              <a:r>
                <a:rPr lang="en-US" sz="2800" b="1" kern="0" dirty="0">
                  <a:solidFill>
                    <a:prstClr val="black"/>
                  </a:solidFill>
                  <a:latin typeface="Times New Roman" panose="02020603050405020304" pitchFamily="18" charset="0"/>
                  <a:cs typeface="Times New Roman" panose="02020603050405020304" pitchFamily="18" charset="0"/>
                </a:rPr>
                <a:t> </a:t>
              </a:r>
              <a:r>
                <a:rPr lang="en-US" sz="2800" b="1" kern="0" dirty="0" err="1">
                  <a:solidFill>
                    <a:prstClr val="black"/>
                  </a:solidFill>
                  <a:latin typeface="Times New Roman" panose="02020603050405020304" pitchFamily="18" charset="0"/>
                  <a:cs typeface="Times New Roman" panose="02020603050405020304" pitchFamily="18" charset="0"/>
                </a:rPr>
                <a:t>nghe</a:t>
              </a:r>
              <a:r>
                <a:rPr lang="en-US" sz="2800" b="1" kern="0" dirty="0">
                  <a:solidFill>
                    <a:prstClr val="black"/>
                  </a:solidFill>
                  <a:latin typeface="Times New Roman" panose="02020603050405020304" pitchFamily="18" charset="0"/>
                  <a:cs typeface="Times New Roman" panose="02020603050405020304" pitchFamily="18" charset="0"/>
                </a:rPr>
                <a:t> </a:t>
              </a:r>
              <a:r>
                <a:rPr lang="en-US" sz="2800" b="1" kern="0" dirty="0" err="1">
                  <a:solidFill>
                    <a:prstClr val="black"/>
                  </a:solidFill>
                  <a:latin typeface="Times New Roman" panose="02020603050405020304" pitchFamily="18" charset="0"/>
                  <a:cs typeface="Times New Roman" panose="02020603050405020304" pitchFamily="18" charset="0"/>
                </a:rPr>
                <a:t>nhận</a:t>
              </a:r>
              <a:r>
                <a:rPr lang="en-US" sz="2800" b="1" kern="0" dirty="0">
                  <a:solidFill>
                    <a:prstClr val="black"/>
                  </a:solidFill>
                  <a:latin typeface="Times New Roman" panose="02020603050405020304" pitchFamily="18" charset="0"/>
                  <a:cs typeface="Times New Roman" panose="02020603050405020304" pitchFamily="18" charset="0"/>
                </a:rPr>
                <a:t> </a:t>
              </a:r>
              <a:r>
                <a:rPr lang="en-US" sz="2800" b="1" kern="0" dirty="0" err="1">
                  <a:solidFill>
                    <a:prstClr val="black"/>
                  </a:solidFill>
                  <a:latin typeface="Times New Roman" panose="02020603050405020304" pitchFamily="18" charset="0"/>
                  <a:cs typeface="Times New Roman" panose="02020603050405020304" pitchFamily="18" charset="0"/>
                </a:rPr>
                <a:t>xét</a:t>
              </a:r>
              <a:r>
                <a:rPr lang="en-US" sz="2800" b="1" kern="0" dirty="0">
                  <a:solidFill>
                    <a:prstClr val="black"/>
                  </a:solidFill>
                  <a:latin typeface="Times New Roman" panose="02020603050405020304" pitchFamily="18" charset="0"/>
                  <a:cs typeface="Times New Roman" panose="02020603050405020304" pitchFamily="18" charset="0"/>
                </a:rPr>
                <a:t> </a:t>
              </a:r>
              <a:r>
                <a:rPr lang="en-US" sz="2800" b="1" kern="0" dirty="0" err="1">
                  <a:solidFill>
                    <a:prstClr val="black"/>
                  </a:solidFill>
                  <a:latin typeface="Times New Roman" panose="02020603050405020304" pitchFamily="18" charset="0"/>
                  <a:cs typeface="Times New Roman" panose="02020603050405020304" pitchFamily="18" charset="0"/>
                </a:rPr>
                <a:t>của</a:t>
              </a:r>
              <a:r>
                <a:rPr lang="en-US" sz="2800" b="1" kern="0" dirty="0">
                  <a:solidFill>
                    <a:prstClr val="black"/>
                  </a:solidFill>
                  <a:latin typeface="Times New Roman" panose="02020603050405020304" pitchFamily="18" charset="0"/>
                  <a:cs typeface="Times New Roman" panose="02020603050405020304" pitchFamily="18" charset="0"/>
                </a:rPr>
                <a:t> </a:t>
              </a:r>
              <a:r>
                <a:rPr lang="en-US" sz="2800" b="1" kern="0" dirty="0" err="1">
                  <a:solidFill>
                    <a:prstClr val="black"/>
                  </a:solidFill>
                  <a:latin typeface="Times New Roman" panose="02020603050405020304" pitchFamily="18" charset="0"/>
                  <a:cs typeface="Times New Roman" panose="02020603050405020304" pitchFamily="18" charset="0"/>
                </a:rPr>
                <a:t>bố</a:t>
              </a:r>
              <a:r>
                <a:rPr lang="en-US" sz="2800" b="1" kern="0" dirty="0">
                  <a:solidFill>
                    <a:prstClr val="black"/>
                  </a:solidFill>
                  <a:latin typeface="Times New Roman" panose="02020603050405020304" pitchFamily="18" charset="0"/>
                  <a:cs typeface="Times New Roman" panose="02020603050405020304" pitchFamily="18" charset="0"/>
                </a:rPr>
                <a:t> </a:t>
              </a:r>
              <a:r>
                <a:rPr lang="en-US" sz="2800" b="1" kern="0" dirty="0" err="1">
                  <a:solidFill>
                    <a:prstClr val="black"/>
                  </a:solidFill>
                  <a:latin typeface="Times New Roman" panose="02020603050405020304" pitchFamily="18" charset="0"/>
                  <a:cs typeface="Times New Roman" panose="02020603050405020304" pitchFamily="18" charset="0"/>
                </a:rPr>
                <a:t>mẹ</a:t>
              </a:r>
              <a:r>
                <a:rPr lang="en-US" sz="2800" b="1" kern="0" dirty="0">
                  <a:solidFill>
                    <a:prstClr val="black"/>
                  </a:solidFill>
                  <a:latin typeface="Times New Roman" panose="02020603050405020304" pitchFamily="18" charset="0"/>
                  <a:cs typeface="Times New Roman" panose="02020603050405020304" pitchFamily="18" charset="0"/>
                </a:rPr>
                <a:t> </a:t>
              </a:r>
              <a:r>
                <a:rPr lang="en-US" sz="2800" b="1" kern="0" dirty="0" err="1">
                  <a:solidFill>
                    <a:prstClr val="black"/>
                  </a:solidFill>
                  <a:latin typeface="Times New Roman" panose="02020603050405020304" pitchFamily="18" charset="0"/>
                  <a:cs typeface="Times New Roman" panose="02020603050405020304" pitchFamily="18" charset="0"/>
                </a:rPr>
                <a:t>về</a:t>
              </a:r>
              <a:r>
                <a:rPr lang="en-US" sz="2800" b="1" kern="0" dirty="0">
                  <a:solidFill>
                    <a:prstClr val="black"/>
                  </a:solidFill>
                  <a:latin typeface="Times New Roman" panose="02020603050405020304" pitchFamily="18" charset="0"/>
                  <a:cs typeface="Times New Roman" panose="02020603050405020304" pitchFamily="18" charset="0"/>
                </a:rPr>
                <a:t> </a:t>
              </a:r>
              <a:r>
                <a:rPr lang="en-US" sz="2800" b="1" kern="0" dirty="0" err="1">
                  <a:solidFill>
                    <a:prstClr val="black"/>
                  </a:solidFill>
                  <a:latin typeface="Times New Roman" panose="02020603050405020304" pitchFamily="18" charset="0"/>
                  <a:cs typeface="Times New Roman" panose="02020603050405020304" pitchFamily="18" charset="0"/>
                </a:rPr>
                <a:t>mình</a:t>
              </a:r>
              <a:r>
                <a:rPr lang="en-US" sz="2800" b="1" kern="0" dirty="0">
                  <a:solidFill>
                    <a:prstClr val="black"/>
                  </a:solidFill>
                  <a:latin typeface="Times New Roman" panose="02020603050405020304" pitchFamily="18" charset="0"/>
                  <a:cs typeface="Times New Roman" panose="02020603050405020304" pitchFamily="18" charset="0"/>
                </a:rPr>
                <a:t>.</a:t>
              </a:r>
            </a:p>
          </p:txBody>
        </p:sp>
      </p:grpSp>
      <p:sp>
        <p:nvSpPr>
          <p:cNvPr id="2" name="Oval 1">
            <a:extLst>
              <a:ext uri="{FF2B5EF4-FFF2-40B4-BE49-F238E27FC236}">
                <a16:creationId xmlns:a16="http://schemas.microsoft.com/office/drawing/2014/main" id="{15D0D245-C95A-49FB-847A-0CB78B465403}"/>
              </a:ext>
            </a:extLst>
          </p:cNvPr>
          <p:cNvSpPr/>
          <p:nvPr/>
        </p:nvSpPr>
        <p:spPr>
          <a:xfrm>
            <a:off x="108221" y="142263"/>
            <a:ext cx="615679" cy="638787"/>
          </a:xfrm>
          <a:prstGeom prst="ellipse">
            <a:avLst/>
          </a:prstGeom>
        </p:spPr>
        <p:style>
          <a:lnRef idx="1">
            <a:schemeClr val="accent5"/>
          </a:lnRef>
          <a:fillRef idx="2">
            <a:schemeClr val="accent5"/>
          </a:fillRef>
          <a:effectRef idx="1">
            <a:schemeClr val="accent5"/>
          </a:effectRef>
          <a:fontRef idx="minor">
            <a:schemeClr val="dk1"/>
          </a:fontRef>
        </p:style>
        <p:txBody>
          <a:bodyPr rtlCol="0" anchor="ctr"/>
          <a:lstStyle/>
          <a:p>
            <a:pPr algn="ctr"/>
            <a:r>
              <a:rPr lang="en-US" sz="3200" b="1" dirty="0">
                <a:latin typeface="Times New Roman" panose="02020603050405020304" pitchFamily="18" charset="0"/>
                <a:cs typeface="Times New Roman" panose="02020603050405020304" pitchFamily="18" charset="0"/>
              </a:rPr>
              <a:t>1</a:t>
            </a:r>
          </a:p>
        </p:txBody>
      </p:sp>
      <p:pic>
        <p:nvPicPr>
          <p:cNvPr id="2052" name="Picture 4" descr="Dấu X Vẽ Kiểm tra đánh dấu Đỏ - vượt qua png tải về - Miễn phí trong suốt  Cánh png Tải về.">
            <a:extLst>
              <a:ext uri="{FF2B5EF4-FFF2-40B4-BE49-F238E27FC236}">
                <a16:creationId xmlns:a16="http://schemas.microsoft.com/office/drawing/2014/main" id="{845FDD17-C5EC-4F91-9FC0-612432A06812}"/>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473891" y="1767923"/>
            <a:ext cx="1112535" cy="111253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57080337"/>
      </p:ext>
    </p:extLst>
  </p:cSld>
  <p:clrMapOvr>
    <a:masterClrMapping/>
  </p:clrMapOvr>
  <mc:AlternateContent xmlns:mc="http://schemas.openxmlformats.org/markup-compatibility/2006" xmlns:p14="http://schemas.microsoft.com/office/powerpoint/2010/main">
    <mc:Choice Requires="p14">
      <p:transition p14:dur="10">
        <p:fade/>
      </p:transition>
    </mc:Choice>
    <mc:Fallback xmlns="">
      <p:transition>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205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654"/>
        <p:cNvGrpSpPr/>
        <p:nvPr/>
      </p:nvGrpSpPr>
      <p:grpSpPr>
        <a:xfrm>
          <a:off x="0" y="0"/>
          <a:ext cx="0" cy="0"/>
          <a:chOff x="0" y="0"/>
          <a:chExt cx="0" cy="0"/>
        </a:xfrm>
      </p:grpSpPr>
      <p:sp>
        <p:nvSpPr>
          <p:cNvPr id="28" name="TextBox 27">
            <a:extLst>
              <a:ext uri="{FF2B5EF4-FFF2-40B4-BE49-F238E27FC236}">
                <a16:creationId xmlns:a16="http://schemas.microsoft.com/office/drawing/2014/main" id="{03DE5754-B641-4DC0-9ABA-C407DE8AD742}"/>
              </a:ext>
            </a:extLst>
          </p:cNvPr>
          <p:cNvSpPr txBox="1"/>
          <p:nvPr/>
        </p:nvSpPr>
        <p:spPr>
          <a:xfrm>
            <a:off x="565033" y="142263"/>
            <a:ext cx="9245717" cy="1077218"/>
          </a:xfrm>
          <a:prstGeom prst="rect">
            <a:avLst/>
          </a:prstGeom>
          <a:noFill/>
        </p:spPr>
        <p:txBody>
          <a:bodyPr wrap="square" rtlCol="0">
            <a:spAutoFit/>
          </a:bodyPr>
          <a:lstStyle/>
          <a:p>
            <a:pPr algn="ctr"/>
            <a:r>
              <a:rPr lang="vi-VN" sz="3200" b="1" dirty="0">
                <a:solidFill>
                  <a:schemeClr val="accent5">
                    <a:lumMod val="50000"/>
                  </a:schemeClr>
                </a:solidFill>
                <a:latin typeface="+mj-lt"/>
              </a:rPr>
              <a:t>Em đồng tình hoặc không đồng tình với nội dung nào dưới đây về cách khám phá bản thân? Vì sao?</a:t>
            </a:r>
            <a:endParaRPr lang="en-US" sz="3200" b="1" dirty="0">
              <a:solidFill>
                <a:schemeClr val="accent5">
                  <a:lumMod val="50000"/>
                </a:schemeClr>
              </a:solidFill>
              <a:latin typeface="+mj-lt"/>
            </a:endParaRPr>
          </a:p>
        </p:txBody>
      </p:sp>
      <p:grpSp>
        <p:nvGrpSpPr>
          <p:cNvPr id="13" name="Group 12">
            <a:extLst>
              <a:ext uri="{FF2B5EF4-FFF2-40B4-BE49-F238E27FC236}">
                <a16:creationId xmlns:a16="http://schemas.microsoft.com/office/drawing/2014/main" id="{C8C5B413-8E2E-433D-9778-7508C93C0C36}"/>
              </a:ext>
            </a:extLst>
          </p:cNvPr>
          <p:cNvGrpSpPr/>
          <p:nvPr/>
        </p:nvGrpSpPr>
        <p:grpSpPr>
          <a:xfrm>
            <a:off x="1784870" y="1712310"/>
            <a:ext cx="6000564" cy="2273736"/>
            <a:chOff x="5105586" y="3063177"/>
            <a:chExt cx="6000564" cy="2273736"/>
          </a:xfrm>
        </p:grpSpPr>
        <p:pic>
          <p:nvPicPr>
            <p:cNvPr id="18" name="Picture 17">
              <a:extLst>
                <a:ext uri="{FF2B5EF4-FFF2-40B4-BE49-F238E27FC236}">
                  <a16:creationId xmlns:a16="http://schemas.microsoft.com/office/drawing/2014/main" id="{8FA9849D-7098-488A-BA0C-8B838089A9AE}"/>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5105586" y="3063177"/>
              <a:ext cx="6000564" cy="2273736"/>
            </a:xfrm>
            <a:prstGeom prst="rect">
              <a:avLst/>
            </a:prstGeom>
          </p:spPr>
        </p:pic>
        <p:sp>
          <p:nvSpPr>
            <p:cNvPr id="53" name="TextBox 52">
              <a:extLst>
                <a:ext uri="{FF2B5EF4-FFF2-40B4-BE49-F238E27FC236}">
                  <a16:creationId xmlns:a16="http://schemas.microsoft.com/office/drawing/2014/main" id="{2C5566AB-8B6B-4171-A3B5-7281005EC05C}"/>
                </a:ext>
              </a:extLst>
            </p:cNvPr>
            <p:cNvSpPr txBox="1"/>
            <p:nvPr/>
          </p:nvSpPr>
          <p:spPr>
            <a:xfrm>
              <a:off x="5630048" y="3507317"/>
              <a:ext cx="4921166" cy="1384995"/>
            </a:xfrm>
            <a:prstGeom prst="rect">
              <a:avLst/>
            </a:prstGeom>
            <a:noFill/>
          </p:spPr>
          <p:txBody>
            <a:bodyPr wrap="square">
              <a:spAutoFit/>
            </a:bodyPr>
            <a:lstStyle/>
            <a:p>
              <a:pPr algn="just">
                <a:defRPr/>
              </a:pPr>
              <a:r>
                <a:rPr lang="en-US" sz="2800" b="1" kern="0" dirty="0">
                  <a:solidFill>
                    <a:srgbClr val="0070C0"/>
                  </a:solidFill>
                  <a:latin typeface="Times New Roman" panose="02020603050405020304" pitchFamily="18" charset="0"/>
                  <a:cs typeface="Times New Roman" panose="02020603050405020304" pitchFamily="18" charset="0"/>
                </a:rPr>
                <a:t>4. </a:t>
              </a:r>
              <a:r>
                <a:rPr lang="en-US" sz="2800" b="1" kern="0" dirty="0" err="1">
                  <a:solidFill>
                    <a:prstClr val="black"/>
                  </a:solidFill>
                  <a:latin typeface="Times New Roman" panose="02020603050405020304" pitchFamily="18" charset="0"/>
                  <a:cs typeface="Times New Roman" panose="02020603050405020304" pitchFamily="18" charset="0"/>
                </a:rPr>
                <a:t>Hỏi</a:t>
              </a:r>
              <a:r>
                <a:rPr lang="en-US" sz="2800" b="1" kern="0" dirty="0">
                  <a:solidFill>
                    <a:prstClr val="black"/>
                  </a:solidFill>
                  <a:latin typeface="Times New Roman" panose="02020603050405020304" pitchFamily="18" charset="0"/>
                  <a:cs typeface="Times New Roman" panose="02020603050405020304" pitchFamily="18" charset="0"/>
                </a:rPr>
                <a:t> </a:t>
              </a:r>
              <a:r>
                <a:rPr lang="en-US" sz="2800" b="1" kern="0" dirty="0" err="1">
                  <a:solidFill>
                    <a:prstClr val="black"/>
                  </a:solidFill>
                  <a:latin typeface="Times New Roman" panose="02020603050405020304" pitchFamily="18" charset="0"/>
                  <a:cs typeface="Times New Roman" panose="02020603050405020304" pitchFamily="18" charset="0"/>
                </a:rPr>
                <a:t>người</a:t>
              </a:r>
              <a:r>
                <a:rPr lang="en-US" sz="2800" b="1" kern="0" dirty="0">
                  <a:solidFill>
                    <a:prstClr val="black"/>
                  </a:solidFill>
                  <a:latin typeface="Times New Roman" panose="02020603050405020304" pitchFamily="18" charset="0"/>
                  <a:cs typeface="Times New Roman" panose="02020603050405020304" pitchFamily="18" charset="0"/>
                </a:rPr>
                <a:t> </a:t>
              </a:r>
              <a:r>
                <a:rPr lang="en-US" sz="2800" b="1" kern="0" dirty="0" err="1">
                  <a:solidFill>
                    <a:prstClr val="black"/>
                  </a:solidFill>
                  <a:latin typeface="Times New Roman" panose="02020603050405020304" pitchFamily="18" charset="0"/>
                  <a:cs typeface="Times New Roman" panose="02020603050405020304" pitchFamily="18" charset="0"/>
                </a:rPr>
                <a:t>thân</a:t>
              </a:r>
              <a:r>
                <a:rPr lang="en-US" sz="2800" b="1" kern="0" dirty="0">
                  <a:solidFill>
                    <a:prstClr val="black"/>
                  </a:solidFill>
                  <a:latin typeface="Times New Roman" panose="02020603050405020304" pitchFamily="18" charset="0"/>
                  <a:cs typeface="Times New Roman" panose="02020603050405020304" pitchFamily="18" charset="0"/>
                </a:rPr>
                <a:t>, </a:t>
              </a:r>
              <a:r>
                <a:rPr lang="en-US" sz="2800" b="1" kern="0" dirty="0" err="1">
                  <a:solidFill>
                    <a:prstClr val="black"/>
                  </a:solidFill>
                  <a:latin typeface="Times New Roman" panose="02020603050405020304" pitchFamily="18" charset="0"/>
                  <a:cs typeface="Times New Roman" panose="02020603050405020304" pitchFamily="18" charset="0"/>
                </a:rPr>
                <a:t>bạn</a:t>
              </a:r>
              <a:r>
                <a:rPr lang="en-US" sz="2800" b="1" kern="0" dirty="0">
                  <a:solidFill>
                    <a:prstClr val="black"/>
                  </a:solidFill>
                  <a:latin typeface="Times New Roman" panose="02020603050405020304" pitchFamily="18" charset="0"/>
                  <a:cs typeface="Times New Roman" panose="02020603050405020304" pitchFamily="18" charset="0"/>
                </a:rPr>
                <a:t> </a:t>
              </a:r>
              <a:r>
                <a:rPr lang="en-US" sz="2800" b="1" kern="0" dirty="0" err="1">
                  <a:solidFill>
                    <a:prstClr val="black"/>
                  </a:solidFill>
                  <a:latin typeface="Times New Roman" panose="02020603050405020304" pitchFamily="18" charset="0"/>
                  <a:cs typeface="Times New Roman" panose="02020603050405020304" pitchFamily="18" charset="0"/>
                </a:rPr>
                <a:t>bè</a:t>
              </a:r>
              <a:r>
                <a:rPr lang="en-US" sz="2800" b="1" kern="0" dirty="0">
                  <a:solidFill>
                    <a:prstClr val="black"/>
                  </a:solidFill>
                  <a:latin typeface="Times New Roman" panose="02020603050405020304" pitchFamily="18" charset="0"/>
                  <a:cs typeface="Times New Roman" panose="02020603050405020304" pitchFamily="18" charset="0"/>
                </a:rPr>
                <a:t> </a:t>
              </a:r>
              <a:r>
                <a:rPr lang="en-US" sz="2800" b="1" kern="0" dirty="0" err="1">
                  <a:solidFill>
                    <a:prstClr val="black"/>
                  </a:solidFill>
                  <a:latin typeface="Times New Roman" panose="02020603050405020304" pitchFamily="18" charset="0"/>
                  <a:cs typeface="Times New Roman" panose="02020603050405020304" pitchFamily="18" charset="0"/>
                </a:rPr>
                <a:t>về</a:t>
              </a:r>
              <a:r>
                <a:rPr lang="en-US" sz="2800" b="1" kern="0" dirty="0">
                  <a:solidFill>
                    <a:prstClr val="black"/>
                  </a:solidFill>
                  <a:latin typeface="Times New Roman" panose="02020603050405020304" pitchFamily="18" charset="0"/>
                  <a:cs typeface="Times New Roman" panose="02020603050405020304" pitchFamily="18" charset="0"/>
                </a:rPr>
                <a:t> </a:t>
              </a:r>
              <a:r>
                <a:rPr lang="en-US" sz="2800" b="1" kern="0" dirty="0" err="1">
                  <a:solidFill>
                    <a:prstClr val="black"/>
                  </a:solidFill>
                  <a:latin typeface="Times New Roman" panose="02020603050405020304" pitchFamily="18" charset="0"/>
                  <a:cs typeface="Times New Roman" panose="02020603050405020304" pitchFamily="18" charset="0"/>
                </a:rPr>
                <a:t>những</a:t>
              </a:r>
              <a:r>
                <a:rPr lang="en-US" sz="2800" b="1" kern="0" dirty="0">
                  <a:solidFill>
                    <a:prstClr val="black"/>
                  </a:solidFill>
                  <a:latin typeface="Times New Roman" panose="02020603050405020304" pitchFamily="18" charset="0"/>
                  <a:cs typeface="Times New Roman" panose="02020603050405020304" pitchFamily="18" charset="0"/>
                </a:rPr>
                <a:t> </a:t>
              </a:r>
              <a:r>
                <a:rPr lang="en-US" sz="2800" b="1" kern="0" dirty="0" err="1">
                  <a:solidFill>
                    <a:prstClr val="black"/>
                  </a:solidFill>
                  <a:latin typeface="Times New Roman" panose="02020603050405020304" pitchFamily="18" charset="0"/>
                  <a:cs typeface="Times New Roman" panose="02020603050405020304" pitchFamily="18" charset="0"/>
                </a:rPr>
                <a:t>điểm</a:t>
              </a:r>
              <a:r>
                <a:rPr lang="en-US" sz="2800" b="1" kern="0" dirty="0">
                  <a:solidFill>
                    <a:prstClr val="black"/>
                  </a:solidFill>
                  <a:latin typeface="Times New Roman" panose="02020603050405020304" pitchFamily="18" charset="0"/>
                  <a:cs typeface="Times New Roman" panose="02020603050405020304" pitchFamily="18" charset="0"/>
                </a:rPr>
                <a:t> </a:t>
              </a:r>
              <a:r>
                <a:rPr lang="en-US" sz="2800" b="1" kern="0" dirty="0" err="1">
                  <a:solidFill>
                    <a:prstClr val="black"/>
                  </a:solidFill>
                  <a:latin typeface="Times New Roman" panose="02020603050405020304" pitchFamily="18" charset="0"/>
                  <a:cs typeface="Times New Roman" panose="02020603050405020304" pitchFamily="18" charset="0"/>
                </a:rPr>
                <a:t>mạnh</a:t>
              </a:r>
              <a:r>
                <a:rPr lang="en-US" sz="2800" b="1" kern="0" dirty="0">
                  <a:solidFill>
                    <a:prstClr val="black"/>
                  </a:solidFill>
                  <a:latin typeface="Times New Roman" panose="02020603050405020304" pitchFamily="18" charset="0"/>
                  <a:cs typeface="Times New Roman" panose="02020603050405020304" pitchFamily="18" charset="0"/>
                </a:rPr>
                <a:t>, </a:t>
              </a:r>
              <a:r>
                <a:rPr lang="en-US" sz="2800" b="1" kern="0" dirty="0" err="1">
                  <a:solidFill>
                    <a:prstClr val="black"/>
                  </a:solidFill>
                  <a:latin typeface="Times New Roman" panose="02020603050405020304" pitchFamily="18" charset="0"/>
                  <a:cs typeface="Times New Roman" panose="02020603050405020304" pitchFamily="18" charset="0"/>
                </a:rPr>
                <a:t>điểm</a:t>
              </a:r>
              <a:r>
                <a:rPr lang="en-US" sz="2800" b="1" kern="0" dirty="0">
                  <a:solidFill>
                    <a:prstClr val="black"/>
                  </a:solidFill>
                  <a:latin typeface="Times New Roman" panose="02020603050405020304" pitchFamily="18" charset="0"/>
                  <a:cs typeface="Times New Roman" panose="02020603050405020304" pitchFamily="18" charset="0"/>
                </a:rPr>
                <a:t> </a:t>
              </a:r>
              <a:r>
                <a:rPr lang="en-US" sz="2800" b="1" kern="0" dirty="0" err="1">
                  <a:solidFill>
                    <a:prstClr val="black"/>
                  </a:solidFill>
                  <a:latin typeface="Times New Roman" panose="02020603050405020304" pitchFamily="18" charset="0"/>
                  <a:cs typeface="Times New Roman" panose="02020603050405020304" pitchFamily="18" charset="0"/>
                </a:rPr>
                <a:t>yếu</a:t>
              </a:r>
              <a:r>
                <a:rPr lang="en-US" sz="2800" b="1" kern="0" dirty="0">
                  <a:solidFill>
                    <a:prstClr val="black"/>
                  </a:solidFill>
                  <a:latin typeface="Times New Roman" panose="02020603050405020304" pitchFamily="18" charset="0"/>
                  <a:cs typeface="Times New Roman" panose="02020603050405020304" pitchFamily="18" charset="0"/>
                </a:rPr>
                <a:t> </a:t>
              </a:r>
              <a:r>
                <a:rPr lang="en-US" sz="2800" b="1" kern="0" dirty="0" err="1">
                  <a:solidFill>
                    <a:prstClr val="black"/>
                  </a:solidFill>
                  <a:latin typeface="Times New Roman" panose="02020603050405020304" pitchFamily="18" charset="0"/>
                  <a:cs typeface="Times New Roman" panose="02020603050405020304" pitchFamily="18" charset="0"/>
                </a:rPr>
                <a:t>của</a:t>
              </a:r>
              <a:r>
                <a:rPr lang="en-US" sz="2800" b="1" kern="0" dirty="0">
                  <a:solidFill>
                    <a:prstClr val="black"/>
                  </a:solidFill>
                  <a:latin typeface="Times New Roman" panose="02020603050405020304" pitchFamily="18" charset="0"/>
                  <a:cs typeface="Times New Roman" panose="02020603050405020304" pitchFamily="18" charset="0"/>
                </a:rPr>
                <a:t> </a:t>
              </a:r>
              <a:r>
                <a:rPr lang="en-US" sz="2800" b="1" kern="0" dirty="0" err="1">
                  <a:solidFill>
                    <a:prstClr val="black"/>
                  </a:solidFill>
                  <a:latin typeface="Times New Roman" panose="02020603050405020304" pitchFamily="18" charset="0"/>
                  <a:cs typeface="Times New Roman" panose="02020603050405020304" pitchFamily="18" charset="0"/>
                </a:rPr>
                <a:t>bản</a:t>
              </a:r>
              <a:r>
                <a:rPr lang="en-US" sz="2800" b="1" kern="0" dirty="0">
                  <a:solidFill>
                    <a:prstClr val="black"/>
                  </a:solidFill>
                  <a:latin typeface="Times New Roman" panose="02020603050405020304" pitchFamily="18" charset="0"/>
                  <a:cs typeface="Times New Roman" panose="02020603050405020304" pitchFamily="18" charset="0"/>
                </a:rPr>
                <a:t> </a:t>
              </a:r>
              <a:r>
                <a:rPr lang="en-US" sz="2800" b="1" kern="0" dirty="0" err="1">
                  <a:solidFill>
                    <a:prstClr val="black"/>
                  </a:solidFill>
                  <a:latin typeface="Times New Roman" panose="02020603050405020304" pitchFamily="18" charset="0"/>
                  <a:cs typeface="Times New Roman" panose="02020603050405020304" pitchFamily="18" charset="0"/>
                </a:rPr>
                <a:t>thân</a:t>
              </a:r>
              <a:r>
                <a:rPr lang="en-US" sz="2800" b="1" kern="0" dirty="0">
                  <a:solidFill>
                    <a:prstClr val="black"/>
                  </a:solidFill>
                  <a:latin typeface="Times New Roman" panose="02020603050405020304" pitchFamily="18" charset="0"/>
                  <a:cs typeface="Times New Roman" panose="02020603050405020304" pitchFamily="18" charset="0"/>
                </a:rPr>
                <a:t>.</a:t>
              </a:r>
            </a:p>
          </p:txBody>
        </p:sp>
      </p:grpSp>
      <p:sp>
        <p:nvSpPr>
          <p:cNvPr id="2" name="Oval 1">
            <a:extLst>
              <a:ext uri="{FF2B5EF4-FFF2-40B4-BE49-F238E27FC236}">
                <a16:creationId xmlns:a16="http://schemas.microsoft.com/office/drawing/2014/main" id="{15D0D245-C95A-49FB-847A-0CB78B465403}"/>
              </a:ext>
            </a:extLst>
          </p:cNvPr>
          <p:cNvSpPr/>
          <p:nvPr/>
        </p:nvSpPr>
        <p:spPr>
          <a:xfrm>
            <a:off x="108221" y="142263"/>
            <a:ext cx="615679" cy="638787"/>
          </a:xfrm>
          <a:prstGeom prst="ellipse">
            <a:avLst/>
          </a:prstGeom>
        </p:spPr>
        <p:style>
          <a:lnRef idx="1">
            <a:schemeClr val="accent5"/>
          </a:lnRef>
          <a:fillRef idx="2">
            <a:schemeClr val="accent5"/>
          </a:fillRef>
          <a:effectRef idx="1">
            <a:schemeClr val="accent5"/>
          </a:effectRef>
          <a:fontRef idx="minor">
            <a:schemeClr val="dk1"/>
          </a:fontRef>
        </p:style>
        <p:txBody>
          <a:bodyPr rtlCol="0" anchor="ctr"/>
          <a:lstStyle/>
          <a:p>
            <a:pPr algn="ctr"/>
            <a:r>
              <a:rPr lang="en-US" sz="3200" b="1" dirty="0">
                <a:latin typeface="Times New Roman" panose="02020603050405020304" pitchFamily="18" charset="0"/>
                <a:cs typeface="Times New Roman" panose="02020603050405020304" pitchFamily="18" charset="0"/>
              </a:rPr>
              <a:t>1</a:t>
            </a:r>
          </a:p>
        </p:txBody>
      </p:sp>
      <p:pic>
        <p:nvPicPr>
          <p:cNvPr id="29" name="Picture 2" descr="Kết quả hình ảnh cho dấu tích xanh">
            <a:extLst>
              <a:ext uri="{FF2B5EF4-FFF2-40B4-BE49-F238E27FC236}">
                <a16:creationId xmlns:a16="http://schemas.microsoft.com/office/drawing/2014/main" id="{83CE7E30-0F45-43F0-9870-18B5A4DB537B}"/>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468902" y="1922048"/>
            <a:ext cx="1209675" cy="12096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707024522"/>
      </p:ext>
    </p:extLst>
  </p:cSld>
  <p:clrMapOvr>
    <a:masterClrMapping/>
  </p:clrMapOvr>
  <mc:AlternateContent xmlns:mc="http://schemas.openxmlformats.org/markup-compatibility/2006" xmlns:p14="http://schemas.microsoft.com/office/powerpoint/2010/main">
    <mc:Choice Requires="p14">
      <p:transition p14:dur="10">
        <p:fade/>
      </p:transition>
    </mc:Choice>
    <mc:Fallback xmlns="">
      <p:transition>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0" presetClass="entr" presetSubtype="0" fill="hold" nodeType="clickEffect">
                                  <p:stCondLst>
                                    <p:cond delay="0"/>
                                  </p:stCondLst>
                                  <p:childTnLst>
                                    <p:set>
                                      <p:cBhvr>
                                        <p:cTn id="6" dur="1" fill="hold">
                                          <p:stCondLst>
                                            <p:cond delay="0"/>
                                          </p:stCondLst>
                                        </p:cTn>
                                        <p:tgtEl>
                                          <p:spTgt spid="29"/>
                                        </p:tgtEl>
                                        <p:attrNameLst>
                                          <p:attrName>style.visibility</p:attrName>
                                        </p:attrNameLst>
                                      </p:cBhvr>
                                      <p:to>
                                        <p:strVal val="visible"/>
                                      </p:to>
                                    </p:set>
                                    <p:animEffect transition="in" filter="fade">
                                      <p:cBhvr>
                                        <p:cTn id="7" dur="500"/>
                                        <p:tgtEl>
                                          <p:spTgt spid="2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ags/tag1.xml><?xml version="1.0" encoding="utf-8"?>
<p:tagLst xmlns:a="http://schemas.openxmlformats.org/drawingml/2006/main" xmlns:r="http://schemas.openxmlformats.org/officeDocument/2006/relationships" xmlns:p="http://schemas.openxmlformats.org/presentationml/2006/main">
  <p:tag name="ISPRING_PRESENTATION_TITLE" val="PowerPoint 演示文稿"/>
</p:tagLst>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等线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等线"/>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772</TotalTime>
  <Words>854</Words>
  <Application>Microsoft Office PowerPoint</Application>
  <PresentationFormat>Widescreen</PresentationFormat>
  <Paragraphs>70</Paragraphs>
  <Slides>16</Slides>
  <Notes>13</Notes>
  <HiddenSlides>0</HiddenSlides>
  <MMClips>0</MMClips>
  <ScaleCrop>false</ScaleCrop>
  <HeadingPairs>
    <vt:vector size="6" baseType="variant">
      <vt:variant>
        <vt:lpstr>Fonts Used</vt:lpstr>
      </vt:variant>
      <vt:variant>
        <vt:i4>11</vt:i4>
      </vt:variant>
      <vt:variant>
        <vt:lpstr>Theme</vt:lpstr>
      </vt:variant>
      <vt:variant>
        <vt:i4>1</vt:i4>
      </vt:variant>
      <vt:variant>
        <vt:lpstr>Slide Titles</vt:lpstr>
      </vt:variant>
      <vt:variant>
        <vt:i4>16</vt:i4>
      </vt:variant>
    </vt:vector>
  </HeadingPairs>
  <TitlesOfParts>
    <vt:vector size="28" baseType="lpstr">
      <vt:lpstr>微软雅黑</vt:lpstr>
      <vt:lpstr>宋体</vt:lpstr>
      <vt:lpstr>#9Slide03 Cousine Bold</vt:lpstr>
      <vt:lpstr>Arial</vt:lpstr>
      <vt:lpstr>Calibri</vt:lpstr>
      <vt:lpstr>等线</vt:lpstr>
      <vt:lpstr>Helvetica Light</vt:lpstr>
      <vt:lpstr>Lato Bold</vt:lpstr>
      <vt:lpstr>Times New Roman</vt:lpstr>
      <vt:lpstr>UTM Avo</vt:lpstr>
      <vt:lpstr>Wingdings</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演示文稿</dc:title>
  <dc:creator>ASUS</dc:creator>
  <cp:lastModifiedBy>MAIHUNG</cp:lastModifiedBy>
  <cp:revision>124</cp:revision>
  <dcterms:created xsi:type="dcterms:W3CDTF">2019-04-28T11:49:15Z</dcterms:created>
  <dcterms:modified xsi:type="dcterms:W3CDTF">2026-02-12T01:52:21Z</dcterms:modified>
</cp:coreProperties>
</file>