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3" r:id="rId1"/>
  </p:sldMasterIdLst>
  <p:notesMasterIdLst>
    <p:notesMasterId r:id="rId17"/>
  </p:notesMasterIdLst>
  <p:sldIdLst>
    <p:sldId id="8526" r:id="rId2"/>
    <p:sldId id="8527" r:id="rId3"/>
    <p:sldId id="263" r:id="rId4"/>
    <p:sldId id="268" r:id="rId5"/>
    <p:sldId id="264" r:id="rId6"/>
    <p:sldId id="265" r:id="rId7"/>
    <p:sldId id="267" r:id="rId8"/>
    <p:sldId id="269" r:id="rId9"/>
    <p:sldId id="270" r:id="rId10"/>
    <p:sldId id="271" r:id="rId11"/>
    <p:sldId id="272" r:id="rId12"/>
    <p:sldId id="273" r:id="rId13"/>
    <p:sldId id="274" r:id="rId14"/>
    <p:sldId id="275"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9C826-02F9-4D45-8512-CBB1975AFED0}" type="datetimeFigureOut">
              <a:rPr lang="en-US" smtClean="0"/>
              <a:t>2/12/2026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2FB90-BAF0-40DE-8F69-BF89183FE986}" type="slidenum">
              <a:rPr lang="en-US" smtClean="0"/>
              <a:t>‹#›</a:t>
            </a:fld>
            <a:endParaRPr lang="en-US"/>
          </a:p>
        </p:txBody>
      </p:sp>
    </p:spTree>
    <p:extLst>
      <p:ext uri="{BB962C8B-B14F-4D97-AF65-F5344CB8AC3E}">
        <p14:creationId xmlns:p14="http://schemas.microsoft.com/office/powerpoint/2010/main" val="142724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4</a:t>
            </a:fld>
            <a:endParaRPr lang="en-US"/>
          </a:p>
        </p:txBody>
      </p:sp>
    </p:spTree>
    <p:extLst>
      <p:ext uri="{BB962C8B-B14F-4D97-AF65-F5344CB8AC3E}">
        <p14:creationId xmlns:p14="http://schemas.microsoft.com/office/powerpoint/2010/main" val="16471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7</a:t>
            </a:fld>
            <a:endParaRPr lang="en-US"/>
          </a:p>
        </p:txBody>
      </p:sp>
    </p:spTree>
    <p:extLst>
      <p:ext uri="{BB962C8B-B14F-4D97-AF65-F5344CB8AC3E}">
        <p14:creationId xmlns:p14="http://schemas.microsoft.com/office/powerpoint/2010/main" val="2274571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CB16C0-AA23-43ED-B5E0-E240E507E69D}"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54971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CB16C0-AA23-43ED-B5E0-E240E507E69D}"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60187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CB16C0-AA23-43ED-B5E0-E240E507E69D}"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41848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43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807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首尾页">
    <p:spTree>
      <p:nvGrpSpPr>
        <p:cNvPr id="1" name=""/>
        <p:cNvGrpSpPr/>
        <p:nvPr/>
      </p:nvGrpSpPr>
      <p:grpSpPr>
        <a:xfrm>
          <a:off x="0" y="0"/>
          <a:ext cx="0" cy="0"/>
          <a:chOff x="0" y="0"/>
          <a:chExt cx="0" cy="0"/>
        </a:xfrm>
      </p:grpSpPr>
      <p:sp>
        <p:nvSpPr>
          <p:cNvPr id="2" name="矩形 6">
            <a:extLst>
              <a:ext uri="{FF2B5EF4-FFF2-40B4-BE49-F238E27FC236}">
                <a16:creationId xmlns:a16="http://schemas.microsoft.com/office/drawing/2014/main" id="{C214DE8F-CC2D-42E0-9960-3D2B2850C3C1}"/>
              </a:ext>
            </a:extLst>
          </p:cNvPr>
          <p:cNvSpPr/>
          <p:nvPr userDrawn="1"/>
        </p:nvSpPr>
        <p:spPr>
          <a:xfrm>
            <a:off x="0" y="0"/>
            <a:ext cx="12192000" cy="6858000"/>
          </a:xfrm>
          <a:prstGeom prst="rect">
            <a:avLst/>
          </a:prstGeom>
          <a:solidFill>
            <a:srgbClr val="F6C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sz="1800"/>
          </a:p>
        </p:txBody>
      </p:sp>
      <p:pic>
        <p:nvPicPr>
          <p:cNvPr id="3" name="图片 7">
            <a:extLst>
              <a:ext uri="{FF2B5EF4-FFF2-40B4-BE49-F238E27FC236}">
                <a16:creationId xmlns:a16="http://schemas.microsoft.com/office/drawing/2014/main" id="{856D5954-85CD-4AC6-889B-3CA0A70DA5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897" t="313" r="2113"/>
          <a:stretch>
            <a:fillRect/>
          </a:stretch>
        </p:blipFill>
        <p:spPr bwMode="auto">
          <a:xfrm>
            <a:off x="-26987" y="-36513"/>
            <a:ext cx="12218988"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
            <a:extLst>
              <a:ext uri="{FF2B5EF4-FFF2-40B4-BE49-F238E27FC236}">
                <a16:creationId xmlns:a16="http://schemas.microsoft.com/office/drawing/2014/main" id="{751F62CF-6A97-4D70-81FD-7F8D7BED2CFD}"/>
              </a:ext>
            </a:extLst>
          </p:cNvPr>
          <p:cNvGrpSpPr>
            <a:grpSpLocks noChangeAspect="1"/>
          </p:cNvGrpSpPr>
          <p:nvPr userDrawn="1"/>
        </p:nvGrpSpPr>
        <p:grpSpPr bwMode="auto">
          <a:xfrm>
            <a:off x="1500200" y="3141669"/>
            <a:ext cx="1571625" cy="3740151"/>
            <a:chOff x="909" y="187"/>
            <a:chExt cx="802" cy="1908"/>
          </a:xfrm>
        </p:grpSpPr>
        <p:sp>
          <p:nvSpPr>
            <p:cNvPr id="5" name="Freeform 5">
              <a:extLst>
                <a:ext uri="{FF2B5EF4-FFF2-40B4-BE49-F238E27FC236}">
                  <a16:creationId xmlns:a16="http://schemas.microsoft.com/office/drawing/2014/main" id="{219136AB-E842-4800-85EE-389F45FF7A6E}"/>
                </a:ext>
              </a:extLst>
            </p:cNvPr>
            <p:cNvSpPr>
              <a:spLocks/>
            </p:cNvSpPr>
            <p:nvPr/>
          </p:nvSpPr>
          <p:spPr bwMode="auto">
            <a:xfrm>
              <a:off x="1071" y="819"/>
              <a:ext cx="503" cy="1273"/>
            </a:xfrm>
            <a:custGeom>
              <a:avLst/>
              <a:gdLst>
                <a:gd name="T0" fmla="*/ 41 w 698"/>
                <a:gd name="T1" fmla="*/ 3 h 1773"/>
                <a:gd name="T2" fmla="*/ 34 w 698"/>
                <a:gd name="T3" fmla="*/ 80 h 1773"/>
                <a:gd name="T4" fmla="*/ 28 w 698"/>
                <a:gd name="T5" fmla="*/ 159 h 1773"/>
                <a:gd name="T6" fmla="*/ 25 w 698"/>
                <a:gd name="T7" fmla="*/ 199 h 1773"/>
                <a:gd name="T8" fmla="*/ 21 w 698"/>
                <a:gd name="T9" fmla="*/ 237 h 1773"/>
                <a:gd name="T10" fmla="*/ 23 w 698"/>
                <a:gd name="T11" fmla="*/ 236 h 1773"/>
                <a:gd name="T12" fmla="*/ 17 w 698"/>
                <a:gd name="T13" fmla="*/ 308 h 1773"/>
                <a:gd name="T14" fmla="*/ 14 w 698"/>
                <a:gd name="T15" fmla="*/ 346 h 1773"/>
                <a:gd name="T16" fmla="*/ 9 w 698"/>
                <a:gd name="T17" fmla="*/ 370 h 1773"/>
                <a:gd name="T18" fmla="*/ 6 w 698"/>
                <a:gd name="T19" fmla="*/ 409 h 1773"/>
                <a:gd name="T20" fmla="*/ 2 w 698"/>
                <a:gd name="T21" fmla="*/ 434 h 1773"/>
                <a:gd name="T22" fmla="*/ 1 w 698"/>
                <a:gd name="T23" fmla="*/ 470 h 1773"/>
                <a:gd name="T24" fmla="*/ 42 w 698"/>
                <a:gd name="T25" fmla="*/ 469 h 1773"/>
                <a:gd name="T26" fmla="*/ 84 w 698"/>
                <a:gd name="T27" fmla="*/ 469 h 1773"/>
                <a:gd name="T28" fmla="*/ 171 w 698"/>
                <a:gd name="T29" fmla="*/ 469 h 1773"/>
                <a:gd name="T30" fmla="*/ 188 w 698"/>
                <a:gd name="T31" fmla="*/ 470 h 1773"/>
                <a:gd name="T32" fmla="*/ 181 w 698"/>
                <a:gd name="T33" fmla="*/ 402 h 1773"/>
                <a:gd name="T34" fmla="*/ 176 w 698"/>
                <a:gd name="T35" fmla="*/ 275 h 1773"/>
                <a:gd name="T36" fmla="*/ 175 w 698"/>
                <a:gd name="T37" fmla="*/ 230 h 1773"/>
                <a:gd name="T38" fmla="*/ 166 w 698"/>
                <a:gd name="T39" fmla="*/ 154 h 1773"/>
                <a:gd name="T40" fmla="*/ 164 w 698"/>
                <a:gd name="T41" fmla="*/ 130 h 1773"/>
                <a:gd name="T42" fmla="*/ 168 w 698"/>
                <a:gd name="T43" fmla="*/ 160 h 1773"/>
                <a:gd name="T44" fmla="*/ 166 w 698"/>
                <a:gd name="T45" fmla="*/ 121 h 1773"/>
                <a:gd name="T46" fmla="*/ 166 w 698"/>
                <a:gd name="T47" fmla="*/ 83 h 1773"/>
                <a:gd name="T48" fmla="*/ 84 w 698"/>
                <a:gd name="T49" fmla="*/ 52 h 1773"/>
                <a:gd name="T50" fmla="*/ 45 w 698"/>
                <a:gd name="T51" fmla="*/ 0 h 17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8" h="1773">
                  <a:moveTo>
                    <a:pt x="153" y="12"/>
                  </a:moveTo>
                  <a:cubicBezTo>
                    <a:pt x="130" y="102"/>
                    <a:pt x="135" y="206"/>
                    <a:pt x="125" y="300"/>
                  </a:cubicBezTo>
                  <a:cubicBezTo>
                    <a:pt x="116" y="398"/>
                    <a:pt x="114" y="500"/>
                    <a:pt x="104" y="600"/>
                  </a:cubicBezTo>
                  <a:cubicBezTo>
                    <a:pt x="99" y="648"/>
                    <a:pt x="96" y="700"/>
                    <a:pt x="91" y="748"/>
                  </a:cubicBezTo>
                  <a:cubicBezTo>
                    <a:pt x="87" y="793"/>
                    <a:pt x="90" y="848"/>
                    <a:pt x="76" y="890"/>
                  </a:cubicBezTo>
                  <a:cubicBezTo>
                    <a:pt x="79" y="889"/>
                    <a:pt x="81" y="888"/>
                    <a:pt x="84" y="887"/>
                  </a:cubicBezTo>
                  <a:cubicBezTo>
                    <a:pt x="53" y="964"/>
                    <a:pt x="67" y="1076"/>
                    <a:pt x="63" y="1160"/>
                  </a:cubicBezTo>
                  <a:cubicBezTo>
                    <a:pt x="61" y="1210"/>
                    <a:pt x="68" y="1256"/>
                    <a:pt x="54" y="1304"/>
                  </a:cubicBezTo>
                  <a:cubicBezTo>
                    <a:pt x="46" y="1335"/>
                    <a:pt x="38" y="1365"/>
                    <a:pt x="30" y="1395"/>
                  </a:cubicBezTo>
                  <a:cubicBezTo>
                    <a:pt x="14" y="1447"/>
                    <a:pt x="18" y="1486"/>
                    <a:pt x="23" y="1538"/>
                  </a:cubicBezTo>
                  <a:cubicBezTo>
                    <a:pt x="26" y="1573"/>
                    <a:pt x="14" y="1600"/>
                    <a:pt x="8" y="1634"/>
                  </a:cubicBezTo>
                  <a:cubicBezTo>
                    <a:pt x="0" y="1676"/>
                    <a:pt x="3" y="1726"/>
                    <a:pt x="5" y="1769"/>
                  </a:cubicBezTo>
                  <a:cubicBezTo>
                    <a:pt x="54" y="1773"/>
                    <a:pt x="107" y="1763"/>
                    <a:pt x="156" y="1766"/>
                  </a:cubicBezTo>
                  <a:cubicBezTo>
                    <a:pt x="207" y="1769"/>
                    <a:pt x="262" y="1771"/>
                    <a:pt x="311" y="1766"/>
                  </a:cubicBezTo>
                  <a:cubicBezTo>
                    <a:pt x="418" y="1755"/>
                    <a:pt x="525" y="1766"/>
                    <a:pt x="633" y="1766"/>
                  </a:cubicBezTo>
                  <a:cubicBezTo>
                    <a:pt x="655" y="1766"/>
                    <a:pt x="677" y="1766"/>
                    <a:pt x="698" y="1769"/>
                  </a:cubicBezTo>
                  <a:cubicBezTo>
                    <a:pt x="663" y="1703"/>
                    <a:pt x="673" y="1587"/>
                    <a:pt x="670" y="1514"/>
                  </a:cubicBezTo>
                  <a:cubicBezTo>
                    <a:pt x="664" y="1353"/>
                    <a:pt x="661" y="1194"/>
                    <a:pt x="652" y="1033"/>
                  </a:cubicBezTo>
                  <a:cubicBezTo>
                    <a:pt x="648" y="978"/>
                    <a:pt x="654" y="921"/>
                    <a:pt x="648" y="866"/>
                  </a:cubicBezTo>
                  <a:cubicBezTo>
                    <a:pt x="639" y="774"/>
                    <a:pt x="636" y="672"/>
                    <a:pt x="617" y="581"/>
                  </a:cubicBezTo>
                  <a:cubicBezTo>
                    <a:pt x="612" y="554"/>
                    <a:pt x="603" y="517"/>
                    <a:pt x="610" y="489"/>
                  </a:cubicBezTo>
                  <a:cubicBezTo>
                    <a:pt x="613" y="526"/>
                    <a:pt x="606" y="573"/>
                    <a:pt x="624" y="603"/>
                  </a:cubicBezTo>
                  <a:cubicBezTo>
                    <a:pt x="638" y="573"/>
                    <a:pt x="617" y="495"/>
                    <a:pt x="615" y="457"/>
                  </a:cubicBezTo>
                  <a:cubicBezTo>
                    <a:pt x="613" y="409"/>
                    <a:pt x="616" y="361"/>
                    <a:pt x="614" y="313"/>
                  </a:cubicBezTo>
                  <a:cubicBezTo>
                    <a:pt x="515" y="288"/>
                    <a:pt x="392" y="267"/>
                    <a:pt x="312" y="198"/>
                  </a:cubicBezTo>
                  <a:cubicBezTo>
                    <a:pt x="248" y="143"/>
                    <a:pt x="225" y="55"/>
                    <a:pt x="169" y="0"/>
                  </a:cubicBezTo>
                </a:path>
              </a:pathLst>
            </a:custGeom>
            <a:solidFill>
              <a:srgbClr val="FFCE45"/>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 name="Freeform 6">
              <a:extLst>
                <a:ext uri="{FF2B5EF4-FFF2-40B4-BE49-F238E27FC236}">
                  <a16:creationId xmlns:a16="http://schemas.microsoft.com/office/drawing/2014/main" id="{D5B6429D-35E9-40F1-A89F-014B198D0E3E}"/>
                </a:ext>
              </a:extLst>
            </p:cNvPr>
            <p:cNvSpPr>
              <a:spLocks/>
            </p:cNvSpPr>
            <p:nvPr/>
          </p:nvSpPr>
          <p:spPr bwMode="auto">
            <a:xfrm>
              <a:off x="1141" y="1869"/>
              <a:ext cx="151" cy="104"/>
            </a:xfrm>
            <a:custGeom>
              <a:avLst/>
              <a:gdLst>
                <a:gd name="T0" fmla="*/ 8 w 211"/>
                <a:gd name="T1" fmla="*/ 0 h 144"/>
                <a:gd name="T2" fmla="*/ 34 w 211"/>
                <a:gd name="T3" fmla="*/ 33 h 144"/>
                <a:gd name="T4" fmla="*/ 55 w 211"/>
                <a:gd name="T5" fmla="*/ 4 h 144"/>
                <a:gd name="T6" fmla="*/ 0 60000 65536"/>
                <a:gd name="T7" fmla="*/ 0 60000 65536"/>
                <a:gd name="T8" fmla="*/ 0 60000 65536"/>
              </a:gdLst>
              <a:ahLst/>
              <a:cxnLst>
                <a:cxn ang="T6">
                  <a:pos x="T0" y="T1"/>
                </a:cxn>
                <a:cxn ang="T7">
                  <a:pos x="T2" y="T3"/>
                </a:cxn>
                <a:cxn ang="T8">
                  <a:pos x="T4" y="T5"/>
                </a:cxn>
              </a:cxnLst>
              <a:rect l="0" t="0" r="r" b="b"/>
              <a:pathLst>
                <a:path w="211" h="144">
                  <a:moveTo>
                    <a:pt x="32" y="0"/>
                  </a:moveTo>
                  <a:cubicBezTo>
                    <a:pt x="0" y="63"/>
                    <a:pt x="61" y="144"/>
                    <a:pt x="131" y="121"/>
                  </a:cubicBezTo>
                  <a:cubicBezTo>
                    <a:pt x="190" y="101"/>
                    <a:pt x="211" y="64"/>
                    <a:pt x="210" y="12"/>
                  </a:cubicBezTo>
                </a:path>
              </a:pathLst>
            </a:custGeom>
            <a:solidFill>
              <a:srgbClr val="FFF14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 name="Freeform 7">
              <a:extLst>
                <a:ext uri="{FF2B5EF4-FFF2-40B4-BE49-F238E27FC236}">
                  <a16:creationId xmlns:a16="http://schemas.microsoft.com/office/drawing/2014/main" id="{DD895CDC-91E4-41FF-AAB3-A6D740C08031}"/>
                </a:ext>
              </a:extLst>
            </p:cNvPr>
            <p:cNvSpPr>
              <a:spLocks/>
            </p:cNvSpPr>
            <p:nvPr/>
          </p:nvSpPr>
          <p:spPr bwMode="auto">
            <a:xfrm>
              <a:off x="1368" y="1940"/>
              <a:ext cx="166" cy="120"/>
            </a:xfrm>
            <a:custGeom>
              <a:avLst/>
              <a:gdLst>
                <a:gd name="T0" fmla="*/ 27 w 230"/>
                <a:gd name="T1" fmla="*/ 0 h 167"/>
                <a:gd name="T2" fmla="*/ 30 w 230"/>
                <a:gd name="T3" fmla="*/ 41 h 167"/>
                <a:gd name="T4" fmla="*/ 41 w 230"/>
                <a:gd name="T5" fmla="*/ 3 h 167"/>
                <a:gd name="T6" fmla="*/ 0 60000 65536"/>
                <a:gd name="T7" fmla="*/ 0 60000 65536"/>
                <a:gd name="T8" fmla="*/ 0 60000 65536"/>
              </a:gdLst>
              <a:ahLst/>
              <a:cxnLst>
                <a:cxn ang="T6">
                  <a:pos x="T0" y="T1"/>
                </a:cxn>
                <a:cxn ang="T7">
                  <a:pos x="T2" y="T3"/>
                </a:cxn>
                <a:cxn ang="T8">
                  <a:pos x="T4" y="T5"/>
                </a:cxn>
              </a:cxnLst>
              <a:rect l="0" t="0" r="r" b="b"/>
              <a:pathLst>
                <a:path w="230" h="167">
                  <a:moveTo>
                    <a:pt x="103" y="0"/>
                  </a:moveTo>
                  <a:cubicBezTo>
                    <a:pt x="11" y="3"/>
                    <a:pt x="0" y="167"/>
                    <a:pt x="111" y="156"/>
                  </a:cubicBezTo>
                  <a:cubicBezTo>
                    <a:pt x="166" y="151"/>
                    <a:pt x="230" y="24"/>
                    <a:pt x="152" y="11"/>
                  </a:cubicBezTo>
                </a:path>
              </a:pathLst>
            </a:custGeom>
            <a:solidFill>
              <a:srgbClr val="ED9D2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 name="Freeform 8">
              <a:extLst>
                <a:ext uri="{FF2B5EF4-FFF2-40B4-BE49-F238E27FC236}">
                  <a16:creationId xmlns:a16="http://schemas.microsoft.com/office/drawing/2014/main" id="{45EF2AAD-8693-40F7-AC02-70A5EF8B5D2F}"/>
                </a:ext>
              </a:extLst>
            </p:cNvPr>
            <p:cNvSpPr>
              <a:spLocks/>
            </p:cNvSpPr>
            <p:nvPr/>
          </p:nvSpPr>
          <p:spPr bwMode="auto">
            <a:xfrm>
              <a:off x="1453" y="1289"/>
              <a:ext cx="90" cy="225"/>
            </a:xfrm>
            <a:custGeom>
              <a:avLst/>
              <a:gdLst>
                <a:gd name="T0" fmla="*/ 25 w 125"/>
                <a:gd name="T1" fmla="*/ 0 h 314"/>
                <a:gd name="T2" fmla="*/ 34 w 125"/>
                <a:gd name="T3" fmla="*/ 82 h 314"/>
                <a:gd name="T4" fmla="*/ 25 w 125"/>
                <a:gd name="T5" fmla="*/ 2 h 314"/>
                <a:gd name="T6" fmla="*/ 0 60000 65536"/>
                <a:gd name="T7" fmla="*/ 0 60000 65536"/>
                <a:gd name="T8" fmla="*/ 0 60000 65536"/>
              </a:gdLst>
              <a:ahLst/>
              <a:cxnLst>
                <a:cxn ang="T6">
                  <a:pos x="T0" y="T1"/>
                </a:cxn>
                <a:cxn ang="T7">
                  <a:pos x="T2" y="T3"/>
                </a:cxn>
                <a:cxn ang="T8">
                  <a:pos x="T4" y="T5"/>
                </a:cxn>
              </a:cxnLst>
              <a:rect l="0" t="0" r="r" b="b"/>
              <a:pathLst>
                <a:path w="125" h="314">
                  <a:moveTo>
                    <a:pt x="91" y="0"/>
                  </a:moveTo>
                  <a:cubicBezTo>
                    <a:pt x="35" y="100"/>
                    <a:pt x="0" y="253"/>
                    <a:pt x="125" y="314"/>
                  </a:cubicBezTo>
                  <a:cubicBezTo>
                    <a:pt x="111" y="213"/>
                    <a:pt x="95" y="111"/>
                    <a:pt x="95" y="8"/>
                  </a:cubicBezTo>
                </a:path>
              </a:pathLst>
            </a:custGeom>
            <a:solidFill>
              <a:srgbClr val="ED9D2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 name="Freeform 9">
              <a:extLst>
                <a:ext uri="{FF2B5EF4-FFF2-40B4-BE49-F238E27FC236}">
                  <a16:creationId xmlns:a16="http://schemas.microsoft.com/office/drawing/2014/main" id="{4E76EDF5-BA56-4956-A58B-3FBA6EAE8E3F}"/>
                </a:ext>
              </a:extLst>
            </p:cNvPr>
            <p:cNvSpPr>
              <a:spLocks/>
            </p:cNvSpPr>
            <p:nvPr/>
          </p:nvSpPr>
          <p:spPr bwMode="auto">
            <a:xfrm>
              <a:off x="1134" y="1125"/>
              <a:ext cx="114" cy="264"/>
            </a:xfrm>
            <a:custGeom>
              <a:avLst/>
              <a:gdLst>
                <a:gd name="T0" fmla="*/ 10 w 158"/>
                <a:gd name="T1" fmla="*/ 0 h 368"/>
                <a:gd name="T2" fmla="*/ 37 w 158"/>
                <a:gd name="T3" fmla="*/ 62 h 368"/>
                <a:gd name="T4" fmla="*/ 1 w 158"/>
                <a:gd name="T5" fmla="*/ 98 h 368"/>
                <a:gd name="T6" fmla="*/ 4 w 158"/>
                <a:gd name="T7" fmla="*/ 50 h 368"/>
                <a:gd name="T8" fmla="*/ 9 w 158"/>
                <a:gd name="T9" fmla="*/ 2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368">
                  <a:moveTo>
                    <a:pt x="37" y="0"/>
                  </a:moveTo>
                  <a:cubicBezTo>
                    <a:pt x="127" y="15"/>
                    <a:pt x="158" y="156"/>
                    <a:pt x="136" y="235"/>
                  </a:cubicBezTo>
                  <a:cubicBezTo>
                    <a:pt x="119" y="294"/>
                    <a:pt x="64" y="355"/>
                    <a:pt x="4" y="368"/>
                  </a:cubicBezTo>
                  <a:cubicBezTo>
                    <a:pt x="0" y="306"/>
                    <a:pt x="8" y="248"/>
                    <a:pt x="14" y="190"/>
                  </a:cubicBezTo>
                  <a:cubicBezTo>
                    <a:pt x="20" y="135"/>
                    <a:pt x="35" y="62"/>
                    <a:pt x="30" y="8"/>
                  </a:cubicBezTo>
                </a:path>
              </a:pathLst>
            </a:custGeom>
            <a:solidFill>
              <a:srgbClr val="ED9D2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 name="Freeform 10">
              <a:extLst>
                <a:ext uri="{FF2B5EF4-FFF2-40B4-BE49-F238E27FC236}">
                  <a16:creationId xmlns:a16="http://schemas.microsoft.com/office/drawing/2014/main" id="{FFED0A76-1A68-4BE1-BEF4-C4A5EA997329}"/>
                </a:ext>
              </a:extLst>
            </p:cNvPr>
            <p:cNvSpPr>
              <a:spLocks/>
            </p:cNvSpPr>
            <p:nvPr/>
          </p:nvSpPr>
          <p:spPr bwMode="auto">
            <a:xfrm>
              <a:off x="919" y="372"/>
              <a:ext cx="767" cy="677"/>
            </a:xfrm>
            <a:custGeom>
              <a:avLst/>
              <a:gdLst>
                <a:gd name="T0" fmla="*/ 159 w 1066"/>
                <a:gd name="T1" fmla="*/ 245 h 943"/>
                <a:gd name="T2" fmla="*/ 182 w 1066"/>
                <a:gd name="T3" fmla="*/ 250 h 943"/>
                <a:gd name="T4" fmla="*/ 202 w 1066"/>
                <a:gd name="T5" fmla="*/ 242 h 943"/>
                <a:gd name="T6" fmla="*/ 224 w 1066"/>
                <a:gd name="T7" fmla="*/ 242 h 943"/>
                <a:gd name="T8" fmla="*/ 245 w 1066"/>
                <a:gd name="T9" fmla="*/ 235 h 943"/>
                <a:gd name="T10" fmla="*/ 265 w 1066"/>
                <a:gd name="T11" fmla="*/ 231 h 943"/>
                <a:gd name="T12" fmla="*/ 263 w 1066"/>
                <a:gd name="T13" fmla="*/ 228 h 943"/>
                <a:gd name="T14" fmla="*/ 265 w 1066"/>
                <a:gd name="T15" fmla="*/ 228 h 943"/>
                <a:gd name="T16" fmla="*/ 266 w 1066"/>
                <a:gd name="T17" fmla="*/ 231 h 943"/>
                <a:gd name="T18" fmla="*/ 268 w 1066"/>
                <a:gd name="T19" fmla="*/ 228 h 943"/>
                <a:gd name="T20" fmla="*/ 283 w 1066"/>
                <a:gd name="T21" fmla="*/ 182 h 943"/>
                <a:gd name="T22" fmla="*/ 266 w 1066"/>
                <a:gd name="T23" fmla="*/ 145 h 943"/>
                <a:gd name="T24" fmla="*/ 241 w 1066"/>
                <a:gd name="T25" fmla="*/ 101 h 943"/>
                <a:gd name="T26" fmla="*/ 219 w 1066"/>
                <a:gd name="T27" fmla="*/ 59 h 943"/>
                <a:gd name="T28" fmla="*/ 244 w 1066"/>
                <a:gd name="T29" fmla="*/ 60 h 943"/>
                <a:gd name="T30" fmla="*/ 267 w 1066"/>
                <a:gd name="T31" fmla="*/ 49 h 943"/>
                <a:gd name="T32" fmla="*/ 264 w 1066"/>
                <a:gd name="T33" fmla="*/ 10 h 943"/>
                <a:gd name="T34" fmla="*/ 244 w 1066"/>
                <a:gd name="T35" fmla="*/ 19 h 943"/>
                <a:gd name="T36" fmla="*/ 222 w 1066"/>
                <a:gd name="T37" fmla="*/ 22 h 943"/>
                <a:gd name="T38" fmla="*/ 174 w 1066"/>
                <a:gd name="T39" fmla="*/ 5 h 943"/>
                <a:gd name="T40" fmla="*/ 122 w 1066"/>
                <a:gd name="T41" fmla="*/ 5 h 943"/>
                <a:gd name="T42" fmla="*/ 87 w 1066"/>
                <a:gd name="T43" fmla="*/ 37 h 943"/>
                <a:gd name="T44" fmla="*/ 50 w 1066"/>
                <a:gd name="T45" fmla="*/ 63 h 943"/>
                <a:gd name="T46" fmla="*/ 10 w 1066"/>
                <a:gd name="T47" fmla="*/ 81 h 943"/>
                <a:gd name="T48" fmla="*/ 33 w 1066"/>
                <a:gd name="T49" fmla="*/ 105 h 943"/>
                <a:gd name="T50" fmla="*/ 71 w 1066"/>
                <a:gd name="T51" fmla="*/ 91 h 943"/>
                <a:gd name="T52" fmla="*/ 78 w 1066"/>
                <a:gd name="T53" fmla="*/ 104 h 943"/>
                <a:gd name="T54" fmla="*/ 81 w 1066"/>
                <a:gd name="T55" fmla="*/ 121 h 943"/>
                <a:gd name="T56" fmla="*/ 91 w 1066"/>
                <a:gd name="T57" fmla="*/ 154 h 943"/>
                <a:gd name="T58" fmla="*/ 94 w 1066"/>
                <a:gd name="T59" fmla="*/ 164 h 943"/>
                <a:gd name="T60" fmla="*/ 104 w 1066"/>
                <a:gd name="T61" fmla="*/ 183 h 943"/>
                <a:gd name="T62" fmla="*/ 124 w 1066"/>
                <a:gd name="T63" fmla="*/ 207 h 943"/>
                <a:gd name="T64" fmla="*/ 131 w 1066"/>
                <a:gd name="T65" fmla="*/ 215 h 943"/>
                <a:gd name="T66" fmla="*/ 139 w 1066"/>
                <a:gd name="T67" fmla="*/ 225 h 943"/>
                <a:gd name="T68" fmla="*/ 145 w 1066"/>
                <a:gd name="T69" fmla="*/ 210 h 943"/>
                <a:gd name="T70" fmla="*/ 172 w 1066"/>
                <a:gd name="T71" fmla="*/ 177 h 9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66" h="943">
                  <a:moveTo>
                    <a:pt x="592" y="921"/>
                  </a:moveTo>
                  <a:cubicBezTo>
                    <a:pt x="616" y="919"/>
                    <a:pt x="652" y="942"/>
                    <a:pt x="678" y="942"/>
                  </a:cubicBezTo>
                  <a:cubicBezTo>
                    <a:pt x="710" y="943"/>
                    <a:pt x="726" y="920"/>
                    <a:pt x="753" y="910"/>
                  </a:cubicBezTo>
                  <a:cubicBezTo>
                    <a:pt x="779" y="901"/>
                    <a:pt x="808" y="913"/>
                    <a:pt x="834" y="909"/>
                  </a:cubicBezTo>
                  <a:cubicBezTo>
                    <a:pt x="859" y="905"/>
                    <a:pt x="891" y="893"/>
                    <a:pt x="915" y="884"/>
                  </a:cubicBezTo>
                  <a:cubicBezTo>
                    <a:pt x="931" y="877"/>
                    <a:pt x="982" y="840"/>
                    <a:pt x="987" y="869"/>
                  </a:cubicBezTo>
                  <a:cubicBezTo>
                    <a:pt x="985" y="867"/>
                    <a:pt x="982" y="862"/>
                    <a:pt x="980" y="860"/>
                  </a:cubicBezTo>
                  <a:cubicBezTo>
                    <a:pt x="984" y="858"/>
                    <a:pt x="986" y="858"/>
                    <a:pt x="990" y="859"/>
                  </a:cubicBezTo>
                  <a:cubicBezTo>
                    <a:pt x="990" y="862"/>
                    <a:pt x="992" y="866"/>
                    <a:pt x="992" y="870"/>
                  </a:cubicBezTo>
                  <a:cubicBezTo>
                    <a:pt x="995" y="866"/>
                    <a:pt x="999" y="862"/>
                    <a:pt x="1003" y="858"/>
                  </a:cubicBezTo>
                  <a:cubicBezTo>
                    <a:pt x="1052" y="811"/>
                    <a:pt x="1063" y="748"/>
                    <a:pt x="1059" y="684"/>
                  </a:cubicBezTo>
                  <a:cubicBezTo>
                    <a:pt x="1056" y="627"/>
                    <a:pt x="1025" y="591"/>
                    <a:pt x="993" y="546"/>
                  </a:cubicBezTo>
                  <a:cubicBezTo>
                    <a:pt x="957" y="496"/>
                    <a:pt x="914" y="441"/>
                    <a:pt x="900" y="381"/>
                  </a:cubicBezTo>
                  <a:cubicBezTo>
                    <a:pt x="886" y="319"/>
                    <a:pt x="845" y="278"/>
                    <a:pt x="815" y="222"/>
                  </a:cubicBezTo>
                  <a:cubicBezTo>
                    <a:pt x="836" y="236"/>
                    <a:pt x="885" y="228"/>
                    <a:pt x="909" y="223"/>
                  </a:cubicBezTo>
                  <a:cubicBezTo>
                    <a:pt x="940" y="216"/>
                    <a:pt x="970" y="203"/>
                    <a:pt x="995" y="184"/>
                  </a:cubicBezTo>
                  <a:cubicBezTo>
                    <a:pt x="1030" y="155"/>
                    <a:pt x="1066" y="19"/>
                    <a:pt x="986" y="39"/>
                  </a:cubicBezTo>
                  <a:cubicBezTo>
                    <a:pt x="960" y="46"/>
                    <a:pt x="936" y="62"/>
                    <a:pt x="911" y="69"/>
                  </a:cubicBezTo>
                  <a:cubicBezTo>
                    <a:pt x="885" y="77"/>
                    <a:pt x="854" y="82"/>
                    <a:pt x="828" y="82"/>
                  </a:cubicBezTo>
                  <a:cubicBezTo>
                    <a:pt x="763" y="82"/>
                    <a:pt x="711" y="38"/>
                    <a:pt x="650" y="19"/>
                  </a:cubicBezTo>
                  <a:cubicBezTo>
                    <a:pt x="591" y="0"/>
                    <a:pt x="514" y="2"/>
                    <a:pt x="455" y="20"/>
                  </a:cubicBezTo>
                  <a:cubicBezTo>
                    <a:pt x="396" y="37"/>
                    <a:pt x="357" y="90"/>
                    <a:pt x="325" y="139"/>
                  </a:cubicBezTo>
                  <a:cubicBezTo>
                    <a:pt x="293" y="189"/>
                    <a:pt x="243" y="224"/>
                    <a:pt x="186" y="239"/>
                  </a:cubicBezTo>
                  <a:cubicBezTo>
                    <a:pt x="138" y="252"/>
                    <a:pt x="67" y="258"/>
                    <a:pt x="36" y="304"/>
                  </a:cubicBezTo>
                  <a:cubicBezTo>
                    <a:pt x="0" y="360"/>
                    <a:pt x="78" y="394"/>
                    <a:pt x="123" y="394"/>
                  </a:cubicBezTo>
                  <a:cubicBezTo>
                    <a:pt x="165" y="393"/>
                    <a:pt x="229" y="373"/>
                    <a:pt x="263" y="343"/>
                  </a:cubicBezTo>
                  <a:cubicBezTo>
                    <a:pt x="269" y="337"/>
                    <a:pt x="290" y="387"/>
                    <a:pt x="291" y="392"/>
                  </a:cubicBezTo>
                  <a:cubicBezTo>
                    <a:pt x="295" y="412"/>
                    <a:pt x="296" y="434"/>
                    <a:pt x="300" y="455"/>
                  </a:cubicBezTo>
                  <a:cubicBezTo>
                    <a:pt x="308" y="498"/>
                    <a:pt x="326" y="538"/>
                    <a:pt x="340" y="579"/>
                  </a:cubicBezTo>
                  <a:cubicBezTo>
                    <a:pt x="344" y="591"/>
                    <a:pt x="348" y="603"/>
                    <a:pt x="352" y="615"/>
                  </a:cubicBezTo>
                  <a:cubicBezTo>
                    <a:pt x="361" y="642"/>
                    <a:pt x="372" y="665"/>
                    <a:pt x="388" y="688"/>
                  </a:cubicBezTo>
                  <a:cubicBezTo>
                    <a:pt x="410" y="720"/>
                    <a:pt x="437" y="749"/>
                    <a:pt x="463" y="777"/>
                  </a:cubicBezTo>
                  <a:cubicBezTo>
                    <a:pt x="472" y="786"/>
                    <a:pt x="480" y="796"/>
                    <a:pt x="488" y="807"/>
                  </a:cubicBezTo>
                  <a:cubicBezTo>
                    <a:pt x="497" y="818"/>
                    <a:pt x="505" y="839"/>
                    <a:pt x="518" y="846"/>
                  </a:cubicBezTo>
                  <a:cubicBezTo>
                    <a:pt x="531" y="831"/>
                    <a:pt x="536" y="808"/>
                    <a:pt x="544" y="790"/>
                  </a:cubicBezTo>
                  <a:cubicBezTo>
                    <a:pt x="567" y="744"/>
                    <a:pt x="594" y="688"/>
                    <a:pt x="642" y="663"/>
                  </a:cubicBezTo>
                </a:path>
              </a:pathLst>
            </a:custGeom>
            <a:solidFill>
              <a:srgbClr val="FFCE45"/>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 name="Rectangle 11">
              <a:extLst>
                <a:ext uri="{FF2B5EF4-FFF2-40B4-BE49-F238E27FC236}">
                  <a16:creationId xmlns:a16="http://schemas.microsoft.com/office/drawing/2014/main" id="{2CAA105E-AF21-48FD-BD3A-B4E46AA61B1D}"/>
                </a:ext>
              </a:extLst>
            </p:cNvPr>
            <p:cNvSpPr>
              <a:spLocks noChangeArrowheads="1"/>
            </p:cNvSpPr>
            <p:nvPr/>
          </p:nvSpPr>
          <p:spPr bwMode="auto">
            <a:xfrm>
              <a:off x="1134" y="650"/>
              <a:ext cx="1" cy="1"/>
            </a:xfrm>
            <a:prstGeom prst="rect">
              <a:avLst/>
            </a:prstGeom>
            <a:solidFill>
              <a:srgbClr val="A0695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2" name="Freeform 12">
              <a:extLst>
                <a:ext uri="{FF2B5EF4-FFF2-40B4-BE49-F238E27FC236}">
                  <a16:creationId xmlns:a16="http://schemas.microsoft.com/office/drawing/2014/main" id="{D17D38AF-18BB-4B75-9DE8-D99F70F0945F}"/>
                </a:ext>
              </a:extLst>
            </p:cNvPr>
            <p:cNvSpPr>
              <a:spLocks/>
            </p:cNvSpPr>
            <p:nvPr/>
          </p:nvSpPr>
          <p:spPr bwMode="auto">
            <a:xfrm>
              <a:off x="1574" y="393"/>
              <a:ext cx="89" cy="146"/>
            </a:xfrm>
            <a:custGeom>
              <a:avLst/>
              <a:gdLst>
                <a:gd name="T0" fmla="*/ 0 w 124"/>
                <a:gd name="T1" fmla="*/ 14 h 203"/>
                <a:gd name="T2" fmla="*/ 4 w 124"/>
                <a:gd name="T3" fmla="*/ 23 h 203"/>
                <a:gd name="T4" fmla="*/ 5 w 124"/>
                <a:gd name="T5" fmla="*/ 35 h 203"/>
                <a:gd name="T6" fmla="*/ 2 w 124"/>
                <a:gd name="T7" fmla="*/ 50 h 203"/>
                <a:gd name="T8" fmla="*/ 26 w 124"/>
                <a:gd name="T9" fmla="*/ 33 h 203"/>
                <a:gd name="T10" fmla="*/ 32 w 124"/>
                <a:gd name="T11" fmla="*/ 10 h 203"/>
                <a:gd name="T12" fmla="*/ 14 w 124"/>
                <a:gd name="T13" fmla="*/ 6 h 203"/>
                <a:gd name="T14" fmla="*/ 11 w 124"/>
                <a:gd name="T15" fmla="*/ 6 h 2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4" h="203">
                  <a:moveTo>
                    <a:pt x="0" y="51"/>
                  </a:moveTo>
                  <a:cubicBezTo>
                    <a:pt x="4" y="63"/>
                    <a:pt x="13" y="72"/>
                    <a:pt x="16" y="86"/>
                  </a:cubicBezTo>
                  <a:cubicBezTo>
                    <a:pt x="19" y="99"/>
                    <a:pt x="20" y="116"/>
                    <a:pt x="20" y="129"/>
                  </a:cubicBezTo>
                  <a:cubicBezTo>
                    <a:pt x="19" y="150"/>
                    <a:pt x="13" y="168"/>
                    <a:pt x="8" y="188"/>
                  </a:cubicBezTo>
                  <a:cubicBezTo>
                    <a:pt x="39" y="203"/>
                    <a:pt x="87" y="146"/>
                    <a:pt x="98" y="124"/>
                  </a:cubicBezTo>
                  <a:cubicBezTo>
                    <a:pt x="111" y="98"/>
                    <a:pt x="124" y="66"/>
                    <a:pt x="119" y="37"/>
                  </a:cubicBezTo>
                  <a:cubicBezTo>
                    <a:pt x="112" y="0"/>
                    <a:pt x="74" y="7"/>
                    <a:pt x="51" y="21"/>
                  </a:cubicBezTo>
                  <a:cubicBezTo>
                    <a:pt x="48" y="22"/>
                    <a:pt x="45" y="23"/>
                    <a:pt x="43" y="25"/>
                  </a:cubicBezTo>
                </a:path>
              </a:pathLst>
            </a:custGeom>
            <a:solidFill>
              <a:srgbClr val="C69763"/>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 name="Freeform 13">
              <a:extLst>
                <a:ext uri="{FF2B5EF4-FFF2-40B4-BE49-F238E27FC236}">
                  <a16:creationId xmlns:a16="http://schemas.microsoft.com/office/drawing/2014/main" id="{E96C1579-21FB-4933-955D-D27D5FB9685D}"/>
                </a:ext>
              </a:extLst>
            </p:cNvPr>
            <p:cNvSpPr>
              <a:spLocks/>
            </p:cNvSpPr>
            <p:nvPr/>
          </p:nvSpPr>
          <p:spPr bwMode="auto">
            <a:xfrm>
              <a:off x="920" y="556"/>
              <a:ext cx="182" cy="105"/>
            </a:xfrm>
            <a:custGeom>
              <a:avLst/>
              <a:gdLst>
                <a:gd name="T0" fmla="*/ 56 w 253"/>
                <a:gd name="T1" fmla="*/ 35 h 145"/>
                <a:gd name="T2" fmla="*/ 32 w 253"/>
                <a:gd name="T3" fmla="*/ 38 h 145"/>
                <a:gd name="T4" fmla="*/ 9 w 253"/>
                <a:gd name="T5" fmla="*/ 30 h 145"/>
                <a:gd name="T6" fmla="*/ 18 w 253"/>
                <a:gd name="T7" fmla="*/ 7 h 145"/>
                <a:gd name="T8" fmla="*/ 32 w 253"/>
                <a:gd name="T9" fmla="*/ 0 h 145"/>
                <a:gd name="T10" fmla="*/ 47 w 253"/>
                <a:gd name="T11" fmla="*/ 12 h 145"/>
                <a:gd name="T12" fmla="*/ 68 w 253"/>
                <a:gd name="T13" fmla="*/ 27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3" h="145">
                  <a:moveTo>
                    <a:pt x="209" y="129"/>
                  </a:moveTo>
                  <a:cubicBezTo>
                    <a:pt x="190" y="145"/>
                    <a:pt x="144" y="143"/>
                    <a:pt x="121" y="140"/>
                  </a:cubicBezTo>
                  <a:cubicBezTo>
                    <a:pt x="91" y="136"/>
                    <a:pt x="57" y="132"/>
                    <a:pt x="35" y="110"/>
                  </a:cubicBezTo>
                  <a:cubicBezTo>
                    <a:pt x="0" y="73"/>
                    <a:pt x="30" y="41"/>
                    <a:pt x="67" y="22"/>
                  </a:cubicBezTo>
                  <a:cubicBezTo>
                    <a:pt x="80" y="15"/>
                    <a:pt x="107" y="0"/>
                    <a:pt x="122" y="0"/>
                  </a:cubicBezTo>
                  <a:cubicBezTo>
                    <a:pt x="145" y="0"/>
                    <a:pt x="159" y="27"/>
                    <a:pt x="174" y="41"/>
                  </a:cubicBezTo>
                  <a:cubicBezTo>
                    <a:pt x="196" y="61"/>
                    <a:pt x="227" y="82"/>
                    <a:pt x="253" y="96"/>
                  </a:cubicBezTo>
                </a:path>
              </a:pathLst>
            </a:custGeom>
            <a:solidFill>
              <a:srgbClr val="C69763"/>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 name="Line 14">
              <a:extLst>
                <a:ext uri="{FF2B5EF4-FFF2-40B4-BE49-F238E27FC236}">
                  <a16:creationId xmlns:a16="http://schemas.microsoft.com/office/drawing/2014/main" id="{DA4F4101-F084-4400-85AB-9A18A7BE9DFA}"/>
                </a:ext>
              </a:extLst>
            </p:cNvPr>
            <p:cNvSpPr>
              <a:spLocks noChangeShapeType="1"/>
            </p:cNvSpPr>
            <p:nvPr/>
          </p:nvSpPr>
          <p:spPr bwMode="auto">
            <a:xfrm>
              <a:off x="1018" y="55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 name="Line 15">
              <a:extLst>
                <a:ext uri="{FF2B5EF4-FFF2-40B4-BE49-F238E27FC236}">
                  <a16:creationId xmlns:a16="http://schemas.microsoft.com/office/drawing/2014/main" id="{157CEA2B-DD82-41FF-954F-96FFF92EBA3C}"/>
                </a:ext>
              </a:extLst>
            </p:cNvPr>
            <p:cNvSpPr>
              <a:spLocks noChangeShapeType="1"/>
            </p:cNvSpPr>
            <p:nvPr/>
          </p:nvSpPr>
          <p:spPr bwMode="auto">
            <a:xfrm>
              <a:off x="1018" y="55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 name="Freeform 16">
              <a:extLst>
                <a:ext uri="{FF2B5EF4-FFF2-40B4-BE49-F238E27FC236}">
                  <a16:creationId xmlns:a16="http://schemas.microsoft.com/office/drawing/2014/main" id="{6DB62536-36BF-40A0-905E-DF2CF972041F}"/>
                </a:ext>
              </a:extLst>
            </p:cNvPr>
            <p:cNvSpPr>
              <a:spLocks/>
            </p:cNvSpPr>
            <p:nvPr/>
          </p:nvSpPr>
          <p:spPr bwMode="auto">
            <a:xfrm>
              <a:off x="1264" y="195"/>
              <a:ext cx="80" cy="196"/>
            </a:xfrm>
            <a:custGeom>
              <a:avLst/>
              <a:gdLst>
                <a:gd name="T0" fmla="*/ 14 w 111"/>
                <a:gd name="T1" fmla="*/ 21 h 274"/>
                <a:gd name="T2" fmla="*/ 12 w 111"/>
                <a:gd name="T3" fmla="*/ 2 h 274"/>
                <a:gd name="T4" fmla="*/ 22 w 111"/>
                <a:gd name="T5" fmla="*/ 17 h 274"/>
                <a:gd name="T6" fmla="*/ 29 w 111"/>
                <a:gd name="T7" fmla="*/ 66 h 274"/>
                <a:gd name="T8" fmla="*/ 30 w 111"/>
                <a:gd name="T9" fmla="*/ 72 h 274"/>
                <a:gd name="T10" fmla="*/ 16 w 111"/>
                <a:gd name="T11" fmla="*/ 65 h 274"/>
                <a:gd name="T12" fmla="*/ 15 w 111"/>
                <a:gd name="T13" fmla="*/ 51 h 274"/>
                <a:gd name="T14" fmla="*/ 13 w 111"/>
                <a:gd name="T15" fmla="*/ 21 h 2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 h="274">
                  <a:moveTo>
                    <a:pt x="51" y="80"/>
                  </a:moveTo>
                  <a:cubicBezTo>
                    <a:pt x="47" y="63"/>
                    <a:pt x="0" y="20"/>
                    <a:pt x="44" y="9"/>
                  </a:cubicBezTo>
                  <a:cubicBezTo>
                    <a:pt x="83" y="0"/>
                    <a:pt x="89" y="37"/>
                    <a:pt x="81" y="64"/>
                  </a:cubicBezTo>
                  <a:cubicBezTo>
                    <a:pt x="65" y="125"/>
                    <a:pt x="93" y="191"/>
                    <a:pt x="106" y="251"/>
                  </a:cubicBezTo>
                  <a:cubicBezTo>
                    <a:pt x="107" y="259"/>
                    <a:pt x="108" y="267"/>
                    <a:pt x="111" y="274"/>
                  </a:cubicBezTo>
                  <a:cubicBezTo>
                    <a:pt x="94" y="270"/>
                    <a:pt x="68" y="264"/>
                    <a:pt x="59" y="249"/>
                  </a:cubicBezTo>
                  <a:cubicBezTo>
                    <a:pt x="52" y="236"/>
                    <a:pt x="55" y="209"/>
                    <a:pt x="55" y="194"/>
                  </a:cubicBezTo>
                  <a:cubicBezTo>
                    <a:pt x="54" y="162"/>
                    <a:pt x="64" y="111"/>
                    <a:pt x="48" y="81"/>
                  </a:cubicBezTo>
                </a:path>
              </a:pathLst>
            </a:custGeom>
            <a:solidFill>
              <a:srgbClr val="F9C93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 name="Freeform 17">
              <a:extLst>
                <a:ext uri="{FF2B5EF4-FFF2-40B4-BE49-F238E27FC236}">
                  <a16:creationId xmlns:a16="http://schemas.microsoft.com/office/drawing/2014/main" id="{29435F63-5B83-4267-88F8-A7423058F772}"/>
                </a:ext>
              </a:extLst>
            </p:cNvPr>
            <p:cNvSpPr>
              <a:spLocks/>
            </p:cNvSpPr>
            <p:nvPr/>
          </p:nvSpPr>
          <p:spPr bwMode="auto">
            <a:xfrm>
              <a:off x="1063" y="272"/>
              <a:ext cx="124" cy="188"/>
            </a:xfrm>
            <a:custGeom>
              <a:avLst/>
              <a:gdLst>
                <a:gd name="T0" fmla="*/ 14 w 172"/>
                <a:gd name="T1" fmla="*/ 28 h 262"/>
                <a:gd name="T2" fmla="*/ 6 w 172"/>
                <a:gd name="T3" fmla="*/ 19 h 262"/>
                <a:gd name="T4" fmla="*/ 1 w 172"/>
                <a:gd name="T5" fmla="*/ 11 h 262"/>
                <a:gd name="T6" fmla="*/ 14 w 172"/>
                <a:gd name="T7" fmla="*/ 10 h 262"/>
                <a:gd name="T8" fmla="*/ 37 w 172"/>
                <a:gd name="T9" fmla="*/ 47 h 262"/>
                <a:gd name="T10" fmla="*/ 46 w 172"/>
                <a:gd name="T11" fmla="*/ 56 h 262"/>
                <a:gd name="T12" fmla="*/ 38 w 172"/>
                <a:gd name="T13" fmla="*/ 70 h 262"/>
                <a:gd name="T14" fmla="*/ 27 w 172"/>
                <a:gd name="T15" fmla="*/ 48 h 262"/>
                <a:gd name="T16" fmla="*/ 13 w 172"/>
                <a:gd name="T17" fmla="*/ 26 h 2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 h="262">
                  <a:moveTo>
                    <a:pt x="54" y="107"/>
                  </a:moveTo>
                  <a:cubicBezTo>
                    <a:pt x="42" y="100"/>
                    <a:pt x="35" y="83"/>
                    <a:pt x="22" y="74"/>
                  </a:cubicBezTo>
                  <a:cubicBezTo>
                    <a:pt x="9" y="66"/>
                    <a:pt x="0" y="59"/>
                    <a:pt x="1" y="42"/>
                  </a:cubicBezTo>
                  <a:cubicBezTo>
                    <a:pt x="2" y="0"/>
                    <a:pt x="42" y="0"/>
                    <a:pt x="53" y="36"/>
                  </a:cubicBezTo>
                  <a:cubicBezTo>
                    <a:pt x="69" y="89"/>
                    <a:pt x="103" y="134"/>
                    <a:pt x="139" y="176"/>
                  </a:cubicBezTo>
                  <a:cubicBezTo>
                    <a:pt x="146" y="185"/>
                    <a:pt x="169" y="201"/>
                    <a:pt x="170" y="212"/>
                  </a:cubicBezTo>
                  <a:cubicBezTo>
                    <a:pt x="172" y="223"/>
                    <a:pt x="149" y="252"/>
                    <a:pt x="141" y="262"/>
                  </a:cubicBezTo>
                  <a:cubicBezTo>
                    <a:pt x="121" y="245"/>
                    <a:pt x="112" y="204"/>
                    <a:pt x="99" y="181"/>
                  </a:cubicBezTo>
                  <a:cubicBezTo>
                    <a:pt x="83" y="152"/>
                    <a:pt x="64" y="124"/>
                    <a:pt x="47" y="96"/>
                  </a:cubicBezTo>
                </a:path>
              </a:pathLst>
            </a:custGeom>
            <a:solidFill>
              <a:srgbClr val="F9C932"/>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 name="Freeform 18">
              <a:extLst>
                <a:ext uri="{FF2B5EF4-FFF2-40B4-BE49-F238E27FC236}">
                  <a16:creationId xmlns:a16="http://schemas.microsoft.com/office/drawing/2014/main" id="{78ED57DB-DB02-4DC5-A27B-9C1199C65F26}"/>
                </a:ext>
              </a:extLst>
            </p:cNvPr>
            <p:cNvSpPr>
              <a:spLocks/>
            </p:cNvSpPr>
            <p:nvPr/>
          </p:nvSpPr>
          <p:spPr bwMode="auto">
            <a:xfrm>
              <a:off x="1043" y="274"/>
              <a:ext cx="67" cy="67"/>
            </a:xfrm>
            <a:custGeom>
              <a:avLst/>
              <a:gdLst>
                <a:gd name="T0" fmla="*/ 19 w 94"/>
                <a:gd name="T1" fmla="*/ 25 h 93"/>
                <a:gd name="T2" fmla="*/ 11 w 94"/>
                <a:gd name="T3" fmla="*/ 4 h 93"/>
                <a:gd name="T4" fmla="*/ 22 w 94"/>
                <a:gd name="T5" fmla="*/ 6 h 93"/>
                <a:gd name="T6" fmla="*/ 24 w 94"/>
                <a:gd name="T7" fmla="*/ 19 h 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93">
                  <a:moveTo>
                    <a:pt x="74" y="93"/>
                  </a:moveTo>
                  <a:cubicBezTo>
                    <a:pt x="52" y="75"/>
                    <a:pt x="0" y="48"/>
                    <a:pt x="40" y="15"/>
                  </a:cubicBezTo>
                  <a:cubicBezTo>
                    <a:pt x="57" y="0"/>
                    <a:pt x="76" y="8"/>
                    <a:pt x="85" y="25"/>
                  </a:cubicBezTo>
                  <a:cubicBezTo>
                    <a:pt x="94" y="41"/>
                    <a:pt x="89" y="56"/>
                    <a:pt x="90" y="73"/>
                  </a:cubicBezTo>
                </a:path>
              </a:pathLst>
            </a:custGeom>
            <a:solidFill>
              <a:srgbClr val="A87135"/>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 name="Freeform 19">
              <a:extLst>
                <a:ext uri="{FF2B5EF4-FFF2-40B4-BE49-F238E27FC236}">
                  <a16:creationId xmlns:a16="http://schemas.microsoft.com/office/drawing/2014/main" id="{AA382924-4BE3-4F94-828F-CB53F26A7CB4}"/>
                </a:ext>
              </a:extLst>
            </p:cNvPr>
            <p:cNvSpPr>
              <a:spLocks/>
            </p:cNvSpPr>
            <p:nvPr/>
          </p:nvSpPr>
          <p:spPr bwMode="auto">
            <a:xfrm>
              <a:off x="1276" y="187"/>
              <a:ext cx="51" cy="71"/>
            </a:xfrm>
            <a:custGeom>
              <a:avLst/>
              <a:gdLst>
                <a:gd name="T0" fmla="*/ 10 w 71"/>
                <a:gd name="T1" fmla="*/ 27 h 98"/>
                <a:gd name="T2" fmla="*/ 3 w 71"/>
                <a:gd name="T3" fmla="*/ 8 h 98"/>
                <a:gd name="T4" fmla="*/ 19 w 71"/>
                <a:gd name="T5" fmla="*/ 10 h 98"/>
                <a:gd name="T6" fmla="*/ 16 w 71"/>
                <a:gd name="T7" fmla="*/ 27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98">
                  <a:moveTo>
                    <a:pt x="36" y="98"/>
                  </a:moveTo>
                  <a:cubicBezTo>
                    <a:pt x="32" y="79"/>
                    <a:pt x="0" y="50"/>
                    <a:pt x="11" y="29"/>
                  </a:cubicBezTo>
                  <a:cubicBezTo>
                    <a:pt x="27" y="0"/>
                    <a:pt x="56" y="21"/>
                    <a:pt x="69" y="37"/>
                  </a:cubicBezTo>
                  <a:cubicBezTo>
                    <a:pt x="71" y="58"/>
                    <a:pt x="57" y="77"/>
                    <a:pt x="58" y="97"/>
                  </a:cubicBezTo>
                </a:path>
              </a:pathLst>
            </a:custGeom>
            <a:solidFill>
              <a:srgbClr val="A87135"/>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 name="Freeform 20">
              <a:extLst>
                <a:ext uri="{FF2B5EF4-FFF2-40B4-BE49-F238E27FC236}">
                  <a16:creationId xmlns:a16="http://schemas.microsoft.com/office/drawing/2014/main" id="{CA1B508D-EAEF-422D-BE0D-C2D9C6D412C5}"/>
                </a:ext>
              </a:extLst>
            </p:cNvPr>
            <p:cNvSpPr>
              <a:spLocks/>
            </p:cNvSpPr>
            <p:nvPr/>
          </p:nvSpPr>
          <p:spPr bwMode="auto">
            <a:xfrm>
              <a:off x="1267" y="765"/>
              <a:ext cx="436" cy="299"/>
            </a:xfrm>
            <a:custGeom>
              <a:avLst/>
              <a:gdLst>
                <a:gd name="T0" fmla="*/ 0 w 605"/>
                <a:gd name="T1" fmla="*/ 70 h 416"/>
                <a:gd name="T2" fmla="*/ 90 w 605"/>
                <a:gd name="T3" fmla="*/ 15 h 416"/>
                <a:gd name="T4" fmla="*/ 154 w 605"/>
                <a:gd name="T5" fmla="*/ 26 h 416"/>
                <a:gd name="T6" fmla="*/ 78 w 605"/>
                <a:gd name="T7" fmla="*/ 110 h 416"/>
                <a:gd name="T8" fmla="*/ 2 w 605"/>
                <a:gd name="T9" fmla="*/ 75 h 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5" h="416">
                  <a:moveTo>
                    <a:pt x="0" y="266"/>
                  </a:moveTo>
                  <a:cubicBezTo>
                    <a:pt x="81" y="139"/>
                    <a:pt x="189" y="85"/>
                    <a:pt x="335" y="55"/>
                  </a:cubicBezTo>
                  <a:cubicBezTo>
                    <a:pt x="411" y="39"/>
                    <a:pt x="549" y="0"/>
                    <a:pt x="569" y="96"/>
                  </a:cubicBezTo>
                  <a:cubicBezTo>
                    <a:pt x="605" y="276"/>
                    <a:pt x="466" y="403"/>
                    <a:pt x="289" y="412"/>
                  </a:cubicBezTo>
                  <a:cubicBezTo>
                    <a:pt x="191" y="416"/>
                    <a:pt x="73" y="355"/>
                    <a:pt x="9" y="28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 name="Freeform 21">
              <a:extLst>
                <a:ext uri="{FF2B5EF4-FFF2-40B4-BE49-F238E27FC236}">
                  <a16:creationId xmlns:a16="http://schemas.microsoft.com/office/drawing/2014/main" id="{0B3AE042-3A9A-4D69-94EF-9B1F63A96252}"/>
                </a:ext>
              </a:extLst>
            </p:cNvPr>
            <p:cNvSpPr>
              <a:spLocks/>
            </p:cNvSpPr>
            <p:nvPr/>
          </p:nvSpPr>
          <p:spPr bwMode="auto">
            <a:xfrm>
              <a:off x="1503" y="520"/>
              <a:ext cx="195" cy="477"/>
            </a:xfrm>
            <a:custGeom>
              <a:avLst/>
              <a:gdLst>
                <a:gd name="T0" fmla="*/ 1 w 270"/>
                <a:gd name="T1" fmla="*/ 0 h 664"/>
                <a:gd name="T2" fmla="*/ 0 w 270"/>
                <a:gd name="T3" fmla="*/ 1 h 664"/>
                <a:gd name="T4" fmla="*/ 9 w 270"/>
                <a:gd name="T5" fmla="*/ 19 h 664"/>
                <a:gd name="T6" fmla="*/ 16 w 270"/>
                <a:gd name="T7" fmla="*/ 28 h 664"/>
                <a:gd name="T8" fmla="*/ 23 w 270"/>
                <a:gd name="T9" fmla="*/ 45 h 664"/>
                <a:gd name="T10" fmla="*/ 28 w 270"/>
                <a:gd name="T11" fmla="*/ 57 h 664"/>
                <a:gd name="T12" fmla="*/ 37 w 270"/>
                <a:gd name="T13" fmla="*/ 73 h 664"/>
                <a:gd name="T14" fmla="*/ 44 w 270"/>
                <a:gd name="T15" fmla="*/ 85 h 664"/>
                <a:gd name="T16" fmla="*/ 53 w 270"/>
                <a:gd name="T17" fmla="*/ 99 h 664"/>
                <a:gd name="T18" fmla="*/ 62 w 270"/>
                <a:gd name="T19" fmla="*/ 112 h 664"/>
                <a:gd name="T20" fmla="*/ 48 w 270"/>
                <a:gd name="T21" fmla="*/ 177 h 664"/>
                <a:gd name="T22" fmla="*/ 48 w 270"/>
                <a:gd name="T23" fmla="*/ 177 h 664"/>
                <a:gd name="T24" fmla="*/ 49 w 270"/>
                <a:gd name="T25" fmla="*/ 177 h 664"/>
                <a:gd name="T26" fmla="*/ 64 w 270"/>
                <a:gd name="T27" fmla="*/ 111 h 664"/>
                <a:gd name="T28" fmla="*/ 55 w 270"/>
                <a:gd name="T29" fmla="*/ 98 h 664"/>
                <a:gd name="T30" fmla="*/ 46 w 270"/>
                <a:gd name="T31" fmla="*/ 85 h 664"/>
                <a:gd name="T32" fmla="*/ 38 w 270"/>
                <a:gd name="T33" fmla="*/ 73 h 664"/>
                <a:gd name="T34" fmla="*/ 30 w 270"/>
                <a:gd name="T35" fmla="*/ 57 h 664"/>
                <a:gd name="T36" fmla="*/ 25 w 270"/>
                <a:gd name="T37" fmla="*/ 45 h 664"/>
                <a:gd name="T38" fmla="*/ 17 w 270"/>
                <a:gd name="T39" fmla="*/ 27 h 664"/>
                <a:gd name="T40" fmla="*/ 12 w 270"/>
                <a:gd name="T41" fmla="*/ 18 h 664"/>
                <a:gd name="T42" fmla="*/ 2 w 270"/>
                <a:gd name="T43" fmla="*/ 1 h 664"/>
                <a:gd name="T44" fmla="*/ 1 w 270"/>
                <a:gd name="T45" fmla="*/ 0 h 6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0" h="664">
                  <a:moveTo>
                    <a:pt x="4" y="0"/>
                  </a:moveTo>
                  <a:cubicBezTo>
                    <a:pt x="2" y="0"/>
                    <a:pt x="0" y="2"/>
                    <a:pt x="0" y="4"/>
                  </a:cubicBezTo>
                  <a:cubicBezTo>
                    <a:pt x="1" y="28"/>
                    <a:pt x="19" y="50"/>
                    <a:pt x="35" y="73"/>
                  </a:cubicBezTo>
                  <a:cubicBezTo>
                    <a:pt x="44" y="84"/>
                    <a:pt x="52" y="94"/>
                    <a:pt x="57" y="104"/>
                  </a:cubicBezTo>
                  <a:cubicBezTo>
                    <a:pt x="69" y="127"/>
                    <a:pt x="77" y="148"/>
                    <a:pt x="85" y="171"/>
                  </a:cubicBezTo>
                  <a:cubicBezTo>
                    <a:pt x="104" y="217"/>
                    <a:pt x="104" y="217"/>
                    <a:pt x="104" y="217"/>
                  </a:cubicBezTo>
                  <a:cubicBezTo>
                    <a:pt x="112" y="237"/>
                    <a:pt x="124" y="256"/>
                    <a:pt x="135" y="275"/>
                  </a:cubicBezTo>
                  <a:cubicBezTo>
                    <a:pt x="144" y="290"/>
                    <a:pt x="153" y="305"/>
                    <a:pt x="161" y="321"/>
                  </a:cubicBezTo>
                  <a:cubicBezTo>
                    <a:pt x="170" y="339"/>
                    <a:pt x="183" y="355"/>
                    <a:pt x="195" y="371"/>
                  </a:cubicBezTo>
                  <a:cubicBezTo>
                    <a:pt x="208" y="387"/>
                    <a:pt x="220" y="402"/>
                    <a:pt x="229" y="420"/>
                  </a:cubicBezTo>
                  <a:cubicBezTo>
                    <a:pt x="262" y="490"/>
                    <a:pt x="244" y="617"/>
                    <a:pt x="175" y="662"/>
                  </a:cubicBezTo>
                  <a:cubicBezTo>
                    <a:pt x="173" y="663"/>
                    <a:pt x="174" y="660"/>
                    <a:pt x="175" y="662"/>
                  </a:cubicBezTo>
                  <a:cubicBezTo>
                    <a:pt x="176" y="664"/>
                    <a:pt x="178" y="664"/>
                    <a:pt x="180" y="663"/>
                  </a:cubicBezTo>
                  <a:cubicBezTo>
                    <a:pt x="253" y="616"/>
                    <a:pt x="270" y="490"/>
                    <a:pt x="236" y="417"/>
                  </a:cubicBezTo>
                  <a:cubicBezTo>
                    <a:pt x="227" y="398"/>
                    <a:pt x="214" y="382"/>
                    <a:pt x="202" y="366"/>
                  </a:cubicBezTo>
                  <a:cubicBezTo>
                    <a:pt x="189" y="351"/>
                    <a:pt x="177" y="335"/>
                    <a:pt x="168" y="318"/>
                  </a:cubicBezTo>
                  <a:cubicBezTo>
                    <a:pt x="160" y="301"/>
                    <a:pt x="151" y="286"/>
                    <a:pt x="142" y="271"/>
                  </a:cubicBezTo>
                  <a:cubicBezTo>
                    <a:pt x="131" y="252"/>
                    <a:pt x="120" y="233"/>
                    <a:pt x="111" y="214"/>
                  </a:cubicBezTo>
                  <a:cubicBezTo>
                    <a:pt x="93" y="168"/>
                    <a:pt x="93" y="168"/>
                    <a:pt x="93" y="168"/>
                  </a:cubicBezTo>
                  <a:cubicBezTo>
                    <a:pt x="85" y="146"/>
                    <a:pt x="76" y="123"/>
                    <a:pt x="64" y="100"/>
                  </a:cubicBezTo>
                  <a:cubicBezTo>
                    <a:pt x="59" y="90"/>
                    <a:pt x="50" y="79"/>
                    <a:pt x="42" y="68"/>
                  </a:cubicBezTo>
                  <a:cubicBezTo>
                    <a:pt x="26" y="47"/>
                    <a:pt x="9" y="25"/>
                    <a:pt x="8" y="4"/>
                  </a:cubicBezTo>
                  <a:cubicBezTo>
                    <a:pt x="8" y="1"/>
                    <a:pt x="6" y="0"/>
                    <a:pt x="4"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 name="Freeform 22">
              <a:extLst>
                <a:ext uri="{FF2B5EF4-FFF2-40B4-BE49-F238E27FC236}">
                  <a16:creationId xmlns:a16="http://schemas.microsoft.com/office/drawing/2014/main" id="{12CD54A2-E909-41E3-80ED-23EB8CA0D6ED}"/>
                </a:ext>
              </a:extLst>
            </p:cNvPr>
            <p:cNvSpPr>
              <a:spLocks/>
            </p:cNvSpPr>
            <p:nvPr/>
          </p:nvSpPr>
          <p:spPr bwMode="auto">
            <a:xfrm>
              <a:off x="928" y="367"/>
              <a:ext cx="742" cy="674"/>
            </a:xfrm>
            <a:custGeom>
              <a:avLst/>
              <a:gdLst>
                <a:gd name="T0" fmla="*/ 164 w 1030"/>
                <a:gd name="T1" fmla="*/ 248 h 939"/>
                <a:gd name="T2" fmla="*/ 133 w 1030"/>
                <a:gd name="T3" fmla="*/ 224 h 939"/>
                <a:gd name="T4" fmla="*/ 122 w 1030"/>
                <a:gd name="T5" fmla="*/ 209 h 939"/>
                <a:gd name="T6" fmla="*/ 94 w 1030"/>
                <a:gd name="T7" fmla="*/ 167 h 939"/>
                <a:gd name="T8" fmla="*/ 79 w 1030"/>
                <a:gd name="T9" fmla="*/ 128 h 939"/>
                <a:gd name="T10" fmla="*/ 77 w 1030"/>
                <a:gd name="T11" fmla="*/ 115 h 939"/>
                <a:gd name="T12" fmla="*/ 71 w 1030"/>
                <a:gd name="T13" fmla="*/ 92 h 939"/>
                <a:gd name="T14" fmla="*/ 71 w 1030"/>
                <a:gd name="T15" fmla="*/ 91 h 939"/>
                <a:gd name="T16" fmla="*/ 70 w 1030"/>
                <a:gd name="T17" fmla="*/ 91 h 939"/>
                <a:gd name="T18" fmla="*/ 62 w 1030"/>
                <a:gd name="T19" fmla="*/ 96 h 939"/>
                <a:gd name="T20" fmla="*/ 38 w 1030"/>
                <a:gd name="T21" fmla="*/ 107 h 939"/>
                <a:gd name="T22" fmla="*/ 4 w 1030"/>
                <a:gd name="T23" fmla="*/ 93 h 939"/>
                <a:gd name="T24" fmla="*/ 32 w 1030"/>
                <a:gd name="T25" fmla="*/ 70 h 939"/>
                <a:gd name="T26" fmla="*/ 37 w 1030"/>
                <a:gd name="T27" fmla="*/ 69 h 939"/>
                <a:gd name="T28" fmla="*/ 70 w 1030"/>
                <a:gd name="T29" fmla="*/ 55 h 939"/>
                <a:gd name="T30" fmla="*/ 88 w 1030"/>
                <a:gd name="T31" fmla="*/ 35 h 939"/>
                <a:gd name="T32" fmla="*/ 91 w 1030"/>
                <a:gd name="T33" fmla="*/ 31 h 939"/>
                <a:gd name="T34" fmla="*/ 125 w 1030"/>
                <a:gd name="T35" fmla="*/ 8 h 939"/>
                <a:gd name="T36" fmla="*/ 196 w 1030"/>
                <a:gd name="T37" fmla="*/ 19 h 939"/>
                <a:gd name="T38" fmla="*/ 229 w 1030"/>
                <a:gd name="T39" fmla="*/ 25 h 939"/>
                <a:gd name="T40" fmla="*/ 249 w 1030"/>
                <a:gd name="T41" fmla="*/ 20 h 939"/>
                <a:gd name="T42" fmla="*/ 254 w 1030"/>
                <a:gd name="T43" fmla="*/ 17 h 939"/>
                <a:gd name="T44" fmla="*/ 264 w 1030"/>
                <a:gd name="T45" fmla="*/ 12 h 939"/>
                <a:gd name="T46" fmla="*/ 271 w 1030"/>
                <a:gd name="T47" fmla="*/ 16 h 939"/>
                <a:gd name="T48" fmla="*/ 270 w 1030"/>
                <a:gd name="T49" fmla="*/ 39 h 939"/>
                <a:gd name="T50" fmla="*/ 241 w 1030"/>
                <a:gd name="T51" fmla="*/ 60 h 939"/>
                <a:gd name="T52" fmla="*/ 218 w 1030"/>
                <a:gd name="T53" fmla="*/ 59 h 939"/>
                <a:gd name="T54" fmla="*/ 218 w 1030"/>
                <a:gd name="T55" fmla="*/ 59 h 939"/>
                <a:gd name="T56" fmla="*/ 218 w 1030"/>
                <a:gd name="T57" fmla="*/ 61 h 939"/>
                <a:gd name="T58" fmla="*/ 241 w 1030"/>
                <a:gd name="T59" fmla="*/ 62 h 939"/>
                <a:gd name="T60" fmla="*/ 272 w 1030"/>
                <a:gd name="T61" fmla="*/ 40 h 939"/>
                <a:gd name="T62" fmla="*/ 272 w 1030"/>
                <a:gd name="T63" fmla="*/ 14 h 939"/>
                <a:gd name="T64" fmla="*/ 264 w 1030"/>
                <a:gd name="T65" fmla="*/ 10 h 939"/>
                <a:gd name="T66" fmla="*/ 254 w 1030"/>
                <a:gd name="T67" fmla="*/ 15 h 939"/>
                <a:gd name="T68" fmla="*/ 248 w 1030"/>
                <a:gd name="T69" fmla="*/ 18 h 939"/>
                <a:gd name="T70" fmla="*/ 229 w 1030"/>
                <a:gd name="T71" fmla="*/ 23 h 939"/>
                <a:gd name="T72" fmla="*/ 197 w 1030"/>
                <a:gd name="T73" fmla="*/ 17 h 939"/>
                <a:gd name="T74" fmla="*/ 125 w 1030"/>
                <a:gd name="T75" fmla="*/ 6 h 939"/>
                <a:gd name="T76" fmla="*/ 90 w 1030"/>
                <a:gd name="T77" fmla="*/ 29 h 939"/>
                <a:gd name="T78" fmla="*/ 86 w 1030"/>
                <a:gd name="T79" fmla="*/ 34 h 939"/>
                <a:gd name="T80" fmla="*/ 68 w 1030"/>
                <a:gd name="T81" fmla="*/ 53 h 939"/>
                <a:gd name="T82" fmla="*/ 36 w 1030"/>
                <a:gd name="T83" fmla="*/ 67 h 939"/>
                <a:gd name="T84" fmla="*/ 32 w 1030"/>
                <a:gd name="T85" fmla="*/ 68 h 939"/>
                <a:gd name="T86" fmla="*/ 3 w 1030"/>
                <a:gd name="T87" fmla="*/ 93 h 939"/>
                <a:gd name="T88" fmla="*/ 38 w 1030"/>
                <a:gd name="T89" fmla="*/ 109 h 939"/>
                <a:gd name="T90" fmla="*/ 64 w 1030"/>
                <a:gd name="T91" fmla="*/ 98 h 939"/>
                <a:gd name="T92" fmla="*/ 70 w 1030"/>
                <a:gd name="T93" fmla="*/ 94 h 939"/>
                <a:gd name="T94" fmla="*/ 75 w 1030"/>
                <a:gd name="T95" fmla="*/ 116 h 939"/>
                <a:gd name="T96" fmla="*/ 77 w 1030"/>
                <a:gd name="T97" fmla="*/ 128 h 939"/>
                <a:gd name="T98" fmla="*/ 91 w 1030"/>
                <a:gd name="T99" fmla="*/ 168 h 939"/>
                <a:gd name="T100" fmla="*/ 120 w 1030"/>
                <a:gd name="T101" fmla="*/ 210 h 939"/>
                <a:gd name="T102" fmla="*/ 131 w 1030"/>
                <a:gd name="T103" fmla="*/ 225 h 939"/>
                <a:gd name="T104" fmla="*/ 162 w 1030"/>
                <a:gd name="T105" fmla="*/ 249 h 9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30" h="939">
                  <a:moveTo>
                    <a:pt x="608" y="932"/>
                  </a:moveTo>
                  <a:cubicBezTo>
                    <a:pt x="563" y="913"/>
                    <a:pt x="520" y="877"/>
                    <a:pt x="493" y="841"/>
                  </a:cubicBezTo>
                  <a:cubicBezTo>
                    <a:pt x="452" y="787"/>
                    <a:pt x="452" y="787"/>
                    <a:pt x="452" y="787"/>
                  </a:cubicBezTo>
                  <a:cubicBezTo>
                    <a:pt x="413" y="736"/>
                    <a:pt x="376" y="688"/>
                    <a:pt x="348" y="630"/>
                  </a:cubicBezTo>
                  <a:cubicBezTo>
                    <a:pt x="325" y="583"/>
                    <a:pt x="308" y="533"/>
                    <a:pt x="295" y="480"/>
                  </a:cubicBezTo>
                  <a:cubicBezTo>
                    <a:pt x="292" y="465"/>
                    <a:pt x="289" y="450"/>
                    <a:pt x="287" y="433"/>
                  </a:cubicBezTo>
                  <a:cubicBezTo>
                    <a:pt x="282" y="402"/>
                    <a:pt x="278" y="370"/>
                    <a:pt x="265" y="345"/>
                  </a:cubicBezTo>
                  <a:cubicBezTo>
                    <a:pt x="264" y="344"/>
                    <a:pt x="263" y="343"/>
                    <a:pt x="262" y="343"/>
                  </a:cubicBezTo>
                  <a:cubicBezTo>
                    <a:pt x="261" y="343"/>
                    <a:pt x="260" y="343"/>
                    <a:pt x="259" y="344"/>
                  </a:cubicBezTo>
                  <a:cubicBezTo>
                    <a:pt x="232" y="362"/>
                    <a:pt x="232" y="362"/>
                    <a:pt x="232" y="362"/>
                  </a:cubicBezTo>
                  <a:cubicBezTo>
                    <a:pt x="204" y="382"/>
                    <a:pt x="179" y="400"/>
                    <a:pt x="140" y="403"/>
                  </a:cubicBezTo>
                  <a:cubicBezTo>
                    <a:pt x="102" y="406"/>
                    <a:pt x="25" y="390"/>
                    <a:pt x="18" y="349"/>
                  </a:cubicBezTo>
                  <a:cubicBezTo>
                    <a:pt x="10" y="301"/>
                    <a:pt x="79" y="278"/>
                    <a:pt x="121" y="265"/>
                  </a:cubicBezTo>
                  <a:cubicBezTo>
                    <a:pt x="136" y="260"/>
                    <a:pt x="136" y="260"/>
                    <a:pt x="136" y="260"/>
                  </a:cubicBezTo>
                  <a:cubicBezTo>
                    <a:pt x="183" y="244"/>
                    <a:pt x="224" y="226"/>
                    <a:pt x="258" y="206"/>
                  </a:cubicBezTo>
                  <a:cubicBezTo>
                    <a:pt x="290" y="188"/>
                    <a:pt x="309" y="161"/>
                    <a:pt x="328" y="132"/>
                  </a:cubicBezTo>
                  <a:cubicBezTo>
                    <a:pt x="339" y="116"/>
                    <a:pt x="339" y="116"/>
                    <a:pt x="339" y="116"/>
                  </a:cubicBezTo>
                  <a:cubicBezTo>
                    <a:pt x="369" y="74"/>
                    <a:pt x="414" y="44"/>
                    <a:pt x="467" y="31"/>
                  </a:cubicBezTo>
                  <a:cubicBezTo>
                    <a:pt x="558" y="8"/>
                    <a:pt x="640" y="21"/>
                    <a:pt x="727" y="71"/>
                  </a:cubicBezTo>
                  <a:cubicBezTo>
                    <a:pt x="766" y="94"/>
                    <a:pt x="806" y="101"/>
                    <a:pt x="853" y="95"/>
                  </a:cubicBezTo>
                  <a:cubicBezTo>
                    <a:pt x="876" y="92"/>
                    <a:pt x="899" y="86"/>
                    <a:pt x="923" y="76"/>
                  </a:cubicBezTo>
                  <a:cubicBezTo>
                    <a:pt x="944" y="64"/>
                    <a:pt x="944" y="64"/>
                    <a:pt x="944" y="64"/>
                  </a:cubicBezTo>
                  <a:cubicBezTo>
                    <a:pt x="957" y="56"/>
                    <a:pt x="971" y="48"/>
                    <a:pt x="982" y="47"/>
                  </a:cubicBezTo>
                  <a:cubicBezTo>
                    <a:pt x="992" y="47"/>
                    <a:pt x="1000" y="50"/>
                    <a:pt x="1005" y="58"/>
                  </a:cubicBezTo>
                  <a:cubicBezTo>
                    <a:pt x="1020" y="79"/>
                    <a:pt x="1012" y="127"/>
                    <a:pt x="1004" y="147"/>
                  </a:cubicBezTo>
                  <a:cubicBezTo>
                    <a:pt x="986" y="190"/>
                    <a:pt x="951" y="215"/>
                    <a:pt x="896" y="226"/>
                  </a:cubicBezTo>
                  <a:cubicBezTo>
                    <a:pt x="867" y="231"/>
                    <a:pt x="830" y="233"/>
                    <a:pt x="812" y="221"/>
                  </a:cubicBezTo>
                  <a:cubicBezTo>
                    <a:pt x="810" y="220"/>
                    <a:pt x="807" y="220"/>
                    <a:pt x="806" y="222"/>
                  </a:cubicBezTo>
                  <a:cubicBezTo>
                    <a:pt x="805" y="224"/>
                    <a:pt x="805" y="226"/>
                    <a:pt x="807" y="228"/>
                  </a:cubicBezTo>
                  <a:cubicBezTo>
                    <a:pt x="833" y="245"/>
                    <a:pt x="883" y="237"/>
                    <a:pt x="897" y="234"/>
                  </a:cubicBezTo>
                  <a:cubicBezTo>
                    <a:pt x="955" y="222"/>
                    <a:pt x="992" y="195"/>
                    <a:pt x="1011" y="151"/>
                  </a:cubicBezTo>
                  <a:cubicBezTo>
                    <a:pt x="1020" y="130"/>
                    <a:pt x="1030" y="78"/>
                    <a:pt x="1012" y="53"/>
                  </a:cubicBezTo>
                  <a:cubicBezTo>
                    <a:pt x="1005" y="43"/>
                    <a:pt x="995" y="38"/>
                    <a:pt x="981" y="39"/>
                  </a:cubicBezTo>
                  <a:cubicBezTo>
                    <a:pt x="968" y="40"/>
                    <a:pt x="954" y="49"/>
                    <a:pt x="940" y="57"/>
                  </a:cubicBezTo>
                  <a:cubicBezTo>
                    <a:pt x="920" y="68"/>
                    <a:pt x="920" y="68"/>
                    <a:pt x="920" y="68"/>
                  </a:cubicBezTo>
                  <a:cubicBezTo>
                    <a:pt x="897" y="78"/>
                    <a:pt x="875" y="84"/>
                    <a:pt x="852" y="87"/>
                  </a:cubicBezTo>
                  <a:cubicBezTo>
                    <a:pt x="806" y="93"/>
                    <a:pt x="769" y="86"/>
                    <a:pt x="731" y="64"/>
                  </a:cubicBezTo>
                  <a:cubicBezTo>
                    <a:pt x="642" y="13"/>
                    <a:pt x="558" y="0"/>
                    <a:pt x="465" y="23"/>
                  </a:cubicBezTo>
                  <a:cubicBezTo>
                    <a:pt x="411" y="36"/>
                    <a:pt x="364" y="68"/>
                    <a:pt x="333" y="112"/>
                  </a:cubicBezTo>
                  <a:cubicBezTo>
                    <a:pt x="321" y="128"/>
                    <a:pt x="321" y="128"/>
                    <a:pt x="321" y="128"/>
                  </a:cubicBezTo>
                  <a:cubicBezTo>
                    <a:pt x="302" y="155"/>
                    <a:pt x="285" y="182"/>
                    <a:pt x="254" y="199"/>
                  </a:cubicBezTo>
                  <a:cubicBezTo>
                    <a:pt x="220" y="219"/>
                    <a:pt x="180" y="237"/>
                    <a:pt x="134" y="253"/>
                  </a:cubicBezTo>
                  <a:cubicBezTo>
                    <a:pt x="119" y="257"/>
                    <a:pt x="119" y="257"/>
                    <a:pt x="119" y="257"/>
                  </a:cubicBezTo>
                  <a:cubicBezTo>
                    <a:pt x="74" y="271"/>
                    <a:pt x="0" y="295"/>
                    <a:pt x="10" y="350"/>
                  </a:cubicBezTo>
                  <a:cubicBezTo>
                    <a:pt x="18" y="401"/>
                    <a:pt x="106" y="414"/>
                    <a:pt x="141" y="411"/>
                  </a:cubicBezTo>
                  <a:cubicBezTo>
                    <a:pt x="182" y="407"/>
                    <a:pt x="209" y="389"/>
                    <a:pt x="237" y="369"/>
                  </a:cubicBezTo>
                  <a:cubicBezTo>
                    <a:pt x="237" y="369"/>
                    <a:pt x="253" y="357"/>
                    <a:pt x="259" y="353"/>
                  </a:cubicBezTo>
                  <a:cubicBezTo>
                    <a:pt x="270" y="376"/>
                    <a:pt x="275" y="406"/>
                    <a:pt x="279" y="435"/>
                  </a:cubicBezTo>
                  <a:cubicBezTo>
                    <a:pt x="281" y="451"/>
                    <a:pt x="284" y="467"/>
                    <a:pt x="287" y="482"/>
                  </a:cubicBezTo>
                  <a:cubicBezTo>
                    <a:pt x="300" y="535"/>
                    <a:pt x="318" y="586"/>
                    <a:pt x="340" y="633"/>
                  </a:cubicBezTo>
                  <a:cubicBezTo>
                    <a:pt x="369" y="693"/>
                    <a:pt x="408" y="743"/>
                    <a:pt x="446" y="792"/>
                  </a:cubicBezTo>
                  <a:cubicBezTo>
                    <a:pt x="487" y="845"/>
                    <a:pt x="487" y="845"/>
                    <a:pt x="487" y="845"/>
                  </a:cubicBezTo>
                  <a:cubicBezTo>
                    <a:pt x="513" y="881"/>
                    <a:pt x="556" y="919"/>
                    <a:pt x="603" y="939"/>
                  </a:cubicBezTo>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 name="Freeform 23">
              <a:extLst>
                <a:ext uri="{FF2B5EF4-FFF2-40B4-BE49-F238E27FC236}">
                  <a16:creationId xmlns:a16="http://schemas.microsoft.com/office/drawing/2014/main" id="{5DDC52CF-BE28-4B74-A032-2CA0ECC308D7}"/>
                </a:ext>
              </a:extLst>
            </p:cNvPr>
            <p:cNvSpPr>
              <a:spLocks/>
            </p:cNvSpPr>
            <p:nvPr/>
          </p:nvSpPr>
          <p:spPr bwMode="auto">
            <a:xfrm>
              <a:off x="1363" y="895"/>
              <a:ext cx="246" cy="135"/>
            </a:xfrm>
            <a:custGeom>
              <a:avLst/>
              <a:gdLst>
                <a:gd name="T0" fmla="*/ 91 w 342"/>
                <a:gd name="T1" fmla="*/ 0 h 188"/>
                <a:gd name="T2" fmla="*/ 89 w 342"/>
                <a:gd name="T3" fmla="*/ 1 h 188"/>
                <a:gd name="T4" fmla="*/ 56 w 342"/>
                <a:gd name="T5" fmla="*/ 46 h 188"/>
                <a:gd name="T6" fmla="*/ 24 w 342"/>
                <a:gd name="T7" fmla="*/ 43 h 188"/>
                <a:gd name="T8" fmla="*/ 10 w 342"/>
                <a:gd name="T9" fmla="*/ 31 h 188"/>
                <a:gd name="T10" fmla="*/ 2 w 342"/>
                <a:gd name="T11" fmla="*/ 24 h 188"/>
                <a:gd name="T12" fmla="*/ 1 w 342"/>
                <a:gd name="T13" fmla="*/ 24 h 188"/>
                <a:gd name="T14" fmla="*/ 1 w 342"/>
                <a:gd name="T15" fmla="*/ 26 h 188"/>
                <a:gd name="T16" fmla="*/ 9 w 342"/>
                <a:gd name="T17" fmla="*/ 32 h 188"/>
                <a:gd name="T18" fmla="*/ 23 w 342"/>
                <a:gd name="T19" fmla="*/ 45 h 188"/>
                <a:gd name="T20" fmla="*/ 56 w 342"/>
                <a:gd name="T21" fmla="*/ 48 h 188"/>
                <a:gd name="T22" fmla="*/ 91 w 342"/>
                <a:gd name="T23" fmla="*/ 1 h 188"/>
                <a:gd name="T24" fmla="*/ 91 w 342"/>
                <a:gd name="T25" fmla="*/ 0 h 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2" h="188">
                  <a:moveTo>
                    <a:pt x="338" y="0"/>
                  </a:moveTo>
                  <a:cubicBezTo>
                    <a:pt x="336" y="0"/>
                    <a:pt x="334" y="2"/>
                    <a:pt x="334" y="4"/>
                  </a:cubicBezTo>
                  <a:cubicBezTo>
                    <a:pt x="326" y="77"/>
                    <a:pt x="305" y="155"/>
                    <a:pt x="210" y="172"/>
                  </a:cubicBezTo>
                  <a:cubicBezTo>
                    <a:pt x="165" y="180"/>
                    <a:pt x="128" y="176"/>
                    <a:pt x="92" y="160"/>
                  </a:cubicBezTo>
                  <a:cubicBezTo>
                    <a:pt x="70" y="150"/>
                    <a:pt x="53" y="133"/>
                    <a:pt x="36" y="116"/>
                  </a:cubicBezTo>
                  <a:cubicBezTo>
                    <a:pt x="27" y="107"/>
                    <a:pt x="17" y="98"/>
                    <a:pt x="7" y="90"/>
                  </a:cubicBezTo>
                  <a:cubicBezTo>
                    <a:pt x="5" y="88"/>
                    <a:pt x="3" y="89"/>
                    <a:pt x="1" y="91"/>
                  </a:cubicBezTo>
                  <a:cubicBezTo>
                    <a:pt x="0" y="92"/>
                    <a:pt x="0" y="95"/>
                    <a:pt x="2" y="96"/>
                  </a:cubicBezTo>
                  <a:cubicBezTo>
                    <a:pt x="12" y="104"/>
                    <a:pt x="21" y="113"/>
                    <a:pt x="30" y="122"/>
                  </a:cubicBezTo>
                  <a:cubicBezTo>
                    <a:pt x="47" y="139"/>
                    <a:pt x="65" y="156"/>
                    <a:pt x="88" y="167"/>
                  </a:cubicBezTo>
                  <a:cubicBezTo>
                    <a:pt x="126" y="184"/>
                    <a:pt x="164" y="188"/>
                    <a:pt x="211" y="180"/>
                  </a:cubicBezTo>
                  <a:cubicBezTo>
                    <a:pt x="313" y="162"/>
                    <a:pt x="334" y="77"/>
                    <a:pt x="342" y="5"/>
                  </a:cubicBezTo>
                  <a:cubicBezTo>
                    <a:pt x="342" y="3"/>
                    <a:pt x="340" y="1"/>
                    <a:pt x="338"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4" name="Freeform 24">
              <a:extLst>
                <a:ext uri="{FF2B5EF4-FFF2-40B4-BE49-F238E27FC236}">
                  <a16:creationId xmlns:a16="http://schemas.microsoft.com/office/drawing/2014/main" id="{1807EC8C-E437-4B4F-A964-46CC8F06C7A2}"/>
                </a:ext>
              </a:extLst>
            </p:cNvPr>
            <p:cNvSpPr>
              <a:spLocks/>
            </p:cNvSpPr>
            <p:nvPr/>
          </p:nvSpPr>
          <p:spPr bwMode="auto">
            <a:xfrm>
              <a:off x="1354" y="950"/>
              <a:ext cx="14" cy="16"/>
            </a:xfrm>
            <a:custGeom>
              <a:avLst/>
              <a:gdLst>
                <a:gd name="T0" fmla="*/ 4 w 19"/>
                <a:gd name="T1" fmla="*/ 1 h 22"/>
                <a:gd name="T2" fmla="*/ 4 w 19"/>
                <a:gd name="T3" fmla="*/ 1 h 22"/>
                <a:gd name="T4" fmla="*/ 3 w 19"/>
                <a:gd name="T5" fmla="*/ 1 h 22"/>
                <a:gd name="T6" fmla="*/ 3 w 19"/>
                <a:gd name="T7" fmla="*/ 1 h 22"/>
                <a:gd name="T8" fmla="*/ 1 w 19"/>
                <a:gd name="T9" fmla="*/ 1 h 22"/>
                <a:gd name="T10" fmla="*/ 1 w 19"/>
                <a:gd name="T11" fmla="*/ 4 h 22"/>
                <a:gd name="T12" fmla="*/ 1 w 19"/>
                <a:gd name="T13" fmla="*/ 4 h 22"/>
                <a:gd name="T14" fmla="*/ 1 w 19"/>
                <a:gd name="T15" fmla="*/ 5 h 22"/>
                <a:gd name="T16" fmla="*/ 1 w 19"/>
                <a:gd name="T17" fmla="*/ 5 h 22"/>
                <a:gd name="T18" fmla="*/ 1 w 19"/>
                <a:gd name="T19" fmla="*/ 5 h 22"/>
                <a:gd name="T20" fmla="*/ 1 w 19"/>
                <a:gd name="T21" fmla="*/ 6 h 22"/>
                <a:gd name="T22" fmla="*/ 2 w 19"/>
                <a:gd name="T23" fmla="*/ 6 h 22"/>
                <a:gd name="T24" fmla="*/ 3 w 19"/>
                <a:gd name="T25" fmla="*/ 5 h 22"/>
                <a:gd name="T26" fmla="*/ 5 w 19"/>
                <a:gd name="T27" fmla="*/ 2 h 22"/>
                <a:gd name="T28" fmla="*/ 5 w 19"/>
                <a:gd name="T29" fmla="*/ 2 h 22"/>
                <a:gd name="T30" fmla="*/ 5 w 19"/>
                <a:gd name="T31" fmla="*/ 1 h 22"/>
                <a:gd name="T32" fmla="*/ 5 w 19"/>
                <a:gd name="T33" fmla="*/ 1 h 22"/>
                <a:gd name="T34" fmla="*/ 4 w 19"/>
                <a:gd name="T35" fmla="*/ 1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 h="22">
                  <a:moveTo>
                    <a:pt x="12" y="2"/>
                  </a:moveTo>
                  <a:cubicBezTo>
                    <a:pt x="12" y="2"/>
                    <a:pt x="12" y="2"/>
                    <a:pt x="12" y="2"/>
                  </a:cubicBezTo>
                  <a:cubicBezTo>
                    <a:pt x="12" y="2"/>
                    <a:pt x="11" y="3"/>
                    <a:pt x="11" y="3"/>
                  </a:cubicBezTo>
                  <a:cubicBezTo>
                    <a:pt x="11" y="2"/>
                    <a:pt x="11" y="1"/>
                    <a:pt x="10" y="1"/>
                  </a:cubicBezTo>
                  <a:cubicBezTo>
                    <a:pt x="8" y="0"/>
                    <a:pt x="6" y="1"/>
                    <a:pt x="5" y="3"/>
                  </a:cubicBezTo>
                  <a:cubicBezTo>
                    <a:pt x="2" y="12"/>
                    <a:pt x="2" y="12"/>
                    <a:pt x="2" y="12"/>
                  </a:cubicBezTo>
                  <a:cubicBezTo>
                    <a:pt x="2" y="12"/>
                    <a:pt x="1" y="15"/>
                    <a:pt x="1" y="15"/>
                  </a:cubicBezTo>
                  <a:cubicBezTo>
                    <a:pt x="1" y="16"/>
                    <a:pt x="1" y="16"/>
                    <a:pt x="1" y="16"/>
                  </a:cubicBezTo>
                  <a:cubicBezTo>
                    <a:pt x="1" y="16"/>
                    <a:pt x="1" y="16"/>
                    <a:pt x="1" y="16"/>
                  </a:cubicBezTo>
                  <a:cubicBezTo>
                    <a:pt x="1" y="16"/>
                    <a:pt x="1" y="16"/>
                    <a:pt x="1" y="17"/>
                  </a:cubicBezTo>
                  <a:cubicBezTo>
                    <a:pt x="0" y="18"/>
                    <a:pt x="1" y="20"/>
                    <a:pt x="2" y="21"/>
                  </a:cubicBezTo>
                  <a:cubicBezTo>
                    <a:pt x="4" y="22"/>
                    <a:pt x="7" y="22"/>
                    <a:pt x="8" y="20"/>
                  </a:cubicBezTo>
                  <a:cubicBezTo>
                    <a:pt x="9" y="18"/>
                    <a:pt x="9" y="18"/>
                    <a:pt x="9" y="18"/>
                  </a:cubicBezTo>
                  <a:cubicBezTo>
                    <a:pt x="9" y="18"/>
                    <a:pt x="18" y="8"/>
                    <a:pt x="18" y="8"/>
                  </a:cubicBezTo>
                  <a:cubicBezTo>
                    <a:pt x="18" y="8"/>
                    <a:pt x="18" y="8"/>
                    <a:pt x="18" y="8"/>
                  </a:cubicBezTo>
                  <a:cubicBezTo>
                    <a:pt x="18" y="7"/>
                    <a:pt x="18" y="7"/>
                    <a:pt x="18" y="6"/>
                  </a:cubicBezTo>
                  <a:cubicBezTo>
                    <a:pt x="19" y="5"/>
                    <a:pt x="18" y="3"/>
                    <a:pt x="17" y="2"/>
                  </a:cubicBezTo>
                  <a:cubicBezTo>
                    <a:pt x="16" y="1"/>
                    <a:pt x="13" y="1"/>
                    <a:pt x="1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5" name="Freeform 25">
              <a:extLst>
                <a:ext uri="{FF2B5EF4-FFF2-40B4-BE49-F238E27FC236}">
                  <a16:creationId xmlns:a16="http://schemas.microsoft.com/office/drawing/2014/main" id="{5BF3493A-AF0C-4AFC-A952-30EC58D795FC}"/>
                </a:ext>
              </a:extLst>
            </p:cNvPr>
            <p:cNvSpPr>
              <a:spLocks/>
            </p:cNvSpPr>
            <p:nvPr/>
          </p:nvSpPr>
          <p:spPr bwMode="auto">
            <a:xfrm>
              <a:off x="1492" y="945"/>
              <a:ext cx="38" cy="74"/>
            </a:xfrm>
            <a:custGeom>
              <a:avLst/>
              <a:gdLst>
                <a:gd name="T0" fmla="*/ 1 w 53"/>
                <a:gd name="T1" fmla="*/ 1 h 103"/>
                <a:gd name="T2" fmla="*/ 1 w 53"/>
                <a:gd name="T3" fmla="*/ 1 h 103"/>
                <a:gd name="T4" fmla="*/ 3 w 53"/>
                <a:gd name="T5" fmla="*/ 7 h 103"/>
                <a:gd name="T6" fmla="*/ 11 w 53"/>
                <a:gd name="T7" fmla="*/ 27 h 103"/>
                <a:gd name="T8" fmla="*/ 14 w 53"/>
                <a:gd name="T9" fmla="*/ 27 h 103"/>
                <a:gd name="T10" fmla="*/ 14 w 53"/>
                <a:gd name="T11" fmla="*/ 26 h 103"/>
                <a:gd name="T12" fmla="*/ 5 w 53"/>
                <a:gd name="T13" fmla="*/ 6 h 103"/>
                <a:gd name="T14" fmla="*/ 2 w 53"/>
                <a:gd name="T15" fmla="*/ 1 h 103"/>
                <a:gd name="T16" fmla="*/ 1 w 53"/>
                <a:gd name="T17" fmla="*/ 1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3" h="103">
                  <a:moveTo>
                    <a:pt x="3" y="1"/>
                  </a:moveTo>
                  <a:cubicBezTo>
                    <a:pt x="1" y="2"/>
                    <a:pt x="0" y="4"/>
                    <a:pt x="1" y="6"/>
                  </a:cubicBezTo>
                  <a:cubicBezTo>
                    <a:pt x="13" y="28"/>
                    <a:pt x="13" y="28"/>
                    <a:pt x="13" y="28"/>
                  </a:cubicBezTo>
                  <a:cubicBezTo>
                    <a:pt x="25" y="53"/>
                    <a:pt x="40" y="81"/>
                    <a:pt x="45" y="99"/>
                  </a:cubicBezTo>
                  <a:cubicBezTo>
                    <a:pt x="45" y="101"/>
                    <a:pt x="48" y="103"/>
                    <a:pt x="50" y="102"/>
                  </a:cubicBezTo>
                  <a:cubicBezTo>
                    <a:pt x="52" y="101"/>
                    <a:pt x="53" y="99"/>
                    <a:pt x="53" y="97"/>
                  </a:cubicBezTo>
                  <a:cubicBezTo>
                    <a:pt x="47" y="78"/>
                    <a:pt x="33" y="50"/>
                    <a:pt x="20" y="25"/>
                  </a:cubicBezTo>
                  <a:cubicBezTo>
                    <a:pt x="9" y="2"/>
                    <a:pt x="9" y="2"/>
                    <a:pt x="9" y="2"/>
                  </a:cubicBezTo>
                  <a:cubicBezTo>
                    <a:pt x="8" y="0"/>
                    <a:pt x="5" y="0"/>
                    <a:pt x="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6" name="Freeform 26">
              <a:extLst>
                <a:ext uri="{FF2B5EF4-FFF2-40B4-BE49-F238E27FC236}">
                  <a16:creationId xmlns:a16="http://schemas.microsoft.com/office/drawing/2014/main" id="{6338B7BA-6663-4C2D-957A-A3B342BC1A9A}"/>
                </a:ext>
              </a:extLst>
            </p:cNvPr>
            <p:cNvSpPr>
              <a:spLocks/>
            </p:cNvSpPr>
            <p:nvPr/>
          </p:nvSpPr>
          <p:spPr bwMode="auto">
            <a:xfrm>
              <a:off x="1454" y="908"/>
              <a:ext cx="65" cy="42"/>
            </a:xfrm>
            <a:custGeom>
              <a:avLst/>
              <a:gdLst>
                <a:gd name="T0" fmla="*/ 15 w 90"/>
                <a:gd name="T1" fmla="*/ 16 h 58"/>
                <a:gd name="T2" fmla="*/ 0 w 90"/>
                <a:gd name="T3" fmla="*/ 9 h 58"/>
                <a:gd name="T4" fmla="*/ 22 w 90"/>
                <a:gd name="T5" fmla="*/ 0 h 58"/>
                <a:gd name="T6" fmla="*/ 14 w 90"/>
                <a:gd name="T7" fmla="*/ 16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58">
                  <a:moveTo>
                    <a:pt x="56" y="58"/>
                  </a:moveTo>
                  <a:cubicBezTo>
                    <a:pt x="39" y="48"/>
                    <a:pt x="14" y="46"/>
                    <a:pt x="0" y="33"/>
                  </a:cubicBezTo>
                  <a:cubicBezTo>
                    <a:pt x="25" y="21"/>
                    <a:pt x="54" y="11"/>
                    <a:pt x="81" y="0"/>
                  </a:cubicBezTo>
                  <a:cubicBezTo>
                    <a:pt x="90" y="17"/>
                    <a:pt x="66" y="45"/>
                    <a:pt x="54" y="57"/>
                  </a:cubicBezTo>
                </a:path>
              </a:pathLst>
            </a:custGeom>
            <a:solidFill>
              <a:srgbClr val="93735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7" name="Freeform 27">
              <a:extLst>
                <a:ext uri="{FF2B5EF4-FFF2-40B4-BE49-F238E27FC236}">
                  <a16:creationId xmlns:a16="http://schemas.microsoft.com/office/drawing/2014/main" id="{9F5F7B07-9A74-4767-BFB5-F7EFC8A0BFCC}"/>
                </a:ext>
              </a:extLst>
            </p:cNvPr>
            <p:cNvSpPr>
              <a:spLocks noEditPoints="1"/>
            </p:cNvSpPr>
            <p:nvPr/>
          </p:nvSpPr>
          <p:spPr bwMode="auto">
            <a:xfrm>
              <a:off x="1451" y="905"/>
              <a:ext cx="67" cy="48"/>
            </a:xfrm>
            <a:custGeom>
              <a:avLst/>
              <a:gdLst>
                <a:gd name="T0" fmla="*/ 23 w 93"/>
                <a:gd name="T1" fmla="*/ 1 h 67"/>
                <a:gd name="T2" fmla="*/ 17 w 93"/>
                <a:gd name="T3" fmla="*/ 3 h 67"/>
                <a:gd name="T4" fmla="*/ 1 w 93"/>
                <a:gd name="T5" fmla="*/ 9 h 67"/>
                <a:gd name="T6" fmla="*/ 1 w 93"/>
                <a:gd name="T7" fmla="*/ 10 h 67"/>
                <a:gd name="T8" fmla="*/ 1 w 93"/>
                <a:gd name="T9" fmla="*/ 11 h 67"/>
                <a:gd name="T10" fmla="*/ 10 w 93"/>
                <a:gd name="T11" fmla="*/ 15 h 67"/>
                <a:gd name="T12" fmla="*/ 15 w 93"/>
                <a:gd name="T13" fmla="*/ 17 h 67"/>
                <a:gd name="T14" fmla="*/ 16 w 93"/>
                <a:gd name="T15" fmla="*/ 17 h 67"/>
                <a:gd name="T16" fmla="*/ 16 w 93"/>
                <a:gd name="T17" fmla="*/ 17 h 67"/>
                <a:gd name="T18" fmla="*/ 17 w 93"/>
                <a:gd name="T19" fmla="*/ 17 h 67"/>
                <a:gd name="T20" fmla="*/ 17 w 93"/>
                <a:gd name="T21" fmla="*/ 17 h 67"/>
                <a:gd name="T22" fmla="*/ 17 w 93"/>
                <a:gd name="T23" fmla="*/ 16 h 67"/>
                <a:gd name="T24" fmla="*/ 24 w 93"/>
                <a:gd name="T25" fmla="*/ 6 h 67"/>
                <a:gd name="T26" fmla="*/ 24 w 93"/>
                <a:gd name="T27" fmla="*/ 1 h 67"/>
                <a:gd name="T28" fmla="*/ 23 w 93"/>
                <a:gd name="T29" fmla="*/ 1 h 67"/>
                <a:gd name="T30" fmla="*/ 17 w 93"/>
                <a:gd name="T31" fmla="*/ 4 h 67"/>
                <a:gd name="T32" fmla="*/ 22 w 93"/>
                <a:gd name="T33" fmla="*/ 3 h 67"/>
                <a:gd name="T34" fmla="*/ 22 w 93"/>
                <a:gd name="T35" fmla="*/ 6 h 67"/>
                <a:gd name="T36" fmla="*/ 16 w 93"/>
                <a:gd name="T37" fmla="*/ 15 h 67"/>
                <a:gd name="T38" fmla="*/ 10 w 93"/>
                <a:gd name="T39" fmla="*/ 13 h 67"/>
                <a:gd name="T40" fmla="*/ 3 w 93"/>
                <a:gd name="T41" fmla="*/ 10 h 67"/>
                <a:gd name="T42" fmla="*/ 17 w 93"/>
                <a:gd name="T43" fmla="*/ 4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67">
                  <a:moveTo>
                    <a:pt x="84" y="1"/>
                  </a:moveTo>
                  <a:cubicBezTo>
                    <a:pt x="61" y="10"/>
                    <a:pt x="61" y="10"/>
                    <a:pt x="61" y="10"/>
                  </a:cubicBezTo>
                  <a:cubicBezTo>
                    <a:pt x="42" y="18"/>
                    <a:pt x="21" y="26"/>
                    <a:pt x="3" y="35"/>
                  </a:cubicBezTo>
                  <a:cubicBezTo>
                    <a:pt x="2" y="35"/>
                    <a:pt x="1" y="36"/>
                    <a:pt x="1" y="38"/>
                  </a:cubicBezTo>
                  <a:cubicBezTo>
                    <a:pt x="0" y="39"/>
                    <a:pt x="1" y="40"/>
                    <a:pt x="2" y="41"/>
                  </a:cubicBezTo>
                  <a:cubicBezTo>
                    <a:pt x="11" y="49"/>
                    <a:pt x="24" y="53"/>
                    <a:pt x="36" y="57"/>
                  </a:cubicBezTo>
                  <a:cubicBezTo>
                    <a:pt x="43" y="60"/>
                    <a:pt x="50" y="62"/>
                    <a:pt x="56" y="65"/>
                  </a:cubicBezTo>
                  <a:cubicBezTo>
                    <a:pt x="57" y="66"/>
                    <a:pt x="57" y="66"/>
                    <a:pt x="58" y="66"/>
                  </a:cubicBezTo>
                  <a:cubicBezTo>
                    <a:pt x="58" y="66"/>
                    <a:pt x="59" y="66"/>
                    <a:pt x="59" y="66"/>
                  </a:cubicBezTo>
                  <a:cubicBezTo>
                    <a:pt x="61" y="67"/>
                    <a:pt x="64" y="67"/>
                    <a:pt x="65" y="65"/>
                  </a:cubicBezTo>
                  <a:cubicBezTo>
                    <a:pt x="65" y="65"/>
                    <a:pt x="65" y="64"/>
                    <a:pt x="65" y="64"/>
                  </a:cubicBezTo>
                  <a:cubicBezTo>
                    <a:pt x="65" y="63"/>
                    <a:pt x="65" y="62"/>
                    <a:pt x="65" y="61"/>
                  </a:cubicBezTo>
                  <a:cubicBezTo>
                    <a:pt x="73" y="53"/>
                    <a:pt x="85" y="38"/>
                    <a:pt x="90" y="24"/>
                  </a:cubicBezTo>
                  <a:cubicBezTo>
                    <a:pt x="93" y="16"/>
                    <a:pt x="93" y="9"/>
                    <a:pt x="89" y="3"/>
                  </a:cubicBezTo>
                  <a:cubicBezTo>
                    <a:pt x="88" y="1"/>
                    <a:pt x="86" y="0"/>
                    <a:pt x="84" y="1"/>
                  </a:cubicBezTo>
                  <a:close/>
                  <a:moveTo>
                    <a:pt x="64" y="18"/>
                  </a:moveTo>
                  <a:cubicBezTo>
                    <a:pt x="64" y="18"/>
                    <a:pt x="78" y="12"/>
                    <a:pt x="83" y="10"/>
                  </a:cubicBezTo>
                  <a:cubicBezTo>
                    <a:pt x="84" y="13"/>
                    <a:pt x="84" y="16"/>
                    <a:pt x="82" y="21"/>
                  </a:cubicBezTo>
                  <a:cubicBezTo>
                    <a:pt x="80" y="29"/>
                    <a:pt x="73" y="41"/>
                    <a:pt x="58" y="57"/>
                  </a:cubicBezTo>
                  <a:cubicBezTo>
                    <a:pt x="51" y="54"/>
                    <a:pt x="45" y="52"/>
                    <a:pt x="38" y="49"/>
                  </a:cubicBezTo>
                  <a:cubicBezTo>
                    <a:pt x="29" y="47"/>
                    <a:pt x="20" y="43"/>
                    <a:pt x="13" y="39"/>
                  </a:cubicBezTo>
                  <a:cubicBezTo>
                    <a:pt x="29" y="31"/>
                    <a:pt x="47" y="24"/>
                    <a:pt x="64" y="18"/>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8" name="Freeform 28">
              <a:extLst>
                <a:ext uri="{FF2B5EF4-FFF2-40B4-BE49-F238E27FC236}">
                  <a16:creationId xmlns:a16="http://schemas.microsoft.com/office/drawing/2014/main" id="{0A7BDC4C-8AC5-43E6-8666-2D12D3AA459B}"/>
                </a:ext>
              </a:extLst>
            </p:cNvPr>
            <p:cNvSpPr>
              <a:spLocks/>
            </p:cNvSpPr>
            <p:nvPr/>
          </p:nvSpPr>
          <p:spPr bwMode="auto">
            <a:xfrm>
              <a:off x="1198" y="589"/>
              <a:ext cx="43" cy="26"/>
            </a:xfrm>
            <a:custGeom>
              <a:avLst/>
              <a:gdLst>
                <a:gd name="T0" fmla="*/ 5 w 60"/>
                <a:gd name="T1" fmla="*/ 1 h 35"/>
                <a:gd name="T2" fmla="*/ 0 w 60"/>
                <a:gd name="T3" fmla="*/ 10 h 35"/>
                <a:gd name="T4" fmla="*/ 1 w 60"/>
                <a:gd name="T5" fmla="*/ 10 h 35"/>
                <a:gd name="T6" fmla="*/ 2 w 60"/>
                <a:gd name="T7" fmla="*/ 10 h 35"/>
                <a:gd name="T8" fmla="*/ 6 w 60"/>
                <a:gd name="T9" fmla="*/ 4 h 35"/>
                <a:gd name="T10" fmla="*/ 14 w 60"/>
                <a:gd name="T11" fmla="*/ 5 h 35"/>
                <a:gd name="T12" fmla="*/ 16 w 60"/>
                <a:gd name="T13" fmla="*/ 5 h 35"/>
                <a:gd name="T14" fmla="*/ 16 w 60"/>
                <a:gd name="T15" fmla="*/ 3 h 35"/>
                <a:gd name="T16" fmla="*/ 5 w 60"/>
                <a:gd name="T17" fmla="*/ 1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35">
                  <a:moveTo>
                    <a:pt x="20" y="5"/>
                  </a:moveTo>
                  <a:cubicBezTo>
                    <a:pt x="9" y="9"/>
                    <a:pt x="1" y="19"/>
                    <a:pt x="0" y="31"/>
                  </a:cubicBezTo>
                  <a:cubicBezTo>
                    <a:pt x="0" y="33"/>
                    <a:pt x="1" y="35"/>
                    <a:pt x="4" y="35"/>
                  </a:cubicBezTo>
                  <a:cubicBezTo>
                    <a:pt x="6" y="35"/>
                    <a:pt x="8" y="34"/>
                    <a:pt x="8" y="32"/>
                  </a:cubicBezTo>
                  <a:cubicBezTo>
                    <a:pt x="9" y="19"/>
                    <a:pt x="18" y="14"/>
                    <a:pt x="23" y="12"/>
                  </a:cubicBezTo>
                  <a:cubicBezTo>
                    <a:pt x="34" y="8"/>
                    <a:pt x="46" y="10"/>
                    <a:pt x="52" y="17"/>
                  </a:cubicBezTo>
                  <a:cubicBezTo>
                    <a:pt x="54" y="18"/>
                    <a:pt x="57" y="18"/>
                    <a:pt x="58" y="16"/>
                  </a:cubicBezTo>
                  <a:cubicBezTo>
                    <a:pt x="60" y="15"/>
                    <a:pt x="60" y="12"/>
                    <a:pt x="58" y="11"/>
                  </a:cubicBezTo>
                  <a:cubicBezTo>
                    <a:pt x="49" y="2"/>
                    <a:pt x="34" y="0"/>
                    <a:pt x="2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9" name="Freeform 29">
              <a:extLst>
                <a:ext uri="{FF2B5EF4-FFF2-40B4-BE49-F238E27FC236}">
                  <a16:creationId xmlns:a16="http://schemas.microsoft.com/office/drawing/2014/main" id="{F211B435-682E-4A40-BCB7-B02B92FB666A}"/>
                </a:ext>
              </a:extLst>
            </p:cNvPr>
            <p:cNvSpPr>
              <a:spLocks/>
            </p:cNvSpPr>
            <p:nvPr/>
          </p:nvSpPr>
          <p:spPr bwMode="auto">
            <a:xfrm>
              <a:off x="1436" y="533"/>
              <a:ext cx="39" cy="22"/>
            </a:xfrm>
            <a:custGeom>
              <a:avLst/>
              <a:gdLst>
                <a:gd name="T0" fmla="*/ 4 w 54"/>
                <a:gd name="T1" fmla="*/ 1 h 31"/>
                <a:gd name="T2" fmla="*/ 0 w 54"/>
                <a:gd name="T3" fmla="*/ 6 h 31"/>
                <a:gd name="T4" fmla="*/ 1 w 54"/>
                <a:gd name="T5" fmla="*/ 8 h 31"/>
                <a:gd name="T6" fmla="*/ 2 w 54"/>
                <a:gd name="T7" fmla="*/ 6 h 31"/>
                <a:gd name="T8" fmla="*/ 5 w 54"/>
                <a:gd name="T9" fmla="*/ 3 h 31"/>
                <a:gd name="T10" fmla="*/ 13 w 54"/>
                <a:gd name="T11" fmla="*/ 4 h 31"/>
                <a:gd name="T12" fmla="*/ 14 w 54"/>
                <a:gd name="T13" fmla="*/ 3 h 31"/>
                <a:gd name="T14" fmla="*/ 14 w 54"/>
                <a:gd name="T15" fmla="*/ 1 h 31"/>
                <a:gd name="T16" fmla="*/ 4 w 54"/>
                <a:gd name="T17" fmla="*/ 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 h="31">
                  <a:moveTo>
                    <a:pt x="15" y="6"/>
                  </a:moveTo>
                  <a:cubicBezTo>
                    <a:pt x="7" y="10"/>
                    <a:pt x="2" y="17"/>
                    <a:pt x="0" y="26"/>
                  </a:cubicBezTo>
                  <a:cubicBezTo>
                    <a:pt x="0" y="28"/>
                    <a:pt x="1" y="30"/>
                    <a:pt x="4" y="31"/>
                  </a:cubicBezTo>
                  <a:cubicBezTo>
                    <a:pt x="6" y="31"/>
                    <a:pt x="8" y="30"/>
                    <a:pt x="8" y="27"/>
                  </a:cubicBezTo>
                  <a:cubicBezTo>
                    <a:pt x="10" y="21"/>
                    <a:pt x="13" y="16"/>
                    <a:pt x="19" y="13"/>
                  </a:cubicBezTo>
                  <a:cubicBezTo>
                    <a:pt x="27" y="9"/>
                    <a:pt x="38" y="9"/>
                    <a:pt x="48" y="14"/>
                  </a:cubicBezTo>
                  <a:cubicBezTo>
                    <a:pt x="50" y="15"/>
                    <a:pt x="52" y="14"/>
                    <a:pt x="53" y="12"/>
                  </a:cubicBezTo>
                  <a:cubicBezTo>
                    <a:pt x="54" y="10"/>
                    <a:pt x="53" y="7"/>
                    <a:pt x="51" y="6"/>
                  </a:cubicBezTo>
                  <a:cubicBezTo>
                    <a:pt x="40" y="1"/>
                    <a:pt x="26" y="0"/>
                    <a:pt x="15" y="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0" name="Freeform 30">
              <a:extLst>
                <a:ext uri="{FF2B5EF4-FFF2-40B4-BE49-F238E27FC236}">
                  <a16:creationId xmlns:a16="http://schemas.microsoft.com/office/drawing/2014/main" id="{97E0A387-B4F7-4811-B9C3-CF0610AF202E}"/>
                </a:ext>
              </a:extLst>
            </p:cNvPr>
            <p:cNvSpPr>
              <a:spLocks/>
            </p:cNvSpPr>
            <p:nvPr/>
          </p:nvSpPr>
          <p:spPr bwMode="auto">
            <a:xfrm>
              <a:off x="1060" y="273"/>
              <a:ext cx="129" cy="188"/>
            </a:xfrm>
            <a:custGeom>
              <a:avLst/>
              <a:gdLst>
                <a:gd name="T0" fmla="*/ 6 w 179"/>
                <a:gd name="T1" fmla="*/ 1 h 262"/>
                <a:gd name="T2" fmla="*/ 1 w 179"/>
                <a:gd name="T3" fmla="*/ 14 h 262"/>
                <a:gd name="T4" fmla="*/ 7 w 179"/>
                <a:gd name="T5" fmla="*/ 22 h 262"/>
                <a:gd name="T6" fmla="*/ 10 w 179"/>
                <a:gd name="T7" fmla="*/ 23 h 262"/>
                <a:gd name="T8" fmla="*/ 19 w 179"/>
                <a:gd name="T9" fmla="*/ 37 h 262"/>
                <a:gd name="T10" fmla="*/ 22 w 179"/>
                <a:gd name="T11" fmla="*/ 42 h 262"/>
                <a:gd name="T12" fmla="*/ 27 w 179"/>
                <a:gd name="T13" fmla="*/ 49 h 262"/>
                <a:gd name="T14" fmla="*/ 37 w 179"/>
                <a:gd name="T15" fmla="*/ 68 h 262"/>
                <a:gd name="T16" fmla="*/ 39 w 179"/>
                <a:gd name="T17" fmla="*/ 69 h 262"/>
                <a:gd name="T18" fmla="*/ 40 w 179"/>
                <a:gd name="T19" fmla="*/ 68 h 262"/>
                <a:gd name="T20" fmla="*/ 29 w 179"/>
                <a:gd name="T21" fmla="*/ 48 h 262"/>
                <a:gd name="T22" fmla="*/ 25 w 179"/>
                <a:gd name="T23" fmla="*/ 41 h 262"/>
                <a:gd name="T24" fmla="*/ 22 w 179"/>
                <a:gd name="T25" fmla="*/ 36 h 262"/>
                <a:gd name="T26" fmla="*/ 12 w 179"/>
                <a:gd name="T27" fmla="*/ 21 h 262"/>
                <a:gd name="T28" fmla="*/ 9 w 179"/>
                <a:gd name="T29" fmla="*/ 19 h 262"/>
                <a:gd name="T30" fmla="*/ 3 w 179"/>
                <a:gd name="T31" fmla="*/ 12 h 262"/>
                <a:gd name="T32" fmla="*/ 7 w 179"/>
                <a:gd name="T33" fmla="*/ 3 h 262"/>
                <a:gd name="T34" fmla="*/ 13 w 179"/>
                <a:gd name="T35" fmla="*/ 4 h 262"/>
                <a:gd name="T36" fmla="*/ 17 w 179"/>
                <a:gd name="T37" fmla="*/ 21 h 262"/>
                <a:gd name="T38" fmla="*/ 17 w 179"/>
                <a:gd name="T39" fmla="*/ 22 h 262"/>
                <a:gd name="T40" fmla="*/ 29 w 179"/>
                <a:gd name="T41" fmla="*/ 34 h 262"/>
                <a:gd name="T42" fmla="*/ 32 w 179"/>
                <a:gd name="T43" fmla="*/ 39 h 262"/>
                <a:gd name="T44" fmla="*/ 35 w 179"/>
                <a:gd name="T45" fmla="*/ 43 h 262"/>
                <a:gd name="T46" fmla="*/ 46 w 179"/>
                <a:gd name="T47" fmla="*/ 57 h 262"/>
                <a:gd name="T48" fmla="*/ 48 w 179"/>
                <a:gd name="T49" fmla="*/ 57 h 262"/>
                <a:gd name="T50" fmla="*/ 48 w 179"/>
                <a:gd name="T51" fmla="*/ 57 h 262"/>
                <a:gd name="T52" fmla="*/ 48 w 179"/>
                <a:gd name="T53" fmla="*/ 55 h 262"/>
                <a:gd name="T54" fmla="*/ 37 w 179"/>
                <a:gd name="T55" fmla="*/ 41 h 262"/>
                <a:gd name="T56" fmla="*/ 35 w 179"/>
                <a:gd name="T57" fmla="*/ 38 h 262"/>
                <a:gd name="T58" fmla="*/ 30 w 179"/>
                <a:gd name="T59" fmla="*/ 34 h 262"/>
                <a:gd name="T60" fmla="*/ 19 w 179"/>
                <a:gd name="T61" fmla="*/ 20 h 262"/>
                <a:gd name="T62" fmla="*/ 14 w 179"/>
                <a:gd name="T63" fmla="*/ 2 h 262"/>
                <a:gd name="T64" fmla="*/ 6 w 179"/>
                <a:gd name="T65" fmla="*/ 1 h 2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9" h="262">
                  <a:moveTo>
                    <a:pt x="24" y="4"/>
                  </a:moveTo>
                  <a:cubicBezTo>
                    <a:pt x="4" y="11"/>
                    <a:pt x="0" y="32"/>
                    <a:pt x="3" y="50"/>
                  </a:cubicBezTo>
                  <a:cubicBezTo>
                    <a:pt x="6" y="71"/>
                    <a:pt x="15" y="76"/>
                    <a:pt x="27" y="81"/>
                  </a:cubicBezTo>
                  <a:cubicBezTo>
                    <a:pt x="39" y="87"/>
                    <a:pt x="39" y="87"/>
                    <a:pt x="39" y="87"/>
                  </a:cubicBezTo>
                  <a:cubicBezTo>
                    <a:pt x="52" y="95"/>
                    <a:pt x="63" y="119"/>
                    <a:pt x="73" y="138"/>
                  </a:cubicBezTo>
                  <a:cubicBezTo>
                    <a:pt x="83" y="159"/>
                    <a:pt x="83" y="159"/>
                    <a:pt x="83" y="159"/>
                  </a:cubicBezTo>
                  <a:cubicBezTo>
                    <a:pt x="100" y="186"/>
                    <a:pt x="100" y="186"/>
                    <a:pt x="100" y="186"/>
                  </a:cubicBezTo>
                  <a:cubicBezTo>
                    <a:pt x="114" y="209"/>
                    <a:pt x="129" y="234"/>
                    <a:pt x="139" y="259"/>
                  </a:cubicBezTo>
                  <a:cubicBezTo>
                    <a:pt x="140" y="261"/>
                    <a:pt x="142" y="262"/>
                    <a:pt x="144" y="261"/>
                  </a:cubicBezTo>
                  <a:cubicBezTo>
                    <a:pt x="146" y="260"/>
                    <a:pt x="147" y="258"/>
                    <a:pt x="146" y="256"/>
                  </a:cubicBezTo>
                  <a:cubicBezTo>
                    <a:pt x="136" y="230"/>
                    <a:pt x="121" y="206"/>
                    <a:pt x="107" y="182"/>
                  </a:cubicBezTo>
                  <a:cubicBezTo>
                    <a:pt x="91" y="155"/>
                    <a:pt x="91" y="155"/>
                    <a:pt x="91" y="155"/>
                  </a:cubicBezTo>
                  <a:cubicBezTo>
                    <a:pt x="80" y="135"/>
                    <a:pt x="80" y="135"/>
                    <a:pt x="80" y="135"/>
                  </a:cubicBezTo>
                  <a:cubicBezTo>
                    <a:pt x="70" y="113"/>
                    <a:pt x="58" y="89"/>
                    <a:pt x="43" y="80"/>
                  </a:cubicBezTo>
                  <a:cubicBezTo>
                    <a:pt x="30" y="74"/>
                    <a:pt x="30" y="74"/>
                    <a:pt x="30" y="74"/>
                  </a:cubicBezTo>
                  <a:cubicBezTo>
                    <a:pt x="20" y="69"/>
                    <a:pt x="14" y="66"/>
                    <a:pt x="11" y="48"/>
                  </a:cubicBezTo>
                  <a:cubicBezTo>
                    <a:pt x="10" y="41"/>
                    <a:pt x="7" y="18"/>
                    <a:pt x="26" y="12"/>
                  </a:cubicBezTo>
                  <a:cubicBezTo>
                    <a:pt x="35" y="9"/>
                    <a:pt x="42" y="10"/>
                    <a:pt x="47" y="14"/>
                  </a:cubicBezTo>
                  <a:cubicBezTo>
                    <a:pt x="60" y="24"/>
                    <a:pt x="62" y="55"/>
                    <a:pt x="61" y="78"/>
                  </a:cubicBezTo>
                  <a:cubicBezTo>
                    <a:pt x="60" y="79"/>
                    <a:pt x="61" y="81"/>
                    <a:pt x="62" y="82"/>
                  </a:cubicBezTo>
                  <a:cubicBezTo>
                    <a:pt x="79" y="94"/>
                    <a:pt x="93" y="112"/>
                    <a:pt x="107" y="130"/>
                  </a:cubicBezTo>
                  <a:cubicBezTo>
                    <a:pt x="121" y="149"/>
                    <a:pt x="121" y="149"/>
                    <a:pt x="121" y="149"/>
                  </a:cubicBezTo>
                  <a:cubicBezTo>
                    <a:pt x="131" y="160"/>
                    <a:pt x="131" y="160"/>
                    <a:pt x="131" y="160"/>
                  </a:cubicBezTo>
                  <a:cubicBezTo>
                    <a:pt x="145" y="177"/>
                    <a:pt x="160" y="195"/>
                    <a:pt x="171" y="214"/>
                  </a:cubicBezTo>
                  <a:cubicBezTo>
                    <a:pt x="172" y="216"/>
                    <a:pt x="175" y="216"/>
                    <a:pt x="177" y="215"/>
                  </a:cubicBezTo>
                  <a:cubicBezTo>
                    <a:pt x="178" y="214"/>
                    <a:pt x="178" y="214"/>
                    <a:pt x="179" y="213"/>
                  </a:cubicBezTo>
                  <a:cubicBezTo>
                    <a:pt x="179" y="212"/>
                    <a:pt x="179" y="210"/>
                    <a:pt x="178" y="209"/>
                  </a:cubicBezTo>
                  <a:cubicBezTo>
                    <a:pt x="167" y="190"/>
                    <a:pt x="152" y="172"/>
                    <a:pt x="137" y="155"/>
                  </a:cubicBezTo>
                  <a:cubicBezTo>
                    <a:pt x="128" y="144"/>
                    <a:pt x="128" y="144"/>
                    <a:pt x="128" y="144"/>
                  </a:cubicBezTo>
                  <a:cubicBezTo>
                    <a:pt x="113" y="125"/>
                    <a:pt x="113" y="125"/>
                    <a:pt x="113" y="125"/>
                  </a:cubicBezTo>
                  <a:cubicBezTo>
                    <a:pt x="100" y="107"/>
                    <a:pt x="86" y="89"/>
                    <a:pt x="69" y="76"/>
                  </a:cubicBezTo>
                  <a:cubicBezTo>
                    <a:pt x="70" y="62"/>
                    <a:pt x="71" y="22"/>
                    <a:pt x="52" y="8"/>
                  </a:cubicBezTo>
                  <a:cubicBezTo>
                    <a:pt x="44" y="2"/>
                    <a:pt x="35" y="0"/>
                    <a:pt x="24"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1" name="Freeform 31">
              <a:extLst>
                <a:ext uri="{FF2B5EF4-FFF2-40B4-BE49-F238E27FC236}">
                  <a16:creationId xmlns:a16="http://schemas.microsoft.com/office/drawing/2014/main" id="{4CBA956B-6E50-4470-895C-41A0A7271126}"/>
                </a:ext>
              </a:extLst>
            </p:cNvPr>
            <p:cNvSpPr>
              <a:spLocks/>
            </p:cNvSpPr>
            <p:nvPr/>
          </p:nvSpPr>
          <p:spPr bwMode="auto">
            <a:xfrm>
              <a:off x="1282" y="195"/>
              <a:ext cx="59" cy="186"/>
            </a:xfrm>
            <a:custGeom>
              <a:avLst/>
              <a:gdLst>
                <a:gd name="T0" fmla="*/ 4 w 82"/>
                <a:gd name="T1" fmla="*/ 1 h 258"/>
                <a:gd name="T2" fmla="*/ 1 w 82"/>
                <a:gd name="T3" fmla="*/ 9 h 258"/>
                <a:gd name="T4" fmla="*/ 3 w 82"/>
                <a:gd name="T5" fmla="*/ 17 h 258"/>
                <a:gd name="T6" fmla="*/ 6 w 82"/>
                <a:gd name="T7" fmla="*/ 21 h 258"/>
                <a:gd name="T8" fmla="*/ 7 w 82"/>
                <a:gd name="T9" fmla="*/ 29 h 258"/>
                <a:gd name="T10" fmla="*/ 7 w 82"/>
                <a:gd name="T11" fmla="*/ 32 h 258"/>
                <a:gd name="T12" fmla="*/ 7 w 82"/>
                <a:gd name="T13" fmla="*/ 42 h 258"/>
                <a:gd name="T14" fmla="*/ 11 w 82"/>
                <a:gd name="T15" fmla="*/ 69 h 258"/>
                <a:gd name="T16" fmla="*/ 12 w 82"/>
                <a:gd name="T17" fmla="*/ 69 h 258"/>
                <a:gd name="T18" fmla="*/ 12 w 82"/>
                <a:gd name="T19" fmla="*/ 68 h 258"/>
                <a:gd name="T20" fmla="*/ 10 w 82"/>
                <a:gd name="T21" fmla="*/ 42 h 258"/>
                <a:gd name="T22" fmla="*/ 9 w 82"/>
                <a:gd name="T23" fmla="*/ 32 h 258"/>
                <a:gd name="T24" fmla="*/ 9 w 82"/>
                <a:gd name="T25" fmla="*/ 29 h 258"/>
                <a:gd name="T26" fmla="*/ 9 w 82"/>
                <a:gd name="T27" fmla="*/ 19 h 258"/>
                <a:gd name="T28" fmla="*/ 5 w 82"/>
                <a:gd name="T29" fmla="*/ 16 h 258"/>
                <a:gd name="T30" fmla="*/ 2 w 82"/>
                <a:gd name="T31" fmla="*/ 9 h 258"/>
                <a:gd name="T32" fmla="*/ 5 w 82"/>
                <a:gd name="T33" fmla="*/ 3 h 258"/>
                <a:gd name="T34" fmla="*/ 12 w 82"/>
                <a:gd name="T35" fmla="*/ 4 h 258"/>
                <a:gd name="T36" fmla="*/ 15 w 82"/>
                <a:gd name="T37" fmla="*/ 13 h 258"/>
                <a:gd name="T38" fmla="*/ 14 w 82"/>
                <a:gd name="T39" fmla="*/ 18 h 258"/>
                <a:gd name="T40" fmla="*/ 12 w 82"/>
                <a:gd name="T41" fmla="*/ 25 h 258"/>
                <a:gd name="T42" fmla="*/ 14 w 82"/>
                <a:gd name="T43" fmla="*/ 36 h 258"/>
                <a:gd name="T44" fmla="*/ 14 w 82"/>
                <a:gd name="T45" fmla="*/ 42 h 258"/>
                <a:gd name="T46" fmla="*/ 15 w 82"/>
                <a:gd name="T47" fmla="*/ 46 h 258"/>
                <a:gd name="T48" fmla="*/ 19 w 82"/>
                <a:gd name="T49" fmla="*/ 68 h 258"/>
                <a:gd name="T50" fmla="*/ 22 w 82"/>
                <a:gd name="T51" fmla="*/ 68 h 258"/>
                <a:gd name="T52" fmla="*/ 22 w 82"/>
                <a:gd name="T53" fmla="*/ 67 h 258"/>
                <a:gd name="T54" fmla="*/ 17 w 82"/>
                <a:gd name="T55" fmla="*/ 46 h 258"/>
                <a:gd name="T56" fmla="*/ 17 w 82"/>
                <a:gd name="T57" fmla="*/ 42 h 258"/>
                <a:gd name="T58" fmla="*/ 16 w 82"/>
                <a:gd name="T59" fmla="*/ 36 h 258"/>
                <a:gd name="T60" fmla="*/ 14 w 82"/>
                <a:gd name="T61" fmla="*/ 25 h 258"/>
                <a:gd name="T62" fmla="*/ 16 w 82"/>
                <a:gd name="T63" fmla="*/ 19 h 258"/>
                <a:gd name="T64" fmla="*/ 17 w 82"/>
                <a:gd name="T65" fmla="*/ 14 h 258"/>
                <a:gd name="T66" fmla="*/ 14 w 82"/>
                <a:gd name="T67" fmla="*/ 3 h 258"/>
                <a:gd name="T68" fmla="*/ 4 w 82"/>
                <a:gd name="T69" fmla="*/ 1 h 2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2" h="258">
                  <a:moveTo>
                    <a:pt x="16" y="5"/>
                  </a:moveTo>
                  <a:cubicBezTo>
                    <a:pt x="10" y="8"/>
                    <a:pt x="0" y="15"/>
                    <a:pt x="1" y="33"/>
                  </a:cubicBezTo>
                  <a:cubicBezTo>
                    <a:pt x="1" y="45"/>
                    <a:pt x="7" y="54"/>
                    <a:pt x="13" y="62"/>
                  </a:cubicBezTo>
                  <a:cubicBezTo>
                    <a:pt x="17" y="67"/>
                    <a:pt x="20" y="71"/>
                    <a:pt x="22" y="76"/>
                  </a:cubicBezTo>
                  <a:cubicBezTo>
                    <a:pt x="26" y="85"/>
                    <a:pt x="26" y="95"/>
                    <a:pt x="27" y="106"/>
                  </a:cubicBezTo>
                  <a:cubicBezTo>
                    <a:pt x="27" y="120"/>
                    <a:pt x="27" y="120"/>
                    <a:pt x="27" y="120"/>
                  </a:cubicBezTo>
                  <a:cubicBezTo>
                    <a:pt x="28" y="154"/>
                    <a:pt x="28" y="154"/>
                    <a:pt x="28" y="154"/>
                  </a:cubicBezTo>
                  <a:cubicBezTo>
                    <a:pt x="27" y="218"/>
                    <a:pt x="29" y="250"/>
                    <a:pt x="40" y="256"/>
                  </a:cubicBezTo>
                  <a:cubicBezTo>
                    <a:pt x="42" y="258"/>
                    <a:pt x="44" y="257"/>
                    <a:pt x="45" y="255"/>
                  </a:cubicBezTo>
                  <a:cubicBezTo>
                    <a:pt x="46" y="253"/>
                    <a:pt x="46" y="250"/>
                    <a:pt x="44" y="249"/>
                  </a:cubicBezTo>
                  <a:cubicBezTo>
                    <a:pt x="35" y="245"/>
                    <a:pt x="36" y="183"/>
                    <a:pt x="36" y="154"/>
                  </a:cubicBezTo>
                  <a:cubicBezTo>
                    <a:pt x="35" y="119"/>
                    <a:pt x="35" y="119"/>
                    <a:pt x="35" y="119"/>
                  </a:cubicBezTo>
                  <a:cubicBezTo>
                    <a:pt x="35" y="106"/>
                    <a:pt x="35" y="106"/>
                    <a:pt x="35" y="106"/>
                  </a:cubicBezTo>
                  <a:cubicBezTo>
                    <a:pt x="34" y="94"/>
                    <a:pt x="34" y="83"/>
                    <a:pt x="30" y="73"/>
                  </a:cubicBezTo>
                  <a:cubicBezTo>
                    <a:pt x="27" y="67"/>
                    <a:pt x="24" y="62"/>
                    <a:pt x="20" y="57"/>
                  </a:cubicBezTo>
                  <a:cubicBezTo>
                    <a:pt x="14" y="50"/>
                    <a:pt x="9" y="42"/>
                    <a:pt x="9" y="33"/>
                  </a:cubicBezTo>
                  <a:cubicBezTo>
                    <a:pt x="9" y="23"/>
                    <a:pt x="12" y="15"/>
                    <a:pt x="19" y="12"/>
                  </a:cubicBezTo>
                  <a:cubicBezTo>
                    <a:pt x="27" y="8"/>
                    <a:pt x="37" y="10"/>
                    <a:pt x="45" y="16"/>
                  </a:cubicBezTo>
                  <a:cubicBezTo>
                    <a:pt x="55" y="23"/>
                    <a:pt x="59" y="35"/>
                    <a:pt x="56" y="48"/>
                  </a:cubicBezTo>
                  <a:cubicBezTo>
                    <a:pt x="55" y="56"/>
                    <a:pt x="52" y="61"/>
                    <a:pt x="50" y="66"/>
                  </a:cubicBezTo>
                  <a:cubicBezTo>
                    <a:pt x="47" y="74"/>
                    <a:pt x="44" y="81"/>
                    <a:pt x="45" y="93"/>
                  </a:cubicBezTo>
                  <a:cubicBezTo>
                    <a:pt x="46" y="107"/>
                    <a:pt x="48" y="121"/>
                    <a:pt x="51" y="135"/>
                  </a:cubicBezTo>
                  <a:cubicBezTo>
                    <a:pt x="54" y="155"/>
                    <a:pt x="54" y="155"/>
                    <a:pt x="54" y="155"/>
                  </a:cubicBezTo>
                  <a:cubicBezTo>
                    <a:pt x="56" y="172"/>
                    <a:pt x="56" y="172"/>
                    <a:pt x="56" y="172"/>
                  </a:cubicBezTo>
                  <a:cubicBezTo>
                    <a:pt x="60" y="200"/>
                    <a:pt x="65" y="232"/>
                    <a:pt x="74" y="251"/>
                  </a:cubicBezTo>
                  <a:cubicBezTo>
                    <a:pt x="75" y="253"/>
                    <a:pt x="77" y="254"/>
                    <a:pt x="79" y="253"/>
                  </a:cubicBezTo>
                  <a:cubicBezTo>
                    <a:pt x="81" y="252"/>
                    <a:pt x="82" y="250"/>
                    <a:pt x="81" y="248"/>
                  </a:cubicBezTo>
                  <a:cubicBezTo>
                    <a:pt x="73" y="230"/>
                    <a:pt x="68" y="197"/>
                    <a:pt x="64" y="171"/>
                  </a:cubicBezTo>
                  <a:cubicBezTo>
                    <a:pt x="62" y="154"/>
                    <a:pt x="62" y="154"/>
                    <a:pt x="62" y="154"/>
                  </a:cubicBezTo>
                  <a:cubicBezTo>
                    <a:pt x="59" y="134"/>
                    <a:pt x="59" y="134"/>
                    <a:pt x="59" y="134"/>
                  </a:cubicBezTo>
                  <a:cubicBezTo>
                    <a:pt x="56" y="120"/>
                    <a:pt x="54" y="106"/>
                    <a:pt x="53" y="92"/>
                  </a:cubicBezTo>
                  <a:cubicBezTo>
                    <a:pt x="52" y="83"/>
                    <a:pt x="55" y="77"/>
                    <a:pt x="58" y="69"/>
                  </a:cubicBezTo>
                  <a:cubicBezTo>
                    <a:pt x="60" y="64"/>
                    <a:pt x="63" y="58"/>
                    <a:pt x="64" y="50"/>
                  </a:cubicBezTo>
                  <a:cubicBezTo>
                    <a:pt x="67" y="34"/>
                    <a:pt x="62" y="19"/>
                    <a:pt x="50" y="10"/>
                  </a:cubicBezTo>
                  <a:cubicBezTo>
                    <a:pt x="39" y="2"/>
                    <a:pt x="26" y="0"/>
                    <a:pt x="16"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2" name="Freeform 32">
              <a:extLst>
                <a:ext uri="{FF2B5EF4-FFF2-40B4-BE49-F238E27FC236}">
                  <a16:creationId xmlns:a16="http://schemas.microsoft.com/office/drawing/2014/main" id="{330C2FF7-8EAB-4B2E-AF1D-DC5095B2A731}"/>
                </a:ext>
              </a:extLst>
            </p:cNvPr>
            <p:cNvSpPr>
              <a:spLocks/>
            </p:cNvSpPr>
            <p:nvPr/>
          </p:nvSpPr>
          <p:spPr bwMode="auto">
            <a:xfrm>
              <a:off x="1172" y="747"/>
              <a:ext cx="128" cy="71"/>
            </a:xfrm>
            <a:custGeom>
              <a:avLst/>
              <a:gdLst>
                <a:gd name="T0" fmla="*/ 34 w 178"/>
                <a:gd name="T1" fmla="*/ 3 h 99"/>
                <a:gd name="T2" fmla="*/ 7 w 178"/>
                <a:gd name="T3" fmla="*/ 14 h 99"/>
                <a:gd name="T4" fmla="*/ 21 w 178"/>
                <a:gd name="T5" fmla="*/ 25 h 99"/>
                <a:gd name="T6" fmla="*/ 45 w 178"/>
                <a:gd name="T7" fmla="*/ 12 h 99"/>
                <a:gd name="T8" fmla="*/ 42 w 178"/>
                <a:gd name="T9" fmla="*/ 4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99">
                  <a:moveTo>
                    <a:pt x="125" y="11"/>
                  </a:moveTo>
                  <a:cubicBezTo>
                    <a:pt x="96" y="0"/>
                    <a:pt x="46" y="30"/>
                    <a:pt x="28" y="51"/>
                  </a:cubicBezTo>
                  <a:cubicBezTo>
                    <a:pt x="0" y="85"/>
                    <a:pt x="49" y="99"/>
                    <a:pt x="77" y="95"/>
                  </a:cubicBezTo>
                  <a:cubicBezTo>
                    <a:pt x="103" y="91"/>
                    <a:pt x="158" y="75"/>
                    <a:pt x="171" y="48"/>
                  </a:cubicBezTo>
                  <a:cubicBezTo>
                    <a:pt x="178" y="35"/>
                    <a:pt x="176" y="16"/>
                    <a:pt x="159" y="14"/>
                  </a:cubicBezTo>
                </a:path>
              </a:pathLst>
            </a:custGeom>
            <a:solidFill>
              <a:srgbClr val="FF977B"/>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3" name="Freeform 33">
              <a:extLst>
                <a:ext uri="{FF2B5EF4-FFF2-40B4-BE49-F238E27FC236}">
                  <a16:creationId xmlns:a16="http://schemas.microsoft.com/office/drawing/2014/main" id="{B74A88AA-6962-4BC9-A2EC-8E64F6036F76}"/>
                </a:ext>
              </a:extLst>
            </p:cNvPr>
            <p:cNvSpPr>
              <a:spLocks/>
            </p:cNvSpPr>
            <p:nvPr/>
          </p:nvSpPr>
          <p:spPr bwMode="auto">
            <a:xfrm>
              <a:off x="1477" y="661"/>
              <a:ext cx="103" cy="58"/>
            </a:xfrm>
            <a:custGeom>
              <a:avLst/>
              <a:gdLst>
                <a:gd name="T0" fmla="*/ 32 w 143"/>
                <a:gd name="T1" fmla="*/ 1 h 80"/>
                <a:gd name="T2" fmla="*/ 3 w 143"/>
                <a:gd name="T3" fmla="*/ 12 h 80"/>
                <a:gd name="T4" fmla="*/ 24 w 143"/>
                <a:gd name="T5" fmla="*/ 19 h 80"/>
                <a:gd name="T6" fmla="*/ 37 w 143"/>
                <a:gd name="T7" fmla="*/ 12 h 80"/>
                <a:gd name="T8" fmla="*/ 32 w 143"/>
                <a:gd name="T9" fmla="*/ 1 h 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80">
                  <a:moveTo>
                    <a:pt x="116" y="4"/>
                  </a:moveTo>
                  <a:cubicBezTo>
                    <a:pt x="90" y="0"/>
                    <a:pt x="20" y="13"/>
                    <a:pt x="11" y="44"/>
                  </a:cubicBezTo>
                  <a:cubicBezTo>
                    <a:pt x="0" y="80"/>
                    <a:pt x="70" y="73"/>
                    <a:pt x="89" y="69"/>
                  </a:cubicBezTo>
                  <a:cubicBezTo>
                    <a:pt x="106" y="66"/>
                    <a:pt x="133" y="60"/>
                    <a:pt x="139" y="41"/>
                  </a:cubicBezTo>
                  <a:cubicBezTo>
                    <a:pt x="143" y="29"/>
                    <a:pt x="132" y="10"/>
                    <a:pt x="121" y="5"/>
                  </a:cubicBezTo>
                </a:path>
              </a:pathLst>
            </a:custGeom>
            <a:solidFill>
              <a:srgbClr val="FF977B"/>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4" name="Freeform 34">
              <a:extLst>
                <a:ext uri="{FF2B5EF4-FFF2-40B4-BE49-F238E27FC236}">
                  <a16:creationId xmlns:a16="http://schemas.microsoft.com/office/drawing/2014/main" id="{76CAB5CC-4CDC-47A8-A3AC-2EE06BD5D790}"/>
                </a:ext>
              </a:extLst>
            </p:cNvPr>
            <p:cNvSpPr>
              <a:spLocks/>
            </p:cNvSpPr>
            <p:nvPr/>
          </p:nvSpPr>
          <p:spPr bwMode="auto">
            <a:xfrm>
              <a:off x="1212" y="770"/>
              <a:ext cx="66" cy="28"/>
            </a:xfrm>
            <a:custGeom>
              <a:avLst/>
              <a:gdLst>
                <a:gd name="T0" fmla="*/ 19 w 92"/>
                <a:gd name="T1" fmla="*/ 1 h 39"/>
                <a:gd name="T2" fmla="*/ 7 w 92"/>
                <a:gd name="T3" fmla="*/ 3 h 39"/>
                <a:gd name="T4" fmla="*/ 4 w 92"/>
                <a:gd name="T5" fmla="*/ 10 h 39"/>
                <a:gd name="T6" fmla="*/ 18 w 92"/>
                <a:gd name="T7" fmla="*/ 1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39">
                  <a:moveTo>
                    <a:pt x="69" y="4"/>
                  </a:moveTo>
                  <a:cubicBezTo>
                    <a:pt x="56" y="0"/>
                    <a:pt x="38" y="4"/>
                    <a:pt x="26" y="11"/>
                  </a:cubicBezTo>
                  <a:cubicBezTo>
                    <a:pt x="17" y="16"/>
                    <a:pt x="0" y="31"/>
                    <a:pt x="18" y="36"/>
                  </a:cubicBezTo>
                  <a:cubicBezTo>
                    <a:pt x="29" y="39"/>
                    <a:pt x="92" y="17"/>
                    <a:pt x="68" y="6"/>
                  </a:cubicBezTo>
                </a:path>
              </a:pathLst>
            </a:custGeom>
            <a:solidFill>
              <a:srgbClr val="EE5F4A"/>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5" name="Freeform 35">
              <a:extLst>
                <a:ext uri="{FF2B5EF4-FFF2-40B4-BE49-F238E27FC236}">
                  <a16:creationId xmlns:a16="http://schemas.microsoft.com/office/drawing/2014/main" id="{B900AC5A-A780-4CED-8BB3-19A388FD199A}"/>
                </a:ext>
              </a:extLst>
            </p:cNvPr>
            <p:cNvSpPr>
              <a:spLocks/>
            </p:cNvSpPr>
            <p:nvPr/>
          </p:nvSpPr>
          <p:spPr bwMode="auto">
            <a:xfrm>
              <a:off x="1511" y="674"/>
              <a:ext cx="50" cy="25"/>
            </a:xfrm>
            <a:custGeom>
              <a:avLst/>
              <a:gdLst>
                <a:gd name="T0" fmla="*/ 12 w 70"/>
                <a:gd name="T1" fmla="*/ 1 h 34"/>
                <a:gd name="T2" fmla="*/ 1 w 70"/>
                <a:gd name="T3" fmla="*/ 6 h 34"/>
                <a:gd name="T4" fmla="*/ 7 w 70"/>
                <a:gd name="T5" fmla="*/ 10 h 34"/>
                <a:gd name="T6" fmla="*/ 17 w 70"/>
                <a:gd name="T7" fmla="*/ 4 h 34"/>
                <a:gd name="T8" fmla="*/ 11 w 70"/>
                <a:gd name="T9" fmla="*/ 1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34">
                  <a:moveTo>
                    <a:pt x="48" y="5"/>
                  </a:moveTo>
                  <a:cubicBezTo>
                    <a:pt x="35" y="5"/>
                    <a:pt x="12" y="8"/>
                    <a:pt x="6" y="21"/>
                  </a:cubicBezTo>
                  <a:cubicBezTo>
                    <a:pt x="0" y="34"/>
                    <a:pt x="17" y="34"/>
                    <a:pt x="27" y="32"/>
                  </a:cubicBezTo>
                  <a:cubicBezTo>
                    <a:pt x="38" y="31"/>
                    <a:pt x="63" y="26"/>
                    <a:pt x="66" y="13"/>
                  </a:cubicBezTo>
                  <a:cubicBezTo>
                    <a:pt x="70" y="0"/>
                    <a:pt x="52" y="6"/>
                    <a:pt x="43" y="5"/>
                  </a:cubicBezTo>
                </a:path>
              </a:pathLst>
            </a:custGeom>
            <a:solidFill>
              <a:srgbClr val="EE5F4A"/>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6" name="Freeform 36">
              <a:extLst>
                <a:ext uri="{FF2B5EF4-FFF2-40B4-BE49-F238E27FC236}">
                  <a16:creationId xmlns:a16="http://schemas.microsoft.com/office/drawing/2014/main" id="{5E3BA5D4-592C-4951-8D42-6D3C5FA6FBA4}"/>
                </a:ext>
              </a:extLst>
            </p:cNvPr>
            <p:cNvSpPr>
              <a:spLocks/>
            </p:cNvSpPr>
            <p:nvPr/>
          </p:nvSpPr>
          <p:spPr bwMode="auto">
            <a:xfrm>
              <a:off x="1353" y="982"/>
              <a:ext cx="294" cy="79"/>
            </a:xfrm>
            <a:custGeom>
              <a:avLst/>
              <a:gdLst>
                <a:gd name="T0" fmla="*/ 108 w 408"/>
                <a:gd name="T1" fmla="*/ 1 h 109"/>
                <a:gd name="T2" fmla="*/ 102 w 408"/>
                <a:gd name="T3" fmla="*/ 5 h 109"/>
                <a:gd name="T4" fmla="*/ 99 w 408"/>
                <a:gd name="T5" fmla="*/ 9 h 109"/>
                <a:gd name="T6" fmla="*/ 53 w 408"/>
                <a:gd name="T7" fmla="*/ 28 h 109"/>
                <a:gd name="T8" fmla="*/ 25 w 408"/>
                <a:gd name="T9" fmla="*/ 26 h 109"/>
                <a:gd name="T10" fmla="*/ 2 w 408"/>
                <a:gd name="T11" fmla="*/ 19 h 109"/>
                <a:gd name="T12" fmla="*/ 1 w 408"/>
                <a:gd name="T13" fmla="*/ 19 h 109"/>
                <a:gd name="T14" fmla="*/ 1 w 408"/>
                <a:gd name="T15" fmla="*/ 20 h 109"/>
                <a:gd name="T16" fmla="*/ 24 w 408"/>
                <a:gd name="T17" fmla="*/ 28 h 109"/>
                <a:gd name="T18" fmla="*/ 53 w 408"/>
                <a:gd name="T19" fmla="*/ 30 h 109"/>
                <a:gd name="T20" fmla="*/ 99 w 408"/>
                <a:gd name="T21" fmla="*/ 10 h 109"/>
                <a:gd name="T22" fmla="*/ 104 w 408"/>
                <a:gd name="T23" fmla="*/ 7 h 109"/>
                <a:gd name="T24" fmla="*/ 109 w 408"/>
                <a:gd name="T25" fmla="*/ 2 h 109"/>
                <a:gd name="T26" fmla="*/ 110 w 408"/>
                <a:gd name="T27" fmla="*/ 1 h 109"/>
                <a:gd name="T28" fmla="*/ 108 w 408"/>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8" h="109">
                  <a:moveTo>
                    <a:pt x="401" y="1"/>
                  </a:moveTo>
                  <a:cubicBezTo>
                    <a:pt x="379" y="20"/>
                    <a:pt x="379" y="20"/>
                    <a:pt x="379" y="20"/>
                  </a:cubicBezTo>
                  <a:cubicBezTo>
                    <a:pt x="365" y="31"/>
                    <a:pt x="365" y="31"/>
                    <a:pt x="365" y="31"/>
                  </a:cubicBezTo>
                  <a:cubicBezTo>
                    <a:pt x="314" y="72"/>
                    <a:pt x="254" y="96"/>
                    <a:pt x="198" y="99"/>
                  </a:cubicBezTo>
                  <a:cubicBezTo>
                    <a:pt x="161" y="101"/>
                    <a:pt x="125" y="99"/>
                    <a:pt x="90" y="95"/>
                  </a:cubicBezTo>
                  <a:cubicBezTo>
                    <a:pt x="47" y="89"/>
                    <a:pt x="17" y="80"/>
                    <a:pt x="7" y="69"/>
                  </a:cubicBezTo>
                  <a:cubicBezTo>
                    <a:pt x="6" y="68"/>
                    <a:pt x="3" y="68"/>
                    <a:pt x="1" y="69"/>
                  </a:cubicBezTo>
                  <a:cubicBezTo>
                    <a:pt x="0" y="71"/>
                    <a:pt x="0" y="73"/>
                    <a:pt x="1" y="75"/>
                  </a:cubicBezTo>
                  <a:cubicBezTo>
                    <a:pt x="16" y="90"/>
                    <a:pt x="57" y="98"/>
                    <a:pt x="89" y="103"/>
                  </a:cubicBezTo>
                  <a:cubicBezTo>
                    <a:pt x="124" y="107"/>
                    <a:pt x="161" y="109"/>
                    <a:pt x="198" y="107"/>
                  </a:cubicBezTo>
                  <a:cubicBezTo>
                    <a:pt x="257" y="104"/>
                    <a:pt x="318" y="80"/>
                    <a:pt x="370" y="38"/>
                  </a:cubicBezTo>
                  <a:cubicBezTo>
                    <a:pt x="384" y="26"/>
                    <a:pt x="384" y="26"/>
                    <a:pt x="384" y="26"/>
                  </a:cubicBezTo>
                  <a:cubicBezTo>
                    <a:pt x="405" y="8"/>
                    <a:pt x="405" y="8"/>
                    <a:pt x="405" y="8"/>
                  </a:cubicBezTo>
                  <a:cubicBezTo>
                    <a:pt x="407" y="7"/>
                    <a:pt x="408" y="4"/>
                    <a:pt x="406" y="2"/>
                  </a:cubicBezTo>
                  <a:cubicBezTo>
                    <a:pt x="405" y="0"/>
                    <a:pt x="402" y="0"/>
                    <a:pt x="401"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7" name="Freeform 37">
              <a:extLst>
                <a:ext uri="{FF2B5EF4-FFF2-40B4-BE49-F238E27FC236}">
                  <a16:creationId xmlns:a16="http://schemas.microsoft.com/office/drawing/2014/main" id="{9E8FE4F1-0D96-48F4-B8D6-5FBF2676581C}"/>
                </a:ext>
              </a:extLst>
            </p:cNvPr>
            <p:cNvSpPr>
              <a:spLocks/>
            </p:cNvSpPr>
            <p:nvPr/>
          </p:nvSpPr>
          <p:spPr bwMode="auto">
            <a:xfrm>
              <a:off x="1593" y="890"/>
              <a:ext cx="24" cy="14"/>
            </a:xfrm>
            <a:custGeom>
              <a:avLst/>
              <a:gdLst>
                <a:gd name="T0" fmla="*/ 1 w 33"/>
                <a:gd name="T1" fmla="*/ 1 h 19"/>
                <a:gd name="T2" fmla="*/ 0 w 33"/>
                <a:gd name="T3" fmla="*/ 1 h 19"/>
                <a:gd name="T4" fmla="*/ 1 w 33"/>
                <a:gd name="T5" fmla="*/ 3 h 19"/>
                <a:gd name="T6" fmla="*/ 7 w 33"/>
                <a:gd name="T7" fmla="*/ 5 h 19"/>
                <a:gd name="T8" fmla="*/ 9 w 33"/>
                <a:gd name="T9" fmla="*/ 5 h 19"/>
                <a:gd name="T10" fmla="*/ 9 w 33"/>
                <a:gd name="T11" fmla="*/ 3 h 19"/>
                <a:gd name="T12" fmla="*/ 1 w 33"/>
                <a:gd name="T13" fmla="*/ 1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19">
                  <a:moveTo>
                    <a:pt x="4" y="1"/>
                  </a:moveTo>
                  <a:cubicBezTo>
                    <a:pt x="1" y="1"/>
                    <a:pt x="0" y="3"/>
                    <a:pt x="0" y="5"/>
                  </a:cubicBezTo>
                  <a:cubicBezTo>
                    <a:pt x="0" y="7"/>
                    <a:pt x="2" y="9"/>
                    <a:pt x="5" y="9"/>
                  </a:cubicBezTo>
                  <a:cubicBezTo>
                    <a:pt x="8" y="8"/>
                    <a:pt x="21" y="11"/>
                    <a:pt x="25" y="17"/>
                  </a:cubicBezTo>
                  <a:cubicBezTo>
                    <a:pt x="27" y="18"/>
                    <a:pt x="29" y="19"/>
                    <a:pt x="31" y="17"/>
                  </a:cubicBezTo>
                  <a:cubicBezTo>
                    <a:pt x="33" y="16"/>
                    <a:pt x="33" y="13"/>
                    <a:pt x="31" y="11"/>
                  </a:cubicBezTo>
                  <a:cubicBezTo>
                    <a:pt x="25" y="4"/>
                    <a:pt x="10"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8" name="Freeform 38">
              <a:extLst>
                <a:ext uri="{FF2B5EF4-FFF2-40B4-BE49-F238E27FC236}">
                  <a16:creationId xmlns:a16="http://schemas.microsoft.com/office/drawing/2014/main" id="{3D0742C4-1B4F-46D4-9EC6-8FA4740F7A69}"/>
                </a:ext>
              </a:extLst>
            </p:cNvPr>
            <p:cNvSpPr>
              <a:spLocks/>
            </p:cNvSpPr>
            <p:nvPr/>
          </p:nvSpPr>
          <p:spPr bwMode="auto">
            <a:xfrm>
              <a:off x="1203" y="679"/>
              <a:ext cx="52" cy="48"/>
            </a:xfrm>
            <a:custGeom>
              <a:avLst/>
              <a:gdLst>
                <a:gd name="T0" fmla="*/ 18 w 73"/>
                <a:gd name="T1" fmla="*/ 2 h 68"/>
                <a:gd name="T2" fmla="*/ 14 w 73"/>
                <a:gd name="T3" fmla="*/ 2 h 68"/>
                <a:gd name="T4" fmla="*/ 6 w 73"/>
                <a:gd name="T5" fmla="*/ 1 h 68"/>
                <a:gd name="T6" fmla="*/ 4 w 73"/>
                <a:gd name="T7" fmla="*/ 1 h 68"/>
                <a:gd name="T8" fmla="*/ 4 w 73"/>
                <a:gd name="T9" fmla="*/ 1 h 68"/>
                <a:gd name="T10" fmla="*/ 3 w 73"/>
                <a:gd name="T11" fmla="*/ 1 h 68"/>
                <a:gd name="T12" fmla="*/ 3 w 73"/>
                <a:gd name="T13" fmla="*/ 1 h 68"/>
                <a:gd name="T14" fmla="*/ 3 w 73"/>
                <a:gd name="T15" fmla="*/ 1 h 68"/>
                <a:gd name="T16" fmla="*/ 1 w 73"/>
                <a:gd name="T17" fmla="*/ 1 h 68"/>
                <a:gd name="T18" fmla="*/ 1 w 73"/>
                <a:gd name="T19" fmla="*/ 1 h 68"/>
                <a:gd name="T20" fmla="*/ 1 w 73"/>
                <a:gd name="T21" fmla="*/ 1 h 68"/>
                <a:gd name="T22" fmla="*/ 1 w 73"/>
                <a:gd name="T23" fmla="*/ 2 h 68"/>
                <a:gd name="T24" fmla="*/ 4 w 73"/>
                <a:gd name="T25" fmla="*/ 3 h 68"/>
                <a:gd name="T26" fmla="*/ 14 w 73"/>
                <a:gd name="T27" fmla="*/ 4 h 68"/>
                <a:gd name="T28" fmla="*/ 15 w 73"/>
                <a:gd name="T29" fmla="*/ 4 h 68"/>
                <a:gd name="T30" fmla="*/ 15 w 73"/>
                <a:gd name="T31" fmla="*/ 4 h 68"/>
                <a:gd name="T32" fmla="*/ 11 w 73"/>
                <a:gd name="T33" fmla="*/ 9 h 68"/>
                <a:gd name="T34" fmla="*/ 9 w 73"/>
                <a:gd name="T35" fmla="*/ 13 h 68"/>
                <a:gd name="T36" fmla="*/ 7 w 73"/>
                <a:gd name="T37" fmla="*/ 13 h 68"/>
                <a:gd name="T38" fmla="*/ 7 w 73"/>
                <a:gd name="T39" fmla="*/ 13 h 68"/>
                <a:gd name="T40" fmla="*/ 7 w 73"/>
                <a:gd name="T41" fmla="*/ 13 h 68"/>
                <a:gd name="T42" fmla="*/ 6 w 73"/>
                <a:gd name="T43" fmla="*/ 14 h 68"/>
                <a:gd name="T44" fmla="*/ 6 w 73"/>
                <a:gd name="T45" fmla="*/ 15 h 68"/>
                <a:gd name="T46" fmla="*/ 6 w 73"/>
                <a:gd name="T47" fmla="*/ 16 h 68"/>
                <a:gd name="T48" fmla="*/ 6 w 73"/>
                <a:gd name="T49" fmla="*/ 16 h 68"/>
                <a:gd name="T50" fmla="*/ 6 w 73"/>
                <a:gd name="T51" fmla="*/ 16 h 68"/>
                <a:gd name="T52" fmla="*/ 6 w 73"/>
                <a:gd name="T53" fmla="*/ 16 h 68"/>
                <a:gd name="T54" fmla="*/ 7 w 73"/>
                <a:gd name="T55" fmla="*/ 16 h 68"/>
                <a:gd name="T56" fmla="*/ 14 w 73"/>
                <a:gd name="T57" fmla="*/ 11 h 68"/>
                <a:gd name="T58" fmla="*/ 16 w 73"/>
                <a:gd name="T59" fmla="*/ 6 h 68"/>
                <a:gd name="T60" fmla="*/ 16 w 73"/>
                <a:gd name="T61" fmla="*/ 6 h 68"/>
                <a:gd name="T62" fmla="*/ 16 w 73"/>
                <a:gd name="T63" fmla="*/ 6 h 68"/>
                <a:gd name="T64" fmla="*/ 16 w 73"/>
                <a:gd name="T65" fmla="*/ 6 h 68"/>
                <a:gd name="T66" fmla="*/ 17 w 73"/>
                <a:gd name="T67" fmla="*/ 6 h 68"/>
                <a:gd name="T68" fmla="*/ 17 w 73"/>
                <a:gd name="T69" fmla="*/ 6 h 68"/>
                <a:gd name="T70" fmla="*/ 17 w 73"/>
                <a:gd name="T71" fmla="*/ 6 h 68"/>
                <a:gd name="T72" fmla="*/ 18 w 73"/>
                <a:gd name="T73" fmla="*/ 4 h 68"/>
                <a:gd name="T74" fmla="*/ 18 w 73"/>
                <a:gd name="T75" fmla="*/ 4 h 68"/>
                <a:gd name="T76" fmla="*/ 19 w 73"/>
                <a:gd name="T77" fmla="*/ 4 h 68"/>
                <a:gd name="T78" fmla="*/ 19 w 73"/>
                <a:gd name="T79" fmla="*/ 4 h 68"/>
                <a:gd name="T80" fmla="*/ 19 w 73"/>
                <a:gd name="T81" fmla="*/ 4 h 68"/>
                <a:gd name="T82" fmla="*/ 19 w 73"/>
                <a:gd name="T83" fmla="*/ 4 h 68"/>
                <a:gd name="T84" fmla="*/ 19 w 73"/>
                <a:gd name="T85" fmla="*/ 4 h 68"/>
                <a:gd name="T86" fmla="*/ 19 w 73"/>
                <a:gd name="T87" fmla="*/ 4 h 68"/>
                <a:gd name="T88" fmla="*/ 18 w 73"/>
                <a:gd name="T89" fmla="*/ 2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3" h="68">
                  <a:moveTo>
                    <a:pt x="69" y="9"/>
                  </a:moveTo>
                  <a:cubicBezTo>
                    <a:pt x="55" y="8"/>
                    <a:pt x="55" y="8"/>
                    <a:pt x="55" y="8"/>
                  </a:cubicBezTo>
                  <a:cubicBezTo>
                    <a:pt x="43" y="7"/>
                    <a:pt x="32" y="6"/>
                    <a:pt x="21" y="4"/>
                  </a:cubicBezTo>
                  <a:cubicBezTo>
                    <a:pt x="20" y="3"/>
                    <a:pt x="18" y="2"/>
                    <a:pt x="17" y="2"/>
                  </a:cubicBezTo>
                  <a:cubicBezTo>
                    <a:pt x="15" y="1"/>
                    <a:pt x="15" y="1"/>
                    <a:pt x="15" y="1"/>
                  </a:cubicBezTo>
                  <a:cubicBezTo>
                    <a:pt x="14" y="0"/>
                    <a:pt x="11" y="1"/>
                    <a:pt x="10" y="2"/>
                  </a:cubicBezTo>
                  <a:cubicBezTo>
                    <a:pt x="10" y="2"/>
                    <a:pt x="10" y="2"/>
                    <a:pt x="10" y="2"/>
                  </a:cubicBezTo>
                  <a:cubicBezTo>
                    <a:pt x="10" y="2"/>
                    <a:pt x="10" y="2"/>
                    <a:pt x="10" y="2"/>
                  </a:cubicBezTo>
                  <a:cubicBezTo>
                    <a:pt x="9" y="2"/>
                    <a:pt x="7" y="2"/>
                    <a:pt x="6" y="2"/>
                  </a:cubicBezTo>
                  <a:cubicBezTo>
                    <a:pt x="4" y="1"/>
                    <a:pt x="2" y="2"/>
                    <a:pt x="1" y="4"/>
                  </a:cubicBezTo>
                  <a:cubicBezTo>
                    <a:pt x="1" y="4"/>
                    <a:pt x="1" y="4"/>
                    <a:pt x="1" y="4"/>
                  </a:cubicBezTo>
                  <a:cubicBezTo>
                    <a:pt x="0" y="6"/>
                    <a:pt x="1" y="8"/>
                    <a:pt x="3" y="9"/>
                  </a:cubicBezTo>
                  <a:cubicBezTo>
                    <a:pt x="7" y="11"/>
                    <a:pt x="10" y="11"/>
                    <a:pt x="14" y="12"/>
                  </a:cubicBezTo>
                  <a:cubicBezTo>
                    <a:pt x="25" y="17"/>
                    <a:pt x="39" y="18"/>
                    <a:pt x="52" y="18"/>
                  </a:cubicBezTo>
                  <a:cubicBezTo>
                    <a:pt x="54" y="18"/>
                    <a:pt x="57" y="18"/>
                    <a:pt x="59" y="18"/>
                  </a:cubicBezTo>
                  <a:cubicBezTo>
                    <a:pt x="59" y="18"/>
                    <a:pt x="59" y="18"/>
                    <a:pt x="59" y="19"/>
                  </a:cubicBezTo>
                  <a:cubicBezTo>
                    <a:pt x="53" y="24"/>
                    <a:pt x="48" y="31"/>
                    <a:pt x="43" y="37"/>
                  </a:cubicBezTo>
                  <a:cubicBezTo>
                    <a:pt x="40" y="41"/>
                    <a:pt x="36" y="45"/>
                    <a:pt x="33" y="50"/>
                  </a:cubicBezTo>
                  <a:cubicBezTo>
                    <a:pt x="31" y="49"/>
                    <a:pt x="29" y="50"/>
                    <a:pt x="28" y="51"/>
                  </a:cubicBezTo>
                  <a:cubicBezTo>
                    <a:pt x="28" y="51"/>
                    <a:pt x="28" y="51"/>
                    <a:pt x="28" y="51"/>
                  </a:cubicBezTo>
                  <a:cubicBezTo>
                    <a:pt x="28" y="51"/>
                    <a:pt x="28" y="51"/>
                    <a:pt x="28" y="51"/>
                  </a:cubicBezTo>
                  <a:cubicBezTo>
                    <a:pt x="23" y="58"/>
                    <a:pt x="23" y="58"/>
                    <a:pt x="23" y="58"/>
                  </a:cubicBezTo>
                  <a:cubicBezTo>
                    <a:pt x="21" y="61"/>
                    <a:pt x="21" y="61"/>
                    <a:pt x="21" y="61"/>
                  </a:cubicBezTo>
                  <a:cubicBezTo>
                    <a:pt x="21" y="61"/>
                    <a:pt x="21" y="62"/>
                    <a:pt x="21" y="62"/>
                  </a:cubicBezTo>
                  <a:cubicBezTo>
                    <a:pt x="20" y="64"/>
                    <a:pt x="21" y="66"/>
                    <a:pt x="22" y="67"/>
                  </a:cubicBezTo>
                  <a:cubicBezTo>
                    <a:pt x="22" y="67"/>
                    <a:pt x="23" y="67"/>
                    <a:pt x="23" y="67"/>
                  </a:cubicBezTo>
                  <a:cubicBezTo>
                    <a:pt x="23" y="67"/>
                    <a:pt x="23" y="67"/>
                    <a:pt x="23" y="67"/>
                  </a:cubicBezTo>
                  <a:cubicBezTo>
                    <a:pt x="24" y="68"/>
                    <a:pt x="27" y="68"/>
                    <a:pt x="28" y="67"/>
                  </a:cubicBezTo>
                  <a:cubicBezTo>
                    <a:pt x="36" y="59"/>
                    <a:pt x="43" y="50"/>
                    <a:pt x="50" y="42"/>
                  </a:cubicBezTo>
                  <a:cubicBezTo>
                    <a:pt x="54" y="37"/>
                    <a:pt x="58" y="32"/>
                    <a:pt x="62" y="27"/>
                  </a:cubicBezTo>
                  <a:cubicBezTo>
                    <a:pt x="63" y="27"/>
                    <a:pt x="63" y="27"/>
                    <a:pt x="63" y="27"/>
                  </a:cubicBezTo>
                  <a:cubicBezTo>
                    <a:pt x="63" y="27"/>
                    <a:pt x="63" y="27"/>
                    <a:pt x="63" y="27"/>
                  </a:cubicBezTo>
                  <a:cubicBezTo>
                    <a:pt x="63" y="27"/>
                    <a:pt x="63" y="27"/>
                    <a:pt x="63" y="27"/>
                  </a:cubicBezTo>
                  <a:cubicBezTo>
                    <a:pt x="63" y="27"/>
                    <a:pt x="64" y="27"/>
                    <a:pt x="64" y="27"/>
                  </a:cubicBezTo>
                  <a:cubicBezTo>
                    <a:pt x="64" y="27"/>
                    <a:pt x="64" y="27"/>
                    <a:pt x="64" y="27"/>
                  </a:cubicBezTo>
                  <a:cubicBezTo>
                    <a:pt x="64" y="27"/>
                    <a:pt x="65" y="25"/>
                    <a:pt x="66" y="23"/>
                  </a:cubicBezTo>
                  <a:cubicBezTo>
                    <a:pt x="66" y="22"/>
                    <a:pt x="69" y="19"/>
                    <a:pt x="69" y="19"/>
                  </a:cubicBezTo>
                  <a:cubicBezTo>
                    <a:pt x="69" y="19"/>
                    <a:pt x="69" y="19"/>
                    <a:pt x="69" y="19"/>
                  </a:cubicBezTo>
                  <a:cubicBezTo>
                    <a:pt x="69" y="18"/>
                    <a:pt x="70" y="17"/>
                    <a:pt x="70" y="17"/>
                  </a:cubicBezTo>
                  <a:cubicBezTo>
                    <a:pt x="70" y="17"/>
                    <a:pt x="70" y="17"/>
                    <a:pt x="70" y="17"/>
                  </a:cubicBezTo>
                  <a:cubicBezTo>
                    <a:pt x="70" y="17"/>
                    <a:pt x="70" y="17"/>
                    <a:pt x="70" y="17"/>
                  </a:cubicBezTo>
                  <a:cubicBezTo>
                    <a:pt x="70" y="17"/>
                    <a:pt x="70" y="17"/>
                    <a:pt x="70" y="17"/>
                  </a:cubicBezTo>
                  <a:cubicBezTo>
                    <a:pt x="71" y="16"/>
                    <a:pt x="72" y="16"/>
                    <a:pt x="72" y="15"/>
                  </a:cubicBezTo>
                  <a:cubicBezTo>
                    <a:pt x="72" y="14"/>
                    <a:pt x="72" y="14"/>
                    <a:pt x="72" y="14"/>
                  </a:cubicBezTo>
                  <a:cubicBezTo>
                    <a:pt x="73" y="11"/>
                    <a:pt x="71" y="10"/>
                    <a:pt x="69" y="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9" name="Freeform 39">
              <a:extLst>
                <a:ext uri="{FF2B5EF4-FFF2-40B4-BE49-F238E27FC236}">
                  <a16:creationId xmlns:a16="http://schemas.microsoft.com/office/drawing/2014/main" id="{D268316B-31B7-4D94-B094-3B1A656CCE5C}"/>
                </a:ext>
              </a:extLst>
            </p:cNvPr>
            <p:cNvSpPr>
              <a:spLocks/>
            </p:cNvSpPr>
            <p:nvPr/>
          </p:nvSpPr>
          <p:spPr bwMode="auto">
            <a:xfrm>
              <a:off x="1472" y="596"/>
              <a:ext cx="52" cy="43"/>
            </a:xfrm>
            <a:custGeom>
              <a:avLst/>
              <a:gdLst>
                <a:gd name="T0" fmla="*/ 7 w 72"/>
                <a:gd name="T1" fmla="*/ 3 h 60"/>
                <a:gd name="T2" fmla="*/ 1 w 72"/>
                <a:gd name="T3" fmla="*/ 11 h 60"/>
                <a:gd name="T4" fmla="*/ 3 w 72"/>
                <a:gd name="T5" fmla="*/ 10 h 60"/>
                <a:gd name="T6" fmla="*/ 5 w 72"/>
                <a:gd name="T7" fmla="*/ 7 h 60"/>
                <a:gd name="T8" fmla="*/ 1 w 72"/>
                <a:gd name="T9" fmla="*/ 10 h 60"/>
                <a:gd name="T10" fmla="*/ 1 w 72"/>
                <a:gd name="T11" fmla="*/ 11 h 60"/>
                <a:gd name="T12" fmla="*/ 4 w 72"/>
                <a:gd name="T13" fmla="*/ 10 h 60"/>
                <a:gd name="T14" fmla="*/ 2 w 72"/>
                <a:gd name="T15" fmla="*/ 9 h 60"/>
                <a:gd name="T16" fmla="*/ 1 w 72"/>
                <a:gd name="T17" fmla="*/ 9 h 60"/>
                <a:gd name="T18" fmla="*/ 2 w 72"/>
                <a:gd name="T19" fmla="*/ 11 h 60"/>
                <a:gd name="T20" fmla="*/ 5 w 72"/>
                <a:gd name="T21" fmla="*/ 10 h 60"/>
                <a:gd name="T22" fmla="*/ 1 w 72"/>
                <a:gd name="T23" fmla="*/ 9 h 60"/>
                <a:gd name="T24" fmla="*/ 1 w 72"/>
                <a:gd name="T25" fmla="*/ 11 h 60"/>
                <a:gd name="T26" fmla="*/ 4 w 72"/>
                <a:gd name="T27" fmla="*/ 11 h 60"/>
                <a:gd name="T28" fmla="*/ 3 w 72"/>
                <a:gd name="T29" fmla="*/ 9 h 60"/>
                <a:gd name="T30" fmla="*/ 1 w 72"/>
                <a:gd name="T31" fmla="*/ 11 h 60"/>
                <a:gd name="T32" fmla="*/ 16 w 72"/>
                <a:gd name="T33" fmla="*/ 16 h 60"/>
                <a:gd name="T34" fmla="*/ 17 w 72"/>
                <a:gd name="T35" fmla="*/ 14 h 60"/>
                <a:gd name="T36" fmla="*/ 14 w 72"/>
                <a:gd name="T37" fmla="*/ 14 h 60"/>
                <a:gd name="T38" fmla="*/ 16 w 72"/>
                <a:gd name="T39" fmla="*/ 16 h 60"/>
                <a:gd name="T40" fmla="*/ 18 w 72"/>
                <a:gd name="T41" fmla="*/ 16 h 60"/>
                <a:gd name="T42" fmla="*/ 18 w 72"/>
                <a:gd name="T43" fmla="*/ 14 h 60"/>
                <a:gd name="T44" fmla="*/ 17 w 72"/>
                <a:gd name="T45" fmla="*/ 14 h 60"/>
                <a:gd name="T46" fmla="*/ 16 w 72"/>
                <a:gd name="T47" fmla="*/ 16 h 60"/>
                <a:gd name="T48" fmla="*/ 18 w 72"/>
                <a:gd name="T49" fmla="*/ 14 h 60"/>
                <a:gd name="T50" fmla="*/ 17 w 72"/>
                <a:gd name="T51" fmla="*/ 14 h 60"/>
                <a:gd name="T52" fmla="*/ 17 w 72"/>
                <a:gd name="T53" fmla="*/ 14 h 60"/>
                <a:gd name="T54" fmla="*/ 17 w 72"/>
                <a:gd name="T55" fmla="*/ 15 h 60"/>
                <a:gd name="T56" fmla="*/ 17 w 72"/>
                <a:gd name="T57" fmla="*/ 14 h 60"/>
                <a:gd name="T58" fmla="*/ 18 w 72"/>
                <a:gd name="T59" fmla="*/ 15 h 60"/>
                <a:gd name="T60" fmla="*/ 18 w 72"/>
                <a:gd name="T61" fmla="*/ 16 h 60"/>
                <a:gd name="T62" fmla="*/ 20 w 72"/>
                <a:gd name="T63" fmla="*/ 14 h 60"/>
                <a:gd name="T64" fmla="*/ 17 w 72"/>
                <a:gd name="T65" fmla="*/ 14 h 60"/>
                <a:gd name="T66" fmla="*/ 17 w 72"/>
                <a:gd name="T67" fmla="*/ 14 h 60"/>
                <a:gd name="T68" fmla="*/ 16 w 72"/>
                <a:gd name="T69" fmla="*/ 15 h 60"/>
                <a:gd name="T70" fmla="*/ 16 w 72"/>
                <a:gd name="T71" fmla="*/ 16 h 60"/>
                <a:gd name="T72" fmla="*/ 17 w 72"/>
                <a:gd name="T73" fmla="*/ 14 h 60"/>
                <a:gd name="T74" fmla="*/ 12 w 72"/>
                <a:gd name="T75" fmla="*/ 11 h 60"/>
                <a:gd name="T76" fmla="*/ 4 w 72"/>
                <a:gd name="T77" fmla="*/ 11 h 60"/>
                <a:gd name="T78" fmla="*/ 3 w 72"/>
                <a:gd name="T79" fmla="*/ 11 h 60"/>
                <a:gd name="T80" fmla="*/ 3 w 72"/>
                <a:gd name="T81" fmla="*/ 9 h 60"/>
                <a:gd name="T82" fmla="*/ 2 w 72"/>
                <a:gd name="T83" fmla="*/ 10 h 60"/>
                <a:gd name="T84" fmla="*/ 4 w 72"/>
                <a:gd name="T85" fmla="*/ 11 h 60"/>
                <a:gd name="T86" fmla="*/ 4 w 72"/>
                <a:gd name="T87" fmla="*/ 9 h 60"/>
                <a:gd name="T88" fmla="*/ 3 w 72"/>
                <a:gd name="T89" fmla="*/ 10 h 60"/>
                <a:gd name="T90" fmla="*/ 4 w 72"/>
                <a:gd name="T91" fmla="*/ 10 h 60"/>
                <a:gd name="T92" fmla="*/ 3 w 72"/>
                <a:gd name="T93" fmla="*/ 8 h 60"/>
                <a:gd name="T94" fmla="*/ 1 w 72"/>
                <a:gd name="T95" fmla="*/ 9 h 60"/>
                <a:gd name="T96" fmla="*/ 2 w 72"/>
                <a:gd name="T97" fmla="*/ 11 h 60"/>
                <a:gd name="T98" fmla="*/ 4 w 72"/>
                <a:gd name="T99" fmla="*/ 8 h 60"/>
                <a:gd name="T100" fmla="*/ 1 w 72"/>
                <a:gd name="T101" fmla="*/ 9 h 60"/>
                <a:gd name="T102" fmla="*/ 3 w 72"/>
                <a:gd name="T103" fmla="*/ 9 h 60"/>
                <a:gd name="T104" fmla="*/ 8 w 72"/>
                <a:gd name="T105" fmla="*/ 4 h 60"/>
                <a:gd name="T106" fmla="*/ 10 w 72"/>
                <a:gd name="T107" fmla="*/ 1 h 60"/>
                <a:gd name="T108" fmla="*/ 10 w 72"/>
                <a:gd name="T109" fmla="*/ 1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 h="60">
                  <a:moveTo>
                    <a:pt x="36" y="0"/>
                  </a:moveTo>
                  <a:cubicBezTo>
                    <a:pt x="32" y="4"/>
                    <a:pt x="28" y="8"/>
                    <a:pt x="24" y="12"/>
                  </a:cubicBezTo>
                  <a:cubicBezTo>
                    <a:pt x="16" y="19"/>
                    <a:pt x="9" y="27"/>
                    <a:pt x="3" y="35"/>
                  </a:cubicBezTo>
                  <a:cubicBezTo>
                    <a:pt x="2" y="37"/>
                    <a:pt x="2" y="39"/>
                    <a:pt x="4" y="41"/>
                  </a:cubicBezTo>
                  <a:cubicBezTo>
                    <a:pt x="5" y="42"/>
                    <a:pt x="8" y="42"/>
                    <a:pt x="9" y="41"/>
                  </a:cubicBezTo>
                  <a:cubicBezTo>
                    <a:pt x="10" y="39"/>
                    <a:pt x="10" y="39"/>
                    <a:pt x="10" y="39"/>
                  </a:cubicBezTo>
                  <a:cubicBezTo>
                    <a:pt x="13" y="37"/>
                    <a:pt x="16" y="34"/>
                    <a:pt x="18" y="32"/>
                  </a:cubicBezTo>
                  <a:cubicBezTo>
                    <a:pt x="20" y="30"/>
                    <a:pt x="20" y="28"/>
                    <a:pt x="19" y="26"/>
                  </a:cubicBezTo>
                  <a:cubicBezTo>
                    <a:pt x="17" y="25"/>
                    <a:pt x="15" y="24"/>
                    <a:pt x="13" y="25"/>
                  </a:cubicBezTo>
                  <a:cubicBezTo>
                    <a:pt x="9" y="28"/>
                    <a:pt x="5" y="32"/>
                    <a:pt x="1" y="36"/>
                  </a:cubicBezTo>
                  <a:cubicBezTo>
                    <a:pt x="0" y="37"/>
                    <a:pt x="0" y="40"/>
                    <a:pt x="1" y="41"/>
                  </a:cubicBezTo>
                  <a:cubicBezTo>
                    <a:pt x="2" y="43"/>
                    <a:pt x="5" y="43"/>
                    <a:pt x="6" y="42"/>
                  </a:cubicBezTo>
                  <a:cubicBezTo>
                    <a:pt x="7" y="42"/>
                    <a:pt x="8" y="41"/>
                    <a:pt x="9" y="41"/>
                  </a:cubicBezTo>
                  <a:cubicBezTo>
                    <a:pt x="11" y="40"/>
                    <a:pt x="12" y="39"/>
                    <a:pt x="14" y="38"/>
                  </a:cubicBezTo>
                  <a:cubicBezTo>
                    <a:pt x="12" y="39"/>
                    <a:pt x="10" y="39"/>
                    <a:pt x="9" y="38"/>
                  </a:cubicBezTo>
                  <a:cubicBezTo>
                    <a:pt x="8" y="36"/>
                    <a:pt x="7" y="34"/>
                    <a:pt x="8" y="33"/>
                  </a:cubicBezTo>
                  <a:cubicBezTo>
                    <a:pt x="9" y="32"/>
                    <a:pt x="8" y="32"/>
                    <a:pt x="9" y="32"/>
                  </a:cubicBezTo>
                  <a:cubicBezTo>
                    <a:pt x="8" y="33"/>
                    <a:pt x="6" y="34"/>
                    <a:pt x="5" y="35"/>
                  </a:cubicBezTo>
                  <a:cubicBezTo>
                    <a:pt x="3" y="36"/>
                    <a:pt x="2" y="38"/>
                    <a:pt x="3" y="40"/>
                  </a:cubicBezTo>
                  <a:cubicBezTo>
                    <a:pt x="3" y="42"/>
                    <a:pt x="5" y="43"/>
                    <a:pt x="7" y="42"/>
                  </a:cubicBezTo>
                  <a:cubicBezTo>
                    <a:pt x="11" y="42"/>
                    <a:pt x="13" y="41"/>
                    <a:pt x="13" y="41"/>
                  </a:cubicBezTo>
                  <a:cubicBezTo>
                    <a:pt x="16" y="41"/>
                    <a:pt x="17" y="39"/>
                    <a:pt x="17" y="37"/>
                  </a:cubicBezTo>
                  <a:cubicBezTo>
                    <a:pt x="17" y="35"/>
                    <a:pt x="15" y="33"/>
                    <a:pt x="13" y="33"/>
                  </a:cubicBezTo>
                  <a:cubicBezTo>
                    <a:pt x="9" y="33"/>
                    <a:pt x="6" y="34"/>
                    <a:pt x="3" y="35"/>
                  </a:cubicBezTo>
                  <a:cubicBezTo>
                    <a:pt x="1" y="36"/>
                    <a:pt x="0" y="38"/>
                    <a:pt x="0" y="40"/>
                  </a:cubicBezTo>
                  <a:cubicBezTo>
                    <a:pt x="1" y="42"/>
                    <a:pt x="2" y="43"/>
                    <a:pt x="4" y="43"/>
                  </a:cubicBezTo>
                  <a:cubicBezTo>
                    <a:pt x="5" y="43"/>
                    <a:pt x="8" y="43"/>
                    <a:pt x="10" y="43"/>
                  </a:cubicBezTo>
                  <a:cubicBezTo>
                    <a:pt x="12" y="44"/>
                    <a:pt x="14" y="42"/>
                    <a:pt x="14" y="40"/>
                  </a:cubicBezTo>
                  <a:cubicBezTo>
                    <a:pt x="15" y="38"/>
                    <a:pt x="13" y="36"/>
                    <a:pt x="11" y="36"/>
                  </a:cubicBezTo>
                  <a:cubicBezTo>
                    <a:pt x="11" y="35"/>
                    <a:pt x="10" y="35"/>
                    <a:pt x="10" y="35"/>
                  </a:cubicBezTo>
                  <a:cubicBezTo>
                    <a:pt x="8" y="34"/>
                    <a:pt x="6" y="35"/>
                    <a:pt x="5" y="37"/>
                  </a:cubicBezTo>
                  <a:cubicBezTo>
                    <a:pt x="4" y="39"/>
                    <a:pt x="4" y="41"/>
                    <a:pt x="6" y="42"/>
                  </a:cubicBezTo>
                  <a:cubicBezTo>
                    <a:pt x="15" y="48"/>
                    <a:pt x="27" y="51"/>
                    <a:pt x="40" y="53"/>
                  </a:cubicBezTo>
                  <a:cubicBezTo>
                    <a:pt x="47" y="54"/>
                    <a:pt x="53" y="56"/>
                    <a:pt x="58" y="58"/>
                  </a:cubicBezTo>
                  <a:cubicBezTo>
                    <a:pt x="63" y="59"/>
                    <a:pt x="64" y="56"/>
                    <a:pt x="64" y="55"/>
                  </a:cubicBezTo>
                  <a:cubicBezTo>
                    <a:pt x="65" y="54"/>
                    <a:pt x="65" y="51"/>
                    <a:pt x="61" y="50"/>
                  </a:cubicBezTo>
                  <a:cubicBezTo>
                    <a:pt x="59" y="49"/>
                    <a:pt x="57" y="49"/>
                    <a:pt x="56" y="50"/>
                  </a:cubicBezTo>
                  <a:cubicBezTo>
                    <a:pt x="55" y="50"/>
                    <a:pt x="54" y="51"/>
                    <a:pt x="54" y="54"/>
                  </a:cubicBezTo>
                  <a:cubicBezTo>
                    <a:pt x="53" y="55"/>
                    <a:pt x="54" y="56"/>
                    <a:pt x="55" y="57"/>
                  </a:cubicBezTo>
                  <a:cubicBezTo>
                    <a:pt x="55" y="58"/>
                    <a:pt x="56" y="58"/>
                    <a:pt x="58" y="58"/>
                  </a:cubicBezTo>
                  <a:cubicBezTo>
                    <a:pt x="59" y="58"/>
                    <a:pt x="60" y="58"/>
                    <a:pt x="61" y="59"/>
                  </a:cubicBezTo>
                  <a:cubicBezTo>
                    <a:pt x="63" y="59"/>
                    <a:pt x="65" y="59"/>
                    <a:pt x="68" y="58"/>
                  </a:cubicBezTo>
                  <a:cubicBezTo>
                    <a:pt x="66" y="59"/>
                    <a:pt x="64" y="57"/>
                    <a:pt x="64" y="55"/>
                  </a:cubicBezTo>
                  <a:cubicBezTo>
                    <a:pt x="63" y="53"/>
                    <a:pt x="64" y="51"/>
                    <a:pt x="67" y="50"/>
                  </a:cubicBezTo>
                  <a:cubicBezTo>
                    <a:pt x="66" y="51"/>
                    <a:pt x="66" y="51"/>
                    <a:pt x="66" y="51"/>
                  </a:cubicBezTo>
                  <a:cubicBezTo>
                    <a:pt x="64" y="51"/>
                    <a:pt x="62" y="51"/>
                    <a:pt x="61" y="52"/>
                  </a:cubicBezTo>
                  <a:cubicBezTo>
                    <a:pt x="59" y="52"/>
                    <a:pt x="57" y="53"/>
                    <a:pt x="57" y="55"/>
                  </a:cubicBezTo>
                  <a:cubicBezTo>
                    <a:pt x="57" y="57"/>
                    <a:pt x="58" y="59"/>
                    <a:pt x="60" y="60"/>
                  </a:cubicBezTo>
                  <a:cubicBezTo>
                    <a:pt x="63" y="60"/>
                    <a:pt x="67" y="59"/>
                    <a:pt x="68" y="58"/>
                  </a:cubicBezTo>
                  <a:cubicBezTo>
                    <a:pt x="69" y="56"/>
                    <a:pt x="69" y="54"/>
                    <a:pt x="68" y="53"/>
                  </a:cubicBezTo>
                  <a:cubicBezTo>
                    <a:pt x="67" y="51"/>
                    <a:pt x="65" y="51"/>
                    <a:pt x="63" y="51"/>
                  </a:cubicBezTo>
                  <a:cubicBezTo>
                    <a:pt x="64" y="55"/>
                    <a:pt x="64" y="55"/>
                    <a:pt x="64" y="55"/>
                  </a:cubicBezTo>
                  <a:cubicBezTo>
                    <a:pt x="64" y="55"/>
                    <a:pt x="64" y="55"/>
                    <a:pt x="64" y="55"/>
                  </a:cubicBezTo>
                  <a:cubicBezTo>
                    <a:pt x="64" y="55"/>
                    <a:pt x="64" y="55"/>
                    <a:pt x="64" y="55"/>
                  </a:cubicBezTo>
                  <a:cubicBezTo>
                    <a:pt x="65" y="59"/>
                    <a:pt x="65" y="59"/>
                    <a:pt x="65" y="59"/>
                  </a:cubicBezTo>
                  <a:cubicBezTo>
                    <a:pt x="63" y="60"/>
                    <a:pt x="61" y="58"/>
                    <a:pt x="61" y="56"/>
                  </a:cubicBezTo>
                  <a:cubicBezTo>
                    <a:pt x="60" y="54"/>
                    <a:pt x="62" y="52"/>
                    <a:pt x="63" y="52"/>
                  </a:cubicBezTo>
                  <a:cubicBezTo>
                    <a:pt x="63" y="52"/>
                    <a:pt x="62" y="52"/>
                    <a:pt x="62" y="52"/>
                  </a:cubicBezTo>
                  <a:cubicBezTo>
                    <a:pt x="62" y="52"/>
                    <a:pt x="62" y="52"/>
                    <a:pt x="62" y="52"/>
                  </a:cubicBezTo>
                  <a:cubicBezTo>
                    <a:pt x="64" y="52"/>
                    <a:pt x="65" y="54"/>
                    <a:pt x="65" y="56"/>
                  </a:cubicBezTo>
                  <a:cubicBezTo>
                    <a:pt x="65" y="58"/>
                    <a:pt x="64" y="59"/>
                    <a:pt x="62" y="60"/>
                  </a:cubicBezTo>
                  <a:cubicBezTo>
                    <a:pt x="63" y="60"/>
                    <a:pt x="65" y="59"/>
                    <a:pt x="68" y="58"/>
                  </a:cubicBezTo>
                  <a:cubicBezTo>
                    <a:pt x="68" y="58"/>
                    <a:pt x="68" y="58"/>
                    <a:pt x="68" y="58"/>
                  </a:cubicBezTo>
                  <a:cubicBezTo>
                    <a:pt x="71" y="58"/>
                    <a:pt x="72" y="56"/>
                    <a:pt x="71" y="53"/>
                  </a:cubicBezTo>
                  <a:cubicBezTo>
                    <a:pt x="71" y="51"/>
                    <a:pt x="69" y="50"/>
                    <a:pt x="67" y="50"/>
                  </a:cubicBezTo>
                  <a:cubicBezTo>
                    <a:pt x="65" y="51"/>
                    <a:pt x="63" y="51"/>
                    <a:pt x="61" y="50"/>
                  </a:cubicBezTo>
                  <a:cubicBezTo>
                    <a:pt x="60" y="50"/>
                    <a:pt x="59" y="50"/>
                    <a:pt x="58" y="50"/>
                  </a:cubicBezTo>
                  <a:cubicBezTo>
                    <a:pt x="59" y="50"/>
                    <a:pt x="60" y="51"/>
                    <a:pt x="61" y="52"/>
                  </a:cubicBezTo>
                  <a:cubicBezTo>
                    <a:pt x="61" y="53"/>
                    <a:pt x="62" y="54"/>
                    <a:pt x="62" y="55"/>
                  </a:cubicBezTo>
                  <a:cubicBezTo>
                    <a:pt x="62" y="55"/>
                    <a:pt x="61" y="56"/>
                    <a:pt x="60" y="57"/>
                  </a:cubicBezTo>
                  <a:cubicBezTo>
                    <a:pt x="59" y="57"/>
                    <a:pt x="58" y="57"/>
                    <a:pt x="58" y="57"/>
                  </a:cubicBezTo>
                  <a:cubicBezTo>
                    <a:pt x="59" y="58"/>
                    <a:pt x="59" y="58"/>
                    <a:pt x="59" y="58"/>
                  </a:cubicBezTo>
                  <a:cubicBezTo>
                    <a:pt x="57" y="57"/>
                    <a:pt x="56" y="55"/>
                    <a:pt x="57" y="53"/>
                  </a:cubicBezTo>
                  <a:cubicBezTo>
                    <a:pt x="57" y="51"/>
                    <a:pt x="59" y="49"/>
                    <a:pt x="61" y="50"/>
                  </a:cubicBezTo>
                  <a:cubicBezTo>
                    <a:pt x="61" y="50"/>
                    <a:pt x="61" y="50"/>
                    <a:pt x="61" y="50"/>
                  </a:cubicBezTo>
                  <a:cubicBezTo>
                    <a:pt x="55" y="48"/>
                    <a:pt x="48" y="46"/>
                    <a:pt x="41" y="45"/>
                  </a:cubicBezTo>
                  <a:cubicBezTo>
                    <a:pt x="30" y="43"/>
                    <a:pt x="18" y="40"/>
                    <a:pt x="10" y="35"/>
                  </a:cubicBezTo>
                  <a:cubicBezTo>
                    <a:pt x="12" y="36"/>
                    <a:pt x="13" y="39"/>
                    <a:pt x="12" y="41"/>
                  </a:cubicBezTo>
                  <a:cubicBezTo>
                    <a:pt x="11" y="42"/>
                    <a:pt x="9" y="43"/>
                    <a:pt x="7" y="42"/>
                  </a:cubicBezTo>
                  <a:cubicBezTo>
                    <a:pt x="8" y="43"/>
                    <a:pt x="8" y="43"/>
                    <a:pt x="9" y="43"/>
                  </a:cubicBezTo>
                  <a:cubicBezTo>
                    <a:pt x="7" y="43"/>
                    <a:pt x="6" y="41"/>
                    <a:pt x="6" y="38"/>
                  </a:cubicBezTo>
                  <a:cubicBezTo>
                    <a:pt x="7" y="36"/>
                    <a:pt x="9" y="35"/>
                    <a:pt x="11" y="35"/>
                  </a:cubicBezTo>
                  <a:cubicBezTo>
                    <a:pt x="10" y="35"/>
                    <a:pt x="6" y="35"/>
                    <a:pt x="4" y="35"/>
                  </a:cubicBezTo>
                  <a:cubicBezTo>
                    <a:pt x="6" y="35"/>
                    <a:pt x="8" y="36"/>
                    <a:pt x="8" y="38"/>
                  </a:cubicBezTo>
                  <a:cubicBezTo>
                    <a:pt x="9" y="40"/>
                    <a:pt x="7" y="42"/>
                    <a:pt x="5" y="43"/>
                  </a:cubicBezTo>
                  <a:cubicBezTo>
                    <a:pt x="8" y="42"/>
                    <a:pt x="10" y="41"/>
                    <a:pt x="13" y="41"/>
                  </a:cubicBezTo>
                  <a:cubicBezTo>
                    <a:pt x="16" y="41"/>
                    <a:pt x="17" y="39"/>
                    <a:pt x="17" y="37"/>
                  </a:cubicBezTo>
                  <a:cubicBezTo>
                    <a:pt x="17" y="35"/>
                    <a:pt x="15" y="33"/>
                    <a:pt x="13" y="33"/>
                  </a:cubicBezTo>
                  <a:cubicBezTo>
                    <a:pt x="13" y="33"/>
                    <a:pt x="12" y="33"/>
                    <a:pt x="6" y="34"/>
                  </a:cubicBezTo>
                  <a:cubicBezTo>
                    <a:pt x="8" y="34"/>
                    <a:pt x="10" y="35"/>
                    <a:pt x="10" y="37"/>
                  </a:cubicBezTo>
                  <a:cubicBezTo>
                    <a:pt x="11" y="39"/>
                    <a:pt x="10" y="41"/>
                    <a:pt x="8" y="42"/>
                  </a:cubicBezTo>
                  <a:cubicBezTo>
                    <a:pt x="9" y="42"/>
                    <a:pt x="14" y="39"/>
                    <a:pt x="15" y="37"/>
                  </a:cubicBezTo>
                  <a:cubicBezTo>
                    <a:pt x="16" y="35"/>
                    <a:pt x="16" y="33"/>
                    <a:pt x="15" y="32"/>
                  </a:cubicBezTo>
                  <a:cubicBezTo>
                    <a:pt x="13" y="31"/>
                    <a:pt x="11" y="30"/>
                    <a:pt x="10" y="31"/>
                  </a:cubicBezTo>
                  <a:cubicBezTo>
                    <a:pt x="9" y="32"/>
                    <a:pt x="7" y="33"/>
                    <a:pt x="6" y="33"/>
                  </a:cubicBezTo>
                  <a:cubicBezTo>
                    <a:pt x="5" y="34"/>
                    <a:pt x="3" y="34"/>
                    <a:pt x="2" y="35"/>
                  </a:cubicBezTo>
                  <a:cubicBezTo>
                    <a:pt x="4" y="34"/>
                    <a:pt x="6" y="34"/>
                    <a:pt x="7" y="36"/>
                  </a:cubicBezTo>
                  <a:cubicBezTo>
                    <a:pt x="9" y="38"/>
                    <a:pt x="9" y="40"/>
                    <a:pt x="7" y="41"/>
                  </a:cubicBezTo>
                  <a:cubicBezTo>
                    <a:pt x="11" y="38"/>
                    <a:pt x="14" y="35"/>
                    <a:pt x="17" y="32"/>
                  </a:cubicBezTo>
                  <a:cubicBezTo>
                    <a:pt x="16" y="33"/>
                    <a:pt x="14" y="33"/>
                    <a:pt x="12" y="31"/>
                  </a:cubicBezTo>
                  <a:cubicBezTo>
                    <a:pt x="11" y="30"/>
                    <a:pt x="11" y="28"/>
                    <a:pt x="12" y="26"/>
                  </a:cubicBezTo>
                  <a:cubicBezTo>
                    <a:pt x="10" y="28"/>
                    <a:pt x="7" y="31"/>
                    <a:pt x="5" y="34"/>
                  </a:cubicBezTo>
                  <a:cubicBezTo>
                    <a:pt x="4" y="35"/>
                    <a:pt x="4" y="35"/>
                    <a:pt x="4" y="35"/>
                  </a:cubicBezTo>
                  <a:cubicBezTo>
                    <a:pt x="5" y="33"/>
                    <a:pt x="8" y="33"/>
                    <a:pt x="9" y="34"/>
                  </a:cubicBezTo>
                  <a:cubicBezTo>
                    <a:pt x="11" y="36"/>
                    <a:pt x="11" y="38"/>
                    <a:pt x="10" y="40"/>
                  </a:cubicBezTo>
                  <a:cubicBezTo>
                    <a:pt x="15" y="32"/>
                    <a:pt x="22" y="25"/>
                    <a:pt x="29" y="18"/>
                  </a:cubicBezTo>
                  <a:cubicBezTo>
                    <a:pt x="34" y="14"/>
                    <a:pt x="38" y="10"/>
                    <a:pt x="42" y="5"/>
                  </a:cubicBezTo>
                  <a:cubicBezTo>
                    <a:pt x="39" y="3"/>
                    <a:pt x="39" y="3"/>
                    <a:pt x="39" y="3"/>
                  </a:cubicBezTo>
                  <a:cubicBezTo>
                    <a:pt x="39" y="3"/>
                    <a:pt x="39" y="3"/>
                    <a:pt x="39" y="3"/>
                  </a:cubicBezTo>
                  <a:cubicBezTo>
                    <a:pt x="39" y="3"/>
                    <a:pt x="39" y="3"/>
                    <a:pt x="39" y="3"/>
                  </a:cubicBezTo>
                  <a:lnTo>
                    <a:pt x="36" y="0"/>
                  </a:ln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0" name="Freeform 40">
              <a:extLst>
                <a:ext uri="{FF2B5EF4-FFF2-40B4-BE49-F238E27FC236}">
                  <a16:creationId xmlns:a16="http://schemas.microsoft.com/office/drawing/2014/main" id="{6A249378-355D-4660-9E0D-131E56198B49}"/>
                </a:ext>
              </a:extLst>
            </p:cNvPr>
            <p:cNvSpPr>
              <a:spLocks/>
            </p:cNvSpPr>
            <p:nvPr/>
          </p:nvSpPr>
          <p:spPr bwMode="auto">
            <a:xfrm>
              <a:off x="1069" y="827"/>
              <a:ext cx="118" cy="1268"/>
            </a:xfrm>
            <a:custGeom>
              <a:avLst/>
              <a:gdLst>
                <a:gd name="T0" fmla="*/ 42 w 163"/>
                <a:gd name="T1" fmla="*/ 1 h 1766"/>
                <a:gd name="T2" fmla="*/ 37 w 163"/>
                <a:gd name="T3" fmla="*/ 43 h 1766"/>
                <a:gd name="T4" fmla="*/ 36 w 163"/>
                <a:gd name="T5" fmla="*/ 62 h 1766"/>
                <a:gd name="T6" fmla="*/ 33 w 163"/>
                <a:gd name="T7" fmla="*/ 94 h 1766"/>
                <a:gd name="T8" fmla="*/ 30 w 163"/>
                <a:gd name="T9" fmla="*/ 131 h 1766"/>
                <a:gd name="T10" fmla="*/ 24 w 163"/>
                <a:gd name="T11" fmla="*/ 208 h 1766"/>
                <a:gd name="T12" fmla="*/ 10 w 163"/>
                <a:gd name="T13" fmla="*/ 348 h 1766"/>
                <a:gd name="T14" fmla="*/ 7 w 163"/>
                <a:gd name="T15" fmla="*/ 388 h 1766"/>
                <a:gd name="T16" fmla="*/ 4 w 163"/>
                <a:gd name="T17" fmla="*/ 418 h 1766"/>
                <a:gd name="T18" fmla="*/ 4 w 163"/>
                <a:gd name="T19" fmla="*/ 422 h 1766"/>
                <a:gd name="T20" fmla="*/ 1 w 163"/>
                <a:gd name="T21" fmla="*/ 468 h 1766"/>
                <a:gd name="T22" fmla="*/ 3 w 163"/>
                <a:gd name="T23" fmla="*/ 469 h 1766"/>
                <a:gd name="T24" fmla="*/ 4 w 163"/>
                <a:gd name="T25" fmla="*/ 468 h 1766"/>
                <a:gd name="T26" fmla="*/ 7 w 163"/>
                <a:gd name="T27" fmla="*/ 423 h 1766"/>
                <a:gd name="T28" fmla="*/ 7 w 163"/>
                <a:gd name="T29" fmla="*/ 418 h 1766"/>
                <a:gd name="T30" fmla="*/ 9 w 163"/>
                <a:gd name="T31" fmla="*/ 388 h 1766"/>
                <a:gd name="T32" fmla="*/ 12 w 163"/>
                <a:gd name="T33" fmla="*/ 348 h 1766"/>
                <a:gd name="T34" fmla="*/ 26 w 163"/>
                <a:gd name="T35" fmla="*/ 208 h 1766"/>
                <a:gd name="T36" fmla="*/ 33 w 163"/>
                <a:gd name="T37" fmla="*/ 132 h 1766"/>
                <a:gd name="T38" fmla="*/ 36 w 163"/>
                <a:gd name="T39" fmla="*/ 95 h 1766"/>
                <a:gd name="T40" fmla="*/ 39 w 163"/>
                <a:gd name="T41" fmla="*/ 62 h 1766"/>
                <a:gd name="T42" fmla="*/ 41 w 163"/>
                <a:gd name="T43" fmla="*/ 43 h 1766"/>
                <a:gd name="T44" fmla="*/ 45 w 163"/>
                <a:gd name="T45" fmla="*/ 2 h 1766"/>
                <a:gd name="T46" fmla="*/ 43 w 163"/>
                <a:gd name="T47" fmla="*/ 1 h 1766"/>
                <a:gd name="T48" fmla="*/ 42 w 163"/>
                <a:gd name="T49" fmla="*/ 1 h 17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3" h="1766">
                  <a:moveTo>
                    <a:pt x="152" y="5"/>
                  </a:moveTo>
                  <a:cubicBezTo>
                    <a:pt x="141" y="55"/>
                    <a:pt x="138" y="109"/>
                    <a:pt x="135" y="161"/>
                  </a:cubicBezTo>
                  <a:cubicBezTo>
                    <a:pt x="131" y="233"/>
                    <a:pt x="131" y="233"/>
                    <a:pt x="131" y="233"/>
                  </a:cubicBezTo>
                  <a:cubicBezTo>
                    <a:pt x="131" y="233"/>
                    <a:pt x="121" y="355"/>
                    <a:pt x="121" y="355"/>
                  </a:cubicBezTo>
                  <a:cubicBezTo>
                    <a:pt x="109" y="495"/>
                    <a:pt x="109" y="495"/>
                    <a:pt x="109" y="495"/>
                  </a:cubicBezTo>
                  <a:cubicBezTo>
                    <a:pt x="100" y="591"/>
                    <a:pt x="93" y="688"/>
                    <a:pt x="86" y="782"/>
                  </a:cubicBezTo>
                  <a:cubicBezTo>
                    <a:pt x="73" y="955"/>
                    <a:pt x="59" y="1134"/>
                    <a:pt x="36" y="1309"/>
                  </a:cubicBezTo>
                  <a:cubicBezTo>
                    <a:pt x="29" y="1360"/>
                    <a:pt x="26" y="1412"/>
                    <a:pt x="23" y="1463"/>
                  </a:cubicBezTo>
                  <a:cubicBezTo>
                    <a:pt x="14" y="1573"/>
                    <a:pt x="14" y="1573"/>
                    <a:pt x="14" y="1573"/>
                  </a:cubicBezTo>
                  <a:cubicBezTo>
                    <a:pt x="13" y="1589"/>
                    <a:pt x="13" y="1589"/>
                    <a:pt x="13" y="1589"/>
                  </a:cubicBezTo>
                  <a:cubicBezTo>
                    <a:pt x="7" y="1645"/>
                    <a:pt x="0" y="1715"/>
                    <a:pt x="4" y="1761"/>
                  </a:cubicBezTo>
                  <a:cubicBezTo>
                    <a:pt x="4" y="1764"/>
                    <a:pt x="7" y="1766"/>
                    <a:pt x="10" y="1766"/>
                  </a:cubicBezTo>
                  <a:cubicBezTo>
                    <a:pt x="12" y="1766"/>
                    <a:pt x="14" y="1763"/>
                    <a:pt x="14" y="1760"/>
                  </a:cubicBezTo>
                  <a:cubicBezTo>
                    <a:pt x="10" y="1715"/>
                    <a:pt x="17" y="1646"/>
                    <a:pt x="23" y="1590"/>
                  </a:cubicBezTo>
                  <a:cubicBezTo>
                    <a:pt x="25" y="1574"/>
                    <a:pt x="25" y="1574"/>
                    <a:pt x="25" y="1574"/>
                  </a:cubicBezTo>
                  <a:cubicBezTo>
                    <a:pt x="33" y="1463"/>
                    <a:pt x="33" y="1463"/>
                    <a:pt x="33" y="1463"/>
                  </a:cubicBezTo>
                  <a:cubicBezTo>
                    <a:pt x="36" y="1413"/>
                    <a:pt x="39" y="1361"/>
                    <a:pt x="46" y="1310"/>
                  </a:cubicBezTo>
                  <a:cubicBezTo>
                    <a:pt x="69" y="1135"/>
                    <a:pt x="83" y="956"/>
                    <a:pt x="96" y="782"/>
                  </a:cubicBezTo>
                  <a:cubicBezTo>
                    <a:pt x="103" y="689"/>
                    <a:pt x="110" y="592"/>
                    <a:pt x="119" y="496"/>
                  </a:cubicBezTo>
                  <a:cubicBezTo>
                    <a:pt x="131" y="356"/>
                    <a:pt x="131" y="356"/>
                    <a:pt x="131" y="356"/>
                  </a:cubicBezTo>
                  <a:cubicBezTo>
                    <a:pt x="141" y="233"/>
                    <a:pt x="141" y="233"/>
                    <a:pt x="141" y="233"/>
                  </a:cubicBezTo>
                  <a:cubicBezTo>
                    <a:pt x="146" y="161"/>
                    <a:pt x="146" y="161"/>
                    <a:pt x="146" y="161"/>
                  </a:cubicBezTo>
                  <a:cubicBezTo>
                    <a:pt x="148" y="110"/>
                    <a:pt x="151" y="56"/>
                    <a:pt x="162" y="7"/>
                  </a:cubicBezTo>
                  <a:cubicBezTo>
                    <a:pt x="163" y="4"/>
                    <a:pt x="161" y="2"/>
                    <a:pt x="159" y="1"/>
                  </a:cubicBezTo>
                  <a:cubicBezTo>
                    <a:pt x="156" y="0"/>
                    <a:pt x="153" y="2"/>
                    <a:pt x="152"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1" name="Freeform 41">
              <a:extLst>
                <a:ext uri="{FF2B5EF4-FFF2-40B4-BE49-F238E27FC236}">
                  <a16:creationId xmlns:a16="http://schemas.microsoft.com/office/drawing/2014/main" id="{A9EC03F5-1A9D-450A-8CB2-674B9B1DA2C2}"/>
                </a:ext>
              </a:extLst>
            </p:cNvPr>
            <p:cNvSpPr>
              <a:spLocks/>
            </p:cNvSpPr>
            <p:nvPr/>
          </p:nvSpPr>
          <p:spPr bwMode="auto">
            <a:xfrm>
              <a:off x="1506" y="1053"/>
              <a:ext cx="68" cy="1038"/>
            </a:xfrm>
            <a:custGeom>
              <a:avLst/>
              <a:gdLst>
                <a:gd name="T0" fmla="*/ 0 w 95"/>
                <a:gd name="T1" fmla="*/ 1 h 1445"/>
                <a:gd name="T2" fmla="*/ 6 w 95"/>
                <a:gd name="T3" fmla="*/ 97 h 1445"/>
                <a:gd name="T4" fmla="*/ 12 w 95"/>
                <a:gd name="T5" fmla="*/ 193 h 1445"/>
                <a:gd name="T6" fmla="*/ 19 w 95"/>
                <a:gd name="T7" fmla="*/ 351 h 1445"/>
                <a:gd name="T8" fmla="*/ 19 w 95"/>
                <a:gd name="T9" fmla="*/ 361 h 1445"/>
                <a:gd name="T10" fmla="*/ 22 w 95"/>
                <a:gd name="T11" fmla="*/ 384 h 1445"/>
                <a:gd name="T12" fmla="*/ 24 w 95"/>
                <a:gd name="T13" fmla="*/ 384 h 1445"/>
                <a:gd name="T14" fmla="*/ 25 w 95"/>
                <a:gd name="T15" fmla="*/ 383 h 1445"/>
                <a:gd name="T16" fmla="*/ 22 w 95"/>
                <a:gd name="T17" fmla="*/ 360 h 1445"/>
                <a:gd name="T18" fmla="*/ 21 w 95"/>
                <a:gd name="T19" fmla="*/ 350 h 1445"/>
                <a:gd name="T20" fmla="*/ 15 w 95"/>
                <a:gd name="T21" fmla="*/ 193 h 1445"/>
                <a:gd name="T22" fmla="*/ 9 w 95"/>
                <a:gd name="T23" fmla="*/ 96 h 1445"/>
                <a:gd name="T24" fmla="*/ 3 w 95"/>
                <a:gd name="T25" fmla="*/ 1 h 1445"/>
                <a:gd name="T26" fmla="*/ 1 w 95"/>
                <a:gd name="T27" fmla="*/ 0 h 1445"/>
                <a:gd name="T28" fmla="*/ 0 w 95"/>
                <a:gd name="T29" fmla="*/ 1 h 14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5" h="1445">
                  <a:moveTo>
                    <a:pt x="0" y="5"/>
                  </a:moveTo>
                  <a:cubicBezTo>
                    <a:pt x="0" y="128"/>
                    <a:pt x="12" y="248"/>
                    <a:pt x="23" y="365"/>
                  </a:cubicBezTo>
                  <a:cubicBezTo>
                    <a:pt x="34" y="481"/>
                    <a:pt x="46" y="602"/>
                    <a:pt x="46" y="725"/>
                  </a:cubicBezTo>
                  <a:cubicBezTo>
                    <a:pt x="46" y="941"/>
                    <a:pt x="54" y="1134"/>
                    <a:pt x="72" y="1315"/>
                  </a:cubicBezTo>
                  <a:cubicBezTo>
                    <a:pt x="74" y="1354"/>
                    <a:pt x="74" y="1354"/>
                    <a:pt x="74" y="1354"/>
                  </a:cubicBezTo>
                  <a:cubicBezTo>
                    <a:pt x="76" y="1383"/>
                    <a:pt x="77" y="1413"/>
                    <a:pt x="85" y="1441"/>
                  </a:cubicBezTo>
                  <a:cubicBezTo>
                    <a:pt x="86" y="1443"/>
                    <a:pt x="88" y="1445"/>
                    <a:pt x="91" y="1444"/>
                  </a:cubicBezTo>
                  <a:cubicBezTo>
                    <a:pt x="94" y="1443"/>
                    <a:pt x="95" y="1441"/>
                    <a:pt x="95" y="1438"/>
                  </a:cubicBezTo>
                  <a:cubicBezTo>
                    <a:pt x="87" y="1411"/>
                    <a:pt x="86" y="1382"/>
                    <a:pt x="84" y="1353"/>
                  </a:cubicBezTo>
                  <a:cubicBezTo>
                    <a:pt x="82" y="1314"/>
                    <a:pt x="82" y="1314"/>
                    <a:pt x="82" y="1314"/>
                  </a:cubicBezTo>
                  <a:cubicBezTo>
                    <a:pt x="64" y="1133"/>
                    <a:pt x="56" y="941"/>
                    <a:pt x="56" y="725"/>
                  </a:cubicBezTo>
                  <a:cubicBezTo>
                    <a:pt x="56" y="602"/>
                    <a:pt x="44" y="481"/>
                    <a:pt x="33" y="364"/>
                  </a:cubicBezTo>
                  <a:cubicBezTo>
                    <a:pt x="22" y="247"/>
                    <a:pt x="10" y="127"/>
                    <a:pt x="10" y="5"/>
                  </a:cubicBezTo>
                  <a:cubicBezTo>
                    <a:pt x="10" y="2"/>
                    <a:pt x="8" y="0"/>
                    <a:pt x="5" y="0"/>
                  </a:cubicBezTo>
                  <a:cubicBezTo>
                    <a:pt x="2" y="0"/>
                    <a:pt x="0" y="2"/>
                    <a:pt x="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2" name="Freeform 42">
              <a:extLst>
                <a:ext uri="{FF2B5EF4-FFF2-40B4-BE49-F238E27FC236}">
                  <a16:creationId xmlns:a16="http://schemas.microsoft.com/office/drawing/2014/main" id="{946594A2-FB50-47B8-8A01-B51F000EEC03}"/>
                </a:ext>
              </a:extLst>
            </p:cNvPr>
            <p:cNvSpPr>
              <a:spLocks/>
            </p:cNvSpPr>
            <p:nvPr/>
          </p:nvSpPr>
          <p:spPr bwMode="auto">
            <a:xfrm>
              <a:off x="912" y="1431"/>
              <a:ext cx="795" cy="452"/>
            </a:xfrm>
            <a:custGeom>
              <a:avLst/>
              <a:gdLst>
                <a:gd name="T0" fmla="*/ 4 w 1105"/>
                <a:gd name="T1" fmla="*/ 111 h 629"/>
                <a:gd name="T2" fmla="*/ 1 w 1105"/>
                <a:gd name="T3" fmla="*/ 167 h 629"/>
                <a:gd name="T4" fmla="*/ 37 w 1105"/>
                <a:gd name="T5" fmla="*/ 166 h 629"/>
                <a:gd name="T6" fmla="*/ 89 w 1105"/>
                <a:gd name="T7" fmla="*/ 163 h 629"/>
                <a:gd name="T8" fmla="*/ 186 w 1105"/>
                <a:gd name="T9" fmla="*/ 165 h 629"/>
                <a:gd name="T10" fmla="*/ 252 w 1105"/>
                <a:gd name="T11" fmla="*/ 165 h 629"/>
                <a:gd name="T12" fmla="*/ 296 w 1105"/>
                <a:gd name="T13" fmla="*/ 167 h 629"/>
                <a:gd name="T14" fmla="*/ 288 w 1105"/>
                <a:gd name="T15" fmla="*/ 86 h 629"/>
                <a:gd name="T16" fmla="*/ 286 w 1105"/>
                <a:gd name="T17" fmla="*/ 39 h 629"/>
                <a:gd name="T18" fmla="*/ 284 w 1105"/>
                <a:gd name="T19" fmla="*/ 3 h 629"/>
                <a:gd name="T20" fmla="*/ 252 w 1105"/>
                <a:gd name="T21" fmla="*/ 4 h 629"/>
                <a:gd name="T22" fmla="*/ 176 w 1105"/>
                <a:gd name="T23" fmla="*/ 7 h 629"/>
                <a:gd name="T24" fmla="*/ 50 w 1105"/>
                <a:gd name="T25" fmla="*/ 9 h 629"/>
                <a:gd name="T26" fmla="*/ 18 w 1105"/>
                <a:gd name="T27" fmla="*/ 6 h 629"/>
                <a:gd name="T28" fmla="*/ 5 w 1105"/>
                <a:gd name="T29" fmla="*/ 30 h 629"/>
                <a:gd name="T30" fmla="*/ 4 w 1105"/>
                <a:gd name="T31" fmla="*/ 111 h 6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05" h="629">
                  <a:moveTo>
                    <a:pt x="17" y="417"/>
                  </a:moveTo>
                  <a:cubicBezTo>
                    <a:pt x="11" y="486"/>
                    <a:pt x="0" y="557"/>
                    <a:pt x="3" y="626"/>
                  </a:cubicBezTo>
                  <a:cubicBezTo>
                    <a:pt x="45" y="629"/>
                    <a:pt x="95" y="623"/>
                    <a:pt x="138" y="623"/>
                  </a:cubicBezTo>
                  <a:cubicBezTo>
                    <a:pt x="204" y="623"/>
                    <a:pt x="269" y="617"/>
                    <a:pt x="334" y="612"/>
                  </a:cubicBezTo>
                  <a:cubicBezTo>
                    <a:pt x="453" y="603"/>
                    <a:pt x="575" y="622"/>
                    <a:pt x="693" y="617"/>
                  </a:cubicBezTo>
                  <a:cubicBezTo>
                    <a:pt x="776" y="613"/>
                    <a:pt x="858" y="619"/>
                    <a:pt x="941" y="619"/>
                  </a:cubicBezTo>
                  <a:cubicBezTo>
                    <a:pt x="993" y="619"/>
                    <a:pt x="1055" y="612"/>
                    <a:pt x="1105" y="626"/>
                  </a:cubicBezTo>
                  <a:cubicBezTo>
                    <a:pt x="1080" y="526"/>
                    <a:pt x="1080" y="424"/>
                    <a:pt x="1075" y="318"/>
                  </a:cubicBezTo>
                  <a:cubicBezTo>
                    <a:pt x="1072" y="260"/>
                    <a:pt x="1071" y="202"/>
                    <a:pt x="1068" y="145"/>
                  </a:cubicBezTo>
                  <a:cubicBezTo>
                    <a:pt x="1067" y="117"/>
                    <a:pt x="1088" y="32"/>
                    <a:pt x="1060" y="13"/>
                  </a:cubicBezTo>
                  <a:cubicBezTo>
                    <a:pt x="1042" y="0"/>
                    <a:pt x="964" y="15"/>
                    <a:pt x="941" y="15"/>
                  </a:cubicBezTo>
                  <a:cubicBezTo>
                    <a:pt x="845" y="15"/>
                    <a:pt x="752" y="23"/>
                    <a:pt x="657" y="26"/>
                  </a:cubicBezTo>
                  <a:cubicBezTo>
                    <a:pt x="500" y="31"/>
                    <a:pt x="342" y="40"/>
                    <a:pt x="187" y="32"/>
                  </a:cubicBezTo>
                  <a:cubicBezTo>
                    <a:pt x="148" y="30"/>
                    <a:pt x="107" y="21"/>
                    <a:pt x="68" y="25"/>
                  </a:cubicBezTo>
                  <a:cubicBezTo>
                    <a:pt x="16" y="31"/>
                    <a:pt x="23" y="68"/>
                    <a:pt x="20" y="114"/>
                  </a:cubicBezTo>
                  <a:cubicBezTo>
                    <a:pt x="13" y="215"/>
                    <a:pt x="25" y="316"/>
                    <a:pt x="17" y="4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3" name="Freeform 43">
              <a:extLst>
                <a:ext uri="{FF2B5EF4-FFF2-40B4-BE49-F238E27FC236}">
                  <a16:creationId xmlns:a16="http://schemas.microsoft.com/office/drawing/2014/main" id="{E80C9DF8-3192-4B1D-8793-8F96D325C9A9}"/>
                </a:ext>
              </a:extLst>
            </p:cNvPr>
            <p:cNvSpPr>
              <a:spLocks noEditPoints="1"/>
            </p:cNvSpPr>
            <p:nvPr/>
          </p:nvSpPr>
          <p:spPr bwMode="auto">
            <a:xfrm>
              <a:off x="909" y="1430"/>
              <a:ext cx="802" cy="456"/>
            </a:xfrm>
            <a:custGeom>
              <a:avLst/>
              <a:gdLst>
                <a:gd name="T0" fmla="*/ 254 w 1114"/>
                <a:gd name="T1" fmla="*/ 3 h 634"/>
                <a:gd name="T2" fmla="*/ 178 w 1114"/>
                <a:gd name="T3" fmla="*/ 6 h 634"/>
                <a:gd name="T4" fmla="*/ 51 w 1114"/>
                <a:gd name="T5" fmla="*/ 7 h 634"/>
                <a:gd name="T6" fmla="*/ 19 w 1114"/>
                <a:gd name="T7" fmla="*/ 6 h 634"/>
                <a:gd name="T8" fmla="*/ 4 w 1114"/>
                <a:gd name="T9" fmla="*/ 31 h 634"/>
                <a:gd name="T10" fmla="*/ 4 w 1114"/>
                <a:gd name="T11" fmla="*/ 69 h 634"/>
                <a:gd name="T12" fmla="*/ 4 w 1114"/>
                <a:gd name="T13" fmla="*/ 111 h 634"/>
                <a:gd name="T14" fmla="*/ 1 w 1114"/>
                <a:gd name="T15" fmla="*/ 168 h 634"/>
                <a:gd name="T16" fmla="*/ 24 w 1114"/>
                <a:gd name="T17" fmla="*/ 169 h 634"/>
                <a:gd name="T18" fmla="*/ 85 w 1114"/>
                <a:gd name="T19" fmla="*/ 166 h 634"/>
                <a:gd name="T20" fmla="*/ 142 w 1114"/>
                <a:gd name="T21" fmla="*/ 166 h 634"/>
                <a:gd name="T22" fmla="*/ 228 w 1114"/>
                <a:gd name="T23" fmla="*/ 167 h 634"/>
                <a:gd name="T24" fmla="*/ 266 w 1114"/>
                <a:gd name="T25" fmla="*/ 167 h 634"/>
                <a:gd name="T26" fmla="*/ 299 w 1114"/>
                <a:gd name="T27" fmla="*/ 168 h 634"/>
                <a:gd name="T28" fmla="*/ 292 w 1114"/>
                <a:gd name="T29" fmla="*/ 100 h 634"/>
                <a:gd name="T30" fmla="*/ 289 w 1114"/>
                <a:gd name="T31" fmla="*/ 40 h 634"/>
                <a:gd name="T32" fmla="*/ 287 w 1114"/>
                <a:gd name="T33" fmla="*/ 2 h 634"/>
                <a:gd name="T34" fmla="*/ 153 w 1114"/>
                <a:gd name="T35" fmla="*/ 9 h 634"/>
                <a:gd name="T36" fmla="*/ 206 w 1114"/>
                <a:gd name="T37" fmla="*/ 7 h 634"/>
                <a:gd name="T38" fmla="*/ 262 w 1114"/>
                <a:gd name="T39" fmla="*/ 5 h 634"/>
                <a:gd name="T40" fmla="*/ 289 w 1114"/>
                <a:gd name="T41" fmla="*/ 17 h 634"/>
                <a:gd name="T42" fmla="*/ 287 w 1114"/>
                <a:gd name="T43" fmla="*/ 38 h 634"/>
                <a:gd name="T44" fmla="*/ 289 w 1114"/>
                <a:gd name="T45" fmla="*/ 86 h 634"/>
                <a:gd name="T46" fmla="*/ 296 w 1114"/>
                <a:gd name="T47" fmla="*/ 166 h 634"/>
                <a:gd name="T48" fmla="*/ 254 w 1114"/>
                <a:gd name="T49" fmla="*/ 165 h 634"/>
                <a:gd name="T50" fmla="*/ 187 w 1114"/>
                <a:gd name="T51" fmla="*/ 164 h 634"/>
                <a:gd name="T52" fmla="*/ 91 w 1114"/>
                <a:gd name="T53" fmla="*/ 163 h 634"/>
                <a:gd name="T54" fmla="*/ 38 w 1114"/>
                <a:gd name="T55" fmla="*/ 165 h 634"/>
                <a:gd name="T56" fmla="*/ 3 w 1114"/>
                <a:gd name="T57" fmla="*/ 167 h 634"/>
                <a:gd name="T58" fmla="*/ 6 w 1114"/>
                <a:gd name="T59" fmla="*/ 127 h 634"/>
                <a:gd name="T60" fmla="*/ 8 w 1114"/>
                <a:gd name="T61" fmla="*/ 89 h 634"/>
                <a:gd name="T62" fmla="*/ 7 w 1114"/>
                <a:gd name="T63" fmla="*/ 50 h 634"/>
                <a:gd name="T64" fmla="*/ 9 w 1114"/>
                <a:gd name="T65" fmla="*/ 26 h 634"/>
                <a:gd name="T66" fmla="*/ 40 w 1114"/>
                <a:gd name="T67" fmla="*/ 9 h 634"/>
                <a:gd name="T68" fmla="*/ 153 w 1114"/>
                <a:gd name="T69" fmla="*/ 9 h 634"/>
                <a:gd name="T70" fmla="*/ 7 w 1114"/>
                <a:gd name="T71" fmla="*/ 111 h 6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14" h="634">
                  <a:moveTo>
                    <a:pt x="976" y="8"/>
                  </a:moveTo>
                  <a:cubicBezTo>
                    <a:pt x="945" y="11"/>
                    <a:pt x="945" y="11"/>
                    <a:pt x="945" y="11"/>
                  </a:cubicBezTo>
                  <a:cubicBezTo>
                    <a:pt x="884" y="11"/>
                    <a:pt x="824" y="14"/>
                    <a:pt x="766" y="17"/>
                  </a:cubicBezTo>
                  <a:cubicBezTo>
                    <a:pt x="661" y="22"/>
                    <a:pt x="661" y="22"/>
                    <a:pt x="661" y="22"/>
                  </a:cubicBezTo>
                  <a:cubicBezTo>
                    <a:pt x="568" y="25"/>
                    <a:pt x="568" y="25"/>
                    <a:pt x="568" y="25"/>
                  </a:cubicBezTo>
                  <a:cubicBezTo>
                    <a:pt x="444" y="29"/>
                    <a:pt x="316" y="34"/>
                    <a:pt x="191" y="28"/>
                  </a:cubicBezTo>
                  <a:cubicBezTo>
                    <a:pt x="150" y="24"/>
                    <a:pt x="150" y="24"/>
                    <a:pt x="150" y="24"/>
                  </a:cubicBezTo>
                  <a:cubicBezTo>
                    <a:pt x="124" y="21"/>
                    <a:pt x="97" y="18"/>
                    <a:pt x="71" y="21"/>
                  </a:cubicBezTo>
                  <a:cubicBezTo>
                    <a:pt x="22" y="27"/>
                    <a:pt x="21" y="59"/>
                    <a:pt x="19" y="96"/>
                  </a:cubicBezTo>
                  <a:cubicBezTo>
                    <a:pt x="18" y="115"/>
                    <a:pt x="18" y="115"/>
                    <a:pt x="18" y="115"/>
                  </a:cubicBezTo>
                  <a:cubicBezTo>
                    <a:pt x="17" y="138"/>
                    <a:pt x="16" y="162"/>
                    <a:pt x="16" y="185"/>
                  </a:cubicBezTo>
                  <a:cubicBezTo>
                    <a:pt x="16" y="210"/>
                    <a:pt x="17" y="235"/>
                    <a:pt x="18" y="260"/>
                  </a:cubicBezTo>
                  <a:cubicBezTo>
                    <a:pt x="18" y="284"/>
                    <a:pt x="19" y="309"/>
                    <a:pt x="19" y="333"/>
                  </a:cubicBezTo>
                  <a:cubicBezTo>
                    <a:pt x="19" y="362"/>
                    <a:pt x="18" y="390"/>
                    <a:pt x="16" y="418"/>
                  </a:cubicBezTo>
                  <a:cubicBezTo>
                    <a:pt x="10" y="473"/>
                    <a:pt x="10" y="473"/>
                    <a:pt x="10" y="473"/>
                  </a:cubicBezTo>
                  <a:cubicBezTo>
                    <a:pt x="5" y="524"/>
                    <a:pt x="0" y="576"/>
                    <a:pt x="2" y="627"/>
                  </a:cubicBezTo>
                  <a:cubicBezTo>
                    <a:pt x="2" y="630"/>
                    <a:pt x="4" y="632"/>
                    <a:pt x="7" y="632"/>
                  </a:cubicBezTo>
                  <a:cubicBezTo>
                    <a:pt x="33" y="634"/>
                    <a:pt x="62" y="632"/>
                    <a:pt x="90" y="631"/>
                  </a:cubicBezTo>
                  <a:cubicBezTo>
                    <a:pt x="142" y="629"/>
                    <a:pt x="142" y="629"/>
                    <a:pt x="142" y="629"/>
                  </a:cubicBezTo>
                  <a:cubicBezTo>
                    <a:pt x="201" y="629"/>
                    <a:pt x="260" y="624"/>
                    <a:pt x="317" y="620"/>
                  </a:cubicBezTo>
                  <a:cubicBezTo>
                    <a:pt x="338" y="618"/>
                    <a:pt x="338" y="618"/>
                    <a:pt x="338" y="618"/>
                  </a:cubicBezTo>
                  <a:cubicBezTo>
                    <a:pt x="401" y="614"/>
                    <a:pt x="466" y="617"/>
                    <a:pt x="529" y="620"/>
                  </a:cubicBezTo>
                  <a:cubicBezTo>
                    <a:pt x="584" y="623"/>
                    <a:pt x="642" y="625"/>
                    <a:pt x="697" y="623"/>
                  </a:cubicBezTo>
                  <a:cubicBezTo>
                    <a:pt x="748" y="620"/>
                    <a:pt x="800" y="622"/>
                    <a:pt x="849" y="624"/>
                  </a:cubicBezTo>
                  <a:cubicBezTo>
                    <a:pt x="945" y="626"/>
                    <a:pt x="945" y="626"/>
                    <a:pt x="945" y="626"/>
                  </a:cubicBezTo>
                  <a:cubicBezTo>
                    <a:pt x="987" y="624"/>
                    <a:pt x="987" y="624"/>
                    <a:pt x="987" y="624"/>
                  </a:cubicBezTo>
                  <a:cubicBezTo>
                    <a:pt x="1029" y="623"/>
                    <a:pt x="1071" y="621"/>
                    <a:pt x="1107" y="632"/>
                  </a:cubicBezTo>
                  <a:cubicBezTo>
                    <a:pt x="1109" y="632"/>
                    <a:pt x="1111" y="632"/>
                    <a:pt x="1112" y="630"/>
                  </a:cubicBezTo>
                  <a:cubicBezTo>
                    <a:pt x="1114" y="629"/>
                    <a:pt x="1114" y="627"/>
                    <a:pt x="1114" y="625"/>
                  </a:cubicBezTo>
                  <a:cubicBezTo>
                    <a:pt x="1093" y="544"/>
                    <a:pt x="1090" y="461"/>
                    <a:pt x="1087" y="374"/>
                  </a:cubicBezTo>
                  <a:cubicBezTo>
                    <a:pt x="1084" y="319"/>
                    <a:pt x="1084" y="319"/>
                    <a:pt x="1084" y="319"/>
                  </a:cubicBezTo>
                  <a:cubicBezTo>
                    <a:pt x="1077" y="146"/>
                    <a:pt x="1077" y="146"/>
                    <a:pt x="1077" y="146"/>
                  </a:cubicBezTo>
                  <a:cubicBezTo>
                    <a:pt x="1077" y="138"/>
                    <a:pt x="1078" y="126"/>
                    <a:pt x="1080" y="113"/>
                  </a:cubicBezTo>
                  <a:cubicBezTo>
                    <a:pt x="1084" y="74"/>
                    <a:pt x="1090" y="25"/>
                    <a:pt x="1067" y="9"/>
                  </a:cubicBezTo>
                  <a:cubicBezTo>
                    <a:pt x="1054" y="0"/>
                    <a:pt x="1019" y="3"/>
                    <a:pt x="976" y="8"/>
                  </a:cubicBezTo>
                  <a:close/>
                  <a:moveTo>
                    <a:pt x="569" y="35"/>
                  </a:moveTo>
                  <a:cubicBezTo>
                    <a:pt x="661" y="32"/>
                    <a:pt x="661" y="32"/>
                    <a:pt x="661" y="32"/>
                  </a:cubicBezTo>
                  <a:cubicBezTo>
                    <a:pt x="766" y="27"/>
                    <a:pt x="766" y="27"/>
                    <a:pt x="766" y="27"/>
                  </a:cubicBezTo>
                  <a:cubicBezTo>
                    <a:pt x="824" y="24"/>
                    <a:pt x="885" y="22"/>
                    <a:pt x="945" y="22"/>
                  </a:cubicBezTo>
                  <a:cubicBezTo>
                    <a:pt x="977" y="19"/>
                    <a:pt x="977" y="19"/>
                    <a:pt x="977" y="19"/>
                  </a:cubicBezTo>
                  <a:cubicBezTo>
                    <a:pt x="1006" y="15"/>
                    <a:pt x="1050" y="10"/>
                    <a:pt x="1061" y="18"/>
                  </a:cubicBezTo>
                  <a:cubicBezTo>
                    <a:pt x="1071" y="24"/>
                    <a:pt x="1074" y="42"/>
                    <a:pt x="1074" y="61"/>
                  </a:cubicBezTo>
                  <a:cubicBezTo>
                    <a:pt x="1074" y="78"/>
                    <a:pt x="1071" y="97"/>
                    <a:pt x="1070" y="111"/>
                  </a:cubicBezTo>
                  <a:cubicBezTo>
                    <a:pt x="1068" y="124"/>
                    <a:pt x="1067" y="135"/>
                    <a:pt x="1067" y="143"/>
                  </a:cubicBezTo>
                  <a:cubicBezTo>
                    <a:pt x="1067" y="144"/>
                    <a:pt x="1067" y="145"/>
                    <a:pt x="1067" y="146"/>
                  </a:cubicBezTo>
                  <a:cubicBezTo>
                    <a:pt x="1074" y="319"/>
                    <a:pt x="1074" y="319"/>
                    <a:pt x="1074" y="319"/>
                  </a:cubicBezTo>
                  <a:cubicBezTo>
                    <a:pt x="1076" y="375"/>
                    <a:pt x="1076" y="375"/>
                    <a:pt x="1076" y="375"/>
                  </a:cubicBezTo>
                  <a:cubicBezTo>
                    <a:pt x="1080" y="460"/>
                    <a:pt x="1083" y="540"/>
                    <a:pt x="1102" y="620"/>
                  </a:cubicBezTo>
                  <a:cubicBezTo>
                    <a:pt x="1067" y="612"/>
                    <a:pt x="1026" y="613"/>
                    <a:pt x="987" y="614"/>
                  </a:cubicBezTo>
                  <a:cubicBezTo>
                    <a:pt x="945" y="615"/>
                    <a:pt x="945" y="615"/>
                    <a:pt x="945" y="615"/>
                  </a:cubicBezTo>
                  <a:cubicBezTo>
                    <a:pt x="850" y="613"/>
                    <a:pt x="850" y="613"/>
                    <a:pt x="850" y="613"/>
                  </a:cubicBezTo>
                  <a:cubicBezTo>
                    <a:pt x="800" y="612"/>
                    <a:pt x="748" y="610"/>
                    <a:pt x="697" y="613"/>
                  </a:cubicBezTo>
                  <a:cubicBezTo>
                    <a:pt x="642" y="615"/>
                    <a:pt x="585" y="612"/>
                    <a:pt x="530" y="610"/>
                  </a:cubicBezTo>
                  <a:cubicBezTo>
                    <a:pt x="467" y="607"/>
                    <a:pt x="401" y="604"/>
                    <a:pt x="338" y="608"/>
                  </a:cubicBezTo>
                  <a:cubicBezTo>
                    <a:pt x="316" y="610"/>
                    <a:pt x="316" y="610"/>
                    <a:pt x="316" y="610"/>
                  </a:cubicBezTo>
                  <a:cubicBezTo>
                    <a:pt x="257" y="614"/>
                    <a:pt x="201" y="619"/>
                    <a:pt x="142" y="619"/>
                  </a:cubicBezTo>
                  <a:cubicBezTo>
                    <a:pt x="89" y="621"/>
                    <a:pt x="89" y="621"/>
                    <a:pt x="89" y="621"/>
                  </a:cubicBezTo>
                  <a:cubicBezTo>
                    <a:pt x="63" y="622"/>
                    <a:pt x="36" y="623"/>
                    <a:pt x="12" y="622"/>
                  </a:cubicBezTo>
                  <a:cubicBezTo>
                    <a:pt x="12" y="615"/>
                    <a:pt x="12" y="607"/>
                    <a:pt x="12" y="600"/>
                  </a:cubicBezTo>
                  <a:cubicBezTo>
                    <a:pt x="12" y="558"/>
                    <a:pt x="16" y="515"/>
                    <a:pt x="21" y="474"/>
                  </a:cubicBezTo>
                  <a:cubicBezTo>
                    <a:pt x="26" y="419"/>
                    <a:pt x="26" y="419"/>
                    <a:pt x="26" y="419"/>
                  </a:cubicBezTo>
                  <a:cubicBezTo>
                    <a:pt x="28" y="390"/>
                    <a:pt x="29" y="362"/>
                    <a:pt x="29" y="333"/>
                  </a:cubicBezTo>
                  <a:cubicBezTo>
                    <a:pt x="29" y="309"/>
                    <a:pt x="28" y="284"/>
                    <a:pt x="28" y="259"/>
                  </a:cubicBezTo>
                  <a:cubicBezTo>
                    <a:pt x="27" y="235"/>
                    <a:pt x="27" y="210"/>
                    <a:pt x="27" y="185"/>
                  </a:cubicBezTo>
                  <a:cubicBezTo>
                    <a:pt x="27" y="162"/>
                    <a:pt x="27" y="138"/>
                    <a:pt x="29" y="115"/>
                  </a:cubicBezTo>
                  <a:cubicBezTo>
                    <a:pt x="30" y="97"/>
                    <a:pt x="30" y="97"/>
                    <a:pt x="30" y="97"/>
                  </a:cubicBezTo>
                  <a:cubicBezTo>
                    <a:pt x="31" y="59"/>
                    <a:pt x="32" y="36"/>
                    <a:pt x="72" y="31"/>
                  </a:cubicBezTo>
                  <a:cubicBezTo>
                    <a:pt x="97" y="29"/>
                    <a:pt x="123" y="32"/>
                    <a:pt x="148" y="35"/>
                  </a:cubicBezTo>
                  <a:cubicBezTo>
                    <a:pt x="191" y="38"/>
                    <a:pt x="191" y="38"/>
                    <a:pt x="191" y="38"/>
                  </a:cubicBezTo>
                  <a:cubicBezTo>
                    <a:pt x="316" y="44"/>
                    <a:pt x="444" y="40"/>
                    <a:pt x="569" y="35"/>
                  </a:cubicBezTo>
                  <a:close/>
                  <a:moveTo>
                    <a:pt x="26" y="419"/>
                  </a:moveTo>
                  <a:cubicBezTo>
                    <a:pt x="26" y="419"/>
                    <a:pt x="26" y="419"/>
                    <a:pt x="26" y="419"/>
                  </a:cubicBezTo>
                  <a:cubicBezTo>
                    <a:pt x="26" y="419"/>
                    <a:pt x="26" y="419"/>
                    <a:pt x="26" y="4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4" name="Freeform 44">
              <a:extLst>
                <a:ext uri="{FF2B5EF4-FFF2-40B4-BE49-F238E27FC236}">
                  <a16:creationId xmlns:a16="http://schemas.microsoft.com/office/drawing/2014/main" id="{0C065B3D-ADA5-49EC-BE6C-C3E8388DC0C2}"/>
                </a:ext>
              </a:extLst>
            </p:cNvPr>
            <p:cNvSpPr>
              <a:spLocks/>
            </p:cNvSpPr>
            <p:nvPr/>
          </p:nvSpPr>
          <p:spPr bwMode="auto">
            <a:xfrm>
              <a:off x="1021" y="833"/>
              <a:ext cx="165" cy="627"/>
            </a:xfrm>
            <a:custGeom>
              <a:avLst/>
              <a:gdLst>
                <a:gd name="T0" fmla="*/ 58 w 229"/>
                <a:gd name="T1" fmla="*/ 1 h 873"/>
                <a:gd name="T2" fmla="*/ 53 w 229"/>
                <a:gd name="T3" fmla="*/ 22 h 873"/>
                <a:gd name="T4" fmla="*/ 52 w 229"/>
                <a:gd name="T5" fmla="*/ 31 h 873"/>
                <a:gd name="T6" fmla="*/ 38 w 229"/>
                <a:gd name="T7" fmla="*/ 89 h 873"/>
                <a:gd name="T8" fmla="*/ 35 w 229"/>
                <a:gd name="T9" fmla="*/ 98 h 873"/>
                <a:gd name="T10" fmla="*/ 17 w 229"/>
                <a:gd name="T11" fmla="*/ 169 h 873"/>
                <a:gd name="T12" fmla="*/ 12 w 229"/>
                <a:gd name="T13" fmla="*/ 190 h 873"/>
                <a:gd name="T14" fmla="*/ 0 w 229"/>
                <a:gd name="T15" fmla="*/ 230 h 873"/>
                <a:gd name="T16" fmla="*/ 0 w 229"/>
                <a:gd name="T17" fmla="*/ 230 h 873"/>
                <a:gd name="T18" fmla="*/ 1 w 229"/>
                <a:gd name="T19" fmla="*/ 232 h 873"/>
                <a:gd name="T20" fmla="*/ 3 w 229"/>
                <a:gd name="T21" fmla="*/ 231 h 873"/>
                <a:gd name="T22" fmla="*/ 3 w 229"/>
                <a:gd name="T23" fmla="*/ 231 h 873"/>
                <a:gd name="T24" fmla="*/ 3 w 229"/>
                <a:gd name="T25" fmla="*/ 231 h 873"/>
                <a:gd name="T26" fmla="*/ 2 w 229"/>
                <a:gd name="T27" fmla="*/ 230 h 873"/>
                <a:gd name="T28" fmla="*/ 2 w 229"/>
                <a:gd name="T29" fmla="*/ 230 h 873"/>
                <a:gd name="T30" fmla="*/ 2 w 229"/>
                <a:gd name="T31" fmla="*/ 230 h 873"/>
                <a:gd name="T32" fmla="*/ 3 w 229"/>
                <a:gd name="T33" fmla="*/ 230 h 873"/>
                <a:gd name="T34" fmla="*/ 3 w 229"/>
                <a:gd name="T35" fmla="*/ 230 h 873"/>
                <a:gd name="T36" fmla="*/ 3 w 229"/>
                <a:gd name="T37" fmla="*/ 231 h 873"/>
                <a:gd name="T38" fmla="*/ 14 w 229"/>
                <a:gd name="T39" fmla="*/ 190 h 873"/>
                <a:gd name="T40" fmla="*/ 19 w 229"/>
                <a:gd name="T41" fmla="*/ 169 h 873"/>
                <a:gd name="T42" fmla="*/ 38 w 229"/>
                <a:gd name="T43" fmla="*/ 98 h 873"/>
                <a:gd name="T44" fmla="*/ 40 w 229"/>
                <a:gd name="T45" fmla="*/ 90 h 873"/>
                <a:gd name="T46" fmla="*/ 55 w 229"/>
                <a:gd name="T47" fmla="*/ 32 h 873"/>
                <a:gd name="T48" fmla="*/ 57 w 229"/>
                <a:gd name="T49" fmla="*/ 22 h 873"/>
                <a:gd name="T50" fmla="*/ 61 w 229"/>
                <a:gd name="T51" fmla="*/ 2 h 873"/>
                <a:gd name="T52" fmla="*/ 61 w 229"/>
                <a:gd name="T53" fmla="*/ 1 h 873"/>
                <a:gd name="T54" fmla="*/ 58 w 229"/>
                <a:gd name="T55" fmla="*/ 1 h 8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9" h="873">
                  <a:moveTo>
                    <a:pt x="218" y="2"/>
                  </a:moveTo>
                  <a:cubicBezTo>
                    <a:pt x="208" y="18"/>
                    <a:pt x="203" y="52"/>
                    <a:pt x="199" y="82"/>
                  </a:cubicBezTo>
                  <a:cubicBezTo>
                    <a:pt x="193" y="116"/>
                    <a:pt x="193" y="116"/>
                    <a:pt x="193" y="116"/>
                  </a:cubicBezTo>
                  <a:cubicBezTo>
                    <a:pt x="177" y="191"/>
                    <a:pt x="158" y="267"/>
                    <a:pt x="140" y="335"/>
                  </a:cubicBezTo>
                  <a:cubicBezTo>
                    <a:pt x="132" y="368"/>
                    <a:pt x="132" y="368"/>
                    <a:pt x="132" y="368"/>
                  </a:cubicBezTo>
                  <a:cubicBezTo>
                    <a:pt x="62" y="634"/>
                    <a:pt x="62" y="634"/>
                    <a:pt x="62" y="634"/>
                  </a:cubicBezTo>
                  <a:cubicBezTo>
                    <a:pt x="42" y="714"/>
                    <a:pt x="42" y="714"/>
                    <a:pt x="42" y="714"/>
                  </a:cubicBezTo>
                  <a:cubicBezTo>
                    <a:pt x="30" y="766"/>
                    <a:pt x="19" y="815"/>
                    <a:pt x="0" y="863"/>
                  </a:cubicBezTo>
                  <a:cubicBezTo>
                    <a:pt x="0" y="863"/>
                    <a:pt x="0" y="865"/>
                    <a:pt x="0" y="865"/>
                  </a:cubicBezTo>
                  <a:cubicBezTo>
                    <a:pt x="1" y="867"/>
                    <a:pt x="1" y="870"/>
                    <a:pt x="5" y="872"/>
                  </a:cubicBezTo>
                  <a:cubicBezTo>
                    <a:pt x="8" y="873"/>
                    <a:pt x="11" y="870"/>
                    <a:pt x="12" y="869"/>
                  </a:cubicBezTo>
                  <a:cubicBezTo>
                    <a:pt x="13" y="868"/>
                    <a:pt x="13" y="868"/>
                    <a:pt x="13" y="868"/>
                  </a:cubicBezTo>
                  <a:cubicBezTo>
                    <a:pt x="12" y="868"/>
                    <a:pt x="12" y="868"/>
                    <a:pt x="12" y="868"/>
                  </a:cubicBezTo>
                  <a:cubicBezTo>
                    <a:pt x="10" y="869"/>
                    <a:pt x="9" y="867"/>
                    <a:pt x="8" y="865"/>
                  </a:cubicBezTo>
                  <a:cubicBezTo>
                    <a:pt x="7" y="865"/>
                    <a:pt x="7" y="864"/>
                    <a:pt x="7" y="864"/>
                  </a:cubicBezTo>
                  <a:cubicBezTo>
                    <a:pt x="7" y="863"/>
                    <a:pt x="8" y="863"/>
                    <a:pt x="8" y="862"/>
                  </a:cubicBezTo>
                  <a:cubicBezTo>
                    <a:pt x="9" y="862"/>
                    <a:pt x="10" y="863"/>
                    <a:pt x="10" y="864"/>
                  </a:cubicBezTo>
                  <a:cubicBezTo>
                    <a:pt x="10" y="864"/>
                    <a:pt x="10" y="864"/>
                    <a:pt x="10" y="864"/>
                  </a:cubicBezTo>
                  <a:cubicBezTo>
                    <a:pt x="10" y="865"/>
                    <a:pt x="10" y="866"/>
                    <a:pt x="10" y="866"/>
                  </a:cubicBezTo>
                  <a:cubicBezTo>
                    <a:pt x="29" y="818"/>
                    <a:pt x="40" y="769"/>
                    <a:pt x="52" y="716"/>
                  </a:cubicBezTo>
                  <a:cubicBezTo>
                    <a:pt x="72" y="636"/>
                    <a:pt x="72" y="636"/>
                    <a:pt x="72" y="636"/>
                  </a:cubicBezTo>
                  <a:cubicBezTo>
                    <a:pt x="142" y="371"/>
                    <a:pt x="142" y="371"/>
                    <a:pt x="142" y="371"/>
                  </a:cubicBezTo>
                  <a:cubicBezTo>
                    <a:pt x="150" y="337"/>
                    <a:pt x="150" y="337"/>
                    <a:pt x="150" y="337"/>
                  </a:cubicBezTo>
                  <a:cubicBezTo>
                    <a:pt x="168" y="270"/>
                    <a:pt x="187" y="194"/>
                    <a:pt x="203" y="118"/>
                  </a:cubicBezTo>
                  <a:cubicBezTo>
                    <a:pt x="209" y="84"/>
                    <a:pt x="209" y="84"/>
                    <a:pt x="209" y="84"/>
                  </a:cubicBezTo>
                  <a:cubicBezTo>
                    <a:pt x="213" y="56"/>
                    <a:pt x="218" y="22"/>
                    <a:pt x="227" y="8"/>
                  </a:cubicBezTo>
                  <a:cubicBezTo>
                    <a:pt x="229" y="6"/>
                    <a:pt x="228" y="3"/>
                    <a:pt x="226" y="1"/>
                  </a:cubicBezTo>
                  <a:cubicBezTo>
                    <a:pt x="223" y="0"/>
                    <a:pt x="220" y="0"/>
                    <a:pt x="218"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5" name="Freeform 45">
              <a:extLst>
                <a:ext uri="{FF2B5EF4-FFF2-40B4-BE49-F238E27FC236}">
                  <a16:creationId xmlns:a16="http://schemas.microsoft.com/office/drawing/2014/main" id="{740E112A-BCB0-4B14-9E42-483602E4C002}"/>
                </a:ext>
              </a:extLst>
            </p:cNvPr>
            <p:cNvSpPr>
              <a:spLocks/>
            </p:cNvSpPr>
            <p:nvPr/>
          </p:nvSpPr>
          <p:spPr bwMode="auto">
            <a:xfrm>
              <a:off x="1512" y="1053"/>
              <a:ext cx="117" cy="394"/>
            </a:xfrm>
            <a:custGeom>
              <a:avLst/>
              <a:gdLst>
                <a:gd name="T0" fmla="*/ 1 w 163"/>
                <a:gd name="T1" fmla="*/ 1 h 549"/>
                <a:gd name="T2" fmla="*/ 0 w 163"/>
                <a:gd name="T3" fmla="*/ 2 h 549"/>
                <a:gd name="T4" fmla="*/ 24 w 163"/>
                <a:gd name="T5" fmla="*/ 97 h 549"/>
                <a:gd name="T6" fmla="*/ 29 w 163"/>
                <a:gd name="T7" fmla="*/ 111 h 549"/>
                <a:gd name="T8" fmla="*/ 39 w 163"/>
                <a:gd name="T9" fmla="*/ 144 h 549"/>
                <a:gd name="T10" fmla="*/ 40 w 163"/>
                <a:gd name="T11" fmla="*/ 145 h 549"/>
                <a:gd name="T12" fmla="*/ 42 w 163"/>
                <a:gd name="T13" fmla="*/ 145 h 549"/>
                <a:gd name="T14" fmla="*/ 31 w 163"/>
                <a:gd name="T15" fmla="*/ 109 h 549"/>
                <a:gd name="T16" fmla="*/ 26 w 163"/>
                <a:gd name="T17" fmla="*/ 96 h 549"/>
                <a:gd name="T18" fmla="*/ 3 w 163"/>
                <a:gd name="T19" fmla="*/ 1 h 549"/>
                <a:gd name="T20" fmla="*/ 1 w 163"/>
                <a:gd name="T21" fmla="*/ 1 h 5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 h="549">
                  <a:moveTo>
                    <a:pt x="4" y="1"/>
                  </a:moveTo>
                  <a:cubicBezTo>
                    <a:pt x="2" y="1"/>
                    <a:pt x="0" y="4"/>
                    <a:pt x="0" y="7"/>
                  </a:cubicBezTo>
                  <a:cubicBezTo>
                    <a:pt x="27" y="143"/>
                    <a:pt x="57" y="264"/>
                    <a:pt x="89" y="365"/>
                  </a:cubicBezTo>
                  <a:cubicBezTo>
                    <a:pt x="108" y="416"/>
                    <a:pt x="108" y="416"/>
                    <a:pt x="108" y="416"/>
                  </a:cubicBezTo>
                  <a:cubicBezTo>
                    <a:pt x="123" y="456"/>
                    <a:pt x="153" y="531"/>
                    <a:pt x="148" y="541"/>
                  </a:cubicBezTo>
                  <a:cubicBezTo>
                    <a:pt x="147" y="544"/>
                    <a:pt x="148" y="547"/>
                    <a:pt x="150" y="548"/>
                  </a:cubicBezTo>
                  <a:cubicBezTo>
                    <a:pt x="153" y="549"/>
                    <a:pt x="156" y="548"/>
                    <a:pt x="157" y="545"/>
                  </a:cubicBezTo>
                  <a:cubicBezTo>
                    <a:pt x="163" y="532"/>
                    <a:pt x="144" y="482"/>
                    <a:pt x="117" y="412"/>
                  </a:cubicBezTo>
                  <a:cubicBezTo>
                    <a:pt x="98" y="362"/>
                    <a:pt x="98" y="362"/>
                    <a:pt x="98" y="362"/>
                  </a:cubicBezTo>
                  <a:cubicBezTo>
                    <a:pt x="67" y="261"/>
                    <a:pt x="37" y="141"/>
                    <a:pt x="10" y="5"/>
                  </a:cubicBezTo>
                  <a:cubicBezTo>
                    <a:pt x="10" y="2"/>
                    <a:pt x="7"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6" name="Freeform 46">
              <a:extLst>
                <a:ext uri="{FF2B5EF4-FFF2-40B4-BE49-F238E27FC236}">
                  <a16:creationId xmlns:a16="http://schemas.microsoft.com/office/drawing/2014/main" id="{E999A9B2-8841-4A8B-908E-7A17E94A1F11}"/>
                </a:ext>
              </a:extLst>
            </p:cNvPr>
            <p:cNvSpPr>
              <a:spLocks/>
            </p:cNvSpPr>
            <p:nvPr/>
          </p:nvSpPr>
          <p:spPr bwMode="auto">
            <a:xfrm>
              <a:off x="1310" y="1101"/>
              <a:ext cx="126" cy="132"/>
            </a:xfrm>
            <a:custGeom>
              <a:avLst/>
              <a:gdLst>
                <a:gd name="T0" fmla="*/ 22 w 175"/>
                <a:gd name="T1" fmla="*/ 1 h 183"/>
                <a:gd name="T2" fmla="*/ 7 w 175"/>
                <a:gd name="T3" fmla="*/ 9 h 183"/>
                <a:gd name="T4" fmla="*/ 7 w 175"/>
                <a:gd name="T5" fmla="*/ 32 h 183"/>
                <a:gd name="T6" fmla="*/ 9 w 175"/>
                <a:gd name="T7" fmla="*/ 48 h 183"/>
                <a:gd name="T8" fmla="*/ 27 w 175"/>
                <a:gd name="T9" fmla="*/ 45 h 183"/>
                <a:gd name="T10" fmla="*/ 46 w 175"/>
                <a:gd name="T11" fmla="*/ 26 h 183"/>
                <a:gd name="T12" fmla="*/ 37 w 175"/>
                <a:gd name="T13" fmla="*/ 3 h 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 h="183">
                  <a:moveTo>
                    <a:pt x="84" y="3"/>
                  </a:moveTo>
                  <a:cubicBezTo>
                    <a:pt x="61" y="0"/>
                    <a:pt x="41" y="12"/>
                    <a:pt x="27" y="30"/>
                  </a:cubicBezTo>
                  <a:cubicBezTo>
                    <a:pt x="0" y="67"/>
                    <a:pt x="23" y="83"/>
                    <a:pt x="27" y="117"/>
                  </a:cubicBezTo>
                  <a:cubicBezTo>
                    <a:pt x="29" y="139"/>
                    <a:pt x="14" y="161"/>
                    <a:pt x="35" y="174"/>
                  </a:cubicBezTo>
                  <a:cubicBezTo>
                    <a:pt x="49" y="183"/>
                    <a:pt x="85" y="169"/>
                    <a:pt x="98" y="165"/>
                  </a:cubicBezTo>
                  <a:cubicBezTo>
                    <a:pt x="139" y="154"/>
                    <a:pt x="166" y="140"/>
                    <a:pt x="172" y="97"/>
                  </a:cubicBezTo>
                  <a:cubicBezTo>
                    <a:pt x="175" y="67"/>
                    <a:pt x="165" y="26"/>
                    <a:pt x="137" y="11"/>
                  </a:cubicBezTo>
                </a:path>
              </a:pathLst>
            </a:custGeom>
            <a:solidFill>
              <a:srgbClr val="FFF14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7" name="Freeform 47">
              <a:extLst>
                <a:ext uri="{FF2B5EF4-FFF2-40B4-BE49-F238E27FC236}">
                  <a16:creationId xmlns:a16="http://schemas.microsoft.com/office/drawing/2014/main" id="{F2CE0D30-4E92-41E8-B688-5783126D5690}"/>
                </a:ext>
              </a:extLst>
            </p:cNvPr>
            <p:cNvSpPr>
              <a:spLocks/>
            </p:cNvSpPr>
            <p:nvPr/>
          </p:nvSpPr>
          <p:spPr bwMode="auto">
            <a:xfrm>
              <a:off x="1045" y="1590"/>
              <a:ext cx="99" cy="127"/>
            </a:xfrm>
            <a:custGeom>
              <a:avLst/>
              <a:gdLst>
                <a:gd name="T0" fmla="*/ 35 w 138"/>
                <a:gd name="T1" fmla="*/ 28 h 177"/>
                <a:gd name="T2" fmla="*/ 28 w 138"/>
                <a:gd name="T3" fmla="*/ 42 h 177"/>
                <a:gd name="T4" fmla="*/ 14 w 138"/>
                <a:gd name="T5" fmla="*/ 47 h 177"/>
                <a:gd name="T6" fmla="*/ 3 w 138"/>
                <a:gd name="T7" fmla="*/ 43 h 177"/>
                <a:gd name="T8" fmla="*/ 0 w 138"/>
                <a:gd name="T9" fmla="*/ 32 h 177"/>
                <a:gd name="T10" fmla="*/ 3 w 138"/>
                <a:gd name="T11" fmla="*/ 16 h 177"/>
                <a:gd name="T12" fmla="*/ 12 w 138"/>
                <a:gd name="T13" fmla="*/ 3 h 177"/>
                <a:gd name="T14" fmla="*/ 20 w 138"/>
                <a:gd name="T15" fmla="*/ 0 h 177"/>
                <a:gd name="T16" fmla="*/ 27 w 138"/>
                <a:gd name="T17" fmla="*/ 2 h 177"/>
                <a:gd name="T18" fmla="*/ 32 w 138"/>
                <a:gd name="T19" fmla="*/ 6 h 177"/>
                <a:gd name="T20" fmla="*/ 32 w 138"/>
                <a:gd name="T21" fmla="*/ 9 h 177"/>
                <a:gd name="T22" fmla="*/ 29 w 138"/>
                <a:gd name="T23" fmla="*/ 9 h 177"/>
                <a:gd name="T24" fmla="*/ 28 w 138"/>
                <a:gd name="T25" fmla="*/ 9 h 177"/>
                <a:gd name="T26" fmla="*/ 20 w 138"/>
                <a:gd name="T27" fmla="*/ 6 h 177"/>
                <a:gd name="T28" fmla="*/ 16 w 138"/>
                <a:gd name="T29" fmla="*/ 8 h 177"/>
                <a:gd name="T30" fmla="*/ 12 w 138"/>
                <a:gd name="T31" fmla="*/ 12 h 177"/>
                <a:gd name="T32" fmla="*/ 6 w 138"/>
                <a:gd name="T33" fmla="*/ 32 h 177"/>
                <a:gd name="T34" fmla="*/ 7 w 138"/>
                <a:gd name="T35" fmla="*/ 39 h 177"/>
                <a:gd name="T36" fmla="*/ 14 w 138"/>
                <a:gd name="T37" fmla="*/ 41 h 177"/>
                <a:gd name="T38" fmla="*/ 23 w 138"/>
                <a:gd name="T39" fmla="*/ 38 h 177"/>
                <a:gd name="T40" fmla="*/ 28 w 138"/>
                <a:gd name="T41" fmla="*/ 28 h 177"/>
                <a:gd name="T42" fmla="*/ 15 w 138"/>
                <a:gd name="T43" fmla="*/ 32 h 177"/>
                <a:gd name="T44" fmla="*/ 14 w 138"/>
                <a:gd name="T45" fmla="*/ 32 h 177"/>
                <a:gd name="T46" fmla="*/ 12 w 138"/>
                <a:gd name="T47" fmla="*/ 31 h 177"/>
                <a:gd name="T48" fmla="*/ 11 w 138"/>
                <a:gd name="T49" fmla="*/ 28 h 177"/>
                <a:gd name="T50" fmla="*/ 12 w 138"/>
                <a:gd name="T51" fmla="*/ 26 h 177"/>
                <a:gd name="T52" fmla="*/ 34 w 138"/>
                <a:gd name="T53" fmla="*/ 22 h 177"/>
                <a:gd name="T54" fmla="*/ 36 w 138"/>
                <a:gd name="T55" fmla="*/ 23 h 177"/>
                <a:gd name="T56" fmla="*/ 37 w 138"/>
                <a:gd name="T57" fmla="*/ 25 h 177"/>
                <a:gd name="T58" fmla="*/ 35 w 138"/>
                <a:gd name="T59" fmla="*/ 28 h 17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38" h="177">
                  <a:moveTo>
                    <a:pt x="132" y="105"/>
                  </a:moveTo>
                  <a:cubicBezTo>
                    <a:pt x="128" y="127"/>
                    <a:pt x="118" y="144"/>
                    <a:pt x="104" y="158"/>
                  </a:cubicBezTo>
                  <a:cubicBezTo>
                    <a:pt x="90" y="171"/>
                    <a:pt x="73" y="177"/>
                    <a:pt x="53" y="177"/>
                  </a:cubicBezTo>
                  <a:cubicBezTo>
                    <a:pt x="36" y="177"/>
                    <a:pt x="22" y="173"/>
                    <a:pt x="13" y="163"/>
                  </a:cubicBezTo>
                  <a:cubicBezTo>
                    <a:pt x="5" y="153"/>
                    <a:pt x="0" y="138"/>
                    <a:pt x="0" y="118"/>
                  </a:cubicBezTo>
                  <a:cubicBezTo>
                    <a:pt x="0" y="99"/>
                    <a:pt x="5" y="80"/>
                    <a:pt x="13" y="60"/>
                  </a:cubicBezTo>
                  <a:cubicBezTo>
                    <a:pt x="22" y="41"/>
                    <a:pt x="34" y="25"/>
                    <a:pt x="47" y="13"/>
                  </a:cubicBezTo>
                  <a:cubicBezTo>
                    <a:pt x="57" y="4"/>
                    <a:pt x="66" y="0"/>
                    <a:pt x="77" y="0"/>
                  </a:cubicBezTo>
                  <a:cubicBezTo>
                    <a:pt x="83" y="0"/>
                    <a:pt x="92" y="3"/>
                    <a:pt x="103" y="7"/>
                  </a:cubicBezTo>
                  <a:cubicBezTo>
                    <a:pt x="116" y="12"/>
                    <a:pt x="122" y="18"/>
                    <a:pt x="122" y="24"/>
                  </a:cubicBezTo>
                  <a:cubicBezTo>
                    <a:pt x="122" y="27"/>
                    <a:pt x="121" y="29"/>
                    <a:pt x="119" y="32"/>
                  </a:cubicBezTo>
                  <a:cubicBezTo>
                    <a:pt x="117" y="34"/>
                    <a:pt x="114" y="35"/>
                    <a:pt x="111" y="35"/>
                  </a:cubicBezTo>
                  <a:cubicBezTo>
                    <a:pt x="110" y="35"/>
                    <a:pt x="107" y="34"/>
                    <a:pt x="105" y="33"/>
                  </a:cubicBezTo>
                  <a:cubicBezTo>
                    <a:pt x="93" y="26"/>
                    <a:pt x="84" y="23"/>
                    <a:pt x="77" y="23"/>
                  </a:cubicBezTo>
                  <a:cubicBezTo>
                    <a:pt x="71" y="23"/>
                    <a:pt x="66" y="25"/>
                    <a:pt x="60" y="31"/>
                  </a:cubicBezTo>
                  <a:cubicBezTo>
                    <a:pt x="57" y="34"/>
                    <a:pt x="53" y="39"/>
                    <a:pt x="47" y="46"/>
                  </a:cubicBezTo>
                  <a:cubicBezTo>
                    <a:pt x="30" y="68"/>
                    <a:pt x="22" y="92"/>
                    <a:pt x="22" y="118"/>
                  </a:cubicBezTo>
                  <a:cubicBezTo>
                    <a:pt x="22" y="132"/>
                    <a:pt x="24" y="141"/>
                    <a:pt x="28" y="146"/>
                  </a:cubicBezTo>
                  <a:cubicBezTo>
                    <a:pt x="33" y="152"/>
                    <a:pt x="41" y="155"/>
                    <a:pt x="53" y="155"/>
                  </a:cubicBezTo>
                  <a:cubicBezTo>
                    <a:pt x="66" y="155"/>
                    <a:pt x="77" y="151"/>
                    <a:pt x="87" y="143"/>
                  </a:cubicBezTo>
                  <a:cubicBezTo>
                    <a:pt x="97" y="134"/>
                    <a:pt x="104" y="122"/>
                    <a:pt x="108" y="106"/>
                  </a:cubicBezTo>
                  <a:cubicBezTo>
                    <a:pt x="88" y="107"/>
                    <a:pt x="71" y="111"/>
                    <a:pt x="57" y="118"/>
                  </a:cubicBezTo>
                  <a:cubicBezTo>
                    <a:pt x="55" y="118"/>
                    <a:pt x="53" y="119"/>
                    <a:pt x="52" y="119"/>
                  </a:cubicBezTo>
                  <a:cubicBezTo>
                    <a:pt x="49" y="119"/>
                    <a:pt x="46" y="118"/>
                    <a:pt x="44" y="115"/>
                  </a:cubicBezTo>
                  <a:cubicBezTo>
                    <a:pt x="42" y="113"/>
                    <a:pt x="41" y="110"/>
                    <a:pt x="41" y="107"/>
                  </a:cubicBezTo>
                  <a:cubicBezTo>
                    <a:pt x="41" y="103"/>
                    <a:pt x="43" y="100"/>
                    <a:pt x="47" y="98"/>
                  </a:cubicBezTo>
                  <a:cubicBezTo>
                    <a:pt x="62" y="88"/>
                    <a:pt x="89" y="84"/>
                    <a:pt x="127" y="84"/>
                  </a:cubicBezTo>
                  <a:cubicBezTo>
                    <a:pt x="130" y="84"/>
                    <a:pt x="133" y="85"/>
                    <a:pt x="135" y="87"/>
                  </a:cubicBezTo>
                  <a:cubicBezTo>
                    <a:pt x="137" y="89"/>
                    <a:pt x="138" y="91"/>
                    <a:pt x="138" y="95"/>
                  </a:cubicBezTo>
                  <a:cubicBezTo>
                    <a:pt x="138" y="99"/>
                    <a:pt x="136" y="103"/>
                    <a:pt x="132" y="10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8" name="Freeform 48">
              <a:extLst>
                <a:ext uri="{FF2B5EF4-FFF2-40B4-BE49-F238E27FC236}">
                  <a16:creationId xmlns:a16="http://schemas.microsoft.com/office/drawing/2014/main" id="{62EAD44A-FA5F-418B-99C2-45E943B0ADCC}"/>
                </a:ext>
              </a:extLst>
            </p:cNvPr>
            <p:cNvSpPr>
              <a:spLocks noEditPoints="1"/>
            </p:cNvSpPr>
            <p:nvPr/>
          </p:nvSpPr>
          <p:spPr bwMode="auto">
            <a:xfrm>
              <a:off x="1161" y="1596"/>
              <a:ext cx="21" cy="117"/>
            </a:xfrm>
            <a:custGeom>
              <a:avLst/>
              <a:gdLst>
                <a:gd name="T0" fmla="*/ 6 w 29"/>
                <a:gd name="T1" fmla="*/ 30 h 163"/>
                <a:gd name="T2" fmla="*/ 6 w 29"/>
                <a:gd name="T3" fmla="*/ 35 h 163"/>
                <a:gd name="T4" fmla="*/ 7 w 29"/>
                <a:gd name="T5" fmla="*/ 40 h 163"/>
                <a:gd name="T6" fmla="*/ 5 w 29"/>
                <a:gd name="T7" fmla="*/ 43 h 163"/>
                <a:gd name="T8" fmla="*/ 3 w 29"/>
                <a:gd name="T9" fmla="*/ 43 h 163"/>
                <a:gd name="T10" fmla="*/ 1 w 29"/>
                <a:gd name="T11" fmla="*/ 43 h 163"/>
                <a:gd name="T12" fmla="*/ 0 w 29"/>
                <a:gd name="T13" fmla="*/ 40 h 163"/>
                <a:gd name="T14" fmla="*/ 0 w 29"/>
                <a:gd name="T15" fmla="*/ 35 h 163"/>
                <a:gd name="T16" fmla="*/ 0 w 29"/>
                <a:gd name="T17" fmla="*/ 30 h 163"/>
                <a:gd name="T18" fmla="*/ 1 w 29"/>
                <a:gd name="T19" fmla="*/ 23 h 163"/>
                <a:gd name="T20" fmla="*/ 1 w 29"/>
                <a:gd name="T21" fmla="*/ 17 h 163"/>
                <a:gd name="T22" fmla="*/ 1 w 29"/>
                <a:gd name="T23" fmla="*/ 14 h 163"/>
                <a:gd name="T24" fmla="*/ 4 w 29"/>
                <a:gd name="T25" fmla="*/ 14 h 163"/>
                <a:gd name="T26" fmla="*/ 5 w 29"/>
                <a:gd name="T27" fmla="*/ 14 h 163"/>
                <a:gd name="T28" fmla="*/ 7 w 29"/>
                <a:gd name="T29" fmla="*/ 17 h 163"/>
                <a:gd name="T30" fmla="*/ 7 w 29"/>
                <a:gd name="T31" fmla="*/ 23 h 163"/>
                <a:gd name="T32" fmla="*/ 6 w 29"/>
                <a:gd name="T33" fmla="*/ 30 h 163"/>
                <a:gd name="T34" fmla="*/ 5 w 29"/>
                <a:gd name="T35" fmla="*/ 6 h 163"/>
                <a:gd name="T36" fmla="*/ 2 w 29"/>
                <a:gd name="T37" fmla="*/ 6 h 163"/>
                <a:gd name="T38" fmla="*/ 1 w 29"/>
                <a:gd name="T39" fmla="*/ 3 h 163"/>
                <a:gd name="T40" fmla="*/ 2 w 29"/>
                <a:gd name="T41" fmla="*/ 1 h 163"/>
                <a:gd name="T42" fmla="*/ 5 w 29"/>
                <a:gd name="T43" fmla="*/ 0 h 163"/>
                <a:gd name="T44" fmla="*/ 7 w 29"/>
                <a:gd name="T45" fmla="*/ 1 h 163"/>
                <a:gd name="T46" fmla="*/ 8 w 29"/>
                <a:gd name="T47" fmla="*/ 3 h 163"/>
                <a:gd name="T48" fmla="*/ 7 w 29"/>
                <a:gd name="T49" fmla="*/ 6 h 163"/>
                <a:gd name="T50" fmla="*/ 5 w 29"/>
                <a:gd name="T51" fmla="*/ 6 h 1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 h="163">
                  <a:moveTo>
                    <a:pt x="21" y="113"/>
                  </a:moveTo>
                  <a:cubicBezTo>
                    <a:pt x="21" y="117"/>
                    <a:pt x="21" y="124"/>
                    <a:pt x="21" y="132"/>
                  </a:cubicBezTo>
                  <a:cubicBezTo>
                    <a:pt x="22" y="141"/>
                    <a:pt x="22" y="147"/>
                    <a:pt x="22" y="152"/>
                  </a:cubicBezTo>
                  <a:cubicBezTo>
                    <a:pt x="22" y="155"/>
                    <a:pt x="21" y="158"/>
                    <a:pt x="19" y="160"/>
                  </a:cubicBezTo>
                  <a:cubicBezTo>
                    <a:pt x="17" y="162"/>
                    <a:pt x="14" y="163"/>
                    <a:pt x="11" y="163"/>
                  </a:cubicBezTo>
                  <a:cubicBezTo>
                    <a:pt x="8" y="163"/>
                    <a:pt x="5" y="162"/>
                    <a:pt x="3" y="160"/>
                  </a:cubicBezTo>
                  <a:cubicBezTo>
                    <a:pt x="1" y="158"/>
                    <a:pt x="0" y="155"/>
                    <a:pt x="0" y="152"/>
                  </a:cubicBezTo>
                  <a:cubicBezTo>
                    <a:pt x="0" y="147"/>
                    <a:pt x="0" y="141"/>
                    <a:pt x="0" y="132"/>
                  </a:cubicBezTo>
                  <a:cubicBezTo>
                    <a:pt x="0" y="124"/>
                    <a:pt x="0" y="117"/>
                    <a:pt x="0" y="113"/>
                  </a:cubicBezTo>
                  <a:cubicBezTo>
                    <a:pt x="0" y="106"/>
                    <a:pt x="0" y="98"/>
                    <a:pt x="1" y="88"/>
                  </a:cubicBezTo>
                  <a:cubicBezTo>
                    <a:pt x="1" y="78"/>
                    <a:pt x="2" y="69"/>
                    <a:pt x="2" y="62"/>
                  </a:cubicBezTo>
                  <a:cubicBezTo>
                    <a:pt x="2" y="59"/>
                    <a:pt x="3" y="56"/>
                    <a:pt x="5" y="54"/>
                  </a:cubicBezTo>
                  <a:cubicBezTo>
                    <a:pt x="7" y="52"/>
                    <a:pt x="9" y="51"/>
                    <a:pt x="12" y="51"/>
                  </a:cubicBezTo>
                  <a:cubicBezTo>
                    <a:pt x="16" y="51"/>
                    <a:pt x="18" y="52"/>
                    <a:pt x="20" y="54"/>
                  </a:cubicBezTo>
                  <a:cubicBezTo>
                    <a:pt x="22" y="56"/>
                    <a:pt x="23" y="59"/>
                    <a:pt x="23" y="62"/>
                  </a:cubicBezTo>
                  <a:cubicBezTo>
                    <a:pt x="23" y="69"/>
                    <a:pt x="23" y="78"/>
                    <a:pt x="22" y="88"/>
                  </a:cubicBezTo>
                  <a:cubicBezTo>
                    <a:pt x="21" y="98"/>
                    <a:pt x="21" y="106"/>
                    <a:pt x="21" y="113"/>
                  </a:cubicBezTo>
                  <a:close/>
                  <a:moveTo>
                    <a:pt x="16" y="25"/>
                  </a:moveTo>
                  <a:cubicBezTo>
                    <a:pt x="13" y="25"/>
                    <a:pt x="10" y="24"/>
                    <a:pt x="7" y="22"/>
                  </a:cubicBezTo>
                  <a:cubicBezTo>
                    <a:pt x="5" y="19"/>
                    <a:pt x="3" y="16"/>
                    <a:pt x="3" y="13"/>
                  </a:cubicBezTo>
                  <a:cubicBezTo>
                    <a:pt x="3" y="9"/>
                    <a:pt x="5" y="6"/>
                    <a:pt x="7" y="4"/>
                  </a:cubicBezTo>
                  <a:cubicBezTo>
                    <a:pt x="10" y="1"/>
                    <a:pt x="13" y="0"/>
                    <a:pt x="16" y="0"/>
                  </a:cubicBezTo>
                  <a:cubicBezTo>
                    <a:pt x="19" y="0"/>
                    <a:pt x="22" y="1"/>
                    <a:pt x="25" y="4"/>
                  </a:cubicBezTo>
                  <a:cubicBezTo>
                    <a:pt x="27" y="6"/>
                    <a:pt x="29" y="9"/>
                    <a:pt x="29" y="13"/>
                  </a:cubicBezTo>
                  <a:cubicBezTo>
                    <a:pt x="29" y="16"/>
                    <a:pt x="27" y="19"/>
                    <a:pt x="25" y="22"/>
                  </a:cubicBezTo>
                  <a:cubicBezTo>
                    <a:pt x="22" y="24"/>
                    <a:pt x="19" y="25"/>
                    <a:pt x="16" y="2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9" name="Freeform 49">
              <a:extLst>
                <a:ext uri="{FF2B5EF4-FFF2-40B4-BE49-F238E27FC236}">
                  <a16:creationId xmlns:a16="http://schemas.microsoft.com/office/drawing/2014/main" id="{776B6B7B-00BF-4711-AF9C-0634DE2E5C99}"/>
                </a:ext>
              </a:extLst>
            </p:cNvPr>
            <p:cNvSpPr>
              <a:spLocks/>
            </p:cNvSpPr>
            <p:nvPr/>
          </p:nvSpPr>
          <p:spPr bwMode="auto">
            <a:xfrm>
              <a:off x="1203" y="1630"/>
              <a:ext cx="60" cy="87"/>
            </a:xfrm>
            <a:custGeom>
              <a:avLst/>
              <a:gdLst>
                <a:gd name="T0" fmla="*/ 22 w 84"/>
                <a:gd name="T1" fmla="*/ 9 h 121"/>
                <a:gd name="T2" fmla="*/ 19 w 84"/>
                <a:gd name="T3" fmla="*/ 13 h 121"/>
                <a:gd name="T4" fmla="*/ 17 w 84"/>
                <a:gd name="T5" fmla="*/ 10 h 121"/>
                <a:gd name="T6" fmla="*/ 16 w 84"/>
                <a:gd name="T7" fmla="*/ 8 h 121"/>
                <a:gd name="T8" fmla="*/ 16 w 84"/>
                <a:gd name="T9" fmla="*/ 5 h 121"/>
                <a:gd name="T10" fmla="*/ 10 w 84"/>
                <a:gd name="T11" fmla="*/ 9 h 121"/>
                <a:gd name="T12" fmla="*/ 5 w 84"/>
                <a:gd name="T13" fmla="*/ 14 h 121"/>
                <a:gd name="T14" fmla="*/ 5 w 84"/>
                <a:gd name="T15" fmla="*/ 29 h 121"/>
                <a:gd name="T16" fmla="*/ 2 w 84"/>
                <a:gd name="T17" fmla="*/ 32 h 121"/>
                <a:gd name="T18" fmla="*/ 0 w 84"/>
                <a:gd name="T19" fmla="*/ 29 h 121"/>
                <a:gd name="T20" fmla="*/ 0 w 84"/>
                <a:gd name="T21" fmla="*/ 9 h 121"/>
                <a:gd name="T22" fmla="*/ 0 w 84"/>
                <a:gd name="T23" fmla="*/ 6 h 121"/>
                <a:gd name="T24" fmla="*/ 0 w 84"/>
                <a:gd name="T25" fmla="*/ 3 h 121"/>
                <a:gd name="T26" fmla="*/ 3 w 84"/>
                <a:gd name="T27" fmla="*/ 1 h 121"/>
                <a:gd name="T28" fmla="*/ 6 w 84"/>
                <a:gd name="T29" fmla="*/ 5 h 121"/>
                <a:gd name="T30" fmla="*/ 17 w 84"/>
                <a:gd name="T31" fmla="*/ 0 h 121"/>
                <a:gd name="T32" fmla="*/ 21 w 84"/>
                <a:gd name="T33" fmla="*/ 2 h 121"/>
                <a:gd name="T34" fmla="*/ 22 w 84"/>
                <a:gd name="T35" fmla="*/ 7 h 121"/>
                <a:gd name="T36" fmla="*/ 22 w 84"/>
                <a:gd name="T37" fmla="*/ 9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 h="121">
                  <a:moveTo>
                    <a:pt x="84" y="34"/>
                  </a:moveTo>
                  <a:cubicBezTo>
                    <a:pt x="83" y="43"/>
                    <a:pt x="80" y="48"/>
                    <a:pt x="73" y="48"/>
                  </a:cubicBezTo>
                  <a:cubicBezTo>
                    <a:pt x="67" y="48"/>
                    <a:pt x="64" y="44"/>
                    <a:pt x="64" y="37"/>
                  </a:cubicBezTo>
                  <a:cubicBezTo>
                    <a:pt x="64" y="36"/>
                    <a:pt x="64" y="33"/>
                    <a:pt x="63" y="29"/>
                  </a:cubicBezTo>
                  <a:cubicBezTo>
                    <a:pt x="63" y="20"/>
                    <a:pt x="63" y="20"/>
                    <a:pt x="63" y="20"/>
                  </a:cubicBezTo>
                  <a:cubicBezTo>
                    <a:pt x="52" y="22"/>
                    <a:pt x="43" y="25"/>
                    <a:pt x="36" y="30"/>
                  </a:cubicBezTo>
                  <a:cubicBezTo>
                    <a:pt x="29" y="35"/>
                    <a:pt x="24" y="42"/>
                    <a:pt x="20" y="51"/>
                  </a:cubicBezTo>
                  <a:cubicBezTo>
                    <a:pt x="20" y="110"/>
                    <a:pt x="20" y="110"/>
                    <a:pt x="20" y="110"/>
                  </a:cubicBezTo>
                  <a:cubicBezTo>
                    <a:pt x="20" y="118"/>
                    <a:pt x="16" y="121"/>
                    <a:pt x="9" y="121"/>
                  </a:cubicBezTo>
                  <a:cubicBezTo>
                    <a:pt x="3" y="121"/>
                    <a:pt x="0" y="118"/>
                    <a:pt x="0" y="110"/>
                  </a:cubicBezTo>
                  <a:cubicBezTo>
                    <a:pt x="0" y="35"/>
                    <a:pt x="0" y="35"/>
                    <a:pt x="0" y="35"/>
                  </a:cubicBezTo>
                  <a:cubicBezTo>
                    <a:pt x="0" y="32"/>
                    <a:pt x="0" y="29"/>
                    <a:pt x="0" y="24"/>
                  </a:cubicBezTo>
                  <a:cubicBezTo>
                    <a:pt x="0" y="19"/>
                    <a:pt x="0" y="16"/>
                    <a:pt x="0" y="13"/>
                  </a:cubicBezTo>
                  <a:cubicBezTo>
                    <a:pt x="0" y="6"/>
                    <a:pt x="4" y="2"/>
                    <a:pt x="10" y="2"/>
                  </a:cubicBezTo>
                  <a:cubicBezTo>
                    <a:pt x="17" y="2"/>
                    <a:pt x="20" y="8"/>
                    <a:pt x="21" y="20"/>
                  </a:cubicBezTo>
                  <a:cubicBezTo>
                    <a:pt x="34" y="7"/>
                    <a:pt x="50" y="0"/>
                    <a:pt x="66" y="0"/>
                  </a:cubicBezTo>
                  <a:cubicBezTo>
                    <a:pt x="72" y="0"/>
                    <a:pt x="77" y="2"/>
                    <a:pt x="80" y="7"/>
                  </a:cubicBezTo>
                  <a:cubicBezTo>
                    <a:pt x="82" y="11"/>
                    <a:pt x="84" y="18"/>
                    <a:pt x="84" y="27"/>
                  </a:cubicBezTo>
                  <a:cubicBezTo>
                    <a:pt x="84" y="30"/>
                    <a:pt x="84" y="33"/>
                    <a:pt x="84" y="34"/>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0" name="Freeform 50">
              <a:extLst>
                <a:ext uri="{FF2B5EF4-FFF2-40B4-BE49-F238E27FC236}">
                  <a16:creationId xmlns:a16="http://schemas.microsoft.com/office/drawing/2014/main" id="{5A37B028-8A01-4F63-8C13-384FBEF5FF1A}"/>
                </a:ext>
              </a:extLst>
            </p:cNvPr>
            <p:cNvSpPr>
              <a:spLocks noEditPoints="1"/>
            </p:cNvSpPr>
            <p:nvPr/>
          </p:nvSpPr>
          <p:spPr bwMode="auto">
            <a:xfrm>
              <a:off x="1272" y="1631"/>
              <a:ext cx="74" cy="86"/>
            </a:xfrm>
            <a:custGeom>
              <a:avLst/>
              <a:gdLst>
                <a:gd name="T0" fmla="*/ 24 w 103"/>
                <a:gd name="T1" fmla="*/ 32 h 120"/>
                <a:gd name="T2" fmla="*/ 23 w 103"/>
                <a:gd name="T3" fmla="*/ 30 h 120"/>
                <a:gd name="T4" fmla="*/ 21 w 103"/>
                <a:gd name="T5" fmla="*/ 28 h 120"/>
                <a:gd name="T6" fmla="*/ 16 w 103"/>
                <a:gd name="T7" fmla="*/ 30 h 120"/>
                <a:gd name="T8" fmla="*/ 12 w 103"/>
                <a:gd name="T9" fmla="*/ 32 h 120"/>
                <a:gd name="T10" fmla="*/ 3 w 103"/>
                <a:gd name="T11" fmla="*/ 28 h 120"/>
                <a:gd name="T12" fmla="*/ 0 w 103"/>
                <a:gd name="T13" fmla="*/ 16 h 120"/>
                <a:gd name="T14" fmla="*/ 4 w 103"/>
                <a:gd name="T15" fmla="*/ 5 h 120"/>
                <a:gd name="T16" fmla="*/ 16 w 103"/>
                <a:gd name="T17" fmla="*/ 0 h 120"/>
                <a:gd name="T18" fmla="*/ 22 w 103"/>
                <a:gd name="T19" fmla="*/ 1 h 120"/>
                <a:gd name="T20" fmla="*/ 26 w 103"/>
                <a:gd name="T21" fmla="*/ 5 h 120"/>
                <a:gd name="T22" fmla="*/ 25 w 103"/>
                <a:gd name="T23" fmla="*/ 6 h 120"/>
                <a:gd name="T24" fmla="*/ 24 w 103"/>
                <a:gd name="T25" fmla="*/ 10 h 120"/>
                <a:gd name="T26" fmla="*/ 24 w 103"/>
                <a:gd name="T27" fmla="*/ 16 h 120"/>
                <a:gd name="T28" fmla="*/ 25 w 103"/>
                <a:gd name="T29" fmla="*/ 22 h 120"/>
                <a:gd name="T30" fmla="*/ 27 w 103"/>
                <a:gd name="T31" fmla="*/ 27 h 120"/>
                <a:gd name="T32" fmla="*/ 27 w 103"/>
                <a:gd name="T33" fmla="*/ 28 h 120"/>
                <a:gd name="T34" fmla="*/ 27 w 103"/>
                <a:gd name="T35" fmla="*/ 29 h 120"/>
                <a:gd name="T36" fmla="*/ 27 w 103"/>
                <a:gd name="T37" fmla="*/ 31 h 120"/>
                <a:gd name="T38" fmla="*/ 24 w 103"/>
                <a:gd name="T39" fmla="*/ 32 h 120"/>
                <a:gd name="T40" fmla="*/ 19 w 103"/>
                <a:gd name="T41" fmla="*/ 11 h 120"/>
                <a:gd name="T42" fmla="*/ 19 w 103"/>
                <a:gd name="T43" fmla="*/ 9 h 120"/>
                <a:gd name="T44" fmla="*/ 19 w 103"/>
                <a:gd name="T45" fmla="*/ 6 h 120"/>
                <a:gd name="T46" fmla="*/ 17 w 103"/>
                <a:gd name="T47" fmla="*/ 5 h 120"/>
                <a:gd name="T48" fmla="*/ 17 w 103"/>
                <a:gd name="T49" fmla="*/ 5 h 120"/>
                <a:gd name="T50" fmla="*/ 9 w 103"/>
                <a:gd name="T51" fmla="*/ 9 h 120"/>
                <a:gd name="T52" fmla="*/ 6 w 103"/>
                <a:gd name="T53" fmla="*/ 17 h 120"/>
                <a:gd name="T54" fmla="*/ 7 w 103"/>
                <a:gd name="T55" fmla="*/ 24 h 120"/>
                <a:gd name="T56" fmla="*/ 12 w 103"/>
                <a:gd name="T57" fmla="*/ 27 h 120"/>
                <a:gd name="T58" fmla="*/ 17 w 103"/>
                <a:gd name="T59" fmla="*/ 25 h 120"/>
                <a:gd name="T60" fmla="*/ 19 w 103"/>
                <a:gd name="T61" fmla="*/ 23 h 120"/>
                <a:gd name="T62" fmla="*/ 19 w 103"/>
                <a:gd name="T63" fmla="*/ 11 h 1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3" h="120">
                  <a:moveTo>
                    <a:pt x="93" y="120"/>
                  </a:moveTo>
                  <a:cubicBezTo>
                    <a:pt x="92" y="120"/>
                    <a:pt x="90" y="119"/>
                    <a:pt x="86" y="115"/>
                  </a:cubicBezTo>
                  <a:cubicBezTo>
                    <a:pt x="83" y="112"/>
                    <a:pt x="80" y="110"/>
                    <a:pt x="79" y="108"/>
                  </a:cubicBezTo>
                  <a:cubicBezTo>
                    <a:pt x="72" y="111"/>
                    <a:pt x="66" y="114"/>
                    <a:pt x="60" y="116"/>
                  </a:cubicBezTo>
                  <a:cubicBezTo>
                    <a:pt x="55" y="118"/>
                    <a:pt x="51" y="119"/>
                    <a:pt x="47" y="119"/>
                  </a:cubicBezTo>
                  <a:cubicBezTo>
                    <a:pt x="30" y="119"/>
                    <a:pt x="18" y="114"/>
                    <a:pt x="10" y="105"/>
                  </a:cubicBezTo>
                  <a:cubicBezTo>
                    <a:pt x="3" y="96"/>
                    <a:pt x="0" y="82"/>
                    <a:pt x="0" y="63"/>
                  </a:cubicBezTo>
                  <a:cubicBezTo>
                    <a:pt x="0" y="46"/>
                    <a:pt x="6" y="31"/>
                    <a:pt x="18" y="19"/>
                  </a:cubicBezTo>
                  <a:cubicBezTo>
                    <a:pt x="30" y="6"/>
                    <a:pt x="44" y="0"/>
                    <a:pt x="60" y="0"/>
                  </a:cubicBezTo>
                  <a:cubicBezTo>
                    <a:pt x="67" y="0"/>
                    <a:pt x="74" y="2"/>
                    <a:pt x="82" y="5"/>
                  </a:cubicBezTo>
                  <a:cubicBezTo>
                    <a:pt x="91" y="9"/>
                    <a:pt x="96" y="14"/>
                    <a:pt x="96" y="20"/>
                  </a:cubicBezTo>
                  <a:cubicBezTo>
                    <a:pt x="96" y="22"/>
                    <a:pt x="95" y="23"/>
                    <a:pt x="94" y="25"/>
                  </a:cubicBezTo>
                  <a:cubicBezTo>
                    <a:pt x="93" y="28"/>
                    <a:pt x="93" y="32"/>
                    <a:pt x="92" y="38"/>
                  </a:cubicBezTo>
                  <a:cubicBezTo>
                    <a:pt x="92" y="45"/>
                    <a:pt x="92" y="53"/>
                    <a:pt x="92" y="62"/>
                  </a:cubicBezTo>
                  <a:cubicBezTo>
                    <a:pt x="92" y="71"/>
                    <a:pt x="92" y="78"/>
                    <a:pt x="94" y="84"/>
                  </a:cubicBezTo>
                  <a:cubicBezTo>
                    <a:pt x="94" y="87"/>
                    <a:pt x="97" y="93"/>
                    <a:pt x="100" y="103"/>
                  </a:cubicBezTo>
                  <a:cubicBezTo>
                    <a:pt x="101" y="104"/>
                    <a:pt x="102" y="106"/>
                    <a:pt x="103" y="108"/>
                  </a:cubicBezTo>
                  <a:cubicBezTo>
                    <a:pt x="103" y="110"/>
                    <a:pt x="103" y="110"/>
                    <a:pt x="103" y="110"/>
                  </a:cubicBezTo>
                  <a:cubicBezTo>
                    <a:pt x="103" y="113"/>
                    <a:pt x="102" y="116"/>
                    <a:pt x="100" y="117"/>
                  </a:cubicBezTo>
                  <a:cubicBezTo>
                    <a:pt x="98" y="119"/>
                    <a:pt x="96" y="120"/>
                    <a:pt x="93" y="120"/>
                  </a:cubicBezTo>
                  <a:close/>
                  <a:moveTo>
                    <a:pt x="71" y="45"/>
                  </a:moveTo>
                  <a:cubicBezTo>
                    <a:pt x="71" y="42"/>
                    <a:pt x="71" y="38"/>
                    <a:pt x="72" y="35"/>
                  </a:cubicBezTo>
                  <a:cubicBezTo>
                    <a:pt x="72" y="31"/>
                    <a:pt x="73" y="27"/>
                    <a:pt x="73" y="23"/>
                  </a:cubicBezTo>
                  <a:cubicBezTo>
                    <a:pt x="71" y="22"/>
                    <a:pt x="68" y="21"/>
                    <a:pt x="66" y="20"/>
                  </a:cubicBezTo>
                  <a:cubicBezTo>
                    <a:pt x="65" y="19"/>
                    <a:pt x="63" y="19"/>
                    <a:pt x="62" y="19"/>
                  </a:cubicBezTo>
                  <a:cubicBezTo>
                    <a:pt x="51" y="19"/>
                    <a:pt x="41" y="24"/>
                    <a:pt x="33" y="33"/>
                  </a:cubicBezTo>
                  <a:cubicBezTo>
                    <a:pt x="25" y="42"/>
                    <a:pt x="21" y="52"/>
                    <a:pt x="21" y="64"/>
                  </a:cubicBezTo>
                  <a:cubicBezTo>
                    <a:pt x="21" y="76"/>
                    <a:pt x="23" y="85"/>
                    <a:pt x="27" y="91"/>
                  </a:cubicBezTo>
                  <a:cubicBezTo>
                    <a:pt x="31" y="97"/>
                    <a:pt x="38" y="100"/>
                    <a:pt x="46" y="100"/>
                  </a:cubicBezTo>
                  <a:cubicBezTo>
                    <a:pt x="53" y="100"/>
                    <a:pt x="59" y="99"/>
                    <a:pt x="63" y="96"/>
                  </a:cubicBezTo>
                  <a:cubicBezTo>
                    <a:pt x="66" y="95"/>
                    <a:pt x="70" y="92"/>
                    <a:pt x="74" y="88"/>
                  </a:cubicBezTo>
                  <a:cubicBezTo>
                    <a:pt x="72" y="69"/>
                    <a:pt x="71" y="54"/>
                    <a:pt x="71" y="4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1" name="Freeform 51">
              <a:extLst>
                <a:ext uri="{FF2B5EF4-FFF2-40B4-BE49-F238E27FC236}">
                  <a16:creationId xmlns:a16="http://schemas.microsoft.com/office/drawing/2014/main" id="{BECD35B6-ABAD-4347-979F-42982EEC047B}"/>
                </a:ext>
              </a:extLst>
            </p:cNvPr>
            <p:cNvSpPr>
              <a:spLocks/>
            </p:cNvSpPr>
            <p:nvPr/>
          </p:nvSpPr>
          <p:spPr bwMode="auto">
            <a:xfrm>
              <a:off x="1355" y="1588"/>
              <a:ext cx="68" cy="136"/>
            </a:xfrm>
            <a:custGeom>
              <a:avLst/>
              <a:gdLst>
                <a:gd name="T0" fmla="*/ 22 w 94"/>
                <a:gd name="T1" fmla="*/ 6 h 190"/>
                <a:gd name="T2" fmla="*/ 14 w 94"/>
                <a:gd name="T3" fmla="*/ 15 h 190"/>
                <a:gd name="T4" fmla="*/ 14 w 94"/>
                <a:gd name="T5" fmla="*/ 17 h 190"/>
                <a:gd name="T6" fmla="*/ 20 w 94"/>
                <a:gd name="T7" fmla="*/ 16 h 190"/>
                <a:gd name="T8" fmla="*/ 25 w 94"/>
                <a:gd name="T9" fmla="*/ 19 h 190"/>
                <a:gd name="T10" fmla="*/ 22 w 94"/>
                <a:gd name="T11" fmla="*/ 21 h 190"/>
                <a:gd name="T12" fmla="*/ 20 w 94"/>
                <a:gd name="T13" fmla="*/ 21 h 190"/>
                <a:gd name="T14" fmla="*/ 13 w 94"/>
                <a:gd name="T15" fmla="*/ 22 h 190"/>
                <a:gd name="T16" fmla="*/ 13 w 94"/>
                <a:gd name="T17" fmla="*/ 29 h 190"/>
                <a:gd name="T18" fmla="*/ 13 w 94"/>
                <a:gd name="T19" fmla="*/ 34 h 190"/>
                <a:gd name="T20" fmla="*/ 13 w 94"/>
                <a:gd name="T21" fmla="*/ 39 h 190"/>
                <a:gd name="T22" fmla="*/ 13 w 94"/>
                <a:gd name="T23" fmla="*/ 48 h 190"/>
                <a:gd name="T24" fmla="*/ 10 w 94"/>
                <a:gd name="T25" fmla="*/ 49 h 190"/>
                <a:gd name="T26" fmla="*/ 8 w 94"/>
                <a:gd name="T27" fmla="*/ 49 h 190"/>
                <a:gd name="T28" fmla="*/ 7 w 94"/>
                <a:gd name="T29" fmla="*/ 47 h 190"/>
                <a:gd name="T30" fmla="*/ 7 w 94"/>
                <a:gd name="T31" fmla="*/ 47 h 190"/>
                <a:gd name="T32" fmla="*/ 8 w 94"/>
                <a:gd name="T33" fmla="*/ 39 h 190"/>
                <a:gd name="T34" fmla="*/ 7 w 94"/>
                <a:gd name="T35" fmla="*/ 31 h 190"/>
                <a:gd name="T36" fmla="*/ 7 w 94"/>
                <a:gd name="T37" fmla="*/ 22 h 190"/>
                <a:gd name="T38" fmla="*/ 3 w 94"/>
                <a:gd name="T39" fmla="*/ 23 h 190"/>
                <a:gd name="T40" fmla="*/ 0 w 94"/>
                <a:gd name="T41" fmla="*/ 20 h 190"/>
                <a:gd name="T42" fmla="*/ 5 w 94"/>
                <a:gd name="T43" fmla="*/ 17 h 190"/>
                <a:gd name="T44" fmla="*/ 9 w 94"/>
                <a:gd name="T45" fmla="*/ 17 h 190"/>
                <a:gd name="T46" fmla="*/ 9 w 94"/>
                <a:gd name="T47" fmla="*/ 13 h 190"/>
                <a:gd name="T48" fmla="*/ 12 w 94"/>
                <a:gd name="T49" fmla="*/ 4 h 190"/>
                <a:gd name="T50" fmla="*/ 22 w 94"/>
                <a:gd name="T51" fmla="*/ 0 h 190"/>
                <a:gd name="T52" fmla="*/ 25 w 94"/>
                <a:gd name="T53" fmla="*/ 3 h 190"/>
                <a:gd name="T54" fmla="*/ 22 w 94"/>
                <a:gd name="T55" fmla="*/ 6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 h="190">
                  <a:moveTo>
                    <a:pt x="80" y="21"/>
                  </a:moveTo>
                  <a:cubicBezTo>
                    <a:pt x="62" y="21"/>
                    <a:pt x="53" y="33"/>
                    <a:pt x="50" y="57"/>
                  </a:cubicBezTo>
                  <a:cubicBezTo>
                    <a:pt x="50" y="64"/>
                    <a:pt x="50" y="64"/>
                    <a:pt x="50" y="64"/>
                  </a:cubicBezTo>
                  <a:cubicBezTo>
                    <a:pt x="62" y="63"/>
                    <a:pt x="70" y="63"/>
                    <a:pt x="74" y="63"/>
                  </a:cubicBezTo>
                  <a:cubicBezTo>
                    <a:pt x="86" y="63"/>
                    <a:pt x="91" y="66"/>
                    <a:pt x="91" y="74"/>
                  </a:cubicBezTo>
                  <a:cubicBezTo>
                    <a:pt x="91" y="79"/>
                    <a:pt x="88" y="82"/>
                    <a:pt x="83" y="83"/>
                  </a:cubicBezTo>
                  <a:cubicBezTo>
                    <a:pt x="80" y="83"/>
                    <a:pt x="78" y="84"/>
                    <a:pt x="74" y="83"/>
                  </a:cubicBezTo>
                  <a:cubicBezTo>
                    <a:pt x="71" y="83"/>
                    <a:pt x="63" y="84"/>
                    <a:pt x="49" y="85"/>
                  </a:cubicBezTo>
                  <a:cubicBezTo>
                    <a:pt x="48" y="110"/>
                    <a:pt x="48" y="110"/>
                    <a:pt x="48" y="110"/>
                  </a:cubicBezTo>
                  <a:cubicBezTo>
                    <a:pt x="48" y="114"/>
                    <a:pt x="49" y="121"/>
                    <a:pt x="49" y="130"/>
                  </a:cubicBezTo>
                  <a:cubicBezTo>
                    <a:pt x="49" y="139"/>
                    <a:pt x="49" y="145"/>
                    <a:pt x="49" y="150"/>
                  </a:cubicBezTo>
                  <a:cubicBezTo>
                    <a:pt x="49" y="163"/>
                    <a:pt x="48" y="174"/>
                    <a:pt x="47" y="182"/>
                  </a:cubicBezTo>
                  <a:cubicBezTo>
                    <a:pt x="46" y="187"/>
                    <a:pt x="42" y="190"/>
                    <a:pt x="37" y="190"/>
                  </a:cubicBezTo>
                  <a:cubicBezTo>
                    <a:pt x="34" y="190"/>
                    <a:pt x="31" y="189"/>
                    <a:pt x="29" y="187"/>
                  </a:cubicBezTo>
                  <a:cubicBezTo>
                    <a:pt x="27" y="186"/>
                    <a:pt x="26" y="183"/>
                    <a:pt x="26" y="180"/>
                  </a:cubicBezTo>
                  <a:cubicBezTo>
                    <a:pt x="26" y="180"/>
                    <a:pt x="26" y="179"/>
                    <a:pt x="26" y="178"/>
                  </a:cubicBezTo>
                  <a:cubicBezTo>
                    <a:pt x="28" y="169"/>
                    <a:pt x="29" y="159"/>
                    <a:pt x="29" y="147"/>
                  </a:cubicBezTo>
                  <a:cubicBezTo>
                    <a:pt x="28" y="118"/>
                    <a:pt x="28" y="118"/>
                    <a:pt x="28" y="118"/>
                  </a:cubicBezTo>
                  <a:cubicBezTo>
                    <a:pt x="28" y="87"/>
                    <a:pt x="28" y="87"/>
                    <a:pt x="28" y="87"/>
                  </a:cubicBezTo>
                  <a:cubicBezTo>
                    <a:pt x="19" y="87"/>
                    <a:pt x="14" y="88"/>
                    <a:pt x="11" y="88"/>
                  </a:cubicBezTo>
                  <a:cubicBezTo>
                    <a:pt x="4" y="88"/>
                    <a:pt x="0" y="84"/>
                    <a:pt x="0" y="77"/>
                  </a:cubicBezTo>
                  <a:cubicBezTo>
                    <a:pt x="0" y="70"/>
                    <a:pt x="7" y="67"/>
                    <a:pt x="19" y="66"/>
                  </a:cubicBezTo>
                  <a:cubicBezTo>
                    <a:pt x="30" y="66"/>
                    <a:pt x="30" y="66"/>
                    <a:pt x="30" y="66"/>
                  </a:cubicBezTo>
                  <a:cubicBezTo>
                    <a:pt x="30" y="62"/>
                    <a:pt x="30" y="56"/>
                    <a:pt x="31" y="49"/>
                  </a:cubicBezTo>
                  <a:cubicBezTo>
                    <a:pt x="33" y="33"/>
                    <a:pt x="37" y="22"/>
                    <a:pt x="43" y="14"/>
                  </a:cubicBezTo>
                  <a:cubicBezTo>
                    <a:pt x="51" y="5"/>
                    <a:pt x="62" y="0"/>
                    <a:pt x="78" y="0"/>
                  </a:cubicBezTo>
                  <a:cubicBezTo>
                    <a:pt x="89" y="0"/>
                    <a:pt x="94" y="4"/>
                    <a:pt x="94" y="11"/>
                  </a:cubicBezTo>
                  <a:cubicBezTo>
                    <a:pt x="94" y="18"/>
                    <a:pt x="89" y="21"/>
                    <a:pt x="80" y="21"/>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2" name="Freeform 52">
              <a:extLst>
                <a:ext uri="{FF2B5EF4-FFF2-40B4-BE49-F238E27FC236}">
                  <a16:creationId xmlns:a16="http://schemas.microsoft.com/office/drawing/2014/main" id="{8C07DA55-0064-408B-AA8A-00DA8193E336}"/>
                </a:ext>
              </a:extLst>
            </p:cNvPr>
            <p:cNvSpPr>
              <a:spLocks/>
            </p:cNvSpPr>
            <p:nvPr/>
          </p:nvSpPr>
          <p:spPr bwMode="auto">
            <a:xfrm>
              <a:off x="1436" y="1588"/>
              <a:ext cx="67" cy="136"/>
            </a:xfrm>
            <a:custGeom>
              <a:avLst/>
              <a:gdLst>
                <a:gd name="T0" fmla="*/ 22 w 93"/>
                <a:gd name="T1" fmla="*/ 6 h 190"/>
                <a:gd name="T2" fmla="*/ 14 w 93"/>
                <a:gd name="T3" fmla="*/ 15 h 190"/>
                <a:gd name="T4" fmla="*/ 14 w 93"/>
                <a:gd name="T5" fmla="*/ 17 h 190"/>
                <a:gd name="T6" fmla="*/ 19 w 93"/>
                <a:gd name="T7" fmla="*/ 16 h 190"/>
                <a:gd name="T8" fmla="*/ 25 w 93"/>
                <a:gd name="T9" fmla="*/ 19 h 190"/>
                <a:gd name="T10" fmla="*/ 22 w 93"/>
                <a:gd name="T11" fmla="*/ 21 h 190"/>
                <a:gd name="T12" fmla="*/ 19 w 93"/>
                <a:gd name="T13" fmla="*/ 21 h 190"/>
                <a:gd name="T14" fmla="*/ 13 w 93"/>
                <a:gd name="T15" fmla="*/ 22 h 190"/>
                <a:gd name="T16" fmla="*/ 13 w 93"/>
                <a:gd name="T17" fmla="*/ 29 h 190"/>
                <a:gd name="T18" fmla="*/ 13 w 93"/>
                <a:gd name="T19" fmla="*/ 34 h 190"/>
                <a:gd name="T20" fmla="*/ 13 w 93"/>
                <a:gd name="T21" fmla="*/ 39 h 190"/>
                <a:gd name="T22" fmla="*/ 12 w 93"/>
                <a:gd name="T23" fmla="*/ 48 h 190"/>
                <a:gd name="T24" fmla="*/ 10 w 93"/>
                <a:gd name="T25" fmla="*/ 49 h 190"/>
                <a:gd name="T26" fmla="*/ 8 w 93"/>
                <a:gd name="T27" fmla="*/ 49 h 190"/>
                <a:gd name="T28" fmla="*/ 6 w 93"/>
                <a:gd name="T29" fmla="*/ 47 h 190"/>
                <a:gd name="T30" fmla="*/ 7 w 93"/>
                <a:gd name="T31" fmla="*/ 47 h 190"/>
                <a:gd name="T32" fmla="*/ 7 w 93"/>
                <a:gd name="T33" fmla="*/ 39 h 190"/>
                <a:gd name="T34" fmla="*/ 7 w 93"/>
                <a:gd name="T35" fmla="*/ 31 h 190"/>
                <a:gd name="T36" fmla="*/ 7 w 93"/>
                <a:gd name="T37" fmla="*/ 22 h 190"/>
                <a:gd name="T38" fmla="*/ 3 w 93"/>
                <a:gd name="T39" fmla="*/ 23 h 190"/>
                <a:gd name="T40" fmla="*/ 0 w 93"/>
                <a:gd name="T41" fmla="*/ 20 h 190"/>
                <a:gd name="T42" fmla="*/ 5 w 93"/>
                <a:gd name="T43" fmla="*/ 17 h 190"/>
                <a:gd name="T44" fmla="*/ 8 w 93"/>
                <a:gd name="T45" fmla="*/ 17 h 190"/>
                <a:gd name="T46" fmla="*/ 9 w 93"/>
                <a:gd name="T47" fmla="*/ 13 h 190"/>
                <a:gd name="T48" fmla="*/ 12 w 93"/>
                <a:gd name="T49" fmla="*/ 4 h 190"/>
                <a:gd name="T50" fmla="*/ 21 w 93"/>
                <a:gd name="T51" fmla="*/ 0 h 190"/>
                <a:gd name="T52" fmla="*/ 25 w 93"/>
                <a:gd name="T53" fmla="*/ 3 h 190"/>
                <a:gd name="T54" fmla="*/ 22 w 93"/>
                <a:gd name="T55" fmla="*/ 6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3" h="190">
                  <a:moveTo>
                    <a:pt x="79" y="21"/>
                  </a:moveTo>
                  <a:cubicBezTo>
                    <a:pt x="62" y="21"/>
                    <a:pt x="52" y="33"/>
                    <a:pt x="50" y="57"/>
                  </a:cubicBezTo>
                  <a:cubicBezTo>
                    <a:pt x="50" y="64"/>
                    <a:pt x="50" y="64"/>
                    <a:pt x="50" y="64"/>
                  </a:cubicBezTo>
                  <a:cubicBezTo>
                    <a:pt x="62" y="63"/>
                    <a:pt x="70" y="63"/>
                    <a:pt x="73" y="63"/>
                  </a:cubicBezTo>
                  <a:cubicBezTo>
                    <a:pt x="85" y="63"/>
                    <a:pt x="91" y="66"/>
                    <a:pt x="91" y="74"/>
                  </a:cubicBezTo>
                  <a:cubicBezTo>
                    <a:pt x="91" y="79"/>
                    <a:pt x="88" y="82"/>
                    <a:pt x="82" y="83"/>
                  </a:cubicBezTo>
                  <a:cubicBezTo>
                    <a:pt x="80" y="83"/>
                    <a:pt x="77" y="84"/>
                    <a:pt x="74" y="83"/>
                  </a:cubicBezTo>
                  <a:cubicBezTo>
                    <a:pt x="70" y="83"/>
                    <a:pt x="62" y="84"/>
                    <a:pt x="49" y="85"/>
                  </a:cubicBezTo>
                  <a:cubicBezTo>
                    <a:pt x="48" y="110"/>
                    <a:pt x="48" y="110"/>
                    <a:pt x="48" y="110"/>
                  </a:cubicBezTo>
                  <a:cubicBezTo>
                    <a:pt x="48" y="114"/>
                    <a:pt x="48" y="121"/>
                    <a:pt x="48" y="130"/>
                  </a:cubicBezTo>
                  <a:cubicBezTo>
                    <a:pt x="49" y="139"/>
                    <a:pt x="49" y="145"/>
                    <a:pt x="49" y="150"/>
                  </a:cubicBezTo>
                  <a:cubicBezTo>
                    <a:pt x="49" y="163"/>
                    <a:pt x="48" y="174"/>
                    <a:pt x="46" y="182"/>
                  </a:cubicBezTo>
                  <a:cubicBezTo>
                    <a:pt x="45" y="187"/>
                    <a:pt x="42" y="190"/>
                    <a:pt x="36" y="190"/>
                  </a:cubicBezTo>
                  <a:cubicBezTo>
                    <a:pt x="33" y="190"/>
                    <a:pt x="31" y="189"/>
                    <a:pt x="29" y="187"/>
                  </a:cubicBezTo>
                  <a:cubicBezTo>
                    <a:pt x="27" y="186"/>
                    <a:pt x="25" y="183"/>
                    <a:pt x="25" y="180"/>
                  </a:cubicBezTo>
                  <a:cubicBezTo>
                    <a:pt x="25" y="180"/>
                    <a:pt x="26" y="179"/>
                    <a:pt x="26" y="178"/>
                  </a:cubicBezTo>
                  <a:cubicBezTo>
                    <a:pt x="27" y="169"/>
                    <a:pt x="28" y="159"/>
                    <a:pt x="28" y="147"/>
                  </a:cubicBezTo>
                  <a:cubicBezTo>
                    <a:pt x="28" y="118"/>
                    <a:pt x="28" y="118"/>
                    <a:pt x="28" y="118"/>
                  </a:cubicBezTo>
                  <a:cubicBezTo>
                    <a:pt x="28" y="87"/>
                    <a:pt x="28" y="87"/>
                    <a:pt x="28" y="87"/>
                  </a:cubicBezTo>
                  <a:cubicBezTo>
                    <a:pt x="19" y="87"/>
                    <a:pt x="13" y="88"/>
                    <a:pt x="11" y="88"/>
                  </a:cubicBezTo>
                  <a:cubicBezTo>
                    <a:pt x="3" y="88"/>
                    <a:pt x="0" y="84"/>
                    <a:pt x="0" y="77"/>
                  </a:cubicBezTo>
                  <a:cubicBezTo>
                    <a:pt x="0" y="70"/>
                    <a:pt x="6" y="67"/>
                    <a:pt x="19" y="66"/>
                  </a:cubicBezTo>
                  <a:cubicBezTo>
                    <a:pt x="29" y="66"/>
                    <a:pt x="29" y="66"/>
                    <a:pt x="29" y="66"/>
                  </a:cubicBezTo>
                  <a:cubicBezTo>
                    <a:pt x="29" y="62"/>
                    <a:pt x="30" y="56"/>
                    <a:pt x="31" y="49"/>
                  </a:cubicBezTo>
                  <a:cubicBezTo>
                    <a:pt x="33" y="33"/>
                    <a:pt x="37" y="22"/>
                    <a:pt x="43" y="14"/>
                  </a:cubicBezTo>
                  <a:cubicBezTo>
                    <a:pt x="50" y="5"/>
                    <a:pt x="62" y="0"/>
                    <a:pt x="78" y="0"/>
                  </a:cubicBezTo>
                  <a:cubicBezTo>
                    <a:pt x="88" y="0"/>
                    <a:pt x="93" y="4"/>
                    <a:pt x="93" y="11"/>
                  </a:cubicBezTo>
                  <a:cubicBezTo>
                    <a:pt x="93" y="18"/>
                    <a:pt x="88" y="21"/>
                    <a:pt x="79" y="21"/>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3" name="Freeform 53">
              <a:extLst>
                <a:ext uri="{FF2B5EF4-FFF2-40B4-BE49-F238E27FC236}">
                  <a16:creationId xmlns:a16="http://schemas.microsoft.com/office/drawing/2014/main" id="{817D1195-5F97-40E4-9B4F-47C53554F2D9}"/>
                </a:ext>
              </a:extLst>
            </p:cNvPr>
            <p:cNvSpPr>
              <a:spLocks noEditPoints="1"/>
            </p:cNvSpPr>
            <p:nvPr/>
          </p:nvSpPr>
          <p:spPr bwMode="auto">
            <a:xfrm>
              <a:off x="1518" y="1631"/>
              <a:ext cx="78" cy="84"/>
            </a:xfrm>
            <a:custGeom>
              <a:avLst/>
              <a:gdLst>
                <a:gd name="T0" fmla="*/ 15 w 108"/>
                <a:gd name="T1" fmla="*/ 31 h 118"/>
                <a:gd name="T2" fmla="*/ 5 w 108"/>
                <a:gd name="T3" fmla="*/ 27 h 118"/>
                <a:gd name="T4" fmla="*/ 0 w 108"/>
                <a:gd name="T5" fmla="*/ 17 h 118"/>
                <a:gd name="T6" fmla="*/ 4 w 108"/>
                <a:gd name="T7" fmla="*/ 6 h 118"/>
                <a:gd name="T8" fmla="*/ 14 w 108"/>
                <a:gd name="T9" fmla="*/ 0 h 118"/>
                <a:gd name="T10" fmla="*/ 22 w 108"/>
                <a:gd name="T11" fmla="*/ 1 h 118"/>
                <a:gd name="T12" fmla="*/ 27 w 108"/>
                <a:gd name="T13" fmla="*/ 8 h 118"/>
                <a:gd name="T14" fmla="*/ 23 w 108"/>
                <a:gd name="T15" fmla="*/ 13 h 118"/>
                <a:gd name="T16" fmla="*/ 17 w 108"/>
                <a:gd name="T17" fmla="*/ 16 h 118"/>
                <a:gd name="T18" fmla="*/ 5 w 108"/>
                <a:gd name="T19" fmla="*/ 21 h 118"/>
                <a:gd name="T20" fmla="*/ 9 w 108"/>
                <a:gd name="T21" fmla="*/ 24 h 118"/>
                <a:gd name="T22" fmla="*/ 15 w 108"/>
                <a:gd name="T23" fmla="*/ 26 h 118"/>
                <a:gd name="T24" fmla="*/ 20 w 108"/>
                <a:gd name="T25" fmla="*/ 24 h 118"/>
                <a:gd name="T26" fmla="*/ 25 w 108"/>
                <a:gd name="T27" fmla="*/ 22 h 118"/>
                <a:gd name="T28" fmla="*/ 27 w 108"/>
                <a:gd name="T29" fmla="*/ 21 h 118"/>
                <a:gd name="T30" fmla="*/ 29 w 108"/>
                <a:gd name="T31" fmla="*/ 21 h 118"/>
                <a:gd name="T32" fmla="*/ 29 w 108"/>
                <a:gd name="T33" fmla="*/ 23 h 118"/>
                <a:gd name="T34" fmla="*/ 24 w 108"/>
                <a:gd name="T35" fmla="*/ 28 h 118"/>
                <a:gd name="T36" fmla="*/ 15 w 108"/>
                <a:gd name="T37" fmla="*/ 31 h 118"/>
                <a:gd name="T38" fmla="*/ 14 w 108"/>
                <a:gd name="T39" fmla="*/ 5 h 118"/>
                <a:gd name="T40" fmla="*/ 9 w 108"/>
                <a:gd name="T41" fmla="*/ 8 h 118"/>
                <a:gd name="T42" fmla="*/ 5 w 108"/>
                <a:gd name="T43" fmla="*/ 16 h 118"/>
                <a:gd name="T44" fmla="*/ 14 w 108"/>
                <a:gd name="T45" fmla="*/ 11 h 118"/>
                <a:gd name="T46" fmla="*/ 22 w 108"/>
                <a:gd name="T47" fmla="*/ 7 h 118"/>
                <a:gd name="T48" fmla="*/ 14 w 108"/>
                <a:gd name="T49" fmla="*/ 5 h 1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 h="118">
                  <a:moveTo>
                    <a:pt x="56" y="118"/>
                  </a:moveTo>
                  <a:cubicBezTo>
                    <a:pt x="40" y="118"/>
                    <a:pt x="27" y="114"/>
                    <a:pt x="17" y="106"/>
                  </a:cubicBezTo>
                  <a:cubicBezTo>
                    <a:pt x="6" y="97"/>
                    <a:pt x="0" y="84"/>
                    <a:pt x="0" y="68"/>
                  </a:cubicBezTo>
                  <a:cubicBezTo>
                    <a:pt x="0" y="49"/>
                    <a:pt x="5" y="34"/>
                    <a:pt x="14" y="21"/>
                  </a:cubicBezTo>
                  <a:cubicBezTo>
                    <a:pt x="24" y="7"/>
                    <a:pt x="37" y="0"/>
                    <a:pt x="54" y="0"/>
                  </a:cubicBezTo>
                  <a:cubicBezTo>
                    <a:pt x="65" y="0"/>
                    <a:pt x="75" y="2"/>
                    <a:pt x="83" y="6"/>
                  </a:cubicBezTo>
                  <a:cubicBezTo>
                    <a:pt x="92" y="11"/>
                    <a:pt x="97" y="19"/>
                    <a:pt x="97" y="29"/>
                  </a:cubicBezTo>
                  <a:cubicBezTo>
                    <a:pt x="97" y="36"/>
                    <a:pt x="93" y="43"/>
                    <a:pt x="85" y="49"/>
                  </a:cubicBezTo>
                  <a:cubicBezTo>
                    <a:pt x="81" y="51"/>
                    <a:pt x="73" y="55"/>
                    <a:pt x="62" y="61"/>
                  </a:cubicBezTo>
                  <a:cubicBezTo>
                    <a:pt x="20" y="80"/>
                    <a:pt x="20" y="80"/>
                    <a:pt x="20" y="80"/>
                  </a:cubicBezTo>
                  <a:cubicBezTo>
                    <a:pt x="24" y="86"/>
                    <a:pt x="29" y="91"/>
                    <a:pt x="35" y="94"/>
                  </a:cubicBezTo>
                  <a:cubicBezTo>
                    <a:pt x="41" y="97"/>
                    <a:pt x="48" y="98"/>
                    <a:pt x="56" y="98"/>
                  </a:cubicBezTo>
                  <a:cubicBezTo>
                    <a:pt x="61" y="98"/>
                    <a:pt x="67" y="97"/>
                    <a:pt x="74" y="96"/>
                  </a:cubicBezTo>
                  <a:cubicBezTo>
                    <a:pt x="82" y="93"/>
                    <a:pt x="88" y="90"/>
                    <a:pt x="90" y="86"/>
                  </a:cubicBezTo>
                  <a:cubicBezTo>
                    <a:pt x="93" y="82"/>
                    <a:pt x="95" y="80"/>
                    <a:pt x="98" y="80"/>
                  </a:cubicBezTo>
                  <a:cubicBezTo>
                    <a:pt x="101" y="80"/>
                    <a:pt x="103" y="81"/>
                    <a:pt x="105" y="83"/>
                  </a:cubicBezTo>
                  <a:cubicBezTo>
                    <a:pt x="107" y="85"/>
                    <a:pt x="108" y="87"/>
                    <a:pt x="108" y="90"/>
                  </a:cubicBezTo>
                  <a:cubicBezTo>
                    <a:pt x="108" y="98"/>
                    <a:pt x="102" y="105"/>
                    <a:pt x="89" y="111"/>
                  </a:cubicBezTo>
                  <a:cubicBezTo>
                    <a:pt x="78" y="115"/>
                    <a:pt x="67" y="118"/>
                    <a:pt x="56" y="118"/>
                  </a:cubicBezTo>
                  <a:close/>
                  <a:moveTo>
                    <a:pt x="53" y="20"/>
                  </a:moveTo>
                  <a:cubicBezTo>
                    <a:pt x="45" y="20"/>
                    <a:pt x="37" y="23"/>
                    <a:pt x="32" y="30"/>
                  </a:cubicBezTo>
                  <a:cubicBezTo>
                    <a:pt x="26" y="37"/>
                    <a:pt x="21" y="47"/>
                    <a:pt x="18" y="61"/>
                  </a:cubicBezTo>
                  <a:cubicBezTo>
                    <a:pt x="52" y="45"/>
                    <a:pt x="52" y="45"/>
                    <a:pt x="52" y="45"/>
                  </a:cubicBezTo>
                  <a:cubicBezTo>
                    <a:pt x="65" y="38"/>
                    <a:pt x="74" y="33"/>
                    <a:pt x="79" y="28"/>
                  </a:cubicBezTo>
                  <a:cubicBezTo>
                    <a:pt x="73" y="23"/>
                    <a:pt x="65" y="20"/>
                    <a:pt x="53" y="20"/>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grpSp>
        <p:nvGrpSpPr>
          <p:cNvPr id="54" name="Group 4">
            <a:extLst>
              <a:ext uri="{FF2B5EF4-FFF2-40B4-BE49-F238E27FC236}">
                <a16:creationId xmlns:a16="http://schemas.microsoft.com/office/drawing/2014/main" id="{A331873C-1993-4683-9CFA-66F68251A220}"/>
              </a:ext>
            </a:extLst>
          </p:cNvPr>
          <p:cNvGrpSpPr>
            <a:grpSpLocks noChangeAspect="1"/>
          </p:cNvGrpSpPr>
          <p:nvPr userDrawn="1"/>
        </p:nvGrpSpPr>
        <p:grpSpPr bwMode="auto">
          <a:xfrm>
            <a:off x="8531231" y="3992564"/>
            <a:ext cx="2160588" cy="2865437"/>
            <a:chOff x="4398" y="1886"/>
            <a:chExt cx="1021" cy="1354"/>
          </a:xfrm>
        </p:grpSpPr>
        <p:grpSp>
          <p:nvGrpSpPr>
            <p:cNvPr id="55" name="Group 205">
              <a:extLst>
                <a:ext uri="{FF2B5EF4-FFF2-40B4-BE49-F238E27FC236}">
                  <a16:creationId xmlns:a16="http://schemas.microsoft.com/office/drawing/2014/main" id="{01767EB6-E984-4205-BBF0-9F566ADE1F3C}"/>
                </a:ext>
              </a:extLst>
            </p:cNvPr>
            <p:cNvGrpSpPr>
              <a:grpSpLocks/>
            </p:cNvGrpSpPr>
            <p:nvPr/>
          </p:nvGrpSpPr>
          <p:grpSpPr bwMode="auto">
            <a:xfrm>
              <a:off x="4398" y="1886"/>
              <a:ext cx="1021" cy="1354"/>
              <a:chOff x="4398" y="1886"/>
              <a:chExt cx="1021" cy="1354"/>
            </a:xfrm>
          </p:grpSpPr>
          <p:sp>
            <p:nvSpPr>
              <p:cNvPr id="452" name="Freeform 5">
                <a:extLst>
                  <a:ext uri="{FF2B5EF4-FFF2-40B4-BE49-F238E27FC236}">
                    <a16:creationId xmlns:a16="http://schemas.microsoft.com/office/drawing/2014/main" id="{D91B1811-615D-4132-9DE8-4B777C18959E}"/>
                  </a:ext>
                </a:extLst>
              </p:cNvPr>
              <p:cNvSpPr>
                <a:spLocks/>
              </p:cNvSpPr>
              <p:nvPr/>
            </p:nvSpPr>
            <p:spPr bwMode="auto">
              <a:xfrm>
                <a:off x="4474" y="1891"/>
                <a:ext cx="883" cy="379"/>
              </a:xfrm>
              <a:custGeom>
                <a:avLst/>
                <a:gdLst>
                  <a:gd name="T0" fmla="*/ 4 w 1082"/>
                  <a:gd name="T1" fmla="*/ 14 h 464"/>
                  <a:gd name="T2" fmla="*/ 2 w 1082"/>
                  <a:gd name="T3" fmla="*/ 25 h 464"/>
                  <a:gd name="T4" fmla="*/ 2 w 1082"/>
                  <a:gd name="T5" fmla="*/ 60 h 464"/>
                  <a:gd name="T6" fmla="*/ 4 w 1082"/>
                  <a:gd name="T7" fmla="*/ 124 h 464"/>
                  <a:gd name="T8" fmla="*/ 2 w 1082"/>
                  <a:gd name="T9" fmla="*/ 201 h 464"/>
                  <a:gd name="T10" fmla="*/ 112 w 1082"/>
                  <a:gd name="T11" fmla="*/ 198 h 464"/>
                  <a:gd name="T12" fmla="*/ 247 w 1082"/>
                  <a:gd name="T13" fmla="*/ 195 h 464"/>
                  <a:gd name="T14" fmla="*/ 375 w 1082"/>
                  <a:gd name="T15" fmla="*/ 198 h 464"/>
                  <a:gd name="T16" fmla="*/ 462 w 1082"/>
                  <a:gd name="T17" fmla="*/ 201 h 464"/>
                  <a:gd name="T18" fmla="*/ 475 w 1082"/>
                  <a:gd name="T19" fmla="*/ 158 h 464"/>
                  <a:gd name="T20" fmla="*/ 474 w 1082"/>
                  <a:gd name="T21" fmla="*/ 100 h 464"/>
                  <a:gd name="T22" fmla="*/ 472 w 1082"/>
                  <a:gd name="T23" fmla="*/ 0 h 464"/>
                  <a:gd name="T24" fmla="*/ 385 w 1082"/>
                  <a:gd name="T25" fmla="*/ 6 h 464"/>
                  <a:gd name="T26" fmla="*/ 298 w 1082"/>
                  <a:gd name="T27" fmla="*/ 7 h 464"/>
                  <a:gd name="T28" fmla="*/ 78 w 1082"/>
                  <a:gd name="T29" fmla="*/ 9 h 464"/>
                  <a:gd name="T30" fmla="*/ 2 w 1082"/>
                  <a:gd name="T31" fmla="*/ 11 h 4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2" h="464">
                    <a:moveTo>
                      <a:pt x="9" y="32"/>
                    </a:moveTo>
                    <a:cubicBezTo>
                      <a:pt x="5" y="24"/>
                      <a:pt x="6" y="48"/>
                      <a:pt x="6" y="58"/>
                    </a:cubicBezTo>
                    <a:cubicBezTo>
                      <a:pt x="4" y="84"/>
                      <a:pt x="6" y="110"/>
                      <a:pt x="6" y="135"/>
                    </a:cubicBezTo>
                    <a:cubicBezTo>
                      <a:pt x="6" y="183"/>
                      <a:pt x="11" y="231"/>
                      <a:pt x="9" y="279"/>
                    </a:cubicBezTo>
                    <a:cubicBezTo>
                      <a:pt x="7" y="336"/>
                      <a:pt x="0" y="394"/>
                      <a:pt x="3" y="452"/>
                    </a:cubicBezTo>
                    <a:cubicBezTo>
                      <a:pt x="85" y="457"/>
                      <a:pt x="170" y="443"/>
                      <a:pt x="253" y="443"/>
                    </a:cubicBezTo>
                    <a:cubicBezTo>
                      <a:pt x="354" y="443"/>
                      <a:pt x="456" y="445"/>
                      <a:pt x="556" y="440"/>
                    </a:cubicBezTo>
                    <a:cubicBezTo>
                      <a:pt x="651" y="435"/>
                      <a:pt x="749" y="434"/>
                      <a:pt x="844" y="443"/>
                    </a:cubicBezTo>
                    <a:cubicBezTo>
                      <a:pt x="903" y="449"/>
                      <a:pt x="982" y="464"/>
                      <a:pt x="1041" y="452"/>
                    </a:cubicBezTo>
                    <a:cubicBezTo>
                      <a:pt x="1082" y="444"/>
                      <a:pt x="1071" y="395"/>
                      <a:pt x="1071" y="355"/>
                    </a:cubicBezTo>
                    <a:cubicBezTo>
                      <a:pt x="1072" y="312"/>
                      <a:pt x="1070" y="269"/>
                      <a:pt x="1068" y="226"/>
                    </a:cubicBezTo>
                    <a:cubicBezTo>
                      <a:pt x="1064" y="152"/>
                      <a:pt x="1069" y="74"/>
                      <a:pt x="1064" y="0"/>
                    </a:cubicBezTo>
                    <a:cubicBezTo>
                      <a:pt x="1007" y="20"/>
                      <a:pt x="928" y="10"/>
                      <a:pt x="867" y="12"/>
                    </a:cubicBezTo>
                    <a:cubicBezTo>
                      <a:pt x="803" y="15"/>
                      <a:pt x="737" y="16"/>
                      <a:pt x="672" y="16"/>
                    </a:cubicBezTo>
                    <a:cubicBezTo>
                      <a:pt x="507" y="16"/>
                      <a:pt x="341" y="20"/>
                      <a:pt x="178" y="19"/>
                    </a:cubicBezTo>
                    <a:cubicBezTo>
                      <a:pt x="123" y="19"/>
                      <a:pt x="60" y="30"/>
                      <a:pt x="6" y="25"/>
                    </a:cubicBezTo>
                  </a:path>
                </a:pathLst>
              </a:custGeom>
              <a:solidFill>
                <a:srgbClr val="FFF0B3"/>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53" name="Freeform 6">
                <a:extLst>
                  <a:ext uri="{FF2B5EF4-FFF2-40B4-BE49-F238E27FC236}">
                    <a16:creationId xmlns:a16="http://schemas.microsoft.com/office/drawing/2014/main" id="{7B671951-97DB-4BFA-844A-1816D47A978A}"/>
                  </a:ext>
                </a:extLst>
              </p:cNvPr>
              <p:cNvSpPr>
                <a:spLocks noEditPoints="1"/>
              </p:cNvSpPr>
              <p:nvPr/>
            </p:nvSpPr>
            <p:spPr bwMode="auto">
              <a:xfrm>
                <a:off x="4471" y="1886"/>
                <a:ext cx="885" cy="385"/>
              </a:xfrm>
              <a:custGeom>
                <a:avLst/>
                <a:gdLst>
                  <a:gd name="T0" fmla="*/ 413 w 1083"/>
                  <a:gd name="T1" fmla="*/ 6 h 472"/>
                  <a:gd name="T2" fmla="*/ 302 w 1083"/>
                  <a:gd name="T3" fmla="*/ 7 h 472"/>
                  <a:gd name="T4" fmla="*/ 81 w 1083"/>
                  <a:gd name="T5" fmla="*/ 9 h 472"/>
                  <a:gd name="T6" fmla="*/ 4 w 1083"/>
                  <a:gd name="T7" fmla="*/ 11 h 472"/>
                  <a:gd name="T8" fmla="*/ 2 w 1083"/>
                  <a:gd name="T9" fmla="*/ 13 h 472"/>
                  <a:gd name="T10" fmla="*/ 2 w 1083"/>
                  <a:gd name="T11" fmla="*/ 23 h 472"/>
                  <a:gd name="T12" fmla="*/ 2 w 1083"/>
                  <a:gd name="T13" fmla="*/ 28 h 472"/>
                  <a:gd name="T14" fmla="*/ 2 w 1083"/>
                  <a:gd name="T15" fmla="*/ 63 h 472"/>
                  <a:gd name="T16" fmla="*/ 3 w 1083"/>
                  <a:gd name="T17" fmla="*/ 117 h 472"/>
                  <a:gd name="T18" fmla="*/ 2 w 1083"/>
                  <a:gd name="T19" fmla="*/ 149 h 472"/>
                  <a:gd name="T20" fmla="*/ 1 w 1083"/>
                  <a:gd name="T21" fmla="*/ 203 h 472"/>
                  <a:gd name="T22" fmla="*/ 66 w 1083"/>
                  <a:gd name="T23" fmla="*/ 203 h 472"/>
                  <a:gd name="T24" fmla="*/ 142 w 1083"/>
                  <a:gd name="T25" fmla="*/ 201 h 472"/>
                  <a:gd name="T26" fmla="*/ 378 w 1083"/>
                  <a:gd name="T27" fmla="*/ 201 h 472"/>
                  <a:gd name="T28" fmla="*/ 466 w 1083"/>
                  <a:gd name="T29" fmla="*/ 205 h 472"/>
                  <a:gd name="T30" fmla="*/ 481 w 1083"/>
                  <a:gd name="T31" fmla="*/ 160 h 472"/>
                  <a:gd name="T32" fmla="*/ 479 w 1083"/>
                  <a:gd name="T33" fmla="*/ 56 h 472"/>
                  <a:gd name="T34" fmla="*/ 476 w 1083"/>
                  <a:gd name="T35" fmla="*/ 1 h 472"/>
                  <a:gd name="T36" fmla="*/ 473 w 1083"/>
                  <a:gd name="T37" fmla="*/ 6 h 472"/>
                  <a:gd name="T38" fmla="*/ 474 w 1083"/>
                  <a:gd name="T39" fmla="*/ 67 h 472"/>
                  <a:gd name="T40" fmla="*/ 476 w 1083"/>
                  <a:gd name="T41" fmla="*/ 153 h 472"/>
                  <a:gd name="T42" fmla="*/ 476 w 1083"/>
                  <a:gd name="T43" fmla="*/ 170 h 472"/>
                  <a:gd name="T44" fmla="*/ 465 w 1083"/>
                  <a:gd name="T45" fmla="*/ 201 h 472"/>
                  <a:gd name="T46" fmla="*/ 378 w 1083"/>
                  <a:gd name="T47" fmla="*/ 197 h 472"/>
                  <a:gd name="T48" fmla="*/ 142 w 1083"/>
                  <a:gd name="T49" fmla="*/ 197 h 472"/>
                  <a:gd name="T50" fmla="*/ 65 w 1083"/>
                  <a:gd name="T51" fmla="*/ 199 h 472"/>
                  <a:gd name="T52" fmla="*/ 5 w 1083"/>
                  <a:gd name="T53" fmla="*/ 189 h 472"/>
                  <a:gd name="T54" fmla="*/ 7 w 1083"/>
                  <a:gd name="T55" fmla="*/ 126 h 472"/>
                  <a:gd name="T56" fmla="*/ 7 w 1083"/>
                  <a:gd name="T57" fmla="*/ 89 h 472"/>
                  <a:gd name="T58" fmla="*/ 6 w 1083"/>
                  <a:gd name="T59" fmla="*/ 51 h 472"/>
                  <a:gd name="T60" fmla="*/ 6 w 1083"/>
                  <a:gd name="T61" fmla="*/ 24 h 472"/>
                  <a:gd name="T62" fmla="*/ 6 w 1083"/>
                  <a:gd name="T63" fmla="*/ 19 h 472"/>
                  <a:gd name="T64" fmla="*/ 7 w 1083"/>
                  <a:gd name="T65" fmla="*/ 16 h 472"/>
                  <a:gd name="T66" fmla="*/ 49 w 1083"/>
                  <a:gd name="T67" fmla="*/ 15 h 472"/>
                  <a:gd name="T68" fmla="*/ 199 w 1083"/>
                  <a:gd name="T69" fmla="*/ 12 h 472"/>
                  <a:gd name="T70" fmla="*/ 388 w 1083"/>
                  <a:gd name="T71" fmla="*/ 10 h 472"/>
                  <a:gd name="T72" fmla="*/ 473 w 1083"/>
                  <a:gd name="T73" fmla="*/ 6 h 4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83" h="472">
                    <a:moveTo>
                      <a:pt x="1065" y="1"/>
                    </a:moveTo>
                    <a:cubicBezTo>
                      <a:pt x="1026" y="15"/>
                      <a:pt x="976" y="14"/>
                      <a:pt x="928" y="13"/>
                    </a:cubicBezTo>
                    <a:cubicBezTo>
                      <a:pt x="870" y="13"/>
                      <a:pt x="870" y="13"/>
                      <a:pt x="870" y="13"/>
                    </a:cubicBezTo>
                    <a:cubicBezTo>
                      <a:pt x="803" y="16"/>
                      <a:pt x="734" y="16"/>
                      <a:pt x="675" y="16"/>
                    </a:cubicBezTo>
                    <a:cubicBezTo>
                      <a:pt x="448" y="18"/>
                      <a:pt x="448" y="18"/>
                      <a:pt x="448" y="18"/>
                    </a:cubicBezTo>
                    <a:cubicBezTo>
                      <a:pt x="360" y="19"/>
                      <a:pt x="269" y="20"/>
                      <a:pt x="181" y="20"/>
                    </a:cubicBezTo>
                    <a:cubicBezTo>
                      <a:pt x="158" y="20"/>
                      <a:pt x="133" y="22"/>
                      <a:pt x="109" y="24"/>
                    </a:cubicBezTo>
                    <a:cubicBezTo>
                      <a:pt x="76" y="26"/>
                      <a:pt x="41" y="29"/>
                      <a:pt x="9" y="26"/>
                    </a:cubicBezTo>
                    <a:cubicBezTo>
                      <a:pt x="6" y="26"/>
                      <a:pt x="4" y="28"/>
                      <a:pt x="4" y="31"/>
                    </a:cubicBezTo>
                    <a:cubicBezTo>
                      <a:pt x="4" y="31"/>
                      <a:pt x="4" y="31"/>
                      <a:pt x="4" y="31"/>
                    </a:cubicBezTo>
                    <a:cubicBezTo>
                      <a:pt x="4" y="33"/>
                      <a:pt x="4" y="34"/>
                      <a:pt x="5" y="35"/>
                    </a:cubicBezTo>
                    <a:cubicBezTo>
                      <a:pt x="4" y="38"/>
                      <a:pt x="4" y="43"/>
                      <a:pt x="4" y="51"/>
                    </a:cubicBezTo>
                    <a:cubicBezTo>
                      <a:pt x="4" y="52"/>
                      <a:pt x="4" y="53"/>
                      <a:pt x="4" y="54"/>
                    </a:cubicBezTo>
                    <a:cubicBezTo>
                      <a:pt x="4" y="64"/>
                      <a:pt x="4" y="64"/>
                      <a:pt x="4" y="64"/>
                    </a:cubicBezTo>
                    <a:cubicBezTo>
                      <a:pt x="3" y="116"/>
                      <a:pt x="3" y="116"/>
                      <a:pt x="3" y="116"/>
                    </a:cubicBezTo>
                    <a:cubicBezTo>
                      <a:pt x="4" y="141"/>
                      <a:pt x="4" y="141"/>
                      <a:pt x="4" y="141"/>
                    </a:cubicBezTo>
                    <a:cubicBezTo>
                      <a:pt x="6" y="202"/>
                      <a:pt x="6" y="202"/>
                      <a:pt x="6" y="202"/>
                    </a:cubicBezTo>
                    <a:cubicBezTo>
                      <a:pt x="6" y="221"/>
                      <a:pt x="7" y="242"/>
                      <a:pt x="7" y="262"/>
                    </a:cubicBezTo>
                    <a:cubicBezTo>
                      <a:pt x="7" y="269"/>
                      <a:pt x="7" y="277"/>
                      <a:pt x="7" y="284"/>
                    </a:cubicBezTo>
                    <a:cubicBezTo>
                      <a:pt x="4" y="337"/>
                      <a:pt x="4" y="337"/>
                      <a:pt x="4" y="337"/>
                    </a:cubicBezTo>
                    <a:cubicBezTo>
                      <a:pt x="2" y="366"/>
                      <a:pt x="0" y="397"/>
                      <a:pt x="0" y="427"/>
                    </a:cubicBezTo>
                    <a:cubicBezTo>
                      <a:pt x="0" y="438"/>
                      <a:pt x="0" y="448"/>
                      <a:pt x="1" y="458"/>
                    </a:cubicBezTo>
                    <a:cubicBezTo>
                      <a:pt x="1" y="461"/>
                      <a:pt x="3" y="463"/>
                      <a:pt x="6" y="463"/>
                    </a:cubicBezTo>
                    <a:cubicBezTo>
                      <a:pt x="53" y="466"/>
                      <a:pt x="101" y="462"/>
                      <a:pt x="148" y="459"/>
                    </a:cubicBezTo>
                    <a:cubicBezTo>
                      <a:pt x="184" y="457"/>
                      <a:pt x="220" y="454"/>
                      <a:pt x="256" y="454"/>
                    </a:cubicBezTo>
                    <a:cubicBezTo>
                      <a:pt x="319" y="454"/>
                      <a:pt x="319" y="454"/>
                      <a:pt x="319" y="454"/>
                    </a:cubicBezTo>
                    <a:cubicBezTo>
                      <a:pt x="398" y="455"/>
                      <a:pt x="480" y="455"/>
                      <a:pt x="559" y="451"/>
                    </a:cubicBezTo>
                    <a:cubicBezTo>
                      <a:pt x="673" y="445"/>
                      <a:pt x="765" y="446"/>
                      <a:pt x="846" y="454"/>
                    </a:cubicBezTo>
                    <a:cubicBezTo>
                      <a:pt x="887" y="459"/>
                      <a:pt x="887" y="459"/>
                      <a:pt x="887" y="459"/>
                    </a:cubicBezTo>
                    <a:cubicBezTo>
                      <a:pt x="939" y="465"/>
                      <a:pt x="998" y="472"/>
                      <a:pt x="1045" y="463"/>
                    </a:cubicBezTo>
                    <a:cubicBezTo>
                      <a:pt x="1083" y="455"/>
                      <a:pt x="1081" y="417"/>
                      <a:pt x="1080" y="384"/>
                    </a:cubicBezTo>
                    <a:cubicBezTo>
                      <a:pt x="1079" y="361"/>
                      <a:pt x="1079" y="361"/>
                      <a:pt x="1079" y="361"/>
                    </a:cubicBezTo>
                    <a:cubicBezTo>
                      <a:pt x="1080" y="323"/>
                      <a:pt x="1079" y="283"/>
                      <a:pt x="1076" y="232"/>
                    </a:cubicBezTo>
                    <a:cubicBezTo>
                      <a:pt x="1074" y="197"/>
                      <a:pt x="1074" y="162"/>
                      <a:pt x="1075" y="127"/>
                    </a:cubicBezTo>
                    <a:cubicBezTo>
                      <a:pt x="1075" y="87"/>
                      <a:pt x="1075" y="46"/>
                      <a:pt x="1072" y="5"/>
                    </a:cubicBezTo>
                    <a:cubicBezTo>
                      <a:pt x="1072" y="4"/>
                      <a:pt x="1071" y="2"/>
                      <a:pt x="1070" y="1"/>
                    </a:cubicBezTo>
                    <a:cubicBezTo>
                      <a:pt x="1068" y="1"/>
                      <a:pt x="1067" y="0"/>
                      <a:pt x="1065" y="1"/>
                    </a:cubicBezTo>
                    <a:close/>
                    <a:moveTo>
                      <a:pt x="1062" y="12"/>
                    </a:moveTo>
                    <a:cubicBezTo>
                      <a:pt x="1064" y="43"/>
                      <a:pt x="1064" y="75"/>
                      <a:pt x="1064" y="106"/>
                    </a:cubicBezTo>
                    <a:cubicBezTo>
                      <a:pt x="1064" y="113"/>
                      <a:pt x="1064" y="141"/>
                      <a:pt x="1064" y="149"/>
                    </a:cubicBezTo>
                    <a:cubicBezTo>
                      <a:pt x="1064" y="176"/>
                      <a:pt x="1065" y="205"/>
                      <a:pt x="1066" y="232"/>
                    </a:cubicBezTo>
                    <a:cubicBezTo>
                      <a:pt x="1068" y="275"/>
                      <a:pt x="1069" y="311"/>
                      <a:pt x="1069" y="344"/>
                    </a:cubicBezTo>
                    <a:cubicBezTo>
                      <a:pt x="1069" y="350"/>
                      <a:pt x="1069" y="355"/>
                      <a:pt x="1069" y="361"/>
                    </a:cubicBezTo>
                    <a:cubicBezTo>
                      <a:pt x="1069" y="384"/>
                      <a:pt x="1069" y="384"/>
                      <a:pt x="1069" y="384"/>
                    </a:cubicBezTo>
                    <a:cubicBezTo>
                      <a:pt x="1070" y="391"/>
                      <a:pt x="1070" y="397"/>
                      <a:pt x="1070" y="403"/>
                    </a:cubicBezTo>
                    <a:cubicBezTo>
                      <a:pt x="1070" y="431"/>
                      <a:pt x="1065" y="448"/>
                      <a:pt x="1043" y="453"/>
                    </a:cubicBezTo>
                    <a:cubicBezTo>
                      <a:pt x="998" y="462"/>
                      <a:pt x="940" y="455"/>
                      <a:pt x="888" y="449"/>
                    </a:cubicBezTo>
                    <a:cubicBezTo>
                      <a:pt x="847" y="444"/>
                      <a:pt x="847" y="444"/>
                      <a:pt x="847" y="444"/>
                    </a:cubicBezTo>
                    <a:cubicBezTo>
                      <a:pt x="765" y="436"/>
                      <a:pt x="673" y="435"/>
                      <a:pt x="558" y="441"/>
                    </a:cubicBezTo>
                    <a:cubicBezTo>
                      <a:pt x="480" y="445"/>
                      <a:pt x="398" y="444"/>
                      <a:pt x="319" y="444"/>
                    </a:cubicBezTo>
                    <a:cubicBezTo>
                      <a:pt x="256" y="444"/>
                      <a:pt x="256" y="444"/>
                      <a:pt x="256" y="444"/>
                    </a:cubicBezTo>
                    <a:cubicBezTo>
                      <a:pt x="220" y="444"/>
                      <a:pt x="183" y="446"/>
                      <a:pt x="147" y="449"/>
                    </a:cubicBezTo>
                    <a:cubicBezTo>
                      <a:pt x="103" y="452"/>
                      <a:pt x="56" y="455"/>
                      <a:pt x="11" y="453"/>
                    </a:cubicBezTo>
                    <a:cubicBezTo>
                      <a:pt x="11" y="445"/>
                      <a:pt x="10" y="436"/>
                      <a:pt x="10" y="427"/>
                    </a:cubicBezTo>
                    <a:cubicBezTo>
                      <a:pt x="10" y="397"/>
                      <a:pt x="12" y="367"/>
                      <a:pt x="14" y="337"/>
                    </a:cubicBezTo>
                    <a:cubicBezTo>
                      <a:pt x="17" y="285"/>
                      <a:pt x="17" y="285"/>
                      <a:pt x="17" y="285"/>
                    </a:cubicBezTo>
                    <a:cubicBezTo>
                      <a:pt x="18" y="277"/>
                      <a:pt x="18" y="269"/>
                      <a:pt x="18" y="262"/>
                    </a:cubicBezTo>
                    <a:cubicBezTo>
                      <a:pt x="18" y="241"/>
                      <a:pt x="17" y="221"/>
                      <a:pt x="16" y="201"/>
                    </a:cubicBezTo>
                    <a:cubicBezTo>
                      <a:pt x="14" y="141"/>
                      <a:pt x="14" y="141"/>
                      <a:pt x="14" y="141"/>
                    </a:cubicBezTo>
                    <a:cubicBezTo>
                      <a:pt x="14" y="141"/>
                      <a:pt x="14" y="116"/>
                      <a:pt x="14" y="116"/>
                    </a:cubicBezTo>
                    <a:cubicBezTo>
                      <a:pt x="14" y="65"/>
                      <a:pt x="14" y="65"/>
                      <a:pt x="14" y="65"/>
                    </a:cubicBezTo>
                    <a:cubicBezTo>
                      <a:pt x="14" y="54"/>
                      <a:pt x="14" y="54"/>
                      <a:pt x="14" y="54"/>
                    </a:cubicBezTo>
                    <a:cubicBezTo>
                      <a:pt x="14" y="53"/>
                      <a:pt x="14" y="53"/>
                      <a:pt x="14" y="52"/>
                    </a:cubicBezTo>
                    <a:cubicBezTo>
                      <a:pt x="14" y="48"/>
                      <a:pt x="14" y="45"/>
                      <a:pt x="14" y="42"/>
                    </a:cubicBezTo>
                    <a:cubicBezTo>
                      <a:pt x="14" y="42"/>
                      <a:pt x="14" y="42"/>
                      <a:pt x="15" y="42"/>
                    </a:cubicBezTo>
                    <a:cubicBezTo>
                      <a:pt x="16" y="41"/>
                      <a:pt x="17" y="39"/>
                      <a:pt x="17" y="37"/>
                    </a:cubicBezTo>
                    <a:cubicBezTo>
                      <a:pt x="17" y="37"/>
                      <a:pt x="17" y="37"/>
                      <a:pt x="17" y="37"/>
                    </a:cubicBezTo>
                    <a:cubicBezTo>
                      <a:pt x="47" y="39"/>
                      <a:pt x="79" y="36"/>
                      <a:pt x="110" y="34"/>
                    </a:cubicBezTo>
                    <a:cubicBezTo>
                      <a:pt x="134" y="32"/>
                      <a:pt x="158" y="30"/>
                      <a:pt x="181" y="30"/>
                    </a:cubicBezTo>
                    <a:cubicBezTo>
                      <a:pt x="269" y="31"/>
                      <a:pt x="360" y="29"/>
                      <a:pt x="448" y="28"/>
                    </a:cubicBezTo>
                    <a:cubicBezTo>
                      <a:pt x="675" y="27"/>
                      <a:pt x="675" y="27"/>
                      <a:pt x="675" y="27"/>
                    </a:cubicBezTo>
                    <a:cubicBezTo>
                      <a:pt x="734" y="27"/>
                      <a:pt x="803" y="26"/>
                      <a:pt x="870" y="23"/>
                    </a:cubicBezTo>
                    <a:cubicBezTo>
                      <a:pt x="928" y="23"/>
                      <a:pt x="928" y="23"/>
                      <a:pt x="928" y="23"/>
                    </a:cubicBezTo>
                    <a:cubicBezTo>
                      <a:pt x="975" y="24"/>
                      <a:pt x="1022" y="24"/>
                      <a:pt x="1062" y="1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54" name="Freeform 7">
                <a:extLst>
                  <a:ext uri="{FF2B5EF4-FFF2-40B4-BE49-F238E27FC236}">
                    <a16:creationId xmlns:a16="http://schemas.microsoft.com/office/drawing/2014/main" id="{F7661536-120D-4844-9616-28CDDC38FFAD}"/>
                  </a:ext>
                </a:extLst>
              </p:cNvPr>
              <p:cNvSpPr>
                <a:spLocks/>
              </p:cNvSpPr>
              <p:nvPr/>
            </p:nvSpPr>
            <p:spPr bwMode="auto">
              <a:xfrm>
                <a:off x="4670" y="2000"/>
                <a:ext cx="107" cy="137"/>
              </a:xfrm>
              <a:custGeom>
                <a:avLst/>
                <a:gdLst>
                  <a:gd name="T0" fmla="*/ 0 w 131"/>
                  <a:gd name="T1" fmla="*/ 60 h 168"/>
                  <a:gd name="T2" fmla="*/ 2 w 131"/>
                  <a:gd name="T3" fmla="*/ 56 h 168"/>
                  <a:gd name="T4" fmla="*/ 5 w 131"/>
                  <a:gd name="T5" fmla="*/ 55 h 168"/>
                  <a:gd name="T6" fmla="*/ 9 w 131"/>
                  <a:gd name="T7" fmla="*/ 57 h 168"/>
                  <a:gd name="T8" fmla="*/ 13 w 131"/>
                  <a:gd name="T9" fmla="*/ 63 h 168"/>
                  <a:gd name="T10" fmla="*/ 25 w 131"/>
                  <a:gd name="T11" fmla="*/ 66 h 168"/>
                  <a:gd name="T12" fmla="*/ 40 w 131"/>
                  <a:gd name="T13" fmla="*/ 62 h 168"/>
                  <a:gd name="T14" fmla="*/ 48 w 131"/>
                  <a:gd name="T15" fmla="*/ 51 h 168"/>
                  <a:gd name="T16" fmla="*/ 42 w 131"/>
                  <a:gd name="T17" fmla="*/ 41 h 168"/>
                  <a:gd name="T18" fmla="*/ 27 w 131"/>
                  <a:gd name="T19" fmla="*/ 38 h 168"/>
                  <a:gd name="T20" fmla="*/ 13 w 131"/>
                  <a:gd name="T21" fmla="*/ 34 h 168"/>
                  <a:gd name="T22" fmla="*/ 7 w 131"/>
                  <a:gd name="T23" fmla="*/ 23 h 168"/>
                  <a:gd name="T24" fmla="*/ 16 w 131"/>
                  <a:gd name="T25" fmla="*/ 7 h 168"/>
                  <a:gd name="T26" fmla="*/ 36 w 131"/>
                  <a:gd name="T27" fmla="*/ 0 h 168"/>
                  <a:gd name="T28" fmla="*/ 47 w 131"/>
                  <a:gd name="T29" fmla="*/ 2 h 168"/>
                  <a:gd name="T30" fmla="*/ 55 w 131"/>
                  <a:gd name="T31" fmla="*/ 7 h 168"/>
                  <a:gd name="T32" fmla="*/ 50 w 131"/>
                  <a:gd name="T33" fmla="*/ 11 h 168"/>
                  <a:gd name="T34" fmla="*/ 43 w 131"/>
                  <a:gd name="T35" fmla="*/ 11 h 168"/>
                  <a:gd name="T36" fmla="*/ 35 w 131"/>
                  <a:gd name="T37" fmla="*/ 9 h 168"/>
                  <a:gd name="T38" fmla="*/ 23 w 131"/>
                  <a:gd name="T39" fmla="*/ 13 h 168"/>
                  <a:gd name="T40" fmla="*/ 17 w 131"/>
                  <a:gd name="T41" fmla="*/ 22 h 168"/>
                  <a:gd name="T42" fmla="*/ 25 w 131"/>
                  <a:gd name="T43" fmla="*/ 28 h 168"/>
                  <a:gd name="T44" fmla="*/ 35 w 131"/>
                  <a:gd name="T45" fmla="*/ 29 h 168"/>
                  <a:gd name="T46" fmla="*/ 52 w 131"/>
                  <a:gd name="T47" fmla="*/ 37 h 168"/>
                  <a:gd name="T48" fmla="*/ 58 w 131"/>
                  <a:gd name="T49" fmla="*/ 50 h 168"/>
                  <a:gd name="T50" fmla="*/ 47 w 131"/>
                  <a:gd name="T51" fmla="*/ 69 h 168"/>
                  <a:gd name="T52" fmla="*/ 25 w 131"/>
                  <a:gd name="T53" fmla="*/ 74 h 168"/>
                  <a:gd name="T54" fmla="*/ 9 w 131"/>
                  <a:gd name="T55" fmla="*/ 70 h 168"/>
                  <a:gd name="T56" fmla="*/ 0 w 131"/>
                  <a:gd name="T57" fmla="*/ 60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1" h="168">
                    <a:moveTo>
                      <a:pt x="0" y="134"/>
                    </a:moveTo>
                    <a:cubicBezTo>
                      <a:pt x="0" y="131"/>
                      <a:pt x="1" y="129"/>
                      <a:pt x="3" y="127"/>
                    </a:cubicBezTo>
                    <a:cubicBezTo>
                      <a:pt x="6" y="125"/>
                      <a:pt x="8" y="124"/>
                      <a:pt x="11" y="124"/>
                    </a:cubicBezTo>
                    <a:cubicBezTo>
                      <a:pt x="15" y="124"/>
                      <a:pt x="18" y="126"/>
                      <a:pt x="21" y="130"/>
                    </a:cubicBezTo>
                    <a:cubicBezTo>
                      <a:pt x="25" y="136"/>
                      <a:pt x="28" y="139"/>
                      <a:pt x="31" y="141"/>
                    </a:cubicBezTo>
                    <a:cubicBezTo>
                      <a:pt x="37" y="146"/>
                      <a:pt x="46" y="148"/>
                      <a:pt x="58" y="148"/>
                    </a:cubicBezTo>
                    <a:cubicBezTo>
                      <a:pt x="69" y="148"/>
                      <a:pt x="80" y="145"/>
                      <a:pt x="90" y="140"/>
                    </a:cubicBezTo>
                    <a:cubicBezTo>
                      <a:pt x="102" y="134"/>
                      <a:pt x="108" y="125"/>
                      <a:pt x="108" y="114"/>
                    </a:cubicBezTo>
                    <a:cubicBezTo>
                      <a:pt x="108" y="105"/>
                      <a:pt x="103" y="98"/>
                      <a:pt x="93" y="92"/>
                    </a:cubicBezTo>
                    <a:cubicBezTo>
                      <a:pt x="84" y="88"/>
                      <a:pt x="73" y="85"/>
                      <a:pt x="60" y="85"/>
                    </a:cubicBezTo>
                    <a:cubicBezTo>
                      <a:pt x="48" y="84"/>
                      <a:pt x="38" y="82"/>
                      <a:pt x="30" y="77"/>
                    </a:cubicBezTo>
                    <a:cubicBezTo>
                      <a:pt x="20" y="71"/>
                      <a:pt x="15" y="63"/>
                      <a:pt x="15" y="52"/>
                    </a:cubicBezTo>
                    <a:cubicBezTo>
                      <a:pt x="15" y="39"/>
                      <a:pt x="22" y="27"/>
                      <a:pt x="37" y="16"/>
                    </a:cubicBezTo>
                    <a:cubicBezTo>
                      <a:pt x="51" y="6"/>
                      <a:pt x="66" y="0"/>
                      <a:pt x="81" y="0"/>
                    </a:cubicBezTo>
                    <a:cubicBezTo>
                      <a:pt x="88" y="0"/>
                      <a:pt x="96" y="2"/>
                      <a:pt x="105" y="4"/>
                    </a:cubicBezTo>
                    <a:cubicBezTo>
                      <a:pt x="117" y="7"/>
                      <a:pt x="123" y="11"/>
                      <a:pt x="123" y="16"/>
                    </a:cubicBezTo>
                    <a:cubicBezTo>
                      <a:pt x="123" y="23"/>
                      <a:pt x="119" y="26"/>
                      <a:pt x="113" y="26"/>
                    </a:cubicBezTo>
                    <a:cubicBezTo>
                      <a:pt x="110" y="26"/>
                      <a:pt x="105" y="25"/>
                      <a:pt x="97" y="24"/>
                    </a:cubicBezTo>
                    <a:cubicBezTo>
                      <a:pt x="90" y="22"/>
                      <a:pt x="85" y="21"/>
                      <a:pt x="80" y="21"/>
                    </a:cubicBezTo>
                    <a:cubicBezTo>
                      <a:pt x="69" y="21"/>
                      <a:pt x="59" y="24"/>
                      <a:pt x="51" y="30"/>
                    </a:cubicBezTo>
                    <a:cubicBezTo>
                      <a:pt x="43" y="35"/>
                      <a:pt x="39" y="42"/>
                      <a:pt x="39" y="50"/>
                    </a:cubicBezTo>
                    <a:cubicBezTo>
                      <a:pt x="39" y="57"/>
                      <a:pt x="44" y="61"/>
                      <a:pt x="55" y="63"/>
                    </a:cubicBezTo>
                    <a:cubicBezTo>
                      <a:pt x="59" y="64"/>
                      <a:pt x="67" y="65"/>
                      <a:pt x="79" y="66"/>
                    </a:cubicBezTo>
                    <a:cubicBezTo>
                      <a:pt x="95" y="67"/>
                      <a:pt x="109" y="72"/>
                      <a:pt x="118" y="82"/>
                    </a:cubicBezTo>
                    <a:cubicBezTo>
                      <a:pt x="127" y="90"/>
                      <a:pt x="131" y="101"/>
                      <a:pt x="131" y="113"/>
                    </a:cubicBezTo>
                    <a:cubicBezTo>
                      <a:pt x="131" y="130"/>
                      <a:pt x="123" y="144"/>
                      <a:pt x="107" y="155"/>
                    </a:cubicBezTo>
                    <a:cubicBezTo>
                      <a:pt x="93" y="164"/>
                      <a:pt x="76" y="168"/>
                      <a:pt x="58" y="168"/>
                    </a:cubicBezTo>
                    <a:cubicBezTo>
                      <a:pt x="45" y="168"/>
                      <a:pt x="32" y="166"/>
                      <a:pt x="21" y="160"/>
                    </a:cubicBezTo>
                    <a:cubicBezTo>
                      <a:pt x="7" y="154"/>
                      <a:pt x="1" y="145"/>
                      <a:pt x="0" y="134"/>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55" name="Freeform 8">
                <a:extLst>
                  <a:ext uri="{FF2B5EF4-FFF2-40B4-BE49-F238E27FC236}">
                    <a16:creationId xmlns:a16="http://schemas.microsoft.com/office/drawing/2014/main" id="{51E07195-C6BF-473E-8F1B-A0313E7D20A1}"/>
                  </a:ext>
                </a:extLst>
              </p:cNvPr>
              <p:cNvSpPr>
                <a:spLocks/>
              </p:cNvSpPr>
              <p:nvPr/>
            </p:nvSpPr>
            <p:spPr bwMode="auto">
              <a:xfrm>
                <a:off x="4798" y="1989"/>
                <a:ext cx="84" cy="149"/>
              </a:xfrm>
              <a:custGeom>
                <a:avLst/>
                <a:gdLst>
                  <a:gd name="T0" fmla="*/ 41 w 103"/>
                  <a:gd name="T1" fmla="*/ 81 h 183"/>
                  <a:gd name="T2" fmla="*/ 37 w 103"/>
                  <a:gd name="T3" fmla="*/ 77 h 183"/>
                  <a:gd name="T4" fmla="*/ 34 w 103"/>
                  <a:gd name="T5" fmla="*/ 66 h 183"/>
                  <a:gd name="T6" fmla="*/ 33 w 103"/>
                  <a:gd name="T7" fmla="*/ 54 h 183"/>
                  <a:gd name="T8" fmla="*/ 34 w 103"/>
                  <a:gd name="T9" fmla="*/ 50 h 183"/>
                  <a:gd name="T10" fmla="*/ 34 w 103"/>
                  <a:gd name="T11" fmla="*/ 46 h 183"/>
                  <a:gd name="T12" fmla="*/ 29 w 103"/>
                  <a:gd name="T13" fmla="*/ 37 h 183"/>
                  <a:gd name="T14" fmla="*/ 18 w 103"/>
                  <a:gd name="T15" fmla="*/ 42 h 183"/>
                  <a:gd name="T16" fmla="*/ 11 w 103"/>
                  <a:gd name="T17" fmla="*/ 54 h 183"/>
                  <a:gd name="T18" fmla="*/ 10 w 103"/>
                  <a:gd name="T19" fmla="*/ 76 h 183"/>
                  <a:gd name="T20" fmla="*/ 6 w 103"/>
                  <a:gd name="T21" fmla="*/ 78 h 183"/>
                  <a:gd name="T22" fmla="*/ 2 w 103"/>
                  <a:gd name="T23" fmla="*/ 77 h 183"/>
                  <a:gd name="T24" fmla="*/ 0 w 103"/>
                  <a:gd name="T25" fmla="*/ 74 h 183"/>
                  <a:gd name="T26" fmla="*/ 1 w 103"/>
                  <a:gd name="T27" fmla="*/ 72 h 183"/>
                  <a:gd name="T28" fmla="*/ 2 w 103"/>
                  <a:gd name="T29" fmla="*/ 65 h 183"/>
                  <a:gd name="T30" fmla="*/ 2 w 103"/>
                  <a:gd name="T31" fmla="*/ 58 h 183"/>
                  <a:gd name="T32" fmla="*/ 2 w 103"/>
                  <a:gd name="T33" fmla="*/ 22 h 183"/>
                  <a:gd name="T34" fmla="*/ 2 w 103"/>
                  <a:gd name="T35" fmla="*/ 13 h 183"/>
                  <a:gd name="T36" fmla="*/ 2 w 103"/>
                  <a:gd name="T37" fmla="*/ 9 h 183"/>
                  <a:gd name="T38" fmla="*/ 2 w 103"/>
                  <a:gd name="T39" fmla="*/ 5 h 183"/>
                  <a:gd name="T40" fmla="*/ 2 w 103"/>
                  <a:gd name="T41" fmla="*/ 2 h 183"/>
                  <a:gd name="T42" fmla="*/ 6 w 103"/>
                  <a:gd name="T43" fmla="*/ 0 h 183"/>
                  <a:gd name="T44" fmla="*/ 11 w 103"/>
                  <a:gd name="T45" fmla="*/ 4 h 183"/>
                  <a:gd name="T46" fmla="*/ 11 w 103"/>
                  <a:gd name="T47" fmla="*/ 13 h 183"/>
                  <a:gd name="T48" fmla="*/ 11 w 103"/>
                  <a:gd name="T49" fmla="*/ 23 h 183"/>
                  <a:gd name="T50" fmla="*/ 11 w 103"/>
                  <a:gd name="T51" fmla="*/ 34 h 183"/>
                  <a:gd name="T52" fmla="*/ 11 w 103"/>
                  <a:gd name="T53" fmla="*/ 37 h 183"/>
                  <a:gd name="T54" fmla="*/ 20 w 103"/>
                  <a:gd name="T55" fmla="*/ 30 h 183"/>
                  <a:gd name="T56" fmla="*/ 29 w 103"/>
                  <a:gd name="T57" fmla="*/ 27 h 183"/>
                  <a:gd name="T58" fmla="*/ 40 w 103"/>
                  <a:gd name="T59" fmla="*/ 33 h 183"/>
                  <a:gd name="T60" fmla="*/ 42 w 103"/>
                  <a:gd name="T61" fmla="*/ 45 h 183"/>
                  <a:gd name="T62" fmla="*/ 42 w 103"/>
                  <a:gd name="T63" fmla="*/ 54 h 183"/>
                  <a:gd name="T64" fmla="*/ 44 w 103"/>
                  <a:gd name="T65" fmla="*/ 64 h 183"/>
                  <a:gd name="T66" fmla="*/ 46 w 103"/>
                  <a:gd name="T67" fmla="*/ 74 h 183"/>
                  <a:gd name="T68" fmla="*/ 46 w 103"/>
                  <a:gd name="T69" fmla="*/ 76 h 183"/>
                  <a:gd name="T70" fmla="*/ 45 w 103"/>
                  <a:gd name="T71" fmla="*/ 80 h 183"/>
                  <a:gd name="T72" fmla="*/ 41 w 103"/>
                  <a:gd name="T73" fmla="*/ 81 h 1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3" h="183">
                    <a:moveTo>
                      <a:pt x="92" y="183"/>
                    </a:moveTo>
                    <a:cubicBezTo>
                      <a:pt x="87" y="183"/>
                      <a:pt x="83" y="180"/>
                      <a:pt x="82" y="174"/>
                    </a:cubicBezTo>
                    <a:cubicBezTo>
                      <a:pt x="80" y="168"/>
                      <a:pt x="79" y="160"/>
                      <a:pt x="77" y="149"/>
                    </a:cubicBezTo>
                    <a:cubicBezTo>
                      <a:pt x="76" y="138"/>
                      <a:pt x="75" y="129"/>
                      <a:pt x="75" y="122"/>
                    </a:cubicBezTo>
                    <a:cubicBezTo>
                      <a:pt x="75" y="121"/>
                      <a:pt x="75" y="118"/>
                      <a:pt x="76" y="114"/>
                    </a:cubicBezTo>
                    <a:cubicBezTo>
                      <a:pt x="76" y="110"/>
                      <a:pt x="76" y="107"/>
                      <a:pt x="76" y="105"/>
                    </a:cubicBezTo>
                    <a:cubicBezTo>
                      <a:pt x="76" y="91"/>
                      <a:pt x="72" y="84"/>
                      <a:pt x="65" y="84"/>
                    </a:cubicBezTo>
                    <a:cubicBezTo>
                      <a:pt x="56" y="84"/>
                      <a:pt x="48" y="89"/>
                      <a:pt x="40" y="97"/>
                    </a:cubicBezTo>
                    <a:cubicBezTo>
                      <a:pt x="37" y="101"/>
                      <a:pt x="32" y="110"/>
                      <a:pt x="25" y="122"/>
                    </a:cubicBezTo>
                    <a:cubicBezTo>
                      <a:pt x="25" y="150"/>
                      <a:pt x="24" y="166"/>
                      <a:pt x="22" y="172"/>
                    </a:cubicBezTo>
                    <a:cubicBezTo>
                      <a:pt x="19" y="176"/>
                      <a:pt x="16" y="178"/>
                      <a:pt x="12" y="178"/>
                    </a:cubicBezTo>
                    <a:cubicBezTo>
                      <a:pt x="9" y="178"/>
                      <a:pt x="6" y="177"/>
                      <a:pt x="4" y="175"/>
                    </a:cubicBezTo>
                    <a:cubicBezTo>
                      <a:pt x="2" y="173"/>
                      <a:pt x="0" y="171"/>
                      <a:pt x="0" y="168"/>
                    </a:cubicBezTo>
                    <a:cubicBezTo>
                      <a:pt x="0" y="167"/>
                      <a:pt x="1" y="165"/>
                      <a:pt x="1" y="163"/>
                    </a:cubicBezTo>
                    <a:cubicBezTo>
                      <a:pt x="2" y="161"/>
                      <a:pt x="2" y="156"/>
                      <a:pt x="3" y="147"/>
                    </a:cubicBezTo>
                    <a:cubicBezTo>
                      <a:pt x="3" y="131"/>
                      <a:pt x="3" y="131"/>
                      <a:pt x="3" y="131"/>
                    </a:cubicBezTo>
                    <a:cubicBezTo>
                      <a:pt x="3" y="50"/>
                      <a:pt x="3" y="50"/>
                      <a:pt x="3" y="50"/>
                    </a:cubicBezTo>
                    <a:cubicBezTo>
                      <a:pt x="4" y="41"/>
                      <a:pt x="4" y="34"/>
                      <a:pt x="4" y="31"/>
                    </a:cubicBezTo>
                    <a:cubicBezTo>
                      <a:pt x="4" y="27"/>
                      <a:pt x="4" y="24"/>
                      <a:pt x="3" y="21"/>
                    </a:cubicBezTo>
                    <a:cubicBezTo>
                      <a:pt x="2" y="17"/>
                      <a:pt x="2" y="14"/>
                      <a:pt x="2" y="10"/>
                    </a:cubicBezTo>
                    <a:cubicBezTo>
                      <a:pt x="2" y="7"/>
                      <a:pt x="3" y="5"/>
                      <a:pt x="5" y="3"/>
                    </a:cubicBezTo>
                    <a:cubicBezTo>
                      <a:pt x="7" y="1"/>
                      <a:pt x="10" y="0"/>
                      <a:pt x="13" y="0"/>
                    </a:cubicBezTo>
                    <a:cubicBezTo>
                      <a:pt x="19" y="0"/>
                      <a:pt x="23" y="3"/>
                      <a:pt x="24" y="9"/>
                    </a:cubicBezTo>
                    <a:cubicBezTo>
                      <a:pt x="25" y="16"/>
                      <a:pt x="25" y="23"/>
                      <a:pt x="25" y="29"/>
                    </a:cubicBezTo>
                    <a:cubicBezTo>
                      <a:pt x="25" y="36"/>
                      <a:pt x="25" y="44"/>
                      <a:pt x="25" y="53"/>
                    </a:cubicBezTo>
                    <a:cubicBezTo>
                      <a:pt x="24" y="61"/>
                      <a:pt x="24" y="69"/>
                      <a:pt x="24" y="77"/>
                    </a:cubicBezTo>
                    <a:cubicBezTo>
                      <a:pt x="24" y="86"/>
                      <a:pt x="24" y="86"/>
                      <a:pt x="24" y="86"/>
                    </a:cubicBezTo>
                    <a:cubicBezTo>
                      <a:pt x="30" y="78"/>
                      <a:pt x="37" y="72"/>
                      <a:pt x="43" y="68"/>
                    </a:cubicBezTo>
                    <a:cubicBezTo>
                      <a:pt x="50" y="64"/>
                      <a:pt x="58" y="62"/>
                      <a:pt x="65" y="62"/>
                    </a:cubicBezTo>
                    <a:cubicBezTo>
                      <a:pt x="78" y="62"/>
                      <a:pt x="86" y="66"/>
                      <a:pt x="91" y="74"/>
                    </a:cubicBezTo>
                    <a:cubicBezTo>
                      <a:pt x="94" y="80"/>
                      <a:pt x="96" y="89"/>
                      <a:pt x="96" y="102"/>
                    </a:cubicBezTo>
                    <a:cubicBezTo>
                      <a:pt x="97" y="123"/>
                      <a:pt x="97" y="123"/>
                      <a:pt x="97" y="123"/>
                    </a:cubicBezTo>
                    <a:cubicBezTo>
                      <a:pt x="99" y="146"/>
                      <a:pt x="99" y="146"/>
                      <a:pt x="99" y="146"/>
                    </a:cubicBezTo>
                    <a:cubicBezTo>
                      <a:pt x="100" y="155"/>
                      <a:pt x="101" y="162"/>
                      <a:pt x="103" y="169"/>
                    </a:cubicBezTo>
                    <a:cubicBezTo>
                      <a:pt x="103" y="170"/>
                      <a:pt x="103" y="171"/>
                      <a:pt x="103" y="172"/>
                    </a:cubicBezTo>
                    <a:cubicBezTo>
                      <a:pt x="103" y="175"/>
                      <a:pt x="102" y="178"/>
                      <a:pt x="100" y="180"/>
                    </a:cubicBezTo>
                    <a:cubicBezTo>
                      <a:pt x="98" y="182"/>
                      <a:pt x="95" y="183"/>
                      <a:pt x="92" y="183"/>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56" name="Freeform 9">
                <a:extLst>
                  <a:ext uri="{FF2B5EF4-FFF2-40B4-BE49-F238E27FC236}">
                    <a16:creationId xmlns:a16="http://schemas.microsoft.com/office/drawing/2014/main" id="{9DAAAF6B-FDF4-4E13-9C99-74AB77C96077}"/>
                  </a:ext>
                </a:extLst>
              </p:cNvPr>
              <p:cNvSpPr>
                <a:spLocks noEditPoints="1"/>
              </p:cNvSpPr>
              <p:nvPr/>
            </p:nvSpPr>
            <p:spPr bwMode="auto">
              <a:xfrm>
                <a:off x="4899" y="2039"/>
                <a:ext cx="90" cy="98"/>
              </a:xfrm>
              <a:custGeom>
                <a:avLst/>
                <a:gdLst>
                  <a:gd name="T0" fmla="*/ 25 w 110"/>
                  <a:gd name="T1" fmla="*/ 53 h 120"/>
                  <a:gd name="T2" fmla="*/ 7 w 110"/>
                  <a:gd name="T3" fmla="*/ 48 h 120"/>
                  <a:gd name="T4" fmla="*/ 0 w 110"/>
                  <a:gd name="T5" fmla="*/ 31 h 120"/>
                  <a:gd name="T6" fmla="*/ 6 w 110"/>
                  <a:gd name="T7" fmla="*/ 9 h 120"/>
                  <a:gd name="T8" fmla="*/ 24 w 110"/>
                  <a:gd name="T9" fmla="*/ 0 h 120"/>
                  <a:gd name="T10" fmla="*/ 38 w 110"/>
                  <a:gd name="T11" fmla="*/ 2 h 120"/>
                  <a:gd name="T12" fmla="*/ 44 w 110"/>
                  <a:gd name="T13" fmla="*/ 13 h 120"/>
                  <a:gd name="T14" fmla="*/ 38 w 110"/>
                  <a:gd name="T15" fmla="*/ 22 h 120"/>
                  <a:gd name="T16" fmla="*/ 29 w 110"/>
                  <a:gd name="T17" fmla="*/ 28 h 120"/>
                  <a:gd name="T18" fmla="*/ 9 w 110"/>
                  <a:gd name="T19" fmla="*/ 37 h 120"/>
                  <a:gd name="T20" fmla="*/ 16 w 110"/>
                  <a:gd name="T21" fmla="*/ 42 h 120"/>
                  <a:gd name="T22" fmla="*/ 25 w 110"/>
                  <a:gd name="T23" fmla="*/ 45 h 120"/>
                  <a:gd name="T24" fmla="*/ 34 w 110"/>
                  <a:gd name="T25" fmla="*/ 43 h 120"/>
                  <a:gd name="T26" fmla="*/ 41 w 110"/>
                  <a:gd name="T27" fmla="*/ 39 h 120"/>
                  <a:gd name="T28" fmla="*/ 45 w 110"/>
                  <a:gd name="T29" fmla="*/ 37 h 120"/>
                  <a:gd name="T30" fmla="*/ 48 w 110"/>
                  <a:gd name="T31" fmla="*/ 38 h 120"/>
                  <a:gd name="T32" fmla="*/ 50 w 110"/>
                  <a:gd name="T33" fmla="*/ 40 h 120"/>
                  <a:gd name="T34" fmla="*/ 41 w 110"/>
                  <a:gd name="T35" fmla="*/ 49 h 120"/>
                  <a:gd name="T36" fmla="*/ 25 w 110"/>
                  <a:gd name="T37" fmla="*/ 53 h 120"/>
                  <a:gd name="T38" fmla="*/ 24 w 110"/>
                  <a:gd name="T39" fmla="*/ 9 h 120"/>
                  <a:gd name="T40" fmla="*/ 14 w 110"/>
                  <a:gd name="T41" fmla="*/ 13 h 120"/>
                  <a:gd name="T42" fmla="*/ 9 w 110"/>
                  <a:gd name="T43" fmla="*/ 27 h 120"/>
                  <a:gd name="T44" fmla="*/ 24 w 110"/>
                  <a:gd name="T45" fmla="*/ 20 h 120"/>
                  <a:gd name="T46" fmla="*/ 36 w 110"/>
                  <a:gd name="T47" fmla="*/ 13 h 120"/>
                  <a:gd name="T48" fmla="*/ 24 w 110"/>
                  <a:gd name="T49" fmla="*/ 9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20">
                    <a:moveTo>
                      <a:pt x="57" y="120"/>
                    </a:moveTo>
                    <a:cubicBezTo>
                      <a:pt x="41" y="120"/>
                      <a:pt x="27" y="116"/>
                      <a:pt x="17" y="108"/>
                    </a:cubicBezTo>
                    <a:cubicBezTo>
                      <a:pt x="6" y="98"/>
                      <a:pt x="0" y="86"/>
                      <a:pt x="0" y="69"/>
                    </a:cubicBezTo>
                    <a:cubicBezTo>
                      <a:pt x="0" y="50"/>
                      <a:pt x="5" y="34"/>
                      <a:pt x="14" y="21"/>
                    </a:cubicBezTo>
                    <a:cubicBezTo>
                      <a:pt x="24" y="7"/>
                      <a:pt x="38" y="0"/>
                      <a:pt x="54" y="0"/>
                    </a:cubicBezTo>
                    <a:cubicBezTo>
                      <a:pt x="67" y="0"/>
                      <a:pt x="77" y="2"/>
                      <a:pt x="84" y="6"/>
                    </a:cubicBezTo>
                    <a:cubicBezTo>
                      <a:pt x="94" y="11"/>
                      <a:pt x="99" y="19"/>
                      <a:pt x="99" y="29"/>
                    </a:cubicBezTo>
                    <a:cubicBezTo>
                      <a:pt x="99" y="37"/>
                      <a:pt x="94" y="43"/>
                      <a:pt x="86" y="49"/>
                    </a:cubicBezTo>
                    <a:cubicBezTo>
                      <a:pt x="82" y="52"/>
                      <a:pt x="75" y="56"/>
                      <a:pt x="63" y="62"/>
                    </a:cubicBezTo>
                    <a:cubicBezTo>
                      <a:pt x="21" y="82"/>
                      <a:pt x="21" y="82"/>
                      <a:pt x="21" y="82"/>
                    </a:cubicBezTo>
                    <a:cubicBezTo>
                      <a:pt x="25" y="88"/>
                      <a:pt x="30" y="92"/>
                      <a:pt x="36" y="95"/>
                    </a:cubicBezTo>
                    <a:cubicBezTo>
                      <a:pt x="42" y="98"/>
                      <a:pt x="49" y="100"/>
                      <a:pt x="57" y="100"/>
                    </a:cubicBezTo>
                    <a:cubicBezTo>
                      <a:pt x="62" y="100"/>
                      <a:pt x="68" y="99"/>
                      <a:pt x="75" y="97"/>
                    </a:cubicBezTo>
                    <a:cubicBezTo>
                      <a:pt x="84" y="95"/>
                      <a:pt x="90" y="92"/>
                      <a:pt x="92" y="88"/>
                    </a:cubicBezTo>
                    <a:cubicBezTo>
                      <a:pt x="95" y="84"/>
                      <a:pt x="97" y="82"/>
                      <a:pt x="100" y="82"/>
                    </a:cubicBezTo>
                    <a:cubicBezTo>
                      <a:pt x="103" y="82"/>
                      <a:pt x="105" y="83"/>
                      <a:pt x="107" y="85"/>
                    </a:cubicBezTo>
                    <a:cubicBezTo>
                      <a:pt x="109" y="87"/>
                      <a:pt x="110" y="89"/>
                      <a:pt x="110" y="91"/>
                    </a:cubicBezTo>
                    <a:cubicBezTo>
                      <a:pt x="110" y="100"/>
                      <a:pt x="103" y="107"/>
                      <a:pt x="90" y="112"/>
                    </a:cubicBezTo>
                    <a:cubicBezTo>
                      <a:pt x="79" y="117"/>
                      <a:pt x="68" y="120"/>
                      <a:pt x="57" y="120"/>
                    </a:cubicBezTo>
                    <a:close/>
                    <a:moveTo>
                      <a:pt x="54" y="20"/>
                    </a:moveTo>
                    <a:cubicBezTo>
                      <a:pt x="45" y="20"/>
                      <a:pt x="38" y="23"/>
                      <a:pt x="32" y="30"/>
                    </a:cubicBezTo>
                    <a:cubicBezTo>
                      <a:pt x="26" y="37"/>
                      <a:pt x="22" y="48"/>
                      <a:pt x="19" y="61"/>
                    </a:cubicBezTo>
                    <a:cubicBezTo>
                      <a:pt x="53" y="45"/>
                      <a:pt x="53" y="45"/>
                      <a:pt x="53" y="45"/>
                    </a:cubicBezTo>
                    <a:cubicBezTo>
                      <a:pt x="66" y="39"/>
                      <a:pt x="75" y="33"/>
                      <a:pt x="81" y="29"/>
                    </a:cubicBezTo>
                    <a:cubicBezTo>
                      <a:pt x="75" y="23"/>
                      <a:pt x="66" y="20"/>
                      <a:pt x="54" y="20"/>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57" name="Freeform 10">
                <a:extLst>
                  <a:ext uri="{FF2B5EF4-FFF2-40B4-BE49-F238E27FC236}">
                    <a16:creationId xmlns:a16="http://schemas.microsoft.com/office/drawing/2014/main" id="{113F54C0-89EA-4C99-8FFE-1D2E9537F2B9}"/>
                  </a:ext>
                </a:extLst>
              </p:cNvPr>
              <p:cNvSpPr>
                <a:spLocks noEditPoints="1"/>
              </p:cNvSpPr>
              <p:nvPr/>
            </p:nvSpPr>
            <p:spPr bwMode="auto">
              <a:xfrm>
                <a:off x="5001" y="2039"/>
                <a:ext cx="89" cy="98"/>
              </a:xfrm>
              <a:custGeom>
                <a:avLst/>
                <a:gdLst>
                  <a:gd name="T0" fmla="*/ 24 w 110"/>
                  <a:gd name="T1" fmla="*/ 53 h 120"/>
                  <a:gd name="T2" fmla="*/ 7 w 110"/>
                  <a:gd name="T3" fmla="*/ 48 h 120"/>
                  <a:gd name="T4" fmla="*/ 0 w 110"/>
                  <a:gd name="T5" fmla="*/ 31 h 120"/>
                  <a:gd name="T6" fmla="*/ 6 w 110"/>
                  <a:gd name="T7" fmla="*/ 9 h 120"/>
                  <a:gd name="T8" fmla="*/ 23 w 110"/>
                  <a:gd name="T9" fmla="*/ 0 h 120"/>
                  <a:gd name="T10" fmla="*/ 36 w 110"/>
                  <a:gd name="T11" fmla="*/ 2 h 120"/>
                  <a:gd name="T12" fmla="*/ 42 w 110"/>
                  <a:gd name="T13" fmla="*/ 13 h 120"/>
                  <a:gd name="T14" fmla="*/ 37 w 110"/>
                  <a:gd name="T15" fmla="*/ 22 h 120"/>
                  <a:gd name="T16" fmla="*/ 26 w 110"/>
                  <a:gd name="T17" fmla="*/ 28 h 120"/>
                  <a:gd name="T18" fmla="*/ 9 w 110"/>
                  <a:gd name="T19" fmla="*/ 37 h 120"/>
                  <a:gd name="T20" fmla="*/ 15 w 110"/>
                  <a:gd name="T21" fmla="*/ 42 h 120"/>
                  <a:gd name="T22" fmla="*/ 24 w 110"/>
                  <a:gd name="T23" fmla="*/ 45 h 120"/>
                  <a:gd name="T24" fmla="*/ 32 w 110"/>
                  <a:gd name="T25" fmla="*/ 43 h 120"/>
                  <a:gd name="T26" fmla="*/ 40 w 110"/>
                  <a:gd name="T27" fmla="*/ 39 h 120"/>
                  <a:gd name="T28" fmla="*/ 43 w 110"/>
                  <a:gd name="T29" fmla="*/ 37 h 120"/>
                  <a:gd name="T30" fmla="*/ 46 w 110"/>
                  <a:gd name="T31" fmla="*/ 38 h 120"/>
                  <a:gd name="T32" fmla="*/ 47 w 110"/>
                  <a:gd name="T33" fmla="*/ 40 h 120"/>
                  <a:gd name="T34" fmla="*/ 39 w 110"/>
                  <a:gd name="T35" fmla="*/ 49 h 120"/>
                  <a:gd name="T36" fmla="*/ 24 w 110"/>
                  <a:gd name="T37" fmla="*/ 53 h 120"/>
                  <a:gd name="T38" fmla="*/ 23 w 110"/>
                  <a:gd name="T39" fmla="*/ 9 h 120"/>
                  <a:gd name="T40" fmla="*/ 14 w 110"/>
                  <a:gd name="T41" fmla="*/ 13 h 120"/>
                  <a:gd name="T42" fmla="*/ 8 w 110"/>
                  <a:gd name="T43" fmla="*/ 27 h 120"/>
                  <a:gd name="T44" fmla="*/ 23 w 110"/>
                  <a:gd name="T45" fmla="*/ 20 h 120"/>
                  <a:gd name="T46" fmla="*/ 35 w 110"/>
                  <a:gd name="T47" fmla="*/ 13 h 120"/>
                  <a:gd name="T48" fmla="*/ 23 w 110"/>
                  <a:gd name="T49" fmla="*/ 9 h 1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20">
                    <a:moveTo>
                      <a:pt x="57" y="120"/>
                    </a:moveTo>
                    <a:cubicBezTo>
                      <a:pt x="40" y="120"/>
                      <a:pt x="27" y="116"/>
                      <a:pt x="17" y="108"/>
                    </a:cubicBezTo>
                    <a:cubicBezTo>
                      <a:pt x="5" y="98"/>
                      <a:pt x="0" y="86"/>
                      <a:pt x="0" y="69"/>
                    </a:cubicBezTo>
                    <a:cubicBezTo>
                      <a:pt x="0" y="50"/>
                      <a:pt x="4" y="34"/>
                      <a:pt x="14" y="21"/>
                    </a:cubicBezTo>
                    <a:cubicBezTo>
                      <a:pt x="24" y="7"/>
                      <a:pt x="37" y="0"/>
                      <a:pt x="54" y="0"/>
                    </a:cubicBezTo>
                    <a:cubicBezTo>
                      <a:pt x="66" y="0"/>
                      <a:pt x="76" y="2"/>
                      <a:pt x="84" y="6"/>
                    </a:cubicBezTo>
                    <a:cubicBezTo>
                      <a:pt x="93" y="11"/>
                      <a:pt x="98" y="19"/>
                      <a:pt x="98" y="29"/>
                    </a:cubicBezTo>
                    <a:cubicBezTo>
                      <a:pt x="98" y="37"/>
                      <a:pt x="94" y="43"/>
                      <a:pt x="86" y="49"/>
                    </a:cubicBezTo>
                    <a:cubicBezTo>
                      <a:pt x="82" y="52"/>
                      <a:pt x="74" y="56"/>
                      <a:pt x="62" y="62"/>
                    </a:cubicBezTo>
                    <a:cubicBezTo>
                      <a:pt x="20" y="82"/>
                      <a:pt x="20" y="82"/>
                      <a:pt x="20" y="82"/>
                    </a:cubicBezTo>
                    <a:cubicBezTo>
                      <a:pt x="24" y="88"/>
                      <a:pt x="29" y="92"/>
                      <a:pt x="35" y="95"/>
                    </a:cubicBezTo>
                    <a:cubicBezTo>
                      <a:pt x="42" y="98"/>
                      <a:pt x="49" y="100"/>
                      <a:pt x="57" y="100"/>
                    </a:cubicBezTo>
                    <a:cubicBezTo>
                      <a:pt x="62" y="100"/>
                      <a:pt x="68" y="99"/>
                      <a:pt x="75" y="97"/>
                    </a:cubicBezTo>
                    <a:cubicBezTo>
                      <a:pt x="84" y="95"/>
                      <a:pt x="89" y="92"/>
                      <a:pt x="92" y="88"/>
                    </a:cubicBezTo>
                    <a:cubicBezTo>
                      <a:pt x="94" y="84"/>
                      <a:pt x="97" y="82"/>
                      <a:pt x="100" y="82"/>
                    </a:cubicBezTo>
                    <a:cubicBezTo>
                      <a:pt x="102" y="82"/>
                      <a:pt x="105" y="83"/>
                      <a:pt x="107" y="85"/>
                    </a:cubicBezTo>
                    <a:cubicBezTo>
                      <a:pt x="109" y="87"/>
                      <a:pt x="110" y="89"/>
                      <a:pt x="110" y="91"/>
                    </a:cubicBezTo>
                    <a:cubicBezTo>
                      <a:pt x="110" y="100"/>
                      <a:pt x="103" y="107"/>
                      <a:pt x="90" y="112"/>
                    </a:cubicBezTo>
                    <a:cubicBezTo>
                      <a:pt x="79" y="117"/>
                      <a:pt x="68" y="120"/>
                      <a:pt x="57" y="120"/>
                    </a:cubicBezTo>
                    <a:close/>
                    <a:moveTo>
                      <a:pt x="54" y="20"/>
                    </a:moveTo>
                    <a:cubicBezTo>
                      <a:pt x="45" y="20"/>
                      <a:pt x="38" y="23"/>
                      <a:pt x="32" y="30"/>
                    </a:cubicBezTo>
                    <a:cubicBezTo>
                      <a:pt x="26" y="37"/>
                      <a:pt x="21" y="48"/>
                      <a:pt x="18" y="61"/>
                    </a:cubicBezTo>
                    <a:cubicBezTo>
                      <a:pt x="52" y="45"/>
                      <a:pt x="52" y="45"/>
                      <a:pt x="52" y="45"/>
                    </a:cubicBezTo>
                    <a:cubicBezTo>
                      <a:pt x="65" y="39"/>
                      <a:pt x="75" y="33"/>
                      <a:pt x="81" y="29"/>
                    </a:cubicBezTo>
                    <a:cubicBezTo>
                      <a:pt x="74" y="23"/>
                      <a:pt x="65" y="20"/>
                      <a:pt x="54" y="20"/>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58" name="Freeform 11">
                <a:extLst>
                  <a:ext uri="{FF2B5EF4-FFF2-40B4-BE49-F238E27FC236}">
                    <a16:creationId xmlns:a16="http://schemas.microsoft.com/office/drawing/2014/main" id="{F7A9B64C-1DF1-4A4B-91AE-18032724722A}"/>
                  </a:ext>
                </a:extLst>
              </p:cNvPr>
              <p:cNvSpPr>
                <a:spLocks noEditPoints="1"/>
              </p:cNvSpPr>
              <p:nvPr/>
            </p:nvSpPr>
            <p:spPr bwMode="auto">
              <a:xfrm>
                <a:off x="5104" y="2034"/>
                <a:ext cx="80" cy="151"/>
              </a:xfrm>
              <a:custGeom>
                <a:avLst/>
                <a:gdLst>
                  <a:gd name="T0" fmla="*/ 22 w 98"/>
                  <a:gd name="T1" fmla="*/ 56 h 185"/>
                  <a:gd name="T2" fmla="*/ 11 w 98"/>
                  <a:gd name="T3" fmla="*/ 54 h 185"/>
                  <a:gd name="T4" fmla="*/ 11 w 98"/>
                  <a:gd name="T5" fmla="*/ 78 h 185"/>
                  <a:gd name="T6" fmla="*/ 9 w 98"/>
                  <a:gd name="T7" fmla="*/ 82 h 185"/>
                  <a:gd name="T8" fmla="*/ 6 w 98"/>
                  <a:gd name="T9" fmla="*/ 82 h 185"/>
                  <a:gd name="T10" fmla="*/ 2 w 98"/>
                  <a:gd name="T11" fmla="*/ 82 h 185"/>
                  <a:gd name="T12" fmla="*/ 2 w 98"/>
                  <a:gd name="T13" fmla="*/ 78 h 185"/>
                  <a:gd name="T14" fmla="*/ 2 w 98"/>
                  <a:gd name="T15" fmla="*/ 58 h 185"/>
                  <a:gd name="T16" fmla="*/ 2 w 98"/>
                  <a:gd name="T17" fmla="*/ 38 h 185"/>
                  <a:gd name="T18" fmla="*/ 1 w 98"/>
                  <a:gd name="T19" fmla="*/ 19 h 185"/>
                  <a:gd name="T20" fmla="*/ 0 w 98"/>
                  <a:gd name="T21" fmla="*/ 9 h 185"/>
                  <a:gd name="T22" fmla="*/ 2 w 98"/>
                  <a:gd name="T23" fmla="*/ 2 h 185"/>
                  <a:gd name="T24" fmla="*/ 6 w 98"/>
                  <a:gd name="T25" fmla="*/ 0 h 185"/>
                  <a:gd name="T26" fmla="*/ 9 w 98"/>
                  <a:gd name="T27" fmla="*/ 2 h 185"/>
                  <a:gd name="T28" fmla="*/ 10 w 98"/>
                  <a:gd name="T29" fmla="*/ 5 h 185"/>
                  <a:gd name="T30" fmla="*/ 10 w 98"/>
                  <a:gd name="T31" fmla="*/ 6 h 185"/>
                  <a:gd name="T32" fmla="*/ 9 w 98"/>
                  <a:gd name="T33" fmla="*/ 9 h 185"/>
                  <a:gd name="T34" fmla="*/ 18 w 98"/>
                  <a:gd name="T35" fmla="*/ 5 h 185"/>
                  <a:gd name="T36" fmla="*/ 25 w 98"/>
                  <a:gd name="T37" fmla="*/ 3 h 185"/>
                  <a:gd name="T38" fmla="*/ 40 w 98"/>
                  <a:gd name="T39" fmla="*/ 12 h 185"/>
                  <a:gd name="T40" fmla="*/ 43 w 98"/>
                  <a:gd name="T41" fmla="*/ 31 h 185"/>
                  <a:gd name="T42" fmla="*/ 38 w 98"/>
                  <a:gd name="T43" fmla="*/ 49 h 185"/>
                  <a:gd name="T44" fmla="*/ 22 w 98"/>
                  <a:gd name="T45" fmla="*/ 56 h 185"/>
                  <a:gd name="T46" fmla="*/ 25 w 98"/>
                  <a:gd name="T47" fmla="*/ 13 h 185"/>
                  <a:gd name="T48" fmla="*/ 16 w 98"/>
                  <a:gd name="T49" fmla="*/ 16 h 185"/>
                  <a:gd name="T50" fmla="*/ 11 w 98"/>
                  <a:gd name="T51" fmla="*/ 20 h 185"/>
                  <a:gd name="T52" fmla="*/ 11 w 98"/>
                  <a:gd name="T53" fmla="*/ 43 h 185"/>
                  <a:gd name="T54" fmla="*/ 22 w 98"/>
                  <a:gd name="T55" fmla="*/ 46 h 185"/>
                  <a:gd name="T56" fmla="*/ 31 w 98"/>
                  <a:gd name="T57" fmla="*/ 42 h 185"/>
                  <a:gd name="T58" fmla="*/ 34 w 98"/>
                  <a:gd name="T59" fmla="*/ 31 h 185"/>
                  <a:gd name="T60" fmla="*/ 31 w 98"/>
                  <a:gd name="T61" fmla="*/ 17 h 185"/>
                  <a:gd name="T62" fmla="*/ 25 w 98"/>
                  <a:gd name="T63" fmla="*/ 13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 h="185">
                    <a:moveTo>
                      <a:pt x="49" y="125"/>
                    </a:moveTo>
                    <a:cubicBezTo>
                      <a:pt x="41" y="125"/>
                      <a:pt x="33" y="124"/>
                      <a:pt x="24" y="121"/>
                    </a:cubicBezTo>
                    <a:cubicBezTo>
                      <a:pt x="24" y="174"/>
                      <a:pt x="24" y="174"/>
                      <a:pt x="24" y="174"/>
                    </a:cubicBezTo>
                    <a:cubicBezTo>
                      <a:pt x="24" y="177"/>
                      <a:pt x="23" y="180"/>
                      <a:pt x="21" y="182"/>
                    </a:cubicBezTo>
                    <a:cubicBezTo>
                      <a:pt x="19" y="184"/>
                      <a:pt x="17" y="185"/>
                      <a:pt x="14" y="185"/>
                    </a:cubicBezTo>
                    <a:cubicBezTo>
                      <a:pt x="10" y="185"/>
                      <a:pt x="8" y="184"/>
                      <a:pt x="6" y="182"/>
                    </a:cubicBezTo>
                    <a:cubicBezTo>
                      <a:pt x="4" y="180"/>
                      <a:pt x="3" y="177"/>
                      <a:pt x="3" y="174"/>
                    </a:cubicBezTo>
                    <a:cubicBezTo>
                      <a:pt x="3" y="130"/>
                      <a:pt x="3" y="130"/>
                      <a:pt x="3" y="130"/>
                    </a:cubicBezTo>
                    <a:cubicBezTo>
                      <a:pt x="3" y="86"/>
                      <a:pt x="3" y="86"/>
                      <a:pt x="3" y="86"/>
                    </a:cubicBezTo>
                    <a:cubicBezTo>
                      <a:pt x="3" y="70"/>
                      <a:pt x="2" y="55"/>
                      <a:pt x="1" y="42"/>
                    </a:cubicBezTo>
                    <a:cubicBezTo>
                      <a:pt x="0" y="20"/>
                      <a:pt x="0" y="20"/>
                      <a:pt x="0" y="20"/>
                    </a:cubicBezTo>
                    <a:cubicBezTo>
                      <a:pt x="0" y="14"/>
                      <a:pt x="1" y="10"/>
                      <a:pt x="3" y="6"/>
                    </a:cubicBezTo>
                    <a:cubicBezTo>
                      <a:pt x="5" y="2"/>
                      <a:pt x="8" y="0"/>
                      <a:pt x="12" y="0"/>
                    </a:cubicBezTo>
                    <a:cubicBezTo>
                      <a:pt x="15" y="0"/>
                      <a:pt x="18" y="1"/>
                      <a:pt x="20" y="3"/>
                    </a:cubicBezTo>
                    <a:cubicBezTo>
                      <a:pt x="21" y="5"/>
                      <a:pt x="22" y="7"/>
                      <a:pt x="22" y="10"/>
                    </a:cubicBezTo>
                    <a:cubicBezTo>
                      <a:pt x="22" y="11"/>
                      <a:pt x="22" y="12"/>
                      <a:pt x="22" y="14"/>
                    </a:cubicBezTo>
                    <a:cubicBezTo>
                      <a:pt x="22" y="16"/>
                      <a:pt x="21" y="18"/>
                      <a:pt x="21" y="20"/>
                    </a:cubicBezTo>
                    <a:cubicBezTo>
                      <a:pt x="28" y="16"/>
                      <a:pt x="34" y="13"/>
                      <a:pt x="40" y="11"/>
                    </a:cubicBezTo>
                    <a:cubicBezTo>
                      <a:pt x="46" y="8"/>
                      <a:pt x="51" y="7"/>
                      <a:pt x="56" y="7"/>
                    </a:cubicBezTo>
                    <a:cubicBezTo>
                      <a:pt x="72" y="7"/>
                      <a:pt x="83" y="14"/>
                      <a:pt x="90" y="27"/>
                    </a:cubicBezTo>
                    <a:cubicBezTo>
                      <a:pt x="95" y="38"/>
                      <a:pt x="98" y="52"/>
                      <a:pt x="98" y="69"/>
                    </a:cubicBezTo>
                    <a:cubicBezTo>
                      <a:pt x="98" y="85"/>
                      <a:pt x="94" y="98"/>
                      <a:pt x="85" y="109"/>
                    </a:cubicBezTo>
                    <a:cubicBezTo>
                      <a:pt x="76" y="119"/>
                      <a:pt x="64" y="125"/>
                      <a:pt x="49" y="125"/>
                    </a:cubicBezTo>
                    <a:close/>
                    <a:moveTo>
                      <a:pt x="56" y="29"/>
                    </a:moveTo>
                    <a:cubicBezTo>
                      <a:pt x="50" y="29"/>
                      <a:pt x="44" y="31"/>
                      <a:pt x="38" y="34"/>
                    </a:cubicBezTo>
                    <a:cubicBezTo>
                      <a:pt x="34" y="36"/>
                      <a:pt x="29" y="40"/>
                      <a:pt x="23" y="46"/>
                    </a:cubicBezTo>
                    <a:cubicBezTo>
                      <a:pt x="24" y="62"/>
                      <a:pt x="25" y="80"/>
                      <a:pt x="25" y="98"/>
                    </a:cubicBezTo>
                    <a:cubicBezTo>
                      <a:pt x="33" y="101"/>
                      <a:pt x="41" y="103"/>
                      <a:pt x="49" y="103"/>
                    </a:cubicBezTo>
                    <a:cubicBezTo>
                      <a:pt x="58" y="103"/>
                      <a:pt x="65" y="99"/>
                      <a:pt x="70" y="93"/>
                    </a:cubicBezTo>
                    <a:cubicBezTo>
                      <a:pt x="74" y="87"/>
                      <a:pt x="76" y="79"/>
                      <a:pt x="76" y="69"/>
                    </a:cubicBezTo>
                    <a:cubicBezTo>
                      <a:pt x="76" y="56"/>
                      <a:pt x="75" y="46"/>
                      <a:pt x="71" y="39"/>
                    </a:cubicBezTo>
                    <a:cubicBezTo>
                      <a:pt x="68" y="33"/>
                      <a:pt x="63" y="29"/>
                      <a:pt x="56" y="2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59" name="Freeform 12">
                <a:extLst>
                  <a:ext uri="{FF2B5EF4-FFF2-40B4-BE49-F238E27FC236}">
                    <a16:creationId xmlns:a16="http://schemas.microsoft.com/office/drawing/2014/main" id="{3840FD6F-7D90-4243-A3D7-6F5106A3021A}"/>
                  </a:ext>
                </a:extLst>
              </p:cNvPr>
              <p:cNvSpPr>
                <a:spLocks/>
              </p:cNvSpPr>
              <p:nvPr/>
            </p:nvSpPr>
            <p:spPr bwMode="auto">
              <a:xfrm>
                <a:off x="4411" y="2273"/>
                <a:ext cx="1008" cy="967"/>
              </a:xfrm>
              <a:custGeom>
                <a:avLst/>
                <a:gdLst>
                  <a:gd name="T0" fmla="*/ 62 w 1234"/>
                  <a:gd name="T1" fmla="*/ 139 h 1185"/>
                  <a:gd name="T2" fmla="*/ 58 w 1234"/>
                  <a:gd name="T3" fmla="*/ 208 h 1185"/>
                  <a:gd name="T4" fmla="*/ 9 w 1234"/>
                  <a:gd name="T5" fmla="*/ 273 h 1185"/>
                  <a:gd name="T6" fmla="*/ 29 w 1234"/>
                  <a:gd name="T7" fmla="*/ 363 h 1185"/>
                  <a:gd name="T8" fmla="*/ 12 w 1234"/>
                  <a:gd name="T9" fmla="*/ 446 h 1185"/>
                  <a:gd name="T10" fmla="*/ 42 w 1234"/>
                  <a:gd name="T11" fmla="*/ 523 h 1185"/>
                  <a:gd name="T12" fmla="*/ 343 w 1234"/>
                  <a:gd name="T13" fmla="*/ 523 h 1185"/>
                  <a:gd name="T14" fmla="*/ 489 w 1234"/>
                  <a:gd name="T15" fmla="*/ 523 h 1185"/>
                  <a:gd name="T16" fmla="*/ 513 w 1234"/>
                  <a:gd name="T17" fmla="*/ 523 h 1185"/>
                  <a:gd name="T18" fmla="*/ 540 w 1234"/>
                  <a:gd name="T19" fmla="*/ 472 h 1185"/>
                  <a:gd name="T20" fmla="*/ 515 w 1234"/>
                  <a:gd name="T21" fmla="*/ 361 h 1185"/>
                  <a:gd name="T22" fmla="*/ 538 w 1234"/>
                  <a:gd name="T23" fmla="*/ 269 h 1185"/>
                  <a:gd name="T24" fmla="*/ 497 w 1234"/>
                  <a:gd name="T25" fmla="*/ 190 h 1185"/>
                  <a:gd name="T26" fmla="*/ 492 w 1234"/>
                  <a:gd name="T27" fmla="*/ 122 h 1185"/>
                  <a:gd name="T28" fmla="*/ 473 w 1234"/>
                  <a:gd name="T29" fmla="*/ 87 h 1185"/>
                  <a:gd name="T30" fmla="*/ 434 w 1234"/>
                  <a:gd name="T31" fmla="*/ 56 h 1185"/>
                  <a:gd name="T32" fmla="*/ 390 w 1234"/>
                  <a:gd name="T33" fmla="*/ 46 h 1185"/>
                  <a:gd name="T34" fmla="*/ 355 w 1234"/>
                  <a:gd name="T35" fmla="*/ 22 h 1185"/>
                  <a:gd name="T36" fmla="*/ 304 w 1234"/>
                  <a:gd name="T37" fmla="*/ 2 h 1185"/>
                  <a:gd name="T38" fmla="*/ 254 w 1234"/>
                  <a:gd name="T39" fmla="*/ 9 h 1185"/>
                  <a:gd name="T40" fmla="*/ 212 w 1234"/>
                  <a:gd name="T41" fmla="*/ 31 h 1185"/>
                  <a:gd name="T42" fmla="*/ 196 w 1234"/>
                  <a:gd name="T43" fmla="*/ 55 h 1185"/>
                  <a:gd name="T44" fmla="*/ 158 w 1234"/>
                  <a:gd name="T45" fmla="*/ 47 h 1185"/>
                  <a:gd name="T46" fmla="*/ 115 w 1234"/>
                  <a:gd name="T47" fmla="*/ 71 h 1185"/>
                  <a:gd name="T48" fmla="*/ 62 w 1234"/>
                  <a:gd name="T49" fmla="*/ 139 h 1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34" h="1185">
                    <a:moveTo>
                      <a:pt x="139" y="312"/>
                    </a:moveTo>
                    <a:cubicBezTo>
                      <a:pt x="116" y="366"/>
                      <a:pt x="116" y="413"/>
                      <a:pt x="130" y="468"/>
                    </a:cubicBezTo>
                    <a:cubicBezTo>
                      <a:pt x="56" y="448"/>
                      <a:pt x="34" y="567"/>
                      <a:pt x="21" y="616"/>
                    </a:cubicBezTo>
                    <a:cubicBezTo>
                      <a:pt x="0" y="695"/>
                      <a:pt x="20" y="751"/>
                      <a:pt x="65" y="818"/>
                    </a:cubicBezTo>
                    <a:cubicBezTo>
                      <a:pt x="19" y="874"/>
                      <a:pt x="13" y="936"/>
                      <a:pt x="27" y="1005"/>
                    </a:cubicBezTo>
                    <a:cubicBezTo>
                      <a:pt x="36" y="1050"/>
                      <a:pt x="61" y="1154"/>
                      <a:pt x="95" y="1180"/>
                    </a:cubicBezTo>
                    <a:cubicBezTo>
                      <a:pt x="320" y="1180"/>
                      <a:pt x="545" y="1180"/>
                      <a:pt x="770" y="1180"/>
                    </a:cubicBezTo>
                    <a:cubicBezTo>
                      <a:pt x="879" y="1180"/>
                      <a:pt x="988" y="1180"/>
                      <a:pt x="1098" y="1180"/>
                    </a:cubicBezTo>
                    <a:cubicBezTo>
                      <a:pt x="1111" y="1180"/>
                      <a:pt x="1141" y="1185"/>
                      <a:pt x="1153" y="1180"/>
                    </a:cubicBezTo>
                    <a:cubicBezTo>
                      <a:pt x="1186" y="1166"/>
                      <a:pt x="1204" y="1097"/>
                      <a:pt x="1212" y="1064"/>
                    </a:cubicBezTo>
                    <a:cubicBezTo>
                      <a:pt x="1234" y="978"/>
                      <a:pt x="1222" y="880"/>
                      <a:pt x="1157" y="814"/>
                    </a:cubicBezTo>
                    <a:cubicBezTo>
                      <a:pt x="1203" y="743"/>
                      <a:pt x="1217" y="691"/>
                      <a:pt x="1209" y="606"/>
                    </a:cubicBezTo>
                    <a:cubicBezTo>
                      <a:pt x="1202" y="534"/>
                      <a:pt x="1196" y="454"/>
                      <a:pt x="1117" y="428"/>
                    </a:cubicBezTo>
                    <a:cubicBezTo>
                      <a:pt x="1130" y="432"/>
                      <a:pt x="1107" y="285"/>
                      <a:pt x="1104" y="277"/>
                    </a:cubicBezTo>
                    <a:cubicBezTo>
                      <a:pt x="1095" y="251"/>
                      <a:pt x="1065" y="223"/>
                      <a:pt x="1062" y="197"/>
                    </a:cubicBezTo>
                    <a:cubicBezTo>
                      <a:pt x="1029" y="176"/>
                      <a:pt x="1009" y="143"/>
                      <a:pt x="974" y="127"/>
                    </a:cubicBezTo>
                    <a:cubicBezTo>
                      <a:pt x="940" y="111"/>
                      <a:pt x="909" y="111"/>
                      <a:pt x="875" y="104"/>
                    </a:cubicBezTo>
                    <a:cubicBezTo>
                      <a:pt x="840" y="97"/>
                      <a:pt x="829" y="70"/>
                      <a:pt x="799" y="50"/>
                    </a:cubicBezTo>
                    <a:cubicBezTo>
                      <a:pt x="762" y="25"/>
                      <a:pt x="728" y="9"/>
                      <a:pt x="683" y="5"/>
                    </a:cubicBezTo>
                    <a:cubicBezTo>
                      <a:pt x="638" y="0"/>
                      <a:pt x="614" y="5"/>
                      <a:pt x="571" y="19"/>
                    </a:cubicBezTo>
                    <a:cubicBezTo>
                      <a:pt x="537" y="30"/>
                      <a:pt x="508" y="61"/>
                      <a:pt x="475" y="70"/>
                    </a:cubicBezTo>
                    <a:cubicBezTo>
                      <a:pt x="463" y="87"/>
                      <a:pt x="444" y="100"/>
                      <a:pt x="441" y="123"/>
                    </a:cubicBezTo>
                    <a:cubicBezTo>
                      <a:pt x="443" y="104"/>
                      <a:pt x="363" y="106"/>
                      <a:pt x="354" y="107"/>
                    </a:cubicBezTo>
                    <a:cubicBezTo>
                      <a:pt x="314" y="114"/>
                      <a:pt x="289" y="135"/>
                      <a:pt x="259" y="160"/>
                    </a:cubicBezTo>
                    <a:cubicBezTo>
                      <a:pt x="205" y="207"/>
                      <a:pt x="168" y="245"/>
                      <a:pt x="139" y="3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60" name="Freeform 13">
                <a:extLst>
                  <a:ext uri="{FF2B5EF4-FFF2-40B4-BE49-F238E27FC236}">
                    <a16:creationId xmlns:a16="http://schemas.microsoft.com/office/drawing/2014/main" id="{3A350335-F771-41FD-AC1A-5C2D6D652B03}"/>
                  </a:ext>
                </a:extLst>
              </p:cNvPr>
              <p:cNvSpPr>
                <a:spLocks/>
              </p:cNvSpPr>
              <p:nvPr/>
            </p:nvSpPr>
            <p:spPr bwMode="auto">
              <a:xfrm>
                <a:off x="4429" y="2250"/>
                <a:ext cx="77" cy="53"/>
              </a:xfrm>
              <a:custGeom>
                <a:avLst/>
                <a:gdLst>
                  <a:gd name="T0" fmla="*/ 2 w 95"/>
                  <a:gd name="T1" fmla="*/ 26 h 65"/>
                  <a:gd name="T2" fmla="*/ 19 w 95"/>
                  <a:gd name="T3" fmla="*/ 0 h 65"/>
                  <a:gd name="T4" fmla="*/ 24 w 95"/>
                  <a:gd name="T5" fmla="*/ 13 h 65"/>
                  <a:gd name="T6" fmla="*/ 38 w 95"/>
                  <a:gd name="T7" fmla="*/ 5 h 65"/>
                  <a:gd name="T8" fmla="*/ 33 w 95"/>
                  <a:gd name="T9" fmla="*/ 29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65">
                    <a:moveTo>
                      <a:pt x="6" y="59"/>
                    </a:moveTo>
                    <a:cubicBezTo>
                      <a:pt x="0" y="46"/>
                      <a:pt x="30" y="11"/>
                      <a:pt x="44" y="0"/>
                    </a:cubicBezTo>
                    <a:cubicBezTo>
                      <a:pt x="51" y="8"/>
                      <a:pt x="51" y="19"/>
                      <a:pt x="54" y="30"/>
                    </a:cubicBezTo>
                    <a:cubicBezTo>
                      <a:pt x="65" y="23"/>
                      <a:pt x="75" y="12"/>
                      <a:pt x="88" y="10"/>
                    </a:cubicBezTo>
                    <a:cubicBezTo>
                      <a:pt x="95" y="25"/>
                      <a:pt x="85" y="52"/>
                      <a:pt x="77" y="65"/>
                    </a:cubicBezTo>
                  </a:path>
                </a:pathLst>
              </a:custGeom>
              <a:solidFill>
                <a:srgbClr val="B29079"/>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61" name="Freeform 14">
                <a:extLst>
                  <a:ext uri="{FF2B5EF4-FFF2-40B4-BE49-F238E27FC236}">
                    <a16:creationId xmlns:a16="http://schemas.microsoft.com/office/drawing/2014/main" id="{8D105603-D6FF-4FE3-9658-F58E9BF13CC8}"/>
                  </a:ext>
                </a:extLst>
              </p:cNvPr>
              <p:cNvSpPr>
                <a:spLocks/>
              </p:cNvSpPr>
              <p:nvPr/>
            </p:nvSpPr>
            <p:spPr bwMode="auto">
              <a:xfrm>
                <a:off x="4424" y="2245"/>
                <a:ext cx="87" cy="63"/>
              </a:xfrm>
              <a:custGeom>
                <a:avLst/>
                <a:gdLst>
                  <a:gd name="T0" fmla="*/ 20 w 107"/>
                  <a:gd name="T1" fmla="*/ 2 h 77"/>
                  <a:gd name="T2" fmla="*/ 3 w 107"/>
                  <a:gd name="T3" fmla="*/ 30 h 77"/>
                  <a:gd name="T4" fmla="*/ 6 w 107"/>
                  <a:gd name="T5" fmla="*/ 31 h 77"/>
                  <a:gd name="T6" fmla="*/ 7 w 107"/>
                  <a:gd name="T7" fmla="*/ 29 h 77"/>
                  <a:gd name="T8" fmla="*/ 7 w 107"/>
                  <a:gd name="T9" fmla="*/ 29 h 77"/>
                  <a:gd name="T10" fmla="*/ 7 w 107"/>
                  <a:gd name="T11" fmla="*/ 28 h 77"/>
                  <a:gd name="T12" fmla="*/ 22 w 107"/>
                  <a:gd name="T13" fmla="*/ 6 h 77"/>
                  <a:gd name="T14" fmla="*/ 23 w 107"/>
                  <a:gd name="T15" fmla="*/ 13 h 77"/>
                  <a:gd name="T16" fmla="*/ 24 w 107"/>
                  <a:gd name="T17" fmla="*/ 16 h 77"/>
                  <a:gd name="T18" fmla="*/ 25 w 107"/>
                  <a:gd name="T19" fmla="*/ 18 h 77"/>
                  <a:gd name="T20" fmla="*/ 27 w 107"/>
                  <a:gd name="T21" fmla="*/ 18 h 77"/>
                  <a:gd name="T22" fmla="*/ 32 w 107"/>
                  <a:gd name="T23" fmla="*/ 15 h 77"/>
                  <a:gd name="T24" fmla="*/ 39 w 107"/>
                  <a:gd name="T25" fmla="*/ 11 h 77"/>
                  <a:gd name="T26" fmla="*/ 40 w 107"/>
                  <a:gd name="T27" fmla="*/ 13 h 77"/>
                  <a:gd name="T28" fmla="*/ 33 w 107"/>
                  <a:gd name="T29" fmla="*/ 31 h 77"/>
                  <a:gd name="T30" fmla="*/ 33 w 107"/>
                  <a:gd name="T31" fmla="*/ 31 h 77"/>
                  <a:gd name="T32" fmla="*/ 35 w 107"/>
                  <a:gd name="T33" fmla="*/ 34 h 77"/>
                  <a:gd name="T34" fmla="*/ 38 w 107"/>
                  <a:gd name="T35" fmla="*/ 34 h 77"/>
                  <a:gd name="T36" fmla="*/ 43 w 107"/>
                  <a:gd name="T37" fmla="*/ 6 h 77"/>
                  <a:gd name="T38" fmla="*/ 41 w 107"/>
                  <a:gd name="T39" fmla="*/ 5 h 77"/>
                  <a:gd name="T40" fmla="*/ 29 w 107"/>
                  <a:gd name="T41" fmla="*/ 11 h 77"/>
                  <a:gd name="T42" fmla="*/ 27 w 107"/>
                  <a:gd name="T43" fmla="*/ 12 h 77"/>
                  <a:gd name="T44" fmla="*/ 24 w 107"/>
                  <a:gd name="T45" fmla="*/ 2 h 77"/>
                  <a:gd name="T46" fmla="*/ 20 w 107"/>
                  <a:gd name="T47" fmla="*/ 2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77">
                    <a:moveTo>
                      <a:pt x="47" y="2"/>
                    </a:moveTo>
                    <a:cubicBezTo>
                      <a:pt x="35" y="12"/>
                      <a:pt x="0" y="49"/>
                      <a:pt x="7" y="67"/>
                    </a:cubicBezTo>
                    <a:cubicBezTo>
                      <a:pt x="8" y="70"/>
                      <a:pt x="11" y="71"/>
                      <a:pt x="13" y="70"/>
                    </a:cubicBezTo>
                    <a:cubicBezTo>
                      <a:pt x="15" y="69"/>
                      <a:pt x="17" y="68"/>
                      <a:pt x="17" y="65"/>
                    </a:cubicBezTo>
                    <a:cubicBezTo>
                      <a:pt x="17" y="65"/>
                      <a:pt x="17" y="64"/>
                      <a:pt x="16" y="64"/>
                    </a:cubicBezTo>
                    <a:cubicBezTo>
                      <a:pt x="16" y="63"/>
                      <a:pt x="16" y="62"/>
                      <a:pt x="16" y="62"/>
                    </a:cubicBezTo>
                    <a:cubicBezTo>
                      <a:pt x="16" y="51"/>
                      <a:pt x="34" y="27"/>
                      <a:pt x="49" y="14"/>
                    </a:cubicBezTo>
                    <a:cubicBezTo>
                      <a:pt x="51" y="19"/>
                      <a:pt x="52" y="24"/>
                      <a:pt x="53" y="31"/>
                    </a:cubicBezTo>
                    <a:cubicBezTo>
                      <a:pt x="55" y="37"/>
                      <a:pt x="55" y="37"/>
                      <a:pt x="55" y="37"/>
                    </a:cubicBezTo>
                    <a:cubicBezTo>
                      <a:pt x="55" y="38"/>
                      <a:pt x="56" y="40"/>
                      <a:pt x="58" y="40"/>
                    </a:cubicBezTo>
                    <a:cubicBezTo>
                      <a:pt x="59" y="41"/>
                      <a:pt x="61" y="41"/>
                      <a:pt x="62" y="40"/>
                    </a:cubicBezTo>
                    <a:cubicBezTo>
                      <a:pt x="73" y="33"/>
                      <a:pt x="73" y="33"/>
                      <a:pt x="73" y="33"/>
                    </a:cubicBezTo>
                    <a:cubicBezTo>
                      <a:pt x="79" y="29"/>
                      <a:pt x="84" y="25"/>
                      <a:pt x="90" y="23"/>
                    </a:cubicBezTo>
                    <a:cubicBezTo>
                      <a:pt x="91" y="25"/>
                      <a:pt x="91" y="26"/>
                      <a:pt x="91" y="28"/>
                    </a:cubicBezTo>
                    <a:cubicBezTo>
                      <a:pt x="91" y="42"/>
                      <a:pt x="85" y="58"/>
                      <a:pt x="78" y="69"/>
                    </a:cubicBezTo>
                    <a:cubicBezTo>
                      <a:pt x="78" y="70"/>
                      <a:pt x="78" y="70"/>
                      <a:pt x="78" y="71"/>
                    </a:cubicBezTo>
                    <a:cubicBezTo>
                      <a:pt x="78" y="73"/>
                      <a:pt x="78" y="75"/>
                      <a:pt x="80" y="76"/>
                    </a:cubicBezTo>
                    <a:cubicBezTo>
                      <a:pt x="82" y="77"/>
                      <a:pt x="86" y="76"/>
                      <a:pt x="87" y="74"/>
                    </a:cubicBezTo>
                    <a:cubicBezTo>
                      <a:pt x="96" y="59"/>
                      <a:pt x="107" y="31"/>
                      <a:pt x="99" y="13"/>
                    </a:cubicBezTo>
                    <a:cubicBezTo>
                      <a:pt x="97" y="11"/>
                      <a:pt x="95" y="10"/>
                      <a:pt x="93" y="11"/>
                    </a:cubicBezTo>
                    <a:cubicBezTo>
                      <a:pt x="83" y="13"/>
                      <a:pt x="75" y="19"/>
                      <a:pt x="67" y="24"/>
                    </a:cubicBezTo>
                    <a:cubicBezTo>
                      <a:pt x="67" y="24"/>
                      <a:pt x="65" y="26"/>
                      <a:pt x="63" y="27"/>
                    </a:cubicBezTo>
                    <a:cubicBezTo>
                      <a:pt x="62" y="18"/>
                      <a:pt x="60" y="10"/>
                      <a:pt x="54" y="3"/>
                    </a:cubicBezTo>
                    <a:cubicBezTo>
                      <a:pt x="52" y="1"/>
                      <a:pt x="49" y="0"/>
                      <a:pt x="47"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62" name="Freeform 15">
                <a:extLst>
                  <a:ext uri="{FF2B5EF4-FFF2-40B4-BE49-F238E27FC236}">
                    <a16:creationId xmlns:a16="http://schemas.microsoft.com/office/drawing/2014/main" id="{918A0C19-DA79-48AF-BC3F-291515B5A1F8}"/>
                  </a:ext>
                </a:extLst>
              </p:cNvPr>
              <p:cNvSpPr>
                <a:spLocks/>
              </p:cNvSpPr>
              <p:nvPr/>
            </p:nvSpPr>
            <p:spPr bwMode="auto">
              <a:xfrm>
                <a:off x="5310" y="2242"/>
                <a:ext cx="52" cy="58"/>
              </a:xfrm>
              <a:custGeom>
                <a:avLst/>
                <a:gdLst>
                  <a:gd name="T0" fmla="*/ 7 w 63"/>
                  <a:gd name="T1" fmla="*/ 31 h 71"/>
                  <a:gd name="T2" fmla="*/ 2 w 63"/>
                  <a:gd name="T3" fmla="*/ 11 h 71"/>
                  <a:gd name="T4" fmla="*/ 14 w 63"/>
                  <a:gd name="T5" fmla="*/ 14 h 71"/>
                  <a:gd name="T6" fmla="*/ 14 w 63"/>
                  <a:gd name="T7" fmla="*/ 0 h 71"/>
                  <a:gd name="T8" fmla="*/ 29 w 63"/>
                  <a:gd name="T9" fmla="*/ 19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1">
                    <a:moveTo>
                      <a:pt x="15" y="71"/>
                    </a:moveTo>
                    <a:cubicBezTo>
                      <a:pt x="9" y="55"/>
                      <a:pt x="0" y="42"/>
                      <a:pt x="2" y="23"/>
                    </a:cubicBezTo>
                    <a:cubicBezTo>
                      <a:pt x="10" y="29"/>
                      <a:pt x="21" y="30"/>
                      <a:pt x="30" y="32"/>
                    </a:cubicBezTo>
                    <a:cubicBezTo>
                      <a:pt x="30" y="22"/>
                      <a:pt x="32" y="10"/>
                      <a:pt x="31" y="0"/>
                    </a:cubicBezTo>
                    <a:cubicBezTo>
                      <a:pt x="47" y="5"/>
                      <a:pt x="54" y="29"/>
                      <a:pt x="63" y="42"/>
                    </a:cubicBezTo>
                  </a:path>
                </a:pathLst>
              </a:custGeom>
              <a:solidFill>
                <a:srgbClr val="B29079"/>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63" name="Freeform 16">
                <a:extLst>
                  <a:ext uri="{FF2B5EF4-FFF2-40B4-BE49-F238E27FC236}">
                    <a16:creationId xmlns:a16="http://schemas.microsoft.com/office/drawing/2014/main" id="{7C6CBF3B-DC4B-4241-8790-3F8DBE8A6B86}"/>
                  </a:ext>
                </a:extLst>
              </p:cNvPr>
              <p:cNvSpPr>
                <a:spLocks/>
              </p:cNvSpPr>
              <p:nvPr/>
            </p:nvSpPr>
            <p:spPr bwMode="auto">
              <a:xfrm>
                <a:off x="5307" y="2238"/>
                <a:ext cx="59" cy="67"/>
              </a:xfrm>
              <a:custGeom>
                <a:avLst/>
                <a:gdLst>
                  <a:gd name="T0" fmla="*/ 14 w 73"/>
                  <a:gd name="T1" fmla="*/ 2 h 82"/>
                  <a:gd name="T2" fmla="*/ 12 w 73"/>
                  <a:gd name="T3" fmla="*/ 2 h 82"/>
                  <a:gd name="T4" fmla="*/ 12 w 73"/>
                  <a:gd name="T5" fmla="*/ 9 h 82"/>
                  <a:gd name="T6" fmla="*/ 12 w 73"/>
                  <a:gd name="T7" fmla="*/ 13 h 82"/>
                  <a:gd name="T8" fmla="*/ 12 w 73"/>
                  <a:gd name="T9" fmla="*/ 13 h 82"/>
                  <a:gd name="T10" fmla="*/ 4 w 73"/>
                  <a:gd name="T11" fmla="*/ 11 h 82"/>
                  <a:gd name="T12" fmla="*/ 2 w 73"/>
                  <a:gd name="T13" fmla="*/ 11 h 82"/>
                  <a:gd name="T14" fmla="*/ 1 w 73"/>
                  <a:gd name="T15" fmla="*/ 13 h 82"/>
                  <a:gd name="T16" fmla="*/ 4 w 73"/>
                  <a:gd name="T17" fmla="*/ 29 h 82"/>
                  <a:gd name="T18" fmla="*/ 6 w 73"/>
                  <a:gd name="T19" fmla="*/ 34 h 82"/>
                  <a:gd name="T20" fmla="*/ 9 w 73"/>
                  <a:gd name="T21" fmla="*/ 36 h 82"/>
                  <a:gd name="T22" fmla="*/ 10 w 73"/>
                  <a:gd name="T23" fmla="*/ 34 h 82"/>
                  <a:gd name="T24" fmla="*/ 10 w 73"/>
                  <a:gd name="T25" fmla="*/ 34 h 82"/>
                  <a:gd name="T26" fmla="*/ 8 w 73"/>
                  <a:gd name="T27" fmla="*/ 28 h 82"/>
                  <a:gd name="T28" fmla="*/ 5 w 73"/>
                  <a:gd name="T29" fmla="*/ 16 h 82"/>
                  <a:gd name="T30" fmla="*/ 12 w 73"/>
                  <a:gd name="T31" fmla="*/ 19 h 82"/>
                  <a:gd name="T32" fmla="*/ 15 w 73"/>
                  <a:gd name="T33" fmla="*/ 19 h 82"/>
                  <a:gd name="T34" fmla="*/ 15 w 73"/>
                  <a:gd name="T35" fmla="*/ 19 h 82"/>
                  <a:gd name="T36" fmla="*/ 17 w 73"/>
                  <a:gd name="T37" fmla="*/ 16 h 82"/>
                  <a:gd name="T38" fmla="*/ 17 w 73"/>
                  <a:gd name="T39" fmla="*/ 6 h 82"/>
                  <a:gd name="T40" fmla="*/ 23 w 73"/>
                  <a:gd name="T41" fmla="*/ 16 h 82"/>
                  <a:gd name="T42" fmla="*/ 27 w 73"/>
                  <a:gd name="T43" fmla="*/ 23 h 82"/>
                  <a:gd name="T44" fmla="*/ 30 w 73"/>
                  <a:gd name="T45" fmla="*/ 23 h 82"/>
                  <a:gd name="T46" fmla="*/ 30 w 73"/>
                  <a:gd name="T47" fmla="*/ 20 h 82"/>
                  <a:gd name="T48" fmla="*/ 27 w 73"/>
                  <a:gd name="T49" fmla="*/ 13 h 82"/>
                  <a:gd name="T50" fmla="*/ 15 w 73"/>
                  <a:gd name="T51" fmla="*/ 1 h 82"/>
                  <a:gd name="T52" fmla="*/ 14 w 73"/>
                  <a:gd name="T53" fmla="*/ 2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3" h="82">
                    <a:moveTo>
                      <a:pt x="32" y="2"/>
                    </a:moveTo>
                    <a:cubicBezTo>
                      <a:pt x="31" y="2"/>
                      <a:pt x="30" y="4"/>
                      <a:pt x="30" y="6"/>
                    </a:cubicBezTo>
                    <a:cubicBezTo>
                      <a:pt x="30" y="20"/>
                      <a:pt x="30" y="20"/>
                      <a:pt x="30" y="20"/>
                    </a:cubicBezTo>
                    <a:cubicBezTo>
                      <a:pt x="30" y="20"/>
                      <a:pt x="30" y="26"/>
                      <a:pt x="29" y="31"/>
                    </a:cubicBezTo>
                    <a:cubicBezTo>
                      <a:pt x="29" y="31"/>
                      <a:pt x="29" y="31"/>
                      <a:pt x="29" y="31"/>
                    </a:cubicBezTo>
                    <a:cubicBezTo>
                      <a:pt x="21" y="29"/>
                      <a:pt x="14" y="28"/>
                      <a:pt x="9" y="24"/>
                    </a:cubicBezTo>
                    <a:cubicBezTo>
                      <a:pt x="8" y="23"/>
                      <a:pt x="6" y="23"/>
                      <a:pt x="4" y="23"/>
                    </a:cubicBezTo>
                    <a:cubicBezTo>
                      <a:pt x="3" y="24"/>
                      <a:pt x="1" y="26"/>
                      <a:pt x="1" y="28"/>
                    </a:cubicBezTo>
                    <a:cubicBezTo>
                      <a:pt x="0" y="42"/>
                      <a:pt x="4" y="54"/>
                      <a:pt x="9" y="65"/>
                    </a:cubicBezTo>
                    <a:cubicBezTo>
                      <a:pt x="14" y="78"/>
                      <a:pt x="14" y="78"/>
                      <a:pt x="14" y="78"/>
                    </a:cubicBezTo>
                    <a:cubicBezTo>
                      <a:pt x="15" y="80"/>
                      <a:pt x="18" y="82"/>
                      <a:pt x="20" y="81"/>
                    </a:cubicBezTo>
                    <a:cubicBezTo>
                      <a:pt x="23" y="80"/>
                      <a:pt x="24" y="78"/>
                      <a:pt x="24" y="76"/>
                    </a:cubicBezTo>
                    <a:cubicBezTo>
                      <a:pt x="24" y="76"/>
                      <a:pt x="24" y="75"/>
                      <a:pt x="24" y="75"/>
                    </a:cubicBezTo>
                    <a:cubicBezTo>
                      <a:pt x="18" y="61"/>
                      <a:pt x="18" y="61"/>
                      <a:pt x="18" y="61"/>
                    </a:cubicBezTo>
                    <a:cubicBezTo>
                      <a:pt x="15" y="53"/>
                      <a:pt x="12" y="45"/>
                      <a:pt x="12" y="36"/>
                    </a:cubicBezTo>
                    <a:cubicBezTo>
                      <a:pt x="17" y="38"/>
                      <a:pt x="22" y="40"/>
                      <a:pt x="27" y="41"/>
                    </a:cubicBezTo>
                    <a:cubicBezTo>
                      <a:pt x="33" y="42"/>
                      <a:pt x="33" y="42"/>
                      <a:pt x="33" y="42"/>
                    </a:cubicBezTo>
                    <a:cubicBezTo>
                      <a:pt x="35" y="42"/>
                      <a:pt x="36" y="42"/>
                      <a:pt x="37" y="41"/>
                    </a:cubicBezTo>
                    <a:cubicBezTo>
                      <a:pt x="39" y="40"/>
                      <a:pt x="39" y="38"/>
                      <a:pt x="39" y="36"/>
                    </a:cubicBezTo>
                    <a:cubicBezTo>
                      <a:pt x="39" y="36"/>
                      <a:pt x="40" y="18"/>
                      <a:pt x="40" y="14"/>
                    </a:cubicBezTo>
                    <a:cubicBezTo>
                      <a:pt x="46" y="19"/>
                      <a:pt x="51" y="28"/>
                      <a:pt x="55" y="36"/>
                    </a:cubicBezTo>
                    <a:cubicBezTo>
                      <a:pt x="63" y="50"/>
                      <a:pt x="63" y="50"/>
                      <a:pt x="63" y="50"/>
                    </a:cubicBezTo>
                    <a:cubicBezTo>
                      <a:pt x="64" y="52"/>
                      <a:pt x="67" y="53"/>
                      <a:pt x="70" y="52"/>
                    </a:cubicBezTo>
                    <a:cubicBezTo>
                      <a:pt x="72" y="50"/>
                      <a:pt x="73" y="47"/>
                      <a:pt x="71" y="44"/>
                    </a:cubicBezTo>
                    <a:cubicBezTo>
                      <a:pt x="64" y="31"/>
                      <a:pt x="64" y="31"/>
                      <a:pt x="64" y="31"/>
                    </a:cubicBezTo>
                    <a:cubicBezTo>
                      <a:pt x="58" y="19"/>
                      <a:pt x="50" y="4"/>
                      <a:pt x="37" y="1"/>
                    </a:cubicBezTo>
                    <a:cubicBezTo>
                      <a:pt x="35" y="0"/>
                      <a:pt x="34" y="1"/>
                      <a:pt x="3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64" name="Freeform 17">
                <a:extLst>
                  <a:ext uri="{FF2B5EF4-FFF2-40B4-BE49-F238E27FC236}">
                    <a16:creationId xmlns:a16="http://schemas.microsoft.com/office/drawing/2014/main" id="{C14355C2-E543-4E21-AD37-E8426113F2A6}"/>
                  </a:ext>
                </a:extLst>
              </p:cNvPr>
              <p:cNvSpPr>
                <a:spLocks/>
              </p:cNvSpPr>
              <p:nvPr/>
            </p:nvSpPr>
            <p:spPr bwMode="auto">
              <a:xfrm>
                <a:off x="4400" y="2283"/>
                <a:ext cx="125" cy="361"/>
              </a:xfrm>
              <a:custGeom>
                <a:avLst/>
                <a:gdLst>
                  <a:gd name="T0" fmla="*/ 68 w 153"/>
                  <a:gd name="T1" fmla="*/ 125 h 443"/>
                  <a:gd name="T2" fmla="*/ 43 w 153"/>
                  <a:gd name="T3" fmla="*/ 55 h 443"/>
                  <a:gd name="T4" fmla="*/ 49 w 153"/>
                  <a:gd name="T5" fmla="*/ 23 h 443"/>
                  <a:gd name="T6" fmla="*/ 40 w 153"/>
                  <a:gd name="T7" fmla="*/ 5 h 443"/>
                  <a:gd name="T8" fmla="*/ 16 w 153"/>
                  <a:gd name="T9" fmla="*/ 10 h 443"/>
                  <a:gd name="T10" fmla="*/ 7 w 153"/>
                  <a:gd name="T11" fmla="*/ 44 h 443"/>
                  <a:gd name="T12" fmla="*/ 9 w 153"/>
                  <a:gd name="T13" fmla="*/ 122 h 443"/>
                  <a:gd name="T14" fmla="*/ 63 w 153"/>
                  <a:gd name="T15" fmla="*/ 196 h 44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 h="443">
                    <a:moveTo>
                      <a:pt x="153" y="283"/>
                    </a:moveTo>
                    <a:cubicBezTo>
                      <a:pt x="103" y="282"/>
                      <a:pt x="95" y="161"/>
                      <a:pt x="97" y="127"/>
                    </a:cubicBezTo>
                    <a:cubicBezTo>
                      <a:pt x="98" y="103"/>
                      <a:pt x="103" y="75"/>
                      <a:pt x="109" y="52"/>
                    </a:cubicBezTo>
                    <a:cubicBezTo>
                      <a:pt x="116" y="21"/>
                      <a:pt x="123" y="19"/>
                      <a:pt x="91" y="11"/>
                    </a:cubicBezTo>
                    <a:cubicBezTo>
                      <a:pt x="66" y="4"/>
                      <a:pt x="50" y="0"/>
                      <a:pt x="35" y="23"/>
                    </a:cubicBezTo>
                    <a:cubicBezTo>
                      <a:pt x="23" y="43"/>
                      <a:pt x="21" y="76"/>
                      <a:pt x="16" y="99"/>
                    </a:cubicBezTo>
                    <a:cubicBezTo>
                      <a:pt x="5" y="156"/>
                      <a:pt x="0" y="222"/>
                      <a:pt x="20" y="277"/>
                    </a:cubicBezTo>
                    <a:cubicBezTo>
                      <a:pt x="45" y="346"/>
                      <a:pt x="91" y="394"/>
                      <a:pt x="141" y="443"/>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65" name="Freeform 18">
                <a:extLst>
                  <a:ext uri="{FF2B5EF4-FFF2-40B4-BE49-F238E27FC236}">
                    <a16:creationId xmlns:a16="http://schemas.microsoft.com/office/drawing/2014/main" id="{E1104DFB-ADB9-4759-B3FE-1191865177A4}"/>
                  </a:ext>
                </a:extLst>
              </p:cNvPr>
              <p:cNvSpPr>
                <a:spLocks/>
              </p:cNvSpPr>
              <p:nvPr/>
            </p:nvSpPr>
            <p:spPr bwMode="auto">
              <a:xfrm>
                <a:off x="4398" y="2278"/>
                <a:ext cx="131" cy="370"/>
              </a:xfrm>
              <a:custGeom>
                <a:avLst/>
                <a:gdLst>
                  <a:gd name="T0" fmla="*/ 15 w 161"/>
                  <a:gd name="T1" fmla="*/ 11 h 454"/>
                  <a:gd name="T2" fmla="*/ 7 w 161"/>
                  <a:gd name="T3" fmla="*/ 38 h 454"/>
                  <a:gd name="T4" fmla="*/ 6 w 161"/>
                  <a:gd name="T5" fmla="*/ 46 h 454"/>
                  <a:gd name="T6" fmla="*/ 8 w 161"/>
                  <a:gd name="T7" fmla="*/ 126 h 454"/>
                  <a:gd name="T8" fmla="*/ 62 w 161"/>
                  <a:gd name="T9" fmla="*/ 199 h 454"/>
                  <a:gd name="T10" fmla="*/ 65 w 161"/>
                  <a:gd name="T11" fmla="*/ 199 h 454"/>
                  <a:gd name="T12" fmla="*/ 65 w 161"/>
                  <a:gd name="T13" fmla="*/ 196 h 454"/>
                  <a:gd name="T14" fmla="*/ 12 w 161"/>
                  <a:gd name="T15" fmla="*/ 124 h 454"/>
                  <a:gd name="T16" fmla="*/ 11 w 161"/>
                  <a:gd name="T17" fmla="*/ 46 h 454"/>
                  <a:gd name="T18" fmla="*/ 12 w 161"/>
                  <a:gd name="T19" fmla="*/ 39 h 454"/>
                  <a:gd name="T20" fmla="*/ 19 w 161"/>
                  <a:gd name="T21" fmla="*/ 14 h 454"/>
                  <a:gd name="T22" fmla="*/ 41 w 161"/>
                  <a:gd name="T23" fmla="*/ 10 h 454"/>
                  <a:gd name="T24" fmla="*/ 49 w 161"/>
                  <a:gd name="T25" fmla="*/ 13 h 454"/>
                  <a:gd name="T26" fmla="*/ 48 w 161"/>
                  <a:gd name="T27" fmla="*/ 20 h 454"/>
                  <a:gd name="T28" fmla="*/ 47 w 161"/>
                  <a:gd name="T29" fmla="*/ 24 h 454"/>
                  <a:gd name="T30" fmla="*/ 41 w 161"/>
                  <a:gd name="T31" fmla="*/ 59 h 454"/>
                  <a:gd name="T32" fmla="*/ 56 w 161"/>
                  <a:gd name="T33" fmla="*/ 124 h 454"/>
                  <a:gd name="T34" fmla="*/ 68 w 161"/>
                  <a:gd name="T35" fmla="*/ 130 h 454"/>
                  <a:gd name="T36" fmla="*/ 71 w 161"/>
                  <a:gd name="T37" fmla="*/ 127 h 454"/>
                  <a:gd name="T38" fmla="*/ 68 w 161"/>
                  <a:gd name="T39" fmla="*/ 125 h 454"/>
                  <a:gd name="T40" fmla="*/ 59 w 161"/>
                  <a:gd name="T41" fmla="*/ 121 h 454"/>
                  <a:gd name="T42" fmla="*/ 46 w 161"/>
                  <a:gd name="T43" fmla="*/ 59 h 454"/>
                  <a:gd name="T44" fmla="*/ 51 w 161"/>
                  <a:gd name="T45" fmla="*/ 26 h 454"/>
                  <a:gd name="T46" fmla="*/ 53 w 161"/>
                  <a:gd name="T47" fmla="*/ 21 h 454"/>
                  <a:gd name="T48" fmla="*/ 53 w 161"/>
                  <a:gd name="T49" fmla="*/ 11 h 454"/>
                  <a:gd name="T50" fmla="*/ 41 w 161"/>
                  <a:gd name="T51" fmla="*/ 6 h 454"/>
                  <a:gd name="T52" fmla="*/ 15 w 161"/>
                  <a:gd name="T53" fmla="*/ 11 h 4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1" h="454">
                    <a:moveTo>
                      <a:pt x="34" y="26"/>
                    </a:moveTo>
                    <a:cubicBezTo>
                      <a:pt x="24" y="43"/>
                      <a:pt x="20" y="66"/>
                      <a:pt x="17" y="87"/>
                    </a:cubicBezTo>
                    <a:cubicBezTo>
                      <a:pt x="14" y="104"/>
                      <a:pt x="14" y="104"/>
                      <a:pt x="14" y="104"/>
                    </a:cubicBezTo>
                    <a:cubicBezTo>
                      <a:pt x="0" y="180"/>
                      <a:pt x="1" y="239"/>
                      <a:pt x="18" y="285"/>
                    </a:cubicBezTo>
                    <a:cubicBezTo>
                      <a:pt x="44" y="355"/>
                      <a:pt x="91" y="404"/>
                      <a:pt x="141" y="452"/>
                    </a:cubicBezTo>
                    <a:cubicBezTo>
                      <a:pt x="143" y="454"/>
                      <a:pt x="146" y="454"/>
                      <a:pt x="148" y="452"/>
                    </a:cubicBezTo>
                    <a:cubicBezTo>
                      <a:pt x="150" y="450"/>
                      <a:pt x="150" y="447"/>
                      <a:pt x="148" y="445"/>
                    </a:cubicBezTo>
                    <a:cubicBezTo>
                      <a:pt x="99" y="398"/>
                      <a:pt x="53" y="349"/>
                      <a:pt x="28" y="281"/>
                    </a:cubicBezTo>
                    <a:cubicBezTo>
                      <a:pt x="11" y="237"/>
                      <a:pt x="10" y="180"/>
                      <a:pt x="24" y="106"/>
                    </a:cubicBezTo>
                    <a:cubicBezTo>
                      <a:pt x="27" y="89"/>
                      <a:pt x="27" y="89"/>
                      <a:pt x="27" y="89"/>
                    </a:cubicBezTo>
                    <a:cubicBezTo>
                      <a:pt x="30" y="69"/>
                      <a:pt x="34" y="46"/>
                      <a:pt x="43" y="32"/>
                    </a:cubicBezTo>
                    <a:cubicBezTo>
                      <a:pt x="55" y="12"/>
                      <a:pt x="67" y="15"/>
                      <a:pt x="93" y="22"/>
                    </a:cubicBezTo>
                    <a:cubicBezTo>
                      <a:pt x="101" y="24"/>
                      <a:pt x="111" y="27"/>
                      <a:pt x="112" y="29"/>
                    </a:cubicBezTo>
                    <a:cubicBezTo>
                      <a:pt x="114" y="32"/>
                      <a:pt x="112" y="37"/>
                      <a:pt x="110" y="45"/>
                    </a:cubicBezTo>
                    <a:cubicBezTo>
                      <a:pt x="107" y="57"/>
                      <a:pt x="107" y="57"/>
                      <a:pt x="107" y="57"/>
                    </a:cubicBezTo>
                    <a:cubicBezTo>
                      <a:pt x="103" y="72"/>
                      <a:pt x="96" y="103"/>
                      <a:pt x="95" y="132"/>
                    </a:cubicBezTo>
                    <a:cubicBezTo>
                      <a:pt x="94" y="155"/>
                      <a:pt x="96" y="247"/>
                      <a:pt x="129" y="281"/>
                    </a:cubicBezTo>
                    <a:cubicBezTo>
                      <a:pt x="137" y="290"/>
                      <a:pt x="146" y="294"/>
                      <a:pt x="156" y="294"/>
                    </a:cubicBezTo>
                    <a:cubicBezTo>
                      <a:pt x="159" y="294"/>
                      <a:pt x="161" y="292"/>
                      <a:pt x="161" y="289"/>
                    </a:cubicBezTo>
                    <a:cubicBezTo>
                      <a:pt x="161" y="286"/>
                      <a:pt x="159" y="284"/>
                      <a:pt x="156" y="284"/>
                    </a:cubicBezTo>
                    <a:cubicBezTo>
                      <a:pt x="149" y="284"/>
                      <a:pt x="142" y="280"/>
                      <a:pt x="136" y="274"/>
                    </a:cubicBezTo>
                    <a:cubicBezTo>
                      <a:pt x="109" y="245"/>
                      <a:pt x="104" y="160"/>
                      <a:pt x="105" y="133"/>
                    </a:cubicBezTo>
                    <a:cubicBezTo>
                      <a:pt x="106" y="112"/>
                      <a:pt x="110" y="85"/>
                      <a:pt x="117" y="59"/>
                    </a:cubicBezTo>
                    <a:cubicBezTo>
                      <a:pt x="120" y="48"/>
                      <a:pt x="120" y="48"/>
                      <a:pt x="120" y="48"/>
                    </a:cubicBezTo>
                    <a:cubicBezTo>
                      <a:pt x="123" y="37"/>
                      <a:pt x="125" y="30"/>
                      <a:pt x="121" y="24"/>
                    </a:cubicBezTo>
                    <a:cubicBezTo>
                      <a:pt x="118" y="18"/>
                      <a:pt x="111" y="16"/>
                      <a:pt x="95" y="12"/>
                    </a:cubicBezTo>
                    <a:cubicBezTo>
                      <a:pt x="70" y="5"/>
                      <a:pt x="50" y="0"/>
                      <a:pt x="34" y="2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66" name="Freeform 19">
                <a:extLst>
                  <a:ext uri="{FF2B5EF4-FFF2-40B4-BE49-F238E27FC236}">
                    <a16:creationId xmlns:a16="http://schemas.microsoft.com/office/drawing/2014/main" id="{AF6FF0CC-8621-4E3E-8BF0-E047EDB917BD}"/>
                  </a:ext>
                </a:extLst>
              </p:cNvPr>
              <p:cNvSpPr>
                <a:spLocks/>
              </p:cNvSpPr>
              <p:nvPr/>
            </p:nvSpPr>
            <p:spPr bwMode="auto">
              <a:xfrm>
                <a:off x="5319" y="2272"/>
                <a:ext cx="93" cy="345"/>
              </a:xfrm>
              <a:custGeom>
                <a:avLst/>
                <a:gdLst>
                  <a:gd name="T0" fmla="*/ 0 w 114"/>
                  <a:gd name="T1" fmla="*/ 126 h 423"/>
                  <a:gd name="T2" fmla="*/ 16 w 114"/>
                  <a:gd name="T3" fmla="*/ 63 h 423"/>
                  <a:gd name="T4" fmla="*/ 4 w 114"/>
                  <a:gd name="T5" fmla="*/ 11 h 423"/>
                  <a:gd name="T6" fmla="*/ 24 w 114"/>
                  <a:gd name="T7" fmla="*/ 2 h 423"/>
                  <a:gd name="T8" fmla="*/ 39 w 114"/>
                  <a:gd name="T9" fmla="*/ 28 h 423"/>
                  <a:gd name="T10" fmla="*/ 49 w 114"/>
                  <a:gd name="T11" fmla="*/ 90 h 423"/>
                  <a:gd name="T12" fmla="*/ 3 w 114"/>
                  <a:gd name="T13" fmla="*/ 187 h 4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 h="423">
                    <a:moveTo>
                      <a:pt x="0" y="284"/>
                    </a:moveTo>
                    <a:cubicBezTo>
                      <a:pt x="42" y="271"/>
                      <a:pt x="38" y="179"/>
                      <a:pt x="36" y="144"/>
                    </a:cubicBezTo>
                    <a:cubicBezTo>
                      <a:pt x="34" y="99"/>
                      <a:pt x="16" y="65"/>
                      <a:pt x="8" y="25"/>
                    </a:cubicBezTo>
                    <a:cubicBezTo>
                      <a:pt x="24" y="18"/>
                      <a:pt x="39" y="0"/>
                      <a:pt x="55" y="6"/>
                    </a:cubicBezTo>
                    <a:cubicBezTo>
                      <a:pt x="69" y="11"/>
                      <a:pt x="83" y="50"/>
                      <a:pt x="88" y="63"/>
                    </a:cubicBezTo>
                    <a:cubicBezTo>
                      <a:pt x="104" y="107"/>
                      <a:pt x="108" y="156"/>
                      <a:pt x="111" y="203"/>
                    </a:cubicBezTo>
                    <a:cubicBezTo>
                      <a:pt x="114" y="279"/>
                      <a:pt x="89" y="393"/>
                      <a:pt x="7" y="423"/>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67" name="Freeform 20">
                <a:extLst>
                  <a:ext uri="{FF2B5EF4-FFF2-40B4-BE49-F238E27FC236}">
                    <a16:creationId xmlns:a16="http://schemas.microsoft.com/office/drawing/2014/main" id="{79F4A9E3-D133-44A5-BBCB-8CFB5CAF785F}"/>
                  </a:ext>
                </a:extLst>
              </p:cNvPr>
              <p:cNvSpPr>
                <a:spLocks/>
              </p:cNvSpPr>
              <p:nvPr/>
            </p:nvSpPr>
            <p:spPr bwMode="auto">
              <a:xfrm>
                <a:off x="5315" y="2269"/>
                <a:ext cx="102" cy="353"/>
              </a:xfrm>
              <a:custGeom>
                <a:avLst/>
                <a:gdLst>
                  <a:gd name="T0" fmla="*/ 11 w 125"/>
                  <a:gd name="T1" fmla="*/ 7 h 433"/>
                  <a:gd name="T2" fmla="*/ 5 w 125"/>
                  <a:gd name="T3" fmla="*/ 11 h 433"/>
                  <a:gd name="T4" fmla="*/ 3 w 125"/>
                  <a:gd name="T5" fmla="*/ 13 h 433"/>
                  <a:gd name="T6" fmla="*/ 9 w 125"/>
                  <a:gd name="T7" fmla="*/ 33 h 433"/>
                  <a:gd name="T8" fmla="*/ 16 w 125"/>
                  <a:gd name="T9" fmla="*/ 66 h 433"/>
                  <a:gd name="T10" fmla="*/ 2 w 125"/>
                  <a:gd name="T11" fmla="*/ 125 h 433"/>
                  <a:gd name="T12" fmla="*/ 1 w 125"/>
                  <a:gd name="T13" fmla="*/ 128 h 433"/>
                  <a:gd name="T14" fmla="*/ 3 w 125"/>
                  <a:gd name="T15" fmla="*/ 129 h 433"/>
                  <a:gd name="T16" fmla="*/ 20 w 125"/>
                  <a:gd name="T17" fmla="*/ 81 h 433"/>
                  <a:gd name="T18" fmla="*/ 20 w 125"/>
                  <a:gd name="T19" fmla="*/ 66 h 433"/>
                  <a:gd name="T20" fmla="*/ 13 w 125"/>
                  <a:gd name="T21" fmla="*/ 31 h 433"/>
                  <a:gd name="T22" fmla="*/ 8 w 125"/>
                  <a:gd name="T23" fmla="*/ 13 h 433"/>
                  <a:gd name="T24" fmla="*/ 13 w 125"/>
                  <a:gd name="T25" fmla="*/ 11 h 433"/>
                  <a:gd name="T26" fmla="*/ 25 w 125"/>
                  <a:gd name="T27" fmla="*/ 7 h 433"/>
                  <a:gd name="T28" fmla="*/ 38 w 125"/>
                  <a:gd name="T29" fmla="*/ 30 h 433"/>
                  <a:gd name="T30" fmla="*/ 39 w 125"/>
                  <a:gd name="T31" fmla="*/ 31 h 433"/>
                  <a:gd name="T32" fmla="*/ 49 w 125"/>
                  <a:gd name="T33" fmla="*/ 92 h 433"/>
                  <a:gd name="T34" fmla="*/ 5 w 125"/>
                  <a:gd name="T35" fmla="*/ 186 h 433"/>
                  <a:gd name="T36" fmla="*/ 3 w 125"/>
                  <a:gd name="T37" fmla="*/ 189 h 433"/>
                  <a:gd name="T38" fmla="*/ 6 w 125"/>
                  <a:gd name="T39" fmla="*/ 191 h 433"/>
                  <a:gd name="T40" fmla="*/ 54 w 125"/>
                  <a:gd name="T41" fmla="*/ 91 h 433"/>
                  <a:gd name="T42" fmla="*/ 43 w 125"/>
                  <a:gd name="T43" fmla="*/ 29 h 433"/>
                  <a:gd name="T44" fmla="*/ 42 w 125"/>
                  <a:gd name="T45" fmla="*/ 28 h 433"/>
                  <a:gd name="T46" fmla="*/ 27 w 125"/>
                  <a:gd name="T47" fmla="*/ 2 h 433"/>
                  <a:gd name="T48" fmla="*/ 11 w 125"/>
                  <a:gd name="T49" fmla="*/ 7 h 4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5" h="433">
                    <a:moveTo>
                      <a:pt x="25" y="16"/>
                    </a:moveTo>
                    <a:cubicBezTo>
                      <a:pt x="10" y="24"/>
                      <a:pt x="10" y="24"/>
                      <a:pt x="10" y="24"/>
                    </a:cubicBezTo>
                    <a:cubicBezTo>
                      <a:pt x="8" y="26"/>
                      <a:pt x="7" y="28"/>
                      <a:pt x="7" y="30"/>
                    </a:cubicBezTo>
                    <a:cubicBezTo>
                      <a:pt x="19" y="73"/>
                      <a:pt x="19" y="73"/>
                      <a:pt x="19" y="73"/>
                    </a:cubicBezTo>
                    <a:cubicBezTo>
                      <a:pt x="27" y="96"/>
                      <a:pt x="34" y="120"/>
                      <a:pt x="36" y="149"/>
                    </a:cubicBezTo>
                    <a:cubicBezTo>
                      <a:pt x="38" y="179"/>
                      <a:pt x="42" y="271"/>
                      <a:pt x="4" y="283"/>
                    </a:cubicBezTo>
                    <a:cubicBezTo>
                      <a:pt x="1" y="283"/>
                      <a:pt x="0" y="286"/>
                      <a:pt x="1" y="289"/>
                    </a:cubicBezTo>
                    <a:cubicBezTo>
                      <a:pt x="1" y="292"/>
                      <a:pt x="4" y="293"/>
                      <a:pt x="7" y="292"/>
                    </a:cubicBezTo>
                    <a:cubicBezTo>
                      <a:pt x="40" y="283"/>
                      <a:pt x="47" y="232"/>
                      <a:pt x="47" y="183"/>
                    </a:cubicBezTo>
                    <a:cubicBezTo>
                      <a:pt x="47" y="171"/>
                      <a:pt x="47" y="159"/>
                      <a:pt x="46" y="148"/>
                    </a:cubicBezTo>
                    <a:cubicBezTo>
                      <a:pt x="45" y="119"/>
                      <a:pt x="37" y="94"/>
                      <a:pt x="29" y="70"/>
                    </a:cubicBezTo>
                    <a:cubicBezTo>
                      <a:pt x="29" y="70"/>
                      <a:pt x="20" y="37"/>
                      <a:pt x="18" y="31"/>
                    </a:cubicBezTo>
                    <a:cubicBezTo>
                      <a:pt x="23" y="29"/>
                      <a:pt x="31" y="24"/>
                      <a:pt x="31" y="24"/>
                    </a:cubicBezTo>
                    <a:cubicBezTo>
                      <a:pt x="41" y="18"/>
                      <a:pt x="50" y="12"/>
                      <a:pt x="58" y="15"/>
                    </a:cubicBezTo>
                    <a:cubicBezTo>
                      <a:pt x="69" y="19"/>
                      <a:pt x="83" y="55"/>
                      <a:pt x="87" y="67"/>
                    </a:cubicBezTo>
                    <a:cubicBezTo>
                      <a:pt x="88" y="69"/>
                      <a:pt x="88" y="69"/>
                      <a:pt x="88" y="69"/>
                    </a:cubicBezTo>
                    <a:cubicBezTo>
                      <a:pt x="104" y="113"/>
                      <a:pt x="108" y="163"/>
                      <a:pt x="110" y="207"/>
                    </a:cubicBezTo>
                    <a:cubicBezTo>
                      <a:pt x="114" y="268"/>
                      <a:pt x="97" y="391"/>
                      <a:pt x="10" y="422"/>
                    </a:cubicBezTo>
                    <a:cubicBezTo>
                      <a:pt x="8" y="423"/>
                      <a:pt x="6" y="426"/>
                      <a:pt x="7" y="429"/>
                    </a:cubicBezTo>
                    <a:cubicBezTo>
                      <a:pt x="8" y="431"/>
                      <a:pt x="11" y="433"/>
                      <a:pt x="14" y="432"/>
                    </a:cubicBezTo>
                    <a:cubicBezTo>
                      <a:pt x="94" y="403"/>
                      <a:pt x="125" y="295"/>
                      <a:pt x="121" y="206"/>
                    </a:cubicBezTo>
                    <a:cubicBezTo>
                      <a:pt x="118" y="162"/>
                      <a:pt x="115" y="111"/>
                      <a:pt x="98" y="66"/>
                    </a:cubicBezTo>
                    <a:cubicBezTo>
                      <a:pt x="97" y="64"/>
                      <a:pt x="97" y="64"/>
                      <a:pt x="97" y="64"/>
                    </a:cubicBezTo>
                    <a:cubicBezTo>
                      <a:pt x="87" y="38"/>
                      <a:pt x="76" y="10"/>
                      <a:pt x="61" y="5"/>
                    </a:cubicBezTo>
                    <a:cubicBezTo>
                      <a:pt x="48" y="0"/>
                      <a:pt x="37" y="8"/>
                      <a:pt x="25" y="1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68" name="Freeform 21">
                <a:extLst>
                  <a:ext uri="{FF2B5EF4-FFF2-40B4-BE49-F238E27FC236}">
                    <a16:creationId xmlns:a16="http://schemas.microsoft.com/office/drawing/2014/main" id="{4A938241-38A5-43FD-81CA-D762ED56E25A}"/>
                  </a:ext>
                </a:extLst>
              </p:cNvPr>
              <p:cNvSpPr>
                <a:spLocks/>
              </p:cNvSpPr>
              <p:nvPr/>
            </p:nvSpPr>
            <p:spPr bwMode="auto">
              <a:xfrm>
                <a:off x="4684" y="2480"/>
                <a:ext cx="499" cy="309"/>
              </a:xfrm>
              <a:custGeom>
                <a:avLst/>
                <a:gdLst>
                  <a:gd name="T0" fmla="*/ 74 w 612"/>
                  <a:gd name="T1" fmla="*/ 0 h 378"/>
                  <a:gd name="T2" fmla="*/ 46 w 612"/>
                  <a:gd name="T3" fmla="*/ 16 h 378"/>
                  <a:gd name="T4" fmla="*/ 23 w 612"/>
                  <a:gd name="T5" fmla="*/ 30 h 378"/>
                  <a:gd name="T6" fmla="*/ 2 w 612"/>
                  <a:gd name="T7" fmla="*/ 78 h 378"/>
                  <a:gd name="T8" fmla="*/ 9 w 612"/>
                  <a:gd name="T9" fmla="*/ 131 h 378"/>
                  <a:gd name="T10" fmla="*/ 55 w 612"/>
                  <a:gd name="T11" fmla="*/ 159 h 378"/>
                  <a:gd name="T12" fmla="*/ 112 w 612"/>
                  <a:gd name="T13" fmla="*/ 165 h 378"/>
                  <a:gd name="T14" fmla="*/ 166 w 612"/>
                  <a:gd name="T15" fmla="*/ 167 h 378"/>
                  <a:gd name="T16" fmla="*/ 217 w 612"/>
                  <a:gd name="T17" fmla="*/ 150 h 378"/>
                  <a:gd name="T18" fmla="*/ 254 w 612"/>
                  <a:gd name="T19" fmla="*/ 123 h 378"/>
                  <a:gd name="T20" fmla="*/ 255 w 612"/>
                  <a:gd name="T21" fmla="*/ 43 h 378"/>
                  <a:gd name="T22" fmla="*/ 225 w 612"/>
                  <a:gd name="T23" fmla="*/ 22 h 378"/>
                  <a:gd name="T24" fmla="*/ 192 w 612"/>
                  <a:gd name="T25" fmla="*/ 3 h 378"/>
                  <a:gd name="T26" fmla="*/ 179 w 612"/>
                  <a:gd name="T27" fmla="*/ 46 h 378"/>
                  <a:gd name="T28" fmla="*/ 134 w 612"/>
                  <a:gd name="T29" fmla="*/ 60 h 378"/>
                  <a:gd name="T30" fmla="*/ 71 w 612"/>
                  <a:gd name="T31" fmla="*/ 9 h 3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12" h="378">
                    <a:moveTo>
                      <a:pt x="168" y="0"/>
                    </a:moveTo>
                    <a:cubicBezTo>
                      <a:pt x="148" y="5"/>
                      <a:pt x="126" y="25"/>
                      <a:pt x="106" y="34"/>
                    </a:cubicBezTo>
                    <a:cubicBezTo>
                      <a:pt x="87" y="43"/>
                      <a:pt x="67" y="53"/>
                      <a:pt x="51" y="67"/>
                    </a:cubicBezTo>
                    <a:cubicBezTo>
                      <a:pt x="17" y="95"/>
                      <a:pt x="8" y="133"/>
                      <a:pt x="4" y="174"/>
                    </a:cubicBezTo>
                    <a:cubicBezTo>
                      <a:pt x="0" y="214"/>
                      <a:pt x="4" y="260"/>
                      <a:pt x="21" y="294"/>
                    </a:cubicBezTo>
                    <a:cubicBezTo>
                      <a:pt x="43" y="338"/>
                      <a:pt x="81" y="349"/>
                      <a:pt x="126" y="357"/>
                    </a:cubicBezTo>
                    <a:cubicBezTo>
                      <a:pt x="168" y="363"/>
                      <a:pt x="211" y="361"/>
                      <a:pt x="253" y="369"/>
                    </a:cubicBezTo>
                    <a:cubicBezTo>
                      <a:pt x="292" y="377"/>
                      <a:pt x="334" y="378"/>
                      <a:pt x="375" y="374"/>
                    </a:cubicBezTo>
                    <a:cubicBezTo>
                      <a:pt x="420" y="369"/>
                      <a:pt x="451" y="352"/>
                      <a:pt x="491" y="335"/>
                    </a:cubicBezTo>
                    <a:cubicBezTo>
                      <a:pt x="520" y="321"/>
                      <a:pt x="557" y="306"/>
                      <a:pt x="575" y="277"/>
                    </a:cubicBezTo>
                    <a:cubicBezTo>
                      <a:pt x="600" y="234"/>
                      <a:pt x="612" y="135"/>
                      <a:pt x="578" y="94"/>
                    </a:cubicBezTo>
                    <a:cubicBezTo>
                      <a:pt x="559" y="71"/>
                      <a:pt x="534" y="63"/>
                      <a:pt x="508" y="49"/>
                    </a:cubicBezTo>
                    <a:cubicBezTo>
                      <a:pt x="485" y="37"/>
                      <a:pt x="460" y="17"/>
                      <a:pt x="436" y="7"/>
                    </a:cubicBezTo>
                    <a:cubicBezTo>
                      <a:pt x="433" y="52"/>
                      <a:pt x="447" y="71"/>
                      <a:pt x="405" y="102"/>
                    </a:cubicBezTo>
                    <a:cubicBezTo>
                      <a:pt x="375" y="124"/>
                      <a:pt x="339" y="134"/>
                      <a:pt x="303" y="135"/>
                    </a:cubicBezTo>
                    <a:cubicBezTo>
                      <a:pt x="236" y="135"/>
                      <a:pt x="162" y="96"/>
                      <a:pt x="161" y="20"/>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69" name="Freeform 22">
                <a:extLst>
                  <a:ext uri="{FF2B5EF4-FFF2-40B4-BE49-F238E27FC236}">
                    <a16:creationId xmlns:a16="http://schemas.microsoft.com/office/drawing/2014/main" id="{7D2DC4C0-A1E1-47E9-8468-EDCDAEFFE54E}"/>
                  </a:ext>
                </a:extLst>
              </p:cNvPr>
              <p:cNvSpPr>
                <a:spLocks/>
              </p:cNvSpPr>
              <p:nvPr/>
            </p:nvSpPr>
            <p:spPr bwMode="auto">
              <a:xfrm>
                <a:off x="4800" y="2775"/>
                <a:ext cx="235" cy="30"/>
              </a:xfrm>
              <a:custGeom>
                <a:avLst/>
                <a:gdLst>
                  <a:gd name="T0" fmla="*/ 0 w 287"/>
                  <a:gd name="T1" fmla="*/ 2 h 37"/>
                  <a:gd name="T2" fmla="*/ 20 w 287"/>
                  <a:gd name="T3" fmla="*/ 8 h 37"/>
                  <a:gd name="T4" fmla="*/ 35 w 287"/>
                  <a:gd name="T5" fmla="*/ 12 h 37"/>
                  <a:gd name="T6" fmla="*/ 50 w 287"/>
                  <a:gd name="T7" fmla="*/ 12 h 37"/>
                  <a:gd name="T8" fmla="*/ 68 w 287"/>
                  <a:gd name="T9" fmla="*/ 15 h 37"/>
                  <a:gd name="T10" fmla="*/ 97 w 287"/>
                  <a:gd name="T11" fmla="*/ 12 h 37"/>
                  <a:gd name="T12" fmla="*/ 125 w 287"/>
                  <a:gd name="T13" fmla="*/ 2 h 37"/>
                  <a:gd name="T14" fmla="*/ 129 w 287"/>
                  <a:gd name="T15" fmla="*/ 1 h 37"/>
                  <a:gd name="T16" fmla="*/ 95 w 287"/>
                  <a:gd name="T17" fmla="*/ 2 h 37"/>
                  <a:gd name="T18" fmla="*/ 58 w 287"/>
                  <a:gd name="T19" fmla="*/ 6 h 37"/>
                  <a:gd name="T20" fmla="*/ 31 w 287"/>
                  <a:gd name="T21" fmla="*/ 3 h 37"/>
                  <a:gd name="T22" fmla="*/ 19 w 287"/>
                  <a:gd name="T23" fmla="*/ 2 h 37"/>
                  <a:gd name="T24" fmla="*/ 4 w 287"/>
                  <a:gd name="T25" fmla="*/ 2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7" h="37">
                    <a:moveTo>
                      <a:pt x="0" y="4"/>
                    </a:moveTo>
                    <a:cubicBezTo>
                      <a:pt x="10" y="15"/>
                      <a:pt x="31" y="17"/>
                      <a:pt x="45" y="19"/>
                    </a:cubicBezTo>
                    <a:cubicBezTo>
                      <a:pt x="57" y="21"/>
                      <a:pt x="68" y="27"/>
                      <a:pt x="79" y="28"/>
                    </a:cubicBezTo>
                    <a:cubicBezTo>
                      <a:pt x="90" y="30"/>
                      <a:pt x="100" y="27"/>
                      <a:pt x="111" y="27"/>
                    </a:cubicBezTo>
                    <a:cubicBezTo>
                      <a:pt x="124" y="27"/>
                      <a:pt x="136" y="32"/>
                      <a:pt x="150" y="34"/>
                    </a:cubicBezTo>
                    <a:cubicBezTo>
                      <a:pt x="172" y="37"/>
                      <a:pt x="195" y="32"/>
                      <a:pt x="216" y="29"/>
                    </a:cubicBezTo>
                    <a:cubicBezTo>
                      <a:pt x="237" y="25"/>
                      <a:pt x="260" y="17"/>
                      <a:pt x="279" y="6"/>
                    </a:cubicBezTo>
                    <a:cubicBezTo>
                      <a:pt x="282" y="5"/>
                      <a:pt x="285" y="3"/>
                      <a:pt x="287" y="1"/>
                    </a:cubicBezTo>
                    <a:cubicBezTo>
                      <a:pt x="262" y="0"/>
                      <a:pt x="236" y="5"/>
                      <a:pt x="211" y="6"/>
                    </a:cubicBezTo>
                    <a:cubicBezTo>
                      <a:pt x="183" y="8"/>
                      <a:pt x="157" y="13"/>
                      <a:pt x="130" y="14"/>
                    </a:cubicBezTo>
                    <a:cubicBezTo>
                      <a:pt x="111" y="15"/>
                      <a:pt x="91" y="10"/>
                      <a:pt x="71" y="8"/>
                    </a:cubicBezTo>
                    <a:cubicBezTo>
                      <a:pt x="61" y="6"/>
                      <a:pt x="52" y="6"/>
                      <a:pt x="41" y="6"/>
                    </a:cubicBezTo>
                    <a:cubicBezTo>
                      <a:pt x="30" y="7"/>
                      <a:pt x="18" y="1"/>
                      <a:pt x="8" y="3"/>
                    </a:cubicBezTo>
                  </a:path>
                </a:pathLst>
              </a:custGeom>
              <a:solidFill>
                <a:srgbClr val="F9CC4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70" name="Freeform 23">
                <a:extLst>
                  <a:ext uri="{FF2B5EF4-FFF2-40B4-BE49-F238E27FC236}">
                    <a16:creationId xmlns:a16="http://schemas.microsoft.com/office/drawing/2014/main" id="{15059A61-17A0-4F96-83FC-8A2D2B9F0E54}"/>
                  </a:ext>
                </a:extLst>
              </p:cNvPr>
              <p:cNvSpPr>
                <a:spLocks/>
              </p:cNvSpPr>
              <p:nvPr/>
            </p:nvSpPr>
            <p:spPr bwMode="auto">
              <a:xfrm>
                <a:off x="4820" y="2785"/>
                <a:ext cx="139" cy="119"/>
              </a:xfrm>
              <a:custGeom>
                <a:avLst/>
                <a:gdLst>
                  <a:gd name="T0" fmla="*/ 36 w 170"/>
                  <a:gd name="T1" fmla="*/ 4 h 146"/>
                  <a:gd name="T2" fmla="*/ 20 w 170"/>
                  <a:gd name="T3" fmla="*/ 17 h 146"/>
                  <a:gd name="T4" fmla="*/ 7 w 170"/>
                  <a:gd name="T5" fmla="*/ 24 h 146"/>
                  <a:gd name="T6" fmla="*/ 9 w 170"/>
                  <a:gd name="T7" fmla="*/ 37 h 146"/>
                  <a:gd name="T8" fmla="*/ 25 w 170"/>
                  <a:gd name="T9" fmla="*/ 41 h 146"/>
                  <a:gd name="T10" fmla="*/ 22 w 170"/>
                  <a:gd name="T11" fmla="*/ 57 h 146"/>
                  <a:gd name="T12" fmla="*/ 41 w 170"/>
                  <a:gd name="T13" fmla="*/ 53 h 146"/>
                  <a:gd name="T14" fmla="*/ 65 w 170"/>
                  <a:gd name="T15" fmla="*/ 63 h 146"/>
                  <a:gd name="T16" fmla="*/ 70 w 170"/>
                  <a:gd name="T17" fmla="*/ 57 h 146"/>
                  <a:gd name="T18" fmla="*/ 68 w 170"/>
                  <a:gd name="T19" fmla="*/ 45 h 146"/>
                  <a:gd name="T20" fmla="*/ 57 w 170"/>
                  <a:gd name="T21" fmla="*/ 0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146">
                    <a:moveTo>
                      <a:pt x="81" y="9"/>
                    </a:moveTo>
                    <a:cubicBezTo>
                      <a:pt x="67" y="13"/>
                      <a:pt x="55" y="29"/>
                      <a:pt x="45" y="39"/>
                    </a:cubicBezTo>
                    <a:cubicBezTo>
                      <a:pt x="35" y="49"/>
                      <a:pt x="29" y="53"/>
                      <a:pt x="17" y="57"/>
                    </a:cubicBezTo>
                    <a:cubicBezTo>
                      <a:pt x="0" y="62"/>
                      <a:pt x="2" y="75"/>
                      <a:pt x="19" y="82"/>
                    </a:cubicBezTo>
                    <a:cubicBezTo>
                      <a:pt x="31" y="88"/>
                      <a:pt x="46" y="84"/>
                      <a:pt x="55" y="92"/>
                    </a:cubicBezTo>
                    <a:cubicBezTo>
                      <a:pt x="32" y="95"/>
                      <a:pt x="33" y="118"/>
                      <a:pt x="49" y="130"/>
                    </a:cubicBezTo>
                    <a:cubicBezTo>
                      <a:pt x="67" y="143"/>
                      <a:pt x="82" y="138"/>
                      <a:pt x="91" y="120"/>
                    </a:cubicBezTo>
                    <a:cubicBezTo>
                      <a:pt x="109" y="128"/>
                      <a:pt x="126" y="138"/>
                      <a:pt x="145" y="143"/>
                    </a:cubicBezTo>
                    <a:cubicBezTo>
                      <a:pt x="159" y="146"/>
                      <a:pt x="163" y="145"/>
                      <a:pt x="157" y="130"/>
                    </a:cubicBezTo>
                    <a:cubicBezTo>
                      <a:pt x="151" y="117"/>
                      <a:pt x="148" y="117"/>
                      <a:pt x="152" y="103"/>
                    </a:cubicBezTo>
                    <a:cubicBezTo>
                      <a:pt x="164" y="64"/>
                      <a:pt x="170" y="21"/>
                      <a:pt x="128" y="0"/>
                    </a:cubicBezTo>
                  </a:path>
                </a:pathLst>
              </a:custGeom>
              <a:solidFill>
                <a:srgbClr val="F9CC4E"/>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71" name="Freeform 24">
                <a:extLst>
                  <a:ext uri="{FF2B5EF4-FFF2-40B4-BE49-F238E27FC236}">
                    <a16:creationId xmlns:a16="http://schemas.microsoft.com/office/drawing/2014/main" id="{B21E970B-EE55-4070-8495-214459027136}"/>
                  </a:ext>
                </a:extLst>
              </p:cNvPr>
              <p:cNvSpPr>
                <a:spLocks/>
              </p:cNvSpPr>
              <p:nvPr/>
            </p:nvSpPr>
            <p:spPr bwMode="auto">
              <a:xfrm>
                <a:off x="4584" y="2352"/>
                <a:ext cx="126" cy="165"/>
              </a:xfrm>
              <a:custGeom>
                <a:avLst/>
                <a:gdLst>
                  <a:gd name="T0" fmla="*/ 69 w 154"/>
                  <a:gd name="T1" fmla="*/ 47 h 202"/>
                  <a:gd name="T2" fmla="*/ 24 w 154"/>
                  <a:gd name="T3" fmla="*/ 16 h 202"/>
                  <a:gd name="T4" fmla="*/ 2 w 154"/>
                  <a:gd name="T5" fmla="*/ 33 h 202"/>
                  <a:gd name="T6" fmla="*/ 68 w 154"/>
                  <a:gd name="T7" fmla="*/ 47 h 202"/>
                  <a:gd name="T8" fmla="*/ 64 w 154"/>
                  <a:gd name="T9" fmla="*/ 46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202">
                    <a:moveTo>
                      <a:pt x="154" y="107"/>
                    </a:moveTo>
                    <a:cubicBezTo>
                      <a:pt x="112" y="104"/>
                      <a:pt x="80" y="63"/>
                      <a:pt x="53" y="37"/>
                    </a:cubicBezTo>
                    <a:cubicBezTo>
                      <a:pt x="17" y="0"/>
                      <a:pt x="0" y="33"/>
                      <a:pt x="4" y="74"/>
                    </a:cubicBezTo>
                    <a:cubicBezTo>
                      <a:pt x="12" y="159"/>
                      <a:pt x="125" y="202"/>
                      <a:pt x="151" y="107"/>
                    </a:cubicBezTo>
                    <a:cubicBezTo>
                      <a:pt x="149" y="101"/>
                      <a:pt x="146" y="102"/>
                      <a:pt x="142" y="101"/>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72" name="Freeform 25">
                <a:extLst>
                  <a:ext uri="{FF2B5EF4-FFF2-40B4-BE49-F238E27FC236}">
                    <a16:creationId xmlns:a16="http://schemas.microsoft.com/office/drawing/2014/main" id="{0F71CC82-6A9F-4FD7-A903-73C9DB340EC6}"/>
                  </a:ext>
                </a:extLst>
              </p:cNvPr>
              <p:cNvSpPr>
                <a:spLocks noEditPoints="1"/>
              </p:cNvSpPr>
              <p:nvPr/>
            </p:nvSpPr>
            <p:spPr bwMode="auto">
              <a:xfrm>
                <a:off x="4581" y="2363"/>
                <a:ext cx="133" cy="126"/>
              </a:xfrm>
              <a:custGeom>
                <a:avLst/>
                <a:gdLst>
                  <a:gd name="T0" fmla="*/ 9 w 163"/>
                  <a:gd name="T1" fmla="*/ 2 h 154"/>
                  <a:gd name="T2" fmla="*/ 2 w 163"/>
                  <a:gd name="T3" fmla="*/ 28 h 154"/>
                  <a:gd name="T4" fmla="*/ 39 w 163"/>
                  <a:gd name="T5" fmla="*/ 68 h 154"/>
                  <a:gd name="T6" fmla="*/ 70 w 163"/>
                  <a:gd name="T7" fmla="*/ 43 h 154"/>
                  <a:gd name="T8" fmla="*/ 73 w 163"/>
                  <a:gd name="T9" fmla="*/ 42 h 154"/>
                  <a:gd name="T10" fmla="*/ 73 w 163"/>
                  <a:gd name="T11" fmla="*/ 42 h 154"/>
                  <a:gd name="T12" fmla="*/ 70 w 163"/>
                  <a:gd name="T13" fmla="*/ 38 h 154"/>
                  <a:gd name="T14" fmla="*/ 69 w 163"/>
                  <a:gd name="T15" fmla="*/ 38 h 154"/>
                  <a:gd name="T16" fmla="*/ 67 w 163"/>
                  <a:gd name="T17" fmla="*/ 37 h 154"/>
                  <a:gd name="T18" fmla="*/ 66 w 163"/>
                  <a:gd name="T19" fmla="*/ 37 h 154"/>
                  <a:gd name="T20" fmla="*/ 64 w 163"/>
                  <a:gd name="T21" fmla="*/ 38 h 154"/>
                  <a:gd name="T22" fmla="*/ 31 w 163"/>
                  <a:gd name="T23" fmla="*/ 13 h 154"/>
                  <a:gd name="T24" fmla="*/ 27 w 163"/>
                  <a:gd name="T25" fmla="*/ 9 h 154"/>
                  <a:gd name="T26" fmla="*/ 9 w 163"/>
                  <a:gd name="T27" fmla="*/ 2 h 154"/>
                  <a:gd name="T28" fmla="*/ 40 w 163"/>
                  <a:gd name="T29" fmla="*/ 63 h 154"/>
                  <a:gd name="T30" fmla="*/ 6 w 163"/>
                  <a:gd name="T31" fmla="*/ 27 h 154"/>
                  <a:gd name="T32" fmla="*/ 11 w 163"/>
                  <a:gd name="T33" fmla="*/ 6 h 154"/>
                  <a:gd name="T34" fmla="*/ 24 w 163"/>
                  <a:gd name="T35" fmla="*/ 11 h 154"/>
                  <a:gd name="T36" fmla="*/ 28 w 163"/>
                  <a:gd name="T37" fmla="*/ 16 h 154"/>
                  <a:gd name="T38" fmla="*/ 66 w 163"/>
                  <a:gd name="T39" fmla="*/ 43 h 154"/>
                  <a:gd name="T40" fmla="*/ 40 w 163"/>
                  <a:gd name="T41" fmla="*/ 63 h 1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3" h="154">
                    <a:moveTo>
                      <a:pt x="21" y="3"/>
                    </a:moveTo>
                    <a:cubicBezTo>
                      <a:pt x="7" y="10"/>
                      <a:pt x="0" y="32"/>
                      <a:pt x="3" y="61"/>
                    </a:cubicBezTo>
                    <a:cubicBezTo>
                      <a:pt x="8" y="113"/>
                      <a:pt x="50" y="148"/>
                      <a:pt x="88" y="151"/>
                    </a:cubicBezTo>
                    <a:cubicBezTo>
                      <a:pt x="121" y="154"/>
                      <a:pt x="147" y="134"/>
                      <a:pt x="159" y="97"/>
                    </a:cubicBezTo>
                    <a:cubicBezTo>
                      <a:pt x="161" y="97"/>
                      <a:pt x="163" y="95"/>
                      <a:pt x="163" y="93"/>
                    </a:cubicBezTo>
                    <a:cubicBezTo>
                      <a:pt x="163" y="93"/>
                      <a:pt x="163" y="93"/>
                      <a:pt x="163" y="93"/>
                    </a:cubicBezTo>
                    <a:cubicBezTo>
                      <a:pt x="163" y="90"/>
                      <a:pt x="161" y="88"/>
                      <a:pt x="158" y="87"/>
                    </a:cubicBezTo>
                    <a:cubicBezTo>
                      <a:pt x="158" y="87"/>
                      <a:pt x="158" y="87"/>
                      <a:pt x="157" y="87"/>
                    </a:cubicBezTo>
                    <a:cubicBezTo>
                      <a:pt x="155" y="84"/>
                      <a:pt x="152" y="83"/>
                      <a:pt x="150" y="82"/>
                    </a:cubicBezTo>
                    <a:cubicBezTo>
                      <a:pt x="148" y="82"/>
                      <a:pt x="148" y="82"/>
                      <a:pt x="148" y="82"/>
                    </a:cubicBezTo>
                    <a:cubicBezTo>
                      <a:pt x="145" y="81"/>
                      <a:pt x="143" y="82"/>
                      <a:pt x="142" y="84"/>
                    </a:cubicBezTo>
                    <a:cubicBezTo>
                      <a:pt x="115" y="75"/>
                      <a:pt x="91" y="51"/>
                      <a:pt x="71" y="30"/>
                    </a:cubicBezTo>
                    <a:cubicBezTo>
                      <a:pt x="61" y="19"/>
                      <a:pt x="61" y="19"/>
                      <a:pt x="61" y="19"/>
                    </a:cubicBezTo>
                    <a:cubicBezTo>
                      <a:pt x="42" y="0"/>
                      <a:pt x="28" y="0"/>
                      <a:pt x="21" y="3"/>
                    </a:cubicBezTo>
                    <a:close/>
                    <a:moveTo>
                      <a:pt x="89" y="141"/>
                    </a:moveTo>
                    <a:cubicBezTo>
                      <a:pt x="55" y="138"/>
                      <a:pt x="17" y="107"/>
                      <a:pt x="13" y="60"/>
                    </a:cubicBezTo>
                    <a:cubicBezTo>
                      <a:pt x="11" y="36"/>
                      <a:pt x="16" y="17"/>
                      <a:pt x="25" y="13"/>
                    </a:cubicBezTo>
                    <a:cubicBezTo>
                      <a:pt x="32" y="10"/>
                      <a:pt x="42" y="14"/>
                      <a:pt x="53" y="26"/>
                    </a:cubicBezTo>
                    <a:cubicBezTo>
                      <a:pt x="64" y="37"/>
                      <a:pt x="64" y="37"/>
                      <a:pt x="64" y="37"/>
                    </a:cubicBezTo>
                    <a:cubicBezTo>
                      <a:pt x="87" y="61"/>
                      <a:pt x="114" y="89"/>
                      <a:pt x="148" y="96"/>
                    </a:cubicBezTo>
                    <a:cubicBezTo>
                      <a:pt x="138" y="127"/>
                      <a:pt x="117" y="144"/>
                      <a:pt x="89" y="14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73" name="Freeform 26">
                <a:extLst>
                  <a:ext uri="{FF2B5EF4-FFF2-40B4-BE49-F238E27FC236}">
                    <a16:creationId xmlns:a16="http://schemas.microsoft.com/office/drawing/2014/main" id="{60094066-D68A-4113-A0BB-AA53DC7B9BFA}"/>
                  </a:ext>
                </a:extLst>
              </p:cNvPr>
              <p:cNvSpPr>
                <a:spLocks/>
              </p:cNvSpPr>
              <p:nvPr/>
            </p:nvSpPr>
            <p:spPr bwMode="auto">
              <a:xfrm>
                <a:off x="5143" y="2338"/>
                <a:ext cx="119" cy="110"/>
              </a:xfrm>
              <a:custGeom>
                <a:avLst/>
                <a:gdLst>
                  <a:gd name="T0" fmla="*/ 0 w 145"/>
                  <a:gd name="T1" fmla="*/ 37 h 135"/>
                  <a:gd name="T2" fmla="*/ 42 w 145"/>
                  <a:gd name="T3" fmla="*/ 16 h 135"/>
                  <a:gd name="T4" fmla="*/ 57 w 145"/>
                  <a:gd name="T5" fmla="*/ 7 h 135"/>
                  <a:gd name="T6" fmla="*/ 66 w 145"/>
                  <a:gd name="T7" fmla="*/ 29 h 135"/>
                  <a:gd name="T8" fmla="*/ 38 w 145"/>
                  <a:gd name="T9" fmla="*/ 57 h 135"/>
                  <a:gd name="T10" fmla="*/ 2 w 145"/>
                  <a:gd name="T11" fmla="*/ 42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5" h="135">
                    <a:moveTo>
                      <a:pt x="0" y="85"/>
                    </a:moveTo>
                    <a:cubicBezTo>
                      <a:pt x="15" y="114"/>
                      <a:pt x="79" y="53"/>
                      <a:pt x="91" y="35"/>
                    </a:cubicBezTo>
                    <a:cubicBezTo>
                      <a:pt x="101" y="20"/>
                      <a:pt x="101" y="0"/>
                      <a:pt x="127" y="17"/>
                    </a:cubicBezTo>
                    <a:cubicBezTo>
                      <a:pt x="142" y="27"/>
                      <a:pt x="145" y="48"/>
                      <a:pt x="144" y="65"/>
                    </a:cubicBezTo>
                    <a:cubicBezTo>
                      <a:pt x="143" y="104"/>
                      <a:pt x="121" y="123"/>
                      <a:pt x="83" y="130"/>
                    </a:cubicBezTo>
                    <a:cubicBezTo>
                      <a:pt x="55" y="135"/>
                      <a:pt x="5" y="134"/>
                      <a:pt x="3" y="97"/>
                    </a:cubicBezTo>
                  </a:path>
                </a:pathLst>
              </a:custGeom>
              <a:solidFill>
                <a:srgbClr val="FCCFA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74" name="Freeform 27">
                <a:extLst>
                  <a:ext uri="{FF2B5EF4-FFF2-40B4-BE49-F238E27FC236}">
                    <a16:creationId xmlns:a16="http://schemas.microsoft.com/office/drawing/2014/main" id="{7BDC2C9C-E9AA-4EC4-8DA3-F14BD8C99DAE}"/>
                  </a:ext>
                </a:extLst>
              </p:cNvPr>
              <p:cNvSpPr>
                <a:spLocks noEditPoints="1"/>
              </p:cNvSpPr>
              <p:nvPr/>
            </p:nvSpPr>
            <p:spPr bwMode="auto">
              <a:xfrm>
                <a:off x="5139" y="2342"/>
                <a:ext cx="127" cy="110"/>
              </a:xfrm>
              <a:custGeom>
                <a:avLst/>
                <a:gdLst>
                  <a:gd name="T0" fmla="*/ 50 w 155"/>
                  <a:gd name="T1" fmla="*/ 1 h 134"/>
                  <a:gd name="T2" fmla="*/ 43 w 155"/>
                  <a:gd name="T3" fmla="*/ 8 h 134"/>
                  <a:gd name="T4" fmla="*/ 41 w 155"/>
                  <a:gd name="T5" fmla="*/ 12 h 134"/>
                  <a:gd name="T6" fmla="*/ 7 w 155"/>
                  <a:gd name="T7" fmla="*/ 38 h 134"/>
                  <a:gd name="T8" fmla="*/ 5 w 155"/>
                  <a:gd name="T9" fmla="*/ 36 h 134"/>
                  <a:gd name="T10" fmla="*/ 2 w 155"/>
                  <a:gd name="T11" fmla="*/ 34 h 134"/>
                  <a:gd name="T12" fmla="*/ 0 w 155"/>
                  <a:gd name="T13" fmla="*/ 36 h 134"/>
                  <a:gd name="T14" fmla="*/ 1 w 155"/>
                  <a:gd name="T15" fmla="*/ 38 h 134"/>
                  <a:gd name="T16" fmla="*/ 2 w 155"/>
                  <a:gd name="T17" fmla="*/ 39 h 134"/>
                  <a:gd name="T18" fmla="*/ 2 w 155"/>
                  <a:gd name="T19" fmla="*/ 42 h 134"/>
                  <a:gd name="T20" fmla="*/ 2 w 155"/>
                  <a:gd name="T21" fmla="*/ 42 h 134"/>
                  <a:gd name="T22" fmla="*/ 7 w 155"/>
                  <a:gd name="T23" fmla="*/ 54 h 134"/>
                  <a:gd name="T24" fmla="*/ 40 w 155"/>
                  <a:gd name="T25" fmla="*/ 59 h 134"/>
                  <a:gd name="T26" fmla="*/ 69 w 155"/>
                  <a:gd name="T27" fmla="*/ 27 h 134"/>
                  <a:gd name="T28" fmla="*/ 61 w 155"/>
                  <a:gd name="T29" fmla="*/ 4 h 134"/>
                  <a:gd name="T30" fmla="*/ 50 w 155"/>
                  <a:gd name="T31" fmla="*/ 1 h 134"/>
                  <a:gd name="T32" fmla="*/ 45 w 155"/>
                  <a:gd name="T33" fmla="*/ 15 h 134"/>
                  <a:gd name="T34" fmla="*/ 48 w 155"/>
                  <a:gd name="T35" fmla="*/ 10 h 134"/>
                  <a:gd name="T36" fmla="*/ 51 w 155"/>
                  <a:gd name="T37" fmla="*/ 5 h 134"/>
                  <a:gd name="T38" fmla="*/ 58 w 155"/>
                  <a:gd name="T39" fmla="*/ 7 h 134"/>
                  <a:gd name="T40" fmla="*/ 65 w 155"/>
                  <a:gd name="T41" fmla="*/ 27 h 134"/>
                  <a:gd name="T42" fmla="*/ 39 w 155"/>
                  <a:gd name="T43" fmla="*/ 54 h 134"/>
                  <a:gd name="T44" fmla="*/ 11 w 155"/>
                  <a:gd name="T45" fmla="*/ 51 h 134"/>
                  <a:gd name="T46" fmla="*/ 6 w 155"/>
                  <a:gd name="T47" fmla="*/ 42 h 134"/>
                  <a:gd name="T48" fmla="*/ 7 w 155"/>
                  <a:gd name="T49" fmla="*/ 42 h 134"/>
                  <a:gd name="T50" fmla="*/ 45 w 155"/>
                  <a:gd name="T51" fmla="*/ 15 h 1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5" h="134">
                    <a:moveTo>
                      <a:pt x="112" y="1"/>
                    </a:moveTo>
                    <a:cubicBezTo>
                      <a:pt x="104" y="3"/>
                      <a:pt x="100" y="11"/>
                      <a:pt x="97" y="18"/>
                    </a:cubicBezTo>
                    <a:cubicBezTo>
                      <a:pt x="92" y="27"/>
                      <a:pt x="92" y="27"/>
                      <a:pt x="92" y="27"/>
                    </a:cubicBezTo>
                    <a:cubicBezTo>
                      <a:pt x="80" y="43"/>
                      <a:pt x="36" y="84"/>
                      <a:pt x="17" y="83"/>
                    </a:cubicBezTo>
                    <a:cubicBezTo>
                      <a:pt x="14" y="83"/>
                      <a:pt x="11" y="81"/>
                      <a:pt x="10" y="78"/>
                    </a:cubicBezTo>
                    <a:cubicBezTo>
                      <a:pt x="9" y="76"/>
                      <a:pt x="6" y="75"/>
                      <a:pt x="3" y="76"/>
                    </a:cubicBezTo>
                    <a:cubicBezTo>
                      <a:pt x="1" y="77"/>
                      <a:pt x="0" y="78"/>
                      <a:pt x="0" y="80"/>
                    </a:cubicBezTo>
                    <a:cubicBezTo>
                      <a:pt x="0" y="81"/>
                      <a:pt x="0" y="82"/>
                      <a:pt x="1" y="83"/>
                    </a:cubicBezTo>
                    <a:cubicBezTo>
                      <a:pt x="2" y="85"/>
                      <a:pt x="4" y="87"/>
                      <a:pt x="6" y="88"/>
                    </a:cubicBezTo>
                    <a:cubicBezTo>
                      <a:pt x="4" y="89"/>
                      <a:pt x="3" y="90"/>
                      <a:pt x="3" y="92"/>
                    </a:cubicBezTo>
                    <a:cubicBezTo>
                      <a:pt x="3" y="92"/>
                      <a:pt x="3" y="92"/>
                      <a:pt x="3" y="92"/>
                    </a:cubicBezTo>
                    <a:cubicBezTo>
                      <a:pt x="4" y="104"/>
                      <a:pt x="8" y="113"/>
                      <a:pt x="17" y="119"/>
                    </a:cubicBezTo>
                    <a:cubicBezTo>
                      <a:pt x="35" y="134"/>
                      <a:pt x="67" y="134"/>
                      <a:pt x="89" y="130"/>
                    </a:cubicBezTo>
                    <a:cubicBezTo>
                      <a:pt x="132" y="122"/>
                      <a:pt x="154" y="99"/>
                      <a:pt x="154" y="60"/>
                    </a:cubicBezTo>
                    <a:cubicBezTo>
                      <a:pt x="155" y="34"/>
                      <a:pt x="149" y="17"/>
                      <a:pt x="135" y="8"/>
                    </a:cubicBezTo>
                    <a:cubicBezTo>
                      <a:pt x="125" y="2"/>
                      <a:pt x="118" y="0"/>
                      <a:pt x="112" y="1"/>
                    </a:cubicBezTo>
                    <a:close/>
                    <a:moveTo>
                      <a:pt x="100" y="33"/>
                    </a:moveTo>
                    <a:cubicBezTo>
                      <a:pt x="100" y="33"/>
                      <a:pt x="106" y="22"/>
                      <a:pt x="106" y="22"/>
                    </a:cubicBezTo>
                    <a:cubicBezTo>
                      <a:pt x="109" y="17"/>
                      <a:pt x="111" y="12"/>
                      <a:pt x="114" y="11"/>
                    </a:cubicBezTo>
                    <a:cubicBezTo>
                      <a:pt x="117" y="10"/>
                      <a:pt x="122" y="12"/>
                      <a:pt x="129" y="16"/>
                    </a:cubicBezTo>
                    <a:cubicBezTo>
                      <a:pt x="140" y="23"/>
                      <a:pt x="145" y="38"/>
                      <a:pt x="144" y="60"/>
                    </a:cubicBezTo>
                    <a:cubicBezTo>
                      <a:pt x="143" y="94"/>
                      <a:pt x="125" y="113"/>
                      <a:pt x="87" y="120"/>
                    </a:cubicBezTo>
                    <a:cubicBezTo>
                      <a:pt x="65" y="124"/>
                      <a:pt x="37" y="123"/>
                      <a:pt x="23" y="111"/>
                    </a:cubicBezTo>
                    <a:cubicBezTo>
                      <a:pt x="17" y="107"/>
                      <a:pt x="14" y="100"/>
                      <a:pt x="14" y="92"/>
                    </a:cubicBezTo>
                    <a:cubicBezTo>
                      <a:pt x="14" y="92"/>
                      <a:pt x="15" y="93"/>
                      <a:pt x="16" y="93"/>
                    </a:cubicBezTo>
                    <a:cubicBezTo>
                      <a:pt x="44" y="95"/>
                      <a:pt x="92" y="45"/>
                      <a:pt x="100" y="3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75" name="Freeform 28">
                <a:extLst>
                  <a:ext uri="{FF2B5EF4-FFF2-40B4-BE49-F238E27FC236}">
                    <a16:creationId xmlns:a16="http://schemas.microsoft.com/office/drawing/2014/main" id="{007486A6-B0E0-4313-A2B0-305EC2D4CFEB}"/>
                  </a:ext>
                </a:extLst>
              </p:cNvPr>
              <p:cNvSpPr>
                <a:spLocks/>
              </p:cNvSpPr>
              <p:nvPr/>
            </p:nvSpPr>
            <p:spPr bwMode="auto">
              <a:xfrm>
                <a:off x="4416" y="2432"/>
                <a:ext cx="181" cy="808"/>
              </a:xfrm>
              <a:custGeom>
                <a:avLst/>
                <a:gdLst>
                  <a:gd name="T0" fmla="*/ 95 w 222"/>
                  <a:gd name="T1" fmla="*/ 1 h 990"/>
                  <a:gd name="T2" fmla="*/ 56 w 222"/>
                  <a:gd name="T3" fmla="*/ 54 h 990"/>
                  <a:gd name="T4" fmla="*/ 51 w 222"/>
                  <a:gd name="T5" fmla="*/ 85 h 990"/>
                  <a:gd name="T6" fmla="*/ 55 w 222"/>
                  <a:gd name="T7" fmla="*/ 116 h 990"/>
                  <a:gd name="T8" fmla="*/ 44 w 222"/>
                  <a:gd name="T9" fmla="*/ 117 h 990"/>
                  <a:gd name="T10" fmla="*/ 3 w 222"/>
                  <a:gd name="T11" fmla="*/ 187 h 990"/>
                  <a:gd name="T12" fmla="*/ 0 w 222"/>
                  <a:gd name="T13" fmla="*/ 214 h 990"/>
                  <a:gd name="T14" fmla="*/ 25 w 222"/>
                  <a:gd name="T15" fmla="*/ 274 h 990"/>
                  <a:gd name="T16" fmla="*/ 6 w 222"/>
                  <a:gd name="T17" fmla="*/ 332 h 990"/>
                  <a:gd name="T18" fmla="*/ 7 w 222"/>
                  <a:gd name="T19" fmla="*/ 358 h 990"/>
                  <a:gd name="T20" fmla="*/ 28 w 222"/>
                  <a:gd name="T21" fmla="*/ 414 h 990"/>
                  <a:gd name="T22" fmla="*/ 40 w 222"/>
                  <a:gd name="T23" fmla="*/ 437 h 990"/>
                  <a:gd name="T24" fmla="*/ 42 w 222"/>
                  <a:gd name="T25" fmla="*/ 439 h 990"/>
                  <a:gd name="T26" fmla="*/ 45 w 222"/>
                  <a:gd name="T27" fmla="*/ 436 h 990"/>
                  <a:gd name="T28" fmla="*/ 33 w 222"/>
                  <a:gd name="T29" fmla="*/ 411 h 990"/>
                  <a:gd name="T30" fmla="*/ 12 w 222"/>
                  <a:gd name="T31" fmla="*/ 358 h 990"/>
                  <a:gd name="T32" fmla="*/ 29 w 222"/>
                  <a:gd name="T33" fmla="*/ 277 h 990"/>
                  <a:gd name="T34" fmla="*/ 30 w 222"/>
                  <a:gd name="T35" fmla="*/ 274 h 990"/>
                  <a:gd name="T36" fmla="*/ 29 w 222"/>
                  <a:gd name="T37" fmla="*/ 273 h 990"/>
                  <a:gd name="T38" fmla="*/ 7 w 222"/>
                  <a:gd name="T39" fmla="*/ 188 h 990"/>
                  <a:gd name="T40" fmla="*/ 46 w 222"/>
                  <a:gd name="T41" fmla="*/ 122 h 990"/>
                  <a:gd name="T42" fmla="*/ 57 w 222"/>
                  <a:gd name="T43" fmla="*/ 121 h 990"/>
                  <a:gd name="T44" fmla="*/ 60 w 222"/>
                  <a:gd name="T45" fmla="*/ 120 h 990"/>
                  <a:gd name="T46" fmla="*/ 60 w 222"/>
                  <a:gd name="T47" fmla="*/ 118 h 990"/>
                  <a:gd name="T48" fmla="*/ 60 w 222"/>
                  <a:gd name="T49" fmla="*/ 55 h 990"/>
                  <a:gd name="T50" fmla="*/ 96 w 222"/>
                  <a:gd name="T51" fmla="*/ 5 h 990"/>
                  <a:gd name="T52" fmla="*/ 97 w 222"/>
                  <a:gd name="T53" fmla="*/ 2 h 990"/>
                  <a:gd name="T54" fmla="*/ 95 w 222"/>
                  <a:gd name="T55" fmla="*/ 1 h 9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2" h="990">
                    <a:moveTo>
                      <a:pt x="213" y="1"/>
                    </a:moveTo>
                    <a:cubicBezTo>
                      <a:pt x="171" y="23"/>
                      <a:pt x="138" y="92"/>
                      <a:pt x="127" y="121"/>
                    </a:cubicBezTo>
                    <a:cubicBezTo>
                      <a:pt x="118" y="142"/>
                      <a:pt x="114" y="165"/>
                      <a:pt x="114" y="190"/>
                    </a:cubicBezTo>
                    <a:cubicBezTo>
                      <a:pt x="114" y="213"/>
                      <a:pt x="118" y="237"/>
                      <a:pt x="125" y="261"/>
                    </a:cubicBezTo>
                    <a:cubicBezTo>
                      <a:pt x="117" y="259"/>
                      <a:pt x="108" y="260"/>
                      <a:pt x="99" y="264"/>
                    </a:cubicBezTo>
                    <a:cubicBezTo>
                      <a:pt x="51" y="289"/>
                      <a:pt x="13" y="396"/>
                      <a:pt x="7" y="421"/>
                    </a:cubicBezTo>
                    <a:cubicBezTo>
                      <a:pt x="3" y="443"/>
                      <a:pt x="0" y="463"/>
                      <a:pt x="0" y="482"/>
                    </a:cubicBezTo>
                    <a:cubicBezTo>
                      <a:pt x="0" y="535"/>
                      <a:pt x="18" y="577"/>
                      <a:pt x="56" y="619"/>
                    </a:cubicBezTo>
                    <a:cubicBezTo>
                      <a:pt x="22" y="652"/>
                      <a:pt x="12" y="704"/>
                      <a:pt x="12" y="750"/>
                    </a:cubicBezTo>
                    <a:cubicBezTo>
                      <a:pt x="12" y="772"/>
                      <a:pt x="14" y="792"/>
                      <a:pt x="17" y="808"/>
                    </a:cubicBezTo>
                    <a:cubicBezTo>
                      <a:pt x="24" y="856"/>
                      <a:pt x="44" y="895"/>
                      <a:pt x="64" y="933"/>
                    </a:cubicBezTo>
                    <a:cubicBezTo>
                      <a:pt x="73" y="950"/>
                      <a:pt x="83" y="968"/>
                      <a:pt x="91" y="986"/>
                    </a:cubicBezTo>
                    <a:cubicBezTo>
                      <a:pt x="92" y="988"/>
                      <a:pt x="95" y="990"/>
                      <a:pt x="97" y="989"/>
                    </a:cubicBezTo>
                    <a:cubicBezTo>
                      <a:pt x="100" y="987"/>
                      <a:pt x="101" y="984"/>
                      <a:pt x="100" y="982"/>
                    </a:cubicBezTo>
                    <a:cubicBezTo>
                      <a:pt x="92" y="963"/>
                      <a:pt x="82" y="945"/>
                      <a:pt x="73" y="928"/>
                    </a:cubicBezTo>
                    <a:cubicBezTo>
                      <a:pt x="53" y="889"/>
                      <a:pt x="33" y="853"/>
                      <a:pt x="27" y="807"/>
                    </a:cubicBezTo>
                    <a:cubicBezTo>
                      <a:pt x="20" y="758"/>
                      <a:pt x="15" y="669"/>
                      <a:pt x="66" y="623"/>
                    </a:cubicBezTo>
                    <a:cubicBezTo>
                      <a:pt x="67" y="622"/>
                      <a:pt x="68" y="620"/>
                      <a:pt x="68" y="619"/>
                    </a:cubicBezTo>
                    <a:cubicBezTo>
                      <a:pt x="68" y="618"/>
                      <a:pt x="67" y="616"/>
                      <a:pt x="66" y="615"/>
                    </a:cubicBezTo>
                    <a:cubicBezTo>
                      <a:pt x="15" y="561"/>
                      <a:pt x="0" y="503"/>
                      <a:pt x="17" y="423"/>
                    </a:cubicBezTo>
                    <a:cubicBezTo>
                      <a:pt x="23" y="395"/>
                      <a:pt x="61" y="295"/>
                      <a:pt x="104" y="274"/>
                    </a:cubicBezTo>
                    <a:cubicBezTo>
                      <a:pt x="113" y="269"/>
                      <a:pt x="122" y="268"/>
                      <a:pt x="130" y="272"/>
                    </a:cubicBezTo>
                    <a:cubicBezTo>
                      <a:pt x="132" y="273"/>
                      <a:pt x="134" y="272"/>
                      <a:pt x="136" y="271"/>
                    </a:cubicBezTo>
                    <a:cubicBezTo>
                      <a:pt x="137" y="270"/>
                      <a:pt x="138" y="267"/>
                      <a:pt x="137" y="266"/>
                    </a:cubicBezTo>
                    <a:cubicBezTo>
                      <a:pt x="120" y="215"/>
                      <a:pt x="119" y="165"/>
                      <a:pt x="136" y="125"/>
                    </a:cubicBezTo>
                    <a:cubicBezTo>
                      <a:pt x="147" y="97"/>
                      <a:pt x="178" y="31"/>
                      <a:pt x="218" y="10"/>
                    </a:cubicBezTo>
                    <a:cubicBezTo>
                      <a:pt x="221" y="9"/>
                      <a:pt x="222" y="6"/>
                      <a:pt x="220" y="3"/>
                    </a:cubicBezTo>
                    <a:cubicBezTo>
                      <a:pt x="219" y="1"/>
                      <a:pt x="216" y="0"/>
                      <a:pt x="21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76" name="Freeform 29">
                <a:extLst>
                  <a:ext uri="{FF2B5EF4-FFF2-40B4-BE49-F238E27FC236}">
                    <a16:creationId xmlns:a16="http://schemas.microsoft.com/office/drawing/2014/main" id="{9980FC03-E855-4246-8672-8D342B45F264}"/>
                  </a:ext>
                </a:extLst>
              </p:cNvPr>
              <p:cNvSpPr>
                <a:spLocks/>
              </p:cNvSpPr>
              <p:nvPr/>
            </p:nvSpPr>
            <p:spPr bwMode="auto">
              <a:xfrm>
                <a:off x="4633" y="2270"/>
                <a:ext cx="570" cy="128"/>
              </a:xfrm>
              <a:custGeom>
                <a:avLst/>
                <a:gdLst>
                  <a:gd name="T0" fmla="*/ 162 w 698"/>
                  <a:gd name="T1" fmla="*/ 2 h 157"/>
                  <a:gd name="T2" fmla="*/ 107 w 698"/>
                  <a:gd name="T3" fmla="*/ 20 h 157"/>
                  <a:gd name="T4" fmla="*/ 103 w 698"/>
                  <a:gd name="T5" fmla="*/ 23 h 157"/>
                  <a:gd name="T6" fmla="*/ 74 w 698"/>
                  <a:gd name="T7" fmla="*/ 54 h 157"/>
                  <a:gd name="T8" fmla="*/ 14 w 698"/>
                  <a:gd name="T9" fmla="*/ 52 h 157"/>
                  <a:gd name="T10" fmla="*/ 1 w 698"/>
                  <a:gd name="T11" fmla="*/ 66 h 157"/>
                  <a:gd name="T12" fmla="*/ 2 w 698"/>
                  <a:gd name="T13" fmla="*/ 69 h 157"/>
                  <a:gd name="T14" fmla="*/ 5 w 698"/>
                  <a:gd name="T15" fmla="*/ 68 h 157"/>
                  <a:gd name="T16" fmla="*/ 16 w 698"/>
                  <a:gd name="T17" fmla="*/ 56 h 157"/>
                  <a:gd name="T18" fmla="*/ 74 w 698"/>
                  <a:gd name="T19" fmla="*/ 59 h 157"/>
                  <a:gd name="T20" fmla="*/ 76 w 698"/>
                  <a:gd name="T21" fmla="*/ 59 h 157"/>
                  <a:gd name="T22" fmla="*/ 78 w 698"/>
                  <a:gd name="T23" fmla="*/ 56 h 157"/>
                  <a:gd name="T24" fmla="*/ 105 w 698"/>
                  <a:gd name="T25" fmla="*/ 27 h 157"/>
                  <a:gd name="T26" fmla="*/ 110 w 698"/>
                  <a:gd name="T27" fmla="*/ 24 h 157"/>
                  <a:gd name="T28" fmla="*/ 162 w 698"/>
                  <a:gd name="T29" fmla="*/ 7 h 157"/>
                  <a:gd name="T30" fmla="*/ 258 w 698"/>
                  <a:gd name="T31" fmla="*/ 51 h 157"/>
                  <a:gd name="T32" fmla="*/ 261 w 698"/>
                  <a:gd name="T33" fmla="*/ 52 h 157"/>
                  <a:gd name="T34" fmla="*/ 287 w 698"/>
                  <a:gd name="T35" fmla="*/ 52 h 157"/>
                  <a:gd name="T36" fmla="*/ 298 w 698"/>
                  <a:gd name="T37" fmla="*/ 56 h 157"/>
                  <a:gd name="T38" fmla="*/ 309 w 698"/>
                  <a:gd name="T39" fmla="*/ 60 h 157"/>
                  <a:gd name="T40" fmla="*/ 310 w 698"/>
                  <a:gd name="T41" fmla="*/ 57 h 157"/>
                  <a:gd name="T42" fmla="*/ 307 w 698"/>
                  <a:gd name="T43" fmla="*/ 55 h 157"/>
                  <a:gd name="T44" fmla="*/ 300 w 698"/>
                  <a:gd name="T45" fmla="*/ 52 h 157"/>
                  <a:gd name="T46" fmla="*/ 289 w 698"/>
                  <a:gd name="T47" fmla="*/ 48 h 157"/>
                  <a:gd name="T48" fmla="*/ 261 w 698"/>
                  <a:gd name="T49" fmla="*/ 47 h 157"/>
                  <a:gd name="T50" fmla="*/ 162 w 698"/>
                  <a:gd name="T51" fmla="*/ 2 h 1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98" h="157">
                    <a:moveTo>
                      <a:pt x="364" y="6"/>
                    </a:moveTo>
                    <a:cubicBezTo>
                      <a:pt x="318" y="8"/>
                      <a:pt x="276" y="22"/>
                      <a:pt x="241" y="46"/>
                    </a:cubicBezTo>
                    <a:cubicBezTo>
                      <a:pt x="232" y="52"/>
                      <a:pt x="232" y="52"/>
                      <a:pt x="232" y="52"/>
                    </a:cubicBezTo>
                    <a:cubicBezTo>
                      <a:pt x="207" y="68"/>
                      <a:pt x="171" y="93"/>
                      <a:pt x="166" y="121"/>
                    </a:cubicBezTo>
                    <a:cubicBezTo>
                      <a:pt x="131" y="109"/>
                      <a:pt x="70" y="102"/>
                      <a:pt x="32" y="119"/>
                    </a:cubicBezTo>
                    <a:cubicBezTo>
                      <a:pt x="16" y="126"/>
                      <a:pt x="6" y="136"/>
                      <a:pt x="1" y="150"/>
                    </a:cubicBezTo>
                    <a:cubicBezTo>
                      <a:pt x="0" y="153"/>
                      <a:pt x="1" y="156"/>
                      <a:pt x="4" y="157"/>
                    </a:cubicBezTo>
                    <a:cubicBezTo>
                      <a:pt x="6" y="157"/>
                      <a:pt x="9" y="156"/>
                      <a:pt x="10" y="153"/>
                    </a:cubicBezTo>
                    <a:cubicBezTo>
                      <a:pt x="14" y="142"/>
                      <a:pt x="23" y="134"/>
                      <a:pt x="36" y="128"/>
                    </a:cubicBezTo>
                    <a:cubicBezTo>
                      <a:pt x="73" y="112"/>
                      <a:pt x="137" y="120"/>
                      <a:pt x="168" y="133"/>
                    </a:cubicBezTo>
                    <a:cubicBezTo>
                      <a:pt x="169" y="133"/>
                      <a:pt x="171" y="133"/>
                      <a:pt x="172" y="132"/>
                    </a:cubicBezTo>
                    <a:cubicBezTo>
                      <a:pt x="174" y="131"/>
                      <a:pt x="175" y="130"/>
                      <a:pt x="175" y="128"/>
                    </a:cubicBezTo>
                    <a:cubicBezTo>
                      <a:pt x="175" y="102"/>
                      <a:pt x="213" y="77"/>
                      <a:pt x="237" y="61"/>
                    </a:cubicBezTo>
                    <a:cubicBezTo>
                      <a:pt x="247" y="54"/>
                      <a:pt x="247" y="54"/>
                      <a:pt x="247" y="54"/>
                    </a:cubicBezTo>
                    <a:cubicBezTo>
                      <a:pt x="280" y="31"/>
                      <a:pt x="320" y="18"/>
                      <a:pt x="364" y="16"/>
                    </a:cubicBezTo>
                    <a:cubicBezTo>
                      <a:pt x="472" y="10"/>
                      <a:pt x="541" y="42"/>
                      <a:pt x="580" y="116"/>
                    </a:cubicBezTo>
                    <a:cubicBezTo>
                      <a:pt x="581" y="118"/>
                      <a:pt x="584" y="119"/>
                      <a:pt x="587" y="118"/>
                    </a:cubicBezTo>
                    <a:cubicBezTo>
                      <a:pt x="608" y="109"/>
                      <a:pt x="634" y="114"/>
                      <a:pt x="647" y="118"/>
                    </a:cubicBezTo>
                    <a:cubicBezTo>
                      <a:pt x="654" y="120"/>
                      <a:pt x="663" y="124"/>
                      <a:pt x="670" y="128"/>
                    </a:cubicBezTo>
                    <a:cubicBezTo>
                      <a:pt x="685" y="135"/>
                      <a:pt x="691" y="138"/>
                      <a:pt x="695" y="136"/>
                    </a:cubicBezTo>
                    <a:cubicBezTo>
                      <a:pt x="697" y="135"/>
                      <a:pt x="698" y="133"/>
                      <a:pt x="697" y="130"/>
                    </a:cubicBezTo>
                    <a:cubicBezTo>
                      <a:pt x="697" y="128"/>
                      <a:pt x="695" y="126"/>
                      <a:pt x="692" y="126"/>
                    </a:cubicBezTo>
                    <a:cubicBezTo>
                      <a:pt x="690" y="126"/>
                      <a:pt x="681" y="122"/>
                      <a:pt x="675" y="119"/>
                    </a:cubicBezTo>
                    <a:cubicBezTo>
                      <a:pt x="667" y="115"/>
                      <a:pt x="657" y="110"/>
                      <a:pt x="650" y="108"/>
                    </a:cubicBezTo>
                    <a:cubicBezTo>
                      <a:pt x="627" y="102"/>
                      <a:pt x="605" y="102"/>
                      <a:pt x="587" y="107"/>
                    </a:cubicBezTo>
                    <a:cubicBezTo>
                      <a:pt x="545" y="32"/>
                      <a:pt x="474" y="0"/>
                      <a:pt x="364" y="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77" name="Freeform 30">
                <a:extLst>
                  <a:ext uri="{FF2B5EF4-FFF2-40B4-BE49-F238E27FC236}">
                    <a16:creationId xmlns:a16="http://schemas.microsoft.com/office/drawing/2014/main" id="{F28EC897-FF75-4E0A-8864-D2DF84BB98E0}"/>
                  </a:ext>
                </a:extLst>
              </p:cNvPr>
              <p:cNvSpPr>
                <a:spLocks/>
              </p:cNvSpPr>
              <p:nvPr/>
            </p:nvSpPr>
            <p:spPr bwMode="auto">
              <a:xfrm>
                <a:off x="5250" y="2417"/>
                <a:ext cx="161" cy="807"/>
              </a:xfrm>
              <a:custGeom>
                <a:avLst/>
                <a:gdLst>
                  <a:gd name="T0" fmla="*/ 1 w 197"/>
                  <a:gd name="T1" fmla="*/ 2 h 988"/>
                  <a:gd name="T2" fmla="*/ 2 w 197"/>
                  <a:gd name="T3" fmla="*/ 5 h 988"/>
                  <a:gd name="T4" fmla="*/ 35 w 197"/>
                  <a:gd name="T5" fmla="*/ 52 h 988"/>
                  <a:gd name="T6" fmla="*/ 36 w 197"/>
                  <a:gd name="T7" fmla="*/ 113 h 988"/>
                  <a:gd name="T8" fmla="*/ 36 w 197"/>
                  <a:gd name="T9" fmla="*/ 114 h 988"/>
                  <a:gd name="T10" fmla="*/ 38 w 197"/>
                  <a:gd name="T11" fmla="*/ 115 h 988"/>
                  <a:gd name="T12" fmla="*/ 83 w 197"/>
                  <a:gd name="T13" fmla="*/ 189 h 988"/>
                  <a:gd name="T14" fmla="*/ 56 w 197"/>
                  <a:gd name="T15" fmla="*/ 283 h 988"/>
                  <a:gd name="T16" fmla="*/ 56 w 197"/>
                  <a:gd name="T17" fmla="*/ 286 h 988"/>
                  <a:gd name="T18" fmla="*/ 56 w 197"/>
                  <a:gd name="T19" fmla="*/ 287 h 988"/>
                  <a:gd name="T20" fmla="*/ 83 w 197"/>
                  <a:gd name="T21" fmla="*/ 359 h 988"/>
                  <a:gd name="T22" fmla="*/ 61 w 197"/>
                  <a:gd name="T23" fmla="*/ 435 h 988"/>
                  <a:gd name="T24" fmla="*/ 60 w 197"/>
                  <a:gd name="T25" fmla="*/ 439 h 988"/>
                  <a:gd name="T26" fmla="*/ 64 w 197"/>
                  <a:gd name="T27" fmla="*/ 439 h 988"/>
                  <a:gd name="T28" fmla="*/ 87 w 197"/>
                  <a:gd name="T29" fmla="*/ 370 h 988"/>
                  <a:gd name="T30" fmla="*/ 87 w 197"/>
                  <a:gd name="T31" fmla="*/ 359 h 988"/>
                  <a:gd name="T32" fmla="*/ 61 w 197"/>
                  <a:gd name="T33" fmla="*/ 285 h 988"/>
                  <a:gd name="T34" fmla="*/ 88 w 197"/>
                  <a:gd name="T35" fmla="*/ 206 h 988"/>
                  <a:gd name="T36" fmla="*/ 87 w 197"/>
                  <a:gd name="T37" fmla="*/ 189 h 988"/>
                  <a:gd name="T38" fmla="*/ 42 w 197"/>
                  <a:gd name="T39" fmla="*/ 111 h 988"/>
                  <a:gd name="T40" fmla="*/ 46 w 197"/>
                  <a:gd name="T41" fmla="*/ 86 h 988"/>
                  <a:gd name="T42" fmla="*/ 40 w 197"/>
                  <a:gd name="T43" fmla="*/ 51 h 988"/>
                  <a:gd name="T44" fmla="*/ 4 w 197"/>
                  <a:gd name="T45" fmla="*/ 1 h 988"/>
                  <a:gd name="T46" fmla="*/ 1 w 197"/>
                  <a:gd name="T47" fmla="*/ 2 h 9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7" h="988">
                    <a:moveTo>
                      <a:pt x="1" y="4"/>
                    </a:moveTo>
                    <a:cubicBezTo>
                      <a:pt x="0" y="6"/>
                      <a:pt x="1" y="9"/>
                      <a:pt x="3" y="11"/>
                    </a:cubicBezTo>
                    <a:cubicBezTo>
                      <a:pt x="34" y="25"/>
                      <a:pt x="64" y="66"/>
                      <a:pt x="80" y="117"/>
                    </a:cubicBezTo>
                    <a:cubicBezTo>
                      <a:pt x="98" y="170"/>
                      <a:pt x="98" y="222"/>
                      <a:pt x="81" y="253"/>
                    </a:cubicBezTo>
                    <a:cubicBezTo>
                      <a:pt x="80" y="254"/>
                      <a:pt x="80" y="256"/>
                      <a:pt x="81" y="258"/>
                    </a:cubicBezTo>
                    <a:cubicBezTo>
                      <a:pt x="82" y="259"/>
                      <a:pt x="83" y="260"/>
                      <a:pt x="85" y="260"/>
                    </a:cubicBezTo>
                    <a:cubicBezTo>
                      <a:pt x="150" y="262"/>
                      <a:pt x="180" y="371"/>
                      <a:pt x="185" y="424"/>
                    </a:cubicBezTo>
                    <a:cubicBezTo>
                      <a:pt x="190" y="488"/>
                      <a:pt x="185" y="576"/>
                      <a:pt x="126" y="637"/>
                    </a:cubicBezTo>
                    <a:cubicBezTo>
                      <a:pt x="125" y="638"/>
                      <a:pt x="125" y="640"/>
                      <a:pt x="125" y="641"/>
                    </a:cubicBezTo>
                    <a:cubicBezTo>
                      <a:pt x="125" y="643"/>
                      <a:pt x="126" y="644"/>
                      <a:pt x="127" y="645"/>
                    </a:cubicBezTo>
                    <a:cubicBezTo>
                      <a:pt x="175" y="671"/>
                      <a:pt x="184" y="766"/>
                      <a:pt x="185" y="806"/>
                    </a:cubicBezTo>
                    <a:cubicBezTo>
                      <a:pt x="188" y="868"/>
                      <a:pt x="184" y="938"/>
                      <a:pt x="137" y="978"/>
                    </a:cubicBezTo>
                    <a:cubicBezTo>
                      <a:pt x="135" y="980"/>
                      <a:pt x="134" y="983"/>
                      <a:pt x="136" y="985"/>
                    </a:cubicBezTo>
                    <a:cubicBezTo>
                      <a:pt x="138" y="988"/>
                      <a:pt x="141" y="988"/>
                      <a:pt x="143" y="986"/>
                    </a:cubicBezTo>
                    <a:cubicBezTo>
                      <a:pt x="187" y="949"/>
                      <a:pt x="196" y="890"/>
                      <a:pt x="196" y="833"/>
                    </a:cubicBezTo>
                    <a:cubicBezTo>
                      <a:pt x="196" y="824"/>
                      <a:pt x="196" y="815"/>
                      <a:pt x="196" y="806"/>
                    </a:cubicBezTo>
                    <a:cubicBezTo>
                      <a:pt x="194" y="766"/>
                      <a:pt x="185" y="672"/>
                      <a:pt x="137" y="640"/>
                    </a:cubicBezTo>
                    <a:cubicBezTo>
                      <a:pt x="184" y="589"/>
                      <a:pt x="197" y="520"/>
                      <a:pt x="197" y="461"/>
                    </a:cubicBezTo>
                    <a:cubicBezTo>
                      <a:pt x="197" y="448"/>
                      <a:pt x="196" y="435"/>
                      <a:pt x="195" y="423"/>
                    </a:cubicBezTo>
                    <a:cubicBezTo>
                      <a:pt x="190" y="369"/>
                      <a:pt x="159" y="260"/>
                      <a:pt x="93" y="251"/>
                    </a:cubicBezTo>
                    <a:cubicBezTo>
                      <a:pt x="100" y="235"/>
                      <a:pt x="103" y="215"/>
                      <a:pt x="103" y="193"/>
                    </a:cubicBezTo>
                    <a:cubicBezTo>
                      <a:pt x="103" y="169"/>
                      <a:pt x="99" y="141"/>
                      <a:pt x="90" y="114"/>
                    </a:cubicBezTo>
                    <a:cubicBezTo>
                      <a:pt x="72" y="59"/>
                      <a:pt x="42" y="17"/>
                      <a:pt x="8" y="1"/>
                    </a:cubicBezTo>
                    <a:cubicBezTo>
                      <a:pt x="5" y="0"/>
                      <a:pt x="2" y="1"/>
                      <a:pt x="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78" name="Freeform 31">
                <a:extLst>
                  <a:ext uri="{FF2B5EF4-FFF2-40B4-BE49-F238E27FC236}">
                    <a16:creationId xmlns:a16="http://schemas.microsoft.com/office/drawing/2014/main" id="{C0244C2E-4F9E-41F5-BD82-3FDCD8F2C6DB}"/>
                  </a:ext>
                </a:extLst>
              </p:cNvPr>
              <p:cNvSpPr>
                <a:spLocks/>
              </p:cNvSpPr>
              <p:nvPr/>
            </p:nvSpPr>
            <p:spPr bwMode="auto">
              <a:xfrm>
                <a:off x="4811" y="2381"/>
                <a:ext cx="240" cy="215"/>
              </a:xfrm>
              <a:custGeom>
                <a:avLst/>
                <a:gdLst>
                  <a:gd name="T0" fmla="*/ 53 w 294"/>
                  <a:gd name="T1" fmla="*/ 0 h 263"/>
                  <a:gd name="T2" fmla="*/ 9 w 294"/>
                  <a:gd name="T3" fmla="*/ 35 h 263"/>
                  <a:gd name="T4" fmla="*/ 9 w 294"/>
                  <a:gd name="T5" fmla="*/ 88 h 263"/>
                  <a:gd name="T6" fmla="*/ 91 w 294"/>
                  <a:gd name="T7" fmla="*/ 110 h 263"/>
                  <a:gd name="T8" fmla="*/ 127 w 294"/>
                  <a:gd name="T9" fmla="*/ 83 h 263"/>
                  <a:gd name="T10" fmla="*/ 126 w 294"/>
                  <a:gd name="T11" fmla="*/ 54 h 263"/>
                  <a:gd name="T12" fmla="*/ 87 w 294"/>
                  <a:gd name="T13" fmla="*/ 35 h 263"/>
                  <a:gd name="T14" fmla="*/ 58 w 294"/>
                  <a:gd name="T15" fmla="*/ 56 h 263"/>
                  <a:gd name="T16" fmla="*/ 64 w 294"/>
                  <a:gd name="T17" fmla="*/ 75 h 263"/>
                  <a:gd name="T18" fmla="*/ 71 w 294"/>
                  <a:gd name="T19" fmla="*/ 76 h 263"/>
                  <a:gd name="T20" fmla="*/ 78 w 294"/>
                  <a:gd name="T21" fmla="*/ 75 h 263"/>
                  <a:gd name="T22" fmla="*/ 78 w 294"/>
                  <a:gd name="T23" fmla="*/ 72 h 263"/>
                  <a:gd name="T24" fmla="*/ 76 w 294"/>
                  <a:gd name="T25" fmla="*/ 70 h 263"/>
                  <a:gd name="T26" fmla="*/ 70 w 294"/>
                  <a:gd name="T27" fmla="*/ 70 h 263"/>
                  <a:gd name="T28" fmla="*/ 69 w 294"/>
                  <a:gd name="T29" fmla="*/ 70 h 263"/>
                  <a:gd name="T30" fmla="*/ 67 w 294"/>
                  <a:gd name="T31" fmla="*/ 71 h 263"/>
                  <a:gd name="T32" fmla="*/ 62 w 294"/>
                  <a:gd name="T33" fmla="*/ 60 h 263"/>
                  <a:gd name="T34" fmla="*/ 63 w 294"/>
                  <a:gd name="T35" fmla="*/ 57 h 263"/>
                  <a:gd name="T36" fmla="*/ 87 w 294"/>
                  <a:gd name="T37" fmla="*/ 40 h 263"/>
                  <a:gd name="T38" fmla="*/ 122 w 294"/>
                  <a:gd name="T39" fmla="*/ 56 h 263"/>
                  <a:gd name="T40" fmla="*/ 122 w 294"/>
                  <a:gd name="T41" fmla="*/ 81 h 263"/>
                  <a:gd name="T42" fmla="*/ 89 w 294"/>
                  <a:gd name="T43" fmla="*/ 106 h 263"/>
                  <a:gd name="T44" fmla="*/ 13 w 294"/>
                  <a:gd name="T45" fmla="*/ 86 h 263"/>
                  <a:gd name="T46" fmla="*/ 13 w 294"/>
                  <a:gd name="T47" fmla="*/ 38 h 263"/>
                  <a:gd name="T48" fmla="*/ 54 w 294"/>
                  <a:gd name="T49" fmla="*/ 5 h 263"/>
                  <a:gd name="T50" fmla="*/ 56 w 294"/>
                  <a:gd name="T51" fmla="*/ 2 h 263"/>
                  <a:gd name="T52" fmla="*/ 53 w 294"/>
                  <a:gd name="T53" fmla="*/ 0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4" h="263">
                    <a:moveTo>
                      <a:pt x="120" y="0"/>
                    </a:moveTo>
                    <a:cubicBezTo>
                      <a:pt x="80" y="5"/>
                      <a:pt x="41" y="35"/>
                      <a:pt x="20" y="79"/>
                    </a:cubicBezTo>
                    <a:cubicBezTo>
                      <a:pt x="0" y="120"/>
                      <a:pt x="0" y="164"/>
                      <a:pt x="19" y="197"/>
                    </a:cubicBezTo>
                    <a:cubicBezTo>
                      <a:pt x="54" y="255"/>
                      <a:pt x="151" y="263"/>
                      <a:pt x="204" y="247"/>
                    </a:cubicBezTo>
                    <a:cubicBezTo>
                      <a:pt x="243" y="235"/>
                      <a:pt x="272" y="212"/>
                      <a:pt x="285" y="186"/>
                    </a:cubicBezTo>
                    <a:cubicBezTo>
                      <a:pt x="294" y="166"/>
                      <a:pt x="293" y="144"/>
                      <a:pt x="283" y="121"/>
                    </a:cubicBezTo>
                    <a:cubicBezTo>
                      <a:pt x="269" y="90"/>
                      <a:pt x="229" y="76"/>
                      <a:pt x="196" y="79"/>
                    </a:cubicBezTo>
                    <a:cubicBezTo>
                      <a:pt x="163" y="81"/>
                      <a:pt x="139" y="98"/>
                      <a:pt x="131" y="125"/>
                    </a:cubicBezTo>
                    <a:cubicBezTo>
                      <a:pt x="127" y="140"/>
                      <a:pt x="132" y="159"/>
                      <a:pt x="143" y="168"/>
                    </a:cubicBezTo>
                    <a:cubicBezTo>
                      <a:pt x="148" y="172"/>
                      <a:pt x="154" y="173"/>
                      <a:pt x="161" y="171"/>
                    </a:cubicBezTo>
                    <a:cubicBezTo>
                      <a:pt x="164" y="172"/>
                      <a:pt x="168" y="171"/>
                      <a:pt x="174" y="167"/>
                    </a:cubicBezTo>
                    <a:cubicBezTo>
                      <a:pt x="175" y="165"/>
                      <a:pt x="176" y="163"/>
                      <a:pt x="176" y="161"/>
                    </a:cubicBezTo>
                    <a:cubicBezTo>
                      <a:pt x="175" y="159"/>
                      <a:pt x="173" y="158"/>
                      <a:pt x="171" y="157"/>
                    </a:cubicBezTo>
                    <a:cubicBezTo>
                      <a:pt x="163" y="156"/>
                      <a:pt x="160" y="156"/>
                      <a:pt x="158" y="157"/>
                    </a:cubicBezTo>
                    <a:cubicBezTo>
                      <a:pt x="156" y="157"/>
                      <a:pt x="154" y="157"/>
                      <a:pt x="154" y="157"/>
                    </a:cubicBezTo>
                    <a:cubicBezTo>
                      <a:pt x="152" y="156"/>
                      <a:pt x="150" y="157"/>
                      <a:pt x="149" y="159"/>
                    </a:cubicBezTo>
                    <a:cubicBezTo>
                      <a:pt x="143" y="155"/>
                      <a:pt x="140" y="145"/>
                      <a:pt x="140" y="136"/>
                    </a:cubicBezTo>
                    <a:cubicBezTo>
                      <a:pt x="140" y="133"/>
                      <a:pt x="140" y="130"/>
                      <a:pt x="141" y="128"/>
                    </a:cubicBezTo>
                    <a:cubicBezTo>
                      <a:pt x="147" y="106"/>
                      <a:pt x="168" y="91"/>
                      <a:pt x="197" y="89"/>
                    </a:cubicBezTo>
                    <a:cubicBezTo>
                      <a:pt x="226" y="87"/>
                      <a:pt x="262" y="99"/>
                      <a:pt x="274" y="125"/>
                    </a:cubicBezTo>
                    <a:cubicBezTo>
                      <a:pt x="283" y="145"/>
                      <a:pt x="283" y="164"/>
                      <a:pt x="275" y="181"/>
                    </a:cubicBezTo>
                    <a:cubicBezTo>
                      <a:pt x="264" y="205"/>
                      <a:pt x="237" y="226"/>
                      <a:pt x="201" y="237"/>
                    </a:cubicBezTo>
                    <a:cubicBezTo>
                      <a:pt x="151" y="253"/>
                      <a:pt x="60" y="246"/>
                      <a:pt x="28" y="192"/>
                    </a:cubicBezTo>
                    <a:cubicBezTo>
                      <a:pt x="10" y="162"/>
                      <a:pt x="11" y="121"/>
                      <a:pt x="29" y="83"/>
                    </a:cubicBezTo>
                    <a:cubicBezTo>
                      <a:pt x="49" y="43"/>
                      <a:pt x="84" y="15"/>
                      <a:pt x="121" y="10"/>
                    </a:cubicBezTo>
                    <a:cubicBezTo>
                      <a:pt x="124" y="10"/>
                      <a:pt x="126" y="7"/>
                      <a:pt x="126" y="4"/>
                    </a:cubicBezTo>
                    <a:cubicBezTo>
                      <a:pt x="125" y="2"/>
                      <a:pt x="123" y="0"/>
                      <a:pt x="120"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79" name="Freeform 32">
                <a:extLst>
                  <a:ext uri="{FF2B5EF4-FFF2-40B4-BE49-F238E27FC236}">
                    <a16:creationId xmlns:a16="http://schemas.microsoft.com/office/drawing/2014/main" id="{89348D4A-DC22-4420-93AA-E946F4EDA2FE}"/>
                  </a:ext>
                </a:extLst>
              </p:cNvPr>
              <p:cNvSpPr>
                <a:spLocks/>
              </p:cNvSpPr>
              <p:nvPr/>
            </p:nvSpPr>
            <p:spPr bwMode="auto">
              <a:xfrm>
                <a:off x="4674" y="2484"/>
                <a:ext cx="511" cy="310"/>
              </a:xfrm>
              <a:custGeom>
                <a:avLst/>
                <a:gdLst>
                  <a:gd name="T0" fmla="*/ 76 w 626"/>
                  <a:gd name="T1" fmla="*/ 2 h 379"/>
                  <a:gd name="T2" fmla="*/ 56 w 626"/>
                  <a:gd name="T3" fmla="*/ 11 h 379"/>
                  <a:gd name="T4" fmla="*/ 20 w 626"/>
                  <a:gd name="T5" fmla="*/ 36 h 379"/>
                  <a:gd name="T6" fmla="*/ 11 w 626"/>
                  <a:gd name="T7" fmla="*/ 126 h 379"/>
                  <a:gd name="T8" fmla="*/ 84 w 626"/>
                  <a:gd name="T9" fmla="*/ 164 h 379"/>
                  <a:gd name="T10" fmla="*/ 88 w 626"/>
                  <a:gd name="T11" fmla="*/ 164 h 379"/>
                  <a:gd name="T12" fmla="*/ 207 w 626"/>
                  <a:gd name="T13" fmla="*/ 159 h 379"/>
                  <a:gd name="T14" fmla="*/ 267 w 626"/>
                  <a:gd name="T15" fmla="*/ 119 h 379"/>
                  <a:gd name="T16" fmla="*/ 272 w 626"/>
                  <a:gd name="T17" fmla="*/ 57 h 379"/>
                  <a:gd name="T18" fmla="*/ 231 w 626"/>
                  <a:gd name="T19" fmla="*/ 19 h 379"/>
                  <a:gd name="T20" fmla="*/ 203 w 626"/>
                  <a:gd name="T21" fmla="*/ 5 h 379"/>
                  <a:gd name="T22" fmla="*/ 200 w 626"/>
                  <a:gd name="T23" fmla="*/ 6 h 379"/>
                  <a:gd name="T24" fmla="*/ 200 w 626"/>
                  <a:gd name="T25" fmla="*/ 9 h 379"/>
                  <a:gd name="T26" fmla="*/ 229 w 626"/>
                  <a:gd name="T27" fmla="*/ 24 h 379"/>
                  <a:gd name="T28" fmla="*/ 268 w 626"/>
                  <a:gd name="T29" fmla="*/ 58 h 379"/>
                  <a:gd name="T30" fmla="*/ 262 w 626"/>
                  <a:gd name="T31" fmla="*/ 116 h 379"/>
                  <a:gd name="T32" fmla="*/ 205 w 626"/>
                  <a:gd name="T33" fmla="*/ 154 h 379"/>
                  <a:gd name="T34" fmla="*/ 89 w 626"/>
                  <a:gd name="T35" fmla="*/ 159 h 379"/>
                  <a:gd name="T36" fmla="*/ 84 w 626"/>
                  <a:gd name="T37" fmla="*/ 159 h 379"/>
                  <a:gd name="T38" fmla="*/ 16 w 626"/>
                  <a:gd name="T39" fmla="*/ 124 h 379"/>
                  <a:gd name="T40" fmla="*/ 23 w 626"/>
                  <a:gd name="T41" fmla="*/ 38 h 379"/>
                  <a:gd name="T42" fmla="*/ 57 w 626"/>
                  <a:gd name="T43" fmla="*/ 14 h 379"/>
                  <a:gd name="T44" fmla="*/ 78 w 626"/>
                  <a:gd name="T45" fmla="*/ 5 h 379"/>
                  <a:gd name="T46" fmla="*/ 78 w 626"/>
                  <a:gd name="T47" fmla="*/ 2 h 379"/>
                  <a:gd name="T48" fmla="*/ 76 w 626"/>
                  <a:gd name="T49" fmla="*/ 2 h 3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6" h="379">
                    <a:moveTo>
                      <a:pt x="171" y="2"/>
                    </a:moveTo>
                    <a:cubicBezTo>
                      <a:pt x="156" y="11"/>
                      <a:pt x="141" y="17"/>
                      <a:pt x="126" y="23"/>
                    </a:cubicBezTo>
                    <a:cubicBezTo>
                      <a:pt x="96" y="35"/>
                      <a:pt x="65" y="47"/>
                      <a:pt x="44" y="81"/>
                    </a:cubicBezTo>
                    <a:cubicBezTo>
                      <a:pt x="7" y="139"/>
                      <a:pt x="0" y="218"/>
                      <a:pt x="24" y="281"/>
                    </a:cubicBezTo>
                    <a:cubicBezTo>
                      <a:pt x="53" y="355"/>
                      <a:pt x="122" y="360"/>
                      <a:pt x="189" y="366"/>
                    </a:cubicBezTo>
                    <a:cubicBezTo>
                      <a:pt x="199" y="367"/>
                      <a:pt x="199" y="367"/>
                      <a:pt x="199" y="367"/>
                    </a:cubicBezTo>
                    <a:cubicBezTo>
                      <a:pt x="283" y="374"/>
                      <a:pt x="380" y="379"/>
                      <a:pt x="465" y="354"/>
                    </a:cubicBezTo>
                    <a:cubicBezTo>
                      <a:pt x="536" y="332"/>
                      <a:pt x="581" y="304"/>
                      <a:pt x="600" y="266"/>
                    </a:cubicBezTo>
                    <a:cubicBezTo>
                      <a:pt x="626" y="218"/>
                      <a:pt x="619" y="158"/>
                      <a:pt x="613" y="127"/>
                    </a:cubicBezTo>
                    <a:cubicBezTo>
                      <a:pt x="601" y="69"/>
                      <a:pt x="560" y="55"/>
                      <a:pt x="521" y="42"/>
                    </a:cubicBezTo>
                    <a:cubicBezTo>
                      <a:pt x="498" y="35"/>
                      <a:pt x="475" y="27"/>
                      <a:pt x="458" y="11"/>
                    </a:cubicBezTo>
                    <a:cubicBezTo>
                      <a:pt x="456" y="9"/>
                      <a:pt x="452" y="10"/>
                      <a:pt x="451" y="12"/>
                    </a:cubicBezTo>
                    <a:cubicBezTo>
                      <a:pt x="449" y="14"/>
                      <a:pt x="449" y="17"/>
                      <a:pt x="451" y="19"/>
                    </a:cubicBezTo>
                    <a:cubicBezTo>
                      <a:pt x="470" y="36"/>
                      <a:pt x="494" y="44"/>
                      <a:pt x="517" y="52"/>
                    </a:cubicBezTo>
                    <a:cubicBezTo>
                      <a:pt x="556" y="65"/>
                      <a:pt x="592" y="77"/>
                      <a:pt x="603" y="129"/>
                    </a:cubicBezTo>
                    <a:cubicBezTo>
                      <a:pt x="609" y="159"/>
                      <a:pt x="616" y="216"/>
                      <a:pt x="591" y="261"/>
                    </a:cubicBezTo>
                    <a:cubicBezTo>
                      <a:pt x="573" y="296"/>
                      <a:pt x="530" y="323"/>
                      <a:pt x="462" y="344"/>
                    </a:cubicBezTo>
                    <a:cubicBezTo>
                      <a:pt x="379" y="369"/>
                      <a:pt x="283" y="364"/>
                      <a:pt x="200" y="356"/>
                    </a:cubicBezTo>
                    <a:cubicBezTo>
                      <a:pt x="189" y="356"/>
                      <a:pt x="189" y="356"/>
                      <a:pt x="189" y="356"/>
                    </a:cubicBezTo>
                    <a:cubicBezTo>
                      <a:pt x="126" y="350"/>
                      <a:pt x="60" y="345"/>
                      <a:pt x="34" y="277"/>
                    </a:cubicBezTo>
                    <a:cubicBezTo>
                      <a:pt x="10" y="217"/>
                      <a:pt x="18" y="142"/>
                      <a:pt x="52" y="86"/>
                    </a:cubicBezTo>
                    <a:cubicBezTo>
                      <a:pt x="71" y="55"/>
                      <a:pt x="100" y="44"/>
                      <a:pt x="129" y="32"/>
                    </a:cubicBezTo>
                    <a:cubicBezTo>
                      <a:pt x="145" y="26"/>
                      <a:pt x="161" y="20"/>
                      <a:pt x="176" y="11"/>
                    </a:cubicBezTo>
                    <a:cubicBezTo>
                      <a:pt x="178" y="9"/>
                      <a:pt x="179" y="6"/>
                      <a:pt x="178" y="4"/>
                    </a:cubicBezTo>
                    <a:cubicBezTo>
                      <a:pt x="176" y="1"/>
                      <a:pt x="173" y="0"/>
                      <a:pt x="171"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80" name="Freeform 33">
                <a:extLst>
                  <a:ext uri="{FF2B5EF4-FFF2-40B4-BE49-F238E27FC236}">
                    <a16:creationId xmlns:a16="http://schemas.microsoft.com/office/drawing/2014/main" id="{760927E6-7AA2-4139-8867-490BD0E9C950}"/>
                  </a:ext>
                </a:extLst>
              </p:cNvPr>
              <p:cNvSpPr>
                <a:spLocks noEditPoints="1"/>
              </p:cNvSpPr>
              <p:nvPr/>
            </p:nvSpPr>
            <p:spPr bwMode="auto">
              <a:xfrm>
                <a:off x="4770" y="2601"/>
                <a:ext cx="54" cy="52"/>
              </a:xfrm>
              <a:custGeom>
                <a:avLst/>
                <a:gdLst>
                  <a:gd name="T0" fmla="*/ 2 w 66"/>
                  <a:gd name="T1" fmla="*/ 0 h 64"/>
                  <a:gd name="T2" fmla="*/ 0 w 66"/>
                  <a:gd name="T3" fmla="*/ 2 h 64"/>
                  <a:gd name="T4" fmla="*/ 0 w 66"/>
                  <a:gd name="T5" fmla="*/ 2 h 64"/>
                  <a:gd name="T6" fmla="*/ 2 w 66"/>
                  <a:gd name="T7" fmla="*/ 5 h 64"/>
                  <a:gd name="T8" fmla="*/ 20 w 66"/>
                  <a:gd name="T9" fmla="*/ 11 h 64"/>
                  <a:gd name="T10" fmla="*/ 20 w 66"/>
                  <a:gd name="T11" fmla="*/ 13 h 64"/>
                  <a:gd name="T12" fmla="*/ 20 w 66"/>
                  <a:gd name="T13" fmla="*/ 13 h 64"/>
                  <a:gd name="T14" fmla="*/ 6 w 66"/>
                  <a:gd name="T15" fmla="*/ 22 h 64"/>
                  <a:gd name="T16" fmla="*/ 4 w 66"/>
                  <a:gd name="T17" fmla="*/ 24 h 64"/>
                  <a:gd name="T18" fmla="*/ 2 w 66"/>
                  <a:gd name="T19" fmla="*/ 26 h 64"/>
                  <a:gd name="T20" fmla="*/ 3 w 66"/>
                  <a:gd name="T21" fmla="*/ 27 h 64"/>
                  <a:gd name="T22" fmla="*/ 6 w 66"/>
                  <a:gd name="T23" fmla="*/ 27 h 64"/>
                  <a:gd name="T24" fmla="*/ 8 w 66"/>
                  <a:gd name="T25" fmla="*/ 26 h 64"/>
                  <a:gd name="T26" fmla="*/ 25 w 66"/>
                  <a:gd name="T27" fmla="*/ 15 h 64"/>
                  <a:gd name="T28" fmla="*/ 25 w 66"/>
                  <a:gd name="T29" fmla="*/ 15 h 64"/>
                  <a:gd name="T30" fmla="*/ 26 w 66"/>
                  <a:gd name="T31" fmla="*/ 15 h 64"/>
                  <a:gd name="T32" fmla="*/ 29 w 66"/>
                  <a:gd name="T33" fmla="*/ 13 h 64"/>
                  <a:gd name="T34" fmla="*/ 29 w 66"/>
                  <a:gd name="T35" fmla="*/ 13 h 64"/>
                  <a:gd name="T36" fmla="*/ 29 w 66"/>
                  <a:gd name="T37" fmla="*/ 11 h 64"/>
                  <a:gd name="T38" fmla="*/ 28 w 66"/>
                  <a:gd name="T39" fmla="*/ 10 h 64"/>
                  <a:gd name="T40" fmla="*/ 28 w 66"/>
                  <a:gd name="T41" fmla="*/ 10 h 64"/>
                  <a:gd name="T42" fmla="*/ 2 w 66"/>
                  <a:gd name="T43" fmla="*/ 0 h 64"/>
                  <a:gd name="T44" fmla="*/ 28 w 66"/>
                  <a:gd name="T45" fmla="*/ 11 h 64"/>
                  <a:gd name="T46" fmla="*/ 28 w 66"/>
                  <a:gd name="T47" fmla="*/ 11 h 64"/>
                  <a:gd name="T48" fmla="*/ 28 w 66"/>
                  <a:gd name="T49" fmla="*/ 11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64">
                    <a:moveTo>
                      <a:pt x="5" y="0"/>
                    </a:moveTo>
                    <a:cubicBezTo>
                      <a:pt x="2" y="0"/>
                      <a:pt x="0" y="3"/>
                      <a:pt x="0" y="5"/>
                    </a:cubicBezTo>
                    <a:cubicBezTo>
                      <a:pt x="0" y="5"/>
                      <a:pt x="0" y="5"/>
                      <a:pt x="0" y="5"/>
                    </a:cubicBezTo>
                    <a:cubicBezTo>
                      <a:pt x="0" y="8"/>
                      <a:pt x="2" y="10"/>
                      <a:pt x="5" y="10"/>
                    </a:cubicBezTo>
                    <a:cubicBezTo>
                      <a:pt x="8" y="11"/>
                      <a:pt x="33" y="18"/>
                      <a:pt x="47" y="25"/>
                    </a:cubicBezTo>
                    <a:cubicBezTo>
                      <a:pt x="46" y="26"/>
                      <a:pt x="44" y="27"/>
                      <a:pt x="44" y="29"/>
                    </a:cubicBezTo>
                    <a:cubicBezTo>
                      <a:pt x="44" y="29"/>
                      <a:pt x="44" y="29"/>
                      <a:pt x="44" y="29"/>
                    </a:cubicBezTo>
                    <a:cubicBezTo>
                      <a:pt x="33" y="36"/>
                      <a:pt x="23" y="44"/>
                      <a:pt x="12" y="51"/>
                    </a:cubicBezTo>
                    <a:cubicBezTo>
                      <a:pt x="8" y="55"/>
                      <a:pt x="8" y="55"/>
                      <a:pt x="8" y="55"/>
                    </a:cubicBezTo>
                    <a:cubicBezTo>
                      <a:pt x="6" y="56"/>
                      <a:pt x="6" y="57"/>
                      <a:pt x="6" y="59"/>
                    </a:cubicBezTo>
                    <a:cubicBezTo>
                      <a:pt x="6" y="60"/>
                      <a:pt x="6" y="61"/>
                      <a:pt x="7" y="62"/>
                    </a:cubicBezTo>
                    <a:cubicBezTo>
                      <a:pt x="8" y="64"/>
                      <a:pt x="12" y="64"/>
                      <a:pt x="14" y="63"/>
                    </a:cubicBezTo>
                    <a:cubicBezTo>
                      <a:pt x="18" y="59"/>
                      <a:pt x="18" y="59"/>
                      <a:pt x="18" y="59"/>
                    </a:cubicBezTo>
                    <a:cubicBezTo>
                      <a:pt x="31" y="50"/>
                      <a:pt x="44" y="41"/>
                      <a:pt x="57" y="33"/>
                    </a:cubicBezTo>
                    <a:cubicBezTo>
                      <a:pt x="57" y="33"/>
                      <a:pt x="57" y="33"/>
                      <a:pt x="57" y="33"/>
                    </a:cubicBezTo>
                    <a:cubicBezTo>
                      <a:pt x="58" y="33"/>
                      <a:pt x="59" y="33"/>
                      <a:pt x="59" y="33"/>
                    </a:cubicBezTo>
                    <a:cubicBezTo>
                      <a:pt x="62" y="34"/>
                      <a:pt x="65" y="33"/>
                      <a:pt x="66" y="31"/>
                    </a:cubicBezTo>
                    <a:cubicBezTo>
                      <a:pt x="66" y="30"/>
                      <a:pt x="66" y="29"/>
                      <a:pt x="66" y="29"/>
                    </a:cubicBezTo>
                    <a:cubicBezTo>
                      <a:pt x="66" y="27"/>
                      <a:pt x="66" y="26"/>
                      <a:pt x="64" y="25"/>
                    </a:cubicBezTo>
                    <a:cubicBezTo>
                      <a:pt x="64" y="25"/>
                      <a:pt x="63" y="24"/>
                      <a:pt x="62" y="23"/>
                    </a:cubicBezTo>
                    <a:cubicBezTo>
                      <a:pt x="62" y="23"/>
                      <a:pt x="62" y="22"/>
                      <a:pt x="61" y="22"/>
                    </a:cubicBezTo>
                    <a:cubicBezTo>
                      <a:pt x="50" y="12"/>
                      <a:pt x="10" y="0"/>
                      <a:pt x="5" y="0"/>
                    </a:cubicBezTo>
                    <a:close/>
                    <a:moveTo>
                      <a:pt x="62" y="24"/>
                    </a:moveTo>
                    <a:cubicBezTo>
                      <a:pt x="62" y="24"/>
                      <a:pt x="62" y="24"/>
                      <a:pt x="62" y="24"/>
                    </a:cubicBezTo>
                    <a:cubicBezTo>
                      <a:pt x="62" y="24"/>
                      <a:pt x="62" y="24"/>
                      <a:pt x="62" y="2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81" name="Freeform 34">
                <a:extLst>
                  <a:ext uri="{FF2B5EF4-FFF2-40B4-BE49-F238E27FC236}">
                    <a16:creationId xmlns:a16="http://schemas.microsoft.com/office/drawing/2014/main" id="{63AE38E4-B7E6-4960-9639-812A6CA0AF25}"/>
                  </a:ext>
                </a:extLst>
              </p:cNvPr>
              <p:cNvSpPr>
                <a:spLocks/>
              </p:cNvSpPr>
              <p:nvPr/>
            </p:nvSpPr>
            <p:spPr bwMode="auto">
              <a:xfrm>
                <a:off x="5027" y="2599"/>
                <a:ext cx="56" cy="45"/>
              </a:xfrm>
              <a:custGeom>
                <a:avLst/>
                <a:gdLst>
                  <a:gd name="T0" fmla="*/ 27 w 69"/>
                  <a:gd name="T1" fmla="*/ 0 h 56"/>
                  <a:gd name="T2" fmla="*/ 26 w 69"/>
                  <a:gd name="T3" fmla="*/ 1 h 56"/>
                  <a:gd name="T4" fmla="*/ 2 w 69"/>
                  <a:gd name="T5" fmla="*/ 7 h 56"/>
                  <a:gd name="T6" fmla="*/ 2 w 69"/>
                  <a:gd name="T7" fmla="*/ 7 h 56"/>
                  <a:gd name="T8" fmla="*/ 2 w 69"/>
                  <a:gd name="T9" fmla="*/ 7 h 56"/>
                  <a:gd name="T10" fmla="*/ 2 w 69"/>
                  <a:gd name="T11" fmla="*/ 7 h 56"/>
                  <a:gd name="T12" fmla="*/ 2 w 69"/>
                  <a:gd name="T13" fmla="*/ 8 h 56"/>
                  <a:gd name="T14" fmla="*/ 1 w 69"/>
                  <a:gd name="T15" fmla="*/ 8 h 56"/>
                  <a:gd name="T16" fmla="*/ 0 w 69"/>
                  <a:gd name="T17" fmla="*/ 10 h 56"/>
                  <a:gd name="T18" fmla="*/ 0 w 69"/>
                  <a:gd name="T19" fmla="*/ 11 h 56"/>
                  <a:gd name="T20" fmla="*/ 2 w 69"/>
                  <a:gd name="T21" fmla="*/ 12 h 56"/>
                  <a:gd name="T22" fmla="*/ 5 w 69"/>
                  <a:gd name="T23" fmla="*/ 12 h 56"/>
                  <a:gd name="T24" fmla="*/ 27 w 69"/>
                  <a:gd name="T25" fmla="*/ 23 h 56"/>
                  <a:gd name="T26" fmla="*/ 30 w 69"/>
                  <a:gd name="T27" fmla="*/ 22 h 56"/>
                  <a:gd name="T28" fmla="*/ 30 w 69"/>
                  <a:gd name="T29" fmla="*/ 21 h 56"/>
                  <a:gd name="T30" fmla="*/ 29 w 69"/>
                  <a:gd name="T31" fmla="*/ 18 h 56"/>
                  <a:gd name="T32" fmla="*/ 9 w 69"/>
                  <a:gd name="T33" fmla="*/ 9 h 56"/>
                  <a:gd name="T34" fmla="*/ 27 w 69"/>
                  <a:gd name="T35" fmla="*/ 5 h 56"/>
                  <a:gd name="T36" fmla="*/ 28 w 69"/>
                  <a:gd name="T37" fmla="*/ 4 h 56"/>
                  <a:gd name="T38" fmla="*/ 30 w 69"/>
                  <a:gd name="T39" fmla="*/ 2 h 56"/>
                  <a:gd name="T40" fmla="*/ 30 w 69"/>
                  <a:gd name="T41" fmla="*/ 2 h 56"/>
                  <a:gd name="T42" fmla="*/ 27 w 69"/>
                  <a:gd name="T43" fmla="*/ 0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9" h="56">
                    <a:moveTo>
                      <a:pt x="63" y="0"/>
                    </a:moveTo>
                    <a:cubicBezTo>
                      <a:pt x="59" y="1"/>
                      <a:pt x="59" y="1"/>
                      <a:pt x="59" y="1"/>
                    </a:cubicBezTo>
                    <a:cubicBezTo>
                      <a:pt x="42" y="6"/>
                      <a:pt x="23" y="12"/>
                      <a:pt x="6" y="18"/>
                    </a:cubicBezTo>
                    <a:cubicBezTo>
                      <a:pt x="5" y="18"/>
                      <a:pt x="5" y="18"/>
                      <a:pt x="5" y="18"/>
                    </a:cubicBezTo>
                    <a:cubicBezTo>
                      <a:pt x="5" y="18"/>
                      <a:pt x="5" y="18"/>
                      <a:pt x="4" y="18"/>
                    </a:cubicBezTo>
                    <a:cubicBezTo>
                      <a:pt x="4" y="18"/>
                      <a:pt x="4" y="18"/>
                      <a:pt x="4" y="18"/>
                    </a:cubicBezTo>
                    <a:cubicBezTo>
                      <a:pt x="4" y="19"/>
                      <a:pt x="4" y="19"/>
                      <a:pt x="3" y="19"/>
                    </a:cubicBezTo>
                    <a:cubicBezTo>
                      <a:pt x="3" y="20"/>
                      <a:pt x="2" y="20"/>
                      <a:pt x="1" y="20"/>
                    </a:cubicBezTo>
                    <a:cubicBezTo>
                      <a:pt x="1" y="21"/>
                      <a:pt x="0" y="22"/>
                      <a:pt x="0" y="25"/>
                    </a:cubicBezTo>
                    <a:cubicBezTo>
                      <a:pt x="0" y="25"/>
                      <a:pt x="0" y="26"/>
                      <a:pt x="0" y="27"/>
                    </a:cubicBezTo>
                    <a:cubicBezTo>
                      <a:pt x="0" y="28"/>
                      <a:pt x="1" y="29"/>
                      <a:pt x="2" y="30"/>
                    </a:cubicBezTo>
                    <a:cubicBezTo>
                      <a:pt x="5" y="32"/>
                      <a:pt x="8" y="32"/>
                      <a:pt x="11" y="30"/>
                    </a:cubicBezTo>
                    <a:cubicBezTo>
                      <a:pt x="27" y="37"/>
                      <a:pt x="48" y="46"/>
                      <a:pt x="61" y="54"/>
                    </a:cubicBezTo>
                    <a:cubicBezTo>
                      <a:pt x="64" y="56"/>
                      <a:pt x="67" y="55"/>
                      <a:pt x="68" y="52"/>
                    </a:cubicBezTo>
                    <a:cubicBezTo>
                      <a:pt x="69" y="52"/>
                      <a:pt x="69" y="51"/>
                      <a:pt x="69" y="50"/>
                    </a:cubicBezTo>
                    <a:cubicBezTo>
                      <a:pt x="69" y="48"/>
                      <a:pt x="68" y="46"/>
                      <a:pt x="67" y="45"/>
                    </a:cubicBezTo>
                    <a:cubicBezTo>
                      <a:pt x="55" y="38"/>
                      <a:pt x="37" y="30"/>
                      <a:pt x="21" y="23"/>
                    </a:cubicBezTo>
                    <a:cubicBezTo>
                      <a:pt x="35" y="19"/>
                      <a:pt x="49" y="15"/>
                      <a:pt x="62" y="11"/>
                    </a:cubicBezTo>
                    <a:cubicBezTo>
                      <a:pt x="65" y="10"/>
                      <a:pt x="65" y="10"/>
                      <a:pt x="65" y="10"/>
                    </a:cubicBezTo>
                    <a:cubicBezTo>
                      <a:pt x="68" y="10"/>
                      <a:pt x="69" y="8"/>
                      <a:pt x="69" y="5"/>
                    </a:cubicBezTo>
                    <a:cubicBezTo>
                      <a:pt x="69" y="5"/>
                      <a:pt x="69" y="4"/>
                      <a:pt x="69" y="4"/>
                    </a:cubicBezTo>
                    <a:cubicBezTo>
                      <a:pt x="68" y="1"/>
                      <a:pt x="65" y="0"/>
                      <a:pt x="63"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82" name="Freeform 35">
                <a:extLst>
                  <a:ext uri="{FF2B5EF4-FFF2-40B4-BE49-F238E27FC236}">
                    <a16:creationId xmlns:a16="http://schemas.microsoft.com/office/drawing/2014/main" id="{41E8B051-0015-49AD-8D2C-FF2EC1B973C4}"/>
                  </a:ext>
                </a:extLst>
              </p:cNvPr>
              <p:cNvSpPr>
                <a:spLocks/>
              </p:cNvSpPr>
              <p:nvPr/>
            </p:nvSpPr>
            <p:spPr bwMode="auto">
              <a:xfrm>
                <a:off x="4886" y="2630"/>
                <a:ext cx="66" cy="92"/>
              </a:xfrm>
              <a:custGeom>
                <a:avLst/>
                <a:gdLst>
                  <a:gd name="T0" fmla="*/ 28 w 81"/>
                  <a:gd name="T1" fmla="*/ 1 h 113"/>
                  <a:gd name="T2" fmla="*/ 26 w 81"/>
                  <a:gd name="T3" fmla="*/ 3 h 113"/>
                  <a:gd name="T4" fmla="*/ 24 w 81"/>
                  <a:gd name="T5" fmla="*/ 41 h 113"/>
                  <a:gd name="T6" fmla="*/ 20 w 81"/>
                  <a:gd name="T7" fmla="*/ 45 h 113"/>
                  <a:gd name="T8" fmla="*/ 11 w 81"/>
                  <a:gd name="T9" fmla="*/ 42 h 113"/>
                  <a:gd name="T10" fmla="*/ 11 w 81"/>
                  <a:gd name="T11" fmla="*/ 6 h 113"/>
                  <a:gd name="T12" fmla="*/ 10 w 81"/>
                  <a:gd name="T13" fmla="*/ 2 h 113"/>
                  <a:gd name="T14" fmla="*/ 7 w 81"/>
                  <a:gd name="T15" fmla="*/ 2 h 113"/>
                  <a:gd name="T16" fmla="*/ 7 w 81"/>
                  <a:gd name="T17" fmla="*/ 44 h 113"/>
                  <a:gd name="T18" fmla="*/ 20 w 81"/>
                  <a:gd name="T19" fmla="*/ 48 h 113"/>
                  <a:gd name="T20" fmla="*/ 29 w 81"/>
                  <a:gd name="T21" fmla="*/ 42 h 113"/>
                  <a:gd name="T22" fmla="*/ 30 w 81"/>
                  <a:gd name="T23" fmla="*/ 2 h 113"/>
                  <a:gd name="T24" fmla="*/ 28 w 81"/>
                  <a:gd name="T25" fmla="*/ 1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1" h="113">
                    <a:moveTo>
                      <a:pt x="63" y="1"/>
                    </a:moveTo>
                    <a:cubicBezTo>
                      <a:pt x="60" y="2"/>
                      <a:pt x="59" y="4"/>
                      <a:pt x="59" y="7"/>
                    </a:cubicBezTo>
                    <a:cubicBezTo>
                      <a:pt x="65" y="30"/>
                      <a:pt x="69" y="72"/>
                      <a:pt x="56" y="92"/>
                    </a:cubicBezTo>
                    <a:cubicBezTo>
                      <a:pt x="53" y="97"/>
                      <a:pt x="48" y="100"/>
                      <a:pt x="43" y="101"/>
                    </a:cubicBezTo>
                    <a:cubicBezTo>
                      <a:pt x="35" y="103"/>
                      <a:pt x="29" y="100"/>
                      <a:pt x="25" y="94"/>
                    </a:cubicBezTo>
                    <a:cubicBezTo>
                      <a:pt x="11" y="73"/>
                      <a:pt x="17" y="23"/>
                      <a:pt x="24" y="12"/>
                    </a:cubicBezTo>
                    <a:cubicBezTo>
                      <a:pt x="26" y="9"/>
                      <a:pt x="25" y="6"/>
                      <a:pt x="23" y="4"/>
                    </a:cubicBezTo>
                    <a:cubicBezTo>
                      <a:pt x="20" y="3"/>
                      <a:pt x="17" y="4"/>
                      <a:pt x="15" y="6"/>
                    </a:cubicBezTo>
                    <a:cubicBezTo>
                      <a:pt x="6" y="22"/>
                      <a:pt x="0" y="76"/>
                      <a:pt x="17" y="100"/>
                    </a:cubicBezTo>
                    <a:cubicBezTo>
                      <a:pt x="23" y="109"/>
                      <a:pt x="33" y="113"/>
                      <a:pt x="44" y="111"/>
                    </a:cubicBezTo>
                    <a:cubicBezTo>
                      <a:pt x="53" y="110"/>
                      <a:pt x="60" y="105"/>
                      <a:pt x="65" y="97"/>
                    </a:cubicBezTo>
                    <a:cubicBezTo>
                      <a:pt x="81" y="73"/>
                      <a:pt x="75" y="26"/>
                      <a:pt x="69" y="5"/>
                    </a:cubicBezTo>
                    <a:cubicBezTo>
                      <a:pt x="69" y="2"/>
                      <a:pt x="66" y="0"/>
                      <a:pt x="6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83" name="Freeform 36">
                <a:extLst>
                  <a:ext uri="{FF2B5EF4-FFF2-40B4-BE49-F238E27FC236}">
                    <a16:creationId xmlns:a16="http://schemas.microsoft.com/office/drawing/2014/main" id="{447A2584-F7EB-4C5D-9264-BAF2FF13586E}"/>
                  </a:ext>
                </a:extLst>
              </p:cNvPr>
              <p:cNvSpPr>
                <a:spLocks/>
              </p:cNvSpPr>
              <p:nvPr/>
            </p:nvSpPr>
            <p:spPr bwMode="auto">
              <a:xfrm>
                <a:off x="4895" y="2678"/>
                <a:ext cx="48" cy="40"/>
              </a:xfrm>
              <a:custGeom>
                <a:avLst/>
                <a:gdLst>
                  <a:gd name="T0" fmla="*/ 2 w 58"/>
                  <a:gd name="T1" fmla="*/ 6 h 50"/>
                  <a:gd name="T2" fmla="*/ 2 w 58"/>
                  <a:gd name="T3" fmla="*/ 7 h 50"/>
                  <a:gd name="T4" fmla="*/ 2 w 58"/>
                  <a:gd name="T5" fmla="*/ 8 h 50"/>
                  <a:gd name="T6" fmla="*/ 2 w 58"/>
                  <a:gd name="T7" fmla="*/ 9 h 50"/>
                  <a:gd name="T8" fmla="*/ 2 w 58"/>
                  <a:gd name="T9" fmla="*/ 9 h 50"/>
                  <a:gd name="T10" fmla="*/ 1 w 58"/>
                  <a:gd name="T11" fmla="*/ 10 h 50"/>
                  <a:gd name="T12" fmla="*/ 0 w 58"/>
                  <a:gd name="T13" fmla="*/ 11 h 50"/>
                  <a:gd name="T14" fmla="*/ 2 w 58"/>
                  <a:gd name="T15" fmla="*/ 12 h 50"/>
                  <a:gd name="T16" fmla="*/ 4 w 58"/>
                  <a:gd name="T17" fmla="*/ 14 h 50"/>
                  <a:gd name="T18" fmla="*/ 4 w 58"/>
                  <a:gd name="T19" fmla="*/ 16 h 50"/>
                  <a:gd name="T20" fmla="*/ 5 w 58"/>
                  <a:gd name="T21" fmla="*/ 19 h 50"/>
                  <a:gd name="T22" fmla="*/ 8 w 58"/>
                  <a:gd name="T23" fmla="*/ 20 h 50"/>
                  <a:gd name="T24" fmla="*/ 26 w 58"/>
                  <a:gd name="T25" fmla="*/ 7 h 50"/>
                  <a:gd name="T26" fmla="*/ 26 w 58"/>
                  <a:gd name="T27" fmla="*/ 7 h 50"/>
                  <a:gd name="T28" fmla="*/ 27 w 58"/>
                  <a:gd name="T29" fmla="*/ 7 h 50"/>
                  <a:gd name="T30" fmla="*/ 27 w 58"/>
                  <a:gd name="T31" fmla="*/ 6 h 50"/>
                  <a:gd name="T32" fmla="*/ 27 w 58"/>
                  <a:gd name="T33" fmla="*/ 6 h 50"/>
                  <a:gd name="T34" fmla="*/ 27 w 58"/>
                  <a:gd name="T35" fmla="*/ 6 h 50"/>
                  <a:gd name="T36" fmla="*/ 26 w 58"/>
                  <a:gd name="T37" fmla="*/ 5 h 50"/>
                  <a:gd name="T38" fmla="*/ 26 w 58"/>
                  <a:gd name="T39" fmla="*/ 5 h 50"/>
                  <a:gd name="T40" fmla="*/ 26 w 58"/>
                  <a:gd name="T41" fmla="*/ 5 h 50"/>
                  <a:gd name="T42" fmla="*/ 26 w 58"/>
                  <a:gd name="T43" fmla="*/ 5 h 50"/>
                  <a:gd name="T44" fmla="*/ 26 w 58"/>
                  <a:gd name="T45" fmla="*/ 5 h 50"/>
                  <a:gd name="T46" fmla="*/ 26 w 58"/>
                  <a:gd name="T47" fmla="*/ 5 h 50"/>
                  <a:gd name="T48" fmla="*/ 2 w 58"/>
                  <a:gd name="T49" fmla="*/ 6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 h="50">
                    <a:moveTo>
                      <a:pt x="5" y="14"/>
                    </a:moveTo>
                    <a:cubicBezTo>
                      <a:pt x="4" y="15"/>
                      <a:pt x="4" y="17"/>
                      <a:pt x="4" y="18"/>
                    </a:cubicBezTo>
                    <a:cubicBezTo>
                      <a:pt x="4" y="18"/>
                      <a:pt x="4" y="19"/>
                      <a:pt x="4" y="19"/>
                    </a:cubicBezTo>
                    <a:cubicBezTo>
                      <a:pt x="4" y="20"/>
                      <a:pt x="3" y="20"/>
                      <a:pt x="3" y="21"/>
                    </a:cubicBezTo>
                    <a:cubicBezTo>
                      <a:pt x="3" y="21"/>
                      <a:pt x="4" y="21"/>
                      <a:pt x="4" y="22"/>
                    </a:cubicBezTo>
                    <a:cubicBezTo>
                      <a:pt x="3" y="22"/>
                      <a:pt x="2" y="23"/>
                      <a:pt x="1" y="24"/>
                    </a:cubicBezTo>
                    <a:cubicBezTo>
                      <a:pt x="1" y="25"/>
                      <a:pt x="0" y="26"/>
                      <a:pt x="0" y="27"/>
                    </a:cubicBezTo>
                    <a:cubicBezTo>
                      <a:pt x="0" y="28"/>
                      <a:pt x="1" y="29"/>
                      <a:pt x="2" y="30"/>
                    </a:cubicBezTo>
                    <a:cubicBezTo>
                      <a:pt x="4" y="33"/>
                      <a:pt x="7" y="35"/>
                      <a:pt x="9" y="36"/>
                    </a:cubicBezTo>
                    <a:cubicBezTo>
                      <a:pt x="9" y="37"/>
                      <a:pt x="9" y="38"/>
                      <a:pt x="9" y="39"/>
                    </a:cubicBezTo>
                    <a:cubicBezTo>
                      <a:pt x="9" y="41"/>
                      <a:pt x="9" y="44"/>
                      <a:pt x="10" y="46"/>
                    </a:cubicBezTo>
                    <a:cubicBezTo>
                      <a:pt x="12" y="49"/>
                      <a:pt x="14" y="50"/>
                      <a:pt x="17" y="49"/>
                    </a:cubicBezTo>
                    <a:cubicBezTo>
                      <a:pt x="28" y="46"/>
                      <a:pt x="53" y="36"/>
                      <a:pt x="57" y="18"/>
                    </a:cubicBezTo>
                    <a:cubicBezTo>
                      <a:pt x="57" y="18"/>
                      <a:pt x="57" y="18"/>
                      <a:pt x="57" y="18"/>
                    </a:cubicBezTo>
                    <a:cubicBezTo>
                      <a:pt x="58" y="17"/>
                      <a:pt x="58" y="17"/>
                      <a:pt x="58" y="17"/>
                    </a:cubicBezTo>
                    <a:cubicBezTo>
                      <a:pt x="58" y="16"/>
                      <a:pt x="58" y="16"/>
                      <a:pt x="58" y="16"/>
                    </a:cubicBezTo>
                    <a:cubicBezTo>
                      <a:pt x="58" y="16"/>
                      <a:pt x="58" y="16"/>
                      <a:pt x="58" y="15"/>
                    </a:cubicBezTo>
                    <a:cubicBezTo>
                      <a:pt x="58" y="15"/>
                      <a:pt x="58" y="15"/>
                      <a:pt x="58" y="15"/>
                    </a:cubicBezTo>
                    <a:cubicBezTo>
                      <a:pt x="58" y="14"/>
                      <a:pt x="57" y="12"/>
                      <a:pt x="56" y="12"/>
                    </a:cubicBezTo>
                    <a:cubicBezTo>
                      <a:pt x="56" y="11"/>
                      <a:pt x="56" y="11"/>
                      <a:pt x="56" y="11"/>
                    </a:cubicBezTo>
                    <a:cubicBezTo>
                      <a:pt x="56" y="11"/>
                      <a:pt x="56" y="11"/>
                      <a:pt x="56" y="11"/>
                    </a:cubicBezTo>
                    <a:cubicBezTo>
                      <a:pt x="55" y="11"/>
                      <a:pt x="55" y="11"/>
                      <a:pt x="55" y="11"/>
                    </a:cubicBezTo>
                    <a:cubicBezTo>
                      <a:pt x="55" y="11"/>
                      <a:pt x="55" y="11"/>
                      <a:pt x="55" y="11"/>
                    </a:cubicBezTo>
                    <a:cubicBezTo>
                      <a:pt x="55" y="11"/>
                      <a:pt x="55" y="11"/>
                      <a:pt x="55" y="11"/>
                    </a:cubicBezTo>
                    <a:cubicBezTo>
                      <a:pt x="39" y="0"/>
                      <a:pt x="19" y="1"/>
                      <a:pt x="5" y="1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84" name="Freeform 37">
                <a:extLst>
                  <a:ext uri="{FF2B5EF4-FFF2-40B4-BE49-F238E27FC236}">
                    <a16:creationId xmlns:a16="http://schemas.microsoft.com/office/drawing/2014/main" id="{BB6B442B-9192-4024-A694-68E541223EA6}"/>
                  </a:ext>
                </a:extLst>
              </p:cNvPr>
              <p:cNvSpPr>
                <a:spLocks/>
              </p:cNvSpPr>
              <p:nvPr/>
            </p:nvSpPr>
            <p:spPr bwMode="auto">
              <a:xfrm>
                <a:off x="4832" y="2707"/>
                <a:ext cx="89" cy="53"/>
              </a:xfrm>
              <a:custGeom>
                <a:avLst/>
                <a:gdLst>
                  <a:gd name="T0" fmla="*/ 8 w 109"/>
                  <a:gd name="T1" fmla="*/ 2 h 65"/>
                  <a:gd name="T2" fmla="*/ 2 w 109"/>
                  <a:gd name="T3" fmla="*/ 16 h 65"/>
                  <a:gd name="T4" fmla="*/ 22 w 109"/>
                  <a:gd name="T5" fmla="*/ 28 h 65"/>
                  <a:gd name="T6" fmla="*/ 42 w 109"/>
                  <a:gd name="T7" fmla="*/ 23 h 65"/>
                  <a:gd name="T8" fmla="*/ 49 w 109"/>
                  <a:gd name="T9" fmla="*/ 4 h 65"/>
                  <a:gd name="T10" fmla="*/ 46 w 109"/>
                  <a:gd name="T11" fmla="*/ 2 h 65"/>
                  <a:gd name="T12" fmla="*/ 43 w 109"/>
                  <a:gd name="T13" fmla="*/ 4 h 65"/>
                  <a:gd name="T14" fmla="*/ 39 w 109"/>
                  <a:gd name="T15" fmla="*/ 20 h 65"/>
                  <a:gd name="T16" fmla="*/ 23 w 109"/>
                  <a:gd name="T17" fmla="*/ 24 h 65"/>
                  <a:gd name="T18" fmla="*/ 6 w 109"/>
                  <a:gd name="T19" fmla="*/ 14 h 65"/>
                  <a:gd name="T20" fmla="*/ 11 w 109"/>
                  <a:gd name="T21" fmla="*/ 5 h 65"/>
                  <a:gd name="T22" fmla="*/ 11 w 109"/>
                  <a:gd name="T23" fmla="*/ 2 h 65"/>
                  <a:gd name="T24" fmla="*/ 8 w 109"/>
                  <a:gd name="T25" fmla="*/ 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9" h="65">
                    <a:moveTo>
                      <a:pt x="18" y="2"/>
                    </a:moveTo>
                    <a:cubicBezTo>
                      <a:pt x="0" y="15"/>
                      <a:pt x="1" y="28"/>
                      <a:pt x="3" y="35"/>
                    </a:cubicBezTo>
                    <a:cubicBezTo>
                      <a:pt x="9" y="52"/>
                      <a:pt x="32" y="63"/>
                      <a:pt x="50" y="64"/>
                    </a:cubicBezTo>
                    <a:cubicBezTo>
                      <a:pt x="71" y="65"/>
                      <a:pt x="85" y="61"/>
                      <a:pt x="95" y="52"/>
                    </a:cubicBezTo>
                    <a:cubicBezTo>
                      <a:pt x="104" y="43"/>
                      <a:pt x="109" y="30"/>
                      <a:pt x="109" y="9"/>
                    </a:cubicBezTo>
                    <a:cubicBezTo>
                      <a:pt x="109" y="6"/>
                      <a:pt x="106" y="3"/>
                      <a:pt x="104" y="3"/>
                    </a:cubicBezTo>
                    <a:cubicBezTo>
                      <a:pt x="101" y="3"/>
                      <a:pt x="98" y="6"/>
                      <a:pt x="98" y="9"/>
                    </a:cubicBezTo>
                    <a:cubicBezTo>
                      <a:pt x="98" y="27"/>
                      <a:pt x="95" y="38"/>
                      <a:pt x="88" y="45"/>
                    </a:cubicBezTo>
                    <a:cubicBezTo>
                      <a:pt x="81" y="52"/>
                      <a:pt x="68" y="55"/>
                      <a:pt x="51" y="54"/>
                    </a:cubicBezTo>
                    <a:cubicBezTo>
                      <a:pt x="34" y="53"/>
                      <a:pt x="17" y="43"/>
                      <a:pt x="13" y="32"/>
                    </a:cubicBezTo>
                    <a:cubicBezTo>
                      <a:pt x="11" y="24"/>
                      <a:pt x="14" y="17"/>
                      <a:pt x="24" y="10"/>
                    </a:cubicBezTo>
                    <a:cubicBezTo>
                      <a:pt x="26" y="8"/>
                      <a:pt x="26" y="5"/>
                      <a:pt x="25" y="2"/>
                    </a:cubicBezTo>
                    <a:cubicBezTo>
                      <a:pt x="23" y="0"/>
                      <a:pt x="20" y="0"/>
                      <a:pt x="18"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85" name="Freeform 38">
                <a:extLst>
                  <a:ext uri="{FF2B5EF4-FFF2-40B4-BE49-F238E27FC236}">
                    <a16:creationId xmlns:a16="http://schemas.microsoft.com/office/drawing/2014/main" id="{22C05C39-5DD4-46C5-A71F-A102AFC6C2E8}"/>
                  </a:ext>
                </a:extLst>
              </p:cNvPr>
              <p:cNvSpPr>
                <a:spLocks/>
              </p:cNvSpPr>
              <p:nvPr/>
            </p:nvSpPr>
            <p:spPr bwMode="auto">
              <a:xfrm>
                <a:off x="4924" y="2695"/>
                <a:ext cx="92" cy="68"/>
              </a:xfrm>
              <a:custGeom>
                <a:avLst/>
                <a:gdLst>
                  <a:gd name="T0" fmla="*/ 40 w 113"/>
                  <a:gd name="T1" fmla="*/ 2 h 83"/>
                  <a:gd name="T2" fmla="*/ 41 w 113"/>
                  <a:gd name="T3" fmla="*/ 5 h 83"/>
                  <a:gd name="T4" fmla="*/ 42 w 113"/>
                  <a:gd name="T5" fmla="*/ 15 h 83"/>
                  <a:gd name="T6" fmla="*/ 15 w 113"/>
                  <a:gd name="T7" fmla="*/ 29 h 83"/>
                  <a:gd name="T8" fmla="*/ 6 w 113"/>
                  <a:gd name="T9" fmla="*/ 11 h 83"/>
                  <a:gd name="T10" fmla="*/ 3 w 113"/>
                  <a:gd name="T11" fmla="*/ 8 h 83"/>
                  <a:gd name="T12" fmla="*/ 1 w 113"/>
                  <a:gd name="T13" fmla="*/ 11 h 83"/>
                  <a:gd name="T14" fmla="*/ 13 w 113"/>
                  <a:gd name="T15" fmla="*/ 34 h 83"/>
                  <a:gd name="T16" fmla="*/ 46 w 113"/>
                  <a:gd name="T17" fmla="*/ 16 h 83"/>
                  <a:gd name="T18" fmla="*/ 43 w 113"/>
                  <a:gd name="T19" fmla="*/ 2 h 83"/>
                  <a:gd name="T20" fmla="*/ 40 w 113"/>
                  <a:gd name="T21" fmla="*/ 2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83">
                    <a:moveTo>
                      <a:pt x="91" y="3"/>
                    </a:moveTo>
                    <a:cubicBezTo>
                      <a:pt x="89" y="5"/>
                      <a:pt x="90" y="8"/>
                      <a:pt x="92" y="10"/>
                    </a:cubicBezTo>
                    <a:cubicBezTo>
                      <a:pt x="100" y="16"/>
                      <a:pt x="101" y="24"/>
                      <a:pt x="97" y="33"/>
                    </a:cubicBezTo>
                    <a:cubicBezTo>
                      <a:pt x="88" y="52"/>
                      <a:pt x="55" y="72"/>
                      <a:pt x="33" y="66"/>
                    </a:cubicBezTo>
                    <a:cubicBezTo>
                      <a:pt x="14" y="61"/>
                      <a:pt x="11" y="40"/>
                      <a:pt x="12" y="24"/>
                    </a:cubicBezTo>
                    <a:cubicBezTo>
                      <a:pt x="12" y="21"/>
                      <a:pt x="9" y="19"/>
                      <a:pt x="7" y="18"/>
                    </a:cubicBezTo>
                    <a:cubicBezTo>
                      <a:pt x="4" y="18"/>
                      <a:pt x="1" y="21"/>
                      <a:pt x="1" y="23"/>
                    </a:cubicBezTo>
                    <a:cubicBezTo>
                      <a:pt x="0" y="62"/>
                      <a:pt x="19" y="73"/>
                      <a:pt x="30" y="76"/>
                    </a:cubicBezTo>
                    <a:cubicBezTo>
                      <a:pt x="58" y="83"/>
                      <a:pt x="95" y="61"/>
                      <a:pt x="106" y="38"/>
                    </a:cubicBezTo>
                    <a:cubicBezTo>
                      <a:pt x="113" y="24"/>
                      <a:pt x="110" y="11"/>
                      <a:pt x="98" y="2"/>
                    </a:cubicBezTo>
                    <a:cubicBezTo>
                      <a:pt x="96" y="0"/>
                      <a:pt x="93" y="0"/>
                      <a:pt x="91"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86" name="Freeform 39">
                <a:extLst>
                  <a:ext uri="{FF2B5EF4-FFF2-40B4-BE49-F238E27FC236}">
                    <a16:creationId xmlns:a16="http://schemas.microsoft.com/office/drawing/2014/main" id="{650954D1-3BA1-4AFC-AE33-3FB7DBB65942}"/>
                  </a:ext>
                </a:extLst>
              </p:cNvPr>
              <p:cNvSpPr>
                <a:spLocks noEditPoints="1"/>
              </p:cNvSpPr>
              <p:nvPr/>
            </p:nvSpPr>
            <p:spPr bwMode="auto">
              <a:xfrm>
                <a:off x="4839" y="2776"/>
                <a:ext cx="121" cy="114"/>
              </a:xfrm>
              <a:custGeom>
                <a:avLst/>
                <a:gdLst>
                  <a:gd name="T0" fmla="*/ 1 w 149"/>
                  <a:gd name="T1" fmla="*/ 30 h 139"/>
                  <a:gd name="T2" fmla="*/ 1 w 149"/>
                  <a:gd name="T3" fmla="*/ 32 h 139"/>
                  <a:gd name="T4" fmla="*/ 2 w 149"/>
                  <a:gd name="T5" fmla="*/ 34 h 139"/>
                  <a:gd name="T6" fmla="*/ 54 w 149"/>
                  <a:gd name="T7" fmla="*/ 62 h 139"/>
                  <a:gd name="T8" fmla="*/ 55 w 149"/>
                  <a:gd name="T9" fmla="*/ 62 h 139"/>
                  <a:gd name="T10" fmla="*/ 57 w 149"/>
                  <a:gd name="T11" fmla="*/ 62 h 139"/>
                  <a:gd name="T12" fmla="*/ 62 w 149"/>
                  <a:gd name="T13" fmla="*/ 48 h 139"/>
                  <a:gd name="T14" fmla="*/ 65 w 149"/>
                  <a:gd name="T15" fmla="*/ 29 h 139"/>
                  <a:gd name="T16" fmla="*/ 58 w 149"/>
                  <a:gd name="T17" fmla="*/ 9 h 139"/>
                  <a:gd name="T18" fmla="*/ 56 w 149"/>
                  <a:gd name="T19" fmla="*/ 8 h 139"/>
                  <a:gd name="T20" fmla="*/ 44 w 149"/>
                  <a:gd name="T21" fmla="*/ 2 h 139"/>
                  <a:gd name="T22" fmla="*/ 1 w 149"/>
                  <a:gd name="T23" fmla="*/ 30 h 139"/>
                  <a:gd name="T24" fmla="*/ 44 w 149"/>
                  <a:gd name="T25" fmla="*/ 6 h 139"/>
                  <a:gd name="T26" fmla="*/ 57 w 149"/>
                  <a:gd name="T27" fmla="*/ 18 h 139"/>
                  <a:gd name="T28" fmla="*/ 58 w 149"/>
                  <a:gd name="T29" fmla="*/ 19 h 139"/>
                  <a:gd name="T30" fmla="*/ 60 w 149"/>
                  <a:gd name="T31" fmla="*/ 29 h 139"/>
                  <a:gd name="T32" fmla="*/ 57 w 149"/>
                  <a:gd name="T33" fmla="*/ 47 h 139"/>
                  <a:gd name="T34" fmla="*/ 54 w 149"/>
                  <a:gd name="T35" fmla="*/ 57 h 139"/>
                  <a:gd name="T36" fmla="*/ 6 w 149"/>
                  <a:gd name="T37" fmla="*/ 30 h 139"/>
                  <a:gd name="T38" fmla="*/ 44 w 149"/>
                  <a:gd name="T39" fmla="*/ 6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9" h="139">
                    <a:moveTo>
                      <a:pt x="1" y="66"/>
                    </a:moveTo>
                    <a:cubicBezTo>
                      <a:pt x="0" y="68"/>
                      <a:pt x="0" y="69"/>
                      <a:pt x="1" y="71"/>
                    </a:cubicBezTo>
                    <a:cubicBezTo>
                      <a:pt x="1" y="72"/>
                      <a:pt x="3" y="73"/>
                      <a:pt x="4" y="74"/>
                    </a:cubicBezTo>
                    <a:cubicBezTo>
                      <a:pt x="50" y="82"/>
                      <a:pt x="95" y="112"/>
                      <a:pt x="123" y="137"/>
                    </a:cubicBezTo>
                    <a:cubicBezTo>
                      <a:pt x="124" y="138"/>
                      <a:pt x="126" y="139"/>
                      <a:pt x="128" y="138"/>
                    </a:cubicBezTo>
                    <a:cubicBezTo>
                      <a:pt x="129" y="138"/>
                      <a:pt x="131" y="136"/>
                      <a:pt x="131" y="135"/>
                    </a:cubicBezTo>
                    <a:cubicBezTo>
                      <a:pt x="140" y="105"/>
                      <a:pt x="140" y="105"/>
                      <a:pt x="140" y="105"/>
                    </a:cubicBezTo>
                    <a:cubicBezTo>
                      <a:pt x="144" y="91"/>
                      <a:pt x="149" y="78"/>
                      <a:pt x="149" y="64"/>
                    </a:cubicBezTo>
                    <a:cubicBezTo>
                      <a:pt x="149" y="50"/>
                      <a:pt x="145" y="36"/>
                      <a:pt x="133" y="20"/>
                    </a:cubicBezTo>
                    <a:cubicBezTo>
                      <a:pt x="132" y="19"/>
                      <a:pt x="131" y="18"/>
                      <a:pt x="129" y="18"/>
                    </a:cubicBezTo>
                    <a:cubicBezTo>
                      <a:pt x="121" y="8"/>
                      <a:pt x="111" y="4"/>
                      <a:pt x="102" y="3"/>
                    </a:cubicBezTo>
                    <a:cubicBezTo>
                      <a:pt x="65" y="0"/>
                      <a:pt x="16" y="38"/>
                      <a:pt x="1" y="66"/>
                    </a:cubicBezTo>
                    <a:close/>
                    <a:moveTo>
                      <a:pt x="101" y="14"/>
                    </a:moveTo>
                    <a:cubicBezTo>
                      <a:pt x="115" y="15"/>
                      <a:pt x="125" y="24"/>
                      <a:pt x="130" y="40"/>
                    </a:cubicBezTo>
                    <a:cubicBezTo>
                      <a:pt x="131" y="41"/>
                      <a:pt x="133" y="42"/>
                      <a:pt x="134" y="42"/>
                    </a:cubicBezTo>
                    <a:cubicBezTo>
                      <a:pt x="137" y="50"/>
                      <a:pt x="138" y="57"/>
                      <a:pt x="138" y="64"/>
                    </a:cubicBezTo>
                    <a:cubicBezTo>
                      <a:pt x="138" y="76"/>
                      <a:pt x="135" y="88"/>
                      <a:pt x="130" y="102"/>
                    </a:cubicBezTo>
                    <a:cubicBezTo>
                      <a:pt x="130" y="102"/>
                      <a:pt x="126" y="116"/>
                      <a:pt x="123" y="125"/>
                    </a:cubicBezTo>
                    <a:cubicBezTo>
                      <a:pt x="96" y="101"/>
                      <a:pt x="56" y="75"/>
                      <a:pt x="13" y="66"/>
                    </a:cubicBezTo>
                    <a:cubicBezTo>
                      <a:pt x="30" y="41"/>
                      <a:pt x="72" y="11"/>
                      <a:pt x="101" y="1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87" name="Freeform 40">
                <a:extLst>
                  <a:ext uri="{FF2B5EF4-FFF2-40B4-BE49-F238E27FC236}">
                    <a16:creationId xmlns:a16="http://schemas.microsoft.com/office/drawing/2014/main" id="{6ED422CD-6EFD-48DB-A472-79EB5417A753}"/>
                  </a:ext>
                </a:extLst>
              </p:cNvPr>
              <p:cNvSpPr>
                <a:spLocks/>
              </p:cNvSpPr>
              <p:nvPr/>
            </p:nvSpPr>
            <p:spPr bwMode="auto">
              <a:xfrm>
                <a:off x="4818" y="2825"/>
                <a:ext cx="136" cy="84"/>
              </a:xfrm>
              <a:custGeom>
                <a:avLst/>
                <a:gdLst>
                  <a:gd name="T0" fmla="*/ 2 w 166"/>
                  <a:gd name="T1" fmla="*/ 4 h 104"/>
                  <a:gd name="T2" fmla="*/ 5 w 166"/>
                  <a:gd name="T3" fmla="*/ 14 h 104"/>
                  <a:gd name="T4" fmla="*/ 20 w 166"/>
                  <a:gd name="T5" fmla="*/ 19 h 104"/>
                  <a:gd name="T6" fmla="*/ 29 w 166"/>
                  <a:gd name="T7" fmla="*/ 21 h 104"/>
                  <a:gd name="T8" fmla="*/ 43 w 166"/>
                  <a:gd name="T9" fmla="*/ 30 h 104"/>
                  <a:gd name="T10" fmla="*/ 72 w 166"/>
                  <a:gd name="T11" fmla="*/ 43 h 104"/>
                  <a:gd name="T12" fmla="*/ 75 w 166"/>
                  <a:gd name="T13" fmla="*/ 41 h 104"/>
                  <a:gd name="T14" fmla="*/ 69 w 166"/>
                  <a:gd name="T15" fmla="*/ 28 h 104"/>
                  <a:gd name="T16" fmla="*/ 65 w 166"/>
                  <a:gd name="T17" fmla="*/ 28 h 104"/>
                  <a:gd name="T18" fmla="*/ 65 w 166"/>
                  <a:gd name="T19" fmla="*/ 29 h 104"/>
                  <a:gd name="T20" fmla="*/ 65 w 166"/>
                  <a:gd name="T21" fmla="*/ 32 h 104"/>
                  <a:gd name="T22" fmla="*/ 69 w 166"/>
                  <a:gd name="T23" fmla="*/ 39 h 104"/>
                  <a:gd name="T24" fmla="*/ 47 w 166"/>
                  <a:gd name="T25" fmla="*/ 27 h 104"/>
                  <a:gd name="T26" fmla="*/ 32 w 166"/>
                  <a:gd name="T27" fmla="*/ 17 h 104"/>
                  <a:gd name="T28" fmla="*/ 20 w 166"/>
                  <a:gd name="T29" fmla="*/ 15 h 104"/>
                  <a:gd name="T30" fmla="*/ 8 w 166"/>
                  <a:gd name="T31" fmla="*/ 11 h 104"/>
                  <a:gd name="T32" fmla="*/ 6 w 166"/>
                  <a:gd name="T33" fmla="*/ 7 h 104"/>
                  <a:gd name="T34" fmla="*/ 6 w 166"/>
                  <a:gd name="T35" fmla="*/ 6 h 104"/>
                  <a:gd name="T36" fmla="*/ 16 w 166"/>
                  <a:gd name="T37" fmla="*/ 6 h 104"/>
                  <a:gd name="T38" fmla="*/ 20 w 166"/>
                  <a:gd name="T39" fmla="*/ 5 h 104"/>
                  <a:gd name="T40" fmla="*/ 19 w 166"/>
                  <a:gd name="T41" fmla="*/ 2 h 104"/>
                  <a:gd name="T42" fmla="*/ 2 w 166"/>
                  <a:gd name="T43" fmla="*/ 4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66" h="104">
                    <a:moveTo>
                      <a:pt x="5" y="9"/>
                    </a:moveTo>
                    <a:cubicBezTo>
                      <a:pt x="3" y="12"/>
                      <a:pt x="0" y="20"/>
                      <a:pt x="10" y="32"/>
                    </a:cubicBezTo>
                    <a:cubicBezTo>
                      <a:pt x="16" y="38"/>
                      <a:pt x="30" y="41"/>
                      <a:pt x="44" y="43"/>
                    </a:cubicBezTo>
                    <a:cubicBezTo>
                      <a:pt x="52" y="45"/>
                      <a:pt x="61" y="46"/>
                      <a:pt x="65" y="48"/>
                    </a:cubicBezTo>
                    <a:cubicBezTo>
                      <a:pt x="75" y="53"/>
                      <a:pt x="86" y="61"/>
                      <a:pt x="97" y="71"/>
                    </a:cubicBezTo>
                    <a:cubicBezTo>
                      <a:pt x="118" y="87"/>
                      <a:pt x="139" y="104"/>
                      <a:pt x="160" y="102"/>
                    </a:cubicBezTo>
                    <a:cubicBezTo>
                      <a:pt x="163" y="102"/>
                      <a:pt x="165" y="100"/>
                      <a:pt x="165" y="97"/>
                    </a:cubicBezTo>
                    <a:cubicBezTo>
                      <a:pt x="166" y="85"/>
                      <a:pt x="161" y="74"/>
                      <a:pt x="151" y="65"/>
                    </a:cubicBezTo>
                    <a:cubicBezTo>
                      <a:pt x="149" y="64"/>
                      <a:pt x="146" y="64"/>
                      <a:pt x="144" y="66"/>
                    </a:cubicBezTo>
                    <a:cubicBezTo>
                      <a:pt x="143" y="67"/>
                      <a:pt x="143" y="68"/>
                      <a:pt x="143" y="69"/>
                    </a:cubicBezTo>
                    <a:cubicBezTo>
                      <a:pt x="143" y="71"/>
                      <a:pt x="143" y="72"/>
                      <a:pt x="145" y="73"/>
                    </a:cubicBezTo>
                    <a:cubicBezTo>
                      <a:pt x="150" y="78"/>
                      <a:pt x="153" y="84"/>
                      <a:pt x="154" y="91"/>
                    </a:cubicBezTo>
                    <a:cubicBezTo>
                      <a:pt x="138" y="90"/>
                      <a:pt x="121" y="76"/>
                      <a:pt x="104" y="63"/>
                    </a:cubicBezTo>
                    <a:cubicBezTo>
                      <a:pt x="92" y="53"/>
                      <a:pt x="80" y="44"/>
                      <a:pt x="69" y="39"/>
                    </a:cubicBezTo>
                    <a:cubicBezTo>
                      <a:pt x="64" y="36"/>
                      <a:pt x="55" y="35"/>
                      <a:pt x="46" y="33"/>
                    </a:cubicBezTo>
                    <a:cubicBezTo>
                      <a:pt x="35" y="31"/>
                      <a:pt x="22" y="29"/>
                      <a:pt x="18" y="25"/>
                    </a:cubicBezTo>
                    <a:cubicBezTo>
                      <a:pt x="15" y="21"/>
                      <a:pt x="13" y="18"/>
                      <a:pt x="13" y="16"/>
                    </a:cubicBezTo>
                    <a:cubicBezTo>
                      <a:pt x="13" y="16"/>
                      <a:pt x="13" y="15"/>
                      <a:pt x="14" y="15"/>
                    </a:cubicBezTo>
                    <a:cubicBezTo>
                      <a:pt x="16" y="12"/>
                      <a:pt x="28" y="11"/>
                      <a:pt x="37" y="15"/>
                    </a:cubicBezTo>
                    <a:cubicBezTo>
                      <a:pt x="40" y="16"/>
                      <a:pt x="43" y="15"/>
                      <a:pt x="44" y="12"/>
                    </a:cubicBezTo>
                    <a:cubicBezTo>
                      <a:pt x="45" y="10"/>
                      <a:pt x="44" y="7"/>
                      <a:pt x="41" y="6"/>
                    </a:cubicBezTo>
                    <a:cubicBezTo>
                      <a:pt x="30" y="0"/>
                      <a:pt x="12" y="0"/>
                      <a:pt x="5" y="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88" name="Freeform 41">
                <a:extLst>
                  <a:ext uri="{FF2B5EF4-FFF2-40B4-BE49-F238E27FC236}">
                    <a16:creationId xmlns:a16="http://schemas.microsoft.com/office/drawing/2014/main" id="{7C653753-2BF6-4CAA-AA0A-BEF2DAAC765B}"/>
                  </a:ext>
                </a:extLst>
              </p:cNvPr>
              <p:cNvSpPr>
                <a:spLocks/>
              </p:cNvSpPr>
              <p:nvPr/>
            </p:nvSpPr>
            <p:spPr bwMode="auto">
              <a:xfrm>
                <a:off x="4849" y="2854"/>
                <a:ext cx="52" cy="47"/>
              </a:xfrm>
              <a:custGeom>
                <a:avLst/>
                <a:gdLst>
                  <a:gd name="T0" fmla="*/ 12 w 63"/>
                  <a:gd name="T1" fmla="*/ 0 h 58"/>
                  <a:gd name="T2" fmla="*/ 0 w 63"/>
                  <a:gd name="T3" fmla="*/ 9 h 58"/>
                  <a:gd name="T4" fmla="*/ 14 w 63"/>
                  <a:gd name="T5" fmla="*/ 24 h 58"/>
                  <a:gd name="T6" fmla="*/ 29 w 63"/>
                  <a:gd name="T7" fmla="*/ 15 h 58"/>
                  <a:gd name="T8" fmla="*/ 27 w 63"/>
                  <a:gd name="T9" fmla="*/ 12 h 58"/>
                  <a:gd name="T10" fmla="*/ 24 w 63"/>
                  <a:gd name="T11" fmla="*/ 13 h 58"/>
                  <a:gd name="T12" fmla="*/ 14 w 63"/>
                  <a:gd name="T13" fmla="*/ 19 h 58"/>
                  <a:gd name="T14" fmla="*/ 5 w 63"/>
                  <a:gd name="T15" fmla="*/ 10 h 58"/>
                  <a:gd name="T16" fmla="*/ 12 w 63"/>
                  <a:gd name="T17" fmla="*/ 4 h 58"/>
                  <a:gd name="T18" fmla="*/ 14 w 63"/>
                  <a:gd name="T19" fmla="*/ 2 h 58"/>
                  <a:gd name="T20" fmla="*/ 12 w 63"/>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58">
                    <a:moveTo>
                      <a:pt x="25" y="0"/>
                    </a:moveTo>
                    <a:cubicBezTo>
                      <a:pt x="3" y="3"/>
                      <a:pt x="1" y="16"/>
                      <a:pt x="0" y="21"/>
                    </a:cubicBezTo>
                    <a:cubicBezTo>
                      <a:pt x="0" y="35"/>
                      <a:pt x="14" y="51"/>
                      <a:pt x="29" y="54"/>
                    </a:cubicBezTo>
                    <a:cubicBezTo>
                      <a:pt x="44" y="58"/>
                      <a:pt x="55" y="51"/>
                      <a:pt x="62" y="35"/>
                    </a:cubicBezTo>
                    <a:cubicBezTo>
                      <a:pt x="63" y="33"/>
                      <a:pt x="62" y="30"/>
                      <a:pt x="59" y="29"/>
                    </a:cubicBezTo>
                    <a:cubicBezTo>
                      <a:pt x="56" y="27"/>
                      <a:pt x="53" y="29"/>
                      <a:pt x="52" y="31"/>
                    </a:cubicBezTo>
                    <a:cubicBezTo>
                      <a:pt x="48" y="42"/>
                      <a:pt x="41" y="46"/>
                      <a:pt x="32" y="44"/>
                    </a:cubicBezTo>
                    <a:cubicBezTo>
                      <a:pt x="21" y="42"/>
                      <a:pt x="10" y="30"/>
                      <a:pt x="11" y="22"/>
                    </a:cubicBezTo>
                    <a:cubicBezTo>
                      <a:pt x="11" y="14"/>
                      <a:pt x="19" y="11"/>
                      <a:pt x="27" y="10"/>
                    </a:cubicBezTo>
                    <a:cubicBezTo>
                      <a:pt x="29" y="10"/>
                      <a:pt x="31" y="7"/>
                      <a:pt x="31" y="5"/>
                    </a:cubicBezTo>
                    <a:cubicBezTo>
                      <a:pt x="31" y="2"/>
                      <a:pt x="28" y="0"/>
                      <a:pt x="25"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89" name="Freeform 42">
                <a:extLst>
                  <a:ext uri="{FF2B5EF4-FFF2-40B4-BE49-F238E27FC236}">
                    <a16:creationId xmlns:a16="http://schemas.microsoft.com/office/drawing/2014/main" id="{9F9FDBD6-6164-468C-A2B9-F81A8DE94671}"/>
                  </a:ext>
                </a:extLst>
              </p:cNvPr>
              <p:cNvSpPr>
                <a:spLocks/>
              </p:cNvSpPr>
              <p:nvPr/>
            </p:nvSpPr>
            <p:spPr bwMode="auto">
              <a:xfrm>
                <a:off x="4787" y="2772"/>
                <a:ext cx="91" cy="35"/>
              </a:xfrm>
              <a:custGeom>
                <a:avLst/>
                <a:gdLst>
                  <a:gd name="T0" fmla="*/ 2 w 111"/>
                  <a:gd name="T1" fmla="*/ 2 h 43"/>
                  <a:gd name="T2" fmla="*/ 2 w 111"/>
                  <a:gd name="T3" fmla="*/ 4 h 43"/>
                  <a:gd name="T4" fmla="*/ 29 w 111"/>
                  <a:gd name="T5" fmla="*/ 13 h 43"/>
                  <a:gd name="T6" fmla="*/ 47 w 111"/>
                  <a:gd name="T7" fmla="*/ 19 h 43"/>
                  <a:gd name="T8" fmla="*/ 50 w 111"/>
                  <a:gd name="T9" fmla="*/ 17 h 43"/>
                  <a:gd name="T10" fmla="*/ 48 w 111"/>
                  <a:gd name="T11" fmla="*/ 14 h 43"/>
                  <a:gd name="T12" fmla="*/ 29 w 111"/>
                  <a:gd name="T13" fmla="*/ 9 h 43"/>
                  <a:gd name="T14" fmla="*/ 5 w 111"/>
                  <a:gd name="T15" fmla="*/ 2 h 43"/>
                  <a:gd name="T16" fmla="*/ 2 w 111"/>
                  <a:gd name="T17" fmla="*/ 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 h="43">
                    <a:moveTo>
                      <a:pt x="2" y="2"/>
                    </a:moveTo>
                    <a:cubicBezTo>
                      <a:pt x="0" y="4"/>
                      <a:pt x="0" y="7"/>
                      <a:pt x="2" y="9"/>
                    </a:cubicBezTo>
                    <a:cubicBezTo>
                      <a:pt x="13" y="21"/>
                      <a:pt x="39" y="26"/>
                      <a:pt x="63" y="31"/>
                    </a:cubicBezTo>
                    <a:cubicBezTo>
                      <a:pt x="79" y="35"/>
                      <a:pt x="93" y="38"/>
                      <a:pt x="103" y="42"/>
                    </a:cubicBezTo>
                    <a:cubicBezTo>
                      <a:pt x="106" y="43"/>
                      <a:pt x="109" y="42"/>
                      <a:pt x="110" y="39"/>
                    </a:cubicBezTo>
                    <a:cubicBezTo>
                      <a:pt x="111" y="36"/>
                      <a:pt x="110" y="33"/>
                      <a:pt x="107" y="32"/>
                    </a:cubicBezTo>
                    <a:cubicBezTo>
                      <a:pt x="96" y="28"/>
                      <a:pt x="81" y="25"/>
                      <a:pt x="65" y="21"/>
                    </a:cubicBezTo>
                    <a:cubicBezTo>
                      <a:pt x="43" y="17"/>
                      <a:pt x="18" y="12"/>
                      <a:pt x="10" y="2"/>
                    </a:cubicBezTo>
                    <a:cubicBezTo>
                      <a:pt x="8" y="0"/>
                      <a:pt x="4" y="0"/>
                      <a:pt x="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90" name="Freeform 43">
                <a:extLst>
                  <a:ext uri="{FF2B5EF4-FFF2-40B4-BE49-F238E27FC236}">
                    <a16:creationId xmlns:a16="http://schemas.microsoft.com/office/drawing/2014/main" id="{CB80AF8D-146A-4735-B7AC-5DA954275F68}"/>
                  </a:ext>
                </a:extLst>
              </p:cNvPr>
              <p:cNvSpPr>
                <a:spLocks/>
              </p:cNvSpPr>
              <p:nvPr/>
            </p:nvSpPr>
            <p:spPr bwMode="auto">
              <a:xfrm>
                <a:off x="4943" y="2754"/>
                <a:ext cx="135" cy="54"/>
              </a:xfrm>
              <a:custGeom>
                <a:avLst/>
                <a:gdLst>
                  <a:gd name="T0" fmla="*/ 69 w 166"/>
                  <a:gd name="T1" fmla="*/ 2 h 66"/>
                  <a:gd name="T2" fmla="*/ 2 w 166"/>
                  <a:gd name="T3" fmla="*/ 24 h 66"/>
                  <a:gd name="T4" fmla="*/ 0 w 166"/>
                  <a:gd name="T5" fmla="*/ 26 h 66"/>
                  <a:gd name="T6" fmla="*/ 2 w 166"/>
                  <a:gd name="T7" fmla="*/ 29 h 66"/>
                  <a:gd name="T8" fmla="*/ 72 w 166"/>
                  <a:gd name="T9" fmla="*/ 5 h 66"/>
                  <a:gd name="T10" fmla="*/ 72 w 166"/>
                  <a:gd name="T11" fmla="*/ 2 h 66"/>
                  <a:gd name="T12" fmla="*/ 69 w 166"/>
                  <a:gd name="T13" fmla="*/ 2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 h="66">
                    <a:moveTo>
                      <a:pt x="158" y="2"/>
                    </a:moveTo>
                    <a:cubicBezTo>
                      <a:pt x="97" y="39"/>
                      <a:pt x="47" y="56"/>
                      <a:pt x="5" y="54"/>
                    </a:cubicBezTo>
                    <a:cubicBezTo>
                      <a:pt x="3" y="54"/>
                      <a:pt x="0" y="56"/>
                      <a:pt x="0" y="59"/>
                    </a:cubicBezTo>
                    <a:cubicBezTo>
                      <a:pt x="0" y="62"/>
                      <a:pt x="2" y="64"/>
                      <a:pt x="5" y="64"/>
                    </a:cubicBezTo>
                    <a:cubicBezTo>
                      <a:pt x="49" y="66"/>
                      <a:pt x="100" y="48"/>
                      <a:pt x="163" y="11"/>
                    </a:cubicBezTo>
                    <a:cubicBezTo>
                      <a:pt x="165" y="9"/>
                      <a:pt x="166" y="6"/>
                      <a:pt x="165" y="4"/>
                    </a:cubicBezTo>
                    <a:cubicBezTo>
                      <a:pt x="163" y="1"/>
                      <a:pt x="160" y="0"/>
                      <a:pt x="158"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91" name="Freeform 44">
                <a:extLst>
                  <a:ext uri="{FF2B5EF4-FFF2-40B4-BE49-F238E27FC236}">
                    <a16:creationId xmlns:a16="http://schemas.microsoft.com/office/drawing/2014/main" id="{23645F22-DB4D-491B-A37C-523E22B7D856}"/>
                  </a:ext>
                </a:extLst>
              </p:cNvPr>
              <p:cNvSpPr>
                <a:spLocks/>
              </p:cNvSpPr>
              <p:nvPr/>
            </p:nvSpPr>
            <p:spPr bwMode="auto">
              <a:xfrm>
                <a:off x="4720" y="2674"/>
                <a:ext cx="101" cy="55"/>
              </a:xfrm>
              <a:custGeom>
                <a:avLst/>
                <a:gdLst>
                  <a:gd name="T0" fmla="*/ 39 w 123"/>
                  <a:gd name="T1" fmla="*/ 5 h 67"/>
                  <a:gd name="T2" fmla="*/ 3 w 123"/>
                  <a:gd name="T3" fmla="*/ 17 h 67"/>
                  <a:gd name="T4" fmla="*/ 54 w 123"/>
                  <a:gd name="T5" fmla="*/ 13 h 67"/>
                  <a:gd name="T6" fmla="*/ 0 60000 65536"/>
                  <a:gd name="T7" fmla="*/ 0 60000 65536"/>
                  <a:gd name="T8" fmla="*/ 0 60000 65536"/>
                </a:gdLst>
                <a:ahLst/>
                <a:cxnLst>
                  <a:cxn ang="T6">
                    <a:pos x="T0" y="T1"/>
                  </a:cxn>
                  <a:cxn ang="T7">
                    <a:pos x="T2" y="T3"/>
                  </a:cxn>
                  <a:cxn ang="T8">
                    <a:pos x="T4" y="T5"/>
                  </a:cxn>
                </a:cxnLst>
                <a:rect l="0" t="0" r="r" b="b"/>
                <a:pathLst>
                  <a:path w="123" h="67">
                    <a:moveTo>
                      <a:pt x="85" y="11"/>
                    </a:moveTo>
                    <a:cubicBezTo>
                      <a:pt x="71" y="0"/>
                      <a:pt x="0" y="17"/>
                      <a:pt x="7" y="37"/>
                    </a:cubicBezTo>
                    <a:cubicBezTo>
                      <a:pt x="18" y="67"/>
                      <a:pt x="123" y="56"/>
                      <a:pt x="119" y="28"/>
                    </a:cubicBezTo>
                  </a:path>
                </a:pathLst>
              </a:custGeom>
              <a:solidFill>
                <a:srgbClr val="FC997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92" name="Freeform 45">
                <a:extLst>
                  <a:ext uri="{FF2B5EF4-FFF2-40B4-BE49-F238E27FC236}">
                    <a16:creationId xmlns:a16="http://schemas.microsoft.com/office/drawing/2014/main" id="{24D32E3A-17B7-4BA7-BF4D-D807F7259364}"/>
                  </a:ext>
                </a:extLst>
              </p:cNvPr>
              <p:cNvSpPr>
                <a:spLocks/>
              </p:cNvSpPr>
              <p:nvPr/>
            </p:nvSpPr>
            <p:spPr bwMode="auto">
              <a:xfrm>
                <a:off x="5027" y="2667"/>
                <a:ext cx="135" cy="47"/>
              </a:xfrm>
              <a:custGeom>
                <a:avLst/>
                <a:gdLst>
                  <a:gd name="T0" fmla="*/ 53 w 165"/>
                  <a:gd name="T1" fmla="*/ 6 h 57"/>
                  <a:gd name="T2" fmla="*/ 20 w 165"/>
                  <a:gd name="T3" fmla="*/ 21 h 57"/>
                  <a:gd name="T4" fmla="*/ 64 w 165"/>
                  <a:gd name="T5" fmla="*/ 9 h 57"/>
                  <a:gd name="T6" fmla="*/ 0 60000 65536"/>
                  <a:gd name="T7" fmla="*/ 0 60000 65536"/>
                  <a:gd name="T8" fmla="*/ 0 60000 65536"/>
                </a:gdLst>
                <a:ahLst/>
                <a:cxnLst>
                  <a:cxn ang="T6">
                    <a:pos x="T0" y="T1"/>
                  </a:cxn>
                  <a:cxn ang="T7">
                    <a:pos x="T2" y="T3"/>
                  </a:cxn>
                  <a:cxn ang="T8">
                    <a:pos x="T4" y="T5"/>
                  </a:cxn>
                </a:cxnLst>
                <a:rect l="0" t="0" r="r" b="b"/>
                <a:pathLst>
                  <a:path w="165" h="57">
                    <a:moveTo>
                      <a:pt x="120" y="12"/>
                    </a:moveTo>
                    <a:cubicBezTo>
                      <a:pt x="100" y="0"/>
                      <a:pt x="0" y="21"/>
                      <a:pt x="44" y="47"/>
                    </a:cubicBezTo>
                    <a:cubicBezTo>
                      <a:pt x="61" y="57"/>
                      <a:pt x="165" y="42"/>
                      <a:pt x="142" y="19"/>
                    </a:cubicBezTo>
                  </a:path>
                </a:pathLst>
              </a:custGeom>
              <a:solidFill>
                <a:srgbClr val="FC997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93" name="Freeform 46">
                <a:extLst>
                  <a:ext uri="{FF2B5EF4-FFF2-40B4-BE49-F238E27FC236}">
                    <a16:creationId xmlns:a16="http://schemas.microsoft.com/office/drawing/2014/main" id="{BD7C2E09-DB0C-4918-974C-922DFC8E69FB}"/>
                  </a:ext>
                </a:extLst>
              </p:cNvPr>
              <p:cNvSpPr>
                <a:spLocks/>
              </p:cNvSpPr>
              <p:nvPr/>
            </p:nvSpPr>
            <p:spPr bwMode="auto">
              <a:xfrm>
                <a:off x="4750" y="2693"/>
                <a:ext cx="37" cy="21"/>
              </a:xfrm>
              <a:custGeom>
                <a:avLst/>
                <a:gdLst>
                  <a:gd name="T0" fmla="*/ 18 w 46"/>
                  <a:gd name="T1" fmla="*/ 3 h 25"/>
                  <a:gd name="T2" fmla="*/ 2 w 46"/>
                  <a:gd name="T3" fmla="*/ 5 h 25"/>
                  <a:gd name="T4" fmla="*/ 19 w 46"/>
                  <a:gd name="T5" fmla="*/ 5 h 25"/>
                  <a:gd name="T6" fmla="*/ 0 60000 65536"/>
                  <a:gd name="T7" fmla="*/ 0 60000 65536"/>
                  <a:gd name="T8" fmla="*/ 0 60000 65536"/>
                </a:gdLst>
                <a:ahLst/>
                <a:cxnLst>
                  <a:cxn ang="T6">
                    <a:pos x="T0" y="T1"/>
                  </a:cxn>
                  <a:cxn ang="T7">
                    <a:pos x="T2" y="T3"/>
                  </a:cxn>
                  <a:cxn ang="T8">
                    <a:pos x="T4" y="T5"/>
                  </a:cxn>
                </a:cxnLst>
                <a:rect l="0" t="0" r="r" b="b"/>
                <a:pathLst>
                  <a:path w="46" h="25">
                    <a:moveTo>
                      <a:pt x="42" y="5"/>
                    </a:moveTo>
                    <a:cubicBezTo>
                      <a:pt x="36" y="1"/>
                      <a:pt x="6" y="0"/>
                      <a:pt x="4" y="9"/>
                    </a:cubicBezTo>
                    <a:cubicBezTo>
                      <a:pt x="0" y="25"/>
                      <a:pt x="40" y="12"/>
                      <a:pt x="46" y="10"/>
                    </a:cubicBezTo>
                  </a:path>
                </a:pathLst>
              </a:custGeom>
              <a:solidFill>
                <a:srgbClr val="F97575"/>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94" name="Freeform 47">
                <a:extLst>
                  <a:ext uri="{FF2B5EF4-FFF2-40B4-BE49-F238E27FC236}">
                    <a16:creationId xmlns:a16="http://schemas.microsoft.com/office/drawing/2014/main" id="{0671D88F-F1FB-4C02-9727-AE2296FF587A}"/>
                  </a:ext>
                </a:extLst>
              </p:cNvPr>
              <p:cNvSpPr>
                <a:spLocks/>
              </p:cNvSpPr>
              <p:nvPr/>
            </p:nvSpPr>
            <p:spPr bwMode="auto">
              <a:xfrm>
                <a:off x="5081" y="2683"/>
                <a:ext cx="38" cy="21"/>
              </a:xfrm>
              <a:custGeom>
                <a:avLst/>
                <a:gdLst>
                  <a:gd name="T0" fmla="*/ 20 w 46"/>
                  <a:gd name="T1" fmla="*/ 3 h 25"/>
                  <a:gd name="T2" fmla="*/ 2 w 46"/>
                  <a:gd name="T3" fmla="*/ 5 h 25"/>
                  <a:gd name="T4" fmla="*/ 21 w 46"/>
                  <a:gd name="T5" fmla="*/ 6 h 25"/>
                  <a:gd name="T6" fmla="*/ 0 60000 65536"/>
                  <a:gd name="T7" fmla="*/ 0 60000 65536"/>
                  <a:gd name="T8" fmla="*/ 0 60000 65536"/>
                </a:gdLst>
                <a:ahLst/>
                <a:cxnLst>
                  <a:cxn ang="T6">
                    <a:pos x="T0" y="T1"/>
                  </a:cxn>
                  <a:cxn ang="T7">
                    <a:pos x="T2" y="T3"/>
                  </a:cxn>
                  <a:cxn ang="T8">
                    <a:pos x="T4" y="T5"/>
                  </a:cxn>
                </a:cxnLst>
                <a:rect l="0" t="0" r="r" b="b"/>
                <a:pathLst>
                  <a:path w="46" h="25">
                    <a:moveTo>
                      <a:pt x="42" y="6"/>
                    </a:moveTo>
                    <a:cubicBezTo>
                      <a:pt x="36" y="2"/>
                      <a:pt x="6" y="0"/>
                      <a:pt x="4" y="9"/>
                    </a:cubicBezTo>
                    <a:cubicBezTo>
                      <a:pt x="0" y="25"/>
                      <a:pt x="39" y="12"/>
                      <a:pt x="46" y="11"/>
                    </a:cubicBezTo>
                  </a:path>
                </a:pathLst>
              </a:custGeom>
              <a:solidFill>
                <a:srgbClr val="F97575"/>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95" name="Freeform 48">
                <a:extLst>
                  <a:ext uri="{FF2B5EF4-FFF2-40B4-BE49-F238E27FC236}">
                    <a16:creationId xmlns:a16="http://schemas.microsoft.com/office/drawing/2014/main" id="{21ECDB14-FB0F-4DE4-A9A5-9A5709982EE1}"/>
                  </a:ext>
                </a:extLst>
              </p:cNvPr>
              <p:cNvSpPr>
                <a:spLocks/>
              </p:cNvSpPr>
              <p:nvPr/>
            </p:nvSpPr>
            <p:spPr bwMode="auto">
              <a:xfrm>
                <a:off x="4555" y="2705"/>
                <a:ext cx="3" cy="0"/>
              </a:xfrm>
              <a:custGeom>
                <a:avLst/>
                <a:gdLst>
                  <a:gd name="T0" fmla="*/ 2 w 3"/>
                  <a:gd name="T1" fmla="*/ 3 w 3"/>
                  <a:gd name="T2" fmla="*/ 0 w 3"/>
                  <a:gd name="T3" fmla="*/ 2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2" y="0"/>
                    </a:moveTo>
                    <a:lnTo>
                      <a:pt x="3"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96" name="Freeform 49">
                <a:extLst>
                  <a:ext uri="{FF2B5EF4-FFF2-40B4-BE49-F238E27FC236}">
                    <a16:creationId xmlns:a16="http://schemas.microsoft.com/office/drawing/2014/main" id="{443858CB-A626-4E62-9C28-29881F750AA9}"/>
                  </a:ext>
                </a:extLst>
              </p:cNvPr>
              <p:cNvSpPr>
                <a:spLocks/>
              </p:cNvSpPr>
              <p:nvPr/>
            </p:nvSpPr>
            <p:spPr bwMode="auto">
              <a:xfrm>
                <a:off x="4554" y="2702"/>
                <a:ext cx="13" cy="3"/>
              </a:xfrm>
              <a:custGeom>
                <a:avLst/>
                <a:gdLst>
                  <a:gd name="T0" fmla="*/ 7 w 16"/>
                  <a:gd name="T1" fmla="*/ 0 h 3"/>
                  <a:gd name="T2" fmla="*/ 7 w 16"/>
                  <a:gd name="T3" fmla="*/ 0 h 3"/>
                  <a:gd name="T4" fmla="*/ 0 w 16"/>
                  <a:gd name="T5" fmla="*/ 3 h 3"/>
                  <a:gd name="T6" fmla="*/ 5 w 16"/>
                  <a:gd name="T7" fmla="*/ 2 h 3"/>
                  <a:gd name="T8" fmla="*/ 2 w 16"/>
                  <a:gd name="T9" fmla="*/ 2 h 3"/>
                  <a:gd name="T10" fmla="*/ 6 w 16"/>
                  <a:gd name="T11" fmla="*/ 1 h 3"/>
                  <a:gd name="T12" fmla="*/ 6 w 16"/>
                  <a:gd name="T13" fmla="*/ 1 h 3"/>
                  <a:gd name="T14" fmla="*/ 7 w 16"/>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3">
                    <a:moveTo>
                      <a:pt x="16" y="0"/>
                    </a:moveTo>
                    <a:cubicBezTo>
                      <a:pt x="15" y="0"/>
                      <a:pt x="15" y="0"/>
                      <a:pt x="15" y="0"/>
                    </a:cubicBezTo>
                    <a:cubicBezTo>
                      <a:pt x="5" y="2"/>
                      <a:pt x="8" y="1"/>
                      <a:pt x="0" y="3"/>
                    </a:cubicBezTo>
                    <a:cubicBezTo>
                      <a:pt x="2" y="3"/>
                      <a:pt x="6" y="3"/>
                      <a:pt x="10" y="2"/>
                    </a:cubicBezTo>
                    <a:cubicBezTo>
                      <a:pt x="9" y="2"/>
                      <a:pt x="5" y="2"/>
                      <a:pt x="6" y="2"/>
                    </a:cubicBezTo>
                    <a:cubicBezTo>
                      <a:pt x="9" y="2"/>
                      <a:pt x="9" y="2"/>
                      <a:pt x="13" y="1"/>
                    </a:cubicBezTo>
                    <a:cubicBezTo>
                      <a:pt x="16" y="0"/>
                      <a:pt x="10" y="1"/>
                      <a:pt x="12" y="1"/>
                    </a:cubicBezTo>
                    <a:lnTo>
                      <a:pt x="16"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97" name="Freeform 50">
                <a:extLst>
                  <a:ext uri="{FF2B5EF4-FFF2-40B4-BE49-F238E27FC236}">
                    <a16:creationId xmlns:a16="http://schemas.microsoft.com/office/drawing/2014/main" id="{A5B20323-87C9-4383-BB6D-194C0CADF62E}"/>
                  </a:ext>
                </a:extLst>
              </p:cNvPr>
              <p:cNvSpPr>
                <a:spLocks/>
              </p:cNvSpPr>
              <p:nvPr/>
            </p:nvSpPr>
            <p:spPr bwMode="auto">
              <a:xfrm>
                <a:off x="4559" y="2703"/>
                <a:ext cx="4" cy="0"/>
              </a:xfrm>
              <a:custGeom>
                <a:avLst/>
                <a:gdLst>
                  <a:gd name="T0" fmla="*/ 0 w 5"/>
                  <a:gd name="T1" fmla="*/ 2 w 5"/>
                  <a:gd name="T2" fmla="*/ 0 w 5"/>
                  <a:gd name="T3" fmla="*/ 0 60000 65536"/>
                  <a:gd name="T4" fmla="*/ 0 60000 65536"/>
                  <a:gd name="T5" fmla="*/ 0 60000 65536"/>
                </a:gdLst>
                <a:ahLst/>
                <a:cxnLst>
                  <a:cxn ang="T3">
                    <a:pos x="T0" y="0"/>
                  </a:cxn>
                  <a:cxn ang="T4">
                    <a:pos x="T1" y="0"/>
                  </a:cxn>
                  <a:cxn ang="T5">
                    <a:pos x="T2" y="0"/>
                  </a:cxn>
                </a:cxnLst>
                <a:rect l="0" t="0" r="r" b="b"/>
                <a:pathLst>
                  <a:path w="5">
                    <a:moveTo>
                      <a:pt x="0" y="0"/>
                    </a:moveTo>
                    <a:cubicBezTo>
                      <a:pt x="5" y="0"/>
                      <a:pt x="5" y="0"/>
                      <a:pt x="5" y="0"/>
                    </a:cubicBezTo>
                    <a:cubicBezTo>
                      <a:pt x="3" y="0"/>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98" name="Freeform 51">
                <a:extLst>
                  <a:ext uri="{FF2B5EF4-FFF2-40B4-BE49-F238E27FC236}">
                    <a16:creationId xmlns:a16="http://schemas.microsoft.com/office/drawing/2014/main" id="{6DA49DF6-69EC-459A-B091-C3EF9B278B6D}"/>
                  </a:ext>
                </a:extLst>
              </p:cNvPr>
              <p:cNvSpPr>
                <a:spLocks/>
              </p:cNvSpPr>
              <p:nvPr/>
            </p:nvSpPr>
            <p:spPr bwMode="auto">
              <a:xfrm>
                <a:off x="4556" y="2703"/>
                <a:ext cx="5" cy="0"/>
              </a:xfrm>
              <a:custGeom>
                <a:avLst/>
                <a:gdLst>
                  <a:gd name="T0" fmla="*/ 2 w 6"/>
                  <a:gd name="T1" fmla="*/ 3 w 6"/>
                  <a:gd name="T2" fmla="*/ 0 w 6"/>
                  <a:gd name="T3" fmla="*/ 2 w 6"/>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6">
                    <a:moveTo>
                      <a:pt x="2" y="0"/>
                    </a:moveTo>
                    <a:cubicBezTo>
                      <a:pt x="3" y="0"/>
                      <a:pt x="6" y="0"/>
                      <a:pt x="6" y="0"/>
                    </a:cubicBezTo>
                    <a:cubicBezTo>
                      <a:pt x="0" y="0"/>
                      <a:pt x="0" y="0"/>
                      <a:pt x="0" y="0"/>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99" name="Freeform 52">
                <a:extLst>
                  <a:ext uri="{FF2B5EF4-FFF2-40B4-BE49-F238E27FC236}">
                    <a16:creationId xmlns:a16="http://schemas.microsoft.com/office/drawing/2014/main" id="{02CBF3B0-9182-4DDD-8F8E-45A82DAC0B53}"/>
                  </a:ext>
                </a:extLst>
              </p:cNvPr>
              <p:cNvSpPr>
                <a:spLocks/>
              </p:cNvSpPr>
              <p:nvPr/>
            </p:nvSpPr>
            <p:spPr bwMode="auto">
              <a:xfrm>
                <a:off x="4557" y="2702"/>
                <a:ext cx="2" cy="1"/>
              </a:xfrm>
              <a:custGeom>
                <a:avLst/>
                <a:gdLst>
                  <a:gd name="T0" fmla="*/ 2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1" y="0"/>
                      <a:pt x="1" y="0"/>
                      <a:pt x="1" y="0"/>
                    </a:cubicBezTo>
                    <a:cubicBezTo>
                      <a:pt x="0" y="1"/>
                      <a:pt x="1"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00" name="Freeform 53">
                <a:extLst>
                  <a:ext uri="{FF2B5EF4-FFF2-40B4-BE49-F238E27FC236}">
                    <a16:creationId xmlns:a16="http://schemas.microsoft.com/office/drawing/2014/main" id="{E2ACD1CF-9781-4D36-8751-08A754C7C86F}"/>
                  </a:ext>
                </a:extLst>
              </p:cNvPr>
              <p:cNvSpPr>
                <a:spLocks/>
              </p:cNvSpPr>
              <p:nvPr/>
            </p:nvSpPr>
            <p:spPr bwMode="auto">
              <a:xfrm>
                <a:off x="4555" y="2701"/>
                <a:ext cx="10" cy="1"/>
              </a:xfrm>
              <a:custGeom>
                <a:avLst/>
                <a:gdLst>
                  <a:gd name="T0" fmla="*/ 3 w 12"/>
                  <a:gd name="T1" fmla="*/ 1 h 1"/>
                  <a:gd name="T2" fmla="*/ 3 w 12"/>
                  <a:gd name="T3" fmla="*/ 1 h 1"/>
                  <a:gd name="T4" fmla="*/ 3 w 12"/>
                  <a:gd name="T5" fmla="*/ 1 h 1"/>
                  <a:gd name="T6" fmla="*/ 5 w 12"/>
                  <a:gd name="T7" fmla="*/ 1 h 1"/>
                  <a:gd name="T8" fmla="*/ 4 w 12"/>
                  <a:gd name="T9" fmla="*/ 1 h 1"/>
                  <a:gd name="T10" fmla="*/ 6 w 12"/>
                  <a:gd name="T11" fmla="*/ 0 h 1"/>
                  <a:gd name="T12" fmla="*/ 3 w 12"/>
                  <a:gd name="T13" fmla="*/ 1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
                    <a:moveTo>
                      <a:pt x="3" y="1"/>
                    </a:moveTo>
                    <a:cubicBezTo>
                      <a:pt x="0" y="1"/>
                      <a:pt x="2" y="1"/>
                      <a:pt x="3" y="1"/>
                    </a:cubicBezTo>
                    <a:cubicBezTo>
                      <a:pt x="3" y="1"/>
                      <a:pt x="3" y="1"/>
                      <a:pt x="3" y="1"/>
                    </a:cubicBezTo>
                    <a:cubicBezTo>
                      <a:pt x="5" y="1"/>
                      <a:pt x="10" y="0"/>
                      <a:pt x="9" y="1"/>
                    </a:cubicBezTo>
                    <a:cubicBezTo>
                      <a:pt x="10" y="1"/>
                      <a:pt x="5" y="1"/>
                      <a:pt x="8" y="1"/>
                    </a:cubicBezTo>
                    <a:cubicBezTo>
                      <a:pt x="12" y="0"/>
                      <a:pt x="12" y="0"/>
                      <a:pt x="12" y="0"/>
                    </a:cubicBezTo>
                    <a:cubicBezTo>
                      <a:pt x="11" y="0"/>
                      <a:pt x="5" y="1"/>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01" name="Freeform 54">
                <a:extLst>
                  <a:ext uri="{FF2B5EF4-FFF2-40B4-BE49-F238E27FC236}">
                    <a16:creationId xmlns:a16="http://schemas.microsoft.com/office/drawing/2014/main" id="{CC980754-90F2-41A3-A659-A7AFA267491D}"/>
                  </a:ext>
                </a:extLst>
              </p:cNvPr>
              <p:cNvSpPr>
                <a:spLocks/>
              </p:cNvSpPr>
              <p:nvPr/>
            </p:nvSpPr>
            <p:spPr bwMode="auto">
              <a:xfrm>
                <a:off x="4559" y="2702"/>
                <a:ext cx="0"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1"/>
                      <a:pt x="0" y="1"/>
                    </a:cubicBezTo>
                    <a:cubicBezTo>
                      <a:pt x="1" y="0"/>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02" name="Freeform 55">
                <a:extLst>
                  <a:ext uri="{FF2B5EF4-FFF2-40B4-BE49-F238E27FC236}">
                    <a16:creationId xmlns:a16="http://schemas.microsoft.com/office/drawing/2014/main" id="{ACB05A39-193A-4D37-BC5E-7F042A65141B}"/>
                  </a:ext>
                </a:extLst>
              </p:cNvPr>
              <p:cNvSpPr>
                <a:spLocks/>
              </p:cNvSpPr>
              <p:nvPr/>
            </p:nvSpPr>
            <p:spPr bwMode="auto">
              <a:xfrm>
                <a:off x="4558" y="2703"/>
                <a:ext cx="2" cy="0"/>
              </a:xfrm>
              <a:custGeom>
                <a:avLst/>
                <a:gdLst>
                  <a:gd name="T0" fmla="*/ 0 w 2"/>
                  <a:gd name="T1" fmla="*/ 1 w 2"/>
                  <a:gd name="T2" fmla="*/ 2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1" y="0"/>
                    </a:lnTo>
                    <a:lnTo>
                      <a:pt x="2"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03" name="Freeform 56">
                <a:extLst>
                  <a:ext uri="{FF2B5EF4-FFF2-40B4-BE49-F238E27FC236}">
                    <a16:creationId xmlns:a16="http://schemas.microsoft.com/office/drawing/2014/main" id="{AD033C18-40AE-4671-B945-BACAC1E5859A}"/>
                  </a:ext>
                </a:extLst>
              </p:cNvPr>
              <p:cNvSpPr>
                <a:spLocks/>
              </p:cNvSpPr>
              <p:nvPr/>
            </p:nvSpPr>
            <p:spPr bwMode="auto">
              <a:xfrm>
                <a:off x="4557" y="2701"/>
                <a:ext cx="11" cy="1"/>
              </a:xfrm>
              <a:custGeom>
                <a:avLst/>
                <a:gdLst>
                  <a:gd name="T0" fmla="*/ 0 w 13"/>
                  <a:gd name="T1" fmla="*/ 1 h 2"/>
                  <a:gd name="T2" fmla="*/ 3 w 13"/>
                  <a:gd name="T3" fmla="*/ 1 h 2"/>
                  <a:gd name="T4" fmla="*/ 7 w 13"/>
                  <a:gd name="T5" fmla="*/ 0 h 2"/>
                  <a:gd name="T6" fmla="*/ 6 w 13"/>
                  <a:gd name="T7" fmla="*/ 0 h 2"/>
                  <a:gd name="T8" fmla="*/ 0 w 13"/>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
                    <a:moveTo>
                      <a:pt x="0" y="1"/>
                    </a:moveTo>
                    <a:cubicBezTo>
                      <a:pt x="7" y="1"/>
                      <a:pt x="0" y="2"/>
                      <a:pt x="5" y="1"/>
                    </a:cubicBezTo>
                    <a:cubicBezTo>
                      <a:pt x="4" y="1"/>
                      <a:pt x="9" y="1"/>
                      <a:pt x="13" y="0"/>
                    </a:cubicBezTo>
                    <a:cubicBezTo>
                      <a:pt x="11" y="0"/>
                      <a:pt x="11" y="0"/>
                      <a:pt x="11" y="0"/>
                    </a:cubicBezTo>
                    <a:cubicBezTo>
                      <a:pt x="8" y="0"/>
                      <a:pt x="3" y="1"/>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04" name="Freeform 57">
                <a:extLst>
                  <a:ext uri="{FF2B5EF4-FFF2-40B4-BE49-F238E27FC236}">
                    <a16:creationId xmlns:a16="http://schemas.microsoft.com/office/drawing/2014/main" id="{A7FD7F9F-628F-4F15-91E6-6D3FC6AAEF9D}"/>
                  </a:ext>
                </a:extLst>
              </p:cNvPr>
              <p:cNvSpPr>
                <a:spLocks/>
              </p:cNvSpPr>
              <p:nvPr/>
            </p:nvSpPr>
            <p:spPr bwMode="auto">
              <a:xfrm>
                <a:off x="4569" y="2700"/>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05" name="Freeform 58">
                <a:extLst>
                  <a:ext uri="{FF2B5EF4-FFF2-40B4-BE49-F238E27FC236}">
                    <a16:creationId xmlns:a16="http://schemas.microsoft.com/office/drawing/2014/main" id="{0597AA4E-711D-44F3-A6A2-3DB5A060791F}"/>
                  </a:ext>
                </a:extLst>
              </p:cNvPr>
              <p:cNvSpPr>
                <a:spLocks/>
              </p:cNvSpPr>
              <p:nvPr/>
            </p:nvSpPr>
            <p:spPr bwMode="auto">
              <a:xfrm>
                <a:off x="4560" y="2699"/>
                <a:ext cx="14" cy="2"/>
              </a:xfrm>
              <a:custGeom>
                <a:avLst/>
                <a:gdLst>
                  <a:gd name="T0" fmla="*/ 1 w 17"/>
                  <a:gd name="T1" fmla="*/ 1 h 2"/>
                  <a:gd name="T2" fmla="*/ 4 w 17"/>
                  <a:gd name="T3" fmla="*/ 1 h 2"/>
                  <a:gd name="T4" fmla="*/ 2 w 17"/>
                  <a:gd name="T5" fmla="*/ 1 h 2"/>
                  <a:gd name="T6" fmla="*/ 2 w 17"/>
                  <a:gd name="T7" fmla="*/ 2 h 2"/>
                  <a:gd name="T8" fmla="*/ 0 w 17"/>
                  <a:gd name="T9" fmla="*/ 2 h 2"/>
                  <a:gd name="T10" fmla="*/ 2 w 17"/>
                  <a:gd name="T11" fmla="*/ 2 h 2"/>
                  <a:gd name="T12" fmla="*/ 1 w 17"/>
                  <a:gd name="T13" fmla="*/ 2 h 2"/>
                  <a:gd name="T14" fmla="*/ 4 w 17"/>
                  <a:gd name="T15" fmla="*/ 2 h 2"/>
                  <a:gd name="T16" fmla="*/ 3 w 17"/>
                  <a:gd name="T17" fmla="*/ 2 h 2"/>
                  <a:gd name="T18" fmla="*/ 5 w 17"/>
                  <a:gd name="T19" fmla="*/ 1 h 2"/>
                  <a:gd name="T20" fmla="*/ 7 w 17"/>
                  <a:gd name="T21" fmla="*/ 0 h 2"/>
                  <a:gd name="T22" fmla="*/ 1 w 17"/>
                  <a:gd name="T23" fmla="*/ 1 h 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2">
                    <a:moveTo>
                      <a:pt x="1" y="1"/>
                    </a:moveTo>
                    <a:cubicBezTo>
                      <a:pt x="8" y="1"/>
                      <a:pt x="8" y="1"/>
                      <a:pt x="8" y="1"/>
                    </a:cubicBezTo>
                    <a:cubicBezTo>
                      <a:pt x="6" y="1"/>
                      <a:pt x="4" y="1"/>
                      <a:pt x="3" y="1"/>
                    </a:cubicBezTo>
                    <a:cubicBezTo>
                      <a:pt x="2" y="2"/>
                      <a:pt x="6" y="1"/>
                      <a:pt x="6" y="2"/>
                    </a:cubicBezTo>
                    <a:cubicBezTo>
                      <a:pt x="0" y="2"/>
                      <a:pt x="5" y="1"/>
                      <a:pt x="0" y="2"/>
                    </a:cubicBezTo>
                    <a:cubicBezTo>
                      <a:pt x="0" y="2"/>
                      <a:pt x="0" y="2"/>
                      <a:pt x="5" y="2"/>
                    </a:cubicBezTo>
                    <a:cubicBezTo>
                      <a:pt x="1" y="2"/>
                      <a:pt x="1" y="2"/>
                      <a:pt x="1" y="2"/>
                    </a:cubicBezTo>
                    <a:cubicBezTo>
                      <a:pt x="8" y="2"/>
                      <a:pt x="8" y="2"/>
                      <a:pt x="8" y="2"/>
                    </a:cubicBezTo>
                    <a:cubicBezTo>
                      <a:pt x="10" y="1"/>
                      <a:pt x="3" y="2"/>
                      <a:pt x="7" y="2"/>
                    </a:cubicBezTo>
                    <a:cubicBezTo>
                      <a:pt x="10" y="1"/>
                      <a:pt x="11" y="1"/>
                      <a:pt x="11" y="1"/>
                    </a:cubicBezTo>
                    <a:cubicBezTo>
                      <a:pt x="10" y="1"/>
                      <a:pt x="17" y="1"/>
                      <a:pt x="16" y="0"/>
                    </a:cubicBezTo>
                    <a:cubicBezTo>
                      <a:pt x="15" y="0"/>
                      <a:pt x="5"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06" name="Freeform 59">
                <a:extLst>
                  <a:ext uri="{FF2B5EF4-FFF2-40B4-BE49-F238E27FC236}">
                    <a16:creationId xmlns:a16="http://schemas.microsoft.com/office/drawing/2014/main" id="{F84A61BB-7A1A-48E2-B7DC-26A3CC590F50}"/>
                  </a:ext>
                </a:extLst>
              </p:cNvPr>
              <p:cNvSpPr>
                <a:spLocks/>
              </p:cNvSpPr>
              <p:nvPr/>
            </p:nvSpPr>
            <p:spPr bwMode="auto">
              <a:xfrm>
                <a:off x="4567" y="2699"/>
                <a:ext cx="2" cy="0"/>
              </a:xfrm>
              <a:custGeom>
                <a:avLst/>
                <a:gdLst>
                  <a:gd name="T0" fmla="*/ 1 w 2"/>
                  <a:gd name="T1" fmla="*/ 2 w 2"/>
                  <a:gd name="T2" fmla="*/ 0 w 2"/>
                  <a:gd name="T3" fmla="*/ 1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1" y="0"/>
                    </a:moveTo>
                    <a:lnTo>
                      <a:pt x="2"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07" name="Freeform 60">
                <a:extLst>
                  <a:ext uri="{FF2B5EF4-FFF2-40B4-BE49-F238E27FC236}">
                    <a16:creationId xmlns:a16="http://schemas.microsoft.com/office/drawing/2014/main" id="{4A463371-5E7D-47F8-A437-9117DCDB4E41}"/>
                  </a:ext>
                </a:extLst>
              </p:cNvPr>
              <p:cNvSpPr>
                <a:spLocks/>
              </p:cNvSpPr>
              <p:nvPr/>
            </p:nvSpPr>
            <p:spPr bwMode="auto">
              <a:xfrm>
                <a:off x="4559" y="2698"/>
                <a:ext cx="15" cy="1"/>
              </a:xfrm>
              <a:custGeom>
                <a:avLst/>
                <a:gdLst>
                  <a:gd name="T0" fmla="*/ 1 w 18"/>
                  <a:gd name="T1" fmla="*/ 1 h 1"/>
                  <a:gd name="T2" fmla="*/ 3 w 18"/>
                  <a:gd name="T3" fmla="*/ 1 h 1"/>
                  <a:gd name="T4" fmla="*/ 2 w 18"/>
                  <a:gd name="T5" fmla="*/ 1 h 1"/>
                  <a:gd name="T6" fmla="*/ 3 w 18"/>
                  <a:gd name="T7" fmla="*/ 1 h 1"/>
                  <a:gd name="T8" fmla="*/ 3 w 18"/>
                  <a:gd name="T9" fmla="*/ 1 h 1"/>
                  <a:gd name="T10" fmla="*/ 7 w 18"/>
                  <a:gd name="T11" fmla="*/ 1 h 1"/>
                  <a:gd name="T12" fmla="*/ 6 w 18"/>
                  <a:gd name="T13" fmla="*/ 1 h 1"/>
                  <a:gd name="T14" fmla="*/ 5 w 18"/>
                  <a:gd name="T15" fmla="*/ 0 h 1"/>
                  <a:gd name="T16" fmla="*/ 4 w 18"/>
                  <a:gd name="T17" fmla="*/ 0 h 1"/>
                  <a:gd name="T18" fmla="*/ 3 w 18"/>
                  <a:gd name="T19" fmla="*/ 0 h 1"/>
                  <a:gd name="T20" fmla="*/ 1 w 18"/>
                  <a:gd name="T21" fmla="*/ 1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
                    <a:moveTo>
                      <a:pt x="1" y="1"/>
                    </a:moveTo>
                    <a:cubicBezTo>
                      <a:pt x="5" y="1"/>
                      <a:pt x="5" y="1"/>
                      <a:pt x="5" y="1"/>
                    </a:cubicBezTo>
                    <a:cubicBezTo>
                      <a:pt x="5" y="1"/>
                      <a:pt x="3" y="1"/>
                      <a:pt x="2" y="1"/>
                    </a:cubicBezTo>
                    <a:cubicBezTo>
                      <a:pt x="3" y="1"/>
                      <a:pt x="6" y="1"/>
                      <a:pt x="7" y="1"/>
                    </a:cubicBezTo>
                    <a:cubicBezTo>
                      <a:pt x="13" y="1"/>
                      <a:pt x="5" y="1"/>
                      <a:pt x="4" y="1"/>
                    </a:cubicBezTo>
                    <a:cubicBezTo>
                      <a:pt x="7" y="0"/>
                      <a:pt x="8" y="1"/>
                      <a:pt x="13" y="1"/>
                    </a:cubicBezTo>
                    <a:cubicBezTo>
                      <a:pt x="13" y="1"/>
                      <a:pt x="12" y="1"/>
                      <a:pt x="11" y="1"/>
                    </a:cubicBezTo>
                    <a:cubicBezTo>
                      <a:pt x="18" y="0"/>
                      <a:pt x="12" y="0"/>
                      <a:pt x="10" y="0"/>
                    </a:cubicBezTo>
                    <a:cubicBezTo>
                      <a:pt x="9" y="0"/>
                      <a:pt x="8" y="0"/>
                      <a:pt x="8" y="0"/>
                    </a:cubicBezTo>
                    <a:cubicBezTo>
                      <a:pt x="6" y="0"/>
                      <a:pt x="6" y="0"/>
                      <a:pt x="6" y="0"/>
                    </a:cubicBezTo>
                    <a:cubicBezTo>
                      <a:pt x="1"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08" name="Freeform 61">
                <a:extLst>
                  <a:ext uri="{FF2B5EF4-FFF2-40B4-BE49-F238E27FC236}">
                    <a16:creationId xmlns:a16="http://schemas.microsoft.com/office/drawing/2014/main" id="{DF7D7604-E45C-4413-8923-BE4B83660745}"/>
                  </a:ext>
                </a:extLst>
              </p:cNvPr>
              <p:cNvSpPr>
                <a:spLocks/>
              </p:cNvSpPr>
              <p:nvPr/>
            </p:nvSpPr>
            <p:spPr bwMode="auto">
              <a:xfrm>
                <a:off x="4559" y="2699"/>
                <a:ext cx="2" cy="1"/>
              </a:xfrm>
              <a:custGeom>
                <a:avLst/>
                <a:gdLst>
                  <a:gd name="T0" fmla="*/ 1 w 3"/>
                  <a:gd name="T1" fmla="*/ 1 h 1"/>
                  <a:gd name="T2" fmla="*/ 1 w 3"/>
                  <a:gd name="T3" fmla="*/ 0 h 1"/>
                  <a:gd name="T4" fmla="*/ 1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2" y="1"/>
                    </a:moveTo>
                    <a:cubicBezTo>
                      <a:pt x="2" y="1"/>
                      <a:pt x="2" y="1"/>
                      <a:pt x="3" y="0"/>
                    </a:cubicBezTo>
                    <a:cubicBezTo>
                      <a:pt x="1" y="1"/>
                      <a:pt x="0"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09" name="Freeform 62">
                <a:extLst>
                  <a:ext uri="{FF2B5EF4-FFF2-40B4-BE49-F238E27FC236}">
                    <a16:creationId xmlns:a16="http://schemas.microsoft.com/office/drawing/2014/main" id="{9C95AC7B-65B3-41A3-B916-F4098C9FD6E3}"/>
                  </a:ext>
                </a:extLst>
              </p:cNvPr>
              <p:cNvSpPr>
                <a:spLocks/>
              </p:cNvSpPr>
              <p:nvPr/>
            </p:nvSpPr>
            <p:spPr bwMode="auto">
              <a:xfrm>
                <a:off x="4567" y="2698"/>
                <a:ext cx="1" cy="0"/>
              </a:xfrm>
              <a:custGeom>
                <a:avLst/>
                <a:gdLst>
                  <a:gd name="T0" fmla="*/ 1 w 1"/>
                  <a:gd name="T1" fmla="*/ 1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0" y="0"/>
                      <a:pt x="1" y="0"/>
                      <a:pt x="1" y="0"/>
                    </a:cubicBezTo>
                    <a:cubicBezTo>
                      <a:pt x="1" y="0"/>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10" name="Freeform 63">
                <a:extLst>
                  <a:ext uri="{FF2B5EF4-FFF2-40B4-BE49-F238E27FC236}">
                    <a16:creationId xmlns:a16="http://schemas.microsoft.com/office/drawing/2014/main" id="{BC793FCD-4542-4BDE-8A92-3AB2A1A89EA9}"/>
                  </a:ext>
                </a:extLst>
              </p:cNvPr>
              <p:cNvSpPr>
                <a:spLocks/>
              </p:cNvSpPr>
              <p:nvPr/>
            </p:nvSpPr>
            <p:spPr bwMode="auto">
              <a:xfrm>
                <a:off x="4559" y="2698"/>
                <a:ext cx="3" cy="0"/>
              </a:xfrm>
              <a:custGeom>
                <a:avLst/>
                <a:gdLst>
                  <a:gd name="T0" fmla="*/ 3 w 3"/>
                  <a:gd name="T1" fmla="*/ 3 w 3"/>
                  <a:gd name="T2" fmla="*/ 0 w 3"/>
                  <a:gd name="T3" fmla="*/ 3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3" y="0"/>
                    </a:moveTo>
                    <a:cubicBezTo>
                      <a:pt x="3" y="0"/>
                      <a:pt x="3" y="0"/>
                      <a:pt x="3" y="0"/>
                    </a:cubicBezTo>
                    <a:cubicBezTo>
                      <a:pt x="0" y="0"/>
                      <a:pt x="0" y="0"/>
                      <a:pt x="0" y="0"/>
                    </a:cubicBezTo>
                    <a:cubicBezTo>
                      <a:pt x="1" y="0"/>
                      <a:pt x="1" y="0"/>
                      <a:pt x="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11" name="Freeform 64">
                <a:extLst>
                  <a:ext uri="{FF2B5EF4-FFF2-40B4-BE49-F238E27FC236}">
                    <a16:creationId xmlns:a16="http://schemas.microsoft.com/office/drawing/2014/main" id="{18328AAD-264B-41AF-A809-14794747DA0F}"/>
                  </a:ext>
                </a:extLst>
              </p:cNvPr>
              <p:cNvSpPr>
                <a:spLocks/>
              </p:cNvSpPr>
              <p:nvPr/>
            </p:nvSpPr>
            <p:spPr bwMode="auto">
              <a:xfrm>
                <a:off x="4556" y="2690"/>
                <a:ext cx="16" cy="8"/>
              </a:xfrm>
              <a:custGeom>
                <a:avLst/>
                <a:gdLst>
                  <a:gd name="T0" fmla="*/ 8 w 19"/>
                  <a:gd name="T1" fmla="*/ 2 h 10"/>
                  <a:gd name="T2" fmla="*/ 7 w 19"/>
                  <a:gd name="T3" fmla="*/ 2 h 10"/>
                  <a:gd name="T4" fmla="*/ 5 w 19"/>
                  <a:gd name="T5" fmla="*/ 1 h 10"/>
                  <a:gd name="T6" fmla="*/ 2 w 19"/>
                  <a:gd name="T7" fmla="*/ 0 h 10"/>
                  <a:gd name="T8" fmla="*/ 3 w 19"/>
                  <a:gd name="T9" fmla="*/ 1 h 10"/>
                  <a:gd name="T10" fmla="*/ 2 w 19"/>
                  <a:gd name="T11" fmla="*/ 0 h 10"/>
                  <a:gd name="T12" fmla="*/ 3 w 19"/>
                  <a:gd name="T13" fmla="*/ 2 h 10"/>
                  <a:gd name="T14" fmla="*/ 3 w 19"/>
                  <a:gd name="T15" fmla="*/ 2 h 10"/>
                  <a:gd name="T16" fmla="*/ 3 w 19"/>
                  <a:gd name="T17" fmla="*/ 3 h 10"/>
                  <a:gd name="T18" fmla="*/ 5 w 19"/>
                  <a:gd name="T19" fmla="*/ 3 h 10"/>
                  <a:gd name="T20" fmla="*/ 3 w 19"/>
                  <a:gd name="T21" fmla="*/ 3 h 10"/>
                  <a:gd name="T22" fmla="*/ 3 w 19"/>
                  <a:gd name="T23" fmla="*/ 3 h 10"/>
                  <a:gd name="T24" fmla="*/ 3 w 19"/>
                  <a:gd name="T25" fmla="*/ 4 h 10"/>
                  <a:gd name="T26" fmla="*/ 6 w 19"/>
                  <a:gd name="T27" fmla="*/ 4 h 10"/>
                  <a:gd name="T28" fmla="*/ 3 w 19"/>
                  <a:gd name="T29" fmla="*/ 4 h 10"/>
                  <a:gd name="T30" fmla="*/ 5 w 19"/>
                  <a:gd name="T31" fmla="*/ 4 h 10"/>
                  <a:gd name="T32" fmla="*/ 7 w 19"/>
                  <a:gd name="T33" fmla="*/ 4 h 10"/>
                  <a:gd name="T34" fmla="*/ 8 w 19"/>
                  <a:gd name="T35" fmla="*/ 4 h 10"/>
                  <a:gd name="T36" fmla="*/ 4 w 19"/>
                  <a:gd name="T37" fmla="*/ 3 h 10"/>
                  <a:gd name="T38" fmla="*/ 6 w 19"/>
                  <a:gd name="T39" fmla="*/ 3 h 10"/>
                  <a:gd name="T40" fmla="*/ 8 w 19"/>
                  <a:gd name="T41" fmla="*/ 2 h 10"/>
                  <a:gd name="T42" fmla="*/ 5 w 19"/>
                  <a:gd name="T43" fmla="*/ 2 h 10"/>
                  <a:gd name="T44" fmla="*/ 6 w 19"/>
                  <a:gd name="T45" fmla="*/ 2 h 10"/>
                  <a:gd name="T46" fmla="*/ 5 w 19"/>
                  <a:gd name="T47" fmla="*/ 2 h 10"/>
                  <a:gd name="T48" fmla="*/ 7 w 19"/>
                  <a:gd name="T49" fmla="*/ 2 h 10"/>
                  <a:gd name="T50" fmla="*/ 3 w 19"/>
                  <a:gd name="T51" fmla="*/ 2 h 10"/>
                  <a:gd name="T52" fmla="*/ 8 w 19"/>
                  <a:gd name="T53" fmla="*/ 2 h 10"/>
                  <a:gd name="T54" fmla="*/ 6 w 19"/>
                  <a:gd name="T55" fmla="*/ 2 h 10"/>
                  <a:gd name="T56" fmla="*/ 5 w 19"/>
                  <a:gd name="T57" fmla="*/ 2 h 10"/>
                  <a:gd name="T58" fmla="*/ 8 w 19"/>
                  <a:gd name="T59" fmla="*/ 2 h 10"/>
                  <a:gd name="T60" fmla="*/ 6 w 19"/>
                  <a:gd name="T61" fmla="*/ 2 h 10"/>
                  <a:gd name="T62" fmla="*/ 4 w 19"/>
                  <a:gd name="T63" fmla="*/ 2 h 10"/>
                  <a:gd name="T64" fmla="*/ 5 w 19"/>
                  <a:gd name="T65" fmla="*/ 2 h 10"/>
                  <a:gd name="T66" fmla="*/ 8 w 19"/>
                  <a:gd name="T67" fmla="*/ 2 h 10"/>
                  <a:gd name="T68" fmla="*/ 9 w 19"/>
                  <a:gd name="T69" fmla="*/ 2 h 10"/>
                  <a:gd name="T70" fmla="*/ 6 w 19"/>
                  <a:gd name="T71" fmla="*/ 2 h 10"/>
                  <a:gd name="T72" fmla="*/ 8 w 19"/>
                  <a:gd name="T73" fmla="*/ 2 h 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10">
                    <a:moveTo>
                      <a:pt x="17" y="2"/>
                    </a:moveTo>
                    <a:cubicBezTo>
                      <a:pt x="14" y="2"/>
                      <a:pt x="13" y="2"/>
                      <a:pt x="13" y="2"/>
                    </a:cubicBezTo>
                    <a:cubicBezTo>
                      <a:pt x="10" y="1"/>
                      <a:pt x="11" y="1"/>
                      <a:pt x="9" y="1"/>
                    </a:cubicBezTo>
                    <a:cubicBezTo>
                      <a:pt x="7" y="1"/>
                      <a:pt x="5" y="0"/>
                      <a:pt x="2" y="0"/>
                    </a:cubicBezTo>
                    <a:cubicBezTo>
                      <a:pt x="2" y="0"/>
                      <a:pt x="6" y="1"/>
                      <a:pt x="5" y="1"/>
                    </a:cubicBezTo>
                    <a:cubicBezTo>
                      <a:pt x="2" y="0"/>
                      <a:pt x="2" y="0"/>
                      <a:pt x="2" y="0"/>
                    </a:cubicBezTo>
                    <a:cubicBezTo>
                      <a:pt x="4" y="1"/>
                      <a:pt x="7" y="2"/>
                      <a:pt x="4" y="2"/>
                    </a:cubicBezTo>
                    <a:cubicBezTo>
                      <a:pt x="3" y="2"/>
                      <a:pt x="4" y="3"/>
                      <a:pt x="5" y="3"/>
                    </a:cubicBezTo>
                    <a:cubicBezTo>
                      <a:pt x="4" y="5"/>
                      <a:pt x="7" y="6"/>
                      <a:pt x="4" y="7"/>
                    </a:cubicBezTo>
                    <a:cubicBezTo>
                      <a:pt x="10" y="8"/>
                      <a:pt x="10" y="8"/>
                      <a:pt x="10" y="8"/>
                    </a:cubicBezTo>
                    <a:cubicBezTo>
                      <a:pt x="7" y="8"/>
                      <a:pt x="10" y="8"/>
                      <a:pt x="6" y="8"/>
                    </a:cubicBezTo>
                    <a:cubicBezTo>
                      <a:pt x="7" y="8"/>
                      <a:pt x="6" y="8"/>
                      <a:pt x="6" y="8"/>
                    </a:cubicBezTo>
                    <a:cubicBezTo>
                      <a:pt x="0" y="8"/>
                      <a:pt x="6" y="9"/>
                      <a:pt x="4" y="9"/>
                    </a:cubicBezTo>
                    <a:cubicBezTo>
                      <a:pt x="5" y="9"/>
                      <a:pt x="11" y="9"/>
                      <a:pt x="12" y="9"/>
                    </a:cubicBezTo>
                    <a:cubicBezTo>
                      <a:pt x="5" y="9"/>
                      <a:pt x="12" y="9"/>
                      <a:pt x="4" y="9"/>
                    </a:cubicBezTo>
                    <a:cubicBezTo>
                      <a:pt x="2" y="10"/>
                      <a:pt x="10" y="10"/>
                      <a:pt x="9" y="10"/>
                    </a:cubicBezTo>
                    <a:cubicBezTo>
                      <a:pt x="13" y="10"/>
                      <a:pt x="11" y="10"/>
                      <a:pt x="14" y="10"/>
                    </a:cubicBezTo>
                    <a:cubicBezTo>
                      <a:pt x="17" y="10"/>
                      <a:pt x="13" y="10"/>
                      <a:pt x="17" y="10"/>
                    </a:cubicBezTo>
                    <a:cubicBezTo>
                      <a:pt x="19" y="9"/>
                      <a:pt x="11" y="8"/>
                      <a:pt x="8" y="7"/>
                    </a:cubicBezTo>
                    <a:cubicBezTo>
                      <a:pt x="12" y="8"/>
                      <a:pt x="12" y="8"/>
                      <a:pt x="12" y="8"/>
                    </a:cubicBezTo>
                    <a:cubicBezTo>
                      <a:pt x="9" y="7"/>
                      <a:pt x="9" y="6"/>
                      <a:pt x="16" y="6"/>
                    </a:cubicBezTo>
                    <a:cubicBezTo>
                      <a:pt x="12" y="6"/>
                      <a:pt x="18" y="6"/>
                      <a:pt x="9" y="5"/>
                    </a:cubicBezTo>
                    <a:cubicBezTo>
                      <a:pt x="11" y="5"/>
                      <a:pt x="11" y="5"/>
                      <a:pt x="12" y="5"/>
                    </a:cubicBezTo>
                    <a:cubicBezTo>
                      <a:pt x="9" y="5"/>
                      <a:pt x="9" y="5"/>
                      <a:pt x="9" y="5"/>
                    </a:cubicBezTo>
                    <a:cubicBezTo>
                      <a:pt x="9" y="5"/>
                      <a:pt x="13" y="5"/>
                      <a:pt x="13" y="5"/>
                    </a:cubicBezTo>
                    <a:cubicBezTo>
                      <a:pt x="9" y="5"/>
                      <a:pt x="8" y="4"/>
                      <a:pt x="5" y="4"/>
                    </a:cubicBezTo>
                    <a:cubicBezTo>
                      <a:pt x="9" y="4"/>
                      <a:pt x="13" y="4"/>
                      <a:pt x="16" y="4"/>
                    </a:cubicBezTo>
                    <a:cubicBezTo>
                      <a:pt x="12" y="4"/>
                      <a:pt x="12" y="4"/>
                      <a:pt x="12" y="4"/>
                    </a:cubicBezTo>
                    <a:cubicBezTo>
                      <a:pt x="13" y="4"/>
                      <a:pt x="10" y="4"/>
                      <a:pt x="9" y="3"/>
                    </a:cubicBezTo>
                    <a:cubicBezTo>
                      <a:pt x="9" y="3"/>
                      <a:pt x="13" y="4"/>
                      <a:pt x="16" y="4"/>
                    </a:cubicBezTo>
                    <a:cubicBezTo>
                      <a:pt x="17" y="4"/>
                      <a:pt x="8" y="3"/>
                      <a:pt x="11" y="3"/>
                    </a:cubicBezTo>
                    <a:cubicBezTo>
                      <a:pt x="8" y="2"/>
                      <a:pt x="8" y="2"/>
                      <a:pt x="8" y="2"/>
                    </a:cubicBezTo>
                    <a:cubicBezTo>
                      <a:pt x="7" y="2"/>
                      <a:pt x="11" y="2"/>
                      <a:pt x="10" y="2"/>
                    </a:cubicBezTo>
                    <a:cubicBezTo>
                      <a:pt x="15" y="2"/>
                      <a:pt x="14" y="3"/>
                      <a:pt x="16" y="3"/>
                    </a:cubicBezTo>
                    <a:cubicBezTo>
                      <a:pt x="17" y="3"/>
                      <a:pt x="17" y="3"/>
                      <a:pt x="19" y="3"/>
                    </a:cubicBezTo>
                    <a:cubicBezTo>
                      <a:pt x="17" y="3"/>
                      <a:pt x="13" y="2"/>
                      <a:pt x="11" y="2"/>
                    </a:cubicBezTo>
                    <a:cubicBezTo>
                      <a:pt x="16" y="3"/>
                      <a:pt x="16" y="2"/>
                      <a:pt x="17"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12" name="Freeform 65">
                <a:extLst>
                  <a:ext uri="{FF2B5EF4-FFF2-40B4-BE49-F238E27FC236}">
                    <a16:creationId xmlns:a16="http://schemas.microsoft.com/office/drawing/2014/main" id="{A13309F7-EB00-4E5A-B307-663B0C66C407}"/>
                  </a:ext>
                </a:extLst>
              </p:cNvPr>
              <p:cNvSpPr>
                <a:spLocks/>
              </p:cNvSpPr>
              <p:nvPr/>
            </p:nvSpPr>
            <p:spPr bwMode="auto">
              <a:xfrm>
                <a:off x="4572" y="2692"/>
                <a:ext cx="1" cy="1"/>
              </a:xfrm>
              <a:custGeom>
                <a:avLst/>
                <a:gdLst>
                  <a:gd name="T0" fmla="*/ 0 w 1"/>
                  <a:gd name="T1" fmla="*/ 0 h 1"/>
                  <a:gd name="T2" fmla="*/ 1 w 1"/>
                  <a:gd name="T3" fmla="*/ 1 h 1"/>
                  <a:gd name="T4" fmla="*/ 1 w 1"/>
                  <a:gd name="T5" fmla="*/ 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13" name="Freeform 66">
                <a:extLst>
                  <a:ext uri="{FF2B5EF4-FFF2-40B4-BE49-F238E27FC236}">
                    <a16:creationId xmlns:a16="http://schemas.microsoft.com/office/drawing/2014/main" id="{AC943D49-588B-4049-BE1D-7243B2B33645}"/>
                  </a:ext>
                </a:extLst>
              </p:cNvPr>
              <p:cNvSpPr>
                <a:spLocks/>
              </p:cNvSpPr>
              <p:nvPr/>
            </p:nvSpPr>
            <p:spPr bwMode="auto">
              <a:xfrm>
                <a:off x="4570" y="269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14" name="Rectangle 67">
                <a:extLst>
                  <a:ext uri="{FF2B5EF4-FFF2-40B4-BE49-F238E27FC236}">
                    <a16:creationId xmlns:a16="http://schemas.microsoft.com/office/drawing/2014/main" id="{3A7634EC-CDCF-4BC0-ADE7-84E0B2FA106D}"/>
                  </a:ext>
                </a:extLst>
              </p:cNvPr>
              <p:cNvSpPr>
                <a:spLocks noChangeArrowheads="1"/>
              </p:cNvSpPr>
              <p:nvPr/>
            </p:nvSpPr>
            <p:spPr bwMode="auto">
              <a:xfrm>
                <a:off x="4559" y="2692"/>
                <a:ext cx="1" cy="2"/>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515" name="Freeform 68">
                <a:extLst>
                  <a:ext uri="{FF2B5EF4-FFF2-40B4-BE49-F238E27FC236}">
                    <a16:creationId xmlns:a16="http://schemas.microsoft.com/office/drawing/2014/main" id="{02A1AAAF-CA41-41B1-A1EE-F2A491E9ED63}"/>
                  </a:ext>
                </a:extLst>
              </p:cNvPr>
              <p:cNvSpPr>
                <a:spLocks/>
              </p:cNvSpPr>
              <p:nvPr/>
            </p:nvSpPr>
            <p:spPr bwMode="auto">
              <a:xfrm>
                <a:off x="4569" y="2693"/>
                <a:ext cx="3" cy="1"/>
              </a:xfrm>
              <a:custGeom>
                <a:avLst/>
                <a:gdLst>
                  <a:gd name="T0" fmla="*/ 3 w 3"/>
                  <a:gd name="T1" fmla="*/ 1 h 1"/>
                  <a:gd name="T2" fmla="*/ 0 w 3"/>
                  <a:gd name="T3" fmla="*/ 0 h 1"/>
                  <a:gd name="T4" fmla="*/ 3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3" y="1"/>
                    </a:moveTo>
                    <a:lnTo>
                      <a:pt x="0" y="0"/>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16" name="Freeform 69">
                <a:extLst>
                  <a:ext uri="{FF2B5EF4-FFF2-40B4-BE49-F238E27FC236}">
                    <a16:creationId xmlns:a16="http://schemas.microsoft.com/office/drawing/2014/main" id="{6736A822-3109-461B-93DF-1E3C718A7D14}"/>
                  </a:ext>
                </a:extLst>
              </p:cNvPr>
              <p:cNvSpPr>
                <a:spLocks/>
              </p:cNvSpPr>
              <p:nvPr/>
            </p:nvSpPr>
            <p:spPr bwMode="auto">
              <a:xfrm>
                <a:off x="4569" y="2695"/>
                <a:ext cx="3" cy="0"/>
              </a:xfrm>
              <a:custGeom>
                <a:avLst/>
                <a:gdLst>
                  <a:gd name="T0" fmla="*/ 0 w 3"/>
                  <a:gd name="T1" fmla="*/ 3 w 3"/>
                  <a:gd name="T2" fmla="*/ 0 w 3"/>
                  <a:gd name="T3" fmla="*/ 0 60000 65536"/>
                  <a:gd name="T4" fmla="*/ 0 60000 65536"/>
                  <a:gd name="T5" fmla="*/ 0 60000 65536"/>
                </a:gdLst>
                <a:ahLst/>
                <a:cxnLst>
                  <a:cxn ang="T3">
                    <a:pos x="T0" y="0"/>
                  </a:cxn>
                  <a:cxn ang="T4">
                    <a:pos x="T1" y="0"/>
                  </a:cxn>
                  <a:cxn ang="T5">
                    <a:pos x="T2" y="0"/>
                  </a:cxn>
                </a:cxnLst>
                <a:rect l="0" t="0" r="r" b="b"/>
                <a:pathLst>
                  <a:path w="3">
                    <a:moveTo>
                      <a:pt x="0" y="0"/>
                    </a:moveTo>
                    <a:cubicBezTo>
                      <a:pt x="3" y="0"/>
                      <a:pt x="3" y="0"/>
                      <a:pt x="3" y="0"/>
                    </a:cubicBezTo>
                    <a:cubicBezTo>
                      <a:pt x="3" y="0"/>
                      <a:pt x="2"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17" name="Freeform 70">
                <a:extLst>
                  <a:ext uri="{FF2B5EF4-FFF2-40B4-BE49-F238E27FC236}">
                    <a16:creationId xmlns:a16="http://schemas.microsoft.com/office/drawing/2014/main" id="{78CEED86-E902-428D-A215-2DE3940F3DCB}"/>
                  </a:ext>
                </a:extLst>
              </p:cNvPr>
              <p:cNvSpPr>
                <a:spLocks/>
              </p:cNvSpPr>
              <p:nvPr/>
            </p:nvSpPr>
            <p:spPr bwMode="auto">
              <a:xfrm>
                <a:off x="4571" y="2692"/>
                <a:ext cx="1" cy="0"/>
              </a:xfrm>
              <a:custGeom>
                <a:avLst/>
                <a:gdLst>
                  <a:gd name="T0" fmla="*/ 1 w 1"/>
                  <a:gd name="T1" fmla="*/ 1 w 1"/>
                  <a:gd name="T2" fmla="*/ 0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lnTo>
                      <a:pt x="1"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18" name="Freeform 71">
                <a:extLst>
                  <a:ext uri="{FF2B5EF4-FFF2-40B4-BE49-F238E27FC236}">
                    <a16:creationId xmlns:a16="http://schemas.microsoft.com/office/drawing/2014/main" id="{498C608C-DAFE-4822-92AB-B36024054549}"/>
                  </a:ext>
                </a:extLst>
              </p:cNvPr>
              <p:cNvSpPr>
                <a:spLocks/>
              </p:cNvSpPr>
              <p:nvPr/>
            </p:nvSpPr>
            <p:spPr bwMode="auto">
              <a:xfrm>
                <a:off x="4555" y="2684"/>
                <a:ext cx="18" cy="8"/>
              </a:xfrm>
              <a:custGeom>
                <a:avLst/>
                <a:gdLst>
                  <a:gd name="T0" fmla="*/ 2 w 23"/>
                  <a:gd name="T1" fmla="*/ 1 h 9"/>
                  <a:gd name="T2" fmla="*/ 2 w 23"/>
                  <a:gd name="T3" fmla="*/ 1 h 9"/>
                  <a:gd name="T4" fmla="*/ 4 w 23"/>
                  <a:gd name="T5" fmla="*/ 4 h 9"/>
                  <a:gd name="T6" fmla="*/ 2 w 23"/>
                  <a:gd name="T7" fmla="*/ 2 h 9"/>
                  <a:gd name="T8" fmla="*/ 3 w 23"/>
                  <a:gd name="T9" fmla="*/ 4 h 9"/>
                  <a:gd name="T10" fmla="*/ 2 w 23"/>
                  <a:gd name="T11" fmla="*/ 4 h 9"/>
                  <a:gd name="T12" fmla="*/ 5 w 23"/>
                  <a:gd name="T13" fmla="*/ 4 h 9"/>
                  <a:gd name="T14" fmla="*/ 2 w 23"/>
                  <a:gd name="T15" fmla="*/ 4 h 9"/>
                  <a:gd name="T16" fmla="*/ 2 w 23"/>
                  <a:gd name="T17" fmla="*/ 4 h 9"/>
                  <a:gd name="T18" fmla="*/ 2 w 23"/>
                  <a:gd name="T19" fmla="*/ 4 h 9"/>
                  <a:gd name="T20" fmla="*/ 4 w 23"/>
                  <a:gd name="T21" fmla="*/ 4 h 9"/>
                  <a:gd name="T22" fmla="*/ 7 w 23"/>
                  <a:gd name="T23" fmla="*/ 5 h 9"/>
                  <a:gd name="T24" fmla="*/ 5 w 23"/>
                  <a:gd name="T25" fmla="*/ 4 h 9"/>
                  <a:gd name="T26" fmla="*/ 7 w 23"/>
                  <a:gd name="T27" fmla="*/ 4 h 9"/>
                  <a:gd name="T28" fmla="*/ 5 w 23"/>
                  <a:gd name="T29" fmla="*/ 4 h 9"/>
                  <a:gd name="T30" fmla="*/ 7 w 23"/>
                  <a:gd name="T31" fmla="*/ 4 h 9"/>
                  <a:gd name="T32" fmla="*/ 5 w 23"/>
                  <a:gd name="T33" fmla="*/ 4 h 9"/>
                  <a:gd name="T34" fmla="*/ 6 w 23"/>
                  <a:gd name="T35" fmla="*/ 4 h 9"/>
                  <a:gd name="T36" fmla="*/ 4 w 23"/>
                  <a:gd name="T37" fmla="*/ 4 h 9"/>
                  <a:gd name="T38" fmla="*/ 6 w 23"/>
                  <a:gd name="T39" fmla="*/ 4 h 9"/>
                  <a:gd name="T40" fmla="*/ 5 w 23"/>
                  <a:gd name="T41" fmla="*/ 4 h 9"/>
                  <a:gd name="T42" fmla="*/ 7 w 23"/>
                  <a:gd name="T43" fmla="*/ 4 h 9"/>
                  <a:gd name="T44" fmla="*/ 5 w 23"/>
                  <a:gd name="T45" fmla="*/ 4 h 9"/>
                  <a:gd name="T46" fmla="*/ 7 w 23"/>
                  <a:gd name="T47" fmla="*/ 4 h 9"/>
                  <a:gd name="T48" fmla="*/ 3 w 23"/>
                  <a:gd name="T49" fmla="*/ 4 h 9"/>
                  <a:gd name="T50" fmla="*/ 6 w 23"/>
                  <a:gd name="T51" fmla="*/ 4 h 9"/>
                  <a:gd name="T52" fmla="*/ 5 w 23"/>
                  <a:gd name="T53" fmla="*/ 4 h 9"/>
                  <a:gd name="T54" fmla="*/ 6 w 23"/>
                  <a:gd name="T55" fmla="*/ 4 h 9"/>
                  <a:gd name="T56" fmla="*/ 5 w 23"/>
                  <a:gd name="T57" fmla="*/ 3 h 9"/>
                  <a:gd name="T58" fmla="*/ 4 w 23"/>
                  <a:gd name="T59" fmla="*/ 3 h 9"/>
                  <a:gd name="T60" fmla="*/ 4 w 23"/>
                  <a:gd name="T61" fmla="*/ 2 h 9"/>
                  <a:gd name="T62" fmla="*/ 4 w 23"/>
                  <a:gd name="T63" fmla="*/ 3 h 9"/>
                  <a:gd name="T64" fmla="*/ 2 w 23"/>
                  <a:gd name="T65" fmla="*/ 1 h 9"/>
                  <a:gd name="T66" fmla="*/ 3 w 23"/>
                  <a:gd name="T67" fmla="*/ 2 h 9"/>
                  <a:gd name="T68" fmla="*/ 2 w 23"/>
                  <a:gd name="T69" fmla="*/ 1 h 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9">
                    <a:moveTo>
                      <a:pt x="4" y="1"/>
                    </a:moveTo>
                    <a:cubicBezTo>
                      <a:pt x="0" y="0"/>
                      <a:pt x="3" y="1"/>
                      <a:pt x="2" y="1"/>
                    </a:cubicBezTo>
                    <a:cubicBezTo>
                      <a:pt x="4" y="2"/>
                      <a:pt x="11" y="4"/>
                      <a:pt x="11" y="4"/>
                    </a:cubicBezTo>
                    <a:cubicBezTo>
                      <a:pt x="3" y="2"/>
                      <a:pt x="3" y="2"/>
                      <a:pt x="3" y="2"/>
                    </a:cubicBezTo>
                    <a:cubicBezTo>
                      <a:pt x="3" y="3"/>
                      <a:pt x="1" y="3"/>
                      <a:pt x="9" y="5"/>
                    </a:cubicBezTo>
                    <a:cubicBezTo>
                      <a:pt x="5" y="5"/>
                      <a:pt x="5" y="5"/>
                      <a:pt x="5" y="5"/>
                    </a:cubicBezTo>
                    <a:cubicBezTo>
                      <a:pt x="5" y="5"/>
                      <a:pt x="18" y="7"/>
                      <a:pt x="15" y="7"/>
                    </a:cubicBezTo>
                    <a:cubicBezTo>
                      <a:pt x="9" y="6"/>
                      <a:pt x="9" y="6"/>
                      <a:pt x="4" y="5"/>
                    </a:cubicBezTo>
                    <a:cubicBezTo>
                      <a:pt x="3" y="5"/>
                      <a:pt x="3" y="5"/>
                      <a:pt x="3" y="5"/>
                    </a:cubicBezTo>
                    <a:cubicBezTo>
                      <a:pt x="4" y="5"/>
                      <a:pt x="6" y="6"/>
                      <a:pt x="6" y="6"/>
                    </a:cubicBezTo>
                    <a:cubicBezTo>
                      <a:pt x="8" y="7"/>
                      <a:pt x="12" y="7"/>
                      <a:pt x="12" y="8"/>
                    </a:cubicBezTo>
                    <a:cubicBezTo>
                      <a:pt x="13" y="8"/>
                      <a:pt x="15" y="8"/>
                      <a:pt x="18" y="9"/>
                    </a:cubicBezTo>
                    <a:cubicBezTo>
                      <a:pt x="15" y="8"/>
                      <a:pt x="17" y="8"/>
                      <a:pt x="14" y="7"/>
                    </a:cubicBezTo>
                    <a:cubicBezTo>
                      <a:pt x="17" y="8"/>
                      <a:pt x="15" y="8"/>
                      <a:pt x="18" y="8"/>
                    </a:cubicBezTo>
                    <a:cubicBezTo>
                      <a:pt x="15" y="7"/>
                      <a:pt x="15" y="7"/>
                      <a:pt x="15" y="7"/>
                    </a:cubicBezTo>
                    <a:cubicBezTo>
                      <a:pt x="16" y="7"/>
                      <a:pt x="18" y="8"/>
                      <a:pt x="19" y="8"/>
                    </a:cubicBezTo>
                    <a:cubicBezTo>
                      <a:pt x="17" y="8"/>
                      <a:pt x="15" y="7"/>
                      <a:pt x="15" y="7"/>
                    </a:cubicBezTo>
                    <a:cubicBezTo>
                      <a:pt x="16" y="7"/>
                      <a:pt x="16" y="7"/>
                      <a:pt x="16" y="7"/>
                    </a:cubicBezTo>
                    <a:cubicBezTo>
                      <a:pt x="15" y="7"/>
                      <a:pt x="17" y="7"/>
                      <a:pt x="12" y="6"/>
                    </a:cubicBezTo>
                    <a:cubicBezTo>
                      <a:pt x="17" y="7"/>
                      <a:pt x="17" y="7"/>
                      <a:pt x="17" y="7"/>
                    </a:cubicBezTo>
                    <a:cubicBezTo>
                      <a:pt x="13" y="6"/>
                      <a:pt x="13" y="6"/>
                      <a:pt x="13" y="6"/>
                    </a:cubicBezTo>
                    <a:cubicBezTo>
                      <a:pt x="15" y="6"/>
                      <a:pt x="23" y="8"/>
                      <a:pt x="19" y="6"/>
                    </a:cubicBezTo>
                    <a:cubicBezTo>
                      <a:pt x="18" y="6"/>
                      <a:pt x="16" y="6"/>
                      <a:pt x="15" y="5"/>
                    </a:cubicBezTo>
                    <a:cubicBezTo>
                      <a:pt x="13" y="5"/>
                      <a:pt x="18" y="6"/>
                      <a:pt x="18" y="7"/>
                    </a:cubicBezTo>
                    <a:cubicBezTo>
                      <a:pt x="15" y="6"/>
                      <a:pt x="11" y="5"/>
                      <a:pt x="9" y="4"/>
                    </a:cubicBezTo>
                    <a:cubicBezTo>
                      <a:pt x="13" y="5"/>
                      <a:pt x="8" y="4"/>
                      <a:pt x="17" y="6"/>
                    </a:cubicBezTo>
                    <a:cubicBezTo>
                      <a:pt x="17" y="5"/>
                      <a:pt x="13" y="4"/>
                      <a:pt x="15" y="4"/>
                    </a:cubicBezTo>
                    <a:cubicBezTo>
                      <a:pt x="17" y="5"/>
                      <a:pt x="17" y="5"/>
                      <a:pt x="17" y="5"/>
                    </a:cubicBezTo>
                    <a:cubicBezTo>
                      <a:pt x="11" y="3"/>
                      <a:pt x="19" y="5"/>
                      <a:pt x="14" y="3"/>
                    </a:cubicBezTo>
                    <a:cubicBezTo>
                      <a:pt x="12" y="3"/>
                      <a:pt x="12" y="3"/>
                      <a:pt x="12" y="3"/>
                    </a:cubicBezTo>
                    <a:cubicBezTo>
                      <a:pt x="10" y="3"/>
                      <a:pt x="10" y="3"/>
                      <a:pt x="10" y="2"/>
                    </a:cubicBezTo>
                    <a:cubicBezTo>
                      <a:pt x="10" y="3"/>
                      <a:pt x="10" y="3"/>
                      <a:pt x="12" y="3"/>
                    </a:cubicBezTo>
                    <a:cubicBezTo>
                      <a:pt x="8" y="2"/>
                      <a:pt x="7" y="1"/>
                      <a:pt x="6" y="1"/>
                    </a:cubicBezTo>
                    <a:cubicBezTo>
                      <a:pt x="5" y="1"/>
                      <a:pt x="8" y="2"/>
                      <a:pt x="9" y="2"/>
                    </a:cubicBezTo>
                    <a:cubicBezTo>
                      <a:pt x="7" y="2"/>
                      <a:pt x="4" y="1"/>
                      <a:pt x="4"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19" name="Freeform 72">
                <a:extLst>
                  <a:ext uri="{FF2B5EF4-FFF2-40B4-BE49-F238E27FC236}">
                    <a16:creationId xmlns:a16="http://schemas.microsoft.com/office/drawing/2014/main" id="{4EFBCC16-D09B-48EE-BA3E-4F51F8A33C46}"/>
                  </a:ext>
                </a:extLst>
              </p:cNvPr>
              <p:cNvSpPr>
                <a:spLocks/>
              </p:cNvSpPr>
              <p:nvPr/>
            </p:nvSpPr>
            <p:spPr bwMode="auto">
              <a:xfrm>
                <a:off x="4568" y="2690"/>
                <a:ext cx="1" cy="1"/>
              </a:xfrm>
              <a:custGeom>
                <a:avLst/>
                <a:gdLst>
                  <a:gd name="T0" fmla="*/ 1 w 2"/>
                  <a:gd name="T1" fmla="*/ 1 h 1"/>
                  <a:gd name="T2" fmla="*/ 0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0" y="0"/>
                      <a:pt x="0" y="0"/>
                      <a:pt x="0" y="0"/>
                    </a:cubicBezTo>
                    <a:cubicBezTo>
                      <a:pt x="1" y="0"/>
                      <a:pt x="1" y="0"/>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20" name="Freeform 73">
                <a:extLst>
                  <a:ext uri="{FF2B5EF4-FFF2-40B4-BE49-F238E27FC236}">
                    <a16:creationId xmlns:a16="http://schemas.microsoft.com/office/drawing/2014/main" id="{F1FD6C0F-6309-4A39-8B81-F5D9C25974DC}"/>
                  </a:ext>
                </a:extLst>
              </p:cNvPr>
              <p:cNvSpPr>
                <a:spLocks/>
              </p:cNvSpPr>
              <p:nvPr/>
            </p:nvSpPr>
            <p:spPr bwMode="auto">
              <a:xfrm>
                <a:off x="4554" y="2679"/>
                <a:ext cx="21" cy="9"/>
              </a:xfrm>
              <a:custGeom>
                <a:avLst/>
                <a:gdLst>
                  <a:gd name="T0" fmla="*/ 6 w 26"/>
                  <a:gd name="T1" fmla="*/ 3 h 11"/>
                  <a:gd name="T2" fmla="*/ 8 w 26"/>
                  <a:gd name="T3" fmla="*/ 4 h 11"/>
                  <a:gd name="T4" fmla="*/ 3 w 26"/>
                  <a:gd name="T5" fmla="*/ 2 h 11"/>
                  <a:gd name="T6" fmla="*/ 2 w 26"/>
                  <a:gd name="T7" fmla="*/ 2 h 11"/>
                  <a:gd name="T8" fmla="*/ 6 w 26"/>
                  <a:gd name="T9" fmla="*/ 3 h 11"/>
                  <a:gd name="T10" fmla="*/ 7 w 26"/>
                  <a:gd name="T11" fmla="*/ 3 h 11"/>
                  <a:gd name="T12" fmla="*/ 5 w 26"/>
                  <a:gd name="T13" fmla="*/ 2 h 11"/>
                  <a:gd name="T14" fmla="*/ 3 w 26"/>
                  <a:gd name="T15" fmla="*/ 2 h 11"/>
                  <a:gd name="T16" fmla="*/ 4 w 26"/>
                  <a:gd name="T17" fmla="*/ 2 h 11"/>
                  <a:gd name="T18" fmla="*/ 7 w 26"/>
                  <a:gd name="T19" fmla="*/ 3 h 11"/>
                  <a:gd name="T20" fmla="*/ 2 w 26"/>
                  <a:gd name="T21" fmla="*/ 1 h 11"/>
                  <a:gd name="T22" fmla="*/ 2 w 26"/>
                  <a:gd name="T23" fmla="*/ 1 h 11"/>
                  <a:gd name="T24" fmla="*/ 4 w 26"/>
                  <a:gd name="T25" fmla="*/ 2 h 11"/>
                  <a:gd name="T26" fmla="*/ 3 w 26"/>
                  <a:gd name="T27" fmla="*/ 2 h 11"/>
                  <a:gd name="T28" fmla="*/ 2 w 26"/>
                  <a:gd name="T29" fmla="*/ 2 h 11"/>
                  <a:gd name="T30" fmla="*/ 2 w 26"/>
                  <a:gd name="T31" fmla="*/ 2 h 11"/>
                  <a:gd name="T32" fmla="*/ 2 w 26"/>
                  <a:gd name="T33" fmla="*/ 2 h 11"/>
                  <a:gd name="T34" fmla="*/ 3 w 26"/>
                  <a:gd name="T35" fmla="*/ 2 h 11"/>
                  <a:gd name="T36" fmla="*/ 6 w 26"/>
                  <a:gd name="T37" fmla="*/ 4 h 11"/>
                  <a:gd name="T38" fmla="*/ 5 w 26"/>
                  <a:gd name="T39" fmla="*/ 3 h 11"/>
                  <a:gd name="T40" fmla="*/ 8 w 26"/>
                  <a:gd name="T41" fmla="*/ 4 h 11"/>
                  <a:gd name="T42" fmla="*/ 9 w 26"/>
                  <a:gd name="T43" fmla="*/ 5 h 11"/>
                  <a:gd name="T44" fmla="*/ 9 w 26"/>
                  <a:gd name="T45" fmla="*/ 5 h 11"/>
                  <a:gd name="T46" fmla="*/ 6 w 26"/>
                  <a:gd name="T47" fmla="*/ 3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
                    <a:moveTo>
                      <a:pt x="13" y="7"/>
                    </a:moveTo>
                    <a:cubicBezTo>
                      <a:pt x="14" y="7"/>
                      <a:pt x="16" y="8"/>
                      <a:pt x="18" y="8"/>
                    </a:cubicBezTo>
                    <a:cubicBezTo>
                      <a:pt x="15" y="7"/>
                      <a:pt x="12" y="7"/>
                      <a:pt x="8" y="6"/>
                    </a:cubicBezTo>
                    <a:cubicBezTo>
                      <a:pt x="11" y="6"/>
                      <a:pt x="7" y="5"/>
                      <a:pt x="6" y="5"/>
                    </a:cubicBezTo>
                    <a:cubicBezTo>
                      <a:pt x="9" y="5"/>
                      <a:pt x="14" y="7"/>
                      <a:pt x="15" y="7"/>
                    </a:cubicBezTo>
                    <a:cubicBezTo>
                      <a:pt x="14" y="7"/>
                      <a:pt x="16" y="7"/>
                      <a:pt x="17" y="7"/>
                    </a:cubicBezTo>
                    <a:cubicBezTo>
                      <a:pt x="13" y="7"/>
                      <a:pt x="15" y="6"/>
                      <a:pt x="11" y="6"/>
                    </a:cubicBezTo>
                    <a:cubicBezTo>
                      <a:pt x="8" y="5"/>
                      <a:pt x="6" y="3"/>
                      <a:pt x="8" y="4"/>
                    </a:cubicBezTo>
                    <a:cubicBezTo>
                      <a:pt x="10" y="5"/>
                      <a:pt x="10" y="5"/>
                      <a:pt x="10" y="5"/>
                    </a:cubicBezTo>
                    <a:cubicBezTo>
                      <a:pt x="14" y="6"/>
                      <a:pt x="12" y="5"/>
                      <a:pt x="16" y="7"/>
                    </a:cubicBezTo>
                    <a:cubicBezTo>
                      <a:pt x="10" y="4"/>
                      <a:pt x="11" y="3"/>
                      <a:pt x="2" y="1"/>
                    </a:cubicBezTo>
                    <a:cubicBezTo>
                      <a:pt x="0" y="0"/>
                      <a:pt x="2" y="1"/>
                      <a:pt x="2" y="1"/>
                    </a:cubicBezTo>
                    <a:cubicBezTo>
                      <a:pt x="4" y="1"/>
                      <a:pt x="7" y="3"/>
                      <a:pt x="9" y="3"/>
                    </a:cubicBezTo>
                    <a:cubicBezTo>
                      <a:pt x="7" y="3"/>
                      <a:pt x="10" y="4"/>
                      <a:pt x="7" y="3"/>
                    </a:cubicBezTo>
                    <a:cubicBezTo>
                      <a:pt x="4" y="2"/>
                      <a:pt x="4" y="2"/>
                      <a:pt x="4" y="2"/>
                    </a:cubicBezTo>
                    <a:cubicBezTo>
                      <a:pt x="1" y="2"/>
                      <a:pt x="2" y="4"/>
                      <a:pt x="3" y="5"/>
                    </a:cubicBezTo>
                    <a:cubicBezTo>
                      <a:pt x="3" y="5"/>
                      <a:pt x="3" y="5"/>
                      <a:pt x="3" y="5"/>
                    </a:cubicBezTo>
                    <a:cubicBezTo>
                      <a:pt x="6" y="5"/>
                      <a:pt x="6" y="6"/>
                      <a:pt x="7" y="6"/>
                    </a:cubicBezTo>
                    <a:cubicBezTo>
                      <a:pt x="14" y="8"/>
                      <a:pt x="14" y="8"/>
                      <a:pt x="14" y="8"/>
                    </a:cubicBezTo>
                    <a:cubicBezTo>
                      <a:pt x="13" y="8"/>
                      <a:pt x="14" y="8"/>
                      <a:pt x="12" y="7"/>
                    </a:cubicBezTo>
                    <a:cubicBezTo>
                      <a:pt x="14" y="8"/>
                      <a:pt x="16" y="9"/>
                      <a:pt x="18" y="9"/>
                    </a:cubicBezTo>
                    <a:cubicBezTo>
                      <a:pt x="19" y="10"/>
                      <a:pt x="17" y="9"/>
                      <a:pt x="21" y="10"/>
                    </a:cubicBezTo>
                    <a:cubicBezTo>
                      <a:pt x="26" y="11"/>
                      <a:pt x="17" y="9"/>
                      <a:pt x="21" y="10"/>
                    </a:cubicBezTo>
                    <a:lnTo>
                      <a:pt x="13"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21" name="Freeform 74">
                <a:extLst>
                  <a:ext uri="{FF2B5EF4-FFF2-40B4-BE49-F238E27FC236}">
                    <a16:creationId xmlns:a16="http://schemas.microsoft.com/office/drawing/2014/main" id="{B0ACAB06-6E17-4D28-91A4-18F5FD6A47D2}"/>
                  </a:ext>
                </a:extLst>
              </p:cNvPr>
              <p:cNvSpPr>
                <a:spLocks/>
              </p:cNvSpPr>
              <p:nvPr/>
            </p:nvSpPr>
            <p:spPr bwMode="auto">
              <a:xfrm>
                <a:off x="4564" y="2686"/>
                <a:ext cx="3" cy="1"/>
              </a:xfrm>
              <a:custGeom>
                <a:avLst/>
                <a:gdLst>
                  <a:gd name="T0" fmla="*/ 3 w 3"/>
                  <a:gd name="T1" fmla="*/ 1 h 1"/>
                  <a:gd name="T2" fmla="*/ 0 w 3"/>
                  <a:gd name="T3" fmla="*/ 0 h 1"/>
                  <a:gd name="T4" fmla="*/ 1 w 3"/>
                  <a:gd name="T5" fmla="*/ 1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lnTo>
                      <a:pt x="0" y="0"/>
                    </a:lnTo>
                    <a:lnTo>
                      <a:pt x="1" y="1"/>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22" name="Freeform 75">
                <a:extLst>
                  <a:ext uri="{FF2B5EF4-FFF2-40B4-BE49-F238E27FC236}">
                    <a16:creationId xmlns:a16="http://schemas.microsoft.com/office/drawing/2014/main" id="{4BE6C3FB-868D-494D-B47A-DE5266A40E00}"/>
                  </a:ext>
                </a:extLst>
              </p:cNvPr>
              <p:cNvSpPr>
                <a:spLocks/>
              </p:cNvSpPr>
              <p:nvPr/>
            </p:nvSpPr>
            <p:spPr bwMode="auto">
              <a:xfrm>
                <a:off x="4555" y="2683"/>
                <a:ext cx="4" cy="1"/>
              </a:xfrm>
              <a:custGeom>
                <a:avLst/>
                <a:gdLst>
                  <a:gd name="T0" fmla="*/ 0 w 4"/>
                  <a:gd name="T1" fmla="*/ 0 h 1"/>
                  <a:gd name="T2" fmla="*/ 3 w 4"/>
                  <a:gd name="T3" fmla="*/ 1 h 1"/>
                  <a:gd name="T4" fmla="*/ 0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0" y="0"/>
                    </a:moveTo>
                    <a:cubicBezTo>
                      <a:pt x="3" y="1"/>
                      <a:pt x="3" y="1"/>
                      <a:pt x="3" y="1"/>
                    </a:cubicBezTo>
                    <a:cubicBezTo>
                      <a:pt x="4" y="1"/>
                      <a:pt x="3"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23" name="Freeform 76">
                <a:extLst>
                  <a:ext uri="{FF2B5EF4-FFF2-40B4-BE49-F238E27FC236}">
                    <a16:creationId xmlns:a16="http://schemas.microsoft.com/office/drawing/2014/main" id="{93830B64-CD15-44B8-BB3A-FAC2A15FDC34}"/>
                  </a:ext>
                </a:extLst>
              </p:cNvPr>
              <p:cNvSpPr>
                <a:spLocks/>
              </p:cNvSpPr>
              <p:nvPr/>
            </p:nvSpPr>
            <p:spPr bwMode="auto">
              <a:xfrm>
                <a:off x="4565" y="2684"/>
                <a:ext cx="3" cy="0"/>
              </a:xfrm>
              <a:custGeom>
                <a:avLst/>
                <a:gdLst>
                  <a:gd name="T0" fmla="*/ 3 w 3"/>
                  <a:gd name="T1" fmla="*/ 2 w 3"/>
                  <a:gd name="T2" fmla="*/ 0 w 3"/>
                  <a:gd name="T3" fmla="*/ 3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3" y="0"/>
                    </a:moveTo>
                    <a:cubicBezTo>
                      <a:pt x="2" y="0"/>
                      <a:pt x="2" y="0"/>
                      <a:pt x="2" y="0"/>
                    </a:cubicBezTo>
                    <a:cubicBezTo>
                      <a:pt x="0" y="0"/>
                      <a:pt x="0" y="0"/>
                      <a:pt x="0" y="0"/>
                    </a:cubicBezTo>
                    <a:cubicBezTo>
                      <a:pt x="2" y="0"/>
                      <a:pt x="2" y="0"/>
                      <a:pt x="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24" name="Freeform 77">
                <a:extLst>
                  <a:ext uri="{FF2B5EF4-FFF2-40B4-BE49-F238E27FC236}">
                    <a16:creationId xmlns:a16="http://schemas.microsoft.com/office/drawing/2014/main" id="{6767C0D7-CD5B-4E20-8775-A6488CE5CEAF}"/>
                  </a:ext>
                </a:extLst>
              </p:cNvPr>
              <p:cNvSpPr>
                <a:spLocks/>
              </p:cNvSpPr>
              <p:nvPr/>
            </p:nvSpPr>
            <p:spPr bwMode="auto">
              <a:xfrm>
                <a:off x="4555" y="2678"/>
                <a:ext cx="9" cy="5"/>
              </a:xfrm>
              <a:custGeom>
                <a:avLst/>
                <a:gdLst>
                  <a:gd name="T0" fmla="*/ 0 w 12"/>
                  <a:gd name="T1" fmla="*/ 0 h 5"/>
                  <a:gd name="T2" fmla="*/ 0 w 12"/>
                  <a:gd name="T3" fmla="*/ 1 h 5"/>
                  <a:gd name="T4" fmla="*/ 4 w 12"/>
                  <a:gd name="T5" fmla="*/ 5 h 5"/>
                  <a:gd name="T6" fmla="*/ 2 w 12"/>
                  <a:gd name="T7" fmla="*/ 2 h 5"/>
                  <a:gd name="T8" fmla="*/ 2 w 12"/>
                  <a:gd name="T9" fmla="*/ 1 h 5"/>
                  <a:gd name="T10" fmla="*/ 0 w 12"/>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5">
                    <a:moveTo>
                      <a:pt x="0" y="0"/>
                    </a:moveTo>
                    <a:cubicBezTo>
                      <a:pt x="0" y="1"/>
                      <a:pt x="3" y="2"/>
                      <a:pt x="0" y="1"/>
                    </a:cubicBezTo>
                    <a:cubicBezTo>
                      <a:pt x="11" y="5"/>
                      <a:pt x="11" y="5"/>
                      <a:pt x="11" y="5"/>
                    </a:cubicBezTo>
                    <a:cubicBezTo>
                      <a:pt x="12" y="5"/>
                      <a:pt x="5" y="3"/>
                      <a:pt x="4" y="2"/>
                    </a:cubicBezTo>
                    <a:cubicBezTo>
                      <a:pt x="8" y="3"/>
                      <a:pt x="4" y="1"/>
                      <a:pt x="4"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25" name="Freeform 78">
                <a:extLst>
                  <a:ext uri="{FF2B5EF4-FFF2-40B4-BE49-F238E27FC236}">
                    <a16:creationId xmlns:a16="http://schemas.microsoft.com/office/drawing/2014/main" id="{E04AE399-6FC4-4898-AD19-49A2388A0A7E}"/>
                  </a:ext>
                </a:extLst>
              </p:cNvPr>
              <p:cNvSpPr>
                <a:spLocks/>
              </p:cNvSpPr>
              <p:nvPr/>
            </p:nvSpPr>
            <p:spPr bwMode="auto">
              <a:xfrm>
                <a:off x="4557" y="2671"/>
                <a:ext cx="16" cy="13"/>
              </a:xfrm>
              <a:custGeom>
                <a:avLst/>
                <a:gdLst>
                  <a:gd name="T0" fmla="*/ 5 w 20"/>
                  <a:gd name="T1" fmla="*/ 6 h 16"/>
                  <a:gd name="T2" fmla="*/ 4 w 20"/>
                  <a:gd name="T3" fmla="*/ 5 h 16"/>
                  <a:gd name="T4" fmla="*/ 5 w 20"/>
                  <a:gd name="T5" fmla="*/ 6 h 16"/>
                  <a:gd name="T6" fmla="*/ 6 w 20"/>
                  <a:gd name="T7" fmla="*/ 6 h 16"/>
                  <a:gd name="T8" fmla="*/ 5 w 20"/>
                  <a:gd name="T9" fmla="*/ 6 h 16"/>
                  <a:gd name="T10" fmla="*/ 5 w 20"/>
                  <a:gd name="T11" fmla="*/ 5 h 16"/>
                  <a:gd name="T12" fmla="*/ 3 w 20"/>
                  <a:gd name="T13" fmla="*/ 4 h 16"/>
                  <a:gd name="T14" fmla="*/ 6 w 20"/>
                  <a:gd name="T15" fmla="*/ 6 h 16"/>
                  <a:gd name="T16" fmla="*/ 2 w 20"/>
                  <a:gd name="T17" fmla="*/ 3 h 16"/>
                  <a:gd name="T18" fmla="*/ 4 w 20"/>
                  <a:gd name="T19" fmla="*/ 4 h 16"/>
                  <a:gd name="T20" fmla="*/ 4 w 20"/>
                  <a:gd name="T21" fmla="*/ 4 h 16"/>
                  <a:gd name="T22" fmla="*/ 4 w 20"/>
                  <a:gd name="T23" fmla="*/ 4 h 16"/>
                  <a:gd name="T24" fmla="*/ 6 w 20"/>
                  <a:gd name="T25" fmla="*/ 5 h 16"/>
                  <a:gd name="T26" fmla="*/ 6 w 20"/>
                  <a:gd name="T27" fmla="*/ 4 h 16"/>
                  <a:gd name="T28" fmla="*/ 7 w 20"/>
                  <a:gd name="T29" fmla="*/ 5 h 16"/>
                  <a:gd name="T30" fmla="*/ 5 w 20"/>
                  <a:gd name="T31" fmla="*/ 3 h 16"/>
                  <a:gd name="T32" fmla="*/ 7 w 20"/>
                  <a:gd name="T33" fmla="*/ 4 h 16"/>
                  <a:gd name="T34" fmla="*/ 3 w 20"/>
                  <a:gd name="T35" fmla="*/ 2 h 16"/>
                  <a:gd name="T36" fmla="*/ 4 w 20"/>
                  <a:gd name="T37" fmla="*/ 2 h 16"/>
                  <a:gd name="T38" fmla="*/ 6 w 20"/>
                  <a:gd name="T39" fmla="*/ 3 h 16"/>
                  <a:gd name="T40" fmla="*/ 5 w 20"/>
                  <a:gd name="T41" fmla="*/ 2 h 16"/>
                  <a:gd name="T42" fmla="*/ 7 w 20"/>
                  <a:gd name="T43" fmla="*/ 4 h 16"/>
                  <a:gd name="T44" fmla="*/ 4 w 20"/>
                  <a:gd name="T45" fmla="*/ 2 h 16"/>
                  <a:gd name="T46" fmla="*/ 5 w 20"/>
                  <a:gd name="T47" fmla="*/ 2 h 16"/>
                  <a:gd name="T48" fmla="*/ 2 w 20"/>
                  <a:gd name="T49" fmla="*/ 0 h 16"/>
                  <a:gd name="T50" fmla="*/ 2 w 20"/>
                  <a:gd name="T51" fmla="*/ 2 h 16"/>
                  <a:gd name="T52" fmla="*/ 3 w 20"/>
                  <a:gd name="T53" fmla="*/ 2 h 16"/>
                  <a:gd name="T54" fmla="*/ 2 w 20"/>
                  <a:gd name="T55" fmla="*/ 2 h 16"/>
                  <a:gd name="T56" fmla="*/ 3 w 20"/>
                  <a:gd name="T57" fmla="*/ 2 h 16"/>
                  <a:gd name="T58" fmla="*/ 2 w 20"/>
                  <a:gd name="T59" fmla="*/ 2 h 16"/>
                  <a:gd name="T60" fmla="*/ 3 w 20"/>
                  <a:gd name="T61" fmla="*/ 2 h 16"/>
                  <a:gd name="T62" fmla="*/ 1 w 20"/>
                  <a:gd name="T63" fmla="*/ 2 h 16"/>
                  <a:gd name="T64" fmla="*/ 2 w 20"/>
                  <a:gd name="T65" fmla="*/ 4 h 16"/>
                  <a:gd name="T66" fmla="*/ 2 w 20"/>
                  <a:gd name="T67" fmla="*/ 5 h 16"/>
                  <a:gd name="T68" fmla="*/ 2 w 20"/>
                  <a:gd name="T69" fmla="*/ 5 h 16"/>
                  <a:gd name="T70" fmla="*/ 4 w 20"/>
                  <a:gd name="T71" fmla="*/ 6 h 16"/>
                  <a:gd name="T72" fmla="*/ 0 w 20"/>
                  <a:gd name="T73" fmla="*/ 4 h 16"/>
                  <a:gd name="T74" fmla="*/ 1 w 20"/>
                  <a:gd name="T75" fmla="*/ 5 h 16"/>
                  <a:gd name="T76" fmla="*/ 2 w 20"/>
                  <a:gd name="T77" fmla="*/ 5 h 16"/>
                  <a:gd name="T78" fmla="*/ 2 w 20"/>
                  <a:gd name="T79" fmla="*/ 5 h 16"/>
                  <a:gd name="T80" fmla="*/ 5 w 20"/>
                  <a:gd name="T81" fmla="*/ 6 h 16"/>
                  <a:gd name="T82" fmla="*/ 7 w 20"/>
                  <a:gd name="T83" fmla="*/ 7 h 16"/>
                  <a:gd name="T84" fmla="*/ 5 w 20"/>
                  <a:gd name="T85" fmla="*/ 6 h 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 h="16">
                    <a:moveTo>
                      <a:pt x="11" y="12"/>
                    </a:moveTo>
                    <a:cubicBezTo>
                      <a:pt x="11" y="12"/>
                      <a:pt x="8" y="11"/>
                      <a:pt x="10" y="11"/>
                    </a:cubicBezTo>
                    <a:cubicBezTo>
                      <a:pt x="12" y="12"/>
                      <a:pt x="13" y="13"/>
                      <a:pt x="13" y="13"/>
                    </a:cubicBezTo>
                    <a:cubicBezTo>
                      <a:pt x="17" y="14"/>
                      <a:pt x="12" y="12"/>
                      <a:pt x="15" y="13"/>
                    </a:cubicBezTo>
                    <a:cubicBezTo>
                      <a:pt x="13" y="12"/>
                      <a:pt x="13" y="12"/>
                      <a:pt x="13" y="12"/>
                    </a:cubicBezTo>
                    <a:cubicBezTo>
                      <a:pt x="14" y="12"/>
                      <a:pt x="9" y="10"/>
                      <a:pt x="12" y="11"/>
                    </a:cubicBezTo>
                    <a:cubicBezTo>
                      <a:pt x="10" y="10"/>
                      <a:pt x="11" y="10"/>
                      <a:pt x="7" y="9"/>
                    </a:cubicBezTo>
                    <a:cubicBezTo>
                      <a:pt x="12" y="10"/>
                      <a:pt x="11" y="10"/>
                      <a:pt x="15" y="12"/>
                    </a:cubicBezTo>
                    <a:cubicBezTo>
                      <a:pt x="13" y="11"/>
                      <a:pt x="9" y="9"/>
                      <a:pt x="5" y="7"/>
                    </a:cubicBezTo>
                    <a:cubicBezTo>
                      <a:pt x="11" y="9"/>
                      <a:pt x="4" y="6"/>
                      <a:pt x="9" y="8"/>
                    </a:cubicBezTo>
                    <a:cubicBezTo>
                      <a:pt x="9" y="8"/>
                      <a:pt x="10" y="9"/>
                      <a:pt x="9" y="8"/>
                    </a:cubicBezTo>
                    <a:cubicBezTo>
                      <a:pt x="15" y="11"/>
                      <a:pt x="8" y="8"/>
                      <a:pt x="10" y="8"/>
                    </a:cubicBezTo>
                    <a:cubicBezTo>
                      <a:pt x="14" y="10"/>
                      <a:pt x="14" y="10"/>
                      <a:pt x="14" y="10"/>
                    </a:cubicBezTo>
                    <a:cubicBezTo>
                      <a:pt x="14" y="9"/>
                      <a:pt x="11" y="8"/>
                      <a:pt x="14" y="9"/>
                    </a:cubicBezTo>
                    <a:cubicBezTo>
                      <a:pt x="17" y="10"/>
                      <a:pt x="17" y="10"/>
                      <a:pt x="17" y="10"/>
                    </a:cubicBezTo>
                    <a:cubicBezTo>
                      <a:pt x="13" y="8"/>
                      <a:pt x="15" y="8"/>
                      <a:pt x="13" y="7"/>
                    </a:cubicBezTo>
                    <a:cubicBezTo>
                      <a:pt x="17" y="8"/>
                      <a:pt x="17" y="8"/>
                      <a:pt x="17" y="8"/>
                    </a:cubicBezTo>
                    <a:cubicBezTo>
                      <a:pt x="13" y="6"/>
                      <a:pt x="15" y="8"/>
                      <a:pt x="8" y="4"/>
                    </a:cubicBezTo>
                    <a:cubicBezTo>
                      <a:pt x="16" y="8"/>
                      <a:pt x="5" y="3"/>
                      <a:pt x="9" y="4"/>
                    </a:cubicBezTo>
                    <a:cubicBezTo>
                      <a:pt x="12" y="6"/>
                      <a:pt x="10" y="5"/>
                      <a:pt x="14" y="7"/>
                    </a:cubicBezTo>
                    <a:cubicBezTo>
                      <a:pt x="10" y="5"/>
                      <a:pt x="13" y="6"/>
                      <a:pt x="12" y="5"/>
                    </a:cubicBezTo>
                    <a:cubicBezTo>
                      <a:pt x="16" y="7"/>
                      <a:pt x="13" y="5"/>
                      <a:pt x="17" y="8"/>
                    </a:cubicBezTo>
                    <a:cubicBezTo>
                      <a:pt x="10" y="3"/>
                      <a:pt x="10" y="3"/>
                      <a:pt x="10" y="3"/>
                    </a:cubicBezTo>
                    <a:cubicBezTo>
                      <a:pt x="12" y="4"/>
                      <a:pt x="12" y="4"/>
                      <a:pt x="12" y="4"/>
                    </a:cubicBezTo>
                    <a:cubicBezTo>
                      <a:pt x="11" y="4"/>
                      <a:pt x="5" y="0"/>
                      <a:pt x="3" y="0"/>
                    </a:cubicBezTo>
                    <a:cubicBezTo>
                      <a:pt x="5" y="1"/>
                      <a:pt x="6" y="3"/>
                      <a:pt x="3" y="3"/>
                    </a:cubicBezTo>
                    <a:cubicBezTo>
                      <a:pt x="9" y="5"/>
                      <a:pt x="3" y="3"/>
                      <a:pt x="8" y="5"/>
                    </a:cubicBezTo>
                    <a:cubicBezTo>
                      <a:pt x="2" y="3"/>
                      <a:pt x="2" y="3"/>
                      <a:pt x="2" y="3"/>
                    </a:cubicBezTo>
                    <a:cubicBezTo>
                      <a:pt x="3" y="4"/>
                      <a:pt x="6" y="4"/>
                      <a:pt x="8" y="5"/>
                    </a:cubicBezTo>
                    <a:cubicBezTo>
                      <a:pt x="8" y="6"/>
                      <a:pt x="5" y="5"/>
                      <a:pt x="3" y="4"/>
                    </a:cubicBezTo>
                    <a:cubicBezTo>
                      <a:pt x="2" y="4"/>
                      <a:pt x="4" y="4"/>
                      <a:pt x="7" y="6"/>
                    </a:cubicBezTo>
                    <a:cubicBezTo>
                      <a:pt x="1" y="3"/>
                      <a:pt x="1" y="3"/>
                      <a:pt x="1" y="3"/>
                    </a:cubicBezTo>
                    <a:cubicBezTo>
                      <a:pt x="2" y="5"/>
                      <a:pt x="6" y="8"/>
                      <a:pt x="2" y="8"/>
                    </a:cubicBezTo>
                    <a:cubicBezTo>
                      <a:pt x="6" y="10"/>
                      <a:pt x="6" y="10"/>
                      <a:pt x="6" y="10"/>
                    </a:cubicBezTo>
                    <a:cubicBezTo>
                      <a:pt x="4" y="9"/>
                      <a:pt x="15" y="14"/>
                      <a:pt x="6" y="11"/>
                    </a:cubicBezTo>
                    <a:cubicBezTo>
                      <a:pt x="9" y="13"/>
                      <a:pt x="9" y="13"/>
                      <a:pt x="9" y="13"/>
                    </a:cubicBezTo>
                    <a:cubicBezTo>
                      <a:pt x="8" y="12"/>
                      <a:pt x="3" y="10"/>
                      <a:pt x="0" y="9"/>
                    </a:cubicBezTo>
                    <a:cubicBezTo>
                      <a:pt x="2" y="10"/>
                      <a:pt x="0" y="10"/>
                      <a:pt x="1" y="10"/>
                    </a:cubicBezTo>
                    <a:cubicBezTo>
                      <a:pt x="3" y="11"/>
                      <a:pt x="3" y="11"/>
                      <a:pt x="3" y="11"/>
                    </a:cubicBezTo>
                    <a:cubicBezTo>
                      <a:pt x="7" y="12"/>
                      <a:pt x="5" y="12"/>
                      <a:pt x="2" y="10"/>
                    </a:cubicBezTo>
                    <a:cubicBezTo>
                      <a:pt x="6" y="12"/>
                      <a:pt x="9" y="13"/>
                      <a:pt x="12" y="14"/>
                    </a:cubicBezTo>
                    <a:cubicBezTo>
                      <a:pt x="5" y="11"/>
                      <a:pt x="20" y="16"/>
                      <a:pt x="17" y="15"/>
                    </a:cubicBezTo>
                    <a:cubicBezTo>
                      <a:pt x="15" y="13"/>
                      <a:pt x="13" y="13"/>
                      <a:pt x="11"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26" name="Freeform 79">
                <a:extLst>
                  <a:ext uri="{FF2B5EF4-FFF2-40B4-BE49-F238E27FC236}">
                    <a16:creationId xmlns:a16="http://schemas.microsoft.com/office/drawing/2014/main" id="{0D183001-8563-46BA-B47A-4514DDD222B5}"/>
                  </a:ext>
                </a:extLst>
              </p:cNvPr>
              <p:cNvSpPr>
                <a:spLocks/>
              </p:cNvSpPr>
              <p:nvPr/>
            </p:nvSpPr>
            <p:spPr bwMode="auto">
              <a:xfrm>
                <a:off x="4556" y="2678"/>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27" name="Freeform 80">
                <a:extLst>
                  <a:ext uri="{FF2B5EF4-FFF2-40B4-BE49-F238E27FC236}">
                    <a16:creationId xmlns:a16="http://schemas.microsoft.com/office/drawing/2014/main" id="{340EAF0B-BACC-4CD2-8083-940DAE86E401}"/>
                  </a:ext>
                </a:extLst>
              </p:cNvPr>
              <p:cNvSpPr>
                <a:spLocks/>
              </p:cNvSpPr>
              <p:nvPr/>
            </p:nvSpPr>
            <p:spPr bwMode="auto">
              <a:xfrm>
                <a:off x="4565" y="2674"/>
                <a:ext cx="2" cy="0"/>
              </a:xfrm>
              <a:custGeom>
                <a:avLst/>
                <a:gdLst>
                  <a:gd name="T0" fmla="*/ 2 w 2"/>
                  <a:gd name="T1" fmla="*/ 1 h 1"/>
                  <a:gd name="T2" fmla="*/ 1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1" y="0"/>
                      <a:pt x="1" y="0"/>
                    </a:cubicBezTo>
                    <a:cubicBezTo>
                      <a:pt x="0" y="0"/>
                      <a:pt x="1" y="0"/>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28" name="Freeform 81">
                <a:extLst>
                  <a:ext uri="{FF2B5EF4-FFF2-40B4-BE49-F238E27FC236}">
                    <a16:creationId xmlns:a16="http://schemas.microsoft.com/office/drawing/2014/main" id="{7A104232-FDBB-447C-B7AC-F72753FED776}"/>
                  </a:ext>
                </a:extLst>
              </p:cNvPr>
              <p:cNvSpPr>
                <a:spLocks/>
              </p:cNvSpPr>
              <p:nvPr/>
            </p:nvSpPr>
            <p:spPr bwMode="auto">
              <a:xfrm>
                <a:off x="4558" y="2679"/>
                <a:ext cx="1" cy="0"/>
              </a:xfrm>
              <a:custGeom>
                <a:avLst/>
                <a:gdLst>
                  <a:gd name="T0" fmla="*/ 0 w 1"/>
                  <a:gd name="T1" fmla="*/ 1 w 1"/>
                  <a:gd name="T2" fmla="*/ 0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29" name="Freeform 82">
                <a:extLst>
                  <a:ext uri="{FF2B5EF4-FFF2-40B4-BE49-F238E27FC236}">
                    <a16:creationId xmlns:a16="http://schemas.microsoft.com/office/drawing/2014/main" id="{397ECD62-59B6-45A8-9C7B-47BA758C5FE8}"/>
                  </a:ext>
                </a:extLst>
              </p:cNvPr>
              <p:cNvSpPr>
                <a:spLocks/>
              </p:cNvSpPr>
              <p:nvPr/>
            </p:nvSpPr>
            <p:spPr bwMode="auto">
              <a:xfrm>
                <a:off x="4565" y="2683"/>
                <a:ext cx="2" cy="0"/>
              </a:xfrm>
              <a:custGeom>
                <a:avLst/>
                <a:gdLst>
                  <a:gd name="T0" fmla="*/ 2 w 2"/>
                  <a:gd name="T1" fmla="*/ 2 w 2"/>
                  <a:gd name="T2" fmla="*/ 0 w 2"/>
                  <a:gd name="T3" fmla="*/ 2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30" name="Freeform 83">
                <a:extLst>
                  <a:ext uri="{FF2B5EF4-FFF2-40B4-BE49-F238E27FC236}">
                    <a16:creationId xmlns:a16="http://schemas.microsoft.com/office/drawing/2014/main" id="{01E8A67F-1CBB-47C5-85D5-A4703A8F32C7}"/>
                  </a:ext>
                </a:extLst>
              </p:cNvPr>
              <p:cNvSpPr>
                <a:spLocks/>
              </p:cNvSpPr>
              <p:nvPr/>
            </p:nvSpPr>
            <p:spPr bwMode="auto">
              <a:xfrm>
                <a:off x="4569" y="2674"/>
                <a:ext cx="2" cy="1"/>
              </a:xfrm>
              <a:custGeom>
                <a:avLst/>
                <a:gdLst>
                  <a:gd name="T0" fmla="*/ 2 w 2"/>
                  <a:gd name="T1" fmla="*/ 1 h 1"/>
                  <a:gd name="T2" fmla="*/ 0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31" name="Freeform 84">
                <a:extLst>
                  <a:ext uri="{FF2B5EF4-FFF2-40B4-BE49-F238E27FC236}">
                    <a16:creationId xmlns:a16="http://schemas.microsoft.com/office/drawing/2014/main" id="{96590953-ABEE-4306-A7C8-CFC3102A12C1}"/>
                  </a:ext>
                </a:extLst>
              </p:cNvPr>
              <p:cNvSpPr>
                <a:spLocks/>
              </p:cNvSpPr>
              <p:nvPr/>
            </p:nvSpPr>
            <p:spPr bwMode="auto">
              <a:xfrm>
                <a:off x="4573" y="2673"/>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32" name="Freeform 85">
                <a:extLst>
                  <a:ext uri="{FF2B5EF4-FFF2-40B4-BE49-F238E27FC236}">
                    <a16:creationId xmlns:a16="http://schemas.microsoft.com/office/drawing/2014/main" id="{874BDA70-9346-4565-B722-50611A1C4E58}"/>
                  </a:ext>
                </a:extLst>
              </p:cNvPr>
              <p:cNvSpPr>
                <a:spLocks/>
              </p:cNvSpPr>
              <p:nvPr/>
            </p:nvSpPr>
            <p:spPr bwMode="auto">
              <a:xfrm>
                <a:off x="4559" y="2652"/>
                <a:ext cx="20" cy="25"/>
              </a:xfrm>
              <a:custGeom>
                <a:avLst/>
                <a:gdLst>
                  <a:gd name="T0" fmla="*/ 8 w 24"/>
                  <a:gd name="T1" fmla="*/ 5 h 30"/>
                  <a:gd name="T2" fmla="*/ 6 w 24"/>
                  <a:gd name="T3" fmla="*/ 3 h 30"/>
                  <a:gd name="T4" fmla="*/ 4 w 24"/>
                  <a:gd name="T5" fmla="*/ 3 h 30"/>
                  <a:gd name="T6" fmla="*/ 5 w 24"/>
                  <a:gd name="T7" fmla="*/ 3 h 30"/>
                  <a:gd name="T8" fmla="*/ 5 w 24"/>
                  <a:gd name="T9" fmla="*/ 4 h 30"/>
                  <a:gd name="T10" fmla="*/ 3 w 24"/>
                  <a:gd name="T11" fmla="*/ 4 h 30"/>
                  <a:gd name="T12" fmla="*/ 5 w 24"/>
                  <a:gd name="T13" fmla="*/ 7 h 30"/>
                  <a:gd name="T14" fmla="*/ 4 w 24"/>
                  <a:gd name="T15" fmla="*/ 7 h 30"/>
                  <a:gd name="T16" fmla="*/ 3 w 24"/>
                  <a:gd name="T17" fmla="*/ 7 h 30"/>
                  <a:gd name="T18" fmla="*/ 7 w 24"/>
                  <a:gd name="T19" fmla="*/ 9 h 30"/>
                  <a:gd name="T20" fmla="*/ 7 w 24"/>
                  <a:gd name="T21" fmla="*/ 10 h 30"/>
                  <a:gd name="T22" fmla="*/ 5 w 24"/>
                  <a:gd name="T23" fmla="*/ 9 h 30"/>
                  <a:gd name="T24" fmla="*/ 5 w 24"/>
                  <a:gd name="T25" fmla="*/ 9 h 30"/>
                  <a:gd name="T26" fmla="*/ 3 w 24"/>
                  <a:gd name="T27" fmla="*/ 9 h 30"/>
                  <a:gd name="T28" fmla="*/ 4 w 24"/>
                  <a:gd name="T29" fmla="*/ 11 h 30"/>
                  <a:gd name="T30" fmla="*/ 6 w 24"/>
                  <a:gd name="T31" fmla="*/ 12 h 30"/>
                  <a:gd name="T32" fmla="*/ 3 w 24"/>
                  <a:gd name="T33" fmla="*/ 11 h 30"/>
                  <a:gd name="T34" fmla="*/ 4 w 24"/>
                  <a:gd name="T35" fmla="*/ 11 h 30"/>
                  <a:gd name="T36" fmla="*/ 3 w 24"/>
                  <a:gd name="T37" fmla="*/ 13 h 30"/>
                  <a:gd name="T38" fmla="*/ 4 w 24"/>
                  <a:gd name="T39" fmla="*/ 12 h 30"/>
                  <a:gd name="T40" fmla="*/ 3 w 24"/>
                  <a:gd name="T41" fmla="*/ 11 h 30"/>
                  <a:gd name="T42" fmla="*/ 8 w 24"/>
                  <a:gd name="T43" fmla="*/ 13 h 30"/>
                  <a:gd name="T44" fmla="*/ 8 w 24"/>
                  <a:gd name="T45" fmla="*/ 13 h 30"/>
                  <a:gd name="T46" fmla="*/ 8 w 24"/>
                  <a:gd name="T47" fmla="*/ 13 h 30"/>
                  <a:gd name="T48" fmla="*/ 9 w 24"/>
                  <a:gd name="T49" fmla="*/ 13 h 30"/>
                  <a:gd name="T50" fmla="*/ 9 w 24"/>
                  <a:gd name="T51" fmla="*/ 13 h 30"/>
                  <a:gd name="T52" fmla="*/ 8 w 24"/>
                  <a:gd name="T53" fmla="*/ 13 h 30"/>
                  <a:gd name="T54" fmla="*/ 9 w 24"/>
                  <a:gd name="T55" fmla="*/ 13 h 30"/>
                  <a:gd name="T56" fmla="*/ 9 w 24"/>
                  <a:gd name="T57" fmla="*/ 13 h 30"/>
                  <a:gd name="T58" fmla="*/ 8 w 24"/>
                  <a:gd name="T59" fmla="*/ 12 h 30"/>
                  <a:gd name="T60" fmla="*/ 8 w 24"/>
                  <a:gd name="T61" fmla="*/ 11 h 30"/>
                  <a:gd name="T62" fmla="*/ 9 w 24"/>
                  <a:gd name="T63" fmla="*/ 12 h 30"/>
                  <a:gd name="T64" fmla="*/ 10 w 24"/>
                  <a:gd name="T65" fmla="*/ 12 h 30"/>
                  <a:gd name="T66" fmla="*/ 8 w 24"/>
                  <a:gd name="T67" fmla="*/ 10 h 30"/>
                  <a:gd name="T68" fmla="*/ 8 w 24"/>
                  <a:gd name="T69" fmla="*/ 9 h 30"/>
                  <a:gd name="T70" fmla="*/ 7 w 24"/>
                  <a:gd name="T71" fmla="*/ 8 h 30"/>
                  <a:gd name="T72" fmla="*/ 8 w 24"/>
                  <a:gd name="T73" fmla="*/ 8 h 30"/>
                  <a:gd name="T74" fmla="*/ 8 w 24"/>
                  <a:gd name="T75" fmla="*/ 7 h 30"/>
                  <a:gd name="T76" fmla="*/ 5 w 24"/>
                  <a:gd name="T77" fmla="*/ 5 h 30"/>
                  <a:gd name="T78" fmla="*/ 9 w 24"/>
                  <a:gd name="T79" fmla="*/ 8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 h="30">
                    <a:moveTo>
                      <a:pt x="19" y="15"/>
                    </a:moveTo>
                    <a:cubicBezTo>
                      <a:pt x="19" y="14"/>
                      <a:pt x="18" y="12"/>
                      <a:pt x="15" y="10"/>
                    </a:cubicBezTo>
                    <a:cubicBezTo>
                      <a:pt x="17" y="11"/>
                      <a:pt x="17" y="11"/>
                      <a:pt x="17" y="11"/>
                    </a:cubicBezTo>
                    <a:cubicBezTo>
                      <a:pt x="16" y="10"/>
                      <a:pt x="14" y="7"/>
                      <a:pt x="11" y="5"/>
                    </a:cubicBezTo>
                    <a:cubicBezTo>
                      <a:pt x="12" y="6"/>
                      <a:pt x="12" y="6"/>
                      <a:pt x="12" y="6"/>
                    </a:cubicBezTo>
                    <a:cubicBezTo>
                      <a:pt x="14" y="9"/>
                      <a:pt x="9" y="4"/>
                      <a:pt x="8" y="3"/>
                    </a:cubicBezTo>
                    <a:cubicBezTo>
                      <a:pt x="9" y="4"/>
                      <a:pt x="15" y="10"/>
                      <a:pt x="13" y="9"/>
                    </a:cubicBezTo>
                    <a:cubicBezTo>
                      <a:pt x="13" y="9"/>
                      <a:pt x="11" y="8"/>
                      <a:pt x="10" y="6"/>
                    </a:cubicBezTo>
                    <a:cubicBezTo>
                      <a:pt x="9" y="6"/>
                      <a:pt x="14" y="11"/>
                      <a:pt x="15" y="12"/>
                    </a:cubicBezTo>
                    <a:cubicBezTo>
                      <a:pt x="2" y="0"/>
                      <a:pt x="17" y="16"/>
                      <a:pt x="9" y="8"/>
                    </a:cubicBezTo>
                    <a:cubicBezTo>
                      <a:pt x="10" y="10"/>
                      <a:pt x="8" y="9"/>
                      <a:pt x="11" y="12"/>
                    </a:cubicBezTo>
                    <a:cubicBezTo>
                      <a:pt x="7" y="9"/>
                      <a:pt x="10" y="12"/>
                      <a:pt x="6" y="8"/>
                    </a:cubicBezTo>
                    <a:cubicBezTo>
                      <a:pt x="14" y="15"/>
                      <a:pt x="2" y="6"/>
                      <a:pt x="12" y="15"/>
                    </a:cubicBezTo>
                    <a:cubicBezTo>
                      <a:pt x="9" y="13"/>
                      <a:pt x="13" y="15"/>
                      <a:pt x="10" y="14"/>
                    </a:cubicBezTo>
                    <a:cubicBezTo>
                      <a:pt x="9" y="13"/>
                      <a:pt x="9" y="13"/>
                      <a:pt x="9" y="13"/>
                    </a:cubicBezTo>
                    <a:cubicBezTo>
                      <a:pt x="6" y="11"/>
                      <a:pt x="13" y="16"/>
                      <a:pt x="8" y="13"/>
                    </a:cubicBezTo>
                    <a:cubicBezTo>
                      <a:pt x="7" y="13"/>
                      <a:pt x="11" y="15"/>
                      <a:pt x="13" y="17"/>
                    </a:cubicBezTo>
                    <a:cubicBezTo>
                      <a:pt x="12" y="17"/>
                      <a:pt x="10" y="16"/>
                      <a:pt x="6" y="13"/>
                    </a:cubicBezTo>
                    <a:cubicBezTo>
                      <a:pt x="11" y="16"/>
                      <a:pt x="8" y="15"/>
                      <a:pt x="11" y="17"/>
                    </a:cubicBezTo>
                    <a:cubicBezTo>
                      <a:pt x="11" y="17"/>
                      <a:pt x="12" y="18"/>
                      <a:pt x="14" y="19"/>
                    </a:cubicBezTo>
                    <a:cubicBezTo>
                      <a:pt x="13" y="19"/>
                      <a:pt x="17" y="22"/>
                      <a:pt x="18" y="23"/>
                    </a:cubicBezTo>
                    <a:cubicBezTo>
                      <a:pt x="12" y="19"/>
                      <a:pt x="18" y="23"/>
                      <a:pt x="14" y="20"/>
                    </a:cubicBezTo>
                    <a:cubicBezTo>
                      <a:pt x="11" y="18"/>
                      <a:pt x="12" y="18"/>
                      <a:pt x="8" y="15"/>
                    </a:cubicBezTo>
                    <a:cubicBezTo>
                      <a:pt x="7" y="15"/>
                      <a:pt x="8" y="16"/>
                      <a:pt x="10" y="18"/>
                    </a:cubicBezTo>
                    <a:cubicBezTo>
                      <a:pt x="9" y="18"/>
                      <a:pt x="7" y="16"/>
                      <a:pt x="6" y="16"/>
                    </a:cubicBezTo>
                    <a:cubicBezTo>
                      <a:pt x="4" y="15"/>
                      <a:pt x="12" y="20"/>
                      <a:pt x="9" y="19"/>
                    </a:cubicBezTo>
                    <a:cubicBezTo>
                      <a:pt x="6" y="17"/>
                      <a:pt x="6" y="17"/>
                      <a:pt x="6" y="17"/>
                    </a:cubicBezTo>
                    <a:cubicBezTo>
                      <a:pt x="10" y="20"/>
                      <a:pt x="5" y="17"/>
                      <a:pt x="7" y="19"/>
                    </a:cubicBezTo>
                    <a:cubicBezTo>
                      <a:pt x="10" y="21"/>
                      <a:pt x="10" y="21"/>
                      <a:pt x="10" y="21"/>
                    </a:cubicBezTo>
                    <a:cubicBezTo>
                      <a:pt x="3" y="17"/>
                      <a:pt x="14" y="24"/>
                      <a:pt x="8" y="21"/>
                    </a:cubicBezTo>
                    <a:cubicBezTo>
                      <a:pt x="13" y="24"/>
                      <a:pt x="16" y="26"/>
                      <a:pt x="16" y="27"/>
                    </a:cubicBezTo>
                    <a:cubicBezTo>
                      <a:pt x="11" y="24"/>
                      <a:pt x="11" y="24"/>
                      <a:pt x="11" y="24"/>
                    </a:cubicBezTo>
                    <a:cubicBezTo>
                      <a:pt x="14" y="25"/>
                      <a:pt x="6" y="21"/>
                      <a:pt x="4" y="19"/>
                    </a:cubicBezTo>
                    <a:cubicBezTo>
                      <a:pt x="7" y="21"/>
                      <a:pt x="4" y="19"/>
                      <a:pt x="7" y="22"/>
                    </a:cubicBezTo>
                    <a:cubicBezTo>
                      <a:pt x="3" y="19"/>
                      <a:pt x="3" y="19"/>
                      <a:pt x="3" y="19"/>
                    </a:cubicBezTo>
                    <a:cubicBezTo>
                      <a:pt x="3" y="20"/>
                      <a:pt x="12" y="25"/>
                      <a:pt x="8" y="23"/>
                    </a:cubicBezTo>
                    <a:cubicBezTo>
                      <a:pt x="5" y="21"/>
                      <a:pt x="5" y="21"/>
                      <a:pt x="5" y="21"/>
                    </a:cubicBezTo>
                    <a:cubicBezTo>
                      <a:pt x="5" y="22"/>
                      <a:pt x="0" y="21"/>
                      <a:pt x="6" y="25"/>
                    </a:cubicBezTo>
                    <a:cubicBezTo>
                      <a:pt x="8" y="26"/>
                      <a:pt x="14" y="29"/>
                      <a:pt x="15" y="30"/>
                    </a:cubicBezTo>
                    <a:cubicBezTo>
                      <a:pt x="14" y="28"/>
                      <a:pt x="10" y="26"/>
                      <a:pt x="8" y="24"/>
                    </a:cubicBezTo>
                    <a:cubicBezTo>
                      <a:pt x="12" y="27"/>
                      <a:pt x="12" y="27"/>
                      <a:pt x="12" y="27"/>
                    </a:cubicBezTo>
                    <a:cubicBezTo>
                      <a:pt x="9" y="25"/>
                      <a:pt x="8" y="24"/>
                      <a:pt x="5" y="23"/>
                    </a:cubicBezTo>
                    <a:cubicBezTo>
                      <a:pt x="3" y="21"/>
                      <a:pt x="9" y="25"/>
                      <a:pt x="7" y="23"/>
                    </a:cubicBezTo>
                    <a:cubicBezTo>
                      <a:pt x="11" y="26"/>
                      <a:pt x="12" y="26"/>
                      <a:pt x="16" y="28"/>
                    </a:cubicBezTo>
                    <a:cubicBezTo>
                      <a:pt x="13" y="27"/>
                      <a:pt x="13" y="27"/>
                      <a:pt x="13" y="27"/>
                    </a:cubicBezTo>
                    <a:cubicBezTo>
                      <a:pt x="15" y="28"/>
                      <a:pt x="15" y="27"/>
                      <a:pt x="17" y="28"/>
                    </a:cubicBezTo>
                    <a:cubicBezTo>
                      <a:pt x="11" y="25"/>
                      <a:pt x="19" y="29"/>
                      <a:pt x="17" y="27"/>
                    </a:cubicBezTo>
                    <a:cubicBezTo>
                      <a:pt x="16" y="27"/>
                      <a:pt x="16" y="27"/>
                      <a:pt x="16" y="27"/>
                    </a:cubicBezTo>
                    <a:cubicBezTo>
                      <a:pt x="13" y="26"/>
                      <a:pt x="14" y="26"/>
                      <a:pt x="13" y="25"/>
                    </a:cubicBezTo>
                    <a:cubicBezTo>
                      <a:pt x="17" y="27"/>
                      <a:pt x="16" y="27"/>
                      <a:pt x="18" y="28"/>
                    </a:cubicBezTo>
                    <a:cubicBezTo>
                      <a:pt x="16" y="26"/>
                      <a:pt x="12" y="23"/>
                      <a:pt x="12" y="23"/>
                    </a:cubicBezTo>
                    <a:cubicBezTo>
                      <a:pt x="16" y="26"/>
                      <a:pt x="14" y="24"/>
                      <a:pt x="18" y="27"/>
                    </a:cubicBezTo>
                    <a:cubicBezTo>
                      <a:pt x="14" y="24"/>
                      <a:pt x="17" y="25"/>
                      <a:pt x="14" y="24"/>
                    </a:cubicBezTo>
                    <a:cubicBezTo>
                      <a:pt x="13" y="23"/>
                      <a:pt x="14" y="23"/>
                      <a:pt x="17" y="25"/>
                    </a:cubicBezTo>
                    <a:cubicBezTo>
                      <a:pt x="17" y="25"/>
                      <a:pt x="17" y="25"/>
                      <a:pt x="17" y="25"/>
                    </a:cubicBezTo>
                    <a:cubicBezTo>
                      <a:pt x="18" y="25"/>
                      <a:pt x="18" y="25"/>
                      <a:pt x="18" y="25"/>
                    </a:cubicBezTo>
                    <a:cubicBezTo>
                      <a:pt x="19" y="26"/>
                      <a:pt x="19" y="26"/>
                      <a:pt x="19" y="26"/>
                    </a:cubicBezTo>
                    <a:cubicBezTo>
                      <a:pt x="19" y="26"/>
                      <a:pt x="15" y="24"/>
                      <a:pt x="18" y="25"/>
                    </a:cubicBezTo>
                    <a:cubicBezTo>
                      <a:pt x="19" y="26"/>
                      <a:pt x="19" y="26"/>
                      <a:pt x="19" y="26"/>
                    </a:cubicBezTo>
                    <a:cubicBezTo>
                      <a:pt x="20" y="26"/>
                      <a:pt x="13" y="21"/>
                      <a:pt x="17" y="24"/>
                    </a:cubicBezTo>
                    <a:cubicBezTo>
                      <a:pt x="15" y="22"/>
                      <a:pt x="15" y="22"/>
                      <a:pt x="10" y="19"/>
                    </a:cubicBezTo>
                    <a:cubicBezTo>
                      <a:pt x="12" y="20"/>
                      <a:pt x="16" y="22"/>
                      <a:pt x="15" y="22"/>
                    </a:cubicBezTo>
                    <a:cubicBezTo>
                      <a:pt x="11" y="19"/>
                      <a:pt x="17" y="22"/>
                      <a:pt x="14" y="20"/>
                    </a:cubicBezTo>
                    <a:cubicBezTo>
                      <a:pt x="18" y="24"/>
                      <a:pt x="15" y="21"/>
                      <a:pt x="19" y="24"/>
                    </a:cubicBezTo>
                    <a:cubicBezTo>
                      <a:pt x="21" y="25"/>
                      <a:pt x="16" y="21"/>
                      <a:pt x="17" y="22"/>
                    </a:cubicBezTo>
                    <a:cubicBezTo>
                      <a:pt x="20" y="24"/>
                      <a:pt x="20" y="24"/>
                      <a:pt x="20" y="24"/>
                    </a:cubicBezTo>
                    <a:cubicBezTo>
                      <a:pt x="19" y="23"/>
                      <a:pt x="15" y="20"/>
                      <a:pt x="19" y="22"/>
                    </a:cubicBezTo>
                    <a:cubicBezTo>
                      <a:pt x="16" y="20"/>
                      <a:pt x="16" y="20"/>
                      <a:pt x="16" y="20"/>
                    </a:cubicBezTo>
                    <a:cubicBezTo>
                      <a:pt x="18" y="21"/>
                      <a:pt x="17" y="20"/>
                      <a:pt x="20" y="23"/>
                    </a:cubicBezTo>
                    <a:cubicBezTo>
                      <a:pt x="15" y="18"/>
                      <a:pt x="15" y="18"/>
                      <a:pt x="15" y="18"/>
                    </a:cubicBezTo>
                    <a:cubicBezTo>
                      <a:pt x="21" y="22"/>
                      <a:pt x="16" y="18"/>
                      <a:pt x="12" y="14"/>
                    </a:cubicBezTo>
                    <a:cubicBezTo>
                      <a:pt x="12" y="14"/>
                      <a:pt x="13" y="15"/>
                      <a:pt x="14" y="15"/>
                    </a:cubicBezTo>
                    <a:cubicBezTo>
                      <a:pt x="16" y="17"/>
                      <a:pt x="16" y="17"/>
                      <a:pt x="16" y="17"/>
                    </a:cubicBezTo>
                    <a:cubicBezTo>
                      <a:pt x="16" y="17"/>
                      <a:pt x="19" y="19"/>
                      <a:pt x="15" y="16"/>
                    </a:cubicBezTo>
                    <a:cubicBezTo>
                      <a:pt x="14" y="14"/>
                      <a:pt x="18" y="18"/>
                      <a:pt x="19" y="19"/>
                    </a:cubicBezTo>
                    <a:cubicBezTo>
                      <a:pt x="13" y="13"/>
                      <a:pt x="24" y="21"/>
                      <a:pt x="15" y="13"/>
                    </a:cubicBezTo>
                    <a:cubicBezTo>
                      <a:pt x="15" y="13"/>
                      <a:pt x="13" y="12"/>
                      <a:pt x="13" y="13"/>
                    </a:cubicBezTo>
                    <a:cubicBezTo>
                      <a:pt x="12" y="12"/>
                      <a:pt x="10" y="10"/>
                      <a:pt x="10" y="10"/>
                    </a:cubicBezTo>
                    <a:cubicBezTo>
                      <a:pt x="10" y="9"/>
                      <a:pt x="14" y="12"/>
                      <a:pt x="12" y="10"/>
                    </a:cubicBezTo>
                    <a:cubicBezTo>
                      <a:pt x="18" y="16"/>
                      <a:pt x="18" y="16"/>
                      <a:pt x="18" y="16"/>
                    </a:cubicBezTo>
                    <a:cubicBezTo>
                      <a:pt x="24" y="20"/>
                      <a:pt x="11" y="8"/>
                      <a:pt x="19"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33" name="Freeform 86">
                <a:extLst>
                  <a:ext uri="{FF2B5EF4-FFF2-40B4-BE49-F238E27FC236}">
                    <a16:creationId xmlns:a16="http://schemas.microsoft.com/office/drawing/2014/main" id="{888DFD08-F2D4-49B6-85D8-430386A93CDE}"/>
                  </a:ext>
                </a:extLst>
              </p:cNvPr>
              <p:cNvSpPr>
                <a:spLocks/>
              </p:cNvSpPr>
              <p:nvPr/>
            </p:nvSpPr>
            <p:spPr bwMode="auto">
              <a:xfrm>
                <a:off x="4572" y="2667"/>
                <a:ext cx="4" cy="2"/>
              </a:xfrm>
              <a:custGeom>
                <a:avLst/>
                <a:gdLst>
                  <a:gd name="T0" fmla="*/ 0 w 4"/>
                  <a:gd name="T1" fmla="*/ 0 h 2"/>
                  <a:gd name="T2" fmla="*/ 4 w 4"/>
                  <a:gd name="T3" fmla="*/ 2 h 2"/>
                  <a:gd name="T4" fmla="*/ 1 w 4"/>
                  <a:gd name="T5" fmla="*/ 0 h 2"/>
                  <a:gd name="T6" fmla="*/ 0 w 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0" y="0"/>
                    </a:moveTo>
                    <a:cubicBezTo>
                      <a:pt x="4" y="2"/>
                      <a:pt x="4" y="2"/>
                      <a:pt x="4" y="2"/>
                    </a:cubicBezTo>
                    <a:cubicBezTo>
                      <a:pt x="1" y="0"/>
                      <a:pt x="1" y="0"/>
                      <a:pt x="1" y="0"/>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34" name="Freeform 87">
                <a:extLst>
                  <a:ext uri="{FF2B5EF4-FFF2-40B4-BE49-F238E27FC236}">
                    <a16:creationId xmlns:a16="http://schemas.microsoft.com/office/drawing/2014/main" id="{82EAD49B-F5DE-477D-B4C3-7B75F0E97C52}"/>
                  </a:ext>
                </a:extLst>
              </p:cNvPr>
              <p:cNvSpPr>
                <a:spLocks/>
              </p:cNvSpPr>
              <p:nvPr/>
            </p:nvSpPr>
            <p:spPr bwMode="auto">
              <a:xfrm>
                <a:off x="4572" y="2666"/>
                <a:ext cx="1" cy="1"/>
              </a:xfrm>
              <a:custGeom>
                <a:avLst/>
                <a:gdLst>
                  <a:gd name="T0" fmla="*/ 1 w 1"/>
                  <a:gd name="T1" fmla="*/ 1 h 1"/>
                  <a:gd name="T2" fmla="*/ 0 w 1"/>
                  <a:gd name="T3" fmla="*/ 0 h 1"/>
                  <a:gd name="T4" fmla="*/ 0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35" name="Freeform 88">
                <a:extLst>
                  <a:ext uri="{FF2B5EF4-FFF2-40B4-BE49-F238E27FC236}">
                    <a16:creationId xmlns:a16="http://schemas.microsoft.com/office/drawing/2014/main" id="{97D58956-5667-416A-A144-38E07706598D}"/>
                  </a:ext>
                </a:extLst>
              </p:cNvPr>
              <p:cNvSpPr>
                <a:spLocks/>
              </p:cNvSpPr>
              <p:nvPr/>
            </p:nvSpPr>
            <p:spPr bwMode="auto">
              <a:xfrm>
                <a:off x="4574" y="2662"/>
                <a:ext cx="2" cy="2"/>
              </a:xfrm>
              <a:custGeom>
                <a:avLst/>
                <a:gdLst>
                  <a:gd name="T0" fmla="*/ 1 w 2"/>
                  <a:gd name="T1" fmla="*/ 1 h 2"/>
                  <a:gd name="T2" fmla="*/ 1 w 2"/>
                  <a:gd name="T3" fmla="*/ 1 h 2"/>
                  <a:gd name="T4" fmla="*/ 1 w 2"/>
                  <a:gd name="T5" fmla="*/ 1 h 2"/>
                  <a:gd name="T6" fmla="*/ 0 60000 65536"/>
                  <a:gd name="T7" fmla="*/ 0 60000 65536"/>
                  <a:gd name="T8" fmla="*/ 0 60000 65536"/>
                </a:gdLst>
                <a:ahLst/>
                <a:cxnLst>
                  <a:cxn ang="T6">
                    <a:pos x="T0" y="T1"/>
                  </a:cxn>
                  <a:cxn ang="T7">
                    <a:pos x="T2" y="T3"/>
                  </a:cxn>
                  <a:cxn ang="T8">
                    <a:pos x="T4" y="T5"/>
                  </a:cxn>
                </a:cxnLst>
                <a:rect l="0" t="0" r="r" b="b"/>
                <a:pathLst>
                  <a:path w="2" h="2">
                    <a:moveTo>
                      <a:pt x="1" y="1"/>
                    </a:moveTo>
                    <a:cubicBezTo>
                      <a:pt x="1" y="2"/>
                      <a:pt x="2" y="2"/>
                      <a:pt x="1" y="1"/>
                    </a:cubicBezTo>
                    <a:cubicBezTo>
                      <a:pt x="1" y="1"/>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36" name="Rectangle 89">
                <a:extLst>
                  <a:ext uri="{FF2B5EF4-FFF2-40B4-BE49-F238E27FC236}">
                    <a16:creationId xmlns:a16="http://schemas.microsoft.com/office/drawing/2014/main" id="{782A4689-08F6-47B1-BA4E-5DD9BD95A557}"/>
                  </a:ext>
                </a:extLst>
              </p:cNvPr>
              <p:cNvSpPr>
                <a:spLocks noChangeArrowheads="1"/>
              </p:cNvSpPr>
              <p:nvPr/>
            </p:nvSpPr>
            <p:spPr bwMode="auto">
              <a:xfrm>
                <a:off x="4573" y="2661"/>
                <a:ext cx="2"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537" name="Freeform 90">
                <a:extLst>
                  <a:ext uri="{FF2B5EF4-FFF2-40B4-BE49-F238E27FC236}">
                    <a16:creationId xmlns:a16="http://schemas.microsoft.com/office/drawing/2014/main" id="{CBE919E1-C9CD-48F7-8BB0-CACDFE94B204}"/>
                  </a:ext>
                </a:extLst>
              </p:cNvPr>
              <p:cNvSpPr>
                <a:spLocks/>
              </p:cNvSpPr>
              <p:nvPr/>
            </p:nvSpPr>
            <p:spPr bwMode="auto">
              <a:xfrm>
                <a:off x="4565" y="2646"/>
                <a:ext cx="13" cy="18"/>
              </a:xfrm>
              <a:custGeom>
                <a:avLst/>
                <a:gdLst>
                  <a:gd name="T0" fmla="*/ 6 w 16"/>
                  <a:gd name="T1" fmla="*/ 4 h 22"/>
                  <a:gd name="T2" fmla="*/ 6 w 16"/>
                  <a:gd name="T3" fmla="*/ 2 h 22"/>
                  <a:gd name="T4" fmla="*/ 6 w 16"/>
                  <a:gd name="T5" fmla="*/ 4 h 22"/>
                  <a:gd name="T6" fmla="*/ 5 w 16"/>
                  <a:gd name="T7" fmla="*/ 0 h 22"/>
                  <a:gd name="T8" fmla="*/ 4 w 16"/>
                  <a:gd name="T9" fmla="*/ 4 h 22"/>
                  <a:gd name="T10" fmla="*/ 3 w 16"/>
                  <a:gd name="T11" fmla="*/ 2 h 22"/>
                  <a:gd name="T12" fmla="*/ 4 w 16"/>
                  <a:gd name="T13" fmla="*/ 5 h 22"/>
                  <a:gd name="T14" fmla="*/ 2 w 16"/>
                  <a:gd name="T15" fmla="*/ 2 h 22"/>
                  <a:gd name="T16" fmla="*/ 2 w 16"/>
                  <a:gd name="T17" fmla="*/ 4 h 22"/>
                  <a:gd name="T18" fmla="*/ 3 w 16"/>
                  <a:gd name="T19" fmla="*/ 5 h 22"/>
                  <a:gd name="T20" fmla="*/ 2 w 16"/>
                  <a:gd name="T21" fmla="*/ 5 h 22"/>
                  <a:gd name="T22" fmla="*/ 2 w 16"/>
                  <a:gd name="T23" fmla="*/ 5 h 22"/>
                  <a:gd name="T24" fmla="*/ 2 w 16"/>
                  <a:gd name="T25" fmla="*/ 6 h 22"/>
                  <a:gd name="T26" fmla="*/ 2 w 16"/>
                  <a:gd name="T27" fmla="*/ 5 h 22"/>
                  <a:gd name="T28" fmla="*/ 2 w 16"/>
                  <a:gd name="T29" fmla="*/ 6 h 22"/>
                  <a:gd name="T30" fmla="*/ 2 w 16"/>
                  <a:gd name="T31" fmla="*/ 5 h 22"/>
                  <a:gd name="T32" fmla="*/ 2 w 16"/>
                  <a:gd name="T33" fmla="*/ 7 h 22"/>
                  <a:gd name="T34" fmla="*/ 4 w 16"/>
                  <a:gd name="T35" fmla="*/ 8 h 22"/>
                  <a:gd name="T36" fmla="*/ 4 w 16"/>
                  <a:gd name="T37" fmla="*/ 7 h 22"/>
                  <a:gd name="T38" fmla="*/ 4 w 16"/>
                  <a:gd name="T39" fmla="*/ 7 h 22"/>
                  <a:gd name="T40" fmla="*/ 3 w 16"/>
                  <a:gd name="T41" fmla="*/ 6 h 22"/>
                  <a:gd name="T42" fmla="*/ 5 w 16"/>
                  <a:gd name="T43" fmla="*/ 7 h 22"/>
                  <a:gd name="T44" fmla="*/ 6 w 16"/>
                  <a:gd name="T45" fmla="*/ 9 h 22"/>
                  <a:gd name="T46" fmla="*/ 6 w 16"/>
                  <a:gd name="T47" fmla="*/ 9 h 22"/>
                  <a:gd name="T48" fmla="*/ 6 w 16"/>
                  <a:gd name="T49" fmla="*/ 8 h 22"/>
                  <a:gd name="T50" fmla="*/ 5 w 16"/>
                  <a:gd name="T51" fmla="*/ 7 h 22"/>
                  <a:gd name="T52" fmla="*/ 3 w 16"/>
                  <a:gd name="T53" fmla="*/ 5 h 22"/>
                  <a:gd name="T54" fmla="*/ 3 w 16"/>
                  <a:gd name="T55" fmla="*/ 5 h 22"/>
                  <a:gd name="T56" fmla="*/ 5 w 16"/>
                  <a:gd name="T57" fmla="*/ 7 h 22"/>
                  <a:gd name="T58" fmla="*/ 4 w 16"/>
                  <a:gd name="T59" fmla="*/ 6 h 22"/>
                  <a:gd name="T60" fmla="*/ 6 w 16"/>
                  <a:gd name="T61" fmla="*/ 8 h 22"/>
                  <a:gd name="T62" fmla="*/ 5 w 16"/>
                  <a:gd name="T63" fmla="*/ 6 h 22"/>
                  <a:gd name="T64" fmla="*/ 5 w 16"/>
                  <a:gd name="T65" fmla="*/ 5 h 22"/>
                  <a:gd name="T66" fmla="*/ 6 w 16"/>
                  <a:gd name="T67" fmla="*/ 6 h 22"/>
                  <a:gd name="T68" fmla="*/ 5 w 16"/>
                  <a:gd name="T69" fmla="*/ 5 h 22"/>
                  <a:gd name="T70" fmla="*/ 6 w 16"/>
                  <a:gd name="T71" fmla="*/ 5 h 22"/>
                  <a:gd name="T72" fmla="*/ 5 w 16"/>
                  <a:gd name="T73" fmla="*/ 4 h 22"/>
                  <a:gd name="T74" fmla="*/ 6 w 16"/>
                  <a:gd name="T75" fmla="*/ 4 h 22"/>
                  <a:gd name="T76" fmla="*/ 6 w 16"/>
                  <a:gd name="T77" fmla="*/ 4 h 22"/>
                  <a:gd name="T78" fmla="*/ 5 w 16"/>
                  <a:gd name="T79" fmla="*/ 2 h 22"/>
                  <a:gd name="T80" fmla="*/ 6 w 16"/>
                  <a:gd name="T81" fmla="*/ 4 h 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 h="22">
                    <a:moveTo>
                      <a:pt x="13" y="9"/>
                    </a:moveTo>
                    <a:cubicBezTo>
                      <a:pt x="12" y="5"/>
                      <a:pt x="12" y="5"/>
                      <a:pt x="12" y="5"/>
                    </a:cubicBezTo>
                    <a:cubicBezTo>
                      <a:pt x="13" y="7"/>
                      <a:pt x="12" y="4"/>
                      <a:pt x="14" y="8"/>
                    </a:cubicBezTo>
                    <a:cubicBezTo>
                      <a:pt x="12" y="3"/>
                      <a:pt x="15" y="7"/>
                      <a:pt x="11" y="0"/>
                    </a:cubicBezTo>
                    <a:cubicBezTo>
                      <a:pt x="11" y="3"/>
                      <a:pt x="5" y="1"/>
                      <a:pt x="8" y="8"/>
                    </a:cubicBezTo>
                    <a:cubicBezTo>
                      <a:pt x="7" y="5"/>
                      <a:pt x="7" y="5"/>
                      <a:pt x="7" y="5"/>
                    </a:cubicBezTo>
                    <a:cubicBezTo>
                      <a:pt x="10" y="11"/>
                      <a:pt x="1" y="0"/>
                      <a:pt x="8" y="11"/>
                    </a:cubicBezTo>
                    <a:cubicBezTo>
                      <a:pt x="4" y="6"/>
                      <a:pt x="4" y="6"/>
                      <a:pt x="4" y="6"/>
                    </a:cubicBezTo>
                    <a:cubicBezTo>
                      <a:pt x="3" y="5"/>
                      <a:pt x="10" y="13"/>
                      <a:pt x="5" y="9"/>
                    </a:cubicBezTo>
                    <a:cubicBezTo>
                      <a:pt x="7" y="11"/>
                      <a:pt x="7" y="11"/>
                      <a:pt x="7" y="11"/>
                    </a:cubicBezTo>
                    <a:cubicBezTo>
                      <a:pt x="6" y="10"/>
                      <a:pt x="6" y="10"/>
                      <a:pt x="6" y="10"/>
                    </a:cubicBezTo>
                    <a:cubicBezTo>
                      <a:pt x="6" y="11"/>
                      <a:pt x="6" y="11"/>
                      <a:pt x="6" y="11"/>
                    </a:cubicBezTo>
                    <a:cubicBezTo>
                      <a:pt x="8" y="13"/>
                      <a:pt x="8" y="13"/>
                      <a:pt x="6" y="12"/>
                    </a:cubicBezTo>
                    <a:cubicBezTo>
                      <a:pt x="5" y="10"/>
                      <a:pt x="6" y="11"/>
                      <a:pt x="5" y="10"/>
                    </a:cubicBezTo>
                    <a:cubicBezTo>
                      <a:pt x="4" y="9"/>
                      <a:pt x="7" y="12"/>
                      <a:pt x="6" y="12"/>
                    </a:cubicBezTo>
                    <a:cubicBezTo>
                      <a:pt x="5" y="11"/>
                      <a:pt x="4" y="10"/>
                      <a:pt x="4" y="10"/>
                    </a:cubicBezTo>
                    <a:cubicBezTo>
                      <a:pt x="5" y="12"/>
                      <a:pt x="0" y="7"/>
                      <a:pt x="6" y="15"/>
                    </a:cubicBezTo>
                    <a:cubicBezTo>
                      <a:pt x="8" y="16"/>
                      <a:pt x="9" y="17"/>
                      <a:pt x="9" y="18"/>
                    </a:cubicBezTo>
                    <a:cubicBezTo>
                      <a:pt x="12" y="20"/>
                      <a:pt x="9" y="17"/>
                      <a:pt x="8" y="15"/>
                    </a:cubicBezTo>
                    <a:cubicBezTo>
                      <a:pt x="8" y="15"/>
                      <a:pt x="8" y="15"/>
                      <a:pt x="8" y="15"/>
                    </a:cubicBezTo>
                    <a:cubicBezTo>
                      <a:pt x="2" y="7"/>
                      <a:pt x="9" y="16"/>
                      <a:pt x="7" y="13"/>
                    </a:cubicBezTo>
                    <a:cubicBezTo>
                      <a:pt x="9" y="16"/>
                      <a:pt x="9" y="16"/>
                      <a:pt x="11" y="17"/>
                    </a:cubicBezTo>
                    <a:cubicBezTo>
                      <a:pt x="16" y="22"/>
                      <a:pt x="8" y="13"/>
                      <a:pt x="14" y="19"/>
                    </a:cubicBezTo>
                    <a:cubicBezTo>
                      <a:pt x="14" y="20"/>
                      <a:pt x="14" y="20"/>
                      <a:pt x="14" y="20"/>
                    </a:cubicBezTo>
                    <a:cubicBezTo>
                      <a:pt x="15" y="20"/>
                      <a:pt x="13" y="19"/>
                      <a:pt x="13" y="18"/>
                    </a:cubicBezTo>
                    <a:cubicBezTo>
                      <a:pt x="11" y="16"/>
                      <a:pt x="11" y="16"/>
                      <a:pt x="11" y="16"/>
                    </a:cubicBezTo>
                    <a:cubicBezTo>
                      <a:pt x="11" y="16"/>
                      <a:pt x="8" y="12"/>
                      <a:pt x="7" y="11"/>
                    </a:cubicBezTo>
                    <a:cubicBezTo>
                      <a:pt x="10" y="14"/>
                      <a:pt x="6" y="9"/>
                      <a:pt x="7" y="11"/>
                    </a:cubicBezTo>
                    <a:cubicBezTo>
                      <a:pt x="10" y="14"/>
                      <a:pt x="10" y="14"/>
                      <a:pt x="11" y="15"/>
                    </a:cubicBezTo>
                    <a:cubicBezTo>
                      <a:pt x="9" y="13"/>
                      <a:pt x="9" y="13"/>
                      <a:pt x="9" y="13"/>
                    </a:cubicBezTo>
                    <a:cubicBezTo>
                      <a:pt x="9" y="13"/>
                      <a:pt x="12" y="16"/>
                      <a:pt x="13" y="18"/>
                    </a:cubicBezTo>
                    <a:cubicBezTo>
                      <a:pt x="12" y="15"/>
                      <a:pt x="12" y="16"/>
                      <a:pt x="10" y="13"/>
                    </a:cubicBezTo>
                    <a:cubicBezTo>
                      <a:pt x="13" y="16"/>
                      <a:pt x="13" y="15"/>
                      <a:pt x="11" y="11"/>
                    </a:cubicBezTo>
                    <a:cubicBezTo>
                      <a:pt x="11" y="12"/>
                      <a:pt x="13" y="15"/>
                      <a:pt x="13" y="14"/>
                    </a:cubicBezTo>
                    <a:cubicBezTo>
                      <a:pt x="13" y="15"/>
                      <a:pt x="13" y="13"/>
                      <a:pt x="11" y="11"/>
                    </a:cubicBezTo>
                    <a:cubicBezTo>
                      <a:pt x="10" y="8"/>
                      <a:pt x="11" y="9"/>
                      <a:pt x="13" y="11"/>
                    </a:cubicBezTo>
                    <a:cubicBezTo>
                      <a:pt x="11" y="9"/>
                      <a:pt x="11" y="9"/>
                      <a:pt x="11" y="9"/>
                    </a:cubicBezTo>
                    <a:cubicBezTo>
                      <a:pt x="9" y="5"/>
                      <a:pt x="14" y="12"/>
                      <a:pt x="13" y="9"/>
                    </a:cubicBezTo>
                    <a:cubicBezTo>
                      <a:pt x="13" y="9"/>
                      <a:pt x="13" y="9"/>
                      <a:pt x="13" y="9"/>
                    </a:cubicBezTo>
                    <a:cubicBezTo>
                      <a:pt x="13" y="8"/>
                      <a:pt x="9" y="2"/>
                      <a:pt x="10" y="3"/>
                    </a:cubicBezTo>
                    <a:cubicBezTo>
                      <a:pt x="12" y="6"/>
                      <a:pt x="12" y="6"/>
                      <a:pt x="13"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38" name="Freeform 91">
                <a:extLst>
                  <a:ext uri="{FF2B5EF4-FFF2-40B4-BE49-F238E27FC236}">
                    <a16:creationId xmlns:a16="http://schemas.microsoft.com/office/drawing/2014/main" id="{DF612E59-E916-4945-85C2-159738E36925}"/>
                  </a:ext>
                </a:extLst>
              </p:cNvPr>
              <p:cNvSpPr>
                <a:spLocks/>
              </p:cNvSpPr>
              <p:nvPr/>
            </p:nvSpPr>
            <p:spPr bwMode="auto">
              <a:xfrm>
                <a:off x="4573" y="2645"/>
                <a:ext cx="4" cy="7"/>
              </a:xfrm>
              <a:custGeom>
                <a:avLst/>
                <a:gdLst>
                  <a:gd name="T0" fmla="*/ 2 w 5"/>
                  <a:gd name="T1" fmla="*/ 3 h 8"/>
                  <a:gd name="T2" fmla="*/ 2 w 5"/>
                  <a:gd name="T3" fmla="*/ 4 h 8"/>
                  <a:gd name="T4" fmla="*/ 1 w 5"/>
                  <a:gd name="T5" fmla="*/ 0 h 8"/>
                  <a:gd name="T6" fmla="*/ 2 w 5"/>
                  <a:gd name="T7" fmla="*/ 2 h 8"/>
                  <a:gd name="T8" fmla="*/ 2 w 5"/>
                  <a:gd name="T9" fmla="*/ 3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2" y="3"/>
                    </a:moveTo>
                    <a:cubicBezTo>
                      <a:pt x="4" y="7"/>
                      <a:pt x="4" y="7"/>
                      <a:pt x="4" y="7"/>
                    </a:cubicBezTo>
                    <a:cubicBezTo>
                      <a:pt x="5" y="8"/>
                      <a:pt x="2" y="3"/>
                      <a:pt x="1" y="0"/>
                    </a:cubicBezTo>
                    <a:cubicBezTo>
                      <a:pt x="2" y="1"/>
                      <a:pt x="0" y="0"/>
                      <a:pt x="2" y="2"/>
                    </a:cubicBezTo>
                    <a:cubicBezTo>
                      <a:pt x="2" y="2"/>
                      <a:pt x="2" y="4"/>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39" name="Freeform 92">
                <a:extLst>
                  <a:ext uri="{FF2B5EF4-FFF2-40B4-BE49-F238E27FC236}">
                    <a16:creationId xmlns:a16="http://schemas.microsoft.com/office/drawing/2014/main" id="{E51D3FBE-A8E6-483C-A1EB-3A73BC5DB10A}"/>
                  </a:ext>
                </a:extLst>
              </p:cNvPr>
              <p:cNvSpPr>
                <a:spLocks/>
              </p:cNvSpPr>
              <p:nvPr/>
            </p:nvSpPr>
            <p:spPr bwMode="auto">
              <a:xfrm>
                <a:off x="4573" y="2637"/>
                <a:ext cx="8" cy="16"/>
              </a:xfrm>
              <a:custGeom>
                <a:avLst/>
                <a:gdLst>
                  <a:gd name="T0" fmla="*/ 4 w 9"/>
                  <a:gd name="T1" fmla="*/ 5 h 20"/>
                  <a:gd name="T2" fmla="*/ 4 w 9"/>
                  <a:gd name="T3" fmla="*/ 3 h 20"/>
                  <a:gd name="T4" fmla="*/ 2 w 9"/>
                  <a:gd name="T5" fmla="*/ 3 h 20"/>
                  <a:gd name="T6" fmla="*/ 4 w 9"/>
                  <a:gd name="T7" fmla="*/ 6 h 20"/>
                  <a:gd name="T8" fmla="*/ 2 w 9"/>
                  <a:gd name="T9" fmla="*/ 4 h 20"/>
                  <a:gd name="T10" fmla="*/ 4 w 9"/>
                  <a:gd name="T11" fmla="*/ 6 h 20"/>
                  <a:gd name="T12" fmla="*/ 3 w 9"/>
                  <a:gd name="T13" fmla="*/ 5 h 20"/>
                  <a:gd name="T14" fmla="*/ 4 w 9"/>
                  <a:gd name="T15" fmla="*/ 6 h 20"/>
                  <a:gd name="T16" fmla="*/ 4 w 9"/>
                  <a:gd name="T17" fmla="*/ 6 h 20"/>
                  <a:gd name="T18" fmla="*/ 4 w 9"/>
                  <a:gd name="T19" fmla="*/ 7 h 20"/>
                  <a:gd name="T20" fmla="*/ 4 w 9"/>
                  <a:gd name="T21" fmla="*/ 5 h 20"/>
                  <a:gd name="T22" fmla="*/ 4 w 9"/>
                  <a:gd name="T23" fmla="*/ 6 h 20"/>
                  <a:gd name="T24" fmla="*/ 4 w 9"/>
                  <a:gd name="T25" fmla="*/ 7 h 20"/>
                  <a:gd name="T26" fmla="*/ 4 w 9"/>
                  <a:gd name="T27" fmla="*/ 6 h 20"/>
                  <a:gd name="T28" fmla="*/ 4 w 9"/>
                  <a:gd name="T29" fmla="*/ 5 h 20"/>
                  <a:gd name="T30" fmla="*/ 4 w 9"/>
                  <a:gd name="T31" fmla="*/ 7 h 20"/>
                  <a:gd name="T32" fmla="*/ 5 w 9"/>
                  <a:gd name="T33" fmla="*/ 6 h 20"/>
                  <a:gd name="T34" fmla="*/ 4 w 9"/>
                  <a:gd name="T35" fmla="*/ 3 h 20"/>
                  <a:gd name="T36" fmla="*/ 5 w 9"/>
                  <a:gd name="T37" fmla="*/ 5 h 20"/>
                  <a:gd name="T38" fmla="*/ 5 w 9"/>
                  <a:gd name="T39" fmla="*/ 5 h 20"/>
                  <a:gd name="T40" fmla="*/ 4 w 9"/>
                  <a:gd name="T41" fmla="*/ 2 h 20"/>
                  <a:gd name="T42" fmla="*/ 4 w 9"/>
                  <a:gd name="T43" fmla="*/ 5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 h="20">
                    <a:moveTo>
                      <a:pt x="6" y="11"/>
                    </a:moveTo>
                    <a:cubicBezTo>
                      <a:pt x="5" y="7"/>
                      <a:pt x="5" y="7"/>
                      <a:pt x="5" y="7"/>
                    </a:cubicBezTo>
                    <a:cubicBezTo>
                      <a:pt x="4" y="8"/>
                      <a:pt x="4" y="10"/>
                      <a:pt x="2" y="7"/>
                    </a:cubicBezTo>
                    <a:cubicBezTo>
                      <a:pt x="1" y="6"/>
                      <a:pt x="4" y="12"/>
                      <a:pt x="4" y="14"/>
                    </a:cubicBezTo>
                    <a:cubicBezTo>
                      <a:pt x="2" y="10"/>
                      <a:pt x="2" y="10"/>
                      <a:pt x="2" y="10"/>
                    </a:cubicBezTo>
                    <a:cubicBezTo>
                      <a:pt x="3" y="12"/>
                      <a:pt x="0" y="9"/>
                      <a:pt x="4" y="15"/>
                    </a:cubicBezTo>
                    <a:cubicBezTo>
                      <a:pt x="4" y="15"/>
                      <a:pt x="2" y="12"/>
                      <a:pt x="3" y="13"/>
                    </a:cubicBezTo>
                    <a:cubicBezTo>
                      <a:pt x="4" y="15"/>
                      <a:pt x="4" y="15"/>
                      <a:pt x="4" y="15"/>
                    </a:cubicBezTo>
                    <a:cubicBezTo>
                      <a:pt x="4" y="14"/>
                      <a:pt x="4" y="14"/>
                      <a:pt x="4" y="14"/>
                    </a:cubicBezTo>
                    <a:cubicBezTo>
                      <a:pt x="5" y="17"/>
                      <a:pt x="5" y="17"/>
                      <a:pt x="5" y="17"/>
                    </a:cubicBezTo>
                    <a:cubicBezTo>
                      <a:pt x="7" y="20"/>
                      <a:pt x="2" y="8"/>
                      <a:pt x="4" y="11"/>
                    </a:cubicBezTo>
                    <a:cubicBezTo>
                      <a:pt x="6" y="16"/>
                      <a:pt x="6" y="16"/>
                      <a:pt x="6" y="16"/>
                    </a:cubicBezTo>
                    <a:cubicBezTo>
                      <a:pt x="7" y="16"/>
                      <a:pt x="6" y="14"/>
                      <a:pt x="8" y="17"/>
                    </a:cubicBezTo>
                    <a:cubicBezTo>
                      <a:pt x="8" y="17"/>
                      <a:pt x="7" y="15"/>
                      <a:pt x="7" y="16"/>
                    </a:cubicBezTo>
                    <a:cubicBezTo>
                      <a:pt x="7" y="15"/>
                      <a:pt x="6" y="13"/>
                      <a:pt x="5" y="12"/>
                    </a:cubicBezTo>
                    <a:cubicBezTo>
                      <a:pt x="4" y="7"/>
                      <a:pt x="6" y="15"/>
                      <a:pt x="8" y="17"/>
                    </a:cubicBezTo>
                    <a:cubicBezTo>
                      <a:pt x="7" y="13"/>
                      <a:pt x="7" y="9"/>
                      <a:pt x="9" y="14"/>
                    </a:cubicBezTo>
                    <a:cubicBezTo>
                      <a:pt x="7" y="10"/>
                      <a:pt x="7" y="7"/>
                      <a:pt x="7" y="7"/>
                    </a:cubicBezTo>
                    <a:cubicBezTo>
                      <a:pt x="9" y="12"/>
                      <a:pt x="9" y="12"/>
                      <a:pt x="9" y="12"/>
                    </a:cubicBezTo>
                    <a:cubicBezTo>
                      <a:pt x="9" y="12"/>
                      <a:pt x="9" y="14"/>
                      <a:pt x="9" y="13"/>
                    </a:cubicBezTo>
                    <a:cubicBezTo>
                      <a:pt x="8" y="10"/>
                      <a:pt x="7" y="6"/>
                      <a:pt x="7" y="3"/>
                    </a:cubicBezTo>
                    <a:cubicBezTo>
                      <a:pt x="5" y="0"/>
                      <a:pt x="7" y="11"/>
                      <a:pt x="6"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40" name="Freeform 93">
                <a:extLst>
                  <a:ext uri="{FF2B5EF4-FFF2-40B4-BE49-F238E27FC236}">
                    <a16:creationId xmlns:a16="http://schemas.microsoft.com/office/drawing/2014/main" id="{AE2821B6-66FD-4F49-96B6-53A767360276}"/>
                  </a:ext>
                </a:extLst>
              </p:cNvPr>
              <p:cNvSpPr>
                <a:spLocks/>
              </p:cNvSpPr>
              <p:nvPr/>
            </p:nvSpPr>
            <p:spPr bwMode="auto">
              <a:xfrm>
                <a:off x="4577" y="2642"/>
                <a:ext cx="1" cy="1"/>
              </a:xfrm>
              <a:custGeom>
                <a:avLst/>
                <a:gdLst>
                  <a:gd name="T0" fmla="*/ 0 w 1"/>
                  <a:gd name="T1" fmla="*/ 0 h 1"/>
                  <a:gd name="T2" fmla="*/ 0 w 1"/>
                  <a:gd name="T3" fmla="*/ 1 h 1"/>
                  <a:gd name="T4" fmla="*/ 1 w 1"/>
                  <a:gd name="T5" fmla="*/ 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41" name="Freeform 94">
                <a:extLst>
                  <a:ext uri="{FF2B5EF4-FFF2-40B4-BE49-F238E27FC236}">
                    <a16:creationId xmlns:a16="http://schemas.microsoft.com/office/drawing/2014/main" id="{F38DFCCF-36F6-4C5B-99CE-A0091D027490}"/>
                  </a:ext>
                </a:extLst>
              </p:cNvPr>
              <p:cNvSpPr>
                <a:spLocks/>
              </p:cNvSpPr>
              <p:nvPr/>
            </p:nvSpPr>
            <p:spPr bwMode="auto">
              <a:xfrm>
                <a:off x="4527" y="3089"/>
                <a:ext cx="1" cy="2"/>
              </a:xfrm>
              <a:custGeom>
                <a:avLst/>
                <a:gdLst>
                  <a:gd name="T0" fmla="*/ 0 w 1"/>
                  <a:gd name="T1" fmla="*/ 2 h 2"/>
                  <a:gd name="T2" fmla="*/ 1 w 1"/>
                  <a:gd name="T3" fmla="*/ 2 h 2"/>
                  <a:gd name="T4" fmla="*/ 0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2"/>
                    </a:ln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42" name="Freeform 95">
                <a:extLst>
                  <a:ext uri="{FF2B5EF4-FFF2-40B4-BE49-F238E27FC236}">
                    <a16:creationId xmlns:a16="http://schemas.microsoft.com/office/drawing/2014/main" id="{EB56A2AE-B983-4B50-ABE3-A408DC1470BA}"/>
                  </a:ext>
                </a:extLst>
              </p:cNvPr>
              <p:cNvSpPr>
                <a:spLocks/>
              </p:cNvSpPr>
              <p:nvPr/>
            </p:nvSpPr>
            <p:spPr bwMode="auto">
              <a:xfrm>
                <a:off x="4528" y="3087"/>
                <a:ext cx="4" cy="13"/>
              </a:xfrm>
              <a:custGeom>
                <a:avLst/>
                <a:gdLst>
                  <a:gd name="T0" fmla="*/ 2 w 5"/>
                  <a:gd name="T1" fmla="*/ 7 h 16"/>
                  <a:gd name="T2" fmla="*/ 2 w 5"/>
                  <a:gd name="T3" fmla="*/ 7 h 16"/>
                  <a:gd name="T4" fmla="*/ 1 w 5"/>
                  <a:gd name="T5" fmla="*/ 0 h 16"/>
                  <a:gd name="T6" fmla="*/ 2 w 5"/>
                  <a:gd name="T7" fmla="*/ 5 h 16"/>
                  <a:gd name="T8" fmla="*/ 2 w 5"/>
                  <a:gd name="T9" fmla="*/ 3 h 16"/>
                  <a:gd name="T10" fmla="*/ 2 w 5"/>
                  <a:gd name="T11" fmla="*/ 6 h 16"/>
                  <a:gd name="T12" fmla="*/ 2 w 5"/>
                  <a:gd name="T13" fmla="*/ 6 h 16"/>
                  <a:gd name="T14" fmla="*/ 2 w 5"/>
                  <a:gd name="T15" fmla="*/ 7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16">
                    <a:moveTo>
                      <a:pt x="5" y="16"/>
                    </a:moveTo>
                    <a:cubicBezTo>
                      <a:pt x="5" y="15"/>
                      <a:pt x="5" y="15"/>
                      <a:pt x="5" y="15"/>
                    </a:cubicBezTo>
                    <a:cubicBezTo>
                      <a:pt x="3" y="5"/>
                      <a:pt x="4" y="8"/>
                      <a:pt x="1" y="0"/>
                    </a:cubicBezTo>
                    <a:cubicBezTo>
                      <a:pt x="0" y="2"/>
                      <a:pt x="0" y="6"/>
                      <a:pt x="3" y="10"/>
                    </a:cubicBezTo>
                    <a:cubicBezTo>
                      <a:pt x="2" y="9"/>
                      <a:pt x="1" y="6"/>
                      <a:pt x="2" y="7"/>
                    </a:cubicBezTo>
                    <a:cubicBezTo>
                      <a:pt x="3" y="10"/>
                      <a:pt x="2" y="9"/>
                      <a:pt x="4" y="13"/>
                    </a:cubicBezTo>
                    <a:cubicBezTo>
                      <a:pt x="5" y="16"/>
                      <a:pt x="2" y="11"/>
                      <a:pt x="4" y="12"/>
                    </a:cubicBezTo>
                    <a:lnTo>
                      <a:pt x="5" y="1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43" name="Freeform 96">
                <a:extLst>
                  <a:ext uri="{FF2B5EF4-FFF2-40B4-BE49-F238E27FC236}">
                    <a16:creationId xmlns:a16="http://schemas.microsoft.com/office/drawing/2014/main" id="{612B44E3-BAB4-4D88-B099-BD3FEFACE3EF}"/>
                  </a:ext>
                </a:extLst>
              </p:cNvPr>
              <p:cNvSpPr>
                <a:spLocks/>
              </p:cNvSpPr>
              <p:nvPr/>
            </p:nvSpPr>
            <p:spPr bwMode="auto">
              <a:xfrm>
                <a:off x="4531" y="3091"/>
                <a:ext cx="1" cy="5"/>
              </a:xfrm>
              <a:custGeom>
                <a:avLst/>
                <a:gdLst>
                  <a:gd name="T0" fmla="*/ 0 w 1"/>
                  <a:gd name="T1" fmla="*/ 0 h 5"/>
                  <a:gd name="T2" fmla="*/ 1 w 1"/>
                  <a:gd name="T3" fmla="*/ 5 h 5"/>
                  <a:gd name="T4" fmla="*/ 0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0" y="0"/>
                    </a:moveTo>
                    <a:cubicBezTo>
                      <a:pt x="1" y="5"/>
                      <a:pt x="1" y="5"/>
                      <a:pt x="1" y="5"/>
                    </a:cubicBezTo>
                    <a:cubicBezTo>
                      <a:pt x="0" y="3"/>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44" name="Freeform 97">
                <a:extLst>
                  <a:ext uri="{FF2B5EF4-FFF2-40B4-BE49-F238E27FC236}">
                    <a16:creationId xmlns:a16="http://schemas.microsoft.com/office/drawing/2014/main" id="{97C5BE73-6212-4BA1-B25C-0E468F3440AC}"/>
                  </a:ext>
                </a:extLst>
              </p:cNvPr>
              <p:cNvSpPr>
                <a:spLocks/>
              </p:cNvSpPr>
              <p:nvPr/>
            </p:nvSpPr>
            <p:spPr bwMode="auto">
              <a:xfrm>
                <a:off x="4530" y="3089"/>
                <a:ext cx="2" cy="5"/>
              </a:xfrm>
              <a:custGeom>
                <a:avLst/>
                <a:gdLst>
                  <a:gd name="T0" fmla="*/ 1 w 3"/>
                  <a:gd name="T1" fmla="*/ 2 h 6"/>
                  <a:gd name="T2" fmla="*/ 1 w 3"/>
                  <a:gd name="T3" fmla="*/ 3 h 6"/>
                  <a:gd name="T4" fmla="*/ 0 w 3"/>
                  <a:gd name="T5" fmla="*/ 1 h 6"/>
                  <a:gd name="T6" fmla="*/ 1 w 3"/>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1" y="2"/>
                    </a:moveTo>
                    <a:cubicBezTo>
                      <a:pt x="2" y="2"/>
                      <a:pt x="2" y="6"/>
                      <a:pt x="2" y="6"/>
                    </a:cubicBezTo>
                    <a:cubicBezTo>
                      <a:pt x="3" y="4"/>
                      <a:pt x="2" y="1"/>
                      <a:pt x="0" y="1"/>
                    </a:cubicBezTo>
                    <a:cubicBezTo>
                      <a:pt x="1" y="0"/>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45" name="Freeform 98">
                <a:extLst>
                  <a:ext uri="{FF2B5EF4-FFF2-40B4-BE49-F238E27FC236}">
                    <a16:creationId xmlns:a16="http://schemas.microsoft.com/office/drawing/2014/main" id="{BEAF8A0C-1C3F-49BE-9B1A-829859B61964}"/>
                  </a:ext>
                </a:extLst>
              </p:cNvPr>
              <p:cNvSpPr>
                <a:spLocks/>
              </p:cNvSpPr>
              <p:nvPr/>
            </p:nvSpPr>
            <p:spPr bwMode="auto">
              <a:xfrm>
                <a:off x="4530" y="3089"/>
                <a:ext cx="2" cy="1"/>
              </a:xfrm>
              <a:custGeom>
                <a:avLst/>
                <a:gdLst>
                  <a:gd name="T0" fmla="*/ 2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1" y="0"/>
                      <a:pt x="1" y="0"/>
                      <a:pt x="1" y="0"/>
                    </a:cubicBezTo>
                    <a:cubicBezTo>
                      <a:pt x="0" y="1"/>
                      <a:pt x="1"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46" name="Freeform 99">
                <a:extLst>
                  <a:ext uri="{FF2B5EF4-FFF2-40B4-BE49-F238E27FC236}">
                    <a16:creationId xmlns:a16="http://schemas.microsoft.com/office/drawing/2014/main" id="{96BB3393-BA63-4BD1-89E1-61FADA06FDF1}"/>
                  </a:ext>
                </a:extLst>
              </p:cNvPr>
              <p:cNvSpPr>
                <a:spLocks/>
              </p:cNvSpPr>
              <p:nvPr/>
            </p:nvSpPr>
            <p:spPr bwMode="auto">
              <a:xfrm>
                <a:off x="4529" y="3084"/>
                <a:ext cx="9" cy="7"/>
              </a:xfrm>
              <a:custGeom>
                <a:avLst/>
                <a:gdLst>
                  <a:gd name="T0" fmla="*/ 1 w 11"/>
                  <a:gd name="T1" fmla="*/ 2 h 9"/>
                  <a:gd name="T2" fmla="*/ 2 w 11"/>
                  <a:gd name="T3" fmla="*/ 2 h 9"/>
                  <a:gd name="T4" fmla="*/ 2 w 11"/>
                  <a:gd name="T5" fmla="*/ 2 h 9"/>
                  <a:gd name="T6" fmla="*/ 3 w 11"/>
                  <a:gd name="T7" fmla="*/ 2 h 9"/>
                  <a:gd name="T8" fmla="*/ 4 w 11"/>
                  <a:gd name="T9" fmla="*/ 2 h 9"/>
                  <a:gd name="T10" fmla="*/ 5 w 11"/>
                  <a:gd name="T11" fmla="*/ 2 h 9"/>
                  <a:gd name="T12" fmla="*/ 1 w 11"/>
                  <a:gd name="T13" fmla="*/ 2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9">
                    <a:moveTo>
                      <a:pt x="1" y="6"/>
                    </a:moveTo>
                    <a:cubicBezTo>
                      <a:pt x="2" y="9"/>
                      <a:pt x="0" y="7"/>
                      <a:pt x="2" y="6"/>
                    </a:cubicBezTo>
                    <a:cubicBezTo>
                      <a:pt x="2" y="6"/>
                      <a:pt x="2" y="6"/>
                      <a:pt x="2" y="6"/>
                    </a:cubicBezTo>
                    <a:cubicBezTo>
                      <a:pt x="3" y="4"/>
                      <a:pt x="7" y="1"/>
                      <a:pt x="7" y="4"/>
                    </a:cubicBezTo>
                    <a:cubicBezTo>
                      <a:pt x="9" y="6"/>
                      <a:pt x="5" y="6"/>
                      <a:pt x="8" y="7"/>
                    </a:cubicBezTo>
                    <a:cubicBezTo>
                      <a:pt x="9" y="7"/>
                      <a:pt x="10" y="5"/>
                      <a:pt x="11" y="4"/>
                    </a:cubicBezTo>
                    <a:cubicBezTo>
                      <a:pt x="9" y="0"/>
                      <a:pt x="0" y="3"/>
                      <a:pt x="1"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47" name="Freeform 100">
                <a:extLst>
                  <a:ext uri="{FF2B5EF4-FFF2-40B4-BE49-F238E27FC236}">
                    <a16:creationId xmlns:a16="http://schemas.microsoft.com/office/drawing/2014/main" id="{9ED87D0B-ACF3-48CD-B997-69A6EEC947EE}"/>
                  </a:ext>
                </a:extLst>
              </p:cNvPr>
              <p:cNvSpPr>
                <a:spLocks/>
              </p:cNvSpPr>
              <p:nvPr/>
            </p:nvSpPr>
            <p:spPr bwMode="auto">
              <a:xfrm>
                <a:off x="4532" y="3089"/>
                <a:ext cx="0" cy="0"/>
              </a:xfrm>
              <a:custGeom>
                <a:avLst/>
                <a:gdLst>
                  <a:gd name="T0" fmla="*/ 0 w 1"/>
                  <a:gd name="T1" fmla="*/ 0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0" y="0"/>
                    </a:cubicBezTo>
                    <a:cubicBezTo>
                      <a:pt x="1" y="0"/>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48" name="Freeform 101">
                <a:extLst>
                  <a:ext uri="{FF2B5EF4-FFF2-40B4-BE49-F238E27FC236}">
                    <a16:creationId xmlns:a16="http://schemas.microsoft.com/office/drawing/2014/main" id="{A9CB4E32-B3B1-4A41-B1D2-8968B323B49D}"/>
                  </a:ext>
                </a:extLst>
              </p:cNvPr>
              <p:cNvSpPr>
                <a:spLocks/>
              </p:cNvSpPr>
              <p:nvPr/>
            </p:nvSpPr>
            <p:spPr bwMode="auto">
              <a:xfrm>
                <a:off x="4532" y="3090"/>
                <a:ext cx="2" cy="1"/>
              </a:xfrm>
              <a:custGeom>
                <a:avLst/>
                <a:gdLst>
                  <a:gd name="T0" fmla="*/ 0 w 2"/>
                  <a:gd name="T1" fmla="*/ 0 h 1"/>
                  <a:gd name="T2" fmla="*/ 0 w 2"/>
                  <a:gd name="T3" fmla="*/ 1 h 1"/>
                  <a:gd name="T4" fmla="*/ 2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0" y="1"/>
                    </a:lnTo>
                    <a:lnTo>
                      <a:pt x="2"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49" name="Freeform 102">
                <a:extLst>
                  <a:ext uri="{FF2B5EF4-FFF2-40B4-BE49-F238E27FC236}">
                    <a16:creationId xmlns:a16="http://schemas.microsoft.com/office/drawing/2014/main" id="{427695E7-E053-413F-8528-91A2B625160E}"/>
                  </a:ext>
                </a:extLst>
              </p:cNvPr>
              <p:cNvSpPr>
                <a:spLocks/>
              </p:cNvSpPr>
              <p:nvPr/>
            </p:nvSpPr>
            <p:spPr bwMode="auto">
              <a:xfrm>
                <a:off x="4528" y="3079"/>
                <a:ext cx="3" cy="11"/>
              </a:xfrm>
              <a:custGeom>
                <a:avLst/>
                <a:gdLst>
                  <a:gd name="T0" fmla="*/ 0 w 3"/>
                  <a:gd name="T1" fmla="*/ 6 h 13"/>
                  <a:gd name="T2" fmla="*/ 2 w 3"/>
                  <a:gd name="T3" fmla="*/ 4 h 13"/>
                  <a:gd name="T4" fmla="*/ 3 w 3"/>
                  <a:gd name="T5" fmla="*/ 0 h 13"/>
                  <a:gd name="T6" fmla="*/ 2 w 3"/>
                  <a:gd name="T7" fmla="*/ 1 h 13"/>
                  <a:gd name="T8" fmla="*/ 0 w 3"/>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0" y="12"/>
                    </a:moveTo>
                    <a:cubicBezTo>
                      <a:pt x="2" y="5"/>
                      <a:pt x="1" y="13"/>
                      <a:pt x="2" y="8"/>
                    </a:cubicBezTo>
                    <a:cubicBezTo>
                      <a:pt x="2" y="8"/>
                      <a:pt x="2" y="3"/>
                      <a:pt x="3" y="0"/>
                    </a:cubicBezTo>
                    <a:cubicBezTo>
                      <a:pt x="2" y="1"/>
                      <a:pt x="2" y="1"/>
                      <a:pt x="2" y="1"/>
                    </a:cubicBezTo>
                    <a:cubicBezTo>
                      <a:pt x="1" y="4"/>
                      <a:pt x="0" y="9"/>
                      <a:pt x="0"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50" name="Freeform 103">
                <a:extLst>
                  <a:ext uri="{FF2B5EF4-FFF2-40B4-BE49-F238E27FC236}">
                    <a16:creationId xmlns:a16="http://schemas.microsoft.com/office/drawing/2014/main" id="{8698D4AA-E3ED-4A30-976B-806411D30A1F}"/>
                  </a:ext>
                </a:extLst>
              </p:cNvPr>
              <p:cNvSpPr>
                <a:spLocks/>
              </p:cNvSpPr>
              <p:nvPr/>
            </p:nvSpPr>
            <p:spPr bwMode="auto">
              <a:xfrm>
                <a:off x="4531" y="3075"/>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51" name="Freeform 104">
                <a:extLst>
                  <a:ext uri="{FF2B5EF4-FFF2-40B4-BE49-F238E27FC236}">
                    <a16:creationId xmlns:a16="http://schemas.microsoft.com/office/drawing/2014/main" id="{3DBCA192-2A44-41FA-8EE1-1EBAB736150E}"/>
                  </a:ext>
                </a:extLst>
              </p:cNvPr>
              <p:cNvSpPr>
                <a:spLocks/>
              </p:cNvSpPr>
              <p:nvPr/>
            </p:nvSpPr>
            <p:spPr bwMode="auto">
              <a:xfrm>
                <a:off x="4525" y="3072"/>
                <a:ext cx="7" cy="13"/>
              </a:xfrm>
              <a:custGeom>
                <a:avLst/>
                <a:gdLst>
                  <a:gd name="T0" fmla="*/ 0 w 8"/>
                  <a:gd name="T1" fmla="*/ 6 h 16"/>
                  <a:gd name="T2" fmla="*/ 4 w 8"/>
                  <a:gd name="T3" fmla="*/ 4 h 16"/>
                  <a:gd name="T4" fmla="*/ 2 w 8"/>
                  <a:gd name="T5" fmla="*/ 6 h 16"/>
                  <a:gd name="T6" fmla="*/ 4 w 8"/>
                  <a:gd name="T7" fmla="*/ 5 h 16"/>
                  <a:gd name="T8" fmla="*/ 2 w 8"/>
                  <a:gd name="T9" fmla="*/ 7 h 16"/>
                  <a:gd name="T10" fmla="*/ 4 w 8"/>
                  <a:gd name="T11" fmla="*/ 5 h 16"/>
                  <a:gd name="T12" fmla="*/ 4 w 8"/>
                  <a:gd name="T13" fmla="*/ 7 h 16"/>
                  <a:gd name="T14" fmla="*/ 4 w 8"/>
                  <a:gd name="T15" fmla="*/ 4 h 16"/>
                  <a:gd name="T16" fmla="*/ 4 w 8"/>
                  <a:gd name="T17" fmla="*/ 4 h 16"/>
                  <a:gd name="T18" fmla="*/ 4 w 8"/>
                  <a:gd name="T19" fmla="*/ 2 h 16"/>
                  <a:gd name="T20" fmla="*/ 4 w 8"/>
                  <a:gd name="T21" fmla="*/ 1 h 16"/>
                  <a:gd name="T22" fmla="*/ 0 w 8"/>
                  <a:gd name="T23" fmla="*/ 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16">
                    <a:moveTo>
                      <a:pt x="0" y="14"/>
                    </a:moveTo>
                    <a:cubicBezTo>
                      <a:pt x="4" y="8"/>
                      <a:pt x="4" y="8"/>
                      <a:pt x="4" y="8"/>
                    </a:cubicBezTo>
                    <a:cubicBezTo>
                      <a:pt x="3" y="10"/>
                      <a:pt x="3" y="12"/>
                      <a:pt x="2" y="13"/>
                    </a:cubicBezTo>
                    <a:cubicBezTo>
                      <a:pt x="2" y="14"/>
                      <a:pt x="4" y="10"/>
                      <a:pt x="4" y="11"/>
                    </a:cubicBezTo>
                    <a:cubicBezTo>
                      <a:pt x="2" y="16"/>
                      <a:pt x="3" y="11"/>
                      <a:pt x="2" y="16"/>
                    </a:cubicBezTo>
                    <a:cubicBezTo>
                      <a:pt x="2" y="16"/>
                      <a:pt x="3" y="16"/>
                      <a:pt x="5" y="11"/>
                    </a:cubicBezTo>
                    <a:cubicBezTo>
                      <a:pt x="4" y="15"/>
                      <a:pt x="4" y="15"/>
                      <a:pt x="4" y="15"/>
                    </a:cubicBezTo>
                    <a:cubicBezTo>
                      <a:pt x="6" y="9"/>
                      <a:pt x="6" y="9"/>
                      <a:pt x="6" y="9"/>
                    </a:cubicBezTo>
                    <a:cubicBezTo>
                      <a:pt x="6" y="7"/>
                      <a:pt x="4" y="14"/>
                      <a:pt x="5" y="9"/>
                    </a:cubicBezTo>
                    <a:cubicBezTo>
                      <a:pt x="6" y="6"/>
                      <a:pt x="6" y="6"/>
                      <a:pt x="7" y="5"/>
                    </a:cubicBezTo>
                    <a:cubicBezTo>
                      <a:pt x="6" y="7"/>
                      <a:pt x="8" y="0"/>
                      <a:pt x="7" y="1"/>
                    </a:cubicBezTo>
                    <a:cubicBezTo>
                      <a:pt x="6" y="2"/>
                      <a:pt x="2" y="11"/>
                      <a:pt x="0" y="1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52" name="Freeform 105">
                <a:extLst>
                  <a:ext uri="{FF2B5EF4-FFF2-40B4-BE49-F238E27FC236}">
                    <a16:creationId xmlns:a16="http://schemas.microsoft.com/office/drawing/2014/main" id="{4D502152-CBDF-428F-9CDC-126BFF9FA0F0}"/>
                  </a:ext>
                </a:extLst>
              </p:cNvPr>
              <p:cNvSpPr>
                <a:spLocks/>
              </p:cNvSpPr>
              <p:nvPr/>
            </p:nvSpPr>
            <p:spPr bwMode="auto">
              <a:xfrm>
                <a:off x="4528" y="3076"/>
                <a:ext cx="0" cy="2"/>
              </a:xfrm>
              <a:custGeom>
                <a:avLst/>
                <a:gdLst>
                  <a:gd name="T0" fmla="*/ 2 h 2"/>
                  <a:gd name="T1" fmla="*/ 0 h 2"/>
                  <a:gd name="T2" fmla="*/ 2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53" name="Freeform 106">
                <a:extLst>
                  <a:ext uri="{FF2B5EF4-FFF2-40B4-BE49-F238E27FC236}">
                    <a16:creationId xmlns:a16="http://schemas.microsoft.com/office/drawing/2014/main" id="{31447B74-FFA0-4C2E-81E5-CC08468C2BAD}"/>
                  </a:ext>
                </a:extLst>
              </p:cNvPr>
              <p:cNvSpPr>
                <a:spLocks/>
              </p:cNvSpPr>
              <p:nvPr/>
            </p:nvSpPr>
            <p:spPr bwMode="auto">
              <a:xfrm>
                <a:off x="4522" y="3072"/>
                <a:ext cx="8" cy="12"/>
              </a:xfrm>
              <a:custGeom>
                <a:avLst/>
                <a:gdLst>
                  <a:gd name="T0" fmla="*/ 1 w 10"/>
                  <a:gd name="T1" fmla="*/ 6 h 15"/>
                  <a:gd name="T2" fmla="*/ 2 w 10"/>
                  <a:gd name="T3" fmla="*/ 5 h 15"/>
                  <a:gd name="T4" fmla="*/ 2 w 10"/>
                  <a:gd name="T5" fmla="*/ 6 h 15"/>
                  <a:gd name="T6" fmla="*/ 2 w 10"/>
                  <a:gd name="T7" fmla="*/ 4 h 15"/>
                  <a:gd name="T8" fmla="*/ 2 w 10"/>
                  <a:gd name="T9" fmla="*/ 5 h 15"/>
                  <a:gd name="T10" fmla="*/ 3 w 10"/>
                  <a:gd name="T11" fmla="*/ 2 h 15"/>
                  <a:gd name="T12" fmla="*/ 3 w 10"/>
                  <a:gd name="T13" fmla="*/ 2 h 15"/>
                  <a:gd name="T14" fmla="*/ 2 w 10"/>
                  <a:gd name="T15" fmla="*/ 2 h 15"/>
                  <a:gd name="T16" fmla="*/ 2 w 10"/>
                  <a:gd name="T17" fmla="*/ 3 h 15"/>
                  <a:gd name="T18" fmla="*/ 2 w 10"/>
                  <a:gd name="T19" fmla="*/ 4 h 15"/>
                  <a:gd name="T20" fmla="*/ 1 w 10"/>
                  <a:gd name="T21" fmla="*/ 6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5">
                    <a:moveTo>
                      <a:pt x="1" y="14"/>
                    </a:moveTo>
                    <a:cubicBezTo>
                      <a:pt x="4" y="11"/>
                      <a:pt x="4" y="11"/>
                      <a:pt x="4" y="11"/>
                    </a:cubicBezTo>
                    <a:cubicBezTo>
                      <a:pt x="4" y="12"/>
                      <a:pt x="4" y="13"/>
                      <a:pt x="3" y="14"/>
                    </a:cubicBezTo>
                    <a:cubicBezTo>
                      <a:pt x="4" y="13"/>
                      <a:pt x="5" y="10"/>
                      <a:pt x="6" y="9"/>
                    </a:cubicBezTo>
                    <a:cubicBezTo>
                      <a:pt x="8" y="4"/>
                      <a:pt x="4" y="11"/>
                      <a:pt x="3" y="11"/>
                    </a:cubicBezTo>
                    <a:cubicBezTo>
                      <a:pt x="3" y="9"/>
                      <a:pt x="5" y="9"/>
                      <a:pt x="7" y="4"/>
                    </a:cubicBezTo>
                    <a:cubicBezTo>
                      <a:pt x="8" y="4"/>
                      <a:pt x="7" y="5"/>
                      <a:pt x="7" y="6"/>
                    </a:cubicBezTo>
                    <a:cubicBezTo>
                      <a:pt x="10" y="0"/>
                      <a:pt x="7" y="5"/>
                      <a:pt x="5" y="6"/>
                    </a:cubicBezTo>
                    <a:cubicBezTo>
                      <a:pt x="5" y="6"/>
                      <a:pt x="4" y="8"/>
                      <a:pt x="4" y="8"/>
                    </a:cubicBezTo>
                    <a:cubicBezTo>
                      <a:pt x="3" y="9"/>
                      <a:pt x="3" y="9"/>
                      <a:pt x="3" y="9"/>
                    </a:cubicBezTo>
                    <a:cubicBezTo>
                      <a:pt x="0" y="13"/>
                      <a:pt x="0" y="15"/>
                      <a:pt x="1" y="1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54" name="Freeform 107">
                <a:extLst>
                  <a:ext uri="{FF2B5EF4-FFF2-40B4-BE49-F238E27FC236}">
                    <a16:creationId xmlns:a16="http://schemas.microsoft.com/office/drawing/2014/main" id="{BAD84FB3-0753-407A-A60D-27E4B9C50E40}"/>
                  </a:ext>
                </a:extLst>
              </p:cNvPr>
              <p:cNvSpPr>
                <a:spLocks/>
              </p:cNvSpPr>
              <p:nvPr/>
            </p:nvSpPr>
            <p:spPr bwMode="auto">
              <a:xfrm>
                <a:off x="4523" y="3083"/>
                <a:ext cx="1" cy="3"/>
              </a:xfrm>
              <a:custGeom>
                <a:avLst/>
                <a:gdLst>
                  <a:gd name="T0" fmla="*/ 1 w 1"/>
                  <a:gd name="T1" fmla="*/ 1 h 3"/>
                  <a:gd name="T2" fmla="*/ 1 w 1"/>
                  <a:gd name="T3" fmla="*/ 0 h 3"/>
                  <a:gd name="T4" fmla="*/ 1 w 1"/>
                  <a:gd name="T5" fmla="*/ 1 h 3"/>
                  <a:gd name="T6" fmla="*/ 0 60000 65536"/>
                  <a:gd name="T7" fmla="*/ 0 60000 65536"/>
                  <a:gd name="T8" fmla="*/ 0 60000 65536"/>
                </a:gdLst>
                <a:ahLst/>
                <a:cxnLst>
                  <a:cxn ang="T6">
                    <a:pos x="T0" y="T1"/>
                  </a:cxn>
                  <a:cxn ang="T7">
                    <a:pos x="T2" y="T3"/>
                  </a:cxn>
                  <a:cxn ang="T8">
                    <a:pos x="T4" y="T5"/>
                  </a:cxn>
                </a:cxnLst>
                <a:rect l="0" t="0" r="r" b="b"/>
                <a:pathLst>
                  <a:path w="1" h="3">
                    <a:moveTo>
                      <a:pt x="1" y="1"/>
                    </a:moveTo>
                    <a:cubicBezTo>
                      <a:pt x="1" y="1"/>
                      <a:pt x="1" y="1"/>
                      <a:pt x="1" y="0"/>
                    </a:cubicBezTo>
                    <a:cubicBezTo>
                      <a:pt x="0" y="1"/>
                      <a:pt x="0"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55" name="Freeform 108">
                <a:extLst>
                  <a:ext uri="{FF2B5EF4-FFF2-40B4-BE49-F238E27FC236}">
                    <a16:creationId xmlns:a16="http://schemas.microsoft.com/office/drawing/2014/main" id="{744B2CD6-4750-47D1-92A6-0D3E41F73ABE}"/>
                  </a:ext>
                </a:extLst>
              </p:cNvPr>
              <p:cNvSpPr>
                <a:spLocks/>
              </p:cNvSpPr>
              <p:nvPr/>
            </p:nvSpPr>
            <p:spPr bwMode="auto">
              <a:xfrm>
                <a:off x="4526" y="307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56" name="Freeform 109">
                <a:extLst>
                  <a:ext uri="{FF2B5EF4-FFF2-40B4-BE49-F238E27FC236}">
                    <a16:creationId xmlns:a16="http://schemas.microsoft.com/office/drawing/2014/main" id="{E378FC96-12F0-43CA-B454-5F0618943CB8}"/>
                  </a:ext>
                </a:extLst>
              </p:cNvPr>
              <p:cNvSpPr>
                <a:spLocks/>
              </p:cNvSpPr>
              <p:nvPr/>
            </p:nvSpPr>
            <p:spPr bwMode="auto">
              <a:xfrm>
                <a:off x="4521" y="3081"/>
                <a:ext cx="2" cy="1"/>
              </a:xfrm>
              <a:custGeom>
                <a:avLst/>
                <a:gdLst>
                  <a:gd name="T0" fmla="*/ 2 w 2"/>
                  <a:gd name="T1" fmla="*/ 1 h 2"/>
                  <a:gd name="T2" fmla="*/ 2 w 2"/>
                  <a:gd name="T3" fmla="*/ 0 h 2"/>
                  <a:gd name="T4" fmla="*/ 0 w 2"/>
                  <a:gd name="T5" fmla="*/ 1 h 2"/>
                  <a:gd name="T6" fmla="*/ 2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1"/>
                    </a:moveTo>
                    <a:cubicBezTo>
                      <a:pt x="2" y="0"/>
                      <a:pt x="2" y="0"/>
                      <a:pt x="2" y="0"/>
                    </a:cubicBezTo>
                    <a:cubicBezTo>
                      <a:pt x="0" y="2"/>
                      <a:pt x="0" y="2"/>
                      <a:pt x="0" y="2"/>
                    </a:cubicBezTo>
                    <a:cubicBezTo>
                      <a:pt x="1" y="2"/>
                      <a:pt x="1" y="2"/>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57" name="Freeform 110">
                <a:extLst>
                  <a:ext uri="{FF2B5EF4-FFF2-40B4-BE49-F238E27FC236}">
                    <a16:creationId xmlns:a16="http://schemas.microsoft.com/office/drawing/2014/main" id="{5AB52374-9C08-4BA3-B06B-93EE6B4BE9E8}"/>
                  </a:ext>
                </a:extLst>
              </p:cNvPr>
              <p:cNvSpPr>
                <a:spLocks/>
              </p:cNvSpPr>
              <p:nvPr/>
            </p:nvSpPr>
            <p:spPr bwMode="auto">
              <a:xfrm>
                <a:off x="4512" y="3062"/>
                <a:ext cx="17" cy="22"/>
              </a:xfrm>
              <a:custGeom>
                <a:avLst/>
                <a:gdLst>
                  <a:gd name="T0" fmla="*/ 6 w 21"/>
                  <a:gd name="T1" fmla="*/ 2 h 27"/>
                  <a:gd name="T2" fmla="*/ 5 w 21"/>
                  <a:gd name="T3" fmla="*/ 2 h 27"/>
                  <a:gd name="T4" fmla="*/ 3 w 21"/>
                  <a:gd name="T5" fmla="*/ 1 h 27"/>
                  <a:gd name="T6" fmla="*/ 0 w 21"/>
                  <a:gd name="T7" fmla="*/ 0 h 27"/>
                  <a:gd name="T8" fmla="*/ 2 w 21"/>
                  <a:gd name="T9" fmla="*/ 2 h 27"/>
                  <a:gd name="T10" fmla="*/ 0 w 21"/>
                  <a:gd name="T11" fmla="*/ 2 h 27"/>
                  <a:gd name="T12" fmla="*/ 2 w 21"/>
                  <a:gd name="T13" fmla="*/ 3 h 27"/>
                  <a:gd name="T14" fmla="*/ 2 w 21"/>
                  <a:gd name="T15" fmla="*/ 5 h 27"/>
                  <a:gd name="T16" fmla="*/ 2 w 21"/>
                  <a:gd name="T17" fmla="*/ 9 h 27"/>
                  <a:gd name="T18" fmla="*/ 5 w 21"/>
                  <a:gd name="T19" fmla="*/ 8 h 27"/>
                  <a:gd name="T20" fmla="*/ 4 w 21"/>
                  <a:gd name="T21" fmla="*/ 9 h 27"/>
                  <a:gd name="T22" fmla="*/ 3 w 21"/>
                  <a:gd name="T23" fmla="*/ 9 h 27"/>
                  <a:gd name="T24" fmla="*/ 4 w 21"/>
                  <a:gd name="T25" fmla="*/ 10 h 27"/>
                  <a:gd name="T26" fmla="*/ 6 w 21"/>
                  <a:gd name="T27" fmla="*/ 8 h 27"/>
                  <a:gd name="T28" fmla="*/ 4 w 21"/>
                  <a:gd name="T29" fmla="*/ 11 h 27"/>
                  <a:gd name="T30" fmla="*/ 6 w 21"/>
                  <a:gd name="T31" fmla="*/ 9 h 27"/>
                  <a:gd name="T32" fmla="*/ 7 w 21"/>
                  <a:gd name="T33" fmla="*/ 7 h 27"/>
                  <a:gd name="T34" fmla="*/ 8 w 21"/>
                  <a:gd name="T35" fmla="*/ 7 h 27"/>
                  <a:gd name="T36" fmla="*/ 4 w 21"/>
                  <a:gd name="T37" fmla="*/ 8 h 27"/>
                  <a:gd name="T38" fmla="*/ 6 w 21"/>
                  <a:gd name="T39" fmla="*/ 7 h 27"/>
                  <a:gd name="T40" fmla="*/ 6 w 21"/>
                  <a:gd name="T41" fmla="*/ 6 h 27"/>
                  <a:gd name="T42" fmla="*/ 4 w 21"/>
                  <a:gd name="T43" fmla="*/ 6 h 27"/>
                  <a:gd name="T44" fmla="*/ 5 w 21"/>
                  <a:gd name="T45" fmla="*/ 5 h 27"/>
                  <a:gd name="T46" fmla="*/ 3 w 21"/>
                  <a:gd name="T47" fmla="*/ 6 h 27"/>
                  <a:gd name="T48" fmla="*/ 5 w 21"/>
                  <a:gd name="T49" fmla="*/ 5 h 27"/>
                  <a:gd name="T50" fmla="*/ 2 w 21"/>
                  <a:gd name="T51" fmla="*/ 5 h 27"/>
                  <a:gd name="T52" fmla="*/ 6 w 21"/>
                  <a:gd name="T53" fmla="*/ 4 h 27"/>
                  <a:gd name="T54" fmla="*/ 5 w 21"/>
                  <a:gd name="T55" fmla="*/ 4 h 27"/>
                  <a:gd name="T56" fmla="*/ 3 w 21"/>
                  <a:gd name="T57" fmla="*/ 4 h 27"/>
                  <a:gd name="T58" fmla="*/ 6 w 21"/>
                  <a:gd name="T59" fmla="*/ 3 h 27"/>
                  <a:gd name="T60" fmla="*/ 4 w 21"/>
                  <a:gd name="T61" fmla="*/ 2 h 27"/>
                  <a:gd name="T62" fmla="*/ 2 w 21"/>
                  <a:gd name="T63" fmla="*/ 2 h 27"/>
                  <a:gd name="T64" fmla="*/ 3 w 21"/>
                  <a:gd name="T65" fmla="*/ 2 h 27"/>
                  <a:gd name="T66" fmla="*/ 6 w 21"/>
                  <a:gd name="T67" fmla="*/ 2 h 27"/>
                  <a:gd name="T68" fmla="*/ 8 w 21"/>
                  <a:gd name="T69" fmla="*/ 2 h 27"/>
                  <a:gd name="T70" fmla="*/ 4 w 21"/>
                  <a:gd name="T71" fmla="*/ 2 h 27"/>
                  <a:gd name="T72" fmla="*/ 6 w 21"/>
                  <a:gd name="T73" fmla="*/ 2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 h="27">
                    <a:moveTo>
                      <a:pt x="15" y="2"/>
                    </a:moveTo>
                    <a:cubicBezTo>
                      <a:pt x="13" y="1"/>
                      <a:pt x="11" y="2"/>
                      <a:pt x="12" y="2"/>
                    </a:cubicBezTo>
                    <a:cubicBezTo>
                      <a:pt x="9" y="2"/>
                      <a:pt x="9" y="1"/>
                      <a:pt x="7" y="1"/>
                    </a:cubicBezTo>
                    <a:cubicBezTo>
                      <a:pt x="5" y="1"/>
                      <a:pt x="4" y="0"/>
                      <a:pt x="0" y="0"/>
                    </a:cubicBezTo>
                    <a:cubicBezTo>
                      <a:pt x="0" y="1"/>
                      <a:pt x="4" y="2"/>
                      <a:pt x="3" y="3"/>
                    </a:cubicBezTo>
                    <a:cubicBezTo>
                      <a:pt x="0" y="3"/>
                      <a:pt x="0" y="3"/>
                      <a:pt x="0" y="3"/>
                    </a:cubicBezTo>
                    <a:cubicBezTo>
                      <a:pt x="2" y="4"/>
                      <a:pt x="5" y="6"/>
                      <a:pt x="2" y="7"/>
                    </a:cubicBezTo>
                    <a:cubicBezTo>
                      <a:pt x="1" y="8"/>
                      <a:pt x="2" y="9"/>
                      <a:pt x="4" y="10"/>
                    </a:cubicBezTo>
                    <a:cubicBezTo>
                      <a:pt x="3" y="13"/>
                      <a:pt x="7" y="16"/>
                      <a:pt x="6" y="21"/>
                    </a:cubicBezTo>
                    <a:cubicBezTo>
                      <a:pt x="12" y="18"/>
                      <a:pt x="12" y="18"/>
                      <a:pt x="12" y="18"/>
                    </a:cubicBezTo>
                    <a:cubicBezTo>
                      <a:pt x="9" y="19"/>
                      <a:pt x="12" y="18"/>
                      <a:pt x="9" y="20"/>
                    </a:cubicBezTo>
                    <a:cubicBezTo>
                      <a:pt x="9" y="20"/>
                      <a:pt x="9" y="20"/>
                      <a:pt x="8" y="20"/>
                    </a:cubicBezTo>
                    <a:cubicBezTo>
                      <a:pt x="4" y="24"/>
                      <a:pt x="10" y="21"/>
                      <a:pt x="9" y="23"/>
                    </a:cubicBezTo>
                    <a:cubicBezTo>
                      <a:pt x="10" y="22"/>
                      <a:pt x="14" y="18"/>
                      <a:pt x="15" y="18"/>
                    </a:cubicBezTo>
                    <a:cubicBezTo>
                      <a:pt x="10" y="23"/>
                      <a:pt x="15" y="18"/>
                      <a:pt x="10" y="24"/>
                    </a:cubicBezTo>
                    <a:cubicBezTo>
                      <a:pt x="9" y="27"/>
                      <a:pt x="14" y="20"/>
                      <a:pt x="14" y="21"/>
                    </a:cubicBezTo>
                    <a:cubicBezTo>
                      <a:pt x="17" y="18"/>
                      <a:pt x="15" y="19"/>
                      <a:pt x="17" y="17"/>
                    </a:cubicBezTo>
                    <a:cubicBezTo>
                      <a:pt x="19" y="14"/>
                      <a:pt x="16" y="18"/>
                      <a:pt x="19" y="15"/>
                    </a:cubicBezTo>
                    <a:cubicBezTo>
                      <a:pt x="21" y="13"/>
                      <a:pt x="13" y="18"/>
                      <a:pt x="9" y="18"/>
                    </a:cubicBezTo>
                    <a:cubicBezTo>
                      <a:pt x="13" y="16"/>
                      <a:pt x="13" y="16"/>
                      <a:pt x="13" y="16"/>
                    </a:cubicBezTo>
                    <a:cubicBezTo>
                      <a:pt x="10" y="16"/>
                      <a:pt x="10" y="14"/>
                      <a:pt x="15" y="12"/>
                    </a:cubicBezTo>
                    <a:cubicBezTo>
                      <a:pt x="12" y="13"/>
                      <a:pt x="17" y="10"/>
                      <a:pt x="9" y="13"/>
                    </a:cubicBezTo>
                    <a:cubicBezTo>
                      <a:pt x="11" y="12"/>
                      <a:pt x="10" y="12"/>
                      <a:pt x="11" y="11"/>
                    </a:cubicBezTo>
                    <a:cubicBezTo>
                      <a:pt x="8" y="12"/>
                      <a:pt x="8" y="12"/>
                      <a:pt x="8" y="12"/>
                    </a:cubicBezTo>
                    <a:cubicBezTo>
                      <a:pt x="8" y="11"/>
                      <a:pt x="12" y="11"/>
                      <a:pt x="12" y="10"/>
                    </a:cubicBezTo>
                    <a:cubicBezTo>
                      <a:pt x="8" y="11"/>
                      <a:pt x="7" y="11"/>
                      <a:pt x="4" y="11"/>
                    </a:cubicBezTo>
                    <a:cubicBezTo>
                      <a:pt x="15" y="8"/>
                      <a:pt x="15" y="8"/>
                      <a:pt x="15" y="8"/>
                    </a:cubicBezTo>
                    <a:cubicBezTo>
                      <a:pt x="11" y="8"/>
                      <a:pt x="11" y="8"/>
                      <a:pt x="11" y="8"/>
                    </a:cubicBezTo>
                    <a:cubicBezTo>
                      <a:pt x="12" y="8"/>
                      <a:pt x="8" y="8"/>
                      <a:pt x="7" y="8"/>
                    </a:cubicBezTo>
                    <a:cubicBezTo>
                      <a:pt x="7" y="8"/>
                      <a:pt x="12" y="7"/>
                      <a:pt x="14" y="7"/>
                    </a:cubicBezTo>
                    <a:cubicBezTo>
                      <a:pt x="16" y="6"/>
                      <a:pt x="7" y="6"/>
                      <a:pt x="10" y="6"/>
                    </a:cubicBezTo>
                    <a:cubicBezTo>
                      <a:pt x="6" y="6"/>
                      <a:pt x="6" y="6"/>
                      <a:pt x="6" y="6"/>
                    </a:cubicBezTo>
                    <a:cubicBezTo>
                      <a:pt x="5" y="5"/>
                      <a:pt x="9" y="4"/>
                      <a:pt x="8" y="3"/>
                    </a:cubicBezTo>
                    <a:cubicBezTo>
                      <a:pt x="13" y="3"/>
                      <a:pt x="12" y="4"/>
                      <a:pt x="15" y="5"/>
                    </a:cubicBezTo>
                    <a:cubicBezTo>
                      <a:pt x="16" y="4"/>
                      <a:pt x="16" y="4"/>
                      <a:pt x="18" y="4"/>
                    </a:cubicBezTo>
                    <a:cubicBezTo>
                      <a:pt x="15" y="4"/>
                      <a:pt x="11" y="3"/>
                      <a:pt x="9" y="2"/>
                    </a:cubicBezTo>
                    <a:cubicBezTo>
                      <a:pt x="15" y="3"/>
                      <a:pt x="15" y="2"/>
                      <a:pt x="15"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58" name="Rectangle 111">
                <a:extLst>
                  <a:ext uri="{FF2B5EF4-FFF2-40B4-BE49-F238E27FC236}">
                    <a16:creationId xmlns:a16="http://schemas.microsoft.com/office/drawing/2014/main" id="{10B91F95-F2E4-4A46-A234-D3E3CB3333CA}"/>
                  </a:ext>
                </a:extLst>
              </p:cNvPr>
              <p:cNvSpPr>
                <a:spLocks noChangeArrowheads="1"/>
              </p:cNvSpPr>
              <p:nvPr/>
            </p:nvSpPr>
            <p:spPr bwMode="auto">
              <a:xfrm>
                <a:off x="4527" y="3065"/>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559" name="Freeform 112">
                <a:extLst>
                  <a:ext uri="{FF2B5EF4-FFF2-40B4-BE49-F238E27FC236}">
                    <a16:creationId xmlns:a16="http://schemas.microsoft.com/office/drawing/2014/main" id="{E95CF2E3-A818-4E15-BD16-0123719715C5}"/>
                  </a:ext>
                </a:extLst>
              </p:cNvPr>
              <p:cNvSpPr>
                <a:spLocks/>
              </p:cNvSpPr>
              <p:nvPr/>
            </p:nvSpPr>
            <p:spPr bwMode="auto">
              <a:xfrm>
                <a:off x="4524" y="3064"/>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60" name="Rectangle 113">
                <a:extLst>
                  <a:ext uri="{FF2B5EF4-FFF2-40B4-BE49-F238E27FC236}">
                    <a16:creationId xmlns:a16="http://schemas.microsoft.com/office/drawing/2014/main" id="{9B13ED76-B3F6-484B-B262-B775CA9CB9DC}"/>
                  </a:ext>
                </a:extLst>
              </p:cNvPr>
              <p:cNvSpPr>
                <a:spLocks noChangeArrowheads="1"/>
              </p:cNvSpPr>
              <p:nvPr/>
            </p:nvSpPr>
            <p:spPr bwMode="auto">
              <a:xfrm>
                <a:off x="4514" y="3068"/>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561" name="Freeform 114">
                <a:extLst>
                  <a:ext uri="{FF2B5EF4-FFF2-40B4-BE49-F238E27FC236}">
                    <a16:creationId xmlns:a16="http://schemas.microsoft.com/office/drawing/2014/main" id="{91F04413-815C-460E-8877-0C01877CAEDC}"/>
                  </a:ext>
                </a:extLst>
              </p:cNvPr>
              <p:cNvSpPr>
                <a:spLocks/>
              </p:cNvSpPr>
              <p:nvPr/>
            </p:nvSpPr>
            <p:spPr bwMode="auto">
              <a:xfrm>
                <a:off x="4524" y="3068"/>
                <a:ext cx="4" cy="1"/>
              </a:xfrm>
              <a:custGeom>
                <a:avLst/>
                <a:gdLst>
                  <a:gd name="T0" fmla="*/ 4 w 4"/>
                  <a:gd name="T1" fmla="*/ 0 h 1"/>
                  <a:gd name="T2" fmla="*/ 0 w 4"/>
                  <a:gd name="T3" fmla="*/ 1 h 1"/>
                  <a:gd name="T4" fmla="*/ 4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4" y="0"/>
                    </a:moveTo>
                    <a:lnTo>
                      <a:pt x="0" y="1"/>
                    </a:lnTo>
                    <a:lnTo>
                      <a:pt x="4"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62" name="Freeform 115">
                <a:extLst>
                  <a:ext uri="{FF2B5EF4-FFF2-40B4-BE49-F238E27FC236}">
                    <a16:creationId xmlns:a16="http://schemas.microsoft.com/office/drawing/2014/main" id="{FC90656E-1238-42DA-9007-3FF901898D04}"/>
                  </a:ext>
                </a:extLst>
              </p:cNvPr>
              <p:cNvSpPr>
                <a:spLocks/>
              </p:cNvSpPr>
              <p:nvPr/>
            </p:nvSpPr>
            <p:spPr bwMode="auto">
              <a:xfrm>
                <a:off x="4524" y="3070"/>
                <a:ext cx="3" cy="1"/>
              </a:xfrm>
              <a:custGeom>
                <a:avLst/>
                <a:gdLst>
                  <a:gd name="T0" fmla="*/ 0 w 3"/>
                  <a:gd name="T1" fmla="*/ 1 h 1"/>
                  <a:gd name="T2" fmla="*/ 3 w 3"/>
                  <a:gd name="T3" fmla="*/ 0 h 1"/>
                  <a:gd name="T4" fmla="*/ 0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0" y="1"/>
                    </a:moveTo>
                    <a:cubicBezTo>
                      <a:pt x="3" y="0"/>
                      <a:pt x="3" y="0"/>
                      <a:pt x="3" y="0"/>
                    </a:cubicBezTo>
                    <a:cubicBezTo>
                      <a:pt x="3" y="0"/>
                      <a:pt x="2"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63" name="Freeform 116">
                <a:extLst>
                  <a:ext uri="{FF2B5EF4-FFF2-40B4-BE49-F238E27FC236}">
                    <a16:creationId xmlns:a16="http://schemas.microsoft.com/office/drawing/2014/main" id="{332C9EBA-6021-4707-98C2-DCC6C7D22159}"/>
                  </a:ext>
                </a:extLst>
              </p:cNvPr>
              <p:cNvSpPr>
                <a:spLocks/>
              </p:cNvSpPr>
              <p:nvPr/>
            </p:nvSpPr>
            <p:spPr bwMode="auto">
              <a:xfrm>
                <a:off x="4525" y="3064"/>
                <a:ext cx="3" cy="1"/>
              </a:xfrm>
              <a:custGeom>
                <a:avLst/>
                <a:gdLst>
                  <a:gd name="T0" fmla="*/ 3 w 3"/>
                  <a:gd name="T1" fmla="*/ 1 h 1"/>
                  <a:gd name="T2" fmla="*/ 1 w 3"/>
                  <a:gd name="T3" fmla="*/ 1 h 1"/>
                  <a:gd name="T4" fmla="*/ 0 w 3"/>
                  <a:gd name="T5" fmla="*/ 0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lnTo>
                      <a:pt x="1" y="1"/>
                    </a:lnTo>
                    <a:lnTo>
                      <a:pt x="0" y="0"/>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64" name="Freeform 117">
                <a:extLst>
                  <a:ext uri="{FF2B5EF4-FFF2-40B4-BE49-F238E27FC236}">
                    <a16:creationId xmlns:a16="http://schemas.microsoft.com/office/drawing/2014/main" id="{09D26286-F0D5-4225-BCB7-432C88B4A0A3}"/>
                  </a:ext>
                </a:extLst>
              </p:cNvPr>
              <p:cNvSpPr>
                <a:spLocks/>
              </p:cNvSpPr>
              <p:nvPr/>
            </p:nvSpPr>
            <p:spPr bwMode="auto">
              <a:xfrm>
                <a:off x="4510" y="3049"/>
                <a:ext cx="18" cy="14"/>
              </a:xfrm>
              <a:custGeom>
                <a:avLst/>
                <a:gdLst>
                  <a:gd name="T0" fmla="*/ 2 w 22"/>
                  <a:gd name="T1" fmla="*/ 0 h 17"/>
                  <a:gd name="T2" fmla="*/ 1 w 22"/>
                  <a:gd name="T3" fmla="*/ 2 h 17"/>
                  <a:gd name="T4" fmla="*/ 5 w 22"/>
                  <a:gd name="T5" fmla="*/ 3 h 17"/>
                  <a:gd name="T6" fmla="*/ 2 w 22"/>
                  <a:gd name="T7" fmla="*/ 2 h 17"/>
                  <a:gd name="T8" fmla="*/ 3 w 22"/>
                  <a:gd name="T9" fmla="*/ 5 h 17"/>
                  <a:gd name="T10" fmla="*/ 2 w 22"/>
                  <a:gd name="T11" fmla="*/ 5 h 17"/>
                  <a:gd name="T12" fmla="*/ 6 w 22"/>
                  <a:gd name="T13" fmla="*/ 7 h 17"/>
                  <a:gd name="T14" fmla="*/ 2 w 22"/>
                  <a:gd name="T15" fmla="*/ 6 h 17"/>
                  <a:gd name="T16" fmla="*/ 1 w 22"/>
                  <a:gd name="T17" fmla="*/ 6 h 17"/>
                  <a:gd name="T18" fmla="*/ 2 w 22"/>
                  <a:gd name="T19" fmla="*/ 7 h 17"/>
                  <a:gd name="T20" fmla="*/ 5 w 22"/>
                  <a:gd name="T21" fmla="*/ 7 h 17"/>
                  <a:gd name="T22" fmla="*/ 7 w 22"/>
                  <a:gd name="T23" fmla="*/ 8 h 17"/>
                  <a:gd name="T24" fmla="*/ 6 w 22"/>
                  <a:gd name="T25" fmla="*/ 7 h 17"/>
                  <a:gd name="T26" fmla="*/ 7 w 22"/>
                  <a:gd name="T27" fmla="*/ 7 h 17"/>
                  <a:gd name="T28" fmla="*/ 6 w 22"/>
                  <a:gd name="T29" fmla="*/ 7 h 17"/>
                  <a:gd name="T30" fmla="*/ 7 w 22"/>
                  <a:gd name="T31" fmla="*/ 7 h 17"/>
                  <a:gd name="T32" fmla="*/ 6 w 22"/>
                  <a:gd name="T33" fmla="*/ 6 h 17"/>
                  <a:gd name="T34" fmla="*/ 7 w 22"/>
                  <a:gd name="T35" fmla="*/ 6 h 17"/>
                  <a:gd name="T36" fmla="*/ 5 w 22"/>
                  <a:gd name="T37" fmla="*/ 6 h 17"/>
                  <a:gd name="T38" fmla="*/ 7 w 22"/>
                  <a:gd name="T39" fmla="*/ 6 h 17"/>
                  <a:gd name="T40" fmla="*/ 6 w 22"/>
                  <a:gd name="T41" fmla="*/ 5 h 17"/>
                  <a:gd name="T42" fmla="*/ 8 w 22"/>
                  <a:gd name="T43" fmla="*/ 5 h 17"/>
                  <a:gd name="T44" fmla="*/ 7 w 22"/>
                  <a:gd name="T45" fmla="*/ 4 h 17"/>
                  <a:gd name="T46" fmla="*/ 7 w 22"/>
                  <a:gd name="T47" fmla="*/ 5 h 17"/>
                  <a:gd name="T48" fmla="*/ 4 w 22"/>
                  <a:gd name="T49" fmla="*/ 4 h 17"/>
                  <a:gd name="T50" fmla="*/ 7 w 22"/>
                  <a:gd name="T51" fmla="*/ 4 h 17"/>
                  <a:gd name="T52" fmla="*/ 7 w 22"/>
                  <a:gd name="T53" fmla="*/ 2 h 17"/>
                  <a:gd name="T54" fmla="*/ 7 w 22"/>
                  <a:gd name="T55" fmla="*/ 2 h 17"/>
                  <a:gd name="T56" fmla="*/ 6 w 22"/>
                  <a:gd name="T57" fmla="*/ 2 h 17"/>
                  <a:gd name="T58" fmla="*/ 6 w 22"/>
                  <a:gd name="T59" fmla="*/ 2 h 17"/>
                  <a:gd name="T60" fmla="*/ 5 w 22"/>
                  <a:gd name="T61" fmla="*/ 2 h 17"/>
                  <a:gd name="T62" fmla="*/ 6 w 22"/>
                  <a:gd name="T63" fmla="*/ 2 h 17"/>
                  <a:gd name="T64" fmla="*/ 2 w 22"/>
                  <a:gd name="T65" fmla="*/ 0 h 17"/>
                  <a:gd name="T66" fmla="*/ 4 w 22"/>
                  <a:gd name="T67" fmla="*/ 2 h 17"/>
                  <a:gd name="T68" fmla="*/ 2 w 22"/>
                  <a:gd name="T69" fmla="*/ 0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2" h="17">
                    <a:moveTo>
                      <a:pt x="5" y="0"/>
                    </a:moveTo>
                    <a:cubicBezTo>
                      <a:pt x="0" y="0"/>
                      <a:pt x="2" y="2"/>
                      <a:pt x="1" y="2"/>
                    </a:cubicBezTo>
                    <a:cubicBezTo>
                      <a:pt x="3" y="5"/>
                      <a:pt x="11" y="5"/>
                      <a:pt x="11" y="7"/>
                    </a:cubicBezTo>
                    <a:cubicBezTo>
                      <a:pt x="2" y="4"/>
                      <a:pt x="2" y="4"/>
                      <a:pt x="2" y="4"/>
                    </a:cubicBezTo>
                    <a:cubicBezTo>
                      <a:pt x="2" y="6"/>
                      <a:pt x="0" y="8"/>
                      <a:pt x="7" y="11"/>
                    </a:cubicBezTo>
                    <a:cubicBezTo>
                      <a:pt x="6" y="11"/>
                      <a:pt x="5" y="11"/>
                      <a:pt x="4" y="10"/>
                    </a:cubicBezTo>
                    <a:cubicBezTo>
                      <a:pt x="4" y="12"/>
                      <a:pt x="16" y="13"/>
                      <a:pt x="13" y="14"/>
                    </a:cubicBezTo>
                    <a:cubicBezTo>
                      <a:pt x="8" y="12"/>
                      <a:pt x="8" y="14"/>
                      <a:pt x="2" y="12"/>
                    </a:cubicBezTo>
                    <a:cubicBezTo>
                      <a:pt x="1" y="12"/>
                      <a:pt x="1" y="12"/>
                      <a:pt x="1" y="12"/>
                    </a:cubicBezTo>
                    <a:cubicBezTo>
                      <a:pt x="2" y="13"/>
                      <a:pt x="4" y="15"/>
                      <a:pt x="4" y="15"/>
                    </a:cubicBezTo>
                    <a:cubicBezTo>
                      <a:pt x="6" y="15"/>
                      <a:pt x="10" y="15"/>
                      <a:pt x="10" y="16"/>
                    </a:cubicBezTo>
                    <a:cubicBezTo>
                      <a:pt x="11" y="16"/>
                      <a:pt x="13" y="16"/>
                      <a:pt x="16" y="17"/>
                    </a:cubicBezTo>
                    <a:cubicBezTo>
                      <a:pt x="13" y="16"/>
                      <a:pt x="15" y="16"/>
                      <a:pt x="12" y="15"/>
                    </a:cubicBezTo>
                    <a:cubicBezTo>
                      <a:pt x="15" y="15"/>
                      <a:pt x="13" y="15"/>
                      <a:pt x="16" y="15"/>
                    </a:cubicBezTo>
                    <a:cubicBezTo>
                      <a:pt x="13" y="14"/>
                      <a:pt x="13" y="14"/>
                      <a:pt x="13" y="14"/>
                    </a:cubicBezTo>
                    <a:cubicBezTo>
                      <a:pt x="14" y="14"/>
                      <a:pt x="16" y="15"/>
                      <a:pt x="17" y="15"/>
                    </a:cubicBezTo>
                    <a:cubicBezTo>
                      <a:pt x="15" y="14"/>
                      <a:pt x="13" y="13"/>
                      <a:pt x="14" y="13"/>
                    </a:cubicBezTo>
                    <a:cubicBezTo>
                      <a:pt x="15" y="13"/>
                      <a:pt x="15" y="13"/>
                      <a:pt x="15" y="13"/>
                    </a:cubicBezTo>
                    <a:cubicBezTo>
                      <a:pt x="14" y="13"/>
                      <a:pt x="16" y="12"/>
                      <a:pt x="10" y="12"/>
                    </a:cubicBezTo>
                    <a:cubicBezTo>
                      <a:pt x="16" y="12"/>
                      <a:pt x="16" y="12"/>
                      <a:pt x="16" y="12"/>
                    </a:cubicBezTo>
                    <a:cubicBezTo>
                      <a:pt x="12" y="11"/>
                      <a:pt x="12" y="11"/>
                      <a:pt x="12" y="11"/>
                    </a:cubicBezTo>
                    <a:cubicBezTo>
                      <a:pt x="14" y="10"/>
                      <a:pt x="22" y="12"/>
                      <a:pt x="18" y="10"/>
                    </a:cubicBezTo>
                    <a:cubicBezTo>
                      <a:pt x="17" y="10"/>
                      <a:pt x="15" y="9"/>
                      <a:pt x="15" y="9"/>
                    </a:cubicBezTo>
                    <a:cubicBezTo>
                      <a:pt x="12" y="9"/>
                      <a:pt x="17" y="10"/>
                      <a:pt x="17" y="11"/>
                    </a:cubicBezTo>
                    <a:cubicBezTo>
                      <a:pt x="14" y="10"/>
                      <a:pt x="10" y="8"/>
                      <a:pt x="8" y="8"/>
                    </a:cubicBezTo>
                    <a:cubicBezTo>
                      <a:pt x="12" y="8"/>
                      <a:pt x="8" y="7"/>
                      <a:pt x="16" y="8"/>
                    </a:cubicBezTo>
                    <a:cubicBezTo>
                      <a:pt x="17" y="8"/>
                      <a:pt x="13" y="6"/>
                      <a:pt x="15" y="6"/>
                    </a:cubicBezTo>
                    <a:cubicBezTo>
                      <a:pt x="16" y="6"/>
                      <a:pt x="16" y="6"/>
                      <a:pt x="16" y="6"/>
                    </a:cubicBezTo>
                    <a:cubicBezTo>
                      <a:pt x="11" y="4"/>
                      <a:pt x="19" y="6"/>
                      <a:pt x="13" y="4"/>
                    </a:cubicBezTo>
                    <a:cubicBezTo>
                      <a:pt x="12" y="4"/>
                      <a:pt x="12" y="4"/>
                      <a:pt x="12" y="4"/>
                    </a:cubicBezTo>
                    <a:cubicBezTo>
                      <a:pt x="10" y="3"/>
                      <a:pt x="10" y="3"/>
                      <a:pt x="10" y="2"/>
                    </a:cubicBezTo>
                    <a:cubicBezTo>
                      <a:pt x="10" y="3"/>
                      <a:pt x="10" y="3"/>
                      <a:pt x="12" y="3"/>
                    </a:cubicBezTo>
                    <a:cubicBezTo>
                      <a:pt x="8" y="2"/>
                      <a:pt x="7" y="0"/>
                      <a:pt x="6" y="0"/>
                    </a:cubicBezTo>
                    <a:cubicBezTo>
                      <a:pt x="5" y="0"/>
                      <a:pt x="8" y="2"/>
                      <a:pt x="9" y="3"/>
                    </a:cubicBezTo>
                    <a:cubicBezTo>
                      <a:pt x="7" y="2"/>
                      <a:pt x="4" y="1"/>
                      <a:pt x="5"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65" name="Freeform 118">
                <a:extLst>
                  <a:ext uri="{FF2B5EF4-FFF2-40B4-BE49-F238E27FC236}">
                    <a16:creationId xmlns:a16="http://schemas.microsoft.com/office/drawing/2014/main" id="{698DD18B-C918-4FCC-B18D-A1B596EE6B27}"/>
                  </a:ext>
                </a:extLst>
              </p:cNvPr>
              <p:cNvSpPr>
                <a:spLocks/>
              </p:cNvSpPr>
              <p:nvPr/>
            </p:nvSpPr>
            <p:spPr bwMode="auto">
              <a:xfrm>
                <a:off x="4523" y="3060"/>
                <a:ext cx="1" cy="0"/>
              </a:xfrm>
              <a:custGeom>
                <a:avLst/>
                <a:gdLst>
                  <a:gd name="T0" fmla="*/ 1 w 2"/>
                  <a:gd name="T1" fmla="*/ 1 h 1"/>
                  <a:gd name="T2" fmla="*/ 0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0" y="0"/>
                      <a:pt x="0" y="0"/>
                      <a:pt x="0" y="0"/>
                    </a:cubicBezTo>
                    <a:cubicBezTo>
                      <a:pt x="0" y="0"/>
                      <a:pt x="1"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66" name="Freeform 119">
                <a:extLst>
                  <a:ext uri="{FF2B5EF4-FFF2-40B4-BE49-F238E27FC236}">
                    <a16:creationId xmlns:a16="http://schemas.microsoft.com/office/drawing/2014/main" id="{E5B4EB45-897B-4B76-9D41-42FBB97C4815}"/>
                  </a:ext>
                </a:extLst>
              </p:cNvPr>
              <p:cNvSpPr>
                <a:spLocks/>
              </p:cNvSpPr>
              <p:nvPr/>
            </p:nvSpPr>
            <p:spPr bwMode="auto">
              <a:xfrm>
                <a:off x="4513" y="3037"/>
                <a:ext cx="19" cy="16"/>
              </a:xfrm>
              <a:custGeom>
                <a:avLst/>
                <a:gdLst>
                  <a:gd name="T0" fmla="*/ 5 w 23"/>
                  <a:gd name="T1" fmla="*/ 5 h 20"/>
                  <a:gd name="T2" fmla="*/ 7 w 23"/>
                  <a:gd name="T3" fmla="*/ 6 h 20"/>
                  <a:gd name="T4" fmla="*/ 2 w 23"/>
                  <a:gd name="T5" fmla="*/ 5 h 20"/>
                  <a:gd name="T6" fmla="*/ 2 w 23"/>
                  <a:gd name="T7" fmla="*/ 4 h 20"/>
                  <a:gd name="T8" fmla="*/ 6 w 23"/>
                  <a:gd name="T9" fmla="*/ 5 h 20"/>
                  <a:gd name="T10" fmla="*/ 7 w 23"/>
                  <a:gd name="T11" fmla="*/ 5 h 20"/>
                  <a:gd name="T12" fmla="*/ 4 w 23"/>
                  <a:gd name="T13" fmla="*/ 4 h 20"/>
                  <a:gd name="T14" fmla="*/ 3 w 23"/>
                  <a:gd name="T15" fmla="*/ 3 h 20"/>
                  <a:gd name="T16" fmla="*/ 4 w 23"/>
                  <a:gd name="T17" fmla="*/ 4 h 20"/>
                  <a:gd name="T18" fmla="*/ 7 w 23"/>
                  <a:gd name="T19" fmla="*/ 5 h 20"/>
                  <a:gd name="T20" fmla="*/ 2 w 23"/>
                  <a:gd name="T21" fmla="*/ 1 h 20"/>
                  <a:gd name="T22" fmla="*/ 2 w 23"/>
                  <a:gd name="T23" fmla="*/ 2 h 20"/>
                  <a:gd name="T24" fmla="*/ 4 w 23"/>
                  <a:gd name="T25" fmla="*/ 2 h 20"/>
                  <a:gd name="T26" fmla="*/ 2 w 23"/>
                  <a:gd name="T27" fmla="*/ 2 h 20"/>
                  <a:gd name="T28" fmla="*/ 2 w 23"/>
                  <a:gd name="T29" fmla="*/ 2 h 20"/>
                  <a:gd name="T30" fmla="*/ 0 w 23"/>
                  <a:gd name="T31" fmla="*/ 5 h 20"/>
                  <a:gd name="T32" fmla="*/ 1 w 23"/>
                  <a:gd name="T33" fmla="*/ 4 h 20"/>
                  <a:gd name="T34" fmla="*/ 2 w 23"/>
                  <a:gd name="T35" fmla="*/ 5 h 20"/>
                  <a:gd name="T36" fmla="*/ 5 w 23"/>
                  <a:gd name="T37" fmla="*/ 6 h 20"/>
                  <a:gd name="T38" fmla="*/ 4 w 23"/>
                  <a:gd name="T39" fmla="*/ 6 h 20"/>
                  <a:gd name="T40" fmla="*/ 7 w 23"/>
                  <a:gd name="T41" fmla="*/ 7 h 20"/>
                  <a:gd name="T42" fmla="*/ 8 w 23"/>
                  <a:gd name="T43" fmla="*/ 8 h 20"/>
                  <a:gd name="T44" fmla="*/ 8 w 23"/>
                  <a:gd name="T45" fmla="*/ 7 h 20"/>
                  <a:gd name="T46" fmla="*/ 5 w 23"/>
                  <a:gd name="T47" fmla="*/ 5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3" h="20">
                    <a:moveTo>
                      <a:pt x="10" y="13"/>
                    </a:moveTo>
                    <a:cubicBezTo>
                      <a:pt x="11" y="13"/>
                      <a:pt x="13" y="15"/>
                      <a:pt x="15" y="15"/>
                    </a:cubicBezTo>
                    <a:cubicBezTo>
                      <a:pt x="13" y="13"/>
                      <a:pt x="10" y="13"/>
                      <a:pt x="6" y="11"/>
                    </a:cubicBezTo>
                    <a:cubicBezTo>
                      <a:pt x="8" y="12"/>
                      <a:pt x="5" y="10"/>
                      <a:pt x="5" y="9"/>
                    </a:cubicBezTo>
                    <a:cubicBezTo>
                      <a:pt x="7" y="10"/>
                      <a:pt x="12" y="12"/>
                      <a:pt x="13" y="13"/>
                    </a:cubicBezTo>
                    <a:cubicBezTo>
                      <a:pt x="12" y="12"/>
                      <a:pt x="14" y="12"/>
                      <a:pt x="15" y="12"/>
                    </a:cubicBezTo>
                    <a:cubicBezTo>
                      <a:pt x="11" y="12"/>
                      <a:pt x="13" y="11"/>
                      <a:pt x="9" y="10"/>
                    </a:cubicBezTo>
                    <a:cubicBezTo>
                      <a:pt x="6" y="9"/>
                      <a:pt x="5" y="7"/>
                      <a:pt x="7" y="7"/>
                    </a:cubicBezTo>
                    <a:cubicBezTo>
                      <a:pt x="9" y="8"/>
                      <a:pt x="9" y="8"/>
                      <a:pt x="9" y="9"/>
                    </a:cubicBezTo>
                    <a:cubicBezTo>
                      <a:pt x="13" y="11"/>
                      <a:pt x="11" y="9"/>
                      <a:pt x="15" y="11"/>
                    </a:cubicBezTo>
                    <a:cubicBezTo>
                      <a:pt x="9" y="7"/>
                      <a:pt x="11" y="4"/>
                      <a:pt x="2" y="1"/>
                    </a:cubicBezTo>
                    <a:cubicBezTo>
                      <a:pt x="0" y="0"/>
                      <a:pt x="2" y="2"/>
                      <a:pt x="2" y="2"/>
                    </a:cubicBezTo>
                    <a:cubicBezTo>
                      <a:pt x="4" y="2"/>
                      <a:pt x="7" y="4"/>
                      <a:pt x="9" y="5"/>
                    </a:cubicBezTo>
                    <a:cubicBezTo>
                      <a:pt x="7" y="5"/>
                      <a:pt x="9" y="7"/>
                      <a:pt x="6" y="5"/>
                    </a:cubicBezTo>
                    <a:cubicBezTo>
                      <a:pt x="3" y="3"/>
                      <a:pt x="3" y="3"/>
                      <a:pt x="3" y="3"/>
                    </a:cubicBezTo>
                    <a:cubicBezTo>
                      <a:pt x="1" y="5"/>
                      <a:pt x="0" y="8"/>
                      <a:pt x="0" y="11"/>
                    </a:cubicBezTo>
                    <a:cubicBezTo>
                      <a:pt x="1" y="10"/>
                      <a:pt x="1" y="10"/>
                      <a:pt x="1" y="10"/>
                    </a:cubicBezTo>
                    <a:cubicBezTo>
                      <a:pt x="3" y="11"/>
                      <a:pt x="3" y="12"/>
                      <a:pt x="4" y="13"/>
                    </a:cubicBezTo>
                    <a:cubicBezTo>
                      <a:pt x="11" y="15"/>
                      <a:pt x="11" y="15"/>
                      <a:pt x="11" y="15"/>
                    </a:cubicBezTo>
                    <a:cubicBezTo>
                      <a:pt x="10" y="15"/>
                      <a:pt x="11" y="15"/>
                      <a:pt x="9" y="14"/>
                    </a:cubicBezTo>
                    <a:cubicBezTo>
                      <a:pt x="11" y="16"/>
                      <a:pt x="13" y="16"/>
                      <a:pt x="15" y="17"/>
                    </a:cubicBezTo>
                    <a:cubicBezTo>
                      <a:pt x="16" y="18"/>
                      <a:pt x="13" y="17"/>
                      <a:pt x="17" y="19"/>
                    </a:cubicBezTo>
                    <a:cubicBezTo>
                      <a:pt x="23" y="20"/>
                      <a:pt x="13" y="17"/>
                      <a:pt x="18" y="17"/>
                    </a:cubicBezTo>
                    <a:lnTo>
                      <a:pt x="10" y="1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67" name="Freeform 120">
                <a:extLst>
                  <a:ext uri="{FF2B5EF4-FFF2-40B4-BE49-F238E27FC236}">
                    <a16:creationId xmlns:a16="http://schemas.microsoft.com/office/drawing/2014/main" id="{1F4309FC-6CC0-4B85-8E6C-65A8A8EF0371}"/>
                  </a:ext>
                </a:extLst>
              </p:cNvPr>
              <p:cNvSpPr>
                <a:spLocks/>
              </p:cNvSpPr>
              <p:nvPr/>
            </p:nvSpPr>
            <p:spPr bwMode="auto">
              <a:xfrm>
                <a:off x="4521" y="3050"/>
                <a:ext cx="2" cy="1"/>
              </a:xfrm>
              <a:custGeom>
                <a:avLst/>
                <a:gdLst>
                  <a:gd name="T0" fmla="*/ 2 w 2"/>
                  <a:gd name="T1" fmla="*/ 1 h 1"/>
                  <a:gd name="T2" fmla="*/ 0 w 2"/>
                  <a:gd name="T3" fmla="*/ 0 h 1"/>
                  <a:gd name="T4" fmla="*/ 1 w 2"/>
                  <a:gd name="T5" fmla="*/ 1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0" y="0"/>
                    </a:lnTo>
                    <a:lnTo>
                      <a:pt x="1" y="1"/>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68" name="Freeform 121">
                <a:extLst>
                  <a:ext uri="{FF2B5EF4-FFF2-40B4-BE49-F238E27FC236}">
                    <a16:creationId xmlns:a16="http://schemas.microsoft.com/office/drawing/2014/main" id="{7F256024-FC5F-4521-BB8E-2808C13FD83B}"/>
                  </a:ext>
                </a:extLst>
              </p:cNvPr>
              <p:cNvSpPr>
                <a:spLocks/>
              </p:cNvSpPr>
              <p:nvPr/>
            </p:nvSpPr>
            <p:spPr bwMode="auto">
              <a:xfrm>
                <a:off x="4512" y="3047"/>
                <a:ext cx="3" cy="0"/>
              </a:xfrm>
              <a:custGeom>
                <a:avLst/>
                <a:gdLst>
                  <a:gd name="T0" fmla="*/ 0 w 4"/>
                  <a:gd name="T1" fmla="*/ 0 h 1"/>
                  <a:gd name="T2" fmla="*/ 2 w 4"/>
                  <a:gd name="T3" fmla="*/ 1 h 1"/>
                  <a:gd name="T4" fmla="*/ 0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0" y="0"/>
                    </a:moveTo>
                    <a:cubicBezTo>
                      <a:pt x="3" y="1"/>
                      <a:pt x="3" y="1"/>
                      <a:pt x="3" y="1"/>
                    </a:cubicBezTo>
                    <a:cubicBezTo>
                      <a:pt x="4" y="1"/>
                      <a:pt x="3"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69" name="Freeform 122">
                <a:extLst>
                  <a:ext uri="{FF2B5EF4-FFF2-40B4-BE49-F238E27FC236}">
                    <a16:creationId xmlns:a16="http://schemas.microsoft.com/office/drawing/2014/main" id="{23BEDE26-D4AF-4EED-AE24-AE9DFD8051E4}"/>
                  </a:ext>
                </a:extLst>
              </p:cNvPr>
              <p:cNvSpPr>
                <a:spLocks/>
              </p:cNvSpPr>
              <p:nvPr/>
            </p:nvSpPr>
            <p:spPr bwMode="auto">
              <a:xfrm>
                <a:off x="4523" y="3044"/>
                <a:ext cx="2" cy="1"/>
              </a:xfrm>
              <a:custGeom>
                <a:avLst/>
                <a:gdLst>
                  <a:gd name="T0" fmla="*/ 2 w 2"/>
                  <a:gd name="T1" fmla="*/ 1 h 1"/>
                  <a:gd name="T2" fmla="*/ 2 w 2"/>
                  <a:gd name="T3" fmla="*/ 0 h 1"/>
                  <a:gd name="T4" fmla="*/ 0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2" y="0"/>
                      <a:pt x="2" y="0"/>
                      <a:pt x="2" y="0"/>
                    </a:cubicBezTo>
                    <a:cubicBezTo>
                      <a:pt x="0" y="0"/>
                      <a:pt x="0" y="0"/>
                      <a:pt x="0" y="0"/>
                    </a:cubicBezTo>
                    <a:cubicBezTo>
                      <a:pt x="2" y="0"/>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70" name="Freeform 123">
                <a:extLst>
                  <a:ext uri="{FF2B5EF4-FFF2-40B4-BE49-F238E27FC236}">
                    <a16:creationId xmlns:a16="http://schemas.microsoft.com/office/drawing/2014/main" id="{16D478AE-90E9-4C7D-B955-090A81A4B855}"/>
                  </a:ext>
                </a:extLst>
              </p:cNvPr>
              <p:cNvSpPr>
                <a:spLocks/>
              </p:cNvSpPr>
              <p:nvPr/>
            </p:nvSpPr>
            <p:spPr bwMode="auto">
              <a:xfrm>
                <a:off x="4514" y="3034"/>
                <a:ext cx="9" cy="7"/>
              </a:xfrm>
              <a:custGeom>
                <a:avLst/>
                <a:gdLst>
                  <a:gd name="T0" fmla="*/ 2 w 12"/>
                  <a:gd name="T1" fmla="*/ 0 h 8"/>
                  <a:gd name="T2" fmla="*/ 0 w 12"/>
                  <a:gd name="T3" fmla="*/ 3 h 8"/>
                  <a:gd name="T4" fmla="*/ 4 w 12"/>
                  <a:gd name="T5" fmla="*/ 4 h 8"/>
                  <a:gd name="T6" fmla="*/ 2 w 12"/>
                  <a:gd name="T7" fmla="*/ 4 h 8"/>
                  <a:gd name="T8" fmla="*/ 2 w 12"/>
                  <a:gd name="T9" fmla="*/ 2 h 8"/>
                  <a:gd name="T10" fmla="*/ 2 w 12"/>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2" y="0"/>
                    </a:moveTo>
                    <a:cubicBezTo>
                      <a:pt x="2" y="1"/>
                      <a:pt x="4" y="3"/>
                      <a:pt x="0" y="3"/>
                    </a:cubicBezTo>
                    <a:cubicBezTo>
                      <a:pt x="4" y="5"/>
                      <a:pt x="8" y="6"/>
                      <a:pt x="11" y="8"/>
                    </a:cubicBezTo>
                    <a:cubicBezTo>
                      <a:pt x="12" y="8"/>
                      <a:pt x="6" y="5"/>
                      <a:pt x="5" y="4"/>
                    </a:cubicBezTo>
                    <a:cubicBezTo>
                      <a:pt x="8" y="5"/>
                      <a:pt x="5" y="2"/>
                      <a:pt x="6" y="2"/>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71" name="Freeform 124">
                <a:extLst>
                  <a:ext uri="{FF2B5EF4-FFF2-40B4-BE49-F238E27FC236}">
                    <a16:creationId xmlns:a16="http://schemas.microsoft.com/office/drawing/2014/main" id="{8612B5B3-98C5-48A6-9388-12B4E333DDDB}"/>
                  </a:ext>
                </a:extLst>
              </p:cNvPr>
              <p:cNvSpPr>
                <a:spLocks/>
              </p:cNvSpPr>
              <p:nvPr/>
            </p:nvSpPr>
            <p:spPr bwMode="auto">
              <a:xfrm>
                <a:off x="4518" y="3011"/>
                <a:ext cx="17" cy="31"/>
              </a:xfrm>
              <a:custGeom>
                <a:avLst/>
                <a:gdLst>
                  <a:gd name="T0" fmla="*/ 5 w 21"/>
                  <a:gd name="T1" fmla="*/ 13 h 39"/>
                  <a:gd name="T2" fmla="*/ 5 w 21"/>
                  <a:gd name="T3" fmla="*/ 12 h 39"/>
                  <a:gd name="T4" fmla="*/ 6 w 21"/>
                  <a:gd name="T5" fmla="*/ 13 h 39"/>
                  <a:gd name="T6" fmla="*/ 7 w 21"/>
                  <a:gd name="T7" fmla="*/ 14 h 39"/>
                  <a:gd name="T8" fmla="*/ 6 w 21"/>
                  <a:gd name="T9" fmla="*/ 13 h 39"/>
                  <a:gd name="T10" fmla="*/ 6 w 21"/>
                  <a:gd name="T11" fmla="*/ 11 h 39"/>
                  <a:gd name="T12" fmla="*/ 4 w 21"/>
                  <a:gd name="T13" fmla="*/ 10 h 39"/>
                  <a:gd name="T14" fmla="*/ 8 w 21"/>
                  <a:gd name="T15" fmla="*/ 11 h 39"/>
                  <a:gd name="T16" fmla="*/ 4 w 21"/>
                  <a:gd name="T17" fmla="*/ 9 h 39"/>
                  <a:gd name="T18" fmla="*/ 6 w 21"/>
                  <a:gd name="T19" fmla="*/ 9 h 39"/>
                  <a:gd name="T20" fmla="*/ 6 w 21"/>
                  <a:gd name="T21" fmla="*/ 10 h 39"/>
                  <a:gd name="T22" fmla="*/ 6 w 21"/>
                  <a:gd name="T23" fmla="*/ 9 h 39"/>
                  <a:gd name="T24" fmla="*/ 8 w 21"/>
                  <a:gd name="T25" fmla="*/ 11 h 39"/>
                  <a:gd name="T26" fmla="*/ 9 w 21"/>
                  <a:gd name="T27" fmla="*/ 10 h 39"/>
                  <a:gd name="T28" fmla="*/ 9 w 21"/>
                  <a:gd name="T29" fmla="*/ 11 h 39"/>
                  <a:gd name="T30" fmla="*/ 9 w 21"/>
                  <a:gd name="T31" fmla="*/ 10 h 39"/>
                  <a:gd name="T32" fmla="*/ 9 w 21"/>
                  <a:gd name="T33" fmla="*/ 9 h 39"/>
                  <a:gd name="T34" fmla="*/ 9 w 21"/>
                  <a:gd name="T35" fmla="*/ 5 h 39"/>
                  <a:gd name="T36" fmla="*/ 9 w 21"/>
                  <a:gd name="T37" fmla="*/ 5 h 39"/>
                  <a:gd name="T38" fmla="*/ 8 w 21"/>
                  <a:gd name="T39" fmla="*/ 5 h 39"/>
                  <a:gd name="T40" fmla="*/ 9 w 21"/>
                  <a:gd name="T41" fmla="*/ 3 h 39"/>
                  <a:gd name="T42" fmla="*/ 6 w 21"/>
                  <a:gd name="T43" fmla="*/ 6 h 39"/>
                  <a:gd name="T44" fmla="*/ 6 w 21"/>
                  <a:gd name="T45" fmla="*/ 5 h 39"/>
                  <a:gd name="T46" fmla="*/ 8 w 21"/>
                  <a:gd name="T47" fmla="*/ 4 h 39"/>
                  <a:gd name="T48" fmla="*/ 6 w 21"/>
                  <a:gd name="T49" fmla="*/ 4 h 39"/>
                  <a:gd name="T50" fmla="*/ 9 w 21"/>
                  <a:gd name="T51" fmla="*/ 2 h 39"/>
                  <a:gd name="T52" fmla="*/ 5 w 21"/>
                  <a:gd name="T53" fmla="*/ 4 h 39"/>
                  <a:gd name="T54" fmla="*/ 5 w 21"/>
                  <a:gd name="T55" fmla="*/ 3 h 39"/>
                  <a:gd name="T56" fmla="*/ 2 w 21"/>
                  <a:gd name="T57" fmla="*/ 5 h 39"/>
                  <a:gd name="T58" fmla="*/ 4 w 21"/>
                  <a:gd name="T59" fmla="*/ 7 h 39"/>
                  <a:gd name="T60" fmla="*/ 6 w 21"/>
                  <a:gd name="T61" fmla="*/ 6 h 39"/>
                  <a:gd name="T62" fmla="*/ 5 w 21"/>
                  <a:gd name="T63" fmla="*/ 9 h 39"/>
                  <a:gd name="T64" fmla="*/ 5 w 21"/>
                  <a:gd name="T65" fmla="*/ 9 h 39"/>
                  <a:gd name="T66" fmla="*/ 5 w 21"/>
                  <a:gd name="T67" fmla="*/ 6 h 39"/>
                  <a:gd name="T68" fmla="*/ 6 w 21"/>
                  <a:gd name="T69" fmla="*/ 8 h 39"/>
                  <a:gd name="T70" fmla="*/ 6 w 21"/>
                  <a:gd name="T71" fmla="*/ 7 h 39"/>
                  <a:gd name="T72" fmla="*/ 5 w 21"/>
                  <a:gd name="T73" fmla="*/ 6 h 39"/>
                  <a:gd name="T74" fmla="*/ 6 w 21"/>
                  <a:gd name="T75" fmla="*/ 8 h 39"/>
                  <a:gd name="T76" fmla="*/ 4 w 21"/>
                  <a:gd name="T77" fmla="*/ 6 h 39"/>
                  <a:gd name="T78" fmla="*/ 2 w 21"/>
                  <a:gd name="T79" fmla="*/ 10 h 39"/>
                  <a:gd name="T80" fmla="*/ 3 w 21"/>
                  <a:gd name="T81" fmla="*/ 11 h 39"/>
                  <a:gd name="T82" fmla="*/ 2 w 21"/>
                  <a:gd name="T83" fmla="*/ 13 h 39"/>
                  <a:gd name="T84" fmla="*/ 4 w 21"/>
                  <a:gd name="T85" fmla="*/ 14 h 39"/>
                  <a:gd name="T86" fmla="*/ 1 w 21"/>
                  <a:gd name="T87" fmla="*/ 11 h 39"/>
                  <a:gd name="T88" fmla="*/ 1 w 21"/>
                  <a:gd name="T89" fmla="*/ 12 h 39"/>
                  <a:gd name="T90" fmla="*/ 2 w 21"/>
                  <a:gd name="T91" fmla="*/ 13 h 39"/>
                  <a:gd name="T92" fmla="*/ 1 w 21"/>
                  <a:gd name="T93" fmla="*/ 13 h 39"/>
                  <a:gd name="T94" fmla="*/ 5 w 21"/>
                  <a:gd name="T95" fmla="*/ 14 h 39"/>
                  <a:gd name="T96" fmla="*/ 7 w 21"/>
                  <a:gd name="T97" fmla="*/ 14 h 39"/>
                  <a:gd name="T98" fmla="*/ 5 w 21"/>
                  <a:gd name="T99" fmla="*/ 13 h 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 h="39">
                    <a:moveTo>
                      <a:pt x="11" y="32"/>
                    </a:moveTo>
                    <a:cubicBezTo>
                      <a:pt x="12" y="32"/>
                      <a:pt x="9" y="30"/>
                      <a:pt x="11" y="30"/>
                    </a:cubicBezTo>
                    <a:cubicBezTo>
                      <a:pt x="13" y="32"/>
                      <a:pt x="14" y="32"/>
                      <a:pt x="13" y="32"/>
                    </a:cubicBezTo>
                    <a:cubicBezTo>
                      <a:pt x="17" y="35"/>
                      <a:pt x="12" y="31"/>
                      <a:pt x="16" y="33"/>
                    </a:cubicBezTo>
                    <a:cubicBezTo>
                      <a:pt x="13" y="32"/>
                      <a:pt x="13" y="32"/>
                      <a:pt x="13" y="32"/>
                    </a:cubicBezTo>
                    <a:cubicBezTo>
                      <a:pt x="15" y="31"/>
                      <a:pt x="10" y="28"/>
                      <a:pt x="14" y="29"/>
                    </a:cubicBezTo>
                    <a:cubicBezTo>
                      <a:pt x="13" y="28"/>
                      <a:pt x="13" y="27"/>
                      <a:pt x="10" y="25"/>
                    </a:cubicBezTo>
                    <a:cubicBezTo>
                      <a:pt x="14" y="27"/>
                      <a:pt x="14" y="28"/>
                      <a:pt x="18" y="29"/>
                    </a:cubicBezTo>
                    <a:cubicBezTo>
                      <a:pt x="16" y="28"/>
                      <a:pt x="12" y="25"/>
                      <a:pt x="9" y="23"/>
                    </a:cubicBezTo>
                    <a:cubicBezTo>
                      <a:pt x="15" y="25"/>
                      <a:pt x="9" y="21"/>
                      <a:pt x="14" y="23"/>
                    </a:cubicBezTo>
                    <a:cubicBezTo>
                      <a:pt x="14" y="23"/>
                      <a:pt x="14" y="24"/>
                      <a:pt x="14" y="24"/>
                    </a:cubicBezTo>
                    <a:cubicBezTo>
                      <a:pt x="19" y="27"/>
                      <a:pt x="13" y="22"/>
                      <a:pt x="15" y="22"/>
                    </a:cubicBezTo>
                    <a:cubicBezTo>
                      <a:pt x="19" y="26"/>
                      <a:pt x="19" y="26"/>
                      <a:pt x="19" y="26"/>
                    </a:cubicBezTo>
                    <a:cubicBezTo>
                      <a:pt x="18" y="25"/>
                      <a:pt x="16" y="22"/>
                      <a:pt x="20" y="24"/>
                    </a:cubicBezTo>
                    <a:cubicBezTo>
                      <a:pt x="21" y="26"/>
                      <a:pt x="21" y="26"/>
                      <a:pt x="21" y="26"/>
                    </a:cubicBezTo>
                    <a:cubicBezTo>
                      <a:pt x="21" y="24"/>
                      <a:pt x="21" y="24"/>
                      <a:pt x="21" y="24"/>
                    </a:cubicBezTo>
                    <a:cubicBezTo>
                      <a:pt x="21" y="23"/>
                      <a:pt x="21" y="23"/>
                      <a:pt x="21" y="23"/>
                    </a:cubicBezTo>
                    <a:cubicBezTo>
                      <a:pt x="21" y="0"/>
                      <a:pt x="20" y="17"/>
                      <a:pt x="20" y="11"/>
                    </a:cubicBezTo>
                    <a:cubicBezTo>
                      <a:pt x="20" y="11"/>
                      <a:pt x="20" y="11"/>
                      <a:pt x="20" y="11"/>
                    </a:cubicBezTo>
                    <a:cubicBezTo>
                      <a:pt x="19" y="11"/>
                      <a:pt x="19" y="10"/>
                      <a:pt x="18" y="11"/>
                    </a:cubicBezTo>
                    <a:cubicBezTo>
                      <a:pt x="20" y="8"/>
                      <a:pt x="20" y="8"/>
                      <a:pt x="20" y="8"/>
                    </a:cubicBezTo>
                    <a:cubicBezTo>
                      <a:pt x="17" y="9"/>
                      <a:pt x="20" y="10"/>
                      <a:pt x="13" y="14"/>
                    </a:cubicBezTo>
                    <a:cubicBezTo>
                      <a:pt x="21" y="8"/>
                      <a:pt x="10" y="16"/>
                      <a:pt x="13" y="12"/>
                    </a:cubicBezTo>
                    <a:cubicBezTo>
                      <a:pt x="15" y="10"/>
                      <a:pt x="15" y="12"/>
                      <a:pt x="18" y="9"/>
                    </a:cubicBezTo>
                    <a:cubicBezTo>
                      <a:pt x="14" y="12"/>
                      <a:pt x="17" y="9"/>
                      <a:pt x="15" y="10"/>
                    </a:cubicBezTo>
                    <a:cubicBezTo>
                      <a:pt x="19" y="7"/>
                      <a:pt x="15" y="9"/>
                      <a:pt x="20" y="6"/>
                    </a:cubicBezTo>
                    <a:cubicBezTo>
                      <a:pt x="11" y="9"/>
                      <a:pt x="11" y="9"/>
                      <a:pt x="11" y="9"/>
                    </a:cubicBezTo>
                    <a:cubicBezTo>
                      <a:pt x="14" y="8"/>
                      <a:pt x="13" y="8"/>
                      <a:pt x="12" y="8"/>
                    </a:cubicBezTo>
                    <a:cubicBezTo>
                      <a:pt x="13" y="8"/>
                      <a:pt x="6" y="10"/>
                      <a:pt x="4" y="12"/>
                    </a:cubicBezTo>
                    <a:cubicBezTo>
                      <a:pt x="8" y="13"/>
                      <a:pt x="10" y="15"/>
                      <a:pt x="10" y="18"/>
                    </a:cubicBezTo>
                    <a:cubicBezTo>
                      <a:pt x="15" y="14"/>
                      <a:pt x="11" y="20"/>
                      <a:pt x="15" y="16"/>
                    </a:cubicBezTo>
                    <a:cubicBezTo>
                      <a:pt x="11" y="21"/>
                      <a:pt x="11" y="21"/>
                      <a:pt x="11" y="21"/>
                    </a:cubicBezTo>
                    <a:cubicBezTo>
                      <a:pt x="11" y="21"/>
                      <a:pt x="11" y="21"/>
                      <a:pt x="11" y="21"/>
                    </a:cubicBezTo>
                    <a:cubicBezTo>
                      <a:pt x="12" y="7"/>
                      <a:pt x="12" y="17"/>
                      <a:pt x="12" y="14"/>
                    </a:cubicBezTo>
                    <a:cubicBezTo>
                      <a:pt x="12" y="17"/>
                      <a:pt x="13" y="11"/>
                      <a:pt x="13" y="19"/>
                    </a:cubicBezTo>
                    <a:cubicBezTo>
                      <a:pt x="15" y="17"/>
                      <a:pt x="15" y="17"/>
                      <a:pt x="15" y="17"/>
                    </a:cubicBezTo>
                    <a:cubicBezTo>
                      <a:pt x="16" y="19"/>
                      <a:pt x="12" y="16"/>
                      <a:pt x="11" y="14"/>
                    </a:cubicBezTo>
                    <a:cubicBezTo>
                      <a:pt x="10" y="15"/>
                      <a:pt x="12" y="16"/>
                      <a:pt x="14" y="19"/>
                    </a:cubicBezTo>
                    <a:cubicBezTo>
                      <a:pt x="9" y="14"/>
                      <a:pt x="9" y="14"/>
                      <a:pt x="9" y="14"/>
                    </a:cubicBezTo>
                    <a:cubicBezTo>
                      <a:pt x="8" y="19"/>
                      <a:pt x="9" y="24"/>
                      <a:pt x="4" y="25"/>
                    </a:cubicBezTo>
                    <a:cubicBezTo>
                      <a:pt x="8" y="28"/>
                      <a:pt x="8" y="28"/>
                      <a:pt x="8" y="28"/>
                    </a:cubicBezTo>
                    <a:cubicBezTo>
                      <a:pt x="5" y="28"/>
                      <a:pt x="15" y="35"/>
                      <a:pt x="6" y="31"/>
                    </a:cubicBezTo>
                    <a:cubicBezTo>
                      <a:pt x="9" y="34"/>
                      <a:pt x="9" y="34"/>
                      <a:pt x="9" y="34"/>
                    </a:cubicBezTo>
                    <a:cubicBezTo>
                      <a:pt x="7" y="32"/>
                      <a:pt x="3" y="31"/>
                      <a:pt x="1" y="29"/>
                    </a:cubicBezTo>
                    <a:cubicBezTo>
                      <a:pt x="2" y="30"/>
                      <a:pt x="0" y="29"/>
                      <a:pt x="1" y="30"/>
                    </a:cubicBezTo>
                    <a:cubicBezTo>
                      <a:pt x="3" y="31"/>
                      <a:pt x="3" y="31"/>
                      <a:pt x="3" y="31"/>
                    </a:cubicBezTo>
                    <a:cubicBezTo>
                      <a:pt x="6" y="33"/>
                      <a:pt x="4" y="32"/>
                      <a:pt x="1" y="31"/>
                    </a:cubicBezTo>
                    <a:cubicBezTo>
                      <a:pt x="4" y="34"/>
                      <a:pt x="8" y="34"/>
                      <a:pt x="11" y="36"/>
                    </a:cubicBezTo>
                    <a:cubicBezTo>
                      <a:pt x="5" y="30"/>
                      <a:pt x="19" y="39"/>
                      <a:pt x="17" y="36"/>
                    </a:cubicBezTo>
                    <a:cubicBezTo>
                      <a:pt x="15" y="33"/>
                      <a:pt x="13" y="33"/>
                      <a:pt x="11" y="3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72" name="Freeform 125">
                <a:extLst>
                  <a:ext uri="{FF2B5EF4-FFF2-40B4-BE49-F238E27FC236}">
                    <a16:creationId xmlns:a16="http://schemas.microsoft.com/office/drawing/2014/main" id="{D069D759-EE07-4E59-89AD-7E2C327A4F58}"/>
                  </a:ext>
                </a:extLst>
              </p:cNvPr>
              <p:cNvSpPr>
                <a:spLocks/>
              </p:cNvSpPr>
              <p:nvPr/>
            </p:nvSpPr>
            <p:spPr bwMode="auto">
              <a:xfrm>
                <a:off x="4518" y="3034"/>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73" name="Freeform 126">
                <a:extLst>
                  <a:ext uri="{FF2B5EF4-FFF2-40B4-BE49-F238E27FC236}">
                    <a16:creationId xmlns:a16="http://schemas.microsoft.com/office/drawing/2014/main" id="{B56B00D8-9E69-4154-BFF5-5F57CD2F2775}"/>
                  </a:ext>
                </a:extLst>
              </p:cNvPr>
              <p:cNvSpPr>
                <a:spLocks/>
              </p:cNvSpPr>
              <p:nvPr/>
            </p:nvSpPr>
            <p:spPr bwMode="auto">
              <a:xfrm>
                <a:off x="4527" y="3016"/>
                <a:ext cx="1" cy="1"/>
              </a:xfrm>
              <a:custGeom>
                <a:avLst/>
                <a:gdLst>
                  <a:gd name="T0" fmla="*/ 1 w 1"/>
                  <a:gd name="T1" fmla="*/ 1 h 1"/>
                  <a:gd name="T2" fmla="*/ 1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0"/>
                      <a:pt x="1" y="0"/>
                      <a:pt x="1" y="0"/>
                    </a:cubicBezTo>
                    <a:cubicBezTo>
                      <a:pt x="0" y="1"/>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74" name="Rectangle 127">
                <a:extLst>
                  <a:ext uri="{FF2B5EF4-FFF2-40B4-BE49-F238E27FC236}">
                    <a16:creationId xmlns:a16="http://schemas.microsoft.com/office/drawing/2014/main" id="{0B04F44C-8BA5-43F1-964D-25A58B9A64EA}"/>
                  </a:ext>
                </a:extLst>
              </p:cNvPr>
              <p:cNvSpPr>
                <a:spLocks noChangeArrowheads="1"/>
              </p:cNvSpPr>
              <p:nvPr/>
            </p:nvSpPr>
            <p:spPr bwMode="auto">
              <a:xfrm>
                <a:off x="4519" y="3036"/>
                <a:ext cx="2"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575" name="Freeform 128">
                <a:extLst>
                  <a:ext uri="{FF2B5EF4-FFF2-40B4-BE49-F238E27FC236}">
                    <a16:creationId xmlns:a16="http://schemas.microsoft.com/office/drawing/2014/main" id="{330954F9-A5AA-4733-9717-E45E302A2A1E}"/>
                  </a:ext>
                </a:extLst>
              </p:cNvPr>
              <p:cNvSpPr>
                <a:spLocks/>
              </p:cNvSpPr>
              <p:nvPr/>
            </p:nvSpPr>
            <p:spPr bwMode="auto">
              <a:xfrm>
                <a:off x="4525" y="3040"/>
                <a:ext cx="1" cy="1"/>
              </a:xfrm>
              <a:custGeom>
                <a:avLst/>
                <a:gdLst>
                  <a:gd name="T0" fmla="*/ 1 w 1"/>
                  <a:gd name="T1" fmla="*/ 1 h 1"/>
                  <a:gd name="T2" fmla="*/ 1 w 1"/>
                  <a:gd name="T3" fmla="*/ 1 h 1"/>
                  <a:gd name="T4" fmla="*/ 0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1" y="1"/>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76" name="Freeform 129">
                <a:extLst>
                  <a:ext uri="{FF2B5EF4-FFF2-40B4-BE49-F238E27FC236}">
                    <a16:creationId xmlns:a16="http://schemas.microsoft.com/office/drawing/2014/main" id="{387B690F-4769-4A96-8A07-1AE5DF345185}"/>
                  </a:ext>
                </a:extLst>
              </p:cNvPr>
              <p:cNvSpPr>
                <a:spLocks/>
              </p:cNvSpPr>
              <p:nvPr/>
            </p:nvSpPr>
            <p:spPr bwMode="auto">
              <a:xfrm>
                <a:off x="4528" y="3011"/>
                <a:ext cx="3" cy="1"/>
              </a:xfrm>
              <a:custGeom>
                <a:avLst/>
                <a:gdLst>
                  <a:gd name="T0" fmla="*/ 3 w 3"/>
                  <a:gd name="T1" fmla="*/ 0 h 1"/>
                  <a:gd name="T2" fmla="*/ 0 w 3"/>
                  <a:gd name="T3" fmla="*/ 1 h 1"/>
                  <a:gd name="T4" fmla="*/ 3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3" y="0"/>
                    </a:moveTo>
                    <a:lnTo>
                      <a:pt x="0" y="1"/>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77" name="Freeform 130">
                <a:extLst>
                  <a:ext uri="{FF2B5EF4-FFF2-40B4-BE49-F238E27FC236}">
                    <a16:creationId xmlns:a16="http://schemas.microsoft.com/office/drawing/2014/main" id="{D8829E92-36BB-441F-8B62-734037A37276}"/>
                  </a:ext>
                </a:extLst>
              </p:cNvPr>
              <p:cNvSpPr>
                <a:spLocks/>
              </p:cNvSpPr>
              <p:nvPr/>
            </p:nvSpPr>
            <p:spPr bwMode="auto">
              <a:xfrm>
                <a:off x="4529" y="300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78" name="Freeform 131">
                <a:extLst>
                  <a:ext uri="{FF2B5EF4-FFF2-40B4-BE49-F238E27FC236}">
                    <a16:creationId xmlns:a16="http://schemas.microsoft.com/office/drawing/2014/main" id="{18C19FF7-6DF9-4EA8-BE89-FB108D22D7D2}"/>
                  </a:ext>
                </a:extLst>
              </p:cNvPr>
              <p:cNvSpPr>
                <a:spLocks/>
              </p:cNvSpPr>
              <p:nvPr/>
            </p:nvSpPr>
            <p:spPr bwMode="auto">
              <a:xfrm>
                <a:off x="4505" y="2975"/>
                <a:ext cx="28" cy="43"/>
              </a:xfrm>
              <a:custGeom>
                <a:avLst/>
                <a:gdLst>
                  <a:gd name="T0" fmla="*/ 7 w 35"/>
                  <a:gd name="T1" fmla="*/ 2 h 53"/>
                  <a:gd name="T2" fmla="*/ 5 w 35"/>
                  <a:gd name="T3" fmla="*/ 1 h 53"/>
                  <a:gd name="T4" fmla="*/ 3 w 35"/>
                  <a:gd name="T5" fmla="*/ 2 h 53"/>
                  <a:gd name="T6" fmla="*/ 4 w 35"/>
                  <a:gd name="T7" fmla="*/ 2 h 53"/>
                  <a:gd name="T8" fmla="*/ 5 w 35"/>
                  <a:gd name="T9" fmla="*/ 5 h 53"/>
                  <a:gd name="T10" fmla="*/ 4 w 35"/>
                  <a:gd name="T11" fmla="*/ 7 h 53"/>
                  <a:gd name="T12" fmla="*/ 6 w 35"/>
                  <a:gd name="T13" fmla="*/ 9 h 53"/>
                  <a:gd name="T14" fmla="*/ 5 w 35"/>
                  <a:gd name="T15" fmla="*/ 10 h 53"/>
                  <a:gd name="T16" fmla="*/ 5 w 35"/>
                  <a:gd name="T17" fmla="*/ 11 h 53"/>
                  <a:gd name="T18" fmla="*/ 9 w 35"/>
                  <a:gd name="T19" fmla="*/ 11 h 53"/>
                  <a:gd name="T20" fmla="*/ 9 w 35"/>
                  <a:gd name="T21" fmla="*/ 12 h 53"/>
                  <a:gd name="T22" fmla="*/ 8 w 35"/>
                  <a:gd name="T23" fmla="*/ 13 h 53"/>
                  <a:gd name="T24" fmla="*/ 8 w 35"/>
                  <a:gd name="T25" fmla="*/ 15 h 53"/>
                  <a:gd name="T26" fmla="*/ 7 w 35"/>
                  <a:gd name="T27" fmla="*/ 16 h 53"/>
                  <a:gd name="T28" fmla="*/ 9 w 35"/>
                  <a:gd name="T29" fmla="*/ 17 h 53"/>
                  <a:gd name="T30" fmla="*/ 11 w 35"/>
                  <a:gd name="T31" fmla="*/ 18 h 53"/>
                  <a:gd name="T32" fmla="*/ 9 w 35"/>
                  <a:gd name="T33" fmla="*/ 19 h 53"/>
                  <a:gd name="T34" fmla="*/ 9 w 35"/>
                  <a:gd name="T35" fmla="*/ 19 h 53"/>
                  <a:gd name="T36" fmla="*/ 10 w 35"/>
                  <a:gd name="T37" fmla="*/ 23 h 53"/>
                  <a:gd name="T38" fmla="*/ 10 w 35"/>
                  <a:gd name="T39" fmla="*/ 21 h 53"/>
                  <a:gd name="T40" fmla="*/ 9 w 35"/>
                  <a:gd name="T41" fmla="*/ 21 h 53"/>
                  <a:gd name="T42" fmla="*/ 14 w 35"/>
                  <a:gd name="T43" fmla="*/ 19 h 53"/>
                  <a:gd name="T44" fmla="*/ 14 w 35"/>
                  <a:gd name="T45" fmla="*/ 19 h 53"/>
                  <a:gd name="T46" fmla="*/ 13 w 35"/>
                  <a:gd name="T47" fmla="*/ 18 h 53"/>
                  <a:gd name="T48" fmla="*/ 14 w 35"/>
                  <a:gd name="T49" fmla="*/ 17 h 53"/>
                  <a:gd name="T50" fmla="*/ 14 w 35"/>
                  <a:gd name="T51" fmla="*/ 15 h 53"/>
                  <a:gd name="T52" fmla="*/ 11 w 35"/>
                  <a:gd name="T53" fmla="*/ 15 h 53"/>
                  <a:gd name="T54" fmla="*/ 12 w 35"/>
                  <a:gd name="T55" fmla="*/ 15 h 53"/>
                  <a:gd name="T56" fmla="*/ 12 w 35"/>
                  <a:gd name="T57" fmla="*/ 15 h 53"/>
                  <a:gd name="T58" fmla="*/ 11 w 35"/>
                  <a:gd name="T59" fmla="*/ 13 h 53"/>
                  <a:gd name="T60" fmla="*/ 10 w 35"/>
                  <a:gd name="T61" fmla="*/ 12 h 53"/>
                  <a:gd name="T62" fmla="*/ 12 w 35"/>
                  <a:gd name="T63" fmla="*/ 12 h 53"/>
                  <a:gd name="T64" fmla="*/ 12 w 35"/>
                  <a:gd name="T65" fmla="*/ 11 h 53"/>
                  <a:gd name="T66" fmla="*/ 10 w 35"/>
                  <a:gd name="T67" fmla="*/ 11 h 53"/>
                  <a:gd name="T68" fmla="*/ 9 w 35"/>
                  <a:gd name="T69" fmla="*/ 10 h 53"/>
                  <a:gd name="T70" fmla="*/ 8 w 35"/>
                  <a:gd name="T71" fmla="*/ 7 h 53"/>
                  <a:gd name="T72" fmla="*/ 8 w 35"/>
                  <a:gd name="T73" fmla="*/ 7 h 53"/>
                  <a:gd name="T74" fmla="*/ 8 w 35"/>
                  <a:gd name="T75" fmla="*/ 5 h 53"/>
                  <a:gd name="T76" fmla="*/ 5 w 35"/>
                  <a:gd name="T77" fmla="*/ 6 h 53"/>
                  <a:gd name="T78" fmla="*/ 9 w 35"/>
                  <a:gd name="T79" fmla="*/ 4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 h="53">
                    <a:moveTo>
                      <a:pt x="23" y="6"/>
                    </a:moveTo>
                    <a:cubicBezTo>
                      <a:pt x="22" y="5"/>
                      <a:pt x="21" y="4"/>
                      <a:pt x="17" y="3"/>
                    </a:cubicBezTo>
                    <a:cubicBezTo>
                      <a:pt x="19" y="3"/>
                      <a:pt x="19" y="3"/>
                      <a:pt x="19" y="3"/>
                    </a:cubicBezTo>
                    <a:cubicBezTo>
                      <a:pt x="18" y="2"/>
                      <a:pt x="15" y="0"/>
                      <a:pt x="11" y="1"/>
                    </a:cubicBezTo>
                    <a:cubicBezTo>
                      <a:pt x="13" y="1"/>
                      <a:pt x="13" y="1"/>
                      <a:pt x="13" y="1"/>
                    </a:cubicBezTo>
                    <a:cubicBezTo>
                      <a:pt x="16" y="3"/>
                      <a:pt x="9" y="2"/>
                      <a:pt x="7" y="3"/>
                    </a:cubicBezTo>
                    <a:cubicBezTo>
                      <a:pt x="8" y="4"/>
                      <a:pt x="17" y="5"/>
                      <a:pt x="14" y="6"/>
                    </a:cubicBezTo>
                    <a:cubicBezTo>
                      <a:pt x="15" y="6"/>
                      <a:pt x="12" y="6"/>
                      <a:pt x="10" y="6"/>
                    </a:cubicBezTo>
                    <a:cubicBezTo>
                      <a:pt x="10" y="7"/>
                      <a:pt x="16" y="8"/>
                      <a:pt x="17" y="8"/>
                    </a:cubicBezTo>
                    <a:cubicBezTo>
                      <a:pt x="0" y="8"/>
                      <a:pt x="22" y="11"/>
                      <a:pt x="11" y="12"/>
                    </a:cubicBezTo>
                    <a:cubicBezTo>
                      <a:pt x="12" y="13"/>
                      <a:pt x="11" y="14"/>
                      <a:pt x="14" y="15"/>
                    </a:cubicBezTo>
                    <a:cubicBezTo>
                      <a:pt x="10" y="15"/>
                      <a:pt x="14" y="16"/>
                      <a:pt x="9" y="16"/>
                    </a:cubicBezTo>
                    <a:cubicBezTo>
                      <a:pt x="19" y="16"/>
                      <a:pt x="5" y="20"/>
                      <a:pt x="17" y="19"/>
                    </a:cubicBezTo>
                    <a:cubicBezTo>
                      <a:pt x="14" y="21"/>
                      <a:pt x="18" y="19"/>
                      <a:pt x="15" y="21"/>
                    </a:cubicBezTo>
                    <a:cubicBezTo>
                      <a:pt x="14" y="21"/>
                      <a:pt x="14" y="21"/>
                      <a:pt x="14" y="21"/>
                    </a:cubicBezTo>
                    <a:cubicBezTo>
                      <a:pt x="11" y="22"/>
                      <a:pt x="19" y="22"/>
                      <a:pt x="13" y="23"/>
                    </a:cubicBezTo>
                    <a:cubicBezTo>
                      <a:pt x="12" y="24"/>
                      <a:pt x="17" y="23"/>
                      <a:pt x="20" y="23"/>
                    </a:cubicBezTo>
                    <a:cubicBezTo>
                      <a:pt x="19" y="25"/>
                      <a:pt x="17" y="24"/>
                      <a:pt x="12" y="26"/>
                    </a:cubicBezTo>
                    <a:cubicBezTo>
                      <a:pt x="18" y="25"/>
                      <a:pt x="15" y="26"/>
                      <a:pt x="18" y="27"/>
                    </a:cubicBezTo>
                    <a:cubicBezTo>
                      <a:pt x="19" y="26"/>
                      <a:pt x="20" y="25"/>
                      <a:pt x="22" y="26"/>
                    </a:cubicBezTo>
                    <a:cubicBezTo>
                      <a:pt x="21" y="27"/>
                      <a:pt x="26" y="26"/>
                      <a:pt x="28" y="28"/>
                    </a:cubicBezTo>
                    <a:cubicBezTo>
                      <a:pt x="22" y="29"/>
                      <a:pt x="28" y="26"/>
                      <a:pt x="23" y="28"/>
                    </a:cubicBezTo>
                    <a:cubicBezTo>
                      <a:pt x="19" y="28"/>
                      <a:pt x="20" y="27"/>
                      <a:pt x="15" y="27"/>
                    </a:cubicBezTo>
                    <a:cubicBezTo>
                      <a:pt x="15" y="28"/>
                      <a:pt x="16" y="30"/>
                      <a:pt x="19" y="31"/>
                    </a:cubicBezTo>
                    <a:cubicBezTo>
                      <a:pt x="18" y="32"/>
                      <a:pt x="16" y="31"/>
                      <a:pt x="15" y="32"/>
                    </a:cubicBezTo>
                    <a:cubicBezTo>
                      <a:pt x="12" y="34"/>
                      <a:pt x="22" y="33"/>
                      <a:pt x="20" y="34"/>
                    </a:cubicBezTo>
                    <a:cubicBezTo>
                      <a:pt x="16" y="35"/>
                      <a:pt x="16" y="35"/>
                      <a:pt x="16" y="35"/>
                    </a:cubicBezTo>
                    <a:cubicBezTo>
                      <a:pt x="21" y="34"/>
                      <a:pt x="15" y="37"/>
                      <a:pt x="18" y="38"/>
                    </a:cubicBezTo>
                    <a:cubicBezTo>
                      <a:pt x="22" y="37"/>
                      <a:pt x="22" y="37"/>
                      <a:pt x="22" y="37"/>
                    </a:cubicBezTo>
                    <a:cubicBezTo>
                      <a:pt x="14" y="39"/>
                      <a:pt x="27" y="38"/>
                      <a:pt x="21" y="40"/>
                    </a:cubicBezTo>
                    <a:cubicBezTo>
                      <a:pt x="27" y="39"/>
                      <a:pt x="30" y="39"/>
                      <a:pt x="31" y="40"/>
                    </a:cubicBezTo>
                    <a:cubicBezTo>
                      <a:pt x="26" y="41"/>
                      <a:pt x="26" y="41"/>
                      <a:pt x="26" y="41"/>
                    </a:cubicBezTo>
                    <a:cubicBezTo>
                      <a:pt x="29" y="39"/>
                      <a:pt x="20" y="42"/>
                      <a:pt x="17" y="41"/>
                    </a:cubicBezTo>
                    <a:cubicBezTo>
                      <a:pt x="20" y="42"/>
                      <a:pt x="17" y="44"/>
                      <a:pt x="21" y="43"/>
                    </a:cubicBezTo>
                    <a:cubicBezTo>
                      <a:pt x="17" y="44"/>
                      <a:pt x="17" y="44"/>
                      <a:pt x="17" y="44"/>
                    </a:cubicBezTo>
                    <a:cubicBezTo>
                      <a:pt x="17" y="46"/>
                      <a:pt x="27" y="42"/>
                      <a:pt x="23" y="45"/>
                    </a:cubicBezTo>
                    <a:cubicBezTo>
                      <a:pt x="20" y="46"/>
                      <a:pt x="20" y="46"/>
                      <a:pt x="20" y="46"/>
                    </a:cubicBezTo>
                    <a:cubicBezTo>
                      <a:pt x="21" y="48"/>
                      <a:pt x="17" y="53"/>
                      <a:pt x="24" y="52"/>
                    </a:cubicBezTo>
                    <a:cubicBezTo>
                      <a:pt x="27" y="51"/>
                      <a:pt x="32" y="48"/>
                      <a:pt x="34" y="47"/>
                    </a:cubicBezTo>
                    <a:cubicBezTo>
                      <a:pt x="32" y="47"/>
                      <a:pt x="27" y="48"/>
                      <a:pt x="25" y="48"/>
                    </a:cubicBezTo>
                    <a:cubicBezTo>
                      <a:pt x="29" y="46"/>
                      <a:pt x="29" y="46"/>
                      <a:pt x="29" y="46"/>
                    </a:cubicBezTo>
                    <a:cubicBezTo>
                      <a:pt x="26" y="47"/>
                      <a:pt x="24" y="47"/>
                      <a:pt x="22" y="48"/>
                    </a:cubicBezTo>
                    <a:cubicBezTo>
                      <a:pt x="19" y="49"/>
                      <a:pt x="26" y="46"/>
                      <a:pt x="23" y="47"/>
                    </a:cubicBezTo>
                    <a:cubicBezTo>
                      <a:pt x="28" y="45"/>
                      <a:pt x="28" y="45"/>
                      <a:pt x="32" y="44"/>
                    </a:cubicBezTo>
                    <a:cubicBezTo>
                      <a:pt x="30" y="44"/>
                      <a:pt x="30" y="44"/>
                      <a:pt x="30" y="44"/>
                    </a:cubicBezTo>
                    <a:cubicBezTo>
                      <a:pt x="32" y="43"/>
                      <a:pt x="31" y="43"/>
                      <a:pt x="33" y="42"/>
                    </a:cubicBezTo>
                    <a:cubicBezTo>
                      <a:pt x="27" y="43"/>
                      <a:pt x="35" y="40"/>
                      <a:pt x="32" y="40"/>
                    </a:cubicBezTo>
                    <a:cubicBezTo>
                      <a:pt x="31" y="41"/>
                      <a:pt x="31" y="41"/>
                      <a:pt x="31" y="41"/>
                    </a:cubicBezTo>
                    <a:cubicBezTo>
                      <a:pt x="29" y="42"/>
                      <a:pt x="29" y="41"/>
                      <a:pt x="28" y="41"/>
                    </a:cubicBezTo>
                    <a:cubicBezTo>
                      <a:pt x="32" y="40"/>
                      <a:pt x="31" y="40"/>
                      <a:pt x="33" y="39"/>
                    </a:cubicBezTo>
                    <a:cubicBezTo>
                      <a:pt x="30" y="39"/>
                      <a:pt x="25" y="40"/>
                      <a:pt x="25" y="39"/>
                    </a:cubicBezTo>
                    <a:cubicBezTo>
                      <a:pt x="30" y="38"/>
                      <a:pt x="27" y="37"/>
                      <a:pt x="32" y="36"/>
                    </a:cubicBezTo>
                    <a:cubicBezTo>
                      <a:pt x="27" y="37"/>
                      <a:pt x="30" y="35"/>
                      <a:pt x="27" y="35"/>
                    </a:cubicBezTo>
                    <a:cubicBezTo>
                      <a:pt x="26" y="35"/>
                      <a:pt x="26" y="35"/>
                      <a:pt x="29" y="34"/>
                    </a:cubicBezTo>
                    <a:cubicBezTo>
                      <a:pt x="30" y="34"/>
                      <a:pt x="30" y="34"/>
                      <a:pt x="30" y="34"/>
                    </a:cubicBezTo>
                    <a:cubicBezTo>
                      <a:pt x="30" y="34"/>
                      <a:pt x="30" y="34"/>
                      <a:pt x="30" y="34"/>
                    </a:cubicBezTo>
                    <a:cubicBezTo>
                      <a:pt x="31" y="33"/>
                      <a:pt x="31" y="33"/>
                      <a:pt x="31" y="33"/>
                    </a:cubicBezTo>
                    <a:cubicBezTo>
                      <a:pt x="31" y="33"/>
                      <a:pt x="27" y="34"/>
                      <a:pt x="30" y="33"/>
                    </a:cubicBezTo>
                    <a:cubicBezTo>
                      <a:pt x="31" y="33"/>
                      <a:pt x="31" y="33"/>
                      <a:pt x="32" y="33"/>
                    </a:cubicBezTo>
                    <a:cubicBezTo>
                      <a:pt x="33" y="32"/>
                      <a:pt x="23" y="33"/>
                      <a:pt x="28" y="31"/>
                    </a:cubicBezTo>
                    <a:cubicBezTo>
                      <a:pt x="26" y="31"/>
                      <a:pt x="25" y="30"/>
                      <a:pt x="20" y="31"/>
                    </a:cubicBezTo>
                    <a:cubicBezTo>
                      <a:pt x="22" y="31"/>
                      <a:pt x="26" y="30"/>
                      <a:pt x="25" y="30"/>
                    </a:cubicBezTo>
                    <a:cubicBezTo>
                      <a:pt x="20" y="30"/>
                      <a:pt x="27" y="28"/>
                      <a:pt x="24" y="28"/>
                    </a:cubicBezTo>
                    <a:cubicBezTo>
                      <a:pt x="29" y="28"/>
                      <a:pt x="25" y="28"/>
                      <a:pt x="30" y="28"/>
                    </a:cubicBezTo>
                    <a:cubicBezTo>
                      <a:pt x="32" y="27"/>
                      <a:pt x="25" y="27"/>
                      <a:pt x="26" y="26"/>
                    </a:cubicBezTo>
                    <a:cubicBezTo>
                      <a:pt x="30" y="25"/>
                      <a:pt x="30" y="25"/>
                      <a:pt x="30" y="25"/>
                    </a:cubicBezTo>
                    <a:cubicBezTo>
                      <a:pt x="28" y="25"/>
                      <a:pt x="24" y="25"/>
                      <a:pt x="28" y="25"/>
                    </a:cubicBezTo>
                    <a:cubicBezTo>
                      <a:pt x="24" y="25"/>
                      <a:pt x="24" y="25"/>
                      <a:pt x="24" y="25"/>
                    </a:cubicBezTo>
                    <a:cubicBezTo>
                      <a:pt x="26" y="24"/>
                      <a:pt x="25" y="23"/>
                      <a:pt x="29" y="22"/>
                    </a:cubicBezTo>
                    <a:cubicBezTo>
                      <a:pt x="22" y="22"/>
                      <a:pt x="22" y="22"/>
                      <a:pt x="22" y="22"/>
                    </a:cubicBezTo>
                    <a:cubicBezTo>
                      <a:pt x="29" y="20"/>
                      <a:pt x="23" y="19"/>
                      <a:pt x="17" y="19"/>
                    </a:cubicBezTo>
                    <a:cubicBezTo>
                      <a:pt x="17" y="18"/>
                      <a:pt x="18" y="17"/>
                      <a:pt x="20" y="17"/>
                    </a:cubicBezTo>
                    <a:cubicBezTo>
                      <a:pt x="22" y="18"/>
                      <a:pt x="22" y="18"/>
                      <a:pt x="22" y="18"/>
                    </a:cubicBezTo>
                    <a:cubicBezTo>
                      <a:pt x="22" y="17"/>
                      <a:pt x="26" y="16"/>
                      <a:pt x="20" y="16"/>
                    </a:cubicBezTo>
                    <a:cubicBezTo>
                      <a:pt x="19" y="15"/>
                      <a:pt x="24" y="15"/>
                      <a:pt x="25" y="15"/>
                    </a:cubicBezTo>
                    <a:cubicBezTo>
                      <a:pt x="17" y="14"/>
                      <a:pt x="31" y="11"/>
                      <a:pt x="19" y="11"/>
                    </a:cubicBezTo>
                    <a:cubicBezTo>
                      <a:pt x="19" y="11"/>
                      <a:pt x="16" y="12"/>
                      <a:pt x="17" y="13"/>
                    </a:cubicBezTo>
                    <a:cubicBezTo>
                      <a:pt x="16" y="13"/>
                      <a:pt x="13" y="13"/>
                      <a:pt x="13" y="13"/>
                    </a:cubicBezTo>
                    <a:cubicBezTo>
                      <a:pt x="12" y="12"/>
                      <a:pt x="17" y="11"/>
                      <a:pt x="15" y="10"/>
                    </a:cubicBezTo>
                    <a:cubicBezTo>
                      <a:pt x="22" y="10"/>
                      <a:pt x="22" y="10"/>
                      <a:pt x="22" y="10"/>
                    </a:cubicBezTo>
                    <a:cubicBezTo>
                      <a:pt x="30" y="9"/>
                      <a:pt x="12" y="6"/>
                      <a:pt x="23"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79" name="Freeform 132">
                <a:extLst>
                  <a:ext uri="{FF2B5EF4-FFF2-40B4-BE49-F238E27FC236}">
                    <a16:creationId xmlns:a16="http://schemas.microsoft.com/office/drawing/2014/main" id="{FC3595F2-D9D6-4C24-B884-5EC207D68803}"/>
                  </a:ext>
                </a:extLst>
              </p:cNvPr>
              <p:cNvSpPr>
                <a:spLocks/>
              </p:cNvSpPr>
              <p:nvPr/>
            </p:nvSpPr>
            <p:spPr bwMode="auto">
              <a:xfrm>
                <a:off x="4523" y="2989"/>
                <a:ext cx="4" cy="1"/>
              </a:xfrm>
              <a:custGeom>
                <a:avLst/>
                <a:gdLst>
                  <a:gd name="T0" fmla="*/ 0 w 4"/>
                  <a:gd name="T1" fmla="*/ 1 h 1"/>
                  <a:gd name="T2" fmla="*/ 4 w 4"/>
                  <a:gd name="T3" fmla="*/ 0 h 1"/>
                  <a:gd name="T4" fmla="*/ 1 w 4"/>
                  <a:gd name="T5" fmla="*/ 0 h 1"/>
                  <a:gd name="T6" fmla="*/ 0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1"/>
                    </a:moveTo>
                    <a:cubicBezTo>
                      <a:pt x="4" y="0"/>
                      <a:pt x="4" y="0"/>
                      <a:pt x="4" y="0"/>
                    </a:cubicBezTo>
                    <a:cubicBezTo>
                      <a:pt x="1" y="0"/>
                      <a:pt x="1" y="0"/>
                      <a:pt x="1" y="0"/>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80" name="Freeform 133">
                <a:extLst>
                  <a:ext uri="{FF2B5EF4-FFF2-40B4-BE49-F238E27FC236}">
                    <a16:creationId xmlns:a16="http://schemas.microsoft.com/office/drawing/2014/main" id="{AEA63937-5B07-4612-8087-D2F9CCBBE6A6}"/>
                  </a:ext>
                </a:extLst>
              </p:cNvPr>
              <p:cNvSpPr>
                <a:spLocks/>
              </p:cNvSpPr>
              <p:nvPr/>
            </p:nvSpPr>
            <p:spPr bwMode="auto">
              <a:xfrm>
                <a:off x="4523" y="2989"/>
                <a:ext cx="1" cy="0"/>
              </a:xfrm>
              <a:custGeom>
                <a:avLst/>
                <a:gdLst>
                  <a:gd name="T0" fmla="*/ 1 w 2"/>
                  <a:gd name="T1" fmla="*/ 0 w 2"/>
                  <a:gd name="T2" fmla="*/ 1 w 2"/>
                  <a:gd name="T3" fmla="*/ 1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cubicBezTo>
                      <a:pt x="0" y="0"/>
                      <a:pt x="0" y="0"/>
                      <a:pt x="0" y="0"/>
                    </a:cubicBezTo>
                    <a:cubicBezTo>
                      <a:pt x="0" y="0"/>
                      <a:pt x="0" y="0"/>
                      <a:pt x="1" y="0"/>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81" name="Freeform 134">
                <a:extLst>
                  <a:ext uri="{FF2B5EF4-FFF2-40B4-BE49-F238E27FC236}">
                    <a16:creationId xmlns:a16="http://schemas.microsoft.com/office/drawing/2014/main" id="{86218358-EF43-4802-AF0D-9C8F067368FC}"/>
                  </a:ext>
                </a:extLst>
              </p:cNvPr>
              <p:cNvSpPr>
                <a:spLocks/>
              </p:cNvSpPr>
              <p:nvPr/>
            </p:nvSpPr>
            <p:spPr bwMode="auto">
              <a:xfrm>
                <a:off x="4522" y="2976"/>
                <a:ext cx="1" cy="1"/>
              </a:xfrm>
              <a:custGeom>
                <a:avLst/>
                <a:gdLst>
                  <a:gd name="T0" fmla="*/ 1 w 2"/>
                  <a:gd name="T1" fmla="*/ 1 h 1"/>
                  <a:gd name="T2" fmla="*/ 1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2" y="1"/>
                      <a:pt x="2" y="0"/>
                      <a:pt x="2" y="0"/>
                    </a:cubicBezTo>
                    <a:cubicBezTo>
                      <a:pt x="1"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82" name="Freeform 135">
                <a:extLst>
                  <a:ext uri="{FF2B5EF4-FFF2-40B4-BE49-F238E27FC236}">
                    <a16:creationId xmlns:a16="http://schemas.microsoft.com/office/drawing/2014/main" id="{AA5D9DA5-22E7-4EB3-8BCC-0394B54D819A}"/>
                  </a:ext>
                </a:extLst>
              </p:cNvPr>
              <p:cNvSpPr>
                <a:spLocks/>
              </p:cNvSpPr>
              <p:nvPr/>
            </p:nvSpPr>
            <p:spPr bwMode="auto">
              <a:xfrm>
                <a:off x="4520" y="2976"/>
                <a:ext cx="1" cy="0"/>
              </a:xfrm>
              <a:custGeom>
                <a:avLst/>
                <a:gdLst>
                  <a:gd name="T0" fmla="*/ 1 w 1"/>
                  <a:gd name="T1" fmla="*/ 0 w 1"/>
                  <a:gd name="T2" fmla="*/ 1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83" name="Freeform 136">
                <a:extLst>
                  <a:ext uri="{FF2B5EF4-FFF2-40B4-BE49-F238E27FC236}">
                    <a16:creationId xmlns:a16="http://schemas.microsoft.com/office/drawing/2014/main" id="{4A7C3094-890A-4D7A-A006-36290B97865F}"/>
                  </a:ext>
                </a:extLst>
              </p:cNvPr>
              <p:cNvSpPr>
                <a:spLocks/>
              </p:cNvSpPr>
              <p:nvPr/>
            </p:nvSpPr>
            <p:spPr bwMode="auto">
              <a:xfrm>
                <a:off x="4507" y="2948"/>
                <a:ext cx="19" cy="28"/>
              </a:xfrm>
              <a:custGeom>
                <a:avLst/>
                <a:gdLst>
                  <a:gd name="T0" fmla="*/ 8 w 23"/>
                  <a:gd name="T1" fmla="*/ 5 h 34"/>
                  <a:gd name="T2" fmla="*/ 7 w 23"/>
                  <a:gd name="T3" fmla="*/ 2 h 34"/>
                  <a:gd name="T4" fmla="*/ 9 w 23"/>
                  <a:gd name="T5" fmla="*/ 3 h 34"/>
                  <a:gd name="T6" fmla="*/ 7 w 23"/>
                  <a:gd name="T7" fmla="*/ 0 h 34"/>
                  <a:gd name="T8" fmla="*/ 5 w 23"/>
                  <a:gd name="T9" fmla="*/ 8 h 34"/>
                  <a:gd name="T10" fmla="*/ 3 w 23"/>
                  <a:gd name="T11" fmla="*/ 7 h 34"/>
                  <a:gd name="T12" fmla="*/ 5 w 23"/>
                  <a:gd name="T13" fmla="*/ 11 h 34"/>
                  <a:gd name="T14" fmla="*/ 2 w 23"/>
                  <a:gd name="T15" fmla="*/ 10 h 34"/>
                  <a:gd name="T16" fmla="*/ 2 w 23"/>
                  <a:gd name="T17" fmla="*/ 12 h 34"/>
                  <a:gd name="T18" fmla="*/ 4 w 23"/>
                  <a:gd name="T19" fmla="*/ 12 h 34"/>
                  <a:gd name="T20" fmla="*/ 3 w 23"/>
                  <a:gd name="T21" fmla="*/ 12 h 34"/>
                  <a:gd name="T22" fmla="*/ 4 w 23"/>
                  <a:gd name="T23" fmla="*/ 12 h 34"/>
                  <a:gd name="T24" fmla="*/ 4 w 23"/>
                  <a:gd name="T25" fmla="*/ 13 h 34"/>
                  <a:gd name="T26" fmla="*/ 4 w 23"/>
                  <a:gd name="T27" fmla="*/ 13 h 34"/>
                  <a:gd name="T28" fmla="*/ 5 w 23"/>
                  <a:gd name="T29" fmla="*/ 14 h 34"/>
                  <a:gd name="T30" fmla="*/ 2 w 23"/>
                  <a:gd name="T31" fmla="*/ 13 h 34"/>
                  <a:gd name="T32" fmla="*/ 5 w 23"/>
                  <a:gd name="T33" fmla="*/ 16 h 34"/>
                  <a:gd name="T34" fmla="*/ 7 w 23"/>
                  <a:gd name="T35" fmla="*/ 16 h 34"/>
                  <a:gd name="T36" fmla="*/ 6 w 23"/>
                  <a:gd name="T37" fmla="*/ 14 h 34"/>
                  <a:gd name="T38" fmla="*/ 6 w 23"/>
                  <a:gd name="T39" fmla="*/ 14 h 34"/>
                  <a:gd name="T40" fmla="*/ 5 w 23"/>
                  <a:gd name="T41" fmla="*/ 13 h 34"/>
                  <a:gd name="T42" fmla="*/ 7 w 23"/>
                  <a:gd name="T43" fmla="*/ 14 h 34"/>
                  <a:gd name="T44" fmla="*/ 10 w 23"/>
                  <a:gd name="T45" fmla="*/ 13 h 34"/>
                  <a:gd name="T46" fmla="*/ 10 w 23"/>
                  <a:gd name="T47" fmla="*/ 13 h 34"/>
                  <a:gd name="T48" fmla="*/ 9 w 23"/>
                  <a:gd name="T49" fmla="*/ 12 h 34"/>
                  <a:gd name="T50" fmla="*/ 7 w 23"/>
                  <a:gd name="T51" fmla="*/ 13 h 34"/>
                  <a:gd name="T52" fmla="*/ 4 w 23"/>
                  <a:gd name="T53" fmla="*/ 12 h 34"/>
                  <a:gd name="T54" fmla="*/ 5 w 23"/>
                  <a:gd name="T55" fmla="*/ 11 h 34"/>
                  <a:gd name="T56" fmla="*/ 7 w 23"/>
                  <a:gd name="T57" fmla="*/ 12 h 34"/>
                  <a:gd name="T58" fmla="*/ 6 w 23"/>
                  <a:gd name="T59" fmla="*/ 12 h 34"/>
                  <a:gd name="T60" fmla="*/ 9 w 23"/>
                  <a:gd name="T61" fmla="*/ 12 h 34"/>
                  <a:gd name="T62" fmla="*/ 6 w 23"/>
                  <a:gd name="T63" fmla="*/ 11 h 34"/>
                  <a:gd name="T64" fmla="*/ 7 w 23"/>
                  <a:gd name="T65" fmla="*/ 8 h 34"/>
                  <a:gd name="T66" fmla="*/ 8 w 23"/>
                  <a:gd name="T67" fmla="*/ 9 h 34"/>
                  <a:gd name="T68" fmla="*/ 7 w 23"/>
                  <a:gd name="T69" fmla="*/ 8 h 34"/>
                  <a:gd name="T70" fmla="*/ 8 w 23"/>
                  <a:gd name="T71" fmla="*/ 7 h 34"/>
                  <a:gd name="T72" fmla="*/ 7 w 23"/>
                  <a:gd name="T73" fmla="*/ 7 h 34"/>
                  <a:gd name="T74" fmla="*/ 8 w 23"/>
                  <a:gd name="T75" fmla="*/ 5 h 34"/>
                  <a:gd name="T76" fmla="*/ 8 w 23"/>
                  <a:gd name="T77" fmla="*/ 5 h 34"/>
                  <a:gd name="T78" fmla="*/ 6 w 23"/>
                  <a:gd name="T79" fmla="*/ 2 h 34"/>
                  <a:gd name="T80" fmla="*/ 8 w 23"/>
                  <a:gd name="T81" fmla="*/ 5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 h="34">
                    <a:moveTo>
                      <a:pt x="18" y="10"/>
                    </a:moveTo>
                    <a:cubicBezTo>
                      <a:pt x="16" y="6"/>
                      <a:pt x="16" y="6"/>
                      <a:pt x="16" y="6"/>
                    </a:cubicBezTo>
                    <a:cubicBezTo>
                      <a:pt x="18" y="8"/>
                      <a:pt x="17" y="4"/>
                      <a:pt x="19" y="7"/>
                    </a:cubicBezTo>
                    <a:cubicBezTo>
                      <a:pt x="16" y="3"/>
                      <a:pt x="22" y="5"/>
                      <a:pt x="16" y="0"/>
                    </a:cubicBezTo>
                    <a:cubicBezTo>
                      <a:pt x="12" y="6"/>
                      <a:pt x="5" y="10"/>
                      <a:pt x="10" y="18"/>
                    </a:cubicBezTo>
                    <a:cubicBezTo>
                      <a:pt x="7" y="16"/>
                      <a:pt x="7" y="16"/>
                      <a:pt x="7" y="16"/>
                    </a:cubicBezTo>
                    <a:cubicBezTo>
                      <a:pt x="12" y="21"/>
                      <a:pt x="0" y="18"/>
                      <a:pt x="11" y="23"/>
                    </a:cubicBezTo>
                    <a:cubicBezTo>
                      <a:pt x="5" y="21"/>
                      <a:pt x="5" y="21"/>
                      <a:pt x="5" y="21"/>
                    </a:cubicBezTo>
                    <a:cubicBezTo>
                      <a:pt x="2" y="22"/>
                      <a:pt x="13" y="26"/>
                      <a:pt x="6" y="25"/>
                    </a:cubicBezTo>
                    <a:cubicBezTo>
                      <a:pt x="9" y="26"/>
                      <a:pt x="9" y="26"/>
                      <a:pt x="9" y="26"/>
                    </a:cubicBezTo>
                    <a:cubicBezTo>
                      <a:pt x="7" y="26"/>
                      <a:pt x="7" y="26"/>
                      <a:pt x="7" y="26"/>
                    </a:cubicBezTo>
                    <a:cubicBezTo>
                      <a:pt x="9" y="26"/>
                      <a:pt x="9" y="26"/>
                      <a:pt x="9" y="26"/>
                    </a:cubicBezTo>
                    <a:cubicBezTo>
                      <a:pt x="11" y="28"/>
                      <a:pt x="11" y="28"/>
                      <a:pt x="9" y="28"/>
                    </a:cubicBezTo>
                    <a:cubicBezTo>
                      <a:pt x="7" y="28"/>
                      <a:pt x="8" y="28"/>
                      <a:pt x="8" y="28"/>
                    </a:cubicBezTo>
                    <a:cubicBezTo>
                      <a:pt x="5" y="28"/>
                      <a:pt x="10" y="29"/>
                      <a:pt x="10" y="30"/>
                    </a:cubicBezTo>
                    <a:cubicBezTo>
                      <a:pt x="8" y="30"/>
                      <a:pt x="7" y="29"/>
                      <a:pt x="6" y="29"/>
                    </a:cubicBezTo>
                    <a:cubicBezTo>
                      <a:pt x="8" y="31"/>
                      <a:pt x="2" y="31"/>
                      <a:pt x="11" y="34"/>
                    </a:cubicBezTo>
                    <a:cubicBezTo>
                      <a:pt x="13" y="34"/>
                      <a:pt x="14" y="34"/>
                      <a:pt x="15" y="34"/>
                    </a:cubicBezTo>
                    <a:cubicBezTo>
                      <a:pt x="18" y="34"/>
                      <a:pt x="14" y="32"/>
                      <a:pt x="12" y="31"/>
                    </a:cubicBezTo>
                    <a:cubicBezTo>
                      <a:pt x="12" y="31"/>
                      <a:pt x="12" y="31"/>
                      <a:pt x="12" y="31"/>
                    </a:cubicBezTo>
                    <a:cubicBezTo>
                      <a:pt x="3" y="29"/>
                      <a:pt x="14" y="31"/>
                      <a:pt x="10" y="29"/>
                    </a:cubicBezTo>
                    <a:cubicBezTo>
                      <a:pt x="14" y="30"/>
                      <a:pt x="14" y="30"/>
                      <a:pt x="16" y="31"/>
                    </a:cubicBezTo>
                    <a:cubicBezTo>
                      <a:pt x="23" y="31"/>
                      <a:pt x="11" y="28"/>
                      <a:pt x="20" y="29"/>
                    </a:cubicBezTo>
                    <a:cubicBezTo>
                      <a:pt x="20" y="29"/>
                      <a:pt x="20" y="29"/>
                      <a:pt x="20" y="29"/>
                    </a:cubicBezTo>
                    <a:cubicBezTo>
                      <a:pt x="21" y="29"/>
                      <a:pt x="19" y="28"/>
                      <a:pt x="19" y="27"/>
                    </a:cubicBezTo>
                    <a:cubicBezTo>
                      <a:pt x="16" y="28"/>
                      <a:pt x="16" y="28"/>
                      <a:pt x="16" y="28"/>
                    </a:cubicBezTo>
                    <a:cubicBezTo>
                      <a:pt x="15" y="27"/>
                      <a:pt x="11" y="26"/>
                      <a:pt x="9" y="25"/>
                    </a:cubicBezTo>
                    <a:cubicBezTo>
                      <a:pt x="14" y="26"/>
                      <a:pt x="7" y="24"/>
                      <a:pt x="10" y="24"/>
                    </a:cubicBezTo>
                    <a:cubicBezTo>
                      <a:pt x="13" y="25"/>
                      <a:pt x="13" y="26"/>
                      <a:pt x="15" y="26"/>
                    </a:cubicBezTo>
                    <a:cubicBezTo>
                      <a:pt x="13" y="25"/>
                      <a:pt x="13" y="25"/>
                      <a:pt x="13" y="25"/>
                    </a:cubicBezTo>
                    <a:cubicBezTo>
                      <a:pt x="13" y="24"/>
                      <a:pt x="17" y="25"/>
                      <a:pt x="19" y="25"/>
                    </a:cubicBezTo>
                    <a:cubicBezTo>
                      <a:pt x="16" y="24"/>
                      <a:pt x="17" y="25"/>
                      <a:pt x="13" y="24"/>
                    </a:cubicBezTo>
                    <a:cubicBezTo>
                      <a:pt x="18" y="24"/>
                      <a:pt x="18" y="21"/>
                      <a:pt x="15" y="18"/>
                    </a:cubicBezTo>
                    <a:cubicBezTo>
                      <a:pt x="15" y="19"/>
                      <a:pt x="18" y="20"/>
                      <a:pt x="18" y="20"/>
                    </a:cubicBezTo>
                    <a:cubicBezTo>
                      <a:pt x="19" y="20"/>
                      <a:pt x="17" y="19"/>
                      <a:pt x="14" y="18"/>
                    </a:cubicBezTo>
                    <a:cubicBezTo>
                      <a:pt x="12" y="16"/>
                      <a:pt x="15" y="15"/>
                      <a:pt x="17" y="15"/>
                    </a:cubicBezTo>
                    <a:cubicBezTo>
                      <a:pt x="15" y="14"/>
                      <a:pt x="15" y="14"/>
                      <a:pt x="15" y="14"/>
                    </a:cubicBezTo>
                    <a:cubicBezTo>
                      <a:pt x="11" y="11"/>
                      <a:pt x="18" y="14"/>
                      <a:pt x="17" y="11"/>
                    </a:cubicBezTo>
                    <a:cubicBezTo>
                      <a:pt x="17" y="11"/>
                      <a:pt x="17" y="11"/>
                      <a:pt x="17" y="11"/>
                    </a:cubicBezTo>
                    <a:cubicBezTo>
                      <a:pt x="17" y="10"/>
                      <a:pt x="11" y="6"/>
                      <a:pt x="13" y="6"/>
                    </a:cubicBezTo>
                    <a:cubicBezTo>
                      <a:pt x="16" y="8"/>
                      <a:pt x="15" y="8"/>
                      <a:pt x="18"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84" name="Freeform 137">
                <a:extLst>
                  <a:ext uri="{FF2B5EF4-FFF2-40B4-BE49-F238E27FC236}">
                    <a16:creationId xmlns:a16="http://schemas.microsoft.com/office/drawing/2014/main" id="{71CABBAA-DB68-4391-A050-FCCA230FE38B}"/>
                  </a:ext>
                </a:extLst>
              </p:cNvPr>
              <p:cNvSpPr>
                <a:spLocks/>
              </p:cNvSpPr>
              <p:nvPr/>
            </p:nvSpPr>
            <p:spPr bwMode="auto">
              <a:xfrm>
                <a:off x="4519" y="2946"/>
                <a:ext cx="5" cy="5"/>
              </a:xfrm>
              <a:custGeom>
                <a:avLst/>
                <a:gdLst>
                  <a:gd name="T0" fmla="*/ 3 w 6"/>
                  <a:gd name="T1" fmla="*/ 3 h 6"/>
                  <a:gd name="T2" fmla="*/ 3 w 6"/>
                  <a:gd name="T3" fmla="*/ 3 h 6"/>
                  <a:gd name="T4" fmla="*/ 2 w 6"/>
                  <a:gd name="T5" fmla="*/ 0 h 6"/>
                  <a:gd name="T6" fmla="*/ 2 w 6"/>
                  <a:gd name="T7" fmla="*/ 2 h 6"/>
                  <a:gd name="T8" fmla="*/ 3 w 6"/>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3" y="3"/>
                    </a:moveTo>
                    <a:cubicBezTo>
                      <a:pt x="5" y="6"/>
                      <a:pt x="5" y="6"/>
                      <a:pt x="5" y="6"/>
                    </a:cubicBezTo>
                    <a:cubicBezTo>
                      <a:pt x="6" y="6"/>
                      <a:pt x="4" y="2"/>
                      <a:pt x="2" y="0"/>
                    </a:cubicBezTo>
                    <a:cubicBezTo>
                      <a:pt x="2" y="1"/>
                      <a:pt x="0" y="0"/>
                      <a:pt x="2" y="2"/>
                    </a:cubicBezTo>
                    <a:cubicBezTo>
                      <a:pt x="2" y="2"/>
                      <a:pt x="3"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85" name="Freeform 138">
                <a:extLst>
                  <a:ext uri="{FF2B5EF4-FFF2-40B4-BE49-F238E27FC236}">
                    <a16:creationId xmlns:a16="http://schemas.microsoft.com/office/drawing/2014/main" id="{771D503A-AE54-4665-BC33-22DFE077D76F}"/>
                  </a:ext>
                </a:extLst>
              </p:cNvPr>
              <p:cNvSpPr>
                <a:spLocks/>
              </p:cNvSpPr>
              <p:nvPr/>
            </p:nvSpPr>
            <p:spPr bwMode="auto">
              <a:xfrm>
                <a:off x="4520" y="2934"/>
                <a:ext cx="21" cy="17"/>
              </a:xfrm>
              <a:custGeom>
                <a:avLst/>
                <a:gdLst>
                  <a:gd name="T0" fmla="*/ 7 w 26"/>
                  <a:gd name="T1" fmla="*/ 5 h 21"/>
                  <a:gd name="T2" fmla="*/ 7 w 26"/>
                  <a:gd name="T3" fmla="*/ 3 h 21"/>
                  <a:gd name="T4" fmla="*/ 2 w 26"/>
                  <a:gd name="T5" fmla="*/ 3 h 21"/>
                  <a:gd name="T6" fmla="*/ 2 w 26"/>
                  <a:gd name="T7" fmla="*/ 7 h 21"/>
                  <a:gd name="T8" fmla="*/ 2 w 26"/>
                  <a:gd name="T9" fmla="*/ 5 h 21"/>
                  <a:gd name="T10" fmla="*/ 2 w 26"/>
                  <a:gd name="T11" fmla="*/ 8 h 21"/>
                  <a:gd name="T12" fmla="*/ 2 w 26"/>
                  <a:gd name="T13" fmla="*/ 7 h 21"/>
                  <a:gd name="T14" fmla="*/ 2 w 26"/>
                  <a:gd name="T15" fmla="*/ 8 h 21"/>
                  <a:gd name="T16" fmla="*/ 2 w 26"/>
                  <a:gd name="T17" fmla="*/ 7 h 21"/>
                  <a:gd name="T18" fmla="*/ 3 w 26"/>
                  <a:gd name="T19" fmla="*/ 8 h 21"/>
                  <a:gd name="T20" fmla="*/ 3 w 26"/>
                  <a:gd name="T21" fmla="*/ 5 h 21"/>
                  <a:gd name="T22" fmla="*/ 4 w 26"/>
                  <a:gd name="T23" fmla="*/ 7 h 21"/>
                  <a:gd name="T24" fmla="*/ 6 w 26"/>
                  <a:gd name="T25" fmla="*/ 8 h 21"/>
                  <a:gd name="T26" fmla="*/ 6 w 26"/>
                  <a:gd name="T27" fmla="*/ 7 h 21"/>
                  <a:gd name="T28" fmla="*/ 5 w 26"/>
                  <a:gd name="T29" fmla="*/ 5 h 21"/>
                  <a:gd name="T30" fmla="*/ 6 w 26"/>
                  <a:gd name="T31" fmla="*/ 8 h 21"/>
                  <a:gd name="T32" fmla="*/ 9 w 26"/>
                  <a:gd name="T33" fmla="*/ 6 h 21"/>
                  <a:gd name="T34" fmla="*/ 10 w 26"/>
                  <a:gd name="T35" fmla="*/ 3 h 21"/>
                  <a:gd name="T36" fmla="*/ 10 w 26"/>
                  <a:gd name="T37" fmla="*/ 5 h 21"/>
                  <a:gd name="T38" fmla="*/ 10 w 26"/>
                  <a:gd name="T39" fmla="*/ 6 h 21"/>
                  <a:gd name="T40" fmla="*/ 11 w 26"/>
                  <a:gd name="T41" fmla="*/ 2 h 21"/>
                  <a:gd name="T42" fmla="*/ 7 w 26"/>
                  <a:gd name="T43" fmla="*/ 5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 h="21">
                    <a:moveTo>
                      <a:pt x="16" y="11"/>
                    </a:moveTo>
                    <a:cubicBezTo>
                      <a:pt x="16" y="7"/>
                      <a:pt x="16" y="7"/>
                      <a:pt x="16" y="7"/>
                    </a:cubicBezTo>
                    <a:cubicBezTo>
                      <a:pt x="12" y="8"/>
                      <a:pt x="8" y="11"/>
                      <a:pt x="5" y="8"/>
                    </a:cubicBezTo>
                    <a:cubicBezTo>
                      <a:pt x="3" y="8"/>
                      <a:pt x="6" y="14"/>
                      <a:pt x="6" y="16"/>
                    </a:cubicBezTo>
                    <a:cubicBezTo>
                      <a:pt x="3" y="12"/>
                      <a:pt x="3" y="12"/>
                      <a:pt x="3" y="12"/>
                    </a:cubicBezTo>
                    <a:cubicBezTo>
                      <a:pt x="4" y="15"/>
                      <a:pt x="0" y="13"/>
                      <a:pt x="4" y="18"/>
                    </a:cubicBezTo>
                    <a:cubicBezTo>
                      <a:pt x="5" y="18"/>
                      <a:pt x="3" y="15"/>
                      <a:pt x="4" y="16"/>
                    </a:cubicBezTo>
                    <a:cubicBezTo>
                      <a:pt x="5" y="18"/>
                      <a:pt x="5" y="18"/>
                      <a:pt x="5" y="18"/>
                    </a:cubicBezTo>
                    <a:cubicBezTo>
                      <a:pt x="6" y="16"/>
                      <a:pt x="6" y="16"/>
                      <a:pt x="6" y="16"/>
                    </a:cubicBezTo>
                    <a:cubicBezTo>
                      <a:pt x="7" y="19"/>
                      <a:pt x="7" y="19"/>
                      <a:pt x="7" y="19"/>
                    </a:cubicBezTo>
                    <a:cubicBezTo>
                      <a:pt x="11" y="21"/>
                      <a:pt x="3" y="10"/>
                      <a:pt x="7" y="12"/>
                    </a:cubicBezTo>
                    <a:cubicBezTo>
                      <a:pt x="10" y="17"/>
                      <a:pt x="10" y="17"/>
                      <a:pt x="10" y="17"/>
                    </a:cubicBezTo>
                    <a:cubicBezTo>
                      <a:pt x="11" y="17"/>
                      <a:pt x="12" y="15"/>
                      <a:pt x="14" y="18"/>
                    </a:cubicBezTo>
                    <a:cubicBezTo>
                      <a:pt x="14" y="18"/>
                      <a:pt x="13" y="15"/>
                      <a:pt x="13" y="16"/>
                    </a:cubicBezTo>
                    <a:cubicBezTo>
                      <a:pt x="13" y="16"/>
                      <a:pt x="12" y="14"/>
                      <a:pt x="11" y="12"/>
                    </a:cubicBezTo>
                    <a:cubicBezTo>
                      <a:pt x="13" y="7"/>
                      <a:pt x="12" y="16"/>
                      <a:pt x="14" y="18"/>
                    </a:cubicBezTo>
                    <a:cubicBezTo>
                      <a:pt x="15" y="13"/>
                      <a:pt x="20" y="9"/>
                      <a:pt x="21" y="14"/>
                    </a:cubicBezTo>
                    <a:cubicBezTo>
                      <a:pt x="20" y="11"/>
                      <a:pt x="22" y="7"/>
                      <a:pt x="23" y="7"/>
                    </a:cubicBezTo>
                    <a:cubicBezTo>
                      <a:pt x="24" y="9"/>
                      <a:pt x="22" y="11"/>
                      <a:pt x="22" y="12"/>
                    </a:cubicBezTo>
                    <a:cubicBezTo>
                      <a:pt x="23" y="13"/>
                      <a:pt x="23" y="15"/>
                      <a:pt x="23" y="14"/>
                    </a:cubicBezTo>
                    <a:cubicBezTo>
                      <a:pt x="23" y="10"/>
                      <a:pt x="24" y="6"/>
                      <a:pt x="26" y="4"/>
                    </a:cubicBezTo>
                    <a:cubicBezTo>
                      <a:pt x="23" y="0"/>
                      <a:pt x="19" y="11"/>
                      <a:pt x="16"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86" name="Freeform 139">
                <a:extLst>
                  <a:ext uri="{FF2B5EF4-FFF2-40B4-BE49-F238E27FC236}">
                    <a16:creationId xmlns:a16="http://schemas.microsoft.com/office/drawing/2014/main" id="{B86C6E8E-33FF-40B8-AD9A-4CC267540E97}"/>
                  </a:ext>
                </a:extLst>
              </p:cNvPr>
              <p:cNvSpPr>
                <a:spLocks/>
              </p:cNvSpPr>
              <p:nvPr/>
            </p:nvSpPr>
            <p:spPr bwMode="auto">
              <a:xfrm>
                <a:off x="4533" y="2939"/>
                <a:ext cx="2" cy="1"/>
              </a:xfrm>
              <a:custGeom>
                <a:avLst/>
                <a:gdLst>
                  <a:gd name="T0" fmla="*/ 1 w 2"/>
                  <a:gd name="T1" fmla="*/ 0 h 1"/>
                  <a:gd name="T2" fmla="*/ 0 w 2"/>
                  <a:gd name="T3" fmla="*/ 1 h 1"/>
                  <a:gd name="T4" fmla="*/ 2 w 2"/>
                  <a:gd name="T5" fmla="*/ 1 h 1"/>
                  <a:gd name="T6" fmla="*/ 1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lnTo>
                      <a:pt x="0" y="1"/>
                    </a:lnTo>
                    <a:lnTo>
                      <a:pt x="2"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87" name="Freeform 140">
                <a:extLst>
                  <a:ext uri="{FF2B5EF4-FFF2-40B4-BE49-F238E27FC236}">
                    <a16:creationId xmlns:a16="http://schemas.microsoft.com/office/drawing/2014/main" id="{59F0C8FA-7976-47DB-BCE3-FB9B56E89B9A}"/>
                  </a:ext>
                </a:extLst>
              </p:cNvPr>
              <p:cNvSpPr>
                <a:spLocks/>
              </p:cNvSpPr>
              <p:nvPr/>
            </p:nvSpPr>
            <p:spPr bwMode="auto">
              <a:xfrm>
                <a:off x="4604" y="3201"/>
                <a:ext cx="1" cy="2"/>
              </a:xfrm>
              <a:custGeom>
                <a:avLst/>
                <a:gdLst>
                  <a:gd name="T0" fmla="*/ 1 w 1"/>
                  <a:gd name="T1" fmla="*/ 1 h 2"/>
                  <a:gd name="T2" fmla="*/ 1 w 1"/>
                  <a:gd name="T3" fmla="*/ 0 h 2"/>
                  <a:gd name="T4" fmla="*/ 0 w 1"/>
                  <a:gd name="T5" fmla="*/ 2 h 2"/>
                  <a:gd name="T6" fmla="*/ 1 w 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1"/>
                    </a:moveTo>
                    <a:lnTo>
                      <a:pt x="1" y="0"/>
                    </a:lnTo>
                    <a:lnTo>
                      <a:pt x="0"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88" name="Freeform 141">
                <a:extLst>
                  <a:ext uri="{FF2B5EF4-FFF2-40B4-BE49-F238E27FC236}">
                    <a16:creationId xmlns:a16="http://schemas.microsoft.com/office/drawing/2014/main" id="{15C7E5FE-00DF-4659-8F72-2498B52C6B48}"/>
                  </a:ext>
                </a:extLst>
              </p:cNvPr>
              <p:cNvSpPr>
                <a:spLocks/>
              </p:cNvSpPr>
              <p:nvPr/>
            </p:nvSpPr>
            <p:spPr bwMode="auto">
              <a:xfrm>
                <a:off x="4603" y="3191"/>
                <a:ext cx="5" cy="12"/>
              </a:xfrm>
              <a:custGeom>
                <a:avLst/>
                <a:gdLst>
                  <a:gd name="T0" fmla="*/ 2 w 7"/>
                  <a:gd name="T1" fmla="*/ 0 h 15"/>
                  <a:gd name="T2" fmla="*/ 1 w 7"/>
                  <a:gd name="T3" fmla="*/ 1 h 15"/>
                  <a:gd name="T4" fmla="*/ 0 w 7"/>
                  <a:gd name="T5" fmla="*/ 6 h 15"/>
                  <a:gd name="T6" fmla="*/ 1 w 7"/>
                  <a:gd name="T7" fmla="*/ 3 h 15"/>
                  <a:gd name="T8" fmla="*/ 1 w 7"/>
                  <a:gd name="T9" fmla="*/ 4 h 15"/>
                  <a:gd name="T10" fmla="*/ 1 w 7"/>
                  <a:gd name="T11" fmla="*/ 2 h 15"/>
                  <a:gd name="T12" fmla="*/ 1 w 7"/>
                  <a:gd name="T13" fmla="*/ 2 h 15"/>
                  <a:gd name="T14" fmla="*/ 2 w 7"/>
                  <a:gd name="T15" fmla="*/ 0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15">
                    <a:moveTo>
                      <a:pt x="7" y="0"/>
                    </a:moveTo>
                    <a:cubicBezTo>
                      <a:pt x="6" y="1"/>
                      <a:pt x="6" y="1"/>
                      <a:pt x="6" y="1"/>
                    </a:cubicBezTo>
                    <a:cubicBezTo>
                      <a:pt x="2" y="11"/>
                      <a:pt x="3" y="8"/>
                      <a:pt x="0" y="15"/>
                    </a:cubicBezTo>
                    <a:cubicBezTo>
                      <a:pt x="1" y="14"/>
                      <a:pt x="3" y="11"/>
                      <a:pt x="5" y="7"/>
                    </a:cubicBezTo>
                    <a:cubicBezTo>
                      <a:pt x="4" y="7"/>
                      <a:pt x="3" y="11"/>
                      <a:pt x="3" y="10"/>
                    </a:cubicBezTo>
                    <a:cubicBezTo>
                      <a:pt x="4" y="7"/>
                      <a:pt x="4" y="7"/>
                      <a:pt x="6" y="4"/>
                    </a:cubicBezTo>
                    <a:cubicBezTo>
                      <a:pt x="7" y="1"/>
                      <a:pt x="5" y="6"/>
                      <a:pt x="5" y="5"/>
                    </a:cubicBezTo>
                    <a:lnTo>
                      <a:pt x="7"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89" name="Freeform 142">
                <a:extLst>
                  <a:ext uri="{FF2B5EF4-FFF2-40B4-BE49-F238E27FC236}">
                    <a16:creationId xmlns:a16="http://schemas.microsoft.com/office/drawing/2014/main" id="{260F8A5F-2675-4F60-9A8D-89BAEA468F22}"/>
                  </a:ext>
                </a:extLst>
              </p:cNvPr>
              <p:cNvSpPr>
                <a:spLocks/>
              </p:cNvSpPr>
              <p:nvPr/>
            </p:nvSpPr>
            <p:spPr bwMode="auto">
              <a:xfrm>
                <a:off x="4604" y="3195"/>
                <a:ext cx="2" cy="3"/>
              </a:xfrm>
              <a:custGeom>
                <a:avLst/>
                <a:gdLst>
                  <a:gd name="T0" fmla="*/ 0 w 2"/>
                  <a:gd name="T1" fmla="*/ 2 h 4"/>
                  <a:gd name="T2" fmla="*/ 2 w 2"/>
                  <a:gd name="T3" fmla="*/ 0 h 4"/>
                  <a:gd name="T4" fmla="*/ 0 w 2"/>
                  <a:gd name="T5" fmla="*/ 2 h 4"/>
                  <a:gd name="T6" fmla="*/ 0 60000 65536"/>
                  <a:gd name="T7" fmla="*/ 0 60000 65536"/>
                  <a:gd name="T8" fmla="*/ 0 60000 65536"/>
                </a:gdLst>
                <a:ahLst/>
                <a:cxnLst>
                  <a:cxn ang="T6">
                    <a:pos x="T0" y="T1"/>
                  </a:cxn>
                  <a:cxn ang="T7">
                    <a:pos x="T2" y="T3"/>
                  </a:cxn>
                  <a:cxn ang="T8">
                    <a:pos x="T4" y="T5"/>
                  </a:cxn>
                </a:cxnLst>
                <a:rect l="0" t="0" r="r" b="b"/>
                <a:pathLst>
                  <a:path w="2" h="4">
                    <a:moveTo>
                      <a:pt x="0" y="4"/>
                    </a:moveTo>
                    <a:cubicBezTo>
                      <a:pt x="2" y="0"/>
                      <a:pt x="2" y="0"/>
                      <a:pt x="2" y="0"/>
                    </a:cubicBezTo>
                    <a:cubicBezTo>
                      <a:pt x="1" y="1"/>
                      <a:pt x="0" y="3"/>
                      <a:pt x="0"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90" name="Freeform 143">
                <a:extLst>
                  <a:ext uri="{FF2B5EF4-FFF2-40B4-BE49-F238E27FC236}">
                    <a16:creationId xmlns:a16="http://schemas.microsoft.com/office/drawing/2014/main" id="{F98AC650-2E1D-4DD7-B6EB-7F5016307B80}"/>
                  </a:ext>
                </a:extLst>
              </p:cNvPr>
              <p:cNvSpPr>
                <a:spLocks/>
              </p:cNvSpPr>
              <p:nvPr/>
            </p:nvSpPr>
            <p:spPr bwMode="auto">
              <a:xfrm>
                <a:off x="4603" y="3196"/>
                <a:ext cx="2" cy="5"/>
              </a:xfrm>
              <a:custGeom>
                <a:avLst/>
                <a:gdLst>
                  <a:gd name="T0" fmla="*/ 1 w 3"/>
                  <a:gd name="T1" fmla="*/ 3 h 6"/>
                  <a:gd name="T2" fmla="*/ 1 w 3"/>
                  <a:gd name="T3" fmla="*/ 0 h 6"/>
                  <a:gd name="T4" fmla="*/ 0 w 3"/>
                  <a:gd name="T5" fmla="*/ 3 h 6"/>
                  <a:gd name="T6" fmla="*/ 1 w 3"/>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1" y="4"/>
                    </a:moveTo>
                    <a:cubicBezTo>
                      <a:pt x="1" y="3"/>
                      <a:pt x="3" y="1"/>
                      <a:pt x="3" y="0"/>
                    </a:cubicBezTo>
                    <a:cubicBezTo>
                      <a:pt x="0" y="6"/>
                      <a:pt x="0" y="6"/>
                      <a:pt x="0" y="6"/>
                    </a:cubicBezTo>
                    <a:lnTo>
                      <a:pt x="1"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91" name="Freeform 144">
                <a:extLst>
                  <a:ext uri="{FF2B5EF4-FFF2-40B4-BE49-F238E27FC236}">
                    <a16:creationId xmlns:a16="http://schemas.microsoft.com/office/drawing/2014/main" id="{A323F006-C0F2-42CA-B16B-98E6B591874F}"/>
                  </a:ext>
                </a:extLst>
              </p:cNvPr>
              <p:cNvSpPr>
                <a:spLocks/>
              </p:cNvSpPr>
              <p:nvPr/>
            </p:nvSpPr>
            <p:spPr bwMode="auto">
              <a:xfrm>
                <a:off x="4602" y="3198"/>
                <a:ext cx="1"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0"/>
                    </a:cubicBezTo>
                    <a:cubicBezTo>
                      <a:pt x="0" y="1"/>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92" name="Freeform 145">
                <a:extLst>
                  <a:ext uri="{FF2B5EF4-FFF2-40B4-BE49-F238E27FC236}">
                    <a16:creationId xmlns:a16="http://schemas.microsoft.com/office/drawing/2014/main" id="{5574D612-9975-4AD2-BDE8-4285C3B582FB}"/>
                  </a:ext>
                </a:extLst>
              </p:cNvPr>
              <p:cNvSpPr>
                <a:spLocks/>
              </p:cNvSpPr>
              <p:nvPr/>
            </p:nvSpPr>
            <p:spPr bwMode="auto">
              <a:xfrm>
                <a:off x="4601" y="3192"/>
                <a:ext cx="6" cy="8"/>
              </a:xfrm>
              <a:custGeom>
                <a:avLst/>
                <a:gdLst>
                  <a:gd name="T0" fmla="*/ 1 w 7"/>
                  <a:gd name="T1" fmla="*/ 3 h 10"/>
                  <a:gd name="T2" fmla="*/ 2 w 7"/>
                  <a:gd name="T3" fmla="*/ 3 h 10"/>
                  <a:gd name="T4" fmla="*/ 2 w 7"/>
                  <a:gd name="T5" fmla="*/ 3 h 10"/>
                  <a:gd name="T6" fmla="*/ 3 w 7"/>
                  <a:gd name="T7" fmla="*/ 2 h 10"/>
                  <a:gd name="T8" fmla="*/ 3 w 7"/>
                  <a:gd name="T9" fmla="*/ 2 h 10"/>
                  <a:gd name="T10" fmla="*/ 3 w 7"/>
                  <a:gd name="T11" fmla="*/ 0 h 10"/>
                  <a:gd name="T12" fmla="*/ 1 w 7"/>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1" y="8"/>
                    </a:moveTo>
                    <a:cubicBezTo>
                      <a:pt x="0" y="10"/>
                      <a:pt x="1" y="9"/>
                      <a:pt x="2" y="8"/>
                    </a:cubicBezTo>
                    <a:cubicBezTo>
                      <a:pt x="2" y="8"/>
                      <a:pt x="2" y="8"/>
                      <a:pt x="2" y="8"/>
                    </a:cubicBezTo>
                    <a:cubicBezTo>
                      <a:pt x="3" y="6"/>
                      <a:pt x="5" y="2"/>
                      <a:pt x="5" y="3"/>
                    </a:cubicBezTo>
                    <a:cubicBezTo>
                      <a:pt x="6" y="2"/>
                      <a:pt x="3" y="7"/>
                      <a:pt x="5" y="4"/>
                    </a:cubicBezTo>
                    <a:cubicBezTo>
                      <a:pt x="7" y="0"/>
                      <a:pt x="7" y="0"/>
                      <a:pt x="7" y="0"/>
                    </a:cubicBezTo>
                    <a:cubicBezTo>
                      <a:pt x="6" y="1"/>
                      <a:pt x="2" y="7"/>
                      <a:pt x="1"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93" name="Freeform 146">
                <a:extLst>
                  <a:ext uri="{FF2B5EF4-FFF2-40B4-BE49-F238E27FC236}">
                    <a16:creationId xmlns:a16="http://schemas.microsoft.com/office/drawing/2014/main" id="{C1C11EE4-2A7B-4640-AE45-94BEA5653F23}"/>
                  </a:ext>
                </a:extLst>
              </p:cNvPr>
              <p:cNvSpPr>
                <a:spLocks/>
              </p:cNvSpPr>
              <p:nvPr/>
            </p:nvSpPr>
            <p:spPr bwMode="auto">
              <a:xfrm>
                <a:off x="4603" y="3198"/>
                <a:ext cx="1" cy="0"/>
              </a:xfrm>
              <a:custGeom>
                <a:avLst/>
                <a:gdLst>
                  <a:gd name="T0" fmla="*/ 0 w 1"/>
                  <a:gd name="T1" fmla="*/ 1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1"/>
                      <a:pt x="0" y="1"/>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94" name="Freeform 147">
                <a:extLst>
                  <a:ext uri="{FF2B5EF4-FFF2-40B4-BE49-F238E27FC236}">
                    <a16:creationId xmlns:a16="http://schemas.microsoft.com/office/drawing/2014/main" id="{678EDE05-46CE-4A2D-B6A6-EE5EA0AE4754}"/>
                  </a:ext>
                </a:extLst>
              </p:cNvPr>
              <p:cNvSpPr>
                <a:spLocks/>
              </p:cNvSpPr>
              <p:nvPr/>
            </p:nvSpPr>
            <p:spPr bwMode="auto">
              <a:xfrm>
                <a:off x="4604" y="3197"/>
                <a:ext cx="0" cy="2"/>
              </a:xfrm>
              <a:custGeom>
                <a:avLst/>
                <a:gdLst>
                  <a:gd name="T0" fmla="*/ 2 h 2"/>
                  <a:gd name="T1" fmla="*/ 1 h 2"/>
                  <a:gd name="T2" fmla="*/ 0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1"/>
                    </a:ln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95" name="Freeform 148">
                <a:extLst>
                  <a:ext uri="{FF2B5EF4-FFF2-40B4-BE49-F238E27FC236}">
                    <a16:creationId xmlns:a16="http://schemas.microsoft.com/office/drawing/2014/main" id="{36713BCF-D0CB-4B53-A85C-A8C39E3836E6}"/>
                  </a:ext>
                </a:extLst>
              </p:cNvPr>
              <p:cNvSpPr>
                <a:spLocks/>
              </p:cNvSpPr>
              <p:nvPr/>
            </p:nvSpPr>
            <p:spPr bwMode="auto">
              <a:xfrm>
                <a:off x="4601" y="3189"/>
                <a:ext cx="6" cy="10"/>
              </a:xfrm>
              <a:custGeom>
                <a:avLst/>
                <a:gdLst>
                  <a:gd name="T0" fmla="*/ 0 w 7"/>
                  <a:gd name="T1" fmla="*/ 6 h 12"/>
                  <a:gd name="T2" fmla="*/ 3 w 7"/>
                  <a:gd name="T3" fmla="*/ 3 h 12"/>
                  <a:gd name="T4" fmla="*/ 3 w 7"/>
                  <a:gd name="T5" fmla="*/ 0 h 12"/>
                  <a:gd name="T6" fmla="*/ 3 w 7"/>
                  <a:gd name="T7" fmla="*/ 2 h 12"/>
                  <a:gd name="T8" fmla="*/ 0 w 7"/>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2">
                    <a:moveTo>
                      <a:pt x="0" y="11"/>
                    </a:moveTo>
                    <a:cubicBezTo>
                      <a:pt x="3" y="5"/>
                      <a:pt x="0" y="12"/>
                      <a:pt x="3" y="7"/>
                    </a:cubicBezTo>
                    <a:cubicBezTo>
                      <a:pt x="2" y="7"/>
                      <a:pt x="5" y="3"/>
                      <a:pt x="7" y="0"/>
                    </a:cubicBezTo>
                    <a:cubicBezTo>
                      <a:pt x="5" y="2"/>
                      <a:pt x="5" y="2"/>
                      <a:pt x="5" y="2"/>
                    </a:cubicBezTo>
                    <a:cubicBezTo>
                      <a:pt x="4" y="4"/>
                      <a:pt x="1" y="8"/>
                      <a:pt x="0"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96" name="Freeform 149">
                <a:extLst>
                  <a:ext uri="{FF2B5EF4-FFF2-40B4-BE49-F238E27FC236}">
                    <a16:creationId xmlns:a16="http://schemas.microsoft.com/office/drawing/2014/main" id="{40929DE1-C87C-45A6-A222-383D00325775}"/>
                  </a:ext>
                </a:extLst>
              </p:cNvPr>
              <p:cNvSpPr>
                <a:spLocks/>
              </p:cNvSpPr>
              <p:nvPr/>
            </p:nvSpPr>
            <p:spPr bwMode="auto">
              <a:xfrm>
                <a:off x="4608" y="3186"/>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97" name="Freeform 150">
                <a:extLst>
                  <a:ext uri="{FF2B5EF4-FFF2-40B4-BE49-F238E27FC236}">
                    <a16:creationId xmlns:a16="http://schemas.microsoft.com/office/drawing/2014/main" id="{068E17AA-41D6-455D-87E3-146A08065076}"/>
                  </a:ext>
                </a:extLst>
              </p:cNvPr>
              <p:cNvSpPr>
                <a:spLocks/>
              </p:cNvSpPr>
              <p:nvPr/>
            </p:nvSpPr>
            <p:spPr bwMode="auto">
              <a:xfrm>
                <a:off x="4601" y="3184"/>
                <a:ext cx="8" cy="11"/>
              </a:xfrm>
              <a:custGeom>
                <a:avLst/>
                <a:gdLst>
                  <a:gd name="T0" fmla="*/ 0 w 10"/>
                  <a:gd name="T1" fmla="*/ 5 h 14"/>
                  <a:gd name="T2" fmla="*/ 2 w 10"/>
                  <a:gd name="T3" fmla="*/ 3 h 14"/>
                  <a:gd name="T4" fmla="*/ 2 w 10"/>
                  <a:gd name="T5" fmla="*/ 4 h 14"/>
                  <a:gd name="T6" fmla="*/ 2 w 10"/>
                  <a:gd name="T7" fmla="*/ 4 h 14"/>
                  <a:gd name="T8" fmla="*/ 0 w 10"/>
                  <a:gd name="T9" fmla="*/ 5 h 14"/>
                  <a:gd name="T10" fmla="*/ 2 w 10"/>
                  <a:gd name="T11" fmla="*/ 4 h 14"/>
                  <a:gd name="T12" fmla="*/ 2 w 10"/>
                  <a:gd name="T13" fmla="*/ 5 h 14"/>
                  <a:gd name="T14" fmla="*/ 2 w 10"/>
                  <a:gd name="T15" fmla="*/ 3 h 14"/>
                  <a:gd name="T16" fmla="*/ 2 w 10"/>
                  <a:gd name="T17" fmla="*/ 3 h 14"/>
                  <a:gd name="T18" fmla="*/ 3 w 10"/>
                  <a:gd name="T19" fmla="*/ 2 h 14"/>
                  <a:gd name="T20" fmla="*/ 4 w 10"/>
                  <a:gd name="T21" fmla="*/ 0 h 14"/>
                  <a:gd name="T22" fmla="*/ 0 w 10"/>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14">
                    <a:moveTo>
                      <a:pt x="0" y="11"/>
                    </a:moveTo>
                    <a:cubicBezTo>
                      <a:pt x="5" y="7"/>
                      <a:pt x="5" y="7"/>
                      <a:pt x="5" y="7"/>
                    </a:cubicBezTo>
                    <a:cubicBezTo>
                      <a:pt x="3" y="8"/>
                      <a:pt x="2" y="10"/>
                      <a:pt x="2" y="10"/>
                    </a:cubicBezTo>
                    <a:cubicBezTo>
                      <a:pt x="2" y="11"/>
                      <a:pt x="4" y="8"/>
                      <a:pt x="4" y="9"/>
                    </a:cubicBezTo>
                    <a:cubicBezTo>
                      <a:pt x="1" y="14"/>
                      <a:pt x="3" y="9"/>
                      <a:pt x="0" y="13"/>
                    </a:cubicBezTo>
                    <a:cubicBezTo>
                      <a:pt x="0" y="13"/>
                      <a:pt x="1" y="13"/>
                      <a:pt x="4" y="9"/>
                    </a:cubicBezTo>
                    <a:cubicBezTo>
                      <a:pt x="2" y="13"/>
                      <a:pt x="2" y="13"/>
                      <a:pt x="2" y="13"/>
                    </a:cubicBezTo>
                    <a:cubicBezTo>
                      <a:pt x="6" y="7"/>
                      <a:pt x="6" y="7"/>
                      <a:pt x="6" y="7"/>
                    </a:cubicBezTo>
                    <a:cubicBezTo>
                      <a:pt x="7" y="6"/>
                      <a:pt x="3" y="11"/>
                      <a:pt x="5" y="8"/>
                    </a:cubicBezTo>
                    <a:cubicBezTo>
                      <a:pt x="7" y="5"/>
                      <a:pt x="7" y="5"/>
                      <a:pt x="8" y="4"/>
                    </a:cubicBezTo>
                    <a:cubicBezTo>
                      <a:pt x="7" y="5"/>
                      <a:pt x="10" y="0"/>
                      <a:pt x="9" y="0"/>
                    </a:cubicBezTo>
                    <a:cubicBezTo>
                      <a:pt x="9" y="1"/>
                      <a:pt x="2" y="9"/>
                      <a:pt x="0"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98" name="Freeform 151">
                <a:extLst>
                  <a:ext uri="{FF2B5EF4-FFF2-40B4-BE49-F238E27FC236}">
                    <a16:creationId xmlns:a16="http://schemas.microsoft.com/office/drawing/2014/main" id="{B000E125-AA4B-4998-B8CB-F95417D26F77}"/>
                  </a:ext>
                </a:extLst>
              </p:cNvPr>
              <p:cNvSpPr>
                <a:spLocks/>
              </p:cNvSpPr>
              <p:nvPr/>
            </p:nvSpPr>
            <p:spPr bwMode="auto">
              <a:xfrm>
                <a:off x="4604" y="3187"/>
                <a:ext cx="2" cy="2"/>
              </a:xfrm>
              <a:custGeom>
                <a:avLst/>
                <a:gdLst>
                  <a:gd name="T0" fmla="*/ 1 w 2"/>
                  <a:gd name="T1" fmla="*/ 2 h 2"/>
                  <a:gd name="T2" fmla="*/ 2 w 2"/>
                  <a:gd name="T3" fmla="*/ 0 h 2"/>
                  <a:gd name="T4" fmla="*/ 0 w 2"/>
                  <a:gd name="T5" fmla="*/ 2 h 2"/>
                  <a:gd name="T6" fmla="*/ 1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2" y="0"/>
                    </a:lnTo>
                    <a:lnTo>
                      <a:pt x="0" y="2"/>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99" name="Freeform 152">
                <a:extLst>
                  <a:ext uri="{FF2B5EF4-FFF2-40B4-BE49-F238E27FC236}">
                    <a16:creationId xmlns:a16="http://schemas.microsoft.com/office/drawing/2014/main" id="{2E1C4D8D-7CA5-4FDB-960F-355D1C391642}"/>
                  </a:ext>
                </a:extLst>
              </p:cNvPr>
              <p:cNvSpPr>
                <a:spLocks/>
              </p:cNvSpPr>
              <p:nvPr/>
            </p:nvSpPr>
            <p:spPr bwMode="auto">
              <a:xfrm>
                <a:off x="4599" y="3183"/>
                <a:ext cx="9" cy="10"/>
              </a:xfrm>
              <a:custGeom>
                <a:avLst/>
                <a:gdLst>
                  <a:gd name="T0" fmla="*/ 1 w 12"/>
                  <a:gd name="T1" fmla="*/ 5 h 13"/>
                  <a:gd name="T2" fmla="*/ 2 w 12"/>
                  <a:gd name="T3" fmla="*/ 4 h 13"/>
                  <a:gd name="T4" fmla="*/ 2 w 12"/>
                  <a:gd name="T5" fmla="*/ 4 h 13"/>
                  <a:gd name="T6" fmla="*/ 2 w 12"/>
                  <a:gd name="T7" fmla="*/ 3 h 13"/>
                  <a:gd name="T8" fmla="*/ 2 w 12"/>
                  <a:gd name="T9" fmla="*/ 4 h 13"/>
                  <a:gd name="T10" fmla="*/ 3 w 12"/>
                  <a:gd name="T11" fmla="*/ 2 h 13"/>
                  <a:gd name="T12" fmla="*/ 3 w 12"/>
                  <a:gd name="T13" fmla="*/ 2 h 13"/>
                  <a:gd name="T14" fmla="*/ 2 w 12"/>
                  <a:gd name="T15" fmla="*/ 2 h 13"/>
                  <a:gd name="T16" fmla="*/ 2 w 12"/>
                  <a:gd name="T17" fmla="*/ 2 h 13"/>
                  <a:gd name="T18" fmla="*/ 2 w 12"/>
                  <a:gd name="T19" fmla="*/ 3 h 13"/>
                  <a:gd name="T20" fmla="*/ 1 w 12"/>
                  <a:gd name="T21" fmla="*/ 5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3">
                    <a:moveTo>
                      <a:pt x="1" y="13"/>
                    </a:moveTo>
                    <a:cubicBezTo>
                      <a:pt x="4" y="10"/>
                      <a:pt x="4" y="10"/>
                      <a:pt x="4" y="10"/>
                    </a:cubicBezTo>
                    <a:cubicBezTo>
                      <a:pt x="2" y="12"/>
                      <a:pt x="2" y="12"/>
                      <a:pt x="2" y="12"/>
                    </a:cubicBezTo>
                    <a:cubicBezTo>
                      <a:pt x="3" y="11"/>
                      <a:pt x="5" y="9"/>
                      <a:pt x="6" y="8"/>
                    </a:cubicBezTo>
                    <a:cubicBezTo>
                      <a:pt x="9" y="3"/>
                      <a:pt x="4" y="9"/>
                      <a:pt x="3" y="10"/>
                    </a:cubicBezTo>
                    <a:cubicBezTo>
                      <a:pt x="4" y="8"/>
                      <a:pt x="5" y="8"/>
                      <a:pt x="9" y="3"/>
                    </a:cubicBezTo>
                    <a:cubicBezTo>
                      <a:pt x="8" y="5"/>
                      <a:pt x="8" y="5"/>
                      <a:pt x="8" y="5"/>
                    </a:cubicBezTo>
                    <a:cubicBezTo>
                      <a:pt x="12" y="0"/>
                      <a:pt x="8" y="4"/>
                      <a:pt x="6" y="5"/>
                    </a:cubicBezTo>
                    <a:cubicBezTo>
                      <a:pt x="6" y="6"/>
                      <a:pt x="5" y="7"/>
                      <a:pt x="5" y="7"/>
                    </a:cubicBezTo>
                    <a:cubicBezTo>
                      <a:pt x="3" y="8"/>
                      <a:pt x="3" y="8"/>
                      <a:pt x="3" y="8"/>
                    </a:cubicBezTo>
                    <a:cubicBezTo>
                      <a:pt x="0" y="12"/>
                      <a:pt x="0" y="13"/>
                      <a:pt x="1" y="1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00" name="Freeform 153">
                <a:extLst>
                  <a:ext uri="{FF2B5EF4-FFF2-40B4-BE49-F238E27FC236}">
                    <a16:creationId xmlns:a16="http://schemas.microsoft.com/office/drawing/2014/main" id="{B4F8B035-493B-44DF-B3F4-B37F81626374}"/>
                  </a:ext>
                </a:extLst>
              </p:cNvPr>
              <p:cNvSpPr>
                <a:spLocks/>
              </p:cNvSpPr>
              <p:nvPr/>
            </p:nvSpPr>
            <p:spPr bwMode="auto">
              <a:xfrm>
                <a:off x="4599" y="3193"/>
                <a:ext cx="1" cy="2"/>
              </a:xfrm>
              <a:custGeom>
                <a:avLst/>
                <a:gdLst>
                  <a:gd name="T0" fmla="*/ 1 w 1"/>
                  <a:gd name="T1" fmla="*/ 1 h 3"/>
                  <a:gd name="T2" fmla="*/ 1 w 1"/>
                  <a:gd name="T3" fmla="*/ 0 h 3"/>
                  <a:gd name="T4" fmla="*/ 1 w 1"/>
                  <a:gd name="T5" fmla="*/ 1 h 3"/>
                  <a:gd name="T6" fmla="*/ 0 60000 65536"/>
                  <a:gd name="T7" fmla="*/ 0 60000 65536"/>
                  <a:gd name="T8" fmla="*/ 0 60000 65536"/>
                </a:gdLst>
                <a:ahLst/>
                <a:cxnLst>
                  <a:cxn ang="T6">
                    <a:pos x="T0" y="T1"/>
                  </a:cxn>
                  <a:cxn ang="T7">
                    <a:pos x="T2" y="T3"/>
                  </a:cxn>
                  <a:cxn ang="T8">
                    <a:pos x="T4" y="T5"/>
                  </a:cxn>
                </a:cxnLst>
                <a:rect l="0" t="0" r="r" b="b"/>
                <a:pathLst>
                  <a:path w="1" h="3">
                    <a:moveTo>
                      <a:pt x="1" y="1"/>
                    </a:moveTo>
                    <a:cubicBezTo>
                      <a:pt x="1" y="1"/>
                      <a:pt x="1" y="1"/>
                      <a:pt x="1" y="0"/>
                    </a:cubicBezTo>
                    <a:cubicBezTo>
                      <a:pt x="0" y="2"/>
                      <a:pt x="0"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01" name="Freeform 154">
                <a:extLst>
                  <a:ext uri="{FF2B5EF4-FFF2-40B4-BE49-F238E27FC236}">
                    <a16:creationId xmlns:a16="http://schemas.microsoft.com/office/drawing/2014/main" id="{6D848025-4300-4C19-949D-4CB5B28F0170}"/>
                  </a:ext>
                </a:extLst>
              </p:cNvPr>
              <p:cNvSpPr>
                <a:spLocks/>
              </p:cNvSpPr>
              <p:nvPr/>
            </p:nvSpPr>
            <p:spPr bwMode="auto">
              <a:xfrm>
                <a:off x="4604" y="318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02" name="Freeform 155">
                <a:extLst>
                  <a:ext uri="{FF2B5EF4-FFF2-40B4-BE49-F238E27FC236}">
                    <a16:creationId xmlns:a16="http://schemas.microsoft.com/office/drawing/2014/main" id="{9BFD2D32-09BD-4F08-B3A4-57B768DC2876}"/>
                  </a:ext>
                </a:extLst>
              </p:cNvPr>
              <p:cNvSpPr>
                <a:spLocks/>
              </p:cNvSpPr>
              <p:nvPr/>
            </p:nvSpPr>
            <p:spPr bwMode="auto">
              <a:xfrm>
                <a:off x="4599" y="3191"/>
                <a:ext cx="0" cy="2"/>
              </a:xfrm>
              <a:custGeom>
                <a:avLst/>
                <a:gdLst>
                  <a:gd name="T0" fmla="*/ 1 w 1"/>
                  <a:gd name="T1" fmla="*/ 1 h 2"/>
                  <a:gd name="T2" fmla="*/ 1 w 1"/>
                  <a:gd name="T3" fmla="*/ 0 h 2"/>
                  <a:gd name="T4" fmla="*/ 0 w 1"/>
                  <a:gd name="T5" fmla="*/ 2 h 2"/>
                  <a:gd name="T6" fmla="*/ 1 w 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1"/>
                    </a:moveTo>
                    <a:cubicBezTo>
                      <a:pt x="1" y="0"/>
                      <a:pt x="1" y="0"/>
                      <a:pt x="1" y="0"/>
                    </a:cubicBezTo>
                    <a:cubicBezTo>
                      <a:pt x="0" y="2"/>
                      <a:pt x="0" y="2"/>
                      <a:pt x="0" y="2"/>
                    </a:cubicBezTo>
                    <a:cubicBezTo>
                      <a:pt x="0" y="2"/>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03" name="Freeform 156">
                <a:extLst>
                  <a:ext uri="{FF2B5EF4-FFF2-40B4-BE49-F238E27FC236}">
                    <a16:creationId xmlns:a16="http://schemas.microsoft.com/office/drawing/2014/main" id="{33F183C5-A63E-4A12-8EC7-F77400D29367}"/>
                  </a:ext>
                </a:extLst>
              </p:cNvPr>
              <p:cNvSpPr>
                <a:spLocks/>
              </p:cNvSpPr>
              <p:nvPr/>
            </p:nvSpPr>
            <p:spPr bwMode="auto">
              <a:xfrm>
                <a:off x="4587" y="3177"/>
                <a:ext cx="19" cy="17"/>
              </a:xfrm>
              <a:custGeom>
                <a:avLst/>
                <a:gdLst>
                  <a:gd name="T0" fmla="*/ 6 w 23"/>
                  <a:gd name="T1" fmla="*/ 0 h 21"/>
                  <a:gd name="T2" fmla="*/ 5 w 23"/>
                  <a:gd name="T3" fmla="*/ 2 h 21"/>
                  <a:gd name="T4" fmla="*/ 2 w 23"/>
                  <a:gd name="T5" fmla="*/ 2 h 21"/>
                  <a:gd name="T6" fmla="*/ 0 w 23"/>
                  <a:gd name="T7" fmla="*/ 3 h 21"/>
                  <a:gd name="T8" fmla="*/ 2 w 23"/>
                  <a:gd name="T9" fmla="*/ 3 h 21"/>
                  <a:gd name="T10" fmla="*/ 1 w 23"/>
                  <a:gd name="T11" fmla="*/ 4 h 21"/>
                  <a:gd name="T12" fmla="*/ 2 w 23"/>
                  <a:gd name="T13" fmla="*/ 4 h 21"/>
                  <a:gd name="T14" fmla="*/ 3 w 23"/>
                  <a:gd name="T15" fmla="*/ 4 h 21"/>
                  <a:gd name="T16" fmla="*/ 5 w 23"/>
                  <a:gd name="T17" fmla="*/ 7 h 21"/>
                  <a:gd name="T18" fmla="*/ 7 w 23"/>
                  <a:gd name="T19" fmla="*/ 5 h 21"/>
                  <a:gd name="T20" fmla="*/ 6 w 23"/>
                  <a:gd name="T21" fmla="*/ 6 h 21"/>
                  <a:gd name="T22" fmla="*/ 6 w 23"/>
                  <a:gd name="T23" fmla="*/ 6 h 21"/>
                  <a:gd name="T24" fmla="*/ 6 w 23"/>
                  <a:gd name="T25" fmla="*/ 8 h 21"/>
                  <a:gd name="T26" fmla="*/ 8 w 23"/>
                  <a:gd name="T27" fmla="*/ 5 h 21"/>
                  <a:gd name="T28" fmla="*/ 6 w 23"/>
                  <a:gd name="T29" fmla="*/ 8 h 21"/>
                  <a:gd name="T30" fmla="*/ 7 w 23"/>
                  <a:gd name="T31" fmla="*/ 6 h 21"/>
                  <a:gd name="T32" fmla="*/ 10 w 23"/>
                  <a:gd name="T33" fmla="*/ 5 h 21"/>
                  <a:gd name="T34" fmla="*/ 10 w 23"/>
                  <a:gd name="T35" fmla="*/ 4 h 21"/>
                  <a:gd name="T36" fmla="*/ 6 w 23"/>
                  <a:gd name="T37" fmla="*/ 6 h 21"/>
                  <a:gd name="T38" fmla="*/ 7 w 23"/>
                  <a:gd name="T39" fmla="*/ 4 h 21"/>
                  <a:gd name="T40" fmla="*/ 8 w 23"/>
                  <a:gd name="T41" fmla="*/ 2 h 21"/>
                  <a:gd name="T42" fmla="*/ 5 w 23"/>
                  <a:gd name="T43" fmla="*/ 4 h 21"/>
                  <a:gd name="T44" fmla="*/ 6 w 23"/>
                  <a:gd name="T45" fmla="*/ 3 h 21"/>
                  <a:gd name="T46" fmla="*/ 5 w 23"/>
                  <a:gd name="T47" fmla="*/ 4 h 21"/>
                  <a:gd name="T48" fmla="*/ 6 w 23"/>
                  <a:gd name="T49" fmla="*/ 2 h 21"/>
                  <a:gd name="T50" fmla="*/ 3 w 23"/>
                  <a:gd name="T51" fmla="*/ 5 h 21"/>
                  <a:gd name="T52" fmla="*/ 7 w 23"/>
                  <a:gd name="T53" fmla="*/ 2 h 21"/>
                  <a:gd name="T54" fmla="*/ 6 w 23"/>
                  <a:gd name="T55" fmla="*/ 2 h 21"/>
                  <a:gd name="T56" fmla="*/ 4 w 23"/>
                  <a:gd name="T57" fmla="*/ 3 h 21"/>
                  <a:gd name="T58" fmla="*/ 7 w 23"/>
                  <a:gd name="T59" fmla="*/ 2 h 21"/>
                  <a:gd name="T60" fmla="*/ 5 w 23"/>
                  <a:gd name="T61" fmla="*/ 2 h 21"/>
                  <a:gd name="T62" fmla="*/ 3 w 23"/>
                  <a:gd name="T63" fmla="*/ 3 h 21"/>
                  <a:gd name="T64" fmla="*/ 3 w 23"/>
                  <a:gd name="T65" fmla="*/ 2 h 21"/>
                  <a:gd name="T66" fmla="*/ 6 w 23"/>
                  <a:gd name="T67" fmla="*/ 2 h 21"/>
                  <a:gd name="T68" fmla="*/ 7 w 23"/>
                  <a:gd name="T69" fmla="*/ 0 h 21"/>
                  <a:gd name="T70" fmla="*/ 4 w 23"/>
                  <a:gd name="T71" fmla="*/ 2 h 21"/>
                  <a:gd name="T72" fmla="*/ 6 w 23"/>
                  <a:gd name="T73" fmla="*/ 0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 h="21">
                    <a:moveTo>
                      <a:pt x="12" y="0"/>
                    </a:moveTo>
                    <a:cubicBezTo>
                      <a:pt x="10" y="1"/>
                      <a:pt x="10" y="2"/>
                      <a:pt x="10" y="2"/>
                    </a:cubicBezTo>
                    <a:cubicBezTo>
                      <a:pt x="7" y="4"/>
                      <a:pt x="8" y="3"/>
                      <a:pt x="6" y="4"/>
                    </a:cubicBezTo>
                    <a:cubicBezTo>
                      <a:pt x="5" y="6"/>
                      <a:pt x="3" y="6"/>
                      <a:pt x="0" y="8"/>
                    </a:cubicBezTo>
                    <a:cubicBezTo>
                      <a:pt x="0" y="9"/>
                      <a:pt x="4" y="6"/>
                      <a:pt x="4" y="7"/>
                    </a:cubicBezTo>
                    <a:cubicBezTo>
                      <a:pt x="1" y="9"/>
                      <a:pt x="1" y="9"/>
                      <a:pt x="1" y="9"/>
                    </a:cubicBezTo>
                    <a:cubicBezTo>
                      <a:pt x="3" y="9"/>
                      <a:pt x="6" y="8"/>
                      <a:pt x="4" y="10"/>
                    </a:cubicBezTo>
                    <a:cubicBezTo>
                      <a:pt x="4" y="11"/>
                      <a:pt x="5" y="11"/>
                      <a:pt x="7" y="10"/>
                    </a:cubicBezTo>
                    <a:cubicBezTo>
                      <a:pt x="7" y="13"/>
                      <a:pt x="11" y="13"/>
                      <a:pt x="10" y="16"/>
                    </a:cubicBezTo>
                    <a:cubicBezTo>
                      <a:pt x="15" y="12"/>
                      <a:pt x="15" y="12"/>
                      <a:pt x="15" y="12"/>
                    </a:cubicBezTo>
                    <a:cubicBezTo>
                      <a:pt x="13" y="15"/>
                      <a:pt x="15" y="13"/>
                      <a:pt x="12" y="15"/>
                    </a:cubicBezTo>
                    <a:cubicBezTo>
                      <a:pt x="13" y="15"/>
                      <a:pt x="12" y="15"/>
                      <a:pt x="12" y="15"/>
                    </a:cubicBezTo>
                    <a:cubicBezTo>
                      <a:pt x="8" y="19"/>
                      <a:pt x="13" y="16"/>
                      <a:pt x="12" y="18"/>
                    </a:cubicBezTo>
                    <a:cubicBezTo>
                      <a:pt x="13" y="17"/>
                      <a:pt x="17" y="13"/>
                      <a:pt x="18" y="12"/>
                    </a:cubicBezTo>
                    <a:cubicBezTo>
                      <a:pt x="13" y="17"/>
                      <a:pt x="18" y="13"/>
                      <a:pt x="12" y="19"/>
                    </a:cubicBezTo>
                    <a:cubicBezTo>
                      <a:pt x="11" y="21"/>
                      <a:pt x="17" y="14"/>
                      <a:pt x="16" y="15"/>
                    </a:cubicBezTo>
                    <a:cubicBezTo>
                      <a:pt x="19" y="13"/>
                      <a:pt x="17" y="14"/>
                      <a:pt x="20" y="11"/>
                    </a:cubicBezTo>
                    <a:cubicBezTo>
                      <a:pt x="22" y="9"/>
                      <a:pt x="19" y="13"/>
                      <a:pt x="22" y="9"/>
                    </a:cubicBezTo>
                    <a:cubicBezTo>
                      <a:pt x="23" y="7"/>
                      <a:pt x="16" y="12"/>
                      <a:pt x="13" y="13"/>
                    </a:cubicBezTo>
                    <a:cubicBezTo>
                      <a:pt x="16" y="10"/>
                      <a:pt x="16" y="10"/>
                      <a:pt x="16" y="10"/>
                    </a:cubicBezTo>
                    <a:cubicBezTo>
                      <a:pt x="13" y="12"/>
                      <a:pt x="12" y="11"/>
                      <a:pt x="17" y="6"/>
                    </a:cubicBezTo>
                    <a:cubicBezTo>
                      <a:pt x="14" y="9"/>
                      <a:pt x="18" y="4"/>
                      <a:pt x="11" y="10"/>
                    </a:cubicBezTo>
                    <a:cubicBezTo>
                      <a:pt x="13" y="8"/>
                      <a:pt x="13" y="8"/>
                      <a:pt x="13" y="8"/>
                    </a:cubicBezTo>
                    <a:cubicBezTo>
                      <a:pt x="11" y="9"/>
                      <a:pt x="11" y="9"/>
                      <a:pt x="11" y="9"/>
                    </a:cubicBezTo>
                    <a:cubicBezTo>
                      <a:pt x="11" y="9"/>
                      <a:pt x="14" y="6"/>
                      <a:pt x="13" y="6"/>
                    </a:cubicBezTo>
                    <a:cubicBezTo>
                      <a:pt x="11" y="9"/>
                      <a:pt x="10" y="9"/>
                      <a:pt x="7" y="11"/>
                    </a:cubicBezTo>
                    <a:cubicBezTo>
                      <a:pt x="15" y="3"/>
                      <a:pt x="15" y="3"/>
                      <a:pt x="15" y="3"/>
                    </a:cubicBezTo>
                    <a:cubicBezTo>
                      <a:pt x="12" y="6"/>
                      <a:pt x="12" y="6"/>
                      <a:pt x="12" y="6"/>
                    </a:cubicBezTo>
                    <a:cubicBezTo>
                      <a:pt x="13" y="5"/>
                      <a:pt x="10" y="7"/>
                      <a:pt x="9" y="8"/>
                    </a:cubicBezTo>
                    <a:cubicBezTo>
                      <a:pt x="8" y="7"/>
                      <a:pt x="12" y="5"/>
                      <a:pt x="14" y="3"/>
                    </a:cubicBezTo>
                    <a:cubicBezTo>
                      <a:pt x="15" y="2"/>
                      <a:pt x="8" y="7"/>
                      <a:pt x="10" y="5"/>
                    </a:cubicBezTo>
                    <a:cubicBezTo>
                      <a:pt x="7" y="7"/>
                      <a:pt x="7" y="7"/>
                      <a:pt x="7" y="7"/>
                    </a:cubicBezTo>
                    <a:cubicBezTo>
                      <a:pt x="6" y="7"/>
                      <a:pt x="9" y="5"/>
                      <a:pt x="7" y="5"/>
                    </a:cubicBezTo>
                    <a:cubicBezTo>
                      <a:pt x="11" y="2"/>
                      <a:pt x="11" y="3"/>
                      <a:pt x="13" y="2"/>
                    </a:cubicBezTo>
                    <a:cubicBezTo>
                      <a:pt x="14" y="1"/>
                      <a:pt x="14" y="1"/>
                      <a:pt x="15" y="0"/>
                    </a:cubicBezTo>
                    <a:cubicBezTo>
                      <a:pt x="8" y="4"/>
                      <a:pt x="8" y="4"/>
                      <a:pt x="8" y="4"/>
                    </a:cubicBezTo>
                    <a:cubicBezTo>
                      <a:pt x="13" y="1"/>
                      <a:pt x="12" y="0"/>
                      <a:pt x="1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04" name="Freeform 157">
                <a:extLst>
                  <a:ext uri="{FF2B5EF4-FFF2-40B4-BE49-F238E27FC236}">
                    <a16:creationId xmlns:a16="http://schemas.microsoft.com/office/drawing/2014/main" id="{F75814ED-EAF6-485D-945D-6D351EE05069}"/>
                  </a:ext>
                </a:extLst>
              </p:cNvPr>
              <p:cNvSpPr>
                <a:spLocks/>
              </p:cNvSpPr>
              <p:nvPr/>
            </p:nvSpPr>
            <p:spPr bwMode="auto">
              <a:xfrm>
                <a:off x="4599" y="3176"/>
                <a:ext cx="2" cy="1"/>
              </a:xfrm>
              <a:custGeom>
                <a:avLst/>
                <a:gdLst>
                  <a:gd name="T0" fmla="*/ 0 w 2"/>
                  <a:gd name="T1" fmla="*/ 1 h 1"/>
                  <a:gd name="T2" fmla="*/ 2 w 2"/>
                  <a:gd name="T3" fmla="*/ 0 h 1"/>
                  <a:gd name="T4" fmla="*/ 2 w 2"/>
                  <a:gd name="T5" fmla="*/ 0 h 1"/>
                  <a:gd name="T6" fmla="*/ 0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2"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05" name="Freeform 158">
                <a:extLst>
                  <a:ext uri="{FF2B5EF4-FFF2-40B4-BE49-F238E27FC236}">
                    <a16:creationId xmlns:a16="http://schemas.microsoft.com/office/drawing/2014/main" id="{747C617E-E018-4595-B780-76D51EE94AE2}"/>
                  </a:ext>
                </a:extLst>
              </p:cNvPr>
              <p:cNvSpPr>
                <a:spLocks/>
              </p:cNvSpPr>
              <p:nvPr/>
            </p:nvSpPr>
            <p:spPr bwMode="auto">
              <a:xfrm>
                <a:off x="4597" y="3176"/>
                <a:ext cx="1" cy="1"/>
              </a:xfrm>
              <a:custGeom>
                <a:avLst/>
                <a:gdLst>
                  <a:gd name="T0" fmla="*/ 0 w 1"/>
                  <a:gd name="T1" fmla="*/ 1 h 1"/>
                  <a:gd name="T2" fmla="*/ 1 w 1"/>
                  <a:gd name="T3" fmla="*/ 0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06" name="Rectangle 159">
                <a:extLst>
                  <a:ext uri="{FF2B5EF4-FFF2-40B4-BE49-F238E27FC236}">
                    <a16:creationId xmlns:a16="http://schemas.microsoft.com/office/drawing/2014/main" id="{17D16D48-F6CB-4E56-AC80-A0BB87B39542}"/>
                  </a:ext>
                </a:extLst>
              </p:cNvPr>
              <p:cNvSpPr>
                <a:spLocks noChangeArrowheads="1"/>
              </p:cNvSpPr>
              <p:nvPr/>
            </p:nvSpPr>
            <p:spPr bwMode="auto">
              <a:xfrm>
                <a:off x="4590" y="3185"/>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607" name="Freeform 160">
                <a:extLst>
                  <a:ext uri="{FF2B5EF4-FFF2-40B4-BE49-F238E27FC236}">
                    <a16:creationId xmlns:a16="http://schemas.microsoft.com/office/drawing/2014/main" id="{25292654-5456-4F21-A350-EEDB5173AA63}"/>
                  </a:ext>
                </a:extLst>
              </p:cNvPr>
              <p:cNvSpPr>
                <a:spLocks/>
              </p:cNvSpPr>
              <p:nvPr/>
            </p:nvSpPr>
            <p:spPr bwMode="auto">
              <a:xfrm>
                <a:off x="4599" y="3177"/>
                <a:ext cx="3" cy="3"/>
              </a:xfrm>
              <a:custGeom>
                <a:avLst/>
                <a:gdLst>
                  <a:gd name="T0" fmla="*/ 3 w 3"/>
                  <a:gd name="T1" fmla="*/ 0 h 3"/>
                  <a:gd name="T2" fmla="*/ 0 w 3"/>
                  <a:gd name="T3" fmla="*/ 3 h 3"/>
                  <a:gd name="T4" fmla="*/ 3 w 3"/>
                  <a:gd name="T5" fmla="*/ 0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0" y="3"/>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08" name="Freeform 161">
                <a:extLst>
                  <a:ext uri="{FF2B5EF4-FFF2-40B4-BE49-F238E27FC236}">
                    <a16:creationId xmlns:a16="http://schemas.microsoft.com/office/drawing/2014/main" id="{E952D312-926C-407D-9481-C2542EC27805}"/>
                  </a:ext>
                </a:extLst>
              </p:cNvPr>
              <p:cNvSpPr>
                <a:spLocks/>
              </p:cNvSpPr>
              <p:nvPr/>
            </p:nvSpPr>
            <p:spPr bwMode="auto">
              <a:xfrm>
                <a:off x="4601" y="3180"/>
                <a:ext cx="2" cy="1"/>
              </a:xfrm>
              <a:custGeom>
                <a:avLst/>
                <a:gdLst>
                  <a:gd name="T0" fmla="*/ 0 w 2"/>
                  <a:gd name="T1" fmla="*/ 1 h 2"/>
                  <a:gd name="T2" fmla="*/ 2 w 2"/>
                  <a:gd name="T3" fmla="*/ 1 h 2"/>
                  <a:gd name="T4" fmla="*/ 0 w 2"/>
                  <a:gd name="T5" fmla="*/ 1 h 2"/>
                  <a:gd name="T6" fmla="*/ 0 60000 65536"/>
                  <a:gd name="T7" fmla="*/ 0 60000 65536"/>
                  <a:gd name="T8" fmla="*/ 0 60000 65536"/>
                </a:gdLst>
                <a:ahLst/>
                <a:cxnLst>
                  <a:cxn ang="T6">
                    <a:pos x="T0" y="T1"/>
                  </a:cxn>
                  <a:cxn ang="T7">
                    <a:pos x="T2" y="T3"/>
                  </a:cxn>
                  <a:cxn ang="T8">
                    <a:pos x="T4" y="T5"/>
                  </a:cxn>
                </a:cxnLst>
                <a:rect l="0" t="0" r="r" b="b"/>
                <a:pathLst>
                  <a:path w="2" h="2">
                    <a:moveTo>
                      <a:pt x="0" y="2"/>
                    </a:moveTo>
                    <a:cubicBezTo>
                      <a:pt x="2" y="1"/>
                      <a:pt x="2" y="1"/>
                      <a:pt x="2" y="1"/>
                    </a:cubicBezTo>
                    <a:cubicBezTo>
                      <a:pt x="2" y="0"/>
                      <a:pt x="1"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09" name="Rectangle 162">
                <a:extLst>
                  <a:ext uri="{FF2B5EF4-FFF2-40B4-BE49-F238E27FC236}">
                    <a16:creationId xmlns:a16="http://schemas.microsoft.com/office/drawing/2014/main" id="{1919361E-EC8E-48F0-BA7B-184928B6A317}"/>
                  </a:ext>
                </a:extLst>
              </p:cNvPr>
              <p:cNvSpPr>
                <a:spLocks noChangeArrowheads="1"/>
              </p:cNvSpPr>
              <p:nvPr/>
            </p:nvSpPr>
            <p:spPr bwMode="auto">
              <a:xfrm>
                <a:off x="4599" y="3176"/>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610" name="Freeform 163">
                <a:extLst>
                  <a:ext uri="{FF2B5EF4-FFF2-40B4-BE49-F238E27FC236}">
                    <a16:creationId xmlns:a16="http://schemas.microsoft.com/office/drawing/2014/main" id="{B42AFAF0-12F6-41FD-8AD6-2A15BBC33ADD}"/>
                  </a:ext>
                </a:extLst>
              </p:cNvPr>
              <p:cNvSpPr>
                <a:spLocks/>
              </p:cNvSpPr>
              <p:nvPr/>
            </p:nvSpPr>
            <p:spPr bwMode="auto">
              <a:xfrm>
                <a:off x="4580" y="3172"/>
                <a:ext cx="19" cy="11"/>
              </a:xfrm>
              <a:custGeom>
                <a:avLst/>
                <a:gdLst>
                  <a:gd name="T0" fmla="*/ 2 w 23"/>
                  <a:gd name="T1" fmla="*/ 3 h 13"/>
                  <a:gd name="T2" fmla="*/ 2 w 23"/>
                  <a:gd name="T3" fmla="*/ 5 h 13"/>
                  <a:gd name="T4" fmla="*/ 6 w 23"/>
                  <a:gd name="T5" fmla="*/ 3 h 13"/>
                  <a:gd name="T6" fmla="*/ 2 w 23"/>
                  <a:gd name="T7" fmla="*/ 5 h 13"/>
                  <a:gd name="T8" fmla="*/ 5 w 23"/>
                  <a:gd name="T9" fmla="*/ 5 h 13"/>
                  <a:gd name="T10" fmla="*/ 4 w 23"/>
                  <a:gd name="T11" fmla="*/ 6 h 13"/>
                  <a:gd name="T12" fmla="*/ 8 w 23"/>
                  <a:gd name="T13" fmla="*/ 3 h 13"/>
                  <a:gd name="T14" fmla="*/ 3 w 23"/>
                  <a:gd name="T15" fmla="*/ 7 h 13"/>
                  <a:gd name="T16" fmla="*/ 3 w 23"/>
                  <a:gd name="T17" fmla="*/ 7 h 13"/>
                  <a:gd name="T18" fmla="*/ 5 w 23"/>
                  <a:gd name="T19" fmla="*/ 6 h 13"/>
                  <a:gd name="T20" fmla="*/ 7 w 23"/>
                  <a:gd name="T21" fmla="*/ 5 h 13"/>
                  <a:gd name="T22" fmla="*/ 10 w 23"/>
                  <a:gd name="T23" fmla="*/ 3 h 13"/>
                  <a:gd name="T24" fmla="*/ 7 w 23"/>
                  <a:gd name="T25" fmla="*/ 3 h 13"/>
                  <a:gd name="T26" fmla="*/ 10 w 23"/>
                  <a:gd name="T27" fmla="*/ 3 h 13"/>
                  <a:gd name="T28" fmla="*/ 8 w 23"/>
                  <a:gd name="T29" fmla="*/ 3 h 13"/>
                  <a:gd name="T30" fmla="*/ 10 w 23"/>
                  <a:gd name="T31" fmla="*/ 3 h 13"/>
                  <a:gd name="T32" fmla="*/ 8 w 23"/>
                  <a:gd name="T33" fmla="*/ 3 h 13"/>
                  <a:gd name="T34" fmla="*/ 8 w 23"/>
                  <a:gd name="T35" fmla="*/ 3 h 13"/>
                  <a:gd name="T36" fmla="*/ 7 w 23"/>
                  <a:gd name="T37" fmla="*/ 3 h 13"/>
                  <a:gd name="T38" fmla="*/ 8 w 23"/>
                  <a:gd name="T39" fmla="*/ 3 h 13"/>
                  <a:gd name="T40" fmla="*/ 7 w 23"/>
                  <a:gd name="T41" fmla="*/ 3 h 13"/>
                  <a:gd name="T42" fmla="*/ 9 w 23"/>
                  <a:gd name="T43" fmla="*/ 2 h 13"/>
                  <a:gd name="T44" fmla="*/ 7 w 23"/>
                  <a:gd name="T45" fmla="*/ 3 h 13"/>
                  <a:gd name="T46" fmla="*/ 8 w 23"/>
                  <a:gd name="T47" fmla="*/ 2 h 13"/>
                  <a:gd name="T48" fmla="*/ 5 w 23"/>
                  <a:gd name="T49" fmla="*/ 3 h 13"/>
                  <a:gd name="T50" fmla="*/ 7 w 23"/>
                  <a:gd name="T51" fmla="*/ 2 h 13"/>
                  <a:gd name="T52" fmla="*/ 7 w 23"/>
                  <a:gd name="T53" fmla="*/ 2 h 13"/>
                  <a:gd name="T54" fmla="*/ 7 w 23"/>
                  <a:gd name="T55" fmla="*/ 1 h 13"/>
                  <a:gd name="T56" fmla="*/ 6 w 23"/>
                  <a:gd name="T57" fmla="*/ 2 h 13"/>
                  <a:gd name="T58" fmla="*/ 5 w 23"/>
                  <a:gd name="T59" fmla="*/ 3 h 13"/>
                  <a:gd name="T60" fmla="*/ 4 w 23"/>
                  <a:gd name="T61" fmla="*/ 3 h 13"/>
                  <a:gd name="T62" fmla="*/ 5 w 23"/>
                  <a:gd name="T63" fmla="*/ 3 h 13"/>
                  <a:gd name="T64" fmla="*/ 2 w 23"/>
                  <a:gd name="T65" fmla="*/ 3 h 13"/>
                  <a:gd name="T66" fmla="*/ 4 w 23"/>
                  <a:gd name="T67" fmla="*/ 3 h 13"/>
                  <a:gd name="T68" fmla="*/ 2 w 23"/>
                  <a:gd name="T69" fmla="*/ 3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13">
                    <a:moveTo>
                      <a:pt x="4" y="7"/>
                    </a:moveTo>
                    <a:cubicBezTo>
                      <a:pt x="0" y="9"/>
                      <a:pt x="3" y="8"/>
                      <a:pt x="2" y="9"/>
                    </a:cubicBezTo>
                    <a:cubicBezTo>
                      <a:pt x="5" y="9"/>
                      <a:pt x="11" y="5"/>
                      <a:pt x="12" y="5"/>
                    </a:cubicBezTo>
                    <a:cubicBezTo>
                      <a:pt x="4" y="10"/>
                      <a:pt x="4" y="10"/>
                      <a:pt x="4" y="10"/>
                    </a:cubicBezTo>
                    <a:cubicBezTo>
                      <a:pt x="5" y="10"/>
                      <a:pt x="4" y="12"/>
                      <a:pt x="11" y="9"/>
                    </a:cubicBezTo>
                    <a:cubicBezTo>
                      <a:pt x="8" y="11"/>
                      <a:pt x="8" y="11"/>
                      <a:pt x="8" y="11"/>
                    </a:cubicBezTo>
                    <a:cubicBezTo>
                      <a:pt x="8" y="11"/>
                      <a:pt x="19" y="4"/>
                      <a:pt x="17" y="6"/>
                    </a:cubicBezTo>
                    <a:cubicBezTo>
                      <a:pt x="12" y="9"/>
                      <a:pt x="12" y="10"/>
                      <a:pt x="7" y="13"/>
                    </a:cubicBezTo>
                    <a:cubicBezTo>
                      <a:pt x="7" y="13"/>
                      <a:pt x="7" y="13"/>
                      <a:pt x="7" y="13"/>
                    </a:cubicBezTo>
                    <a:cubicBezTo>
                      <a:pt x="8" y="13"/>
                      <a:pt x="11" y="12"/>
                      <a:pt x="10" y="12"/>
                    </a:cubicBezTo>
                    <a:cubicBezTo>
                      <a:pt x="12" y="11"/>
                      <a:pt x="15" y="9"/>
                      <a:pt x="16" y="9"/>
                    </a:cubicBezTo>
                    <a:cubicBezTo>
                      <a:pt x="16" y="9"/>
                      <a:pt x="18" y="7"/>
                      <a:pt x="20" y="6"/>
                    </a:cubicBezTo>
                    <a:cubicBezTo>
                      <a:pt x="18" y="7"/>
                      <a:pt x="19" y="6"/>
                      <a:pt x="16" y="7"/>
                    </a:cubicBezTo>
                    <a:cubicBezTo>
                      <a:pt x="19" y="5"/>
                      <a:pt x="17" y="7"/>
                      <a:pt x="20" y="5"/>
                    </a:cubicBezTo>
                    <a:cubicBezTo>
                      <a:pt x="17" y="6"/>
                      <a:pt x="17" y="6"/>
                      <a:pt x="17" y="6"/>
                    </a:cubicBezTo>
                    <a:cubicBezTo>
                      <a:pt x="18" y="6"/>
                      <a:pt x="20" y="5"/>
                      <a:pt x="20" y="4"/>
                    </a:cubicBezTo>
                    <a:cubicBezTo>
                      <a:pt x="19" y="5"/>
                      <a:pt x="17" y="6"/>
                      <a:pt x="17" y="5"/>
                    </a:cubicBezTo>
                    <a:cubicBezTo>
                      <a:pt x="18" y="5"/>
                      <a:pt x="18" y="5"/>
                      <a:pt x="18" y="5"/>
                    </a:cubicBezTo>
                    <a:cubicBezTo>
                      <a:pt x="17" y="5"/>
                      <a:pt x="18" y="4"/>
                      <a:pt x="14" y="7"/>
                    </a:cubicBezTo>
                    <a:cubicBezTo>
                      <a:pt x="18" y="4"/>
                      <a:pt x="18" y="4"/>
                      <a:pt x="18" y="4"/>
                    </a:cubicBezTo>
                    <a:cubicBezTo>
                      <a:pt x="15" y="6"/>
                      <a:pt x="15" y="6"/>
                      <a:pt x="15" y="6"/>
                    </a:cubicBezTo>
                    <a:cubicBezTo>
                      <a:pt x="16" y="5"/>
                      <a:pt x="23" y="0"/>
                      <a:pt x="19" y="2"/>
                    </a:cubicBezTo>
                    <a:cubicBezTo>
                      <a:pt x="18" y="2"/>
                      <a:pt x="16" y="3"/>
                      <a:pt x="15" y="3"/>
                    </a:cubicBezTo>
                    <a:cubicBezTo>
                      <a:pt x="13" y="5"/>
                      <a:pt x="18" y="2"/>
                      <a:pt x="18" y="2"/>
                    </a:cubicBezTo>
                    <a:cubicBezTo>
                      <a:pt x="15" y="4"/>
                      <a:pt x="12" y="6"/>
                      <a:pt x="10" y="7"/>
                    </a:cubicBezTo>
                    <a:cubicBezTo>
                      <a:pt x="13" y="5"/>
                      <a:pt x="9" y="7"/>
                      <a:pt x="16" y="2"/>
                    </a:cubicBezTo>
                    <a:cubicBezTo>
                      <a:pt x="17" y="2"/>
                      <a:pt x="13" y="3"/>
                      <a:pt x="14" y="2"/>
                    </a:cubicBezTo>
                    <a:cubicBezTo>
                      <a:pt x="15" y="1"/>
                      <a:pt x="15" y="1"/>
                      <a:pt x="15" y="1"/>
                    </a:cubicBezTo>
                    <a:cubicBezTo>
                      <a:pt x="10" y="4"/>
                      <a:pt x="18" y="0"/>
                      <a:pt x="12" y="2"/>
                    </a:cubicBezTo>
                    <a:cubicBezTo>
                      <a:pt x="11" y="3"/>
                      <a:pt x="11" y="3"/>
                      <a:pt x="11" y="3"/>
                    </a:cubicBezTo>
                    <a:cubicBezTo>
                      <a:pt x="9" y="4"/>
                      <a:pt x="9" y="4"/>
                      <a:pt x="9" y="4"/>
                    </a:cubicBezTo>
                    <a:cubicBezTo>
                      <a:pt x="10" y="3"/>
                      <a:pt x="10" y="3"/>
                      <a:pt x="10" y="3"/>
                    </a:cubicBezTo>
                    <a:cubicBezTo>
                      <a:pt x="7" y="5"/>
                      <a:pt x="6" y="5"/>
                      <a:pt x="5" y="5"/>
                    </a:cubicBezTo>
                    <a:cubicBezTo>
                      <a:pt x="4" y="6"/>
                      <a:pt x="7" y="5"/>
                      <a:pt x="8" y="4"/>
                    </a:cubicBezTo>
                    <a:cubicBezTo>
                      <a:pt x="6" y="5"/>
                      <a:pt x="3" y="7"/>
                      <a:pt x="4"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11" name="Freeform 164">
                <a:extLst>
                  <a:ext uri="{FF2B5EF4-FFF2-40B4-BE49-F238E27FC236}">
                    <a16:creationId xmlns:a16="http://schemas.microsoft.com/office/drawing/2014/main" id="{DCC65FAF-1CE8-46E0-96AB-FED3B3C77570}"/>
                  </a:ext>
                </a:extLst>
              </p:cNvPr>
              <p:cNvSpPr>
                <a:spLocks/>
              </p:cNvSpPr>
              <p:nvPr/>
            </p:nvSpPr>
            <p:spPr bwMode="auto">
              <a:xfrm>
                <a:off x="4595" y="3176"/>
                <a:ext cx="1" cy="0"/>
              </a:xfrm>
              <a:custGeom>
                <a:avLst/>
                <a:gdLst>
                  <a:gd name="T0" fmla="*/ 1 w 1"/>
                  <a:gd name="T1" fmla="*/ 0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12" name="Freeform 165">
                <a:extLst>
                  <a:ext uri="{FF2B5EF4-FFF2-40B4-BE49-F238E27FC236}">
                    <a16:creationId xmlns:a16="http://schemas.microsoft.com/office/drawing/2014/main" id="{4E0FA0D9-4370-45ED-BA0F-42B6A75FF83B}"/>
                  </a:ext>
                </a:extLst>
              </p:cNvPr>
              <p:cNvSpPr>
                <a:spLocks/>
              </p:cNvSpPr>
              <p:nvPr/>
            </p:nvSpPr>
            <p:spPr bwMode="auto">
              <a:xfrm>
                <a:off x="4574" y="3168"/>
                <a:ext cx="24" cy="9"/>
              </a:xfrm>
              <a:custGeom>
                <a:avLst/>
                <a:gdLst>
                  <a:gd name="T0" fmla="*/ 7 w 29"/>
                  <a:gd name="T1" fmla="*/ 2 h 11"/>
                  <a:gd name="T2" fmla="*/ 10 w 29"/>
                  <a:gd name="T3" fmla="*/ 2 h 11"/>
                  <a:gd name="T4" fmla="*/ 5 w 29"/>
                  <a:gd name="T5" fmla="*/ 4 h 11"/>
                  <a:gd name="T6" fmla="*/ 4 w 29"/>
                  <a:gd name="T7" fmla="*/ 4 h 11"/>
                  <a:gd name="T8" fmla="*/ 8 w 29"/>
                  <a:gd name="T9" fmla="*/ 2 h 11"/>
                  <a:gd name="T10" fmla="*/ 8 w 29"/>
                  <a:gd name="T11" fmla="*/ 2 h 11"/>
                  <a:gd name="T12" fmla="*/ 6 w 29"/>
                  <a:gd name="T13" fmla="*/ 2 h 11"/>
                  <a:gd name="T14" fmla="*/ 5 w 29"/>
                  <a:gd name="T15" fmla="*/ 2 h 11"/>
                  <a:gd name="T16" fmla="*/ 6 w 29"/>
                  <a:gd name="T17" fmla="*/ 2 h 11"/>
                  <a:gd name="T18" fmla="*/ 8 w 29"/>
                  <a:gd name="T19" fmla="*/ 2 h 11"/>
                  <a:gd name="T20" fmla="*/ 2 w 29"/>
                  <a:gd name="T21" fmla="*/ 3 h 11"/>
                  <a:gd name="T22" fmla="*/ 2 w 29"/>
                  <a:gd name="T23" fmla="*/ 3 h 11"/>
                  <a:gd name="T24" fmla="*/ 5 w 29"/>
                  <a:gd name="T25" fmla="*/ 2 h 11"/>
                  <a:gd name="T26" fmla="*/ 4 w 29"/>
                  <a:gd name="T27" fmla="*/ 2 h 11"/>
                  <a:gd name="T28" fmla="*/ 2 w 29"/>
                  <a:gd name="T29" fmla="*/ 3 h 11"/>
                  <a:gd name="T30" fmla="*/ 3 w 29"/>
                  <a:gd name="T31" fmla="*/ 5 h 11"/>
                  <a:gd name="T32" fmla="*/ 3 w 29"/>
                  <a:gd name="T33" fmla="*/ 5 h 11"/>
                  <a:gd name="T34" fmla="*/ 5 w 29"/>
                  <a:gd name="T35" fmla="*/ 4 h 11"/>
                  <a:gd name="T36" fmla="*/ 8 w 29"/>
                  <a:gd name="T37" fmla="*/ 2 h 11"/>
                  <a:gd name="T38" fmla="*/ 7 w 29"/>
                  <a:gd name="T39" fmla="*/ 3 h 11"/>
                  <a:gd name="T40" fmla="*/ 10 w 29"/>
                  <a:gd name="T41" fmla="*/ 2 h 11"/>
                  <a:gd name="T42" fmla="*/ 12 w 29"/>
                  <a:gd name="T43" fmla="*/ 2 h 11"/>
                  <a:gd name="T44" fmla="*/ 12 w 29"/>
                  <a:gd name="T45" fmla="*/ 2 h 11"/>
                  <a:gd name="T46" fmla="*/ 7 w 29"/>
                  <a:gd name="T47" fmla="*/ 2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 h="11">
                    <a:moveTo>
                      <a:pt x="16" y="6"/>
                    </a:moveTo>
                    <a:cubicBezTo>
                      <a:pt x="16" y="5"/>
                      <a:pt x="19" y="4"/>
                      <a:pt x="20" y="3"/>
                    </a:cubicBezTo>
                    <a:cubicBezTo>
                      <a:pt x="18" y="4"/>
                      <a:pt x="15" y="6"/>
                      <a:pt x="11" y="8"/>
                    </a:cubicBezTo>
                    <a:cubicBezTo>
                      <a:pt x="13" y="6"/>
                      <a:pt x="9" y="8"/>
                      <a:pt x="9" y="8"/>
                    </a:cubicBezTo>
                    <a:cubicBezTo>
                      <a:pt x="11" y="7"/>
                      <a:pt x="16" y="4"/>
                      <a:pt x="17" y="4"/>
                    </a:cubicBezTo>
                    <a:cubicBezTo>
                      <a:pt x="16" y="4"/>
                      <a:pt x="18" y="3"/>
                      <a:pt x="18" y="3"/>
                    </a:cubicBezTo>
                    <a:cubicBezTo>
                      <a:pt x="15" y="5"/>
                      <a:pt x="16" y="3"/>
                      <a:pt x="13" y="5"/>
                    </a:cubicBezTo>
                    <a:cubicBezTo>
                      <a:pt x="10" y="7"/>
                      <a:pt x="8" y="7"/>
                      <a:pt x="10" y="6"/>
                    </a:cubicBezTo>
                    <a:cubicBezTo>
                      <a:pt x="12" y="5"/>
                      <a:pt x="11" y="5"/>
                      <a:pt x="12" y="5"/>
                    </a:cubicBezTo>
                    <a:cubicBezTo>
                      <a:pt x="16" y="3"/>
                      <a:pt x="14" y="4"/>
                      <a:pt x="17" y="2"/>
                    </a:cubicBezTo>
                    <a:cubicBezTo>
                      <a:pt x="11" y="4"/>
                      <a:pt x="11" y="2"/>
                      <a:pt x="2" y="7"/>
                    </a:cubicBezTo>
                    <a:cubicBezTo>
                      <a:pt x="0" y="8"/>
                      <a:pt x="3" y="7"/>
                      <a:pt x="3" y="7"/>
                    </a:cubicBezTo>
                    <a:cubicBezTo>
                      <a:pt x="5" y="6"/>
                      <a:pt x="8" y="5"/>
                      <a:pt x="10" y="4"/>
                    </a:cubicBezTo>
                    <a:cubicBezTo>
                      <a:pt x="8" y="5"/>
                      <a:pt x="11" y="4"/>
                      <a:pt x="8" y="6"/>
                    </a:cubicBezTo>
                    <a:cubicBezTo>
                      <a:pt x="4" y="7"/>
                      <a:pt x="4" y="7"/>
                      <a:pt x="4" y="7"/>
                    </a:cubicBezTo>
                    <a:cubicBezTo>
                      <a:pt x="3" y="9"/>
                      <a:pt x="5" y="11"/>
                      <a:pt x="7" y="11"/>
                    </a:cubicBezTo>
                    <a:cubicBezTo>
                      <a:pt x="7" y="11"/>
                      <a:pt x="7" y="11"/>
                      <a:pt x="7" y="11"/>
                    </a:cubicBezTo>
                    <a:cubicBezTo>
                      <a:pt x="9" y="9"/>
                      <a:pt x="10" y="10"/>
                      <a:pt x="11" y="9"/>
                    </a:cubicBezTo>
                    <a:cubicBezTo>
                      <a:pt x="17" y="6"/>
                      <a:pt x="17" y="6"/>
                      <a:pt x="17" y="6"/>
                    </a:cubicBezTo>
                    <a:cubicBezTo>
                      <a:pt x="16" y="6"/>
                      <a:pt x="17" y="6"/>
                      <a:pt x="15" y="7"/>
                    </a:cubicBezTo>
                    <a:cubicBezTo>
                      <a:pt x="18" y="6"/>
                      <a:pt x="19" y="5"/>
                      <a:pt x="21" y="4"/>
                    </a:cubicBezTo>
                    <a:cubicBezTo>
                      <a:pt x="22" y="4"/>
                      <a:pt x="20" y="5"/>
                      <a:pt x="24" y="3"/>
                    </a:cubicBezTo>
                    <a:cubicBezTo>
                      <a:pt x="29" y="0"/>
                      <a:pt x="20" y="5"/>
                      <a:pt x="24" y="2"/>
                    </a:cubicBezTo>
                    <a:lnTo>
                      <a:pt x="16" y="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13" name="Freeform 166">
                <a:extLst>
                  <a:ext uri="{FF2B5EF4-FFF2-40B4-BE49-F238E27FC236}">
                    <a16:creationId xmlns:a16="http://schemas.microsoft.com/office/drawing/2014/main" id="{925FD39E-97A4-425D-B42C-87FEEE38BA47}"/>
                  </a:ext>
                </a:extLst>
              </p:cNvPr>
              <p:cNvSpPr>
                <a:spLocks/>
              </p:cNvSpPr>
              <p:nvPr/>
            </p:nvSpPr>
            <p:spPr bwMode="auto">
              <a:xfrm>
                <a:off x="4588" y="3172"/>
                <a:ext cx="2" cy="2"/>
              </a:xfrm>
              <a:custGeom>
                <a:avLst/>
                <a:gdLst>
                  <a:gd name="T0" fmla="*/ 2 w 2"/>
                  <a:gd name="T1" fmla="*/ 0 h 2"/>
                  <a:gd name="T2" fmla="*/ 0 w 2"/>
                  <a:gd name="T3" fmla="*/ 2 h 2"/>
                  <a:gd name="T4" fmla="*/ 1 w 2"/>
                  <a:gd name="T5" fmla="*/ 1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2"/>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14" name="Freeform 167">
                <a:extLst>
                  <a:ext uri="{FF2B5EF4-FFF2-40B4-BE49-F238E27FC236}">
                    <a16:creationId xmlns:a16="http://schemas.microsoft.com/office/drawing/2014/main" id="{0A6E97C9-217A-4E55-8FC9-A5FBD3AA3267}"/>
                  </a:ext>
                </a:extLst>
              </p:cNvPr>
              <p:cNvSpPr>
                <a:spLocks/>
              </p:cNvSpPr>
              <p:nvPr/>
            </p:nvSpPr>
            <p:spPr bwMode="auto">
              <a:xfrm>
                <a:off x="4580" y="3176"/>
                <a:ext cx="3" cy="2"/>
              </a:xfrm>
              <a:custGeom>
                <a:avLst/>
                <a:gdLst>
                  <a:gd name="T0" fmla="*/ 0 w 4"/>
                  <a:gd name="T1" fmla="*/ 2 h 2"/>
                  <a:gd name="T2" fmla="*/ 2 w 4"/>
                  <a:gd name="T3" fmla="*/ 1 h 2"/>
                  <a:gd name="T4" fmla="*/ 0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2"/>
                    </a:moveTo>
                    <a:cubicBezTo>
                      <a:pt x="3" y="1"/>
                      <a:pt x="3" y="1"/>
                      <a:pt x="3" y="1"/>
                    </a:cubicBezTo>
                    <a:cubicBezTo>
                      <a:pt x="4" y="0"/>
                      <a:pt x="2"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15" name="Freeform 168">
                <a:extLst>
                  <a:ext uri="{FF2B5EF4-FFF2-40B4-BE49-F238E27FC236}">
                    <a16:creationId xmlns:a16="http://schemas.microsoft.com/office/drawing/2014/main" id="{9BACF9B1-8BDD-4F2E-A02F-8BF152B76961}"/>
                  </a:ext>
                </a:extLst>
              </p:cNvPr>
              <p:cNvSpPr>
                <a:spLocks/>
              </p:cNvSpPr>
              <p:nvPr/>
            </p:nvSpPr>
            <p:spPr bwMode="auto">
              <a:xfrm>
                <a:off x="4586" y="3169"/>
                <a:ext cx="2" cy="1"/>
              </a:xfrm>
              <a:custGeom>
                <a:avLst/>
                <a:gdLst>
                  <a:gd name="T0" fmla="*/ 2 w 2"/>
                  <a:gd name="T1" fmla="*/ 0 h 1"/>
                  <a:gd name="T2" fmla="*/ 1 w 2"/>
                  <a:gd name="T3" fmla="*/ 1 h 1"/>
                  <a:gd name="T4" fmla="*/ 0 w 2"/>
                  <a:gd name="T5" fmla="*/ 1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cubicBezTo>
                      <a:pt x="1" y="1"/>
                      <a:pt x="1" y="1"/>
                      <a:pt x="1" y="1"/>
                    </a:cubicBezTo>
                    <a:cubicBezTo>
                      <a:pt x="0" y="1"/>
                      <a:pt x="0" y="1"/>
                      <a:pt x="0" y="1"/>
                    </a:cubicBezTo>
                    <a:cubicBezTo>
                      <a:pt x="1" y="1"/>
                      <a:pt x="2"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16" name="Freeform 169">
                <a:extLst>
                  <a:ext uri="{FF2B5EF4-FFF2-40B4-BE49-F238E27FC236}">
                    <a16:creationId xmlns:a16="http://schemas.microsoft.com/office/drawing/2014/main" id="{17448178-8212-4765-932C-3D4E67EFB350}"/>
                  </a:ext>
                </a:extLst>
              </p:cNvPr>
              <p:cNvSpPr>
                <a:spLocks/>
              </p:cNvSpPr>
              <p:nvPr/>
            </p:nvSpPr>
            <p:spPr bwMode="auto">
              <a:xfrm>
                <a:off x="4574" y="3169"/>
                <a:ext cx="11" cy="5"/>
              </a:xfrm>
              <a:custGeom>
                <a:avLst/>
                <a:gdLst>
                  <a:gd name="T0" fmla="*/ 0 w 13"/>
                  <a:gd name="T1" fmla="*/ 3 h 6"/>
                  <a:gd name="T2" fmla="*/ 1 w 13"/>
                  <a:gd name="T3" fmla="*/ 3 h 6"/>
                  <a:gd name="T4" fmla="*/ 6 w 13"/>
                  <a:gd name="T5" fmla="*/ 1 h 6"/>
                  <a:gd name="T6" fmla="*/ 3 w 13"/>
                  <a:gd name="T7" fmla="*/ 3 h 6"/>
                  <a:gd name="T8" fmla="*/ 3 w 13"/>
                  <a:gd name="T9" fmla="*/ 3 h 6"/>
                  <a:gd name="T10" fmla="*/ 0 w 13"/>
                  <a:gd name="T11" fmla="*/ 3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6">
                    <a:moveTo>
                      <a:pt x="0" y="4"/>
                    </a:moveTo>
                    <a:cubicBezTo>
                      <a:pt x="1" y="5"/>
                      <a:pt x="4" y="4"/>
                      <a:pt x="1" y="6"/>
                    </a:cubicBezTo>
                    <a:cubicBezTo>
                      <a:pt x="5" y="5"/>
                      <a:pt x="9" y="3"/>
                      <a:pt x="12" y="1"/>
                    </a:cubicBezTo>
                    <a:cubicBezTo>
                      <a:pt x="13" y="0"/>
                      <a:pt x="6" y="3"/>
                      <a:pt x="5" y="4"/>
                    </a:cubicBezTo>
                    <a:cubicBezTo>
                      <a:pt x="8" y="2"/>
                      <a:pt x="4" y="3"/>
                      <a:pt x="5" y="3"/>
                    </a:cubicBezTo>
                    <a:lnTo>
                      <a:pt x="0"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17" name="Freeform 170">
                <a:extLst>
                  <a:ext uri="{FF2B5EF4-FFF2-40B4-BE49-F238E27FC236}">
                    <a16:creationId xmlns:a16="http://schemas.microsoft.com/office/drawing/2014/main" id="{49E02F59-A710-40CD-9D2B-2D9B8ED9F808}"/>
                  </a:ext>
                </a:extLst>
              </p:cNvPr>
              <p:cNvSpPr>
                <a:spLocks/>
              </p:cNvSpPr>
              <p:nvPr/>
            </p:nvSpPr>
            <p:spPr bwMode="auto">
              <a:xfrm>
                <a:off x="4571" y="3156"/>
                <a:ext cx="21" cy="15"/>
              </a:xfrm>
              <a:custGeom>
                <a:avLst/>
                <a:gdLst>
                  <a:gd name="T0" fmla="*/ 7 w 26"/>
                  <a:gd name="T1" fmla="*/ 5 h 19"/>
                  <a:gd name="T2" fmla="*/ 6 w 26"/>
                  <a:gd name="T3" fmla="*/ 5 h 19"/>
                  <a:gd name="T4" fmla="*/ 8 w 26"/>
                  <a:gd name="T5" fmla="*/ 5 h 19"/>
                  <a:gd name="T6" fmla="*/ 9 w 26"/>
                  <a:gd name="T7" fmla="*/ 4 h 19"/>
                  <a:gd name="T8" fmla="*/ 8 w 26"/>
                  <a:gd name="T9" fmla="*/ 5 h 19"/>
                  <a:gd name="T10" fmla="*/ 7 w 26"/>
                  <a:gd name="T11" fmla="*/ 4 h 19"/>
                  <a:gd name="T12" fmla="*/ 5 w 26"/>
                  <a:gd name="T13" fmla="*/ 5 h 19"/>
                  <a:gd name="T14" fmla="*/ 8 w 26"/>
                  <a:gd name="T15" fmla="*/ 3 h 19"/>
                  <a:gd name="T16" fmla="*/ 3 w 26"/>
                  <a:gd name="T17" fmla="*/ 5 h 19"/>
                  <a:gd name="T18" fmla="*/ 5 w 26"/>
                  <a:gd name="T19" fmla="*/ 4 h 19"/>
                  <a:gd name="T20" fmla="*/ 5 w 26"/>
                  <a:gd name="T21" fmla="*/ 4 h 19"/>
                  <a:gd name="T22" fmla="*/ 5 w 26"/>
                  <a:gd name="T23" fmla="*/ 3 h 19"/>
                  <a:gd name="T24" fmla="*/ 7 w 26"/>
                  <a:gd name="T25" fmla="*/ 2 h 19"/>
                  <a:gd name="T26" fmla="*/ 7 w 26"/>
                  <a:gd name="T27" fmla="*/ 2 h 19"/>
                  <a:gd name="T28" fmla="*/ 8 w 26"/>
                  <a:gd name="T29" fmla="*/ 2 h 19"/>
                  <a:gd name="T30" fmla="*/ 6 w 26"/>
                  <a:gd name="T31" fmla="*/ 2 h 19"/>
                  <a:gd name="T32" fmla="*/ 7 w 26"/>
                  <a:gd name="T33" fmla="*/ 2 h 19"/>
                  <a:gd name="T34" fmla="*/ 3 w 26"/>
                  <a:gd name="T35" fmla="*/ 2 h 19"/>
                  <a:gd name="T36" fmla="*/ 3 w 26"/>
                  <a:gd name="T37" fmla="*/ 2 h 19"/>
                  <a:gd name="T38" fmla="*/ 6 w 26"/>
                  <a:gd name="T39" fmla="*/ 2 h 19"/>
                  <a:gd name="T40" fmla="*/ 5 w 26"/>
                  <a:gd name="T41" fmla="*/ 2 h 19"/>
                  <a:gd name="T42" fmla="*/ 7 w 26"/>
                  <a:gd name="T43" fmla="*/ 0 h 19"/>
                  <a:gd name="T44" fmla="*/ 3 w 26"/>
                  <a:gd name="T45" fmla="*/ 2 h 19"/>
                  <a:gd name="T46" fmla="*/ 4 w 26"/>
                  <a:gd name="T47" fmla="*/ 1 h 19"/>
                  <a:gd name="T48" fmla="*/ 0 w 26"/>
                  <a:gd name="T49" fmla="*/ 2 h 19"/>
                  <a:gd name="T50" fmla="*/ 2 w 26"/>
                  <a:gd name="T51" fmla="*/ 3 h 19"/>
                  <a:gd name="T52" fmla="*/ 3 w 26"/>
                  <a:gd name="T53" fmla="*/ 2 h 19"/>
                  <a:gd name="T54" fmla="*/ 2 w 26"/>
                  <a:gd name="T55" fmla="*/ 3 h 19"/>
                  <a:gd name="T56" fmla="*/ 3 w 26"/>
                  <a:gd name="T57" fmla="*/ 3 h 19"/>
                  <a:gd name="T58" fmla="*/ 2 w 26"/>
                  <a:gd name="T59" fmla="*/ 4 h 19"/>
                  <a:gd name="T60" fmla="*/ 3 w 26"/>
                  <a:gd name="T61" fmla="*/ 3 h 19"/>
                  <a:gd name="T62" fmla="*/ 2 w 26"/>
                  <a:gd name="T63" fmla="*/ 4 h 19"/>
                  <a:gd name="T64" fmla="*/ 3 w 26"/>
                  <a:gd name="T65" fmla="*/ 6 h 19"/>
                  <a:gd name="T66" fmla="*/ 5 w 26"/>
                  <a:gd name="T67" fmla="*/ 5 h 19"/>
                  <a:gd name="T68" fmla="*/ 5 w 26"/>
                  <a:gd name="T69" fmla="*/ 6 h 19"/>
                  <a:gd name="T70" fmla="*/ 7 w 26"/>
                  <a:gd name="T71" fmla="*/ 6 h 19"/>
                  <a:gd name="T72" fmla="*/ 3 w 26"/>
                  <a:gd name="T73" fmla="*/ 7 h 19"/>
                  <a:gd name="T74" fmla="*/ 3 w 26"/>
                  <a:gd name="T75" fmla="*/ 7 h 19"/>
                  <a:gd name="T76" fmla="*/ 4 w 26"/>
                  <a:gd name="T77" fmla="*/ 6 h 19"/>
                  <a:gd name="T78" fmla="*/ 4 w 26"/>
                  <a:gd name="T79" fmla="*/ 7 h 19"/>
                  <a:gd name="T80" fmla="*/ 8 w 26"/>
                  <a:gd name="T81" fmla="*/ 5 h 19"/>
                  <a:gd name="T82" fmla="*/ 10 w 26"/>
                  <a:gd name="T83" fmla="*/ 4 h 19"/>
                  <a:gd name="T84" fmla="*/ 7 w 26"/>
                  <a:gd name="T85" fmla="*/ 5 h 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 h="19">
                    <a:moveTo>
                      <a:pt x="16" y="12"/>
                    </a:moveTo>
                    <a:cubicBezTo>
                      <a:pt x="16" y="12"/>
                      <a:pt x="14" y="13"/>
                      <a:pt x="15" y="12"/>
                    </a:cubicBezTo>
                    <a:cubicBezTo>
                      <a:pt x="17" y="11"/>
                      <a:pt x="18" y="11"/>
                      <a:pt x="18" y="11"/>
                    </a:cubicBezTo>
                    <a:cubicBezTo>
                      <a:pt x="23" y="9"/>
                      <a:pt x="17" y="11"/>
                      <a:pt x="20" y="10"/>
                    </a:cubicBezTo>
                    <a:cubicBezTo>
                      <a:pt x="18" y="11"/>
                      <a:pt x="18" y="11"/>
                      <a:pt x="18" y="11"/>
                    </a:cubicBezTo>
                    <a:cubicBezTo>
                      <a:pt x="18" y="10"/>
                      <a:pt x="13" y="12"/>
                      <a:pt x="16" y="10"/>
                    </a:cubicBezTo>
                    <a:cubicBezTo>
                      <a:pt x="14" y="10"/>
                      <a:pt x="14" y="10"/>
                      <a:pt x="11" y="12"/>
                    </a:cubicBezTo>
                    <a:cubicBezTo>
                      <a:pt x="15" y="9"/>
                      <a:pt x="15" y="10"/>
                      <a:pt x="18" y="8"/>
                    </a:cubicBezTo>
                    <a:cubicBezTo>
                      <a:pt x="17" y="8"/>
                      <a:pt x="12" y="10"/>
                      <a:pt x="8" y="12"/>
                    </a:cubicBezTo>
                    <a:cubicBezTo>
                      <a:pt x="13" y="9"/>
                      <a:pt x="7" y="11"/>
                      <a:pt x="11" y="9"/>
                    </a:cubicBezTo>
                    <a:cubicBezTo>
                      <a:pt x="11" y="9"/>
                      <a:pt x="12" y="8"/>
                      <a:pt x="12" y="9"/>
                    </a:cubicBezTo>
                    <a:cubicBezTo>
                      <a:pt x="18" y="7"/>
                      <a:pt x="11" y="9"/>
                      <a:pt x="12" y="8"/>
                    </a:cubicBezTo>
                    <a:cubicBezTo>
                      <a:pt x="17" y="6"/>
                      <a:pt x="17" y="6"/>
                      <a:pt x="17" y="6"/>
                    </a:cubicBezTo>
                    <a:cubicBezTo>
                      <a:pt x="16" y="6"/>
                      <a:pt x="12" y="7"/>
                      <a:pt x="16" y="5"/>
                    </a:cubicBezTo>
                    <a:cubicBezTo>
                      <a:pt x="18" y="4"/>
                      <a:pt x="18" y="4"/>
                      <a:pt x="18" y="4"/>
                    </a:cubicBezTo>
                    <a:cubicBezTo>
                      <a:pt x="14" y="5"/>
                      <a:pt x="15" y="3"/>
                      <a:pt x="13" y="3"/>
                    </a:cubicBezTo>
                    <a:cubicBezTo>
                      <a:pt x="16" y="2"/>
                      <a:pt x="16" y="2"/>
                      <a:pt x="16" y="2"/>
                    </a:cubicBezTo>
                    <a:cubicBezTo>
                      <a:pt x="12" y="2"/>
                      <a:pt x="15" y="3"/>
                      <a:pt x="7" y="5"/>
                    </a:cubicBezTo>
                    <a:cubicBezTo>
                      <a:pt x="16" y="2"/>
                      <a:pt x="4" y="5"/>
                      <a:pt x="7" y="4"/>
                    </a:cubicBezTo>
                    <a:cubicBezTo>
                      <a:pt x="11" y="2"/>
                      <a:pt x="9" y="4"/>
                      <a:pt x="14" y="2"/>
                    </a:cubicBezTo>
                    <a:cubicBezTo>
                      <a:pt x="9" y="4"/>
                      <a:pt x="12" y="2"/>
                      <a:pt x="11" y="2"/>
                    </a:cubicBezTo>
                    <a:cubicBezTo>
                      <a:pt x="15" y="1"/>
                      <a:pt x="11" y="2"/>
                      <a:pt x="16" y="0"/>
                    </a:cubicBezTo>
                    <a:cubicBezTo>
                      <a:pt x="8" y="2"/>
                      <a:pt x="8" y="2"/>
                      <a:pt x="8" y="2"/>
                    </a:cubicBezTo>
                    <a:cubicBezTo>
                      <a:pt x="10" y="1"/>
                      <a:pt x="10" y="1"/>
                      <a:pt x="9" y="1"/>
                    </a:cubicBezTo>
                    <a:cubicBezTo>
                      <a:pt x="9" y="1"/>
                      <a:pt x="2" y="2"/>
                      <a:pt x="0" y="3"/>
                    </a:cubicBezTo>
                    <a:cubicBezTo>
                      <a:pt x="3" y="4"/>
                      <a:pt x="5" y="5"/>
                      <a:pt x="3" y="7"/>
                    </a:cubicBezTo>
                    <a:cubicBezTo>
                      <a:pt x="9" y="5"/>
                      <a:pt x="3" y="8"/>
                      <a:pt x="8" y="6"/>
                    </a:cubicBezTo>
                    <a:cubicBezTo>
                      <a:pt x="3" y="8"/>
                      <a:pt x="3" y="8"/>
                      <a:pt x="3" y="8"/>
                    </a:cubicBezTo>
                    <a:cubicBezTo>
                      <a:pt x="4" y="9"/>
                      <a:pt x="6" y="7"/>
                      <a:pt x="8" y="7"/>
                    </a:cubicBezTo>
                    <a:cubicBezTo>
                      <a:pt x="9" y="7"/>
                      <a:pt x="6" y="8"/>
                      <a:pt x="3" y="9"/>
                    </a:cubicBezTo>
                    <a:cubicBezTo>
                      <a:pt x="3" y="10"/>
                      <a:pt x="5" y="8"/>
                      <a:pt x="8" y="8"/>
                    </a:cubicBezTo>
                    <a:cubicBezTo>
                      <a:pt x="2" y="10"/>
                      <a:pt x="2" y="10"/>
                      <a:pt x="2" y="10"/>
                    </a:cubicBezTo>
                    <a:cubicBezTo>
                      <a:pt x="5" y="11"/>
                      <a:pt x="10" y="12"/>
                      <a:pt x="7" y="15"/>
                    </a:cubicBezTo>
                    <a:cubicBezTo>
                      <a:pt x="11" y="13"/>
                      <a:pt x="11" y="13"/>
                      <a:pt x="11" y="13"/>
                    </a:cubicBezTo>
                    <a:cubicBezTo>
                      <a:pt x="9" y="15"/>
                      <a:pt x="21" y="11"/>
                      <a:pt x="12" y="16"/>
                    </a:cubicBezTo>
                    <a:cubicBezTo>
                      <a:pt x="16" y="14"/>
                      <a:pt x="16" y="14"/>
                      <a:pt x="16" y="14"/>
                    </a:cubicBezTo>
                    <a:cubicBezTo>
                      <a:pt x="14" y="15"/>
                      <a:pt x="10" y="17"/>
                      <a:pt x="7" y="18"/>
                    </a:cubicBezTo>
                    <a:cubicBezTo>
                      <a:pt x="8" y="18"/>
                      <a:pt x="7" y="19"/>
                      <a:pt x="8" y="18"/>
                    </a:cubicBezTo>
                    <a:cubicBezTo>
                      <a:pt x="10" y="17"/>
                      <a:pt x="10" y="17"/>
                      <a:pt x="10" y="17"/>
                    </a:cubicBezTo>
                    <a:cubicBezTo>
                      <a:pt x="14" y="16"/>
                      <a:pt x="12" y="17"/>
                      <a:pt x="9" y="19"/>
                    </a:cubicBezTo>
                    <a:cubicBezTo>
                      <a:pt x="13" y="17"/>
                      <a:pt x="15" y="15"/>
                      <a:pt x="19" y="13"/>
                    </a:cubicBezTo>
                    <a:cubicBezTo>
                      <a:pt x="11" y="16"/>
                      <a:pt x="26" y="9"/>
                      <a:pt x="22" y="10"/>
                    </a:cubicBezTo>
                    <a:cubicBezTo>
                      <a:pt x="20" y="10"/>
                      <a:pt x="19" y="12"/>
                      <a:pt x="16"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18" name="Freeform 171">
                <a:extLst>
                  <a:ext uri="{FF2B5EF4-FFF2-40B4-BE49-F238E27FC236}">
                    <a16:creationId xmlns:a16="http://schemas.microsoft.com/office/drawing/2014/main" id="{DF9EFEC5-DC14-434B-A97F-7B0B8E264567}"/>
                  </a:ext>
                </a:extLst>
              </p:cNvPr>
              <p:cNvSpPr>
                <a:spLocks/>
              </p:cNvSpPr>
              <p:nvPr/>
            </p:nvSpPr>
            <p:spPr bwMode="auto">
              <a:xfrm>
                <a:off x="4576" y="3171"/>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19" name="Freeform 172">
                <a:extLst>
                  <a:ext uri="{FF2B5EF4-FFF2-40B4-BE49-F238E27FC236}">
                    <a16:creationId xmlns:a16="http://schemas.microsoft.com/office/drawing/2014/main" id="{9924686D-7015-434E-9F34-A976277CEC65}"/>
                  </a:ext>
                </a:extLst>
              </p:cNvPr>
              <p:cNvSpPr>
                <a:spLocks/>
              </p:cNvSpPr>
              <p:nvPr/>
            </p:nvSpPr>
            <p:spPr bwMode="auto">
              <a:xfrm>
                <a:off x="4577" y="3156"/>
                <a:ext cx="1" cy="1"/>
              </a:xfrm>
              <a:custGeom>
                <a:avLst/>
                <a:gdLst>
                  <a:gd name="T0" fmla="*/ 1 w 1"/>
                  <a:gd name="T1" fmla="*/ 1 h 1"/>
                  <a:gd name="T2" fmla="*/ 1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0"/>
                      <a:pt x="1" y="0"/>
                      <a:pt x="1" y="0"/>
                    </a:cubicBezTo>
                    <a:cubicBezTo>
                      <a:pt x="0" y="1"/>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20" name="Rectangle 173">
                <a:extLst>
                  <a:ext uri="{FF2B5EF4-FFF2-40B4-BE49-F238E27FC236}">
                    <a16:creationId xmlns:a16="http://schemas.microsoft.com/office/drawing/2014/main" id="{60702028-DA45-49D6-9802-C6354CFBD078}"/>
                  </a:ext>
                </a:extLst>
              </p:cNvPr>
              <p:cNvSpPr>
                <a:spLocks noChangeArrowheads="1"/>
              </p:cNvSpPr>
              <p:nvPr/>
            </p:nvSpPr>
            <p:spPr bwMode="auto">
              <a:xfrm>
                <a:off x="4578" y="3171"/>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621" name="Freeform 174">
                <a:extLst>
                  <a:ext uri="{FF2B5EF4-FFF2-40B4-BE49-F238E27FC236}">
                    <a16:creationId xmlns:a16="http://schemas.microsoft.com/office/drawing/2014/main" id="{3D766117-9CD5-44A3-95B1-4C962BEB4E7A}"/>
                  </a:ext>
                </a:extLst>
              </p:cNvPr>
              <p:cNvSpPr>
                <a:spLocks/>
              </p:cNvSpPr>
              <p:nvPr/>
            </p:nvSpPr>
            <p:spPr bwMode="auto">
              <a:xfrm>
                <a:off x="4585" y="3167"/>
                <a:ext cx="1" cy="1"/>
              </a:xfrm>
              <a:custGeom>
                <a:avLst/>
                <a:gdLst>
                  <a:gd name="T0" fmla="*/ 1 w 1"/>
                  <a:gd name="T1" fmla="*/ 1 h 1"/>
                  <a:gd name="T2" fmla="*/ 1 w 1"/>
                  <a:gd name="T3" fmla="*/ 0 h 1"/>
                  <a:gd name="T4" fmla="*/ 0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1"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22" name="Freeform 175">
                <a:extLst>
                  <a:ext uri="{FF2B5EF4-FFF2-40B4-BE49-F238E27FC236}">
                    <a16:creationId xmlns:a16="http://schemas.microsoft.com/office/drawing/2014/main" id="{8B9839AD-302F-4EEE-A0A5-526DC1E9B39A}"/>
                  </a:ext>
                </a:extLst>
              </p:cNvPr>
              <p:cNvSpPr>
                <a:spLocks/>
              </p:cNvSpPr>
              <p:nvPr/>
            </p:nvSpPr>
            <p:spPr bwMode="auto">
              <a:xfrm>
                <a:off x="4581" y="3153"/>
                <a:ext cx="1" cy="0"/>
              </a:xfrm>
              <a:custGeom>
                <a:avLst/>
                <a:gdLst>
                  <a:gd name="T0" fmla="*/ 1 w 1"/>
                  <a:gd name="T1" fmla="*/ 0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23" name="Freeform 176">
                <a:extLst>
                  <a:ext uri="{FF2B5EF4-FFF2-40B4-BE49-F238E27FC236}">
                    <a16:creationId xmlns:a16="http://schemas.microsoft.com/office/drawing/2014/main" id="{4E58F57B-66AB-4CA4-9B4E-50B33357C8EE}"/>
                  </a:ext>
                </a:extLst>
              </p:cNvPr>
              <p:cNvSpPr>
                <a:spLocks/>
              </p:cNvSpPr>
              <p:nvPr/>
            </p:nvSpPr>
            <p:spPr bwMode="auto">
              <a:xfrm>
                <a:off x="4582" y="314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24" name="Freeform 177">
                <a:extLst>
                  <a:ext uri="{FF2B5EF4-FFF2-40B4-BE49-F238E27FC236}">
                    <a16:creationId xmlns:a16="http://schemas.microsoft.com/office/drawing/2014/main" id="{92C4B317-69C3-4EA8-966B-F1DF8981F9E5}"/>
                  </a:ext>
                </a:extLst>
              </p:cNvPr>
              <p:cNvSpPr>
                <a:spLocks/>
              </p:cNvSpPr>
              <p:nvPr/>
            </p:nvSpPr>
            <p:spPr bwMode="auto">
              <a:xfrm>
                <a:off x="4559" y="3131"/>
                <a:ext cx="27" cy="26"/>
              </a:xfrm>
              <a:custGeom>
                <a:avLst/>
                <a:gdLst>
                  <a:gd name="T0" fmla="*/ 8 w 32"/>
                  <a:gd name="T1" fmla="*/ 2 h 32"/>
                  <a:gd name="T2" fmla="*/ 6 w 32"/>
                  <a:gd name="T3" fmla="*/ 0 h 32"/>
                  <a:gd name="T4" fmla="*/ 3 w 32"/>
                  <a:gd name="T5" fmla="*/ 1 h 32"/>
                  <a:gd name="T6" fmla="*/ 6 w 32"/>
                  <a:gd name="T7" fmla="*/ 2 h 32"/>
                  <a:gd name="T8" fmla="*/ 6 w 32"/>
                  <a:gd name="T9" fmla="*/ 3 h 32"/>
                  <a:gd name="T10" fmla="*/ 5 w 32"/>
                  <a:gd name="T11" fmla="*/ 5 h 32"/>
                  <a:gd name="T12" fmla="*/ 8 w 32"/>
                  <a:gd name="T13" fmla="*/ 6 h 32"/>
                  <a:gd name="T14" fmla="*/ 7 w 32"/>
                  <a:gd name="T15" fmla="*/ 6 h 32"/>
                  <a:gd name="T16" fmla="*/ 6 w 32"/>
                  <a:gd name="T17" fmla="*/ 7 h 32"/>
                  <a:gd name="T18" fmla="*/ 11 w 32"/>
                  <a:gd name="T19" fmla="*/ 7 h 32"/>
                  <a:gd name="T20" fmla="*/ 11 w 32"/>
                  <a:gd name="T21" fmla="*/ 8 h 32"/>
                  <a:gd name="T22" fmla="*/ 8 w 32"/>
                  <a:gd name="T23" fmla="*/ 8 h 32"/>
                  <a:gd name="T24" fmla="*/ 9 w 32"/>
                  <a:gd name="T25" fmla="*/ 9 h 32"/>
                  <a:gd name="T26" fmla="*/ 8 w 32"/>
                  <a:gd name="T27" fmla="*/ 10 h 32"/>
                  <a:gd name="T28" fmla="*/ 10 w 32"/>
                  <a:gd name="T29" fmla="*/ 11 h 32"/>
                  <a:gd name="T30" fmla="*/ 12 w 32"/>
                  <a:gd name="T31" fmla="*/ 11 h 32"/>
                  <a:gd name="T32" fmla="*/ 9 w 32"/>
                  <a:gd name="T33" fmla="*/ 12 h 32"/>
                  <a:gd name="T34" fmla="*/ 10 w 32"/>
                  <a:gd name="T35" fmla="*/ 12 h 32"/>
                  <a:gd name="T36" fmla="*/ 10 w 32"/>
                  <a:gd name="T37" fmla="*/ 14 h 32"/>
                  <a:gd name="T38" fmla="*/ 11 w 32"/>
                  <a:gd name="T39" fmla="*/ 13 h 32"/>
                  <a:gd name="T40" fmla="*/ 9 w 32"/>
                  <a:gd name="T41" fmla="*/ 13 h 32"/>
                  <a:gd name="T42" fmla="*/ 14 w 32"/>
                  <a:gd name="T43" fmla="*/ 12 h 32"/>
                  <a:gd name="T44" fmla="*/ 15 w 32"/>
                  <a:gd name="T45" fmla="*/ 11 h 32"/>
                  <a:gd name="T46" fmla="*/ 14 w 32"/>
                  <a:gd name="T47" fmla="*/ 11 h 32"/>
                  <a:gd name="T48" fmla="*/ 15 w 32"/>
                  <a:gd name="T49" fmla="*/ 11 h 32"/>
                  <a:gd name="T50" fmla="*/ 15 w 32"/>
                  <a:gd name="T51" fmla="*/ 10 h 32"/>
                  <a:gd name="T52" fmla="*/ 14 w 32"/>
                  <a:gd name="T53" fmla="*/ 9 h 32"/>
                  <a:gd name="T54" fmla="*/ 14 w 32"/>
                  <a:gd name="T55" fmla="*/ 9 h 32"/>
                  <a:gd name="T56" fmla="*/ 14 w 32"/>
                  <a:gd name="T57" fmla="*/ 9 h 32"/>
                  <a:gd name="T58" fmla="*/ 14 w 32"/>
                  <a:gd name="T59" fmla="*/ 8 h 32"/>
                  <a:gd name="T60" fmla="*/ 12 w 32"/>
                  <a:gd name="T61" fmla="*/ 8 h 32"/>
                  <a:gd name="T62" fmla="*/ 14 w 32"/>
                  <a:gd name="T63" fmla="*/ 8 h 32"/>
                  <a:gd name="T64" fmla="*/ 14 w 32"/>
                  <a:gd name="T65" fmla="*/ 7 h 32"/>
                  <a:gd name="T66" fmla="*/ 12 w 32"/>
                  <a:gd name="T67" fmla="*/ 7 h 32"/>
                  <a:gd name="T68" fmla="*/ 12 w 32"/>
                  <a:gd name="T69" fmla="*/ 6 h 32"/>
                  <a:gd name="T70" fmla="*/ 10 w 32"/>
                  <a:gd name="T71" fmla="*/ 5 h 32"/>
                  <a:gd name="T72" fmla="*/ 10 w 32"/>
                  <a:gd name="T73" fmla="*/ 5 h 32"/>
                  <a:gd name="T74" fmla="*/ 10 w 32"/>
                  <a:gd name="T75" fmla="*/ 4 h 32"/>
                  <a:gd name="T76" fmla="*/ 7 w 32"/>
                  <a:gd name="T77" fmla="*/ 4 h 32"/>
                  <a:gd name="T78" fmla="*/ 12 w 32"/>
                  <a:gd name="T79" fmla="*/ 4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 h="32">
                    <a:moveTo>
                      <a:pt x="23" y="6"/>
                    </a:moveTo>
                    <a:cubicBezTo>
                      <a:pt x="22" y="5"/>
                      <a:pt x="21" y="4"/>
                      <a:pt x="17" y="3"/>
                    </a:cubicBezTo>
                    <a:cubicBezTo>
                      <a:pt x="20" y="3"/>
                      <a:pt x="20" y="3"/>
                      <a:pt x="20" y="3"/>
                    </a:cubicBezTo>
                    <a:cubicBezTo>
                      <a:pt x="19" y="3"/>
                      <a:pt x="15" y="1"/>
                      <a:pt x="11" y="0"/>
                    </a:cubicBezTo>
                    <a:cubicBezTo>
                      <a:pt x="13" y="1"/>
                      <a:pt x="13" y="1"/>
                      <a:pt x="13" y="1"/>
                    </a:cubicBezTo>
                    <a:cubicBezTo>
                      <a:pt x="16" y="3"/>
                      <a:pt x="9" y="0"/>
                      <a:pt x="7" y="1"/>
                    </a:cubicBezTo>
                    <a:cubicBezTo>
                      <a:pt x="8" y="2"/>
                      <a:pt x="17" y="4"/>
                      <a:pt x="15" y="4"/>
                    </a:cubicBezTo>
                    <a:cubicBezTo>
                      <a:pt x="15" y="4"/>
                      <a:pt x="13" y="4"/>
                      <a:pt x="11" y="3"/>
                    </a:cubicBezTo>
                    <a:cubicBezTo>
                      <a:pt x="10" y="4"/>
                      <a:pt x="17" y="5"/>
                      <a:pt x="18" y="6"/>
                    </a:cubicBezTo>
                    <a:cubicBezTo>
                      <a:pt x="0" y="3"/>
                      <a:pt x="22" y="8"/>
                      <a:pt x="11" y="7"/>
                    </a:cubicBezTo>
                    <a:cubicBezTo>
                      <a:pt x="12" y="8"/>
                      <a:pt x="11" y="9"/>
                      <a:pt x="14" y="10"/>
                    </a:cubicBezTo>
                    <a:cubicBezTo>
                      <a:pt x="10" y="9"/>
                      <a:pt x="14" y="10"/>
                      <a:pt x="9" y="10"/>
                    </a:cubicBezTo>
                    <a:cubicBezTo>
                      <a:pt x="19" y="11"/>
                      <a:pt x="4" y="12"/>
                      <a:pt x="17" y="12"/>
                    </a:cubicBezTo>
                    <a:cubicBezTo>
                      <a:pt x="13" y="13"/>
                      <a:pt x="18" y="13"/>
                      <a:pt x="15" y="13"/>
                    </a:cubicBezTo>
                    <a:cubicBezTo>
                      <a:pt x="13" y="13"/>
                      <a:pt x="13" y="13"/>
                      <a:pt x="13" y="13"/>
                    </a:cubicBezTo>
                    <a:cubicBezTo>
                      <a:pt x="11" y="13"/>
                      <a:pt x="19" y="14"/>
                      <a:pt x="13" y="14"/>
                    </a:cubicBezTo>
                    <a:cubicBezTo>
                      <a:pt x="12" y="15"/>
                      <a:pt x="16" y="14"/>
                      <a:pt x="20" y="15"/>
                    </a:cubicBezTo>
                    <a:cubicBezTo>
                      <a:pt x="18" y="16"/>
                      <a:pt x="16" y="15"/>
                      <a:pt x="11" y="16"/>
                    </a:cubicBezTo>
                    <a:cubicBezTo>
                      <a:pt x="17" y="16"/>
                      <a:pt x="14" y="16"/>
                      <a:pt x="17" y="17"/>
                    </a:cubicBezTo>
                    <a:cubicBezTo>
                      <a:pt x="18" y="17"/>
                      <a:pt x="19" y="16"/>
                      <a:pt x="21" y="16"/>
                    </a:cubicBezTo>
                    <a:cubicBezTo>
                      <a:pt x="20" y="17"/>
                      <a:pt x="25" y="17"/>
                      <a:pt x="27" y="17"/>
                    </a:cubicBezTo>
                    <a:cubicBezTo>
                      <a:pt x="20" y="18"/>
                      <a:pt x="27" y="17"/>
                      <a:pt x="21" y="18"/>
                    </a:cubicBezTo>
                    <a:cubicBezTo>
                      <a:pt x="18" y="17"/>
                      <a:pt x="18" y="17"/>
                      <a:pt x="14" y="17"/>
                    </a:cubicBezTo>
                    <a:cubicBezTo>
                      <a:pt x="13" y="18"/>
                      <a:pt x="14" y="19"/>
                      <a:pt x="17" y="19"/>
                    </a:cubicBezTo>
                    <a:cubicBezTo>
                      <a:pt x="16" y="20"/>
                      <a:pt x="14" y="19"/>
                      <a:pt x="13" y="20"/>
                    </a:cubicBezTo>
                    <a:cubicBezTo>
                      <a:pt x="11" y="21"/>
                      <a:pt x="20" y="20"/>
                      <a:pt x="18" y="21"/>
                    </a:cubicBezTo>
                    <a:cubicBezTo>
                      <a:pt x="14" y="21"/>
                      <a:pt x="14" y="21"/>
                      <a:pt x="14" y="21"/>
                    </a:cubicBezTo>
                    <a:cubicBezTo>
                      <a:pt x="19" y="21"/>
                      <a:pt x="13" y="23"/>
                      <a:pt x="16" y="23"/>
                    </a:cubicBezTo>
                    <a:cubicBezTo>
                      <a:pt x="20" y="23"/>
                      <a:pt x="20" y="23"/>
                      <a:pt x="20" y="23"/>
                    </a:cubicBezTo>
                    <a:cubicBezTo>
                      <a:pt x="11" y="24"/>
                      <a:pt x="25" y="23"/>
                      <a:pt x="19" y="25"/>
                    </a:cubicBezTo>
                    <a:cubicBezTo>
                      <a:pt x="24" y="24"/>
                      <a:pt x="28" y="24"/>
                      <a:pt x="28" y="24"/>
                    </a:cubicBezTo>
                    <a:cubicBezTo>
                      <a:pt x="23" y="25"/>
                      <a:pt x="23" y="25"/>
                      <a:pt x="23" y="25"/>
                    </a:cubicBezTo>
                    <a:cubicBezTo>
                      <a:pt x="26" y="24"/>
                      <a:pt x="17" y="26"/>
                      <a:pt x="14" y="25"/>
                    </a:cubicBezTo>
                    <a:cubicBezTo>
                      <a:pt x="17" y="26"/>
                      <a:pt x="14" y="27"/>
                      <a:pt x="18" y="27"/>
                    </a:cubicBezTo>
                    <a:cubicBezTo>
                      <a:pt x="14" y="27"/>
                      <a:pt x="14" y="27"/>
                      <a:pt x="14" y="27"/>
                    </a:cubicBezTo>
                    <a:cubicBezTo>
                      <a:pt x="14" y="28"/>
                      <a:pt x="24" y="26"/>
                      <a:pt x="20" y="27"/>
                    </a:cubicBezTo>
                    <a:cubicBezTo>
                      <a:pt x="17" y="28"/>
                      <a:pt x="17" y="28"/>
                      <a:pt x="17" y="28"/>
                    </a:cubicBezTo>
                    <a:cubicBezTo>
                      <a:pt x="18" y="29"/>
                      <a:pt x="12" y="32"/>
                      <a:pt x="20" y="32"/>
                    </a:cubicBezTo>
                    <a:cubicBezTo>
                      <a:pt x="22" y="31"/>
                      <a:pt x="28" y="29"/>
                      <a:pt x="30" y="29"/>
                    </a:cubicBezTo>
                    <a:cubicBezTo>
                      <a:pt x="28" y="29"/>
                      <a:pt x="23" y="29"/>
                      <a:pt x="21" y="29"/>
                    </a:cubicBezTo>
                    <a:cubicBezTo>
                      <a:pt x="26" y="28"/>
                      <a:pt x="26" y="28"/>
                      <a:pt x="26" y="28"/>
                    </a:cubicBezTo>
                    <a:cubicBezTo>
                      <a:pt x="22" y="29"/>
                      <a:pt x="20" y="29"/>
                      <a:pt x="18" y="30"/>
                    </a:cubicBezTo>
                    <a:cubicBezTo>
                      <a:pt x="15" y="30"/>
                      <a:pt x="22" y="28"/>
                      <a:pt x="19" y="28"/>
                    </a:cubicBezTo>
                    <a:cubicBezTo>
                      <a:pt x="24" y="27"/>
                      <a:pt x="25" y="28"/>
                      <a:pt x="29" y="27"/>
                    </a:cubicBezTo>
                    <a:cubicBezTo>
                      <a:pt x="26" y="27"/>
                      <a:pt x="26" y="27"/>
                      <a:pt x="26" y="27"/>
                    </a:cubicBezTo>
                    <a:cubicBezTo>
                      <a:pt x="28" y="27"/>
                      <a:pt x="28" y="26"/>
                      <a:pt x="30" y="26"/>
                    </a:cubicBezTo>
                    <a:cubicBezTo>
                      <a:pt x="24" y="27"/>
                      <a:pt x="32" y="25"/>
                      <a:pt x="29" y="24"/>
                    </a:cubicBezTo>
                    <a:cubicBezTo>
                      <a:pt x="29" y="25"/>
                      <a:pt x="29" y="25"/>
                      <a:pt x="29" y="25"/>
                    </a:cubicBezTo>
                    <a:cubicBezTo>
                      <a:pt x="26" y="26"/>
                      <a:pt x="26" y="25"/>
                      <a:pt x="25" y="25"/>
                    </a:cubicBezTo>
                    <a:cubicBezTo>
                      <a:pt x="29" y="24"/>
                      <a:pt x="28" y="24"/>
                      <a:pt x="30" y="24"/>
                    </a:cubicBezTo>
                    <a:cubicBezTo>
                      <a:pt x="28" y="24"/>
                      <a:pt x="23" y="24"/>
                      <a:pt x="23" y="24"/>
                    </a:cubicBezTo>
                    <a:cubicBezTo>
                      <a:pt x="28" y="23"/>
                      <a:pt x="25" y="23"/>
                      <a:pt x="30" y="22"/>
                    </a:cubicBezTo>
                    <a:cubicBezTo>
                      <a:pt x="25" y="23"/>
                      <a:pt x="28" y="21"/>
                      <a:pt x="25" y="22"/>
                    </a:cubicBezTo>
                    <a:cubicBezTo>
                      <a:pt x="24" y="22"/>
                      <a:pt x="24" y="21"/>
                      <a:pt x="27" y="21"/>
                    </a:cubicBezTo>
                    <a:cubicBezTo>
                      <a:pt x="28" y="21"/>
                      <a:pt x="28" y="21"/>
                      <a:pt x="28" y="21"/>
                    </a:cubicBezTo>
                    <a:cubicBezTo>
                      <a:pt x="28" y="21"/>
                      <a:pt x="28" y="21"/>
                      <a:pt x="28" y="21"/>
                    </a:cubicBezTo>
                    <a:cubicBezTo>
                      <a:pt x="29" y="21"/>
                      <a:pt x="29" y="21"/>
                      <a:pt x="29" y="21"/>
                    </a:cubicBezTo>
                    <a:cubicBezTo>
                      <a:pt x="29" y="20"/>
                      <a:pt x="25" y="21"/>
                      <a:pt x="28" y="20"/>
                    </a:cubicBezTo>
                    <a:cubicBezTo>
                      <a:pt x="30" y="20"/>
                      <a:pt x="30" y="20"/>
                      <a:pt x="30" y="20"/>
                    </a:cubicBezTo>
                    <a:cubicBezTo>
                      <a:pt x="31" y="20"/>
                      <a:pt x="22" y="20"/>
                      <a:pt x="27" y="19"/>
                    </a:cubicBezTo>
                    <a:cubicBezTo>
                      <a:pt x="24" y="19"/>
                      <a:pt x="24" y="19"/>
                      <a:pt x="18" y="20"/>
                    </a:cubicBezTo>
                    <a:cubicBezTo>
                      <a:pt x="20" y="19"/>
                      <a:pt x="24" y="19"/>
                      <a:pt x="24" y="18"/>
                    </a:cubicBezTo>
                    <a:cubicBezTo>
                      <a:pt x="19" y="19"/>
                      <a:pt x="25" y="18"/>
                      <a:pt x="22" y="18"/>
                    </a:cubicBezTo>
                    <a:cubicBezTo>
                      <a:pt x="27" y="18"/>
                      <a:pt x="24" y="18"/>
                      <a:pt x="28" y="18"/>
                    </a:cubicBezTo>
                    <a:cubicBezTo>
                      <a:pt x="31" y="17"/>
                      <a:pt x="24" y="17"/>
                      <a:pt x="25" y="17"/>
                    </a:cubicBezTo>
                    <a:cubicBezTo>
                      <a:pt x="29" y="16"/>
                      <a:pt x="29" y="16"/>
                      <a:pt x="29" y="16"/>
                    </a:cubicBezTo>
                    <a:cubicBezTo>
                      <a:pt x="27" y="16"/>
                      <a:pt x="23" y="16"/>
                      <a:pt x="27" y="16"/>
                    </a:cubicBezTo>
                    <a:cubicBezTo>
                      <a:pt x="24" y="16"/>
                      <a:pt x="24" y="16"/>
                      <a:pt x="24" y="16"/>
                    </a:cubicBezTo>
                    <a:cubicBezTo>
                      <a:pt x="25" y="16"/>
                      <a:pt x="24" y="15"/>
                      <a:pt x="28" y="15"/>
                    </a:cubicBezTo>
                    <a:cubicBezTo>
                      <a:pt x="22" y="14"/>
                      <a:pt x="22" y="14"/>
                      <a:pt x="22" y="14"/>
                    </a:cubicBezTo>
                    <a:cubicBezTo>
                      <a:pt x="29" y="14"/>
                      <a:pt x="22" y="13"/>
                      <a:pt x="16" y="12"/>
                    </a:cubicBezTo>
                    <a:cubicBezTo>
                      <a:pt x="17" y="12"/>
                      <a:pt x="18" y="11"/>
                      <a:pt x="19" y="11"/>
                    </a:cubicBezTo>
                    <a:cubicBezTo>
                      <a:pt x="22" y="12"/>
                      <a:pt x="22" y="12"/>
                      <a:pt x="22" y="12"/>
                    </a:cubicBezTo>
                    <a:cubicBezTo>
                      <a:pt x="22" y="12"/>
                      <a:pt x="26" y="12"/>
                      <a:pt x="20" y="11"/>
                    </a:cubicBezTo>
                    <a:cubicBezTo>
                      <a:pt x="19" y="10"/>
                      <a:pt x="24" y="11"/>
                      <a:pt x="25" y="11"/>
                    </a:cubicBezTo>
                    <a:cubicBezTo>
                      <a:pt x="17" y="9"/>
                      <a:pt x="31" y="10"/>
                      <a:pt x="19" y="8"/>
                    </a:cubicBezTo>
                    <a:cubicBezTo>
                      <a:pt x="19" y="8"/>
                      <a:pt x="17" y="8"/>
                      <a:pt x="17" y="9"/>
                    </a:cubicBezTo>
                    <a:cubicBezTo>
                      <a:pt x="16" y="8"/>
                      <a:pt x="13" y="8"/>
                      <a:pt x="13" y="8"/>
                    </a:cubicBezTo>
                    <a:cubicBezTo>
                      <a:pt x="13" y="7"/>
                      <a:pt x="17" y="8"/>
                      <a:pt x="15" y="7"/>
                    </a:cubicBezTo>
                    <a:cubicBezTo>
                      <a:pt x="23" y="8"/>
                      <a:pt x="23" y="8"/>
                      <a:pt x="23" y="8"/>
                    </a:cubicBezTo>
                    <a:cubicBezTo>
                      <a:pt x="30" y="9"/>
                      <a:pt x="13" y="4"/>
                      <a:pt x="23"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25" name="Freeform 178">
                <a:extLst>
                  <a:ext uri="{FF2B5EF4-FFF2-40B4-BE49-F238E27FC236}">
                    <a16:creationId xmlns:a16="http://schemas.microsoft.com/office/drawing/2014/main" id="{97F9F5FD-72AE-4A5D-8995-A0E489552B20}"/>
                  </a:ext>
                </a:extLst>
              </p:cNvPr>
              <p:cNvSpPr>
                <a:spLocks/>
              </p:cNvSpPr>
              <p:nvPr/>
            </p:nvSpPr>
            <p:spPr bwMode="auto">
              <a:xfrm>
                <a:off x="4578" y="3140"/>
                <a:ext cx="3" cy="1"/>
              </a:xfrm>
              <a:custGeom>
                <a:avLst/>
                <a:gdLst>
                  <a:gd name="T0" fmla="*/ 0 w 4"/>
                  <a:gd name="T1" fmla="*/ 1 h 1"/>
                  <a:gd name="T2" fmla="*/ 2 w 4"/>
                  <a:gd name="T3" fmla="*/ 0 h 1"/>
                  <a:gd name="T4" fmla="*/ 0 w 4"/>
                  <a:gd name="T5" fmla="*/ 0 h 1"/>
                  <a:gd name="T6" fmla="*/ 0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1"/>
                    </a:moveTo>
                    <a:cubicBezTo>
                      <a:pt x="4" y="0"/>
                      <a:pt x="4" y="0"/>
                      <a:pt x="4" y="0"/>
                    </a:cubicBezTo>
                    <a:cubicBezTo>
                      <a:pt x="0" y="0"/>
                      <a:pt x="0" y="0"/>
                      <a:pt x="0" y="0"/>
                    </a:cubicBezTo>
                    <a:cubicBezTo>
                      <a:pt x="1" y="0"/>
                      <a:pt x="1" y="1"/>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26" name="Freeform 179">
                <a:extLst>
                  <a:ext uri="{FF2B5EF4-FFF2-40B4-BE49-F238E27FC236}">
                    <a16:creationId xmlns:a16="http://schemas.microsoft.com/office/drawing/2014/main" id="{443F93A5-DC3E-4145-B5EC-32A9233F17ED}"/>
                  </a:ext>
                </a:extLst>
              </p:cNvPr>
              <p:cNvSpPr>
                <a:spLocks/>
              </p:cNvSpPr>
              <p:nvPr/>
            </p:nvSpPr>
            <p:spPr bwMode="auto">
              <a:xfrm>
                <a:off x="4577" y="3140"/>
                <a:ext cx="1" cy="0"/>
              </a:xfrm>
              <a:custGeom>
                <a:avLst/>
                <a:gdLst>
                  <a:gd name="T0" fmla="*/ 1 w 1"/>
                  <a:gd name="T1" fmla="*/ 0 w 1"/>
                  <a:gd name="T2" fmla="*/ 0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27" name="Freeform 180">
                <a:extLst>
                  <a:ext uri="{FF2B5EF4-FFF2-40B4-BE49-F238E27FC236}">
                    <a16:creationId xmlns:a16="http://schemas.microsoft.com/office/drawing/2014/main" id="{2F6BD768-7E36-4602-B04B-91EF9B580CEE}"/>
                  </a:ext>
                </a:extLst>
              </p:cNvPr>
              <p:cNvSpPr>
                <a:spLocks/>
              </p:cNvSpPr>
              <p:nvPr/>
            </p:nvSpPr>
            <p:spPr bwMode="auto">
              <a:xfrm>
                <a:off x="4577" y="3133"/>
                <a:ext cx="2" cy="1"/>
              </a:xfrm>
              <a:custGeom>
                <a:avLst/>
                <a:gdLst>
                  <a:gd name="T0" fmla="*/ 1 w 3"/>
                  <a:gd name="T1" fmla="*/ 1 h 1"/>
                  <a:gd name="T2" fmla="*/ 1 w 3"/>
                  <a:gd name="T3" fmla="*/ 1 h 1"/>
                  <a:gd name="T4" fmla="*/ 1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2" y="1"/>
                    </a:moveTo>
                    <a:cubicBezTo>
                      <a:pt x="2" y="1"/>
                      <a:pt x="3" y="1"/>
                      <a:pt x="2" y="1"/>
                    </a:cubicBezTo>
                    <a:cubicBezTo>
                      <a:pt x="1" y="0"/>
                      <a:pt x="0" y="0"/>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28" name="Freeform 181">
                <a:extLst>
                  <a:ext uri="{FF2B5EF4-FFF2-40B4-BE49-F238E27FC236}">
                    <a16:creationId xmlns:a16="http://schemas.microsoft.com/office/drawing/2014/main" id="{29296027-E5DF-4FFD-82F3-82360D977CE4}"/>
                  </a:ext>
                </a:extLst>
              </p:cNvPr>
              <p:cNvSpPr>
                <a:spLocks/>
              </p:cNvSpPr>
              <p:nvPr/>
            </p:nvSpPr>
            <p:spPr bwMode="auto">
              <a:xfrm>
                <a:off x="4575" y="3133"/>
                <a:ext cx="2" cy="0"/>
              </a:xfrm>
              <a:custGeom>
                <a:avLst/>
                <a:gdLst>
                  <a:gd name="T0" fmla="*/ 2 w 2"/>
                  <a:gd name="T1" fmla="*/ 0 w 2"/>
                  <a:gd name="T2" fmla="*/ 1 w 2"/>
                  <a:gd name="T3" fmla="*/ 2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0" y="0"/>
                    </a:lnTo>
                    <a:lnTo>
                      <a:pt x="1"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29" name="Freeform 182">
                <a:extLst>
                  <a:ext uri="{FF2B5EF4-FFF2-40B4-BE49-F238E27FC236}">
                    <a16:creationId xmlns:a16="http://schemas.microsoft.com/office/drawing/2014/main" id="{37A87BC8-232F-4C8B-998C-7E369A269590}"/>
                  </a:ext>
                </a:extLst>
              </p:cNvPr>
              <p:cNvSpPr>
                <a:spLocks/>
              </p:cNvSpPr>
              <p:nvPr/>
            </p:nvSpPr>
            <p:spPr bwMode="auto">
              <a:xfrm>
                <a:off x="4564" y="3113"/>
                <a:ext cx="17" cy="20"/>
              </a:xfrm>
              <a:custGeom>
                <a:avLst/>
                <a:gdLst>
                  <a:gd name="T0" fmla="*/ 7 w 21"/>
                  <a:gd name="T1" fmla="*/ 5 h 24"/>
                  <a:gd name="T2" fmla="*/ 6 w 21"/>
                  <a:gd name="T3" fmla="*/ 3 h 24"/>
                  <a:gd name="T4" fmla="*/ 8 w 21"/>
                  <a:gd name="T5" fmla="*/ 3 h 24"/>
                  <a:gd name="T6" fmla="*/ 6 w 21"/>
                  <a:gd name="T7" fmla="*/ 0 h 24"/>
                  <a:gd name="T8" fmla="*/ 4 w 21"/>
                  <a:gd name="T9" fmla="*/ 6 h 24"/>
                  <a:gd name="T10" fmla="*/ 3 w 21"/>
                  <a:gd name="T11" fmla="*/ 4 h 24"/>
                  <a:gd name="T12" fmla="*/ 4 w 21"/>
                  <a:gd name="T13" fmla="*/ 8 h 24"/>
                  <a:gd name="T14" fmla="*/ 2 w 21"/>
                  <a:gd name="T15" fmla="*/ 6 h 24"/>
                  <a:gd name="T16" fmla="*/ 2 w 21"/>
                  <a:gd name="T17" fmla="*/ 8 h 24"/>
                  <a:gd name="T18" fmla="*/ 3 w 21"/>
                  <a:gd name="T19" fmla="*/ 8 h 24"/>
                  <a:gd name="T20" fmla="*/ 3 w 21"/>
                  <a:gd name="T21" fmla="*/ 8 h 24"/>
                  <a:gd name="T22" fmla="*/ 3 w 21"/>
                  <a:gd name="T23" fmla="*/ 8 h 24"/>
                  <a:gd name="T24" fmla="*/ 3 w 21"/>
                  <a:gd name="T25" fmla="*/ 9 h 24"/>
                  <a:gd name="T26" fmla="*/ 2 w 21"/>
                  <a:gd name="T27" fmla="*/ 8 h 24"/>
                  <a:gd name="T28" fmla="*/ 3 w 21"/>
                  <a:gd name="T29" fmla="*/ 9 h 24"/>
                  <a:gd name="T30" fmla="*/ 2 w 21"/>
                  <a:gd name="T31" fmla="*/ 8 h 24"/>
                  <a:gd name="T32" fmla="*/ 4 w 21"/>
                  <a:gd name="T33" fmla="*/ 11 h 24"/>
                  <a:gd name="T34" fmla="*/ 5 w 21"/>
                  <a:gd name="T35" fmla="*/ 11 h 24"/>
                  <a:gd name="T36" fmla="*/ 4 w 21"/>
                  <a:gd name="T37" fmla="*/ 10 h 24"/>
                  <a:gd name="T38" fmla="*/ 4 w 21"/>
                  <a:gd name="T39" fmla="*/ 10 h 24"/>
                  <a:gd name="T40" fmla="*/ 4 w 21"/>
                  <a:gd name="T41" fmla="*/ 9 h 24"/>
                  <a:gd name="T42" fmla="*/ 6 w 21"/>
                  <a:gd name="T43" fmla="*/ 11 h 24"/>
                  <a:gd name="T44" fmla="*/ 8 w 21"/>
                  <a:gd name="T45" fmla="*/ 11 h 24"/>
                  <a:gd name="T46" fmla="*/ 8 w 21"/>
                  <a:gd name="T47" fmla="*/ 11 h 24"/>
                  <a:gd name="T48" fmla="*/ 7 w 21"/>
                  <a:gd name="T49" fmla="*/ 10 h 24"/>
                  <a:gd name="T50" fmla="*/ 6 w 21"/>
                  <a:gd name="T51" fmla="*/ 9 h 24"/>
                  <a:gd name="T52" fmla="*/ 4 w 21"/>
                  <a:gd name="T53" fmla="*/ 8 h 24"/>
                  <a:gd name="T54" fmla="*/ 4 w 21"/>
                  <a:gd name="T55" fmla="*/ 8 h 24"/>
                  <a:gd name="T56" fmla="*/ 6 w 21"/>
                  <a:gd name="T57" fmla="*/ 9 h 24"/>
                  <a:gd name="T58" fmla="*/ 5 w 21"/>
                  <a:gd name="T59" fmla="*/ 8 h 24"/>
                  <a:gd name="T60" fmla="*/ 7 w 21"/>
                  <a:gd name="T61" fmla="*/ 9 h 24"/>
                  <a:gd name="T62" fmla="*/ 5 w 21"/>
                  <a:gd name="T63" fmla="*/ 8 h 24"/>
                  <a:gd name="T64" fmla="*/ 6 w 21"/>
                  <a:gd name="T65" fmla="*/ 7 h 24"/>
                  <a:gd name="T66" fmla="*/ 7 w 21"/>
                  <a:gd name="T67" fmla="*/ 8 h 24"/>
                  <a:gd name="T68" fmla="*/ 6 w 21"/>
                  <a:gd name="T69" fmla="*/ 6 h 24"/>
                  <a:gd name="T70" fmla="*/ 7 w 21"/>
                  <a:gd name="T71" fmla="*/ 6 h 24"/>
                  <a:gd name="T72" fmla="*/ 6 w 21"/>
                  <a:gd name="T73" fmla="*/ 5 h 24"/>
                  <a:gd name="T74" fmla="*/ 7 w 21"/>
                  <a:gd name="T75" fmla="*/ 5 h 24"/>
                  <a:gd name="T76" fmla="*/ 7 w 21"/>
                  <a:gd name="T77" fmla="*/ 5 h 24"/>
                  <a:gd name="T78" fmla="*/ 6 w 21"/>
                  <a:gd name="T79" fmla="*/ 3 h 24"/>
                  <a:gd name="T80" fmla="*/ 7 w 21"/>
                  <a:gd name="T81" fmla="*/ 5 h 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 h="24">
                    <a:moveTo>
                      <a:pt x="17" y="9"/>
                    </a:moveTo>
                    <a:cubicBezTo>
                      <a:pt x="15" y="5"/>
                      <a:pt x="15" y="5"/>
                      <a:pt x="15" y="5"/>
                    </a:cubicBezTo>
                    <a:cubicBezTo>
                      <a:pt x="16" y="7"/>
                      <a:pt x="16" y="4"/>
                      <a:pt x="18" y="7"/>
                    </a:cubicBezTo>
                    <a:cubicBezTo>
                      <a:pt x="15" y="2"/>
                      <a:pt x="19" y="6"/>
                      <a:pt x="14" y="0"/>
                    </a:cubicBezTo>
                    <a:cubicBezTo>
                      <a:pt x="13" y="4"/>
                      <a:pt x="6" y="3"/>
                      <a:pt x="10" y="11"/>
                    </a:cubicBezTo>
                    <a:cubicBezTo>
                      <a:pt x="7" y="8"/>
                      <a:pt x="7" y="8"/>
                      <a:pt x="7" y="8"/>
                    </a:cubicBezTo>
                    <a:cubicBezTo>
                      <a:pt x="12" y="13"/>
                      <a:pt x="0" y="7"/>
                      <a:pt x="10" y="15"/>
                    </a:cubicBezTo>
                    <a:cubicBezTo>
                      <a:pt x="5" y="11"/>
                      <a:pt x="5" y="11"/>
                      <a:pt x="5" y="11"/>
                    </a:cubicBezTo>
                    <a:cubicBezTo>
                      <a:pt x="3" y="11"/>
                      <a:pt x="12" y="17"/>
                      <a:pt x="6" y="15"/>
                    </a:cubicBezTo>
                    <a:cubicBezTo>
                      <a:pt x="8" y="16"/>
                      <a:pt x="8" y="16"/>
                      <a:pt x="8" y="16"/>
                    </a:cubicBezTo>
                    <a:cubicBezTo>
                      <a:pt x="7" y="16"/>
                      <a:pt x="7" y="16"/>
                      <a:pt x="7" y="16"/>
                    </a:cubicBezTo>
                    <a:cubicBezTo>
                      <a:pt x="8" y="16"/>
                      <a:pt x="8" y="16"/>
                      <a:pt x="8" y="16"/>
                    </a:cubicBezTo>
                    <a:cubicBezTo>
                      <a:pt x="10" y="18"/>
                      <a:pt x="9" y="18"/>
                      <a:pt x="8" y="18"/>
                    </a:cubicBezTo>
                    <a:cubicBezTo>
                      <a:pt x="6" y="17"/>
                      <a:pt x="7" y="17"/>
                      <a:pt x="6" y="17"/>
                    </a:cubicBezTo>
                    <a:cubicBezTo>
                      <a:pt x="4" y="16"/>
                      <a:pt x="8" y="18"/>
                      <a:pt x="8" y="19"/>
                    </a:cubicBezTo>
                    <a:cubicBezTo>
                      <a:pt x="6" y="18"/>
                      <a:pt x="5" y="18"/>
                      <a:pt x="5" y="17"/>
                    </a:cubicBezTo>
                    <a:cubicBezTo>
                      <a:pt x="7" y="19"/>
                      <a:pt x="0" y="18"/>
                      <a:pt x="9" y="22"/>
                    </a:cubicBezTo>
                    <a:cubicBezTo>
                      <a:pt x="10" y="22"/>
                      <a:pt x="12" y="22"/>
                      <a:pt x="12" y="23"/>
                    </a:cubicBezTo>
                    <a:cubicBezTo>
                      <a:pt x="16" y="23"/>
                      <a:pt x="12" y="22"/>
                      <a:pt x="10" y="20"/>
                    </a:cubicBezTo>
                    <a:cubicBezTo>
                      <a:pt x="10" y="20"/>
                      <a:pt x="10" y="20"/>
                      <a:pt x="10" y="20"/>
                    </a:cubicBezTo>
                    <a:cubicBezTo>
                      <a:pt x="2" y="16"/>
                      <a:pt x="12" y="21"/>
                      <a:pt x="9" y="18"/>
                    </a:cubicBezTo>
                    <a:cubicBezTo>
                      <a:pt x="12" y="20"/>
                      <a:pt x="12" y="20"/>
                      <a:pt x="14" y="21"/>
                    </a:cubicBezTo>
                    <a:cubicBezTo>
                      <a:pt x="21" y="24"/>
                      <a:pt x="10" y="18"/>
                      <a:pt x="18" y="21"/>
                    </a:cubicBezTo>
                    <a:cubicBezTo>
                      <a:pt x="18" y="22"/>
                      <a:pt x="18" y="22"/>
                      <a:pt x="18" y="22"/>
                    </a:cubicBezTo>
                    <a:cubicBezTo>
                      <a:pt x="19" y="22"/>
                      <a:pt x="18" y="21"/>
                      <a:pt x="17" y="20"/>
                    </a:cubicBezTo>
                    <a:cubicBezTo>
                      <a:pt x="14" y="19"/>
                      <a:pt x="14" y="19"/>
                      <a:pt x="14" y="19"/>
                    </a:cubicBezTo>
                    <a:cubicBezTo>
                      <a:pt x="14" y="19"/>
                      <a:pt x="10" y="17"/>
                      <a:pt x="9" y="16"/>
                    </a:cubicBezTo>
                    <a:cubicBezTo>
                      <a:pt x="12" y="18"/>
                      <a:pt x="7" y="15"/>
                      <a:pt x="9" y="15"/>
                    </a:cubicBezTo>
                    <a:cubicBezTo>
                      <a:pt x="13" y="17"/>
                      <a:pt x="12" y="17"/>
                      <a:pt x="14" y="18"/>
                    </a:cubicBezTo>
                    <a:cubicBezTo>
                      <a:pt x="12" y="17"/>
                      <a:pt x="12" y="17"/>
                      <a:pt x="12" y="17"/>
                    </a:cubicBezTo>
                    <a:cubicBezTo>
                      <a:pt x="12" y="16"/>
                      <a:pt x="15" y="18"/>
                      <a:pt x="17" y="19"/>
                    </a:cubicBezTo>
                    <a:cubicBezTo>
                      <a:pt x="15" y="18"/>
                      <a:pt x="15" y="18"/>
                      <a:pt x="12" y="16"/>
                    </a:cubicBezTo>
                    <a:cubicBezTo>
                      <a:pt x="16" y="18"/>
                      <a:pt x="16" y="16"/>
                      <a:pt x="14" y="13"/>
                    </a:cubicBezTo>
                    <a:cubicBezTo>
                      <a:pt x="14" y="13"/>
                      <a:pt x="17" y="15"/>
                      <a:pt x="16" y="15"/>
                    </a:cubicBezTo>
                    <a:cubicBezTo>
                      <a:pt x="17" y="16"/>
                      <a:pt x="15" y="14"/>
                      <a:pt x="13" y="12"/>
                    </a:cubicBezTo>
                    <a:cubicBezTo>
                      <a:pt x="12" y="10"/>
                      <a:pt x="14" y="10"/>
                      <a:pt x="16" y="12"/>
                    </a:cubicBezTo>
                    <a:cubicBezTo>
                      <a:pt x="14" y="10"/>
                      <a:pt x="14" y="10"/>
                      <a:pt x="14" y="10"/>
                    </a:cubicBezTo>
                    <a:cubicBezTo>
                      <a:pt x="10" y="6"/>
                      <a:pt x="17" y="12"/>
                      <a:pt x="16" y="9"/>
                    </a:cubicBezTo>
                    <a:cubicBezTo>
                      <a:pt x="16" y="9"/>
                      <a:pt x="16" y="9"/>
                      <a:pt x="16" y="9"/>
                    </a:cubicBezTo>
                    <a:cubicBezTo>
                      <a:pt x="16" y="8"/>
                      <a:pt x="11" y="3"/>
                      <a:pt x="13" y="3"/>
                    </a:cubicBezTo>
                    <a:cubicBezTo>
                      <a:pt x="15" y="6"/>
                      <a:pt x="15" y="6"/>
                      <a:pt x="1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30" name="Freeform 183">
                <a:extLst>
                  <a:ext uri="{FF2B5EF4-FFF2-40B4-BE49-F238E27FC236}">
                    <a16:creationId xmlns:a16="http://schemas.microsoft.com/office/drawing/2014/main" id="{022F1319-E3C3-4D6A-88A4-1C2A86E897E2}"/>
                  </a:ext>
                </a:extLst>
              </p:cNvPr>
              <p:cNvSpPr>
                <a:spLocks/>
              </p:cNvSpPr>
              <p:nvPr/>
            </p:nvSpPr>
            <p:spPr bwMode="auto">
              <a:xfrm>
                <a:off x="4576" y="3112"/>
                <a:ext cx="4" cy="6"/>
              </a:xfrm>
              <a:custGeom>
                <a:avLst/>
                <a:gdLst>
                  <a:gd name="T0" fmla="*/ 2 w 5"/>
                  <a:gd name="T1" fmla="*/ 2 h 8"/>
                  <a:gd name="T2" fmla="*/ 2 w 5"/>
                  <a:gd name="T3" fmla="*/ 2 h 8"/>
                  <a:gd name="T4" fmla="*/ 1 w 5"/>
                  <a:gd name="T5" fmla="*/ 1 h 8"/>
                  <a:gd name="T6" fmla="*/ 1 w 5"/>
                  <a:gd name="T7" fmla="*/ 2 h 8"/>
                  <a:gd name="T8" fmla="*/ 2 w 5"/>
                  <a:gd name="T9" fmla="*/ 2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2" y="3"/>
                    </a:moveTo>
                    <a:cubicBezTo>
                      <a:pt x="4" y="7"/>
                      <a:pt x="4" y="7"/>
                      <a:pt x="4" y="7"/>
                    </a:cubicBezTo>
                    <a:cubicBezTo>
                      <a:pt x="5" y="8"/>
                      <a:pt x="3" y="3"/>
                      <a:pt x="1" y="1"/>
                    </a:cubicBezTo>
                    <a:cubicBezTo>
                      <a:pt x="1" y="2"/>
                      <a:pt x="0" y="0"/>
                      <a:pt x="1" y="2"/>
                    </a:cubicBezTo>
                    <a:cubicBezTo>
                      <a:pt x="2" y="3"/>
                      <a:pt x="2" y="4"/>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31" name="Freeform 184">
                <a:extLst>
                  <a:ext uri="{FF2B5EF4-FFF2-40B4-BE49-F238E27FC236}">
                    <a16:creationId xmlns:a16="http://schemas.microsoft.com/office/drawing/2014/main" id="{30648F24-804D-4CEE-9216-770A49ABA0ED}"/>
                  </a:ext>
                </a:extLst>
              </p:cNvPr>
              <p:cNvSpPr>
                <a:spLocks/>
              </p:cNvSpPr>
              <p:nvPr/>
            </p:nvSpPr>
            <p:spPr bwMode="auto">
              <a:xfrm>
                <a:off x="4576" y="3102"/>
                <a:ext cx="10" cy="17"/>
              </a:xfrm>
              <a:custGeom>
                <a:avLst/>
                <a:gdLst>
                  <a:gd name="T0" fmla="*/ 3 w 13"/>
                  <a:gd name="T1" fmla="*/ 5 h 21"/>
                  <a:gd name="T2" fmla="*/ 3 w 13"/>
                  <a:gd name="T3" fmla="*/ 3 h 21"/>
                  <a:gd name="T4" fmla="*/ 2 w 13"/>
                  <a:gd name="T5" fmla="*/ 4 h 21"/>
                  <a:gd name="T6" fmla="*/ 2 w 13"/>
                  <a:gd name="T7" fmla="*/ 6 h 21"/>
                  <a:gd name="T8" fmla="*/ 2 w 13"/>
                  <a:gd name="T9" fmla="*/ 5 h 21"/>
                  <a:gd name="T10" fmla="*/ 2 w 13"/>
                  <a:gd name="T11" fmla="*/ 7 h 21"/>
                  <a:gd name="T12" fmla="*/ 2 w 13"/>
                  <a:gd name="T13" fmla="*/ 6 h 21"/>
                  <a:gd name="T14" fmla="*/ 2 w 13"/>
                  <a:gd name="T15" fmla="*/ 7 h 21"/>
                  <a:gd name="T16" fmla="*/ 2 w 13"/>
                  <a:gd name="T17" fmla="*/ 6 h 21"/>
                  <a:gd name="T18" fmla="*/ 2 w 13"/>
                  <a:gd name="T19" fmla="*/ 8 h 21"/>
                  <a:gd name="T20" fmla="*/ 2 w 13"/>
                  <a:gd name="T21" fmla="*/ 5 h 21"/>
                  <a:gd name="T22" fmla="*/ 3 w 13"/>
                  <a:gd name="T23" fmla="*/ 7 h 21"/>
                  <a:gd name="T24" fmla="*/ 4 w 13"/>
                  <a:gd name="T25" fmla="*/ 8 h 21"/>
                  <a:gd name="T26" fmla="*/ 3 w 13"/>
                  <a:gd name="T27" fmla="*/ 7 h 21"/>
                  <a:gd name="T28" fmla="*/ 2 w 13"/>
                  <a:gd name="T29" fmla="*/ 5 h 21"/>
                  <a:gd name="T30" fmla="*/ 4 w 13"/>
                  <a:gd name="T31" fmla="*/ 8 h 21"/>
                  <a:gd name="T32" fmla="*/ 4 w 13"/>
                  <a:gd name="T33" fmla="*/ 6 h 21"/>
                  <a:gd name="T34" fmla="*/ 4 w 13"/>
                  <a:gd name="T35" fmla="*/ 3 h 21"/>
                  <a:gd name="T36" fmla="*/ 4 w 13"/>
                  <a:gd name="T37" fmla="*/ 5 h 21"/>
                  <a:gd name="T38" fmla="*/ 5 w 13"/>
                  <a:gd name="T39" fmla="*/ 6 h 21"/>
                  <a:gd name="T40" fmla="*/ 4 w 13"/>
                  <a:gd name="T41" fmla="*/ 2 h 21"/>
                  <a:gd name="T42" fmla="*/ 3 w 13"/>
                  <a:gd name="T43" fmla="*/ 5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 h="21">
                    <a:moveTo>
                      <a:pt x="9" y="11"/>
                    </a:moveTo>
                    <a:cubicBezTo>
                      <a:pt x="8" y="8"/>
                      <a:pt x="8" y="8"/>
                      <a:pt x="8" y="8"/>
                    </a:cubicBezTo>
                    <a:cubicBezTo>
                      <a:pt x="7" y="9"/>
                      <a:pt x="5" y="11"/>
                      <a:pt x="3" y="9"/>
                    </a:cubicBezTo>
                    <a:cubicBezTo>
                      <a:pt x="2" y="8"/>
                      <a:pt x="5" y="14"/>
                      <a:pt x="5" y="15"/>
                    </a:cubicBezTo>
                    <a:cubicBezTo>
                      <a:pt x="3" y="12"/>
                      <a:pt x="3" y="12"/>
                      <a:pt x="3" y="12"/>
                    </a:cubicBezTo>
                    <a:cubicBezTo>
                      <a:pt x="3" y="14"/>
                      <a:pt x="0" y="11"/>
                      <a:pt x="4" y="17"/>
                    </a:cubicBezTo>
                    <a:cubicBezTo>
                      <a:pt x="4" y="17"/>
                      <a:pt x="3" y="14"/>
                      <a:pt x="4" y="15"/>
                    </a:cubicBezTo>
                    <a:cubicBezTo>
                      <a:pt x="5" y="17"/>
                      <a:pt x="5" y="17"/>
                      <a:pt x="5" y="17"/>
                    </a:cubicBezTo>
                    <a:cubicBezTo>
                      <a:pt x="5" y="15"/>
                      <a:pt x="5" y="15"/>
                      <a:pt x="5" y="15"/>
                    </a:cubicBezTo>
                    <a:cubicBezTo>
                      <a:pt x="6" y="18"/>
                      <a:pt x="6" y="18"/>
                      <a:pt x="6" y="18"/>
                    </a:cubicBezTo>
                    <a:cubicBezTo>
                      <a:pt x="9" y="21"/>
                      <a:pt x="3" y="10"/>
                      <a:pt x="5" y="12"/>
                    </a:cubicBezTo>
                    <a:cubicBezTo>
                      <a:pt x="8" y="17"/>
                      <a:pt x="8" y="17"/>
                      <a:pt x="8" y="17"/>
                    </a:cubicBezTo>
                    <a:cubicBezTo>
                      <a:pt x="8" y="17"/>
                      <a:pt x="8" y="15"/>
                      <a:pt x="10" y="18"/>
                    </a:cubicBezTo>
                    <a:cubicBezTo>
                      <a:pt x="10" y="18"/>
                      <a:pt x="9" y="15"/>
                      <a:pt x="9" y="16"/>
                    </a:cubicBezTo>
                    <a:cubicBezTo>
                      <a:pt x="9" y="16"/>
                      <a:pt x="8" y="14"/>
                      <a:pt x="7" y="12"/>
                    </a:cubicBezTo>
                    <a:cubicBezTo>
                      <a:pt x="7" y="8"/>
                      <a:pt x="9" y="16"/>
                      <a:pt x="10" y="18"/>
                    </a:cubicBezTo>
                    <a:cubicBezTo>
                      <a:pt x="9" y="13"/>
                      <a:pt x="11" y="9"/>
                      <a:pt x="12" y="14"/>
                    </a:cubicBezTo>
                    <a:cubicBezTo>
                      <a:pt x="11" y="10"/>
                      <a:pt x="11" y="6"/>
                      <a:pt x="11" y="7"/>
                    </a:cubicBezTo>
                    <a:cubicBezTo>
                      <a:pt x="12" y="8"/>
                      <a:pt x="12" y="10"/>
                      <a:pt x="12" y="12"/>
                    </a:cubicBezTo>
                    <a:cubicBezTo>
                      <a:pt x="13" y="12"/>
                      <a:pt x="13" y="14"/>
                      <a:pt x="13" y="13"/>
                    </a:cubicBezTo>
                    <a:cubicBezTo>
                      <a:pt x="12" y="10"/>
                      <a:pt x="12" y="5"/>
                      <a:pt x="12" y="3"/>
                    </a:cubicBezTo>
                    <a:cubicBezTo>
                      <a:pt x="9" y="0"/>
                      <a:pt x="11" y="11"/>
                      <a:pt x="9"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32" name="Freeform 185">
                <a:extLst>
                  <a:ext uri="{FF2B5EF4-FFF2-40B4-BE49-F238E27FC236}">
                    <a16:creationId xmlns:a16="http://schemas.microsoft.com/office/drawing/2014/main" id="{896EAB21-41EA-4D2C-86C4-E56D8E4F0618}"/>
                  </a:ext>
                </a:extLst>
              </p:cNvPr>
              <p:cNvSpPr>
                <a:spLocks/>
              </p:cNvSpPr>
              <p:nvPr/>
            </p:nvSpPr>
            <p:spPr bwMode="auto">
              <a:xfrm>
                <a:off x="4582" y="3107"/>
                <a:ext cx="1" cy="2"/>
              </a:xfrm>
              <a:custGeom>
                <a:avLst/>
                <a:gdLst>
                  <a:gd name="T0" fmla="*/ 0 w 1"/>
                  <a:gd name="T1" fmla="*/ 0 h 2"/>
                  <a:gd name="T2" fmla="*/ 0 w 1"/>
                  <a:gd name="T3" fmla="*/ 2 h 2"/>
                  <a:gd name="T4" fmla="*/ 1 w 1"/>
                  <a:gd name="T5" fmla="*/ 1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2"/>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33" name="Freeform 186">
                <a:extLst>
                  <a:ext uri="{FF2B5EF4-FFF2-40B4-BE49-F238E27FC236}">
                    <a16:creationId xmlns:a16="http://schemas.microsoft.com/office/drawing/2014/main" id="{D8E9302D-9408-403C-AF2E-3AD90880B969}"/>
                  </a:ext>
                </a:extLst>
              </p:cNvPr>
              <p:cNvSpPr>
                <a:spLocks/>
              </p:cNvSpPr>
              <p:nvPr/>
            </p:nvSpPr>
            <p:spPr bwMode="auto">
              <a:xfrm>
                <a:off x="5284" y="2858"/>
                <a:ext cx="2" cy="2"/>
              </a:xfrm>
              <a:custGeom>
                <a:avLst/>
                <a:gdLst>
                  <a:gd name="T0" fmla="*/ 1 w 2"/>
                  <a:gd name="T1" fmla="*/ 2 h 2"/>
                  <a:gd name="T2" fmla="*/ 2 w 2"/>
                  <a:gd name="T3" fmla="*/ 2 h 2"/>
                  <a:gd name="T4" fmla="*/ 0 w 2"/>
                  <a:gd name="T5" fmla="*/ 0 h 2"/>
                  <a:gd name="T6" fmla="*/ 1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2" y="2"/>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34" name="Freeform 187">
                <a:extLst>
                  <a:ext uri="{FF2B5EF4-FFF2-40B4-BE49-F238E27FC236}">
                    <a16:creationId xmlns:a16="http://schemas.microsoft.com/office/drawing/2014/main" id="{B6D47AE4-1584-4FA9-A5D0-EE2CC1D75C83}"/>
                  </a:ext>
                </a:extLst>
              </p:cNvPr>
              <p:cNvSpPr>
                <a:spLocks/>
              </p:cNvSpPr>
              <p:nvPr/>
            </p:nvSpPr>
            <p:spPr bwMode="auto">
              <a:xfrm>
                <a:off x="5284" y="2856"/>
                <a:ext cx="10" cy="10"/>
              </a:xfrm>
              <a:custGeom>
                <a:avLst/>
                <a:gdLst>
                  <a:gd name="T0" fmla="*/ 6 w 12"/>
                  <a:gd name="T1" fmla="*/ 6 h 12"/>
                  <a:gd name="T2" fmla="*/ 6 w 12"/>
                  <a:gd name="T3" fmla="*/ 5 h 12"/>
                  <a:gd name="T4" fmla="*/ 0 w 12"/>
                  <a:gd name="T5" fmla="*/ 0 h 12"/>
                  <a:gd name="T6" fmla="*/ 3 w 12"/>
                  <a:gd name="T7" fmla="*/ 4 h 12"/>
                  <a:gd name="T8" fmla="*/ 3 w 12"/>
                  <a:gd name="T9" fmla="*/ 3 h 12"/>
                  <a:gd name="T10" fmla="*/ 4 w 12"/>
                  <a:gd name="T11" fmla="*/ 5 h 12"/>
                  <a:gd name="T12" fmla="*/ 4 w 12"/>
                  <a:gd name="T13" fmla="*/ 4 h 12"/>
                  <a:gd name="T14" fmla="*/ 6 w 12"/>
                  <a:gd name="T15" fmla="*/ 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2">
                    <a:moveTo>
                      <a:pt x="12" y="11"/>
                    </a:moveTo>
                    <a:cubicBezTo>
                      <a:pt x="11" y="10"/>
                      <a:pt x="11" y="10"/>
                      <a:pt x="11" y="10"/>
                    </a:cubicBezTo>
                    <a:cubicBezTo>
                      <a:pt x="4" y="2"/>
                      <a:pt x="6" y="4"/>
                      <a:pt x="0" y="0"/>
                    </a:cubicBezTo>
                    <a:cubicBezTo>
                      <a:pt x="1" y="1"/>
                      <a:pt x="3" y="5"/>
                      <a:pt x="5" y="8"/>
                    </a:cubicBezTo>
                    <a:cubicBezTo>
                      <a:pt x="5" y="7"/>
                      <a:pt x="3" y="4"/>
                      <a:pt x="4" y="4"/>
                    </a:cubicBezTo>
                    <a:cubicBezTo>
                      <a:pt x="6" y="7"/>
                      <a:pt x="6" y="7"/>
                      <a:pt x="8" y="10"/>
                    </a:cubicBezTo>
                    <a:cubicBezTo>
                      <a:pt x="11" y="12"/>
                      <a:pt x="7" y="8"/>
                      <a:pt x="8" y="8"/>
                    </a:cubicBezTo>
                    <a:lnTo>
                      <a:pt x="12" y="1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35" name="Freeform 188">
                <a:extLst>
                  <a:ext uri="{FF2B5EF4-FFF2-40B4-BE49-F238E27FC236}">
                    <a16:creationId xmlns:a16="http://schemas.microsoft.com/office/drawing/2014/main" id="{F3E342BB-E401-49E6-B571-C06878B96373}"/>
                  </a:ext>
                </a:extLst>
              </p:cNvPr>
              <p:cNvSpPr>
                <a:spLocks/>
              </p:cNvSpPr>
              <p:nvPr/>
            </p:nvSpPr>
            <p:spPr bwMode="auto">
              <a:xfrm>
                <a:off x="5288" y="2859"/>
                <a:ext cx="3" cy="3"/>
              </a:xfrm>
              <a:custGeom>
                <a:avLst/>
                <a:gdLst>
                  <a:gd name="T0" fmla="*/ 0 w 4"/>
                  <a:gd name="T1" fmla="*/ 0 h 4"/>
                  <a:gd name="T2" fmla="*/ 2 w 4"/>
                  <a:gd name="T3" fmla="*/ 2 h 4"/>
                  <a:gd name="T4" fmla="*/ 0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0" y="0"/>
                    </a:moveTo>
                    <a:cubicBezTo>
                      <a:pt x="4" y="4"/>
                      <a:pt x="4" y="4"/>
                      <a:pt x="4" y="4"/>
                    </a:cubicBezTo>
                    <a:cubicBezTo>
                      <a:pt x="3" y="2"/>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36" name="Freeform 189">
                <a:extLst>
                  <a:ext uri="{FF2B5EF4-FFF2-40B4-BE49-F238E27FC236}">
                    <a16:creationId xmlns:a16="http://schemas.microsoft.com/office/drawing/2014/main" id="{7380658F-CD35-47F6-8ED3-4CDCBB81918E}"/>
                  </a:ext>
                </a:extLst>
              </p:cNvPr>
              <p:cNvSpPr>
                <a:spLocks/>
              </p:cNvSpPr>
              <p:nvPr/>
            </p:nvSpPr>
            <p:spPr bwMode="auto">
              <a:xfrm>
                <a:off x="5287" y="2856"/>
                <a:ext cx="3" cy="4"/>
              </a:xfrm>
              <a:custGeom>
                <a:avLst/>
                <a:gdLst>
                  <a:gd name="T0" fmla="*/ 1 w 4"/>
                  <a:gd name="T1" fmla="*/ 2 h 5"/>
                  <a:gd name="T2" fmla="*/ 2 w 4"/>
                  <a:gd name="T3" fmla="*/ 2 h 5"/>
                  <a:gd name="T4" fmla="*/ 0 w 4"/>
                  <a:gd name="T5" fmla="*/ 0 h 5"/>
                  <a:gd name="T6" fmla="*/ 1 w 4"/>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1" y="2"/>
                    </a:moveTo>
                    <a:cubicBezTo>
                      <a:pt x="2" y="2"/>
                      <a:pt x="4" y="5"/>
                      <a:pt x="4" y="5"/>
                    </a:cubicBezTo>
                    <a:cubicBezTo>
                      <a:pt x="0" y="0"/>
                      <a:pt x="0" y="0"/>
                      <a:pt x="0" y="0"/>
                    </a:cubicBez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37" name="Freeform 190">
                <a:extLst>
                  <a:ext uri="{FF2B5EF4-FFF2-40B4-BE49-F238E27FC236}">
                    <a16:creationId xmlns:a16="http://schemas.microsoft.com/office/drawing/2014/main" id="{C3792671-1988-4A15-9D8B-FD64191C8A55}"/>
                  </a:ext>
                </a:extLst>
              </p:cNvPr>
              <p:cNvSpPr>
                <a:spLocks/>
              </p:cNvSpPr>
              <p:nvPr/>
            </p:nvSpPr>
            <p:spPr bwMode="auto">
              <a:xfrm>
                <a:off x="5289" y="2856"/>
                <a:ext cx="1" cy="0"/>
              </a:xfrm>
              <a:custGeom>
                <a:avLst/>
                <a:gdLst>
                  <a:gd name="T0" fmla="*/ 1 w 1"/>
                  <a:gd name="T1" fmla="*/ 1 h 1"/>
                  <a:gd name="T2" fmla="*/ 1 w 1"/>
                  <a:gd name="T3" fmla="*/ 1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1"/>
                      <a:pt x="1" y="1"/>
                      <a:pt x="1" y="1"/>
                    </a:cubicBezTo>
                    <a:cubicBezTo>
                      <a:pt x="0" y="0"/>
                      <a:pt x="1"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38" name="Freeform 191">
                <a:extLst>
                  <a:ext uri="{FF2B5EF4-FFF2-40B4-BE49-F238E27FC236}">
                    <a16:creationId xmlns:a16="http://schemas.microsoft.com/office/drawing/2014/main" id="{39CA489A-76F3-4DDD-A9D2-1C7A843F5293}"/>
                  </a:ext>
                </a:extLst>
              </p:cNvPr>
              <p:cNvSpPr>
                <a:spLocks/>
              </p:cNvSpPr>
              <p:nvPr/>
            </p:nvSpPr>
            <p:spPr bwMode="auto">
              <a:xfrm>
                <a:off x="5289" y="2854"/>
                <a:ext cx="6" cy="8"/>
              </a:xfrm>
              <a:custGeom>
                <a:avLst/>
                <a:gdLst>
                  <a:gd name="T0" fmla="*/ 2 w 7"/>
                  <a:gd name="T1" fmla="*/ 2 h 10"/>
                  <a:gd name="T2" fmla="*/ 1 w 7"/>
                  <a:gd name="T3" fmla="*/ 2 h 10"/>
                  <a:gd name="T4" fmla="*/ 1 w 7"/>
                  <a:gd name="T5" fmla="*/ 2 h 10"/>
                  <a:gd name="T6" fmla="*/ 3 w 7"/>
                  <a:gd name="T7" fmla="*/ 3 h 10"/>
                  <a:gd name="T8" fmla="*/ 3 w 7"/>
                  <a:gd name="T9" fmla="*/ 3 h 10"/>
                  <a:gd name="T10" fmla="*/ 3 w 7"/>
                  <a:gd name="T11" fmla="*/ 4 h 10"/>
                  <a:gd name="T12" fmla="*/ 2 w 7"/>
                  <a:gd name="T13" fmla="*/ 2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0">
                    <a:moveTo>
                      <a:pt x="2" y="2"/>
                    </a:moveTo>
                    <a:cubicBezTo>
                      <a:pt x="0" y="0"/>
                      <a:pt x="0" y="2"/>
                      <a:pt x="1" y="3"/>
                    </a:cubicBezTo>
                    <a:cubicBezTo>
                      <a:pt x="1" y="3"/>
                      <a:pt x="1" y="3"/>
                      <a:pt x="1" y="3"/>
                    </a:cubicBezTo>
                    <a:cubicBezTo>
                      <a:pt x="3" y="4"/>
                      <a:pt x="6" y="8"/>
                      <a:pt x="5" y="7"/>
                    </a:cubicBezTo>
                    <a:cubicBezTo>
                      <a:pt x="5" y="8"/>
                      <a:pt x="2" y="5"/>
                      <a:pt x="4" y="8"/>
                    </a:cubicBezTo>
                    <a:cubicBezTo>
                      <a:pt x="7" y="10"/>
                      <a:pt x="7" y="10"/>
                      <a:pt x="7" y="10"/>
                    </a:cubicBezTo>
                    <a:cubicBezTo>
                      <a:pt x="7" y="9"/>
                      <a:pt x="3" y="3"/>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39" name="Freeform 192">
                <a:extLst>
                  <a:ext uri="{FF2B5EF4-FFF2-40B4-BE49-F238E27FC236}">
                    <a16:creationId xmlns:a16="http://schemas.microsoft.com/office/drawing/2014/main" id="{24195C0C-C9A4-4CEA-B4A7-1140DD37B1D1}"/>
                  </a:ext>
                </a:extLst>
              </p:cNvPr>
              <p:cNvSpPr>
                <a:spLocks/>
              </p:cNvSpPr>
              <p:nvPr/>
            </p:nvSpPr>
            <p:spPr bwMode="auto">
              <a:xfrm>
                <a:off x="5290" y="2856"/>
                <a:ext cx="0"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1"/>
                      <a:pt x="0" y="1"/>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40" name="Freeform 193">
                <a:extLst>
                  <a:ext uri="{FF2B5EF4-FFF2-40B4-BE49-F238E27FC236}">
                    <a16:creationId xmlns:a16="http://schemas.microsoft.com/office/drawing/2014/main" id="{28E1375E-6C17-4BDF-B02F-027A9359231E}"/>
                  </a:ext>
                </a:extLst>
              </p:cNvPr>
              <p:cNvSpPr>
                <a:spLocks/>
              </p:cNvSpPr>
              <p:nvPr/>
            </p:nvSpPr>
            <p:spPr bwMode="auto">
              <a:xfrm>
                <a:off x="5289" y="2857"/>
                <a:ext cx="1" cy="2"/>
              </a:xfrm>
              <a:custGeom>
                <a:avLst/>
                <a:gdLst>
                  <a:gd name="T0" fmla="*/ 0 w 1"/>
                  <a:gd name="T1" fmla="*/ 0 h 2"/>
                  <a:gd name="T2" fmla="*/ 0 w 1"/>
                  <a:gd name="T3" fmla="*/ 1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1"/>
                    </a:lnTo>
                    <a:lnTo>
                      <a:pt x="1" y="2"/>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41" name="Freeform 194">
                <a:extLst>
                  <a:ext uri="{FF2B5EF4-FFF2-40B4-BE49-F238E27FC236}">
                    <a16:creationId xmlns:a16="http://schemas.microsoft.com/office/drawing/2014/main" id="{99422D8F-D9AA-4693-B073-7AE537F9B4D3}"/>
                  </a:ext>
                </a:extLst>
              </p:cNvPr>
              <p:cNvSpPr>
                <a:spLocks/>
              </p:cNvSpPr>
              <p:nvPr/>
            </p:nvSpPr>
            <p:spPr bwMode="auto">
              <a:xfrm>
                <a:off x="5290" y="2854"/>
                <a:ext cx="9" cy="7"/>
              </a:xfrm>
              <a:custGeom>
                <a:avLst/>
                <a:gdLst>
                  <a:gd name="T0" fmla="*/ 2 w 11"/>
                  <a:gd name="T1" fmla="*/ 0 h 9"/>
                  <a:gd name="T2" fmla="*/ 2 w 11"/>
                  <a:gd name="T3" fmla="*/ 2 h 9"/>
                  <a:gd name="T4" fmla="*/ 5 w 11"/>
                  <a:gd name="T5" fmla="*/ 3 h 9"/>
                  <a:gd name="T6" fmla="*/ 5 w 11"/>
                  <a:gd name="T7" fmla="*/ 2 h 9"/>
                  <a:gd name="T8" fmla="*/ 2 w 11"/>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9">
                    <a:moveTo>
                      <a:pt x="2" y="0"/>
                    </a:moveTo>
                    <a:cubicBezTo>
                      <a:pt x="6" y="5"/>
                      <a:pt x="0" y="1"/>
                      <a:pt x="4" y="4"/>
                    </a:cubicBezTo>
                    <a:cubicBezTo>
                      <a:pt x="4" y="4"/>
                      <a:pt x="8" y="6"/>
                      <a:pt x="11" y="9"/>
                    </a:cubicBezTo>
                    <a:cubicBezTo>
                      <a:pt x="10" y="7"/>
                      <a:pt x="10" y="7"/>
                      <a:pt x="10" y="7"/>
                    </a:cubicBezTo>
                    <a:cubicBezTo>
                      <a:pt x="8" y="5"/>
                      <a:pt x="4" y="2"/>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42" name="Freeform 195">
                <a:extLst>
                  <a:ext uri="{FF2B5EF4-FFF2-40B4-BE49-F238E27FC236}">
                    <a16:creationId xmlns:a16="http://schemas.microsoft.com/office/drawing/2014/main" id="{5993FB69-7343-4FF0-A147-7C2D78CE3E72}"/>
                  </a:ext>
                </a:extLst>
              </p:cNvPr>
              <p:cNvSpPr>
                <a:spLocks/>
              </p:cNvSpPr>
              <p:nvPr/>
            </p:nvSpPr>
            <p:spPr bwMode="auto">
              <a:xfrm>
                <a:off x="5301" y="2861"/>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43" name="Freeform 196">
                <a:extLst>
                  <a:ext uri="{FF2B5EF4-FFF2-40B4-BE49-F238E27FC236}">
                    <a16:creationId xmlns:a16="http://schemas.microsoft.com/office/drawing/2014/main" id="{40F018F6-F522-4EE9-8175-8EABF8070BAE}"/>
                  </a:ext>
                </a:extLst>
              </p:cNvPr>
              <p:cNvSpPr>
                <a:spLocks/>
              </p:cNvSpPr>
              <p:nvPr/>
            </p:nvSpPr>
            <p:spPr bwMode="auto">
              <a:xfrm>
                <a:off x="5295" y="2853"/>
                <a:ext cx="11" cy="10"/>
              </a:xfrm>
              <a:custGeom>
                <a:avLst/>
                <a:gdLst>
                  <a:gd name="T0" fmla="*/ 2 w 14"/>
                  <a:gd name="T1" fmla="*/ 0 h 12"/>
                  <a:gd name="T2" fmla="*/ 3 w 14"/>
                  <a:gd name="T3" fmla="*/ 3 h 12"/>
                  <a:gd name="T4" fmla="*/ 2 w 14"/>
                  <a:gd name="T5" fmla="*/ 2 h 12"/>
                  <a:gd name="T6" fmla="*/ 2 w 14"/>
                  <a:gd name="T7" fmla="*/ 3 h 12"/>
                  <a:gd name="T8" fmla="*/ 1 w 14"/>
                  <a:gd name="T9" fmla="*/ 1 h 12"/>
                  <a:gd name="T10" fmla="*/ 2 w 14"/>
                  <a:gd name="T11" fmla="*/ 3 h 12"/>
                  <a:gd name="T12" fmla="*/ 0 w 14"/>
                  <a:gd name="T13" fmla="*/ 3 h 12"/>
                  <a:gd name="T14" fmla="*/ 2 w 14"/>
                  <a:gd name="T15" fmla="*/ 4 h 12"/>
                  <a:gd name="T16" fmla="*/ 2 w 14"/>
                  <a:gd name="T17" fmla="*/ 3 h 12"/>
                  <a:gd name="T18" fmla="*/ 3 w 14"/>
                  <a:gd name="T19" fmla="*/ 5 h 12"/>
                  <a:gd name="T20" fmla="*/ 6 w 14"/>
                  <a:gd name="T21" fmla="*/ 6 h 12"/>
                  <a:gd name="T22" fmla="*/ 2 w 14"/>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12">
                    <a:moveTo>
                      <a:pt x="4" y="0"/>
                    </a:moveTo>
                    <a:cubicBezTo>
                      <a:pt x="8" y="6"/>
                      <a:pt x="8" y="6"/>
                      <a:pt x="8" y="6"/>
                    </a:cubicBezTo>
                    <a:cubicBezTo>
                      <a:pt x="6" y="4"/>
                      <a:pt x="5" y="3"/>
                      <a:pt x="4" y="2"/>
                    </a:cubicBezTo>
                    <a:cubicBezTo>
                      <a:pt x="3" y="2"/>
                      <a:pt x="6" y="5"/>
                      <a:pt x="5" y="5"/>
                    </a:cubicBezTo>
                    <a:cubicBezTo>
                      <a:pt x="0" y="1"/>
                      <a:pt x="6" y="4"/>
                      <a:pt x="1" y="1"/>
                    </a:cubicBezTo>
                    <a:cubicBezTo>
                      <a:pt x="1" y="1"/>
                      <a:pt x="1" y="2"/>
                      <a:pt x="4" y="6"/>
                    </a:cubicBezTo>
                    <a:cubicBezTo>
                      <a:pt x="0" y="4"/>
                      <a:pt x="0" y="4"/>
                      <a:pt x="0" y="4"/>
                    </a:cubicBezTo>
                    <a:cubicBezTo>
                      <a:pt x="6" y="8"/>
                      <a:pt x="6" y="8"/>
                      <a:pt x="6" y="8"/>
                    </a:cubicBezTo>
                    <a:cubicBezTo>
                      <a:pt x="7" y="9"/>
                      <a:pt x="2" y="4"/>
                      <a:pt x="6" y="7"/>
                    </a:cubicBezTo>
                    <a:cubicBezTo>
                      <a:pt x="8" y="9"/>
                      <a:pt x="8" y="9"/>
                      <a:pt x="8" y="10"/>
                    </a:cubicBezTo>
                    <a:cubicBezTo>
                      <a:pt x="8" y="9"/>
                      <a:pt x="13" y="12"/>
                      <a:pt x="14" y="11"/>
                    </a:cubicBezTo>
                    <a:cubicBezTo>
                      <a:pt x="14" y="9"/>
                      <a:pt x="6" y="3"/>
                      <a:pt x="4"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44" name="Freeform 197">
                <a:extLst>
                  <a:ext uri="{FF2B5EF4-FFF2-40B4-BE49-F238E27FC236}">
                    <a16:creationId xmlns:a16="http://schemas.microsoft.com/office/drawing/2014/main" id="{A71C4806-5CDB-4DBC-9C29-A26E8B8C452C}"/>
                  </a:ext>
                </a:extLst>
              </p:cNvPr>
              <p:cNvSpPr>
                <a:spLocks/>
              </p:cNvSpPr>
              <p:nvPr/>
            </p:nvSpPr>
            <p:spPr bwMode="auto">
              <a:xfrm>
                <a:off x="5302" y="2856"/>
                <a:ext cx="2" cy="2"/>
              </a:xfrm>
              <a:custGeom>
                <a:avLst/>
                <a:gdLst>
                  <a:gd name="T0" fmla="*/ 1 w 2"/>
                  <a:gd name="T1" fmla="*/ 1 h 2"/>
                  <a:gd name="T2" fmla="*/ 2 w 2"/>
                  <a:gd name="T3" fmla="*/ 2 h 2"/>
                  <a:gd name="T4" fmla="*/ 0 w 2"/>
                  <a:gd name="T5" fmla="*/ 0 h 2"/>
                  <a:gd name="T6" fmla="*/ 1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1"/>
                    </a:moveTo>
                    <a:lnTo>
                      <a:pt x="2" y="2"/>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45" name="Freeform 198">
                <a:extLst>
                  <a:ext uri="{FF2B5EF4-FFF2-40B4-BE49-F238E27FC236}">
                    <a16:creationId xmlns:a16="http://schemas.microsoft.com/office/drawing/2014/main" id="{3F6E609B-D07A-4CE0-8A9B-294E4EFCDC7E}"/>
                  </a:ext>
                </a:extLst>
              </p:cNvPr>
              <p:cNvSpPr>
                <a:spLocks/>
              </p:cNvSpPr>
              <p:nvPr/>
            </p:nvSpPr>
            <p:spPr bwMode="auto">
              <a:xfrm>
                <a:off x="5299" y="2849"/>
                <a:ext cx="11" cy="10"/>
              </a:xfrm>
              <a:custGeom>
                <a:avLst/>
                <a:gdLst>
                  <a:gd name="T0" fmla="*/ 0 w 14"/>
                  <a:gd name="T1" fmla="*/ 2 h 12"/>
                  <a:gd name="T2" fmla="*/ 2 w 14"/>
                  <a:gd name="T3" fmla="*/ 3 h 12"/>
                  <a:gd name="T4" fmla="*/ 0 w 14"/>
                  <a:gd name="T5" fmla="*/ 3 h 12"/>
                  <a:gd name="T6" fmla="*/ 2 w 14"/>
                  <a:gd name="T7" fmla="*/ 3 h 12"/>
                  <a:gd name="T8" fmla="*/ 2 w 14"/>
                  <a:gd name="T9" fmla="*/ 3 h 12"/>
                  <a:gd name="T10" fmla="*/ 4 w 14"/>
                  <a:gd name="T11" fmla="*/ 5 h 12"/>
                  <a:gd name="T12" fmla="*/ 3 w 14"/>
                  <a:gd name="T13" fmla="*/ 5 h 12"/>
                  <a:gd name="T14" fmla="*/ 4 w 14"/>
                  <a:gd name="T15" fmla="*/ 3 h 12"/>
                  <a:gd name="T16" fmla="*/ 3 w 14"/>
                  <a:gd name="T17" fmla="*/ 3 h 12"/>
                  <a:gd name="T18" fmla="*/ 2 w 14"/>
                  <a:gd name="T19" fmla="*/ 3 h 12"/>
                  <a:gd name="T20" fmla="*/ 0 w 14"/>
                  <a:gd name="T21" fmla="*/ 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12">
                    <a:moveTo>
                      <a:pt x="0" y="2"/>
                    </a:moveTo>
                    <a:cubicBezTo>
                      <a:pt x="2" y="6"/>
                      <a:pt x="2" y="6"/>
                      <a:pt x="2" y="6"/>
                    </a:cubicBezTo>
                    <a:cubicBezTo>
                      <a:pt x="0" y="4"/>
                      <a:pt x="0" y="4"/>
                      <a:pt x="0" y="4"/>
                    </a:cubicBezTo>
                    <a:cubicBezTo>
                      <a:pt x="1" y="5"/>
                      <a:pt x="3" y="7"/>
                      <a:pt x="4" y="7"/>
                    </a:cubicBezTo>
                    <a:cubicBezTo>
                      <a:pt x="9" y="11"/>
                      <a:pt x="3" y="5"/>
                      <a:pt x="3" y="4"/>
                    </a:cubicBezTo>
                    <a:cubicBezTo>
                      <a:pt x="6" y="4"/>
                      <a:pt x="5" y="6"/>
                      <a:pt x="10" y="9"/>
                    </a:cubicBezTo>
                    <a:cubicBezTo>
                      <a:pt x="9" y="9"/>
                      <a:pt x="8" y="8"/>
                      <a:pt x="8" y="9"/>
                    </a:cubicBezTo>
                    <a:cubicBezTo>
                      <a:pt x="14" y="12"/>
                      <a:pt x="10" y="7"/>
                      <a:pt x="9" y="5"/>
                    </a:cubicBezTo>
                    <a:cubicBezTo>
                      <a:pt x="8" y="5"/>
                      <a:pt x="7" y="4"/>
                      <a:pt x="7" y="5"/>
                    </a:cubicBezTo>
                    <a:cubicBezTo>
                      <a:pt x="6" y="3"/>
                      <a:pt x="6" y="3"/>
                      <a:pt x="6" y="3"/>
                    </a:cubicBezTo>
                    <a:cubicBezTo>
                      <a:pt x="1" y="1"/>
                      <a:pt x="0" y="0"/>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46" name="Freeform 199">
                <a:extLst>
                  <a:ext uri="{FF2B5EF4-FFF2-40B4-BE49-F238E27FC236}">
                    <a16:creationId xmlns:a16="http://schemas.microsoft.com/office/drawing/2014/main" id="{F0D61A3F-51C4-447E-AF0A-F617823AC398}"/>
                  </a:ext>
                </a:extLst>
              </p:cNvPr>
              <p:cNvSpPr>
                <a:spLocks/>
              </p:cNvSpPr>
              <p:nvPr/>
            </p:nvSpPr>
            <p:spPr bwMode="auto">
              <a:xfrm>
                <a:off x="5296" y="2851"/>
                <a:ext cx="3" cy="1"/>
              </a:xfrm>
              <a:custGeom>
                <a:avLst/>
                <a:gdLst>
                  <a:gd name="T0" fmla="*/ 2 w 3"/>
                  <a:gd name="T1" fmla="*/ 1 h 2"/>
                  <a:gd name="T2" fmla="*/ 3 w 3"/>
                  <a:gd name="T3" fmla="*/ 1 h 2"/>
                  <a:gd name="T4" fmla="*/ 2 w 3"/>
                  <a:gd name="T5" fmla="*/ 1 h 2"/>
                  <a:gd name="T6" fmla="*/ 0 60000 65536"/>
                  <a:gd name="T7" fmla="*/ 0 60000 65536"/>
                  <a:gd name="T8" fmla="*/ 0 60000 65536"/>
                </a:gdLst>
                <a:ahLst/>
                <a:cxnLst>
                  <a:cxn ang="T6">
                    <a:pos x="T0" y="T1"/>
                  </a:cxn>
                  <a:cxn ang="T7">
                    <a:pos x="T2" y="T3"/>
                  </a:cxn>
                  <a:cxn ang="T8">
                    <a:pos x="T4" y="T5"/>
                  </a:cxn>
                </a:cxnLst>
                <a:rect l="0" t="0" r="r" b="b"/>
                <a:pathLst>
                  <a:path w="3" h="2">
                    <a:moveTo>
                      <a:pt x="2" y="2"/>
                    </a:moveTo>
                    <a:cubicBezTo>
                      <a:pt x="1" y="1"/>
                      <a:pt x="2" y="1"/>
                      <a:pt x="3" y="2"/>
                    </a:cubicBezTo>
                    <a:cubicBezTo>
                      <a:pt x="1" y="1"/>
                      <a:pt x="0" y="0"/>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47" name="Freeform 200">
                <a:extLst>
                  <a:ext uri="{FF2B5EF4-FFF2-40B4-BE49-F238E27FC236}">
                    <a16:creationId xmlns:a16="http://schemas.microsoft.com/office/drawing/2014/main" id="{35EB6477-40E5-4F39-9631-35108672041E}"/>
                  </a:ext>
                </a:extLst>
              </p:cNvPr>
              <p:cNvSpPr>
                <a:spLocks/>
              </p:cNvSpPr>
              <p:nvPr/>
            </p:nvSpPr>
            <p:spPr bwMode="auto">
              <a:xfrm>
                <a:off x="5306" y="2853"/>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48" name="Freeform 201">
                <a:extLst>
                  <a:ext uri="{FF2B5EF4-FFF2-40B4-BE49-F238E27FC236}">
                    <a16:creationId xmlns:a16="http://schemas.microsoft.com/office/drawing/2014/main" id="{BCDD2EF8-8238-4095-906D-4A3E2F70718C}"/>
                  </a:ext>
                </a:extLst>
              </p:cNvPr>
              <p:cNvSpPr>
                <a:spLocks/>
              </p:cNvSpPr>
              <p:nvPr/>
            </p:nvSpPr>
            <p:spPr bwMode="auto">
              <a:xfrm>
                <a:off x="5299" y="2848"/>
                <a:ext cx="3" cy="2"/>
              </a:xfrm>
              <a:custGeom>
                <a:avLst/>
                <a:gdLst>
                  <a:gd name="T0" fmla="*/ 2 w 3"/>
                  <a:gd name="T1" fmla="*/ 2 h 2"/>
                  <a:gd name="T2" fmla="*/ 3 w 3"/>
                  <a:gd name="T3" fmla="*/ 2 h 2"/>
                  <a:gd name="T4" fmla="*/ 0 w 3"/>
                  <a:gd name="T5" fmla="*/ 0 h 2"/>
                  <a:gd name="T6" fmla="*/ 2 w 3"/>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2"/>
                    </a:moveTo>
                    <a:cubicBezTo>
                      <a:pt x="3" y="2"/>
                      <a:pt x="3" y="2"/>
                      <a:pt x="3" y="2"/>
                    </a:cubicBezTo>
                    <a:cubicBezTo>
                      <a:pt x="0" y="0"/>
                      <a:pt x="0" y="0"/>
                      <a:pt x="0" y="0"/>
                    </a:cubicBezTo>
                    <a:cubicBezTo>
                      <a:pt x="0" y="1"/>
                      <a:pt x="1" y="1"/>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49" name="Freeform 202">
                <a:extLst>
                  <a:ext uri="{FF2B5EF4-FFF2-40B4-BE49-F238E27FC236}">
                    <a16:creationId xmlns:a16="http://schemas.microsoft.com/office/drawing/2014/main" id="{A540C306-104D-4A7E-82DC-4CEC7DBA11F9}"/>
                  </a:ext>
                </a:extLst>
              </p:cNvPr>
              <p:cNvSpPr>
                <a:spLocks/>
              </p:cNvSpPr>
              <p:nvPr/>
            </p:nvSpPr>
            <p:spPr bwMode="auto">
              <a:xfrm>
                <a:off x="5299" y="2825"/>
                <a:ext cx="23" cy="29"/>
              </a:xfrm>
              <a:custGeom>
                <a:avLst/>
                <a:gdLst>
                  <a:gd name="T0" fmla="*/ 12 w 28"/>
                  <a:gd name="T1" fmla="*/ 2 h 35"/>
                  <a:gd name="T2" fmla="*/ 11 w 28"/>
                  <a:gd name="T3" fmla="*/ 2 h 35"/>
                  <a:gd name="T4" fmla="*/ 9 w 28"/>
                  <a:gd name="T5" fmla="*/ 1 h 35"/>
                  <a:gd name="T6" fmla="*/ 6 w 28"/>
                  <a:gd name="T7" fmla="*/ 0 h 35"/>
                  <a:gd name="T8" fmla="*/ 7 w 28"/>
                  <a:gd name="T9" fmla="*/ 2 h 35"/>
                  <a:gd name="T10" fmla="*/ 5 w 28"/>
                  <a:gd name="T11" fmla="*/ 2 h 35"/>
                  <a:gd name="T12" fmla="*/ 6 w 28"/>
                  <a:gd name="T13" fmla="*/ 3 h 35"/>
                  <a:gd name="T14" fmla="*/ 6 w 28"/>
                  <a:gd name="T15" fmla="*/ 5 h 35"/>
                  <a:gd name="T16" fmla="*/ 2 w 28"/>
                  <a:gd name="T17" fmla="*/ 10 h 35"/>
                  <a:gd name="T18" fmla="*/ 5 w 28"/>
                  <a:gd name="T19" fmla="*/ 12 h 35"/>
                  <a:gd name="T20" fmla="*/ 2 w 28"/>
                  <a:gd name="T21" fmla="*/ 12 h 35"/>
                  <a:gd name="T22" fmla="*/ 3 w 28"/>
                  <a:gd name="T23" fmla="*/ 11 h 35"/>
                  <a:gd name="T24" fmla="*/ 2 w 28"/>
                  <a:gd name="T25" fmla="*/ 12 h 35"/>
                  <a:gd name="T26" fmla="*/ 5 w 28"/>
                  <a:gd name="T27" fmla="*/ 14 h 35"/>
                  <a:gd name="T28" fmla="*/ 2 w 28"/>
                  <a:gd name="T29" fmla="*/ 12 h 35"/>
                  <a:gd name="T30" fmla="*/ 2 w 28"/>
                  <a:gd name="T31" fmla="*/ 15 h 35"/>
                  <a:gd name="T32" fmla="*/ 5 w 28"/>
                  <a:gd name="T33" fmla="*/ 15 h 35"/>
                  <a:gd name="T34" fmla="*/ 6 w 28"/>
                  <a:gd name="T35" fmla="*/ 17 h 35"/>
                  <a:gd name="T36" fmla="*/ 5 w 28"/>
                  <a:gd name="T37" fmla="*/ 11 h 35"/>
                  <a:gd name="T38" fmla="*/ 6 w 28"/>
                  <a:gd name="T39" fmla="*/ 12 h 35"/>
                  <a:gd name="T40" fmla="*/ 9 w 28"/>
                  <a:gd name="T41" fmla="*/ 10 h 35"/>
                  <a:gd name="T42" fmla="*/ 7 w 28"/>
                  <a:gd name="T43" fmla="*/ 8 h 35"/>
                  <a:gd name="T44" fmla="*/ 8 w 28"/>
                  <a:gd name="T45" fmla="*/ 8 h 35"/>
                  <a:gd name="T46" fmla="*/ 7 w 28"/>
                  <a:gd name="T47" fmla="*/ 7 h 35"/>
                  <a:gd name="T48" fmla="*/ 9 w 28"/>
                  <a:gd name="T49" fmla="*/ 7 h 35"/>
                  <a:gd name="T50" fmla="*/ 6 w 28"/>
                  <a:gd name="T51" fmla="*/ 6 h 35"/>
                  <a:gd name="T52" fmla="*/ 11 w 28"/>
                  <a:gd name="T53" fmla="*/ 7 h 35"/>
                  <a:gd name="T54" fmla="*/ 9 w 28"/>
                  <a:gd name="T55" fmla="*/ 6 h 35"/>
                  <a:gd name="T56" fmla="*/ 7 w 28"/>
                  <a:gd name="T57" fmla="*/ 5 h 35"/>
                  <a:gd name="T58" fmla="*/ 11 w 28"/>
                  <a:gd name="T59" fmla="*/ 6 h 35"/>
                  <a:gd name="T60" fmla="*/ 9 w 28"/>
                  <a:gd name="T61" fmla="*/ 4 h 35"/>
                  <a:gd name="T62" fmla="*/ 7 w 28"/>
                  <a:gd name="T63" fmla="*/ 4 h 35"/>
                  <a:gd name="T64" fmla="*/ 8 w 28"/>
                  <a:gd name="T65" fmla="*/ 2 h 35"/>
                  <a:gd name="T66" fmla="*/ 11 w 28"/>
                  <a:gd name="T67" fmla="*/ 4 h 35"/>
                  <a:gd name="T68" fmla="*/ 13 w 28"/>
                  <a:gd name="T69" fmla="*/ 4 h 35"/>
                  <a:gd name="T70" fmla="*/ 9 w 28"/>
                  <a:gd name="T71" fmla="*/ 2 h 35"/>
                  <a:gd name="T72" fmla="*/ 12 w 28"/>
                  <a:gd name="T73" fmla="*/ 2 h 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8" h="35">
                    <a:moveTo>
                      <a:pt x="26" y="3"/>
                    </a:moveTo>
                    <a:cubicBezTo>
                      <a:pt x="24" y="3"/>
                      <a:pt x="22" y="3"/>
                      <a:pt x="23" y="4"/>
                    </a:cubicBezTo>
                    <a:cubicBezTo>
                      <a:pt x="20" y="3"/>
                      <a:pt x="20" y="2"/>
                      <a:pt x="19" y="1"/>
                    </a:cubicBezTo>
                    <a:cubicBezTo>
                      <a:pt x="16" y="2"/>
                      <a:pt x="15" y="1"/>
                      <a:pt x="12" y="0"/>
                    </a:cubicBezTo>
                    <a:cubicBezTo>
                      <a:pt x="11" y="1"/>
                      <a:pt x="15" y="2"/>
                      <a:pt x="14" y="3"/>
                    </a:cubicBezTo>
                    <a:cubicBezTo>
                      <a:pt x="11" y="2"/>
                      <a:pt x="11" y="2"/>
                      <a:pt x="11" y="2"/>
                    </a:cubicBezTo>
                    <a:cubicBezTo>
                      <a:pt x="12" y="4"/>
                      <a:pt x="15" y="7"/>
                      <a:pt x="12" y="7"/>
                    </a:cubicBezTo>
                    <a:cubicBezTo>
                      <a:pt x="10" y="8"/>
                      <a:pt x="12" y="9"/>
                      <a:pt x="13" y="11"/>
                    </a:cubicBezTo>
                    <a:cubicBezTo>
                      <a:pt x="9" y="14"/>
                      <a:pt x="10" y="19"/>
                      <a:pt x="5" y="22"/>
                    </a:cubicBezTo>
                    <a:cubicBezTo>
                      <a:pt x="10" y="26"/>
                      <a:pt x="10" y="26"/>
                      <a:pt x="10" y="26"/>
                    </a:cubicBezTo>
                    <a:cubicBezTo>
                      <a:pt x="8" y="24"/>
                      <a:pt x="10" y="26"/>
                      <a:pt x="6" y="24"/>
                    </a:cubicBezTo>
                    <a:cubicBezTo>
                      <a:pt x="7" y="24"/>
                      <a:pt x="7" y="24"/>
                      <a:pt x="7" y="23"/>
                    </a:cubicBezTo>
                    <a:cubicBezTo>
                      <a:pt x="2" y="21"/>
                      <a:pt x="6" y="26"/>
                      <a:pt x="3" y="25"/>
                    </a:cubicBezTo>
                    <a:cubicBezTo>
                      <a:pt x="4" y="26"/>
                      <a:pt x="9" y="29"/>
                      <a:pt x="10" y="30"/>
                    </a:cubicBezTo>
                    <a:cubicBezTo>
                      <a:pt x="4" y="26"/>
                      <a:pt x="9" y="31"/>
                      <a:pt x="2" y="26"/>
                    </a:cubicBezTo>
                    <a:cubicBezTo>
                      <a:pt x="0" y="26"/>
                      <a:pt x="7" y="30"/>
                      <a:pt x="5" y="31"/>
                    </a:cubicBezTo>
                    <a:cubicBezTo>
                      <a:pt x="9" y="33"/>
                      <a:pt x="8" y="31"/>
                      <a:pt x="10" y="32"/>
                    </a:cubicBezTo>
                    <a:cubicBezTo>
                      <a:pt x="13" y="35"/>
                      <a:pt x="8" y="33"/>
                      <a:pt x="12" y="35"/>
                    </a:cubicBezTo>
                    <a:cubicBezTo>
                      <a:pt x="15" y="35"/>
                      <a:pt x="10" y="27"/>
                      <a:pt x="10" y="23"/>
                    </a:cubicBezTo>
                    <a:cubicBezTo>
                      <a:pt x="13" y="25"/>
                      <a:pt x="13" y="25"/>
                      <a:pt x="13" y="25"/>
                    </a:cubicBezTo>
                    <a:cubicBezTo>
                      <a:pt x="11" y="22"/>
                      <a:pt x="12" y="20"/>
                      <a:pt x="19" y="22"/>
                    </a:cubicBezTo>
                    <a:cubicBezTo>
                      <a:pt x="15" y="20"/>
                      <a:pt x="22" y="21"/>
                      <a:pt x="14" y="17"/>
                    </a:cubicBezTo>
                    <a:cubicBezTo>
                      <a:pt x="16" y="17"/>
                      <a:pt x="16" y="17"/>
                      <a:pt x="17" y="17"/>
                    </a:cubicBezTo>
                    <a:cubicBezTo>
                      <a:pt x="14" y="16"/>
                      <a:pt x="14" y="16"/>
                      <a:pt x="14" y="16"/>
                    </a:cubicBezTo>
                    <a:cubicBezTo>
                      <a:pt x="15" y="15"/>
                      <a:pt x="18" y="17"/>
                      <a:pt x="19" y="16"/>
                    </a:cubicBezTo>
                    <a:cubicBezTo>
                      <a:pt x="15" y="15"/>
                      <a:pt x="14" y="14"/>
                      <a:pt x="12" y="12"/>
                    </a:cubicBezTo>
                    <a:cubicBezTo>
                      <a:pt x="16" y="13"/>
                      <a:pt x="20" y="14"/>
                      <a:pt x="23" y="14"/>
                    </a:cubicBezTo>
                    <a:cubicBezTo>
                      <a:pt x="19" y="13"/>
                      <a:pt x="19" y="13"/>
                      <a:pt x="19" y="13"/>
                    </a:cubicBezTo>
                    <a:cubicBezTo>
                      <a:pt x="21" y="12"/>
                      <a:pt x="17" y="11"/>
                      <a:pt x="16" y="11"/>
                    </a:cubicBezTo>
                    <a:cubicBezTo>
                      <a:pt x="16" y="10"/>
                      <a:pt x="21" y="12"/>
                      <a:pt x="23" y="13"/>
                    </a:cubicBezTo>
                    <a:cubicBezTo>
                      <a:pt x="25" y="12"/>
                      <a:pt x="16" y="8"/>
                      <a:pt x="19" y="8"/>
                    </a:cubicBezTo>
                    <a:cubicBezTo>
                      <a:pt x="16" y="8"/>
                      <a:pt x="16" y="8"/>
                      <a:pt x="16" y="8"/>
                    </a:cubicBezTo>
                    <a:cubicBezTo>
                      <a:pt x="15" y="6"/>
                      <a:pt x="19" y="6"/>
                      <a:pt x="18" y="5"/>
                    </a:cubicBezTo>
                    <a:cubicBezTo>
                      <a:pt x="24" y="5"/>
                      <a:pt x="22" y="7"/>
                      <a:pt x="24" y="8"/>
                    </a:cubicBezTo>
                    <a:cubicBezTo>
                      <a:pt x="26" y="8"/>
                      <a:pt x="26" y="8"/>
                      <a:pt x="28" y="8"/>
                    </a:cubicBezTo>
                    <a:cubicBezTo>
                      <a:pt x="20" y="3"/>
                      <a:pt x="20" y="3"/>
                      <a:pt x="20" y="3"/>
                    </a:cubicBezTo>
                    <a:cubicBezTo>
                      <a:pt x="26" y="5"/>
                      <a:pt x="26" y="3"/>
                      <a:pt x="26"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50" name="Freeform 203">
                <a:extLst>
                  <a:ext uri="{FF2B5EF4-FFF2-40B4-BE49-F238E27FC236}">
                    <a16:creationId xmlns:a16="http://schemas.microsoft.com/office/drawing/2014/main" id="{74066B2E-DEF3-43DB-BAF5-000395264DD6}"/>
                  </a:ext>
                </a:extLst>
              </p:cNvPr>
              <p:cNvSpPr>
                <a:spLocks/>
              </p:cNvSpPr>
              <p:nvPr/>
            </p:nvSpPr>
            <p:spPr bwMode="auto">
              <a:xfrm>
                <a:off x="5322" y="2832"/>
                <a:ext cx="1" cy="1"/>
              </a:xfrm>
              <a:custGeom>
                <a:avLst/>
                <a:gdLst>
                  <a:gd name="T0" fmla="*/ 0 w 1"/>
                  <a:gd name="T1" fmla="*/ 0 h 1"/>
                  <a:gd name="T2" fmla="*/ 1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51" name="Freeform 204">
                <a:extLst>
                  <a:ext uri="{FF2B5EF4-FFF2-40B4-BE49-F238E27FC236}">
                    <a16:creationId xmlns:a16="http://schemas.microsoft.com/office/drawing/2014/main" id="{8FDEF9AD-15D5-4E41-B59E-8CDC1079F966}"/>
                  </a:ext>
                </a:extLst>
              </p:cNvPr>
              <p:cNvSpPr>
                <a:spLocks/>
              </p:cNvSpPr>
              <p:nvPr/>
            </p:nvSpPr>
            <p:spPr bwMode="auto">
              <a:xfrm>
                <a:off x="5320" y="2828"/>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grpSp>
          <p:nvGrpSpPr>
            <p:cNvPr id="56" name="Group 406">
              <a:extLst>
                <a:ext uri="{FF2B5EF4-FFF2-40B4-BE49-F238E27FC236}">
                  <a16:creationId xmlns:a16="http://schemas.microsoft.com/office/drawing/2014/main" id="{772795B4-6D73-48C6-8BE3-E2528AF4B4D8}"/>
                </a:ext>
              </a:extLst>
            </p:cNvPr>
            <p:cNvGrpSpPr>
              <a:grpSpLocks/>
            </p:cNvGrpSpPr>
            <p:nvPr/>
          </p:nvGrpSpPr>
          <p:grpSpPr bwMode="auto">
            <a:xfrm>
              <a:off x="4604" y="2603"/>
              <a:ext cx="733" cy="589"/>
              <a:chOff x="4604" y="2603"/>
              <a:chExt cx="733" cy="589"/>
            </a:xfrm>
          </p:grpSpPr>
          <p:sp>
            <p:nvSpPr>
              <p:cNvPr id="252" name="Rectangle 206">
                <a:extLst>
                  <a:ext uri="{FF2B5EF4-FFF2-40B4-BE49-F238E27FC236}">
                    <a16:creationId xmlns:a16="http://schemas.microsoft.com/office/drawing/2014/main" id="{2D64C162-920E-464A-BAC0-6672812FE3D6}"/>
                  </a:ext>
                </a:extLst>
              </p:cNvPr>
              <p:cNvSpPr>
                <a:spLocks noChangeArrowheads="1"/>
              </p:cNvSpPr>
              <p:nvPr/>
            </p:nvSpPr>
            <p:spPr bwMode="auto">
              <a:xfrm>
                <a:off x="5308" y="2831"/>
                <a:ext cx="2"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53" name="Freeform 207">
                <a:extLst>
                  <a:ext uri="{FF2B5EF4-FFF2-40B4-BE49-F238E27FC236}">
                    <a16:creationId xmlns:a16="http://schemas.microsoft.com/office/drawing/2014/main" id="{B9EAFDF8-8076-4643-900A-8D0ADF9E3591}"/>
                  </a:ext>
                </a:extLst>
              </p:cNvPr>
              <p:cNvSpPr>
                <a:spLocks/>
              </p:cNvSpPr>
              <p:nvPr/>
            </p:nvSpPr>
            <p:spPr bwMode="auto">
              <a:xfrm>
                <a:off x="5317" y="2837"/>
                <a:ext cx="4" cy="0"/>
              </a:xfrm>
              <a:custGeom>
                <a:avLst/>
                <a:gdLst>
                  <a:gd name="T0" fmla="*/ 4 w 4"/>
                  <a:gd name="T1" fmla="*/ 0 w 4"/>
                  <a:gd name="T2" fmla="*/ 4 w 4"/>
                  <a:gd name="T3" fmla="*/ 0 60000 65536"/>
                  <a:gd name="T4" fmla="*/ 0 60000 65536"/>
                  <a:gd name="T5" fmla="*/ 0 60000 65536"/>
                </a:gdLst>
                <a:ahLst/>
                <a:cxnLst>
                  <a:cxn ang="T3">
                    <a:pos x="T0" y="0"/>
                  </a:cxn>
                  <a:cxn ang="T4">
                    <a:pos x="T1" y="0"/>
                  </a:cxn>
                  <a:cxn ang="T5">
                    <a:pos x="T2" y="0"/>
                  </a:cxn>
                </a:cxnLst>
                <a:rect l="0" t="0" r="r" b="b"/>
                <a:pathLst>
                  <a:path w="4">
                    <a:moveTo>
                      <a:pt x="4" y="0"/>
                    </a:moveTo>
                    <a:cubicBezTo>
                      <a:pt x="0" y="0"/>
                      <a:pt x="0" y="0"/>
                      <a:pt x="0" y="0"/>
                    </a:cubicBezTo>
                    <a:cubicBezTo>
                      <a:pt x="2" y="0"/>
                      <a:pt x="3" y="0"/>
                      <a:pt x="4"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54" name="Freeform 208">
                <a:extLst>
                  <a:ext uri="{FF2B5EF4-FFF2-40B4-BE49-F238E27FC236}">
                    <a16:creationId xmlns:a16="http://schemas.microsoft.com/office/drawing/2014/main" id="{429220FA-83FD-4B9B-A1D1-D686E48F2329}"/>
                  </a:ext>
                </a:extLst>
              </p:cNvPr>
              <p:cNvSpPr>
                <a:spLocks/>
              </p:cNvSpPr>
              <p:nvPr/>
            </p:nvSpPr>
            <p:spPr bwMode="auto">
              <a:xfrm>
                <a:off x="5315" y="2842"/>
                <a:ext cx="2" cy="1"/>
              </a:xfrm>
              <a:custGeom>
                <a:avLst/>
                <a:gdLst>
                  <a:gd name="T0" fmla="*/ 0 w 3"/>
                  <a:gd name="T1" fmla="*/ 0 h 2"/>
                  <a:gd name="T2" fmla="*/ 1 w 3"/>
                  <a:gd name="T3" fmla="*/ 1 h 2"/>
                  <a:gd name="T4" fmla="*/ 0 w 3"/>
                  <a:gd name="T5" fmla="*/ 0 h 2"/>
                  <a:gd name="T6" fmla="*/ 0 60000 65536"/>
                  <a:gd name="T7" fmla="*/ 0 60000 65536"/>
                  <a:gd name="T8" fmla="*/ 0 60000 65536"/>
                </a:gdLst>
                <a:ahLst/>
                <a:cxnLst>
                  <a:cxn ang="T6">
                    <a:pos x="T0" y="T1"/>
                  </a:cxn>
                  <a:cxn ang="T7">
                    <a:pos x="T2" y="T3"/>
                  </a:cxn>
                  <a:cxn ang="T8">
                    <a:pos x="T4" y="T5"/>
                  </a:cxn>
                </a:cxnLst>
                <a:rect l="0" t="0" r="r" b="b"/>
                <a:pathLst>
                  <a:path w="3" h="2">
                    <a:moveTo>
                      <a:pt x="0" y="0"/>
                    </a:moveTo>
                    <a:cubicBezTo>
                      <a:pt x="2" y="2"/>
                      <a:pt x="2" y="2"/>
                      <a:pt x="2" y="2"/>
                    </a:cubicBezTo>
                    <a:cubicBezTo>
                      <a:pt x="3" y="2"/>
                      <a:pt x="2"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55" name="Freeform 209">
                <a:extLst>
                  <a:ext uri="{FF2B5EF4-FFF2-40B4-BE49-F238E27FC236}">
                    <a16:creationId xmlns:a16="http://schemas.microsoft.com/office/drawing/2014/main" id="{BF17C226-12AB-4448-8BA8-82F6BFF410F2}"/>
                  </a:ext>
                </a:extLst>
              </p:cNvPr>
              <p:cNvSpPr>
                <a:spLocks/>
              </p:cNvSpPr>
              <p:nvPr/>
            </p:nvSpPr>
            <p:spPr bwMode="auto">
              <a:xfrm>
                <a:off x="5321" y="2829"/>
                <a:ext cx="1" cy="1"/>
              </a:xfrm>
              <a:custGeom>
                <a:avLst/>
                <a:gdLst>
                  <a:gd name="T0" fmla="*/ 1 w 1"/>
                  <a:gd name="T1" fmla="*/ 1 h 1"/>
                  <a:gd name="T2" fmla="*/ 1 w 1"/>
                  <a:gd name="T3" fmla="*/ 0 h 1"/>
                  <a:gd name="T4" fmla="*/ 0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56" name="Freeform 210">
                <a:extLst>
                  <a:ext uri="{FF2B5EF4-FFF2-40B4-BE49-F238E27FC236}">
                    <a16:creationId xmlns:a16="http://schemas.microsoft.com/office/drawing/2014/main" id="{B951EAB4-D2EF-45C0-99BE-8FB7F5654B3D}"/>
                  </a:ext>
                </a:extLst>
              </p:cNvPr>
              <p:cNvSpPr>
                <a:spLocks/>
              </p:cNvSpPr>
              <p:nvPr/>
            </p:nvSpPr>
            <p:spPr bwMode="auto">
              <a:xfrm>
                <a:off x="5304" y="2812"/>
                <a:ext cx="20" cy="14"/>
              </a:xfrm>
              <a:custGeom>
                <a:avLst/>
                <a:gdLst>
                  <a:gd name="T0" fmla="*/ 2 w 25"/>
                  <a:gd name="T1" fmla="*/ 2 h 18"/>
                  <a:gd name="T2" fmla="*/ 2 w 25"/>
                  <a:gd name="T3" fmla="*/ 2 h 18"/>
                  <a:gd name="T4" fmla="*/ 5 w 25"/>
                  <a:gd name="T5" fmla="*/ 2 h 18"/>
                  <a:gd name="T6" fmla="*/ 2 w 25"/>
                  <a:gd name="T7" fmla="*/ 2 h 18"/>
                  <a:gd name="T8" fmla="*/ 4 w 25"/>
                  <a:gd name="T9" fmla="*/ 4 h 18"/>
                  <a:gd name="T10" fmla="*/ 2 w 25"/>
                  <a:gd name="T11" fmla="*/ 4 h 18"/>
                  <a:gd name="T12" fmla="*/ 7 w 25"/>
                  <a:gd name="T13" fmla="*/ 5 h 18"/>
                  <a:gd name="T14" fmla="*/ 2 w 25"/>
                  <a:gd name="T15" fmla="*/ 5 h 18"/>
                  <a:gd name="T16" fmla="*/ 2 w 25"/>
                  <a:gd name="T17" fmla="*/ 5 h 18"/>
                  <a:gd name="T18" fmla="*/ 3 w 25"/>
                  <a:gd name="T19" fmla="*/ 5 h 18"/>
                  <a:gd name="T20" fmla="*/ 6 w 25"/>
                  <a:gd name="T21" fmla="*/ 7 h 18"/>
                  <a:gd name="T22" fmla="*/ 8 w 25"/>
                  <a:gd name="T23" fmla="*/ 7 h 18"/>
                  <a:gd name="T24" fmla="*/ 6 w 25"/>
                  <a:gd name="T25" fmla="*/ 5 h 18"/>
                  <a:gd name="T26" fmla="*/ 8 w 25"/>
                  <a:gd name="T27" fmla="*/ 5 h 18"/>
                  <a:gd name="T28" fmla="*/ 7 w 25"/>
                  <a:gd name="T29" fmla="*/ 5 h 18"/>
                  <a:gd name="T30" fmla="*/ 9 w 25"/>
                  <a:gd name="T31" fmla="*/ 5 h 18"/>
                  <a:gd name="T32" fmla="*/ 7 w 25"/>
                  <a:gd name="T33" fmla="*/ 4 h 18"/>
                  <a:gd name="T34" fmla="*/ 7 w 25"/>
                  <a:gd name="T35" fmla="*/ 5 h 18"/>
                  <a:gd name="T36" fmla="*/ 5 w 25"/>
                  <a:gd name="T37" fmla="*/ 4 h 18"/>
                  <a:gd name="T38" fmla="*/ 8 w 25"/>
                  <a:gd name="T39" fmla="*/ 4 h 18"/>
                  <a:gd name="T40" fmla="*/ 6 w 25"/>
                  <a:gd name="T41" fmla="*/ 4 h 18"/>
                  <a:gd name="T42" fmla="*/ 8 w 25"/>
                  <a:gd name="T43" fmla="*/ 2 h 18"/>
                  <a:gd name="T44" fmla="*/ 7 w 25"/>
                  <a:gd name="T45" fmla="*/ 2 h 18"/>
                  <a:gd name="T46" fmla="*/ 8 w 25"/>
                  <a:gd name="T47" fmla="*/ 3 h 18"/>
                  <a:gd name="T48" fmla="*/ 4 w 25"/>
                  <a:gd name="T49" fmla="*/ 3 h 18"/>
                  <a:gd name="T50" fmla="*/ 7 w 25"/>
                  <a:gd name="T51" fmla="*/ 2 h 18"/>
                  <a:gd name="T52" fmla="*/ 6 w 25"/>
                  <a:gd name="T53" fmla="*/ 2 h 18"/>
                  <a:gd name="T54" fmla="*/ 7 w 25"/>
                  <a:gd name="T55" fmla="*/ 2 h 18"/>
                  <a:gd name="T56" fmla="*/ 6 w 25"/>
                  <a:gd name="T57" fmla="*/ 1 h 18"/>
                  <a:gd name="T58" fmla="*/ 5 w 25"/>
                  <a:gd name="T59" fmla="*/ 1 h 18"/>
                  <a:gd name="T60" fmla="*/ 4 w 25"/>
                  <a:gd name="T61" fmla="*/ 1 h 18"/>
                  <a:gd name="T62" fmla="*/ 5 w 25"/>
                  <a:gd name="T63" fmla="*/ 1 h 18"/>
                  <a:gd name="T64" fmla="*/ 2 w 25"/>
                  <a:gd name="T65" fmla="*/ 1 h 18"/>
                  <a:gd name="T66" fmla="*/ 4 w 25"/>
                  <a:gd name="T67" fmla="*/ 2 h 18"/>
                  <a:gd name="T68" fmla="*/ 2 w 25"/>
                  <a:gd name="T69" fmla="*/ 2 h 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 h="18">
                    <a:moveTo>
                      <a:pt x="4" y="2"/>
                    </a:moveTo>
                    <a:cubicBezTo>
                      <a:pt x="0" y="4"/>
                      <a:pt x="3" y="4"/>
                      <a:pt x="2" y="5"/>
                    </a:cubicBezTo>
                    <a:cubicBezTo>
                      <a:pt x="5" y="6"/>
                      <a:pt x="12" y="4"/>
                      <a:pt x="13" y="6"/>
                    </a:cubicBezTo>
                    <a:cubicBezTo>
                      <a:pt x="3" y="6"/>
                      <a:pt x="3" y="6"/>
                      <a:pt x="3" y="6"/>
                    </a:cubicBezTo>
                    <a:cubicBezTo>
                      <a:pt x="4" y="8"/>
                      <a:pt x="2" y="10"/>
                      <a:pt x="10" y="12"/>
                    </a:cubicBezTo>
                    <a:cubicBezTo>
                      <a:pt x="9" y="12"/>
                      <a:pt x="8" y="12"/>
                      <a:pt x="6" y="12"/>
                    </a:cubicBezTo>
                    <a:cubicBezTo>
                      <a:pt x="7" y="13"/>
                      <a:pt x="20" y="13"/>
                      <a:pt x="17" y="14"/>
                    </a:cubicBezTo>
                    <a:cubicBezTo>
                      <a:pt x="11" y="12"/>
                      <a:pt x="11" y="14"/>
                      <a:pt x="5" y="14"/>
                    </a:cubicBezTo>
                    <a:cubicBezTo>
                      <a:pt x="5" y="13"/>
                      <a:pt x="5" y="13"/>
                      <a:pt x="5" y="13"/>
                    </a:cubicBezTo>
                    <a:cubicBezTo>
                      <a:pt x="5" y="14"/>
                      <a:pt x="8" y="16"/>
                      <a:pt x="8" y="16"/>
                    </a:cubicBezTo>
                    <a:cubicBezTo>
                      <a:pt x="10" y="17"/>
                      <a:pt x="14" y="17"/>
                      <a:pt x="14" y="18"/>
                    </a:cubicBezTo>
                    <a:cubicBezTo>
                      <a:pt x="14" y="17"/>
                      <a:pt x="17" y="18"/>
                      <a:pt x="19" y="18"/>
                    </a:cubicBezTo>
                    <a:cubicBezTo>
                      <a:pt x="17" y="17"/>
                      <a:pt x="19" y="17"/>
                      <a:pt x="16" y="15"/>
                    </a:cubicBezTo>
                    <a:cubicBezTo>
                      <a:pt x="19" y="15"/>
                      <a:pt x="17" y="16"/>
                      <a:pt x="20" y="16"/>
                    </a:cubicBezTo>
                    <a:cubicBezTo>
                      <a:pt x="17" y="15"/>
                      <a:pt x="17" y="15"/>
                      <a:pt x="17" y="15"/>
                    </a:cubicBezTo>
                    <a:cubicBezTo>
                      <a:pt x="18" y="14"/>
                      <a:pt x="20" y="16"/>
                      <a:pt x="21" y="14"/>
                    </a:cubicBezTo>
                    <a:cubicBezTo>
                      <a:pt x="19" y="14"/>
                      <a:pt x="17" y="13"/>
                      <a:pt x="17" y="12"/>
                    </a:cubicBezTo>
                    <a:cubicBezTo>
                      <a:pt x="18" y="13"/>
                      <a:pt x="18" y="13"/>
                      <a:pt x="18" y="13"/>
                    </a:cubicBezTo>
                    <a:cubicBezTo>
                      <a:pt x="17" y="12"/>
                      <a:pt x="19" y="11"/>
                      <a:pt x="13" y="11"/>
                    </a:cubicBezTo>
                    <a:cubicBezTo>
                      <a:pt x="19" y="11"/>
                      <a:pt x="19" y="11"/>
                      <a:pt x="19" y="11"/>
                    </a:cubicBezTo>
                    <a:cubicBezTo>
                      <a:pt x="15" y="11"/>
                      <a:pt x="15" y="11"/>
                      <a:pt x="15" y="11"/>
                    </a:cubicBezTo>
                    <a:cubicBezTo>
                      <a:pt x="16" y="9"/>
                      <a:pt x="25" y="8"/>
                      <a:pt x="20" y="6"/>
                    </a:cubicBezTo>
                    <a:cubicBezTo>
                      <a:pt x="19" y="7"/>
                      <a:pt x="17" y="6"/>
                      <a:pt x="17" y="6"/>
                    </a:cubicBezTo>
                    <a:cubicBezTo>
                      <a:pt x="14" y="7"/>
                      <a:pt x="19" y="7"/>
                      <a:pt x="20" y="8"/>
                    </a:cubicBezTo>
                    <a:cubicBezTo>
                      <a:pt x="16" y="8"/>
                      <a:pt x="12" y="7"/>
                      <a:pt x="10" y="8"/>
                    </a:cubicBezTo>
                    <a:cubicBezTo>
                      <a:pt x="14" y="7"/>
                      <a:pt x="10" y="7"/>
                      <a:pt x="18" y="5"/>
                    </a:cubicBezTo>
                    <a:cubicBezTo>
                      <a:pt x="19" y="4"/>
                      <a:pt x="14" y="4"/>
                      <a:pt x="16" y="2"/>
                    </a:cubicBezTo>
                    <a:cubicBezTo>
                      <a:pt x="18" y="2"/>
                      <a:pt x="18" y="2"/>
                      <a:pt x="18" y="2"/>
                    </a:cubicBezTo>
                    <a:cubicBezTo>
                      <a:pt x="12" y="3"/>
                      <a:pt x="20" y="0"/>
                      <a:pt x="14" y="1"/>
                    </a:cubicBezTo>
                    <a:cubicBezTo>
                      <a:pt x="13" y="1"/>
                      <a:pt x="13" y="1"/>
                      <a:pt x="13" y="1"/>
                    </a:cubicBezTo>
                    <a:cubicBezTo>
                      <a:pt x="10" y="2"/>
                      <a:pt x="10" y="2"/>
                      <a:pt x="10" y="1"/>
                    </a:cubicBezTo>
                    <a:cubicBezTo>
                      <a:pt x="11" y="1"/>
                      <a:pt x="11" y="1"/>
                      <a:pt x="12" y="1"/>
                    </a:cubicBezTo>
                    <a:cubicBezTo>
                      <a:pt x="7" y="2"/>
                      <a:pt x="6" y="1"/>
                      <a:pt x="5" y="1"/>
                    </a:cubicBezTo>
                    <a:cubicBezTo>
                      <a:pt x="5" y="1"/>
                      <a:pt x="8" y="1"/>
                      <a:pt x="9" y="2"/>
                    </a:cubicBezTo>
                    <a:cubicBezTo>
                      <a:pt x="7" y="2"/>
                      <a:pt x="4" y="3"/>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57" name="Freeform 211">
                <a:extLst>
                  <a:ext uri="{FF2B5EF4-FFF2-40B4-BE49-F238E27FC236}">
                    <a16:creationId xmlns:a16="http://schemas.microsoft.com/office/drawing/2014/main" id="{5B5ADF72-2332-4B12-A992-1D9A02A56723}"/>
                  </a:ext>
                </a:extLst>
              </p:cNvPr>
              <p:cNvSpPr>
                <a:spLocks/>
              </p:cNvSpPr>
              <p:nvPr/>
            </p:nvSpPr>
            <p:spPr bwMode="auto">
              <a:xfrm>
                <a:off x="5318" y="2822"/>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cubicBezTo>
                      <a:pt x="0" y="0"/>
                      <a:pt x="0" y="0"/>
                      <a:pt x="0" y="0"/>
                    </a:cubicBezTo>
                    <a:cubicBezTo>
                      <a:pt x="1" y="0"/>
                      <a:pt x="1"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58" name="Freeform 212">
                <a:extLst>
                  <a:ext uri="{FF2B5EF4-FFF2-40B4-BE49-F238E27FC236}">
                    <a16:creationId xmlns:a16="http://schemas.microsoft.com/office/drawing/2014/main" id="{8BCEEABE-9F3D-4E8D-A105-95FAD4A56712}"/>
                  </a:ext>
                </a:extLst>
              </p:cNvPr>
              <p:cNvSpPr>
                <a:spLocks/>
              </p:cNvSpPr>
              <p:nvPr/>
            </p:nvSpPr>
            <p:spPr bwMode="auto">
              <a:xfrm>
                <a:off x="5298" y="2802"/>
                <a:ext cx="24" cy="10"/>
              </a:xfrm>
              <a:custGeom>
                <a:avLst/>
                <a:gdLst>
                  <a:gd name="T0" fmla="*/ 6 w 30"/>
                  <a:gd name="T1" fmla="*/ 3 h 12"/>
                  <a:gd name="T2" fmla="*/ 9 w 30"/>
                  <a:gd name="T3" fmla="*/ 3 h 12"/>
                  <a:gd name="T4" fmla="*/ 5 w 30"/>
                  <a:gd name="T5" fmla="*/ 5 h 12"/>
                  <a:gd name="T6" fmla="*/ 4 w 30"/>
                  <a:gd name="T7" fmla="*/ 4 h 12"/>
                  <a:gd name="T8" fmla="*/ 7 w 30"/>
                  <a:gd name="T9" fmla="*/ 3 h 12"/>
                  <a:gd name="T10" fmla="*/ 8 w 30"/>
                  <a:gd name="T11" fmla="*/ 2 h 12"/>
                  <a:gd name="T12" fmla="*/ 5 w 30"/>
                  <a:gd name="T13" fmla="*/ 3 h 12"/>
                  <a:gd name="T14" fmla="*/ 4 w 30"/>
                  <a:gd name="T15" fmla="*/ 3 h 12"/>
                  <a:gd name="T16" fmla="*/ 5 w 30"/>
                  <a:gd name="T17" fmla="*/ 3 h 12"/>
                  <a:gd name="T18" fmla="*/ 7 w 30"/>
                  <a:gd name="T19" fmla="*/ 1 h 12"/>
                  <a:gd name="T20" fmla="*/ 2 w 30"/>
                  <a:gd name="T21" fmla="*/ 3 h 12"/>
                  <a:gd name="T22" fmla="*/ 2 w 30"/>
                  <a:gd name="T23" fmla="*/ 3 h 12"/>
                  <a:gd name="T24" fmla="*/ 4 w 30"/>
                  <a:gd name="T25" fmla="*/ 2 h 12"/>
                  <a:gd name="T26" fmla="*/ 3 w 30"/>
                  <a:gd name="T27" fmla="*/ 3 h 12"/>
                  <a:gd name="T28" fmla="*/ 2 w 30"/>
                  <a:gd name="T29" fmla="*/ 3 h 12"/>
                  <a:gd name="T30" fmla="*/ 3 w 30"/>
                  <a:gd name="T31" fmla="*/ 6 h 12"/>
                  <a:gd name="T32" fmla="*/ 3 w 30"/>
                  <a:gd name="T33" fmla="*/ 6 h 12"/>
                  <a:gd name="T34" fmla="*/ 5 w 30"/>
                  <a:gd name="T35" fmla="*/ 6 h 12"/>
                  <a:gd name="T36" fmla="*/ 7 w 30"/>
                  <a:gd name="T37" fmla="*/ 4 h 12"/>
                  <a:gd name="T38" fmla="*/ 6 w 30"/>
                  <a:gd name="T39" fmla="*/ 5 h 12"/>
                  <a:gd name="T40" fmla="*/ 9 w 30"/>
                  <a:gd name="T41" fmla="*/ 3 h 12"/>
                  <a:gd name="T42" fmla="*/ 11 w 30"/>
                  <a:gd name="T43" fmla="*/ 4 h 12"/>
                  <a:gd name="T44" fmla="*/ 10 w 30"/>
                  <a:gd name="T45" fmla="*/ 3 h 12"/>
                  <a:gd name="T46" fmla="*/ 6 w 30"/>
                  <a:gd name="T47" fmla="*/ 3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0" h="12">
                    <a:moveTo>
                      <a:pt x="16" y="7"/>
                    </a:moveTo>
                    <a:cubicBezTo>
                      <a:pt x="17" y="6"/>
                      <a:pt x="20" y="6"/>
                      <a:pt x="21" y="5"/>
                    </a:cubicBezTo>
                    <a:cubicBezTo>
                      <a:pt x="18" y="5"/>
                      <a:pt x="16" y="8"/>
                      <a:pt x="12" y="9"/>
                    </a:cubicBezTo>
                    <a:cubicBezTo>
                      <a:pt x="14" y="7"/>
                      <a:pt x="10" y="8"/>
                      <a:pt x="10" y="8"/>
                    </a:cubicBezTo>
                    <a:cubicBezTo>
                      <a:pt x="12" y="7"/>
                      <a:pt x="17" y="5"/>
                      <a:pt x="18" y="4"/>
                    </a:cubicBezTo>
                    <a:cubicBezTo>
                      <a:pt x="16" y="5"/>
                      <a:pt x="19" y="3"/>
                      <a:pt x="19" y="2"/>
                    </a:cubicBezTo>
                    <a:cubicBezTo>
                      <a:pt x="16" y="5"/>
                      <a:pt x="16" y="2"/>
                      <a:pt x="13" y="5"/>
                    </a:cubicBezTo>
                    <a:cubicBezTo>
                      <a:pt x="10" y="6"/>
                      <a:pt x="8" y="6"/>
                      <a:pt x="10" y="5"/>
                    </a:cubicBezTo>
                    <a:cubicBezTo>
                      <a:pt x="12" y="4"/>
                      <a:pt x="12" y="4"/>
                      <a:pt x="12" y="4"/>
                    </a:cubicBezTo>
                    <a:cubicBezTo>
                      <a:pt x="16" y="3"/>
                      <a:pt x="14" y="3"/>
                      <a:pt x="17" y="1"/>
                    </a:cubicBezTo>
                    <a:cubicBezTo>
                      <a:pt x="11" y="2"/>
                      <a:pt x="10" y="0"/>
                      <a:pt x="2" y="6"/>
                    </a:cubicBezTo>
                    <a:cubicBezTo>
                      <a:pt x="0" y="7"/>
                      <a:pt x="2" y="6"/>
                      <a:pt x="3" y="6"/>
                    </a:cubicBezTo>
                    <a:cubicBezTo>
                      <a:pt x="4" y="4"/>
                      <a:pt x="7" y="3"/>
                      <a:pt x="9" y="2"/>
                    </a:cubicBezTo>
                    <a:cubicBezTo>
                      <a:pt x="8" y="4"/>
                      <a:pt x="11" y="3"/>
                      <a:pt x="8" y="4"/>
                    </a:cubicBezTo>
                    <a:cubicBezTo>
                      <a:pt x="4" y="6"/>
                      <a:pt x="4" y="6"/>
                      <a:pt x="4" y="6"/>
                    </a:cubicBezTo>
                    <a:cubicBezTo>
                      <a:pt x="4" y="8"/>
                      <a:pt x="5" y="10"/>
                      <a:pt x="7" y="12"/>
                    </a:cubicBezTo>
                    <a:cubicBezTo>
                      <a:pt x="7" y="11"/>
                      <a:pt x="7" y="11"/>
                      <a:pt x="7" y="11"/>
                    </a:cubicBezTo>
                    <a:cubicBezTo>
                      <a:pt x="10" y="10"/>
                      <a:pt x="10" y="11"/>
                      <a:pt x="12" y="11"/>
                    </a:cubicBezTo>
                    <a:cubicBezTo>
                      <a:pt x="18" y="8"/>
                      <a:pt x="18" y="8"/>
                      <a:pt x="18" y="8"/>
                    </a:cubicBezTo>
                    <a:cubicBezTo>
                      <a:pt x="17" y="8"/>
                      <a:pt x="18" y="9"/>
                      <a:pt x="16" y="9"/>
                    </a:cubicBezTo>
                    <a:cubicBezTo>
                      <a:pt x="19" y="9"/>
                      <a:pt x="20" y="8"/>
                      <a:pt x="22" y="7"/>
                    </a:cubicBezTo>
                    <a:cubicBezTo>
                      <a:pt x="24" y="8"/>
                      <a:pt x="22" y="9"/>
                      <a:pt x="26" y="8"/>
                    </a:cubicBezTo>
                    <a:cubicBezTo>
                      <a:pt x="30" y="5"/>
                      <a:pt x="21" y="8"/>
                      <a:pt x="25" y="4"/>
                    </a:cubicBezTo>
                    <a:lnTo>
                      <a:pt x="16"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59" name="Freeform 213">
                <a:extLst>
                  <a:ext uri="{FF2B5EF4-FFF2-40B4-BE49-F238E27FC236}">
                    <a16:creationId xmlns:a16="http://schemas.microsoft.com/office/drawing/2014/main" id="{767FE7C7-C2A1-4B1D-8094-F8FEDA8DAB80}"/>
                  </a:ext>
                </a:extLst>
              </p:cNvPr>
              <p:cNvSpPr>
                <a:spLocks/>
              </p:cNvSpPr>
              <p:nvPr/>
            </p:nvSpPr>
            <p:spPr bwMode="auto">
              <a:xfrm>
                <a:off x="5313" y="2810"/>
                <a:ext cx="2" cy="0"/>
              </a:xfrm>
              <a:custGeom>
                <a:avLst/>
                <a:gdLst>
                  <a:gd name="T0" fmla="*/ 2 w 2"/>
                  <a:gd name="T1" fmla="*/ 0 w 2"/>
                  <a:gd name="T2" fmla="*/ 1 w 2"/>
                  <a:gd name="T3" fmla="*/ 2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0" y="0"/>
                    </a:lnTo>
                    <a:lnTo>
                      <a:pt x="1"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60" name="Freeform 214">
                <a:extLst>
                  <a:ext uri="{FF2B5EF4-FFF2-40B4-BE49-F238E27FC236}">
                    <a16:creationId xmlns:a16="http://schemas.microsoft.com/office/drawing/2014/main" id="{3EEAA36D-9908-4589-A7DC-23ECF117D511}"/>
                  </a:ext>
                </a:extLst>
              </p:cNvPr>
              <p:cNvSpPr>
                <a:spLocks/>
              </p:cNvSpPr>
              <p:nvPr/>
            </p:nvSpPr>
            <p:spPr bwMode="auto">
              <a:xfrm>
                <a:off x="5304" y="2811"/>
                <a:ext cx="3" cy="1"/>
              </a:xfrm>
              <a:custGeom>
                <a:avLst/>
                <a:gdLst>
                  <a:gd name="T0" fmla="*/ 0 w 4"/>
                  <a:gd name="T1" fmla="*/ 1 h 2"/>
                  <a:gd name="T2" fmla="*/ 2 w 4"/>
                  <a:gd name="T3" fmla="*/ 1 h 2"/>
                  <a:gd name="T4" fmla="*/ 0 w 4"/>
                  <a:gd name="T5" fmla="*/ 1 h 2"/>
                  <a:gd name="T6" fmla="*/ 0 60000 65536"/>
                  <a:gd name="T7" fmla="*/ 0 60000 65536"/>
                  <a:gd name="T8" fmla="*/ 0 60000 65536"/>
                </a:gdLst>
                <a:ahLst/>
                <a:cxnLst>
                  <a:cxn ang="T6">
                    <a:pos x="T0" y="T1"/>
                  </a:cxn>
                  <a:cxn ang="T7">
                    <a:pos x="T2" y="T3"/>
                  </a:cxn>
                  <a:cxn ang="T8">
                    <a:pos x="T4" y="T5"/>
                  </a:cxn>
                </a:cxnLst>
                <a:rect l="0" t="0" r="r" b="b"/>
                <a:pathLst>
                  <a:path w="4" h="2">
                    <a:moveTo>
                      <a:pt x="0" y="2"/>
                    </a:moveTo>
                    <a:cubicBezTo>
                      <a:pt x="3" y="1"/>
                      <a:pt x="3" y="1"/>
                      <a:pt x="3" y="1"/>
                    </a:cubicBezTo>
                    <a:cubicBezTo>
                      <a:pt x="4" y="0"/>
                      <a:pt x="2"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61" name="Freeform 215">
                <a:extLst>
                  <a:ext uri="{FF2B5EF4-FFF2-40B4-BE49-F238E27FC236}">
                    <a16:creationId xmlns:a16="http://schemas.microsoft.com/office/drawing/2014/main" id="{BCE05C6D-53FE-4712-9DCD-81B35860F06A}"/>
                  </a:ext>
                </a:extLst>
              </p:cNvPr>
              <p:cNvSpPr>
                <a:spLocks/>
              </p:cNvSpPr>
              <p:nvPr/>
            </p:nvSpPr>
            <p:spPr bwMode="auto">
              <a:xfrm>
                <a:off x="5310" y="2801"/>
                <a:ext cx="2" cy="1"/>
              </a:xfrm>
              <a:custGeom>
                <a:avLst/>
                <a:gdLst>
                  <a:gd name="T0" fmla="*/ 2 w 2"/>
                  <a:gd name="T1" fmla="*/ 1 h 1"/>
                  <a:gd name="T2" fmla="*/ 0 w 2"/>
                  <a:gd name="T3" fmla="*/ 0 h 1"/>
                  <a:gd name="T4" fmla="*/ 0 w 2"/>
                  <a:gd name="T5" fmla="*/ 1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0" y="0"/>
                      <a:pt x="0" y="0"/>
                      <a:pt x="0" y="0"/>
                    </a:cubicBezTo>
                    <a:cubicBezTo>
                      <a:pt x="0" y="1"/>
                      <a:pt x="0" y="1"/>
                      <a:pt x="0" y="1"/>
                    </a:cubicBezTo>
                    <a:cubicBezTo>
                      <a:pt x="1" y="1"/>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62" name="Freeform 216">
                <a:extLst>
                  <a:ext uri="{FF2B5EF4-FFF2-40B4-BE49-F238E27FC236}">
                    <a16:creationId xmlns:a16="http://schemas.microsoft.com/office/drawing/2014/main" id="{D289E8B7-5DD1-4865-8A9D-09D38202E50E}"/>
                  </a:ext>
                </a:extLst>
              </p:cNvPr>
              <p:cNvSpPr>
                <a:spLocks/>
              </p:cNvSpPr>
              <p:nvPr/>
            </p:nvSpPr>
            <p:spPr bwMode="auto">
              <a:xfrm>
                <a:off x="5297" y="2800"/>
                <a:ext cx="10" cy="7"/>
              </a:xfrm>
              <a:custGeom>
                <a:avLst/>
                <a:gdLst>
                  <a:gd name="T0" fmla="*/ 0 w 12"/>
                  <a:gd name="T1" fmla="*/ 4 h 8"/>
                  <a:gd name="T2" fmla="*/ 2 w 12"/>
                  <a:gd name="T3" fmla="*/ 4 h 8"/>
                  <a:gd name="T4" fmla="*/ 6 w 12"/>
                  <a:gd name="T5" fmla="*/ 1 h 8"/>
                  <a:gd name="T6" fmla="*/ 3 w 12"/>
                  <a:gd name="T7" fmla="*/ 4 h 8"/>
                  <a:gd name="T8" fmla="*/ 3 w 12"/>
                  <a:gd name="T9" fmla="*/ 3 h 8"/>
                  <a:gd name="T10" fmla="*/ 0 w 12"/>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
                    <a:moveTo>
                      <a:pt x="0" y="6"/>
                    </a:moveTo>
                    <a:cubicBezTo>
                      <a:pt x="1" y="6"/>
                      <a:pt x="4" y="5"/>
                      <a:pt x="2" y="8"/>
                    </a:cubicBezTo>
                    <a:cubicBezTo>
                      <a:pt x="6" y="6"/>
                      <a:pt x="8" y="3"/>
                      <a:pt x="12" y="1"/>
                    </a:cubicBezTo>
                    <a:cubicBezTo>
                      <a:pt x="12" y="0"/>
                      <a:pt x="6" y="4"/>
                      <a:pt x="5" y="4"/>
                    </a:cubicBezTo>
                    <a:cubicBezTo>
                      <a:pt x="8" y="2"/>
                      <a:pt x="3" y="4"/>
                      <a:pt x="4" y="3"/>
                    </a:cubicBezTo>
                    <a:lnTo>
                      <a:pt x="0" y="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63" name="Freeform 217">
                <a:extLst>
                  <a:ext uri="{FF2B5EF4-FFF2-40B4-BE49-F238E27FC236}">
                    <a16:creationId xmlns:a16="http://schemas.microsoft.com/office/drawing/2014/main" id="{0D897294-815C-4A11-8133-ED8F6482C32B}"/>
                  </a:ext>
                </a:extLst>
              </p:cNvPr>
              <p:cNvSpPr>
                <a:spLocks/>
              </p:cNvSpPr>
              <p:nvPr/>
            </p:nvSpPr>
            <p:spPr bwMode="auto">
              <a:xfrm>
                <a:off x="5287" y="2776"/>
                <a:ext cx="24" cy="28"/>
              </a:xfrm>
              <a:custGeom>
                <a:avLst/>
                <a:gdLst>
                  <a:gd name="T0" fmla="*/ 10 w 29"/>
                  <a:gd name="T1" fmla="*/ 11 h 34"/>
                  <a:gd name="T2" fmla="*/ 9 w 29"/>
                  <a:gd name="T3" fmla="*/ 10 h 34"/>
                  <a:gd name="T4" fmla="*/ 10 w 29"/>
                  <a:gd name="T5" fmla="*/ 10 h 34"/>
                  <a:gd name="T6" fmla="*/ 10 w 29"/>
                  <a:gd name="T7" fmla="*/ 8 h 34"/>
                  <a:gd name="T8" fmla="*/ 10 w 29"/>
                  <a:gd name="T9" fmla="*/ 9 h 34"/>
                  <a:gd name="T10" fmla="*/ 8 w 29"/>
                  <a:gd name="T11" fmla="*/ 9 h 34"/>
                  <a:gd name="T12" fmla="*/ 6 w 29"/>
                  <a:gd name="T13" fmla="*/ 10 h 34"/>
                  <a:gd name="T14" fmla="*/ 8 w 29"/>
                  <a:gd name="T15" fmla="*/ 7 h 34"/>
                  <a:gd name="T16" fmla="*/ 5 w 29"/>
                  <a:gd name="T17" fmla="*/ 11 h 34"/>
                  <a:gd name="T18" fmla="*/ 5 w 29"/>
                  <a:gd name="T19" fmla="*/ 8 h 34"/>
                  <a:gd name="T20" fmla="*/ 5 w 29"/>
                  <a:gd name="T21" fmla="*/ 8 h 34"/>
                  <a:gd name="T22" fmla="*/ 5 w 29"/>
                  <a:gd name="T23" fmla="*/ 8 h 34"/>
                  <a:gd name="T24" fmla="*/ 7 w 29"/>
                  <a:gd name="T25" fmla="*/ 6 h 34"/>
                  <a:gd name="T26" fmla="*/ 5 w 29"/>
                  <a:gd name="T27" fmla="*/ 5 h 34"/>
                  <a:gd name="T28" fmla="*/ 6 w 29"/>
                  <a:gd name="T29" fmla="*/ 4 h 34"/>
                  <a:gd name="T30" fmla="*/ 3 w 29"/>
                  <a:gd name="T31" fmla="*/ 4 h 34"/>
                  <a:gd name="T32" fmla="*/ 3 w 29"/>
                  <a:gd name="T33" fmla="*/ 4 h 34"/>
                  <a:gd name="T34" fmla="*/ 4 w 29"/>
                  <a:gd name="T35" fmla="*/ 3 h 34"/>
                  <a:gd name="T36" fmla="*/ 4 w 29"/>
                  <a:gd name="T37" fmla="*/ 10 h 34"/>
                  <a:gd name="T38" fmla="*/ 4 w 29"/>
                  <a:gd name="T39" fmla="*/ 10 h 34"/>
                  <a:gd name="T40" fmla="*/ 3 w 29"/>
                  <a:gd name="T41" fmla="*/ 9 h 34"/>
                  <a:gd name="T42" fmla="*/ 2 w 29"/>
                  <a:gd name="T43" fmla="*/ 7 h 34"/>
                  <a:gd name="T44" fmla="*/ 2 w 29"/>
                  <a:gd name="T45" fmla="*/ 7 h 34"/>
                  <a:gd name="T46" fmla="*/ 4 w 29"/>
                  <a:gd name="T47" fmla="*/ 9 h 34"/>
                  <a:gd name="T48" fmla="*/ 3 w 29"/>
                  <a:gd name="T49" fmla="*/ 7 h 34"/>
                  <a:gd name="T50" fmla="*/ 6 w 29"/>
                  <a:gd name="T51" fmla="*/ 9 h 34"/>
                  <a:gd name="T52" fmla="*/ 3 w 29"/>
                  <a:gd name="T53" fmla="*/ 6 h 34"/>
                  <a:gd name="T54" fmla="*/ 4 w 29"/>
                  <a:gd name="T55" fmla="*/ 6 h 34"/>
                  <a:gd name="T56" fmla="*/ 2 w 29"/>
                  <a:gd name="T57" fmla="*/ 2 h 34"/>
                  <a:gd name="T58" fmla="*/ 1 w 29"/>
                  <a:gd name="T59" fmla="*/ 9 h 34"/>
                  <a:gd name="T60" fmla="*/ 2 w 29"/>
                  <a:gd name="T61" fmla="*/ 7 h 34"/>
                  <a:gd name="T62" fmla="*/ 2 w 29"/>
                  <a:gd name="T63" fmla="*/ 10 h 34"/>
                  <a:gd name="T64" fmla="*/ 2 w 29"/>
                  <a:gd name="T65" fmla="*/ 7 h 34"/>
                  <a:gd name="T66" fmla="*/ 2 w 29"/>
                  <a:gd name="T67" fmla="*/ 10 h 34"/>
                  <a:gd name="T68" fmla="*/ 2 w 29"/>
                  <a:gd name="T69" fmla="*/ 8 h 34"/>
                  <a:gd name="T70" fmla="*/ 2 w 29"/>
                  <a:gd name="T71" fmla="*/ 11 h 34"/>
                  <a:gd name="T72" fmla="*/ 6 w 29"/>
                  <a:gd name="T73" fmla="*/ 13 h 34"/>
                  <a:gd name="T74" fmla="*/ 7 w 29"/>
                  <a:gd name="T75" fmla="*/ 11 h 34"/>
                  <a:gd name="T76" fmla="*/ 8 w 29"/>
                  <a:gd name="T77" fmla="*/ 13 h 34"/>
                  <a:gd name="T78" fmla="*/ 10 w 29"/>
                  <a:gd name="T79" fmla="*/ 12 h 34"/>
                  <a:gd name="T80" fmla="*/ 7 w 29"/>
                  <a:gd name="T81" fmla="*/ 14 h 34"/>
                  <a:gd name="T82" fmla="*/ 7 w 29"/>
                  <a:gd name="T83" fmla="*/ 14 h 34"/>
                  <a:gd name="T84" fmla="*/ 7 w 29"/>
                  <a:gd name="T85" fmla="*/ 14 h 34"/>
                  <a:gd name="T86" fmla="*/ 7 w 29"/>
                  <a:gd name="T87" fmla="*/ 14 h 34"/>
                  <a:gd name="T88" fmla="*/ 12 w 29"/>
                  <a:gd name="T89" fmla="*/ 11 h 34"/>
                  <a:gd name="T90" fmla="*/ 12 w 29"/>
                  <a:gd name="T91" fmla="*/ 8 h 34"/>
                  <a:gd name="T92" fmla="*/ 10 w 29"/>
                  <a:gd name="T93" fmla="*/ 11 h 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 h="34">
                    <a:moveTo>
                      <a:pt x="21" y="23"/>
                    </a:moveTo>
                    <a:cubicBezTo>
                      <a:pt x="20" y="22"/>
                      <a:pt x="18" y="24"/>
                      <a:pt x="19" y="22"/>
                    </a:cubicBezTo>
                    <a:cubicBezTo>
                      <a:pt x="21" y="20"/>
                      <a:pt x="21" y="20"/>
                      <a:pt x="21" y="21"/>
                    </a:cubicBezTo>
                    <a:cubicBezTo>
                      <a:pt x="25" y="17"/>
                      <a:pt x="20" y="21"/>
                      <a:pt x="22" y="18"/>
                    </a:cubicBezTo>
                    <a:cubicBezTo>
                      <a:pt x="20" y="20"/>
                      <a:pt x="20" y="20"/>
                      <a:pt x="20" y="20"/>
                    </a:cubicBezTo>
                    <a:cubicBezTo>
                      <a:pt x="20" y="18"/>
                      <a:pt x="17" y="22"/>
                      <a:pt x="17" y="19"/>
                    </a:cubicBezTo>
                    <a:cubicBezTo>
                      <a:pt x="16" y="19"/>
                      <a:pt x="16" y="19"/>
                      <a:pt x="13" y="22"/>
                    </a:cubicBezTo>
                    <a:cubicBezTo>
                      <a:pt x="16" y="18"/>
                      <a:pt x="16" y="18"/>
                      <a:pt x="18" y="15"/>
                    </a:cubicBezTo>
                    <a:cubicBezTo>
                      <a:pt x="16" y="16"/>
                      <a:pt x="13" y="20"/>
                      <a:pt x="10" y="23"/>
                    </a:cubicBezTo>
                    <a:cubicBezTo>
                      <a:pt x="13" y="17"/>
                      <a:pt x="8" y="22"/>
                      <a:pt x="10" y="18"/>
                    </a:cubicBezTo>
                    <a:cubicBezTo>
                      <a:pt x="11" y="18"/>
                      <a:pt x="12" y="17"/>
                      <a:pt x="11" y="18"/>
                    </a:cubicBezTo>
                    <a:cubicBezTo>
                      <a:pt x="15" y="13"/>
                      <a:pt x="10" y="18"/>
                      <a:pt x="10" y="17"/>
                    </a:cubicBezTo>
                    <a:cubicBezTo>
                      <a:pt x="14" y="13"/>
                      <a:pt x="14" y="13"/>
                      <a:pt x="14" y="13"/>
                    </a:cubicBezTo>
                    <a:cubicBezTo>
                      <a:pt x="13" y="13"/>
                      <a:pt x="10" y="15"/>
                      <a:pt x="11" y="11"/>
                    </a:cubicBezTo>
                    <a:cubicBezTo>
                      <a:pt x="13" y="9"/>
                      <a:pt x="13" y="9"/>
                      <a:pt x="13" y="9"/>
                    </a:cubicBezTo>
                    <a:cubicBezTo>
                      <a:pt x="9" y="11"/>
                      <a:pt x="9" y="9"/>
                      <a:pt x="7" y="9"/>
                    </a:cubicBezTo>
                    <a:cubicBezTo>
                      <a:pt x="7" y="8"/>
                      <a:pt x="7" y="8"/>
                      <a:pt x="7" y="8"/>
                    </a:cubicBezTo>
                    <a:cubicBezTo>
                      <a:pt x="8" y="7"/>
                      <a:pt x="8" y="7"/>
                      <a:pt x="8" y="7"/>
                    </a:cubicBezTo>
                    <a:cubicBezTo>
                      <a:pt x="9" y="34"/>
                      <a:pt x="8" y="15"/>
                      <a:pt x="8" y="21"/>
                    </a:cubicBezTo>
                    <a:cubicBezTo>
                      <a:pt x="9" y="21"/>
                      <a:pt x="9" y="21"/>
                      <a:pt x="9" y="21"/>
                    </a:cubicBezTo>
                    <a:cubicBezTo>
                      <a:pt x="9" y="19"/>
                      <a:pt x="8" y="19"/>
                      <a:pt x="7" y="19"/>
                    </a:cubicBezTo>
                    <a:cubicBezTo>
                      <a:pt x="5" y="0"/>
                      <a:pt x="6" y="16"/>
                      <a:pt x="3" y="14"/>
                    </a:cubicBezTo>
                    <a:cubicBezTo>
                      <a:pt x="9" y="22"/>
                      <a:pt x="1" y="11"/>
                      <a:pt x="4" y="14"/>
                    </a:cubicBezTo>
                    <a:cubicBezTo>
                      <a:pt x="7" y="16"/>
                      <a:pt x="5" y="16"/>
                      <a:pt x="8" y="19"/>
                    </a:cubicBezTo>
                    <a:cubicBezTo>
                      <a:pt x="5" y="15"/>
                      <a:pt x="8" y="17"/>
                      <a:pt x="7" y="16"/>
                    </a:cubicBezTo>
                    <a:cubicBezTo>
                      <a:pt x="10" y="19"/>
                      <a:pt x="8" y="15"/>
                      <a:pt x="12" y="19"/>
                    </a:cubicBezTo>
                    <a:cubicBezTo>
                      <a:pt x="7" y="12"/>
                      <a:pt x="7" y="12"/>
                      <a:pt x="7" y="12"/>
                    </a:cubicBezTo>
                    <a:cubicBezTo>
                      <a:pt x="9" y="13"/>
                      <a:pt x="9" y="12"/>
                      <a:pt x="9" y="12"/>
                    </a:cubicBezTo>
                    <a:cubicBezTo>
                      <a:pt x="9" y="12"/>
                      <a:pt x="4" y="7"/>
                      <a:pt x="2" y="6"/>
                    </a:cubicBezTo>
                    <a:cubicBezTo>
                      <a:pt x="4" y="12"/>
                      <a:pt x="0" y="5"/>
                      <a:pt x="1" y="19"/>
                    </a:cubicBezTo>
                    <a:cubicBezTo>
                      <a:pt x="5" y="14"/>
                      <a:pt x="2" y="20"/>
                      <a:pt x="5" y="16"/>
                    </a:cubicBezTo>
                    <a:cubicBezTo>
                      <a:pt x="2" y="21"/>
                      <a:pt x="2" y="21"/>
                      <a:pt x="2" y="21"/>
                    </a:cubicBezTo>
                    <a:cubicBezTo>
                      <a:pt x="3" y="20"/>
                      <a:pt x="4" y="18"/>
                      <a:pt x="5" y="16"/>
                    </a:cubicBezTo>
                    <a:cubicBezTo>
                      <a:pt x="6" y="16"/>
                      <a:pt x="4" y="19"/>
                      <a:pt x="3" y="21"/>
                    </a:cubicBezTo>
                    <a:cubicBezTo>
                      <a:pt x="3" y="22"/>
                      <a:pt x="4" y="20"/>
                      <a:pt x="6" y="17"/>
                    </a:cubicBezTo>
                    <a:cubicBezTo>
                      <a:pt x="2" y="23"/>
                      <a:pt x="2" y="23"/>
                      <a:pt x="2" y="23"/>
                    </a:cubicBezTo>
                    <a:cubicBezTo>
                      <a:pt x="6" y="23"/>
                      <a:pt x="12" y="22"/>
                      <a:pt x="12" y="28"/>
                    </a:cubicBezTo>
                    <a:cubicBezTo>
                      <a:pt x="15" y="24"/>
                      <a:pt x="15" y="24"/>
                      <a:pt x="15" y="24"/>
                    </a:cubicBezTo>
                    <a:cubicBezTo>
                      <a:pt x="14" y="27"/>
                      <a:pt x="24" y="20"/>
                      <a:pt x="18" y="28"/>
                    </a:cubicBezTo>
                    <a:cubicBezTo>
                      <a:pt x="21" y="26"/>
                      <a:pt x="21" y="26"/>
                      <a:pt x="21" y="26"/>
                    </a:cubicBezTo>
                    <a:cubicBezTo>
                      <a:pt x="19" y="27"/>
                      <a:pt x="16" y="30"/>
                      <a:pt x="14" y="31"/>
                    </a:cubicBezTo>
                    <a:cubicBezTo>
                      <a:pt x="15" y="31"/>
                      <a:pt x="14" y="32"/>
                      <a:pt x="15" y="32"/>
                    </a:cubicBezTo>
                    <a:cubicBezTo>
                      <a:pt x="16" y="30"/>
                      <a:pt x="16" y="30"/>
                      <a:pt x="16" y="30"/>
                    </a:cubicBezTo>
                    <a:cubicBezTo>
                      <a:pt x="20" y="28"/>
                      <a:pt x="18" y="30"/>
                      <a:pt x="16" y="32"/>
                    </a:cubicBezTo>
                    <a:cubicBezTo>
                      <a:pt x="20" y="30"/>
                      <a:pt x="22" y="27"/>
                      <a:pt x="24" y="24"/>
                    </a:cubicBezTo>
                    <a:cubicBezTo>
                      <a:pt x="17" y="28"/>
                      <a:pt x="29" y="18"/>
                      <a:pt x="25" y="18"/>
                    </a:cubicBezTo>
                    <a:cubicBezTo>
                      <a:pt x="23" y="19"/>
                      <a:pt x="22" y="21"/>
                      <a:pt x="21" y="2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64" name="Freeform 218">
                <a:extLst>
                  <a:ext uri="{FF2B5EF4-FFF2-40B4-BE49-F238E27FC236}">
                    <a16:creationId xmlns:a16="http://schemas.microsoft.com/office/drawing/2014/main" id="{634F9FEF-41A0-423F-AE24-CE79171F03C4}"/>
                  </a:ext>
                </a:extLst>
              </p:cNvPr>
              <p:cNvSpPr>
                <a:spLocks/>
              </p:cNvSpPr>
              <p:nvPr/>
            </p:nvSpPr>
            <p:spPr bwMode="auto">
              <a:xfrm>
                <a:off x="5297" y="2802"/>
                <a:ext cx="2" cy="1"/>
              </a:xfrm>
              <a:custGeom>
                <a:avLst/>
                <a:gdLst>
                  <a:gd name="T0" fmla="*/ 0 w 2"/>
                  <a:gd name="T1" fmla="*/ 1 h 1"/>
                  <a:gd name="T2" fmla="*/ 2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0" y="1"/>
                    </a:moveTo>
                    <a:lnTo>
                      <a:pt x="2"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65" name="Freeform 219">
                <a:extLst>
                  <a:ext uri="{FF2B5EF4-FFF2-40B4-BE49-F238E27FC236}">
                    <a16:creationId xmlns:a16="http://schemas.microsoft.com/office/drawing/2014/main" id="{C8EB22C7-078A-4627-A997-99069962D688}"/>
                  </a:ext>
                </a:extLst>
              </p:cNvPr>
              <p:cNvSpPr>
                <a:spLocks/>
              </p:cNvSpPr>
              <p:nvPr/>
            </p:nvSpPr>
            <p:spPr bwMode="auto">
              <a:xfrm>
                <a:off x="5295" y="2785"/>
                <a:ext cx="0" cy="1"/>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1"/>
                      <a:pt x="0" y="1"/>
                      <a:pt x="0" y="1"/>
                    </a:cubicBezTo>
                    <a:cubicBezTo>
                      <a:pt x="0" y="0"/>
                      <a:pt x="0"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66" name="Rectangle 220">
                <a:extLst>
                  <a:ext uri="{FF2B5EF4-FFF2-40B4-BE49-F238E27FC236}">
                    <a16:creationId xmlns:a16="http://schemas.microsoft.com/office/drawing/2014/main" id="{F4261F32-7789-4703-A9B2-13982136DE72}"/>
                  </a:ext>
                </a:extLst>
              </p:cNvPr>
              <p:cNvSpPr>
                <a:spLocks noChangeArrowheads="1"/>
              </p:cNvSpPr>
              <p:nvPr/>
            </p:nvSpPr>
            <p:spPr bwMode="auto">
              <a:xfrm>
                <a:off x="5300" y="2803"/>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67" name="Freeform 221">
                <a:extLst>
                  <a:ext uri="{FF2B5EF4-FFF2-40B4-BE49-F238E27FC236}">
                    <a16:creationId xmlns:a16="http://schemas.microsoft.com/office/drawing/2014/main" id="{9D94DB09-1E44-4897-895F-7399586F4A6F}"/>
                  </a:ext>
                </a:extLst>
              </p:cNvPr>
              <p:cNvSpPr>
                <a:spLocks/>
              </p:cNvSpPr>
              <p:nvPr/>
            </p:nvSpPr>
            <p:spPr bwMode="auto">
              <a:xfrm>
                <a:off x="5306" y="2798"/>
                <a:ext cx="2" cy="0"/>
              </a:xfrm>
              <a:custGeom>
                <a:avLst/>
                <a:gdLst>
                  <a:gd name="T0" fmla="*/ 2 w 2"/>
                  <a:gd name="T1" fmla="*/ 2 w 2"/>
                  <a:gd name="T2" fmla="*/ 0 w 2"/>
                  <a:gd name="T3" fmla="*/ 2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68" name="Freeform 222">
                <a:extLst>
                  <a:ext uri="{FF2B5EF4-FFF2-40B4-BE49-F238E27FC236}">
                    <a16:creationId xmlns:a16="http://schemas.microsoft.com/office/drawing/2014/main" id="{79F27114-D143-4BCA-BC3E-ED71B81B79F5}"/>
                  </a:ext>
                </a:extLst>
              </p:cNvPr>
              <p:cNvSpPr>
                <a:spLocks/>
              </p:cNvSpPr>
              <p:nvPr/>
            </p:nvSpPr>
            <p:spPr bwMode="auto">
              <a:xfrm>
                <a:off x="5299" y="2785"/>
                <a:ext cx="2" cy="1"/>
              </a:xfrm>
              <a:custGeom>
                <a:avLst/>
                <a:gdLst>
                  <a:gd name="T0" fmla="*/ 2 w 2"/>
                  <a:gd name="T1" fmla="*/ 1 h 1"/>
                  <a:gd name="T2" fmla="*/ 0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69" name="Freeform 223">
                <a:extLst>
                  <a:ext uri="{FF2B5EF4-FFF2-40B4-BE49-F238E27FC236}">
                    <a16:creationId xmlns:a16="http://schemas.microsoft.com/office/drawing/2014/main" id="{2DA7F302-1DEB-4B91-BAB1-0914198718A0}"/>
                  </a:ext>
                </a:extLst>
              </p:cNvPr>
              <p:cNvSpPr>
                <a:spLocks/>
              </p:cNvSpPr>
              <p:nvPr/>
            </p:nvSpPr>
            <p:spPr bwMode="auto">
              <a:xfrm>
                <a:off x="5308" y="277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70" name="Freeform 224">
                <a:extLst>
                  <a:ext uri="{FF2B5EF4-FFF2-40B4-BE49-F238E27FC236}">
                    <a16:creationId xmlns:a16="http://schemas.microsoft.com/office/drawing/2014/main" id="{57FA7E9C-00C2-4A18-A883-61415C024FDB}"/>
                  </a:ext>
                </a:extLst>
              </p:cNvPr>
              <p:cNvSpPr>
                <a:spLocks/>
              </p:cNvSpPr>
              <p:nvPr/>
            </p:nvSpPr>
            <p:spPr bwMode="auto">
              <a:xfrm>
                <a:off x="5290" y="2745"/>
                <a:ext cx="30" cy="44"/>
              </a:xfrm>
              <a:custGeom>
                <a:avLst/>
                <a:gdLst>
                  <a:gd name="T0" fmla="*/ 11 w 36"/>
                  <a:gd name="T1" fmla="*/ 2 h 53"/>
                  <a:gd name="T2" fmla="*/ 8 w 36"/>
                  <a:gd name="T3" fmla="*/ 1 h 53"/>
                  <a:gd name="T4" fmla="*/ 7 w 36"/>
                  <a:gd name="T5" fmla="*/ 2 h 53"/>
                  <a:gd name="T6" fmla="*/ 8 w 36"/>
                  <a:gd name="T7" fmla="*/ 2 h 53"/>
                  <a:gd name="T8" fmla="*/ 8 w 36"/>
                  <a:gd name="T9" fmla="*/ 5 h 53"/>
                  <a:gd name="T10" fmla="*/ 7 w 36"/>
                  <a:gd name="T11" fmla="*/ 6 h 53"/>
                  <a:gd name="T12" fmla="*/ 9 w 36"/>
                  <a:gd name="T13" fmla="*/ 9 h 53"/>
                  <a:gd name="T14" fmla="*/ 8 w 36"/>
                  <a:gd name="T15" fmla="*/ 9 h 53"/>
                  <a:gd name="T16" fmla="*/ 7 w 36"/>
                  <a:gd name="T17" fmla="*/ 10 h 53"/>
                  <a:gd name="T18" fmla="*/ 11 w 36"/>
                  <a:gd name="T19" fmla="*/ 12 h 53"/>
                  <a:gd name="T20" fmla="*/ 11 w 36"/>
                  <a:gd name="T21" fmla="*/ 14 h 53"/>
                  <a:gd name="T22" fmla="*/ 8 w 36"/>
                  <a:gd name="T23" fmla="*/ 14 h 53"/>
                  <a:gd name="T24" fmla="*/ 8 w 36"/>
                  <a:gd name="T25" fmla="*/ 15 h 53"/>
                  <a:gd name="T26" fmla="*/ 6 w 36"/>
                  <a:gd name="T27" fmla="*/ 16 h 53"/>
                  <a:gd name="T28" fmla="*/ 6 w 36"/>
                  <a:gd name="T29" fmla="*/ 18 h 53"/>
                  <a:gd name="T30" fmla="*/ 7 w 36"/>
                  <a:gd name="T31" fmla="*/ 20 h 53"/>
                  <a:gd name="T32" fmla="*/ 5 w 36"/>
                  <a:gd name="T33" fmla="*/ 18 h 53"/>
                  <a:gd name="T34" fmla="*/ 5 w 36"/>
                  <a:gd name="T35" fmla="*/ 20 h 53"/>
                  <a:gd name="T36" fmla="*/ 3 w 36"/>
                  <a:gd name="T37" fmla="*/ 22 h 53"/>
                  <a:gd name="T38" fmla="*/ 3 w 36"/>
                  <a:gd name="T39" fmla="*/ 22 h 53"/>
                  <a:gd name="T40" fmla="*/ 3 w 36"/>
                  <a:gd name="T41" fmla="*/ 20 h 53"/>
                  <a:gd name="T42" fmla="*/ 8 w 36"/>
                  <a:gd name="T43" fmla="*/ 23 h 53"/>
                  <a:gd name="T44" fmla="*/ 8 w 36"/>
                  <a:gd name="T45" fmla="*/ 23 h 53"/>
                  <a:gd name="T46" fmla="*/ 8 w 36"/>
                  <a:gd name="T47" fmla="*/ 22 h 53"/>
                  <a:gd name="T48" fmla="*/ 10 w 36"/>
                  <a:gd name="T49" fmla="*/ 22 h 53"/>
                  <a:gd name="T50" fmla="*/ 11 w 36"/>
                  <a:gd name="T51" fmla="*/ 20 h 53"/>
                  <a:gd name="T52" fmla="*/ 11 w 36"/>
                  <a:gd name="T53" fmla="*/ 18 h 53"/>
                  <a:gd name="T54" fmla="*/ 11 w 36"/>
                  <a:gd name="T55" fmla="*/ 18 h 53"/>
                  <a:gd name="T56" fmla="*/ 11 w 36"/>
                  <a:gd name="T57" fmla="*/ 18 h 53"/>
                  <a:gd name="T58" fmla="*/ 11 w 36"/>
                  <a:gd name="T59" fmla="*/ 17 h 53"/>
                  <a:gd name="T60" fmla="*/ 11 w 36"/>
                  <a:gd name="T61" fmla="*/ 15 h 53"/>
                  <a:gd name="T62" fmla="*/ 13 w 36"/>
                  <a:gd name="T63" fmla="*/ 15 h 53"/>
                  <a:gd name="T64" fmla="*/ 13 w 36"/>
                  <a:gd name="T65" fmla="*/ 14 h 53"/>
                  <a:gd name="T66" fmla="*/ 12 w 36"/>
                  <a:gd name="T67" fmla="*/ 12 h 53"/>
                  <a:gd name="T68" fmla="*/ 12 w 36"/>
                  <a:gd name="T69" fmla="*/ 10 h 53"/>
                  <a:gd name="T70" fmla="*/ 11 w 36"/>
                  <a:gd name="T71" fmla="*/ 8 h 53"/>
                  <a:gd name="T72" fmla="*/ 12 w 36"/>
                  <a:gd name="T73" fmla="*/ 7 h 53"/>
                  <a:gd name="T74" fmla="*/ 12 w 36"/>
                  <a:gd name="T75" fmla="*/ 5 h 53"/>
                  <a:gd name="T76" fmla="*/ 9 w 36"/>
                  <a:gd name="T77" fmla="*/ 5 h 53"/>
                  <a:gd name="T78" fmla="*/ 13 w 36"/>
                  <a:gd name="T79" fmla="*/ 5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6" h="53">
                    <a:moveTo>
                      <a:pt x="29" y="5"/>
                    </a:moveTo>
                    <a:cubicBezTo>
                      <a:pt x="28" y="4"/>
                      <a:pt x="26" y="3"/>
                      <a:pt x="23" y="2"/>
                    </a:cubicBezTo>
                    <a:cubicBezTo>
                      <a:pt x="25" y="2"/>
                      <a:pt x="25" y="2"/>
                      <a:pt x="25" y="2"/>
                    </a:cubicBezTo>
                    <a:cubicBezTo>
                      <a:pt x="24" y="1"/>
                      <a:pt x="20" y="0"/>
                      <a:pt x="16" y="1"/>
                    </a:cubicBezTo>
                    <a:cubicBezTo>
                      <a:pt x="18" y="1"/>
                      <a:pt x="18" y="1"/>
                      <a:pt x="18" y="1"/>
                    </a:cubicBezTo>
                    <a:cubicBezTo>
                      <a:pt x="22" y="2"/>
                      <a:pt x="14" y="1"/>
                      <a:pt x="13" y="2"/>
                    </a:cubicBezTo>
                    <a:cubicBezTo>
                      <a:pt x="14" y="3"/>
                      <a:pt x="22" y="4"/>
                      <a:pt x="20" y="5"/>
                    </a:cubicBezTo>
                    <a:cubicBezTo>
                      <a:pt x="21" y="5"/>
                      <a:pt x="18" y="5"/>
                      <a:pt x="16" y="5"/>
                    </a:cubicBezTo>
                    <a:cubicBezTo>
                      <a:pt x="16" y="5"/>
                      <a:pt x="22" y="7"/>
                      <a:pt x="23" y="7"/>
                    </a:cubicBezTo>
                    <a:cubicBezTo>
                      <a:pt x="6" y="4"/>
                      <a:pt x="27" y="11"/>
                      <a:pt x="16" y="10"/>
                    </a:cubicBezTo>
                    <a:cubicBezTo>
                      <a:pt x="17" y="11"/>
                      <a:pt x="15" y="11"/>
                      <a:pt x="19" y="13"/>
                    </a:cubicBezTo>
                    <a:cubicBezTo>
                      <a:pt x="14" y="12"/>
                      <a:pt x="18" y="14"/>
                      <a:pt x="13" y="13"/>
                    </a:cubicBezTo>
                    <a:cubicBezTo>
                      <a:pt x="23" y="16"/>
                      <a:pt x="8" y="14"/>
                      <a:pt x="20" y="18"/>
                    </a:cubicBezTo>
                    <a:cubicBezTo>
                      <a:pt x="16" y="18"/>
                      <a:pt x="21" y="18"/>
                      <a:pt x="18" y="19"/>
                    </a:cubicBezTo>
                    <a:cubicBezTo>
                      <a:pt x="16" y="18"/>
                      <a:pt x="16" y="18"/>
                      <a:pt x="16" y="18"/>
                    </a:cubicBezTo>
                    <a:cubicBezTo>
                      <a:pt x="14" y="18"/>
                      <a:pt x="21" y="21"/>
                      <a:pt x="16" y="19"/>
                    </a:cubicBezTo>
                    <a:cubicBezTo>
                      <a:pt x="14" y="20"/>
                      <a:pt x="19" y="21"/>
                      <a:pt x="22" y="23"/>
                    </a:cubicBezTo>
                    <a:cubicBezTo>
                      <a:pt x="20" y="23"/>
                      <a:pt x="18" y="22"/>
                      <a:pt x="13" y="21"/>
                    </a:cubicBezTo>
                    <a:cubicBezTo>
                      <a:pt x="18" y="23"/>
                      <a:pt x="15" y="23"/>
                      <a:pt x="18" y="25"/>
                    </a:cubicBezTo>
                    <a:cubicBezTo>
                      <a:pt x="18" y="25"/>
                      <a:pt x="20" y="25"/>
                      <a:pt x="22" y="26"/>
                    </a:cubicBezTo>
                    <a:cubicBezTo>
                      <a:pt x="20" y="27"/>
                      <a:pt x="25" y="29"/>
                      <a:pt x="26" y="31"/>
                    </a:cubicBezTo>
                    <a:cubicBezTo>
                      <a:pt x="19" y="29"/>
                      <a:pt x="26" y="30"/>
                      <a:pt x="21" y="29"/>
                    </a:cubicBezTo>
                    <a:cubicBezTo>
                      <a:pt x="18" y="26"/>
                      <a:pt x="19" y="26"/>
                      <a:pt x="15" y="23"/>
                    </a:cubicBezTo>
                    <a:cubicBezTo>
                      <a:pt x="14" y="24"/>
                      <a:pt x="14" y="26"/>
                      <a:pt x="16" y="29"/>
                    </a:cubicBezTo>
                    <a:cubicBezTo>
                      <a:pt x="15" y="29"/>
                      <a:pt x="13" y="27"/>
                      <a:pt x="12" y="27"/>
                    </a:cubicBezTo>
                    <a:cubicBezTo>
                      <a:pt x="9" y="27"/>
                      <a:pt x="18" y="32"/>
                      <a:pt x="15" y="32"/>
                    </a:cubicBezTo>
                    <a:cubicBezTo>
                      <a:pt x="12" y="30"/>
                      <a:pt x="12" y="30"/>
                      <a:pt x="12" y="30"/>
                    </a:cubicBezTo>
                    <a:cubicBezTo>
                      <a:pt x="15" y="33"/>
                      <a:pt x="10" y="31"/>
                      <a:pt x="11" y="34"/>
                    </a:cubicBezTo>
                    <a:cubicBezTo>
                      <a:pt x="13" y="34"/>
                      <a:pt x="14" y="35"/>
                      <a:pt x="15" y="36"/>
                    </a:cubicBezTo>
                    <a:cubicBezTo>
                      <a:pt x="7" y="31"/>
                      <a:pt x="17" y="40"/>
                      <a:pt x="11" y="37"/>
                    </a:cubicBezTo>
                    <a:cubicBezTo>
                      <a:pt x="16" y="40"/>
                      <a:pt x="18" y="43"/>
                      <a:pt x="18" y="44"/>
                    </a:cubicBezTo>
                    <a:cubicBezTo>
                      <a:pt x="14" y="42"/>
                      <a:pt x="14" y="42"/>
                      <a:pt x="14" y="42"/>
                    </a:cubicBezTo>
                    <a:cubicBezTo>
                      <a:pt x="17" y="42"/>
                      <a:pt x="9" y="37"/>
                      <a:pt x="8" y="35"/>
                    </a:cubicBezTo>
                    <a:cubicBezTo>
                      <a:pt x="10" y="37"/>
                      <a:pt x="6" y="36"/>
                      <a:pt x="9" y="39"/>
                    </a:cubicBezTo>
                    <a:cubicBezTo>
                      <a:pt x="6" y="37"/>
                      <a:pt x="6" y="37"/>
                      <a:pt x="6" y="37"/>
                    </a:cubicBezTo>
                    <a:cubicBezTo>
                      <a:pt x="5" y="37"/>
                      <a:pt x="13" y="43"/>
                      <a:pt x="9" y="42"/>
                    </a:cubicBezTo>
                    <a:cubicBezTo>
                      <a:pt x="7" y="40"/>
                      <a:pt x="7" y="40"/>
                      <a:pt x="7" y="40"/>
                    </a:cubicBezTo>
                    <a:cubicBezTo>
                      <a:pt x="6" y="42"/>
                      <a:pt x="0" y="40"/>
                      <a:pt x="4" y="46"/>
                    </a:cubicBezTo>
                    <a:cubicBezTo>
                      <a:pt x="5" y="48"/>
                      <a:pt x="11" y="52"/>
                      <a:pt x="12" y="53"/>
                    </a:cubicBezTo>
                    <a:cubicBezTo>
                      <a:pt x="12" y="51"/>
                      <a:pt x="9" y="47"/>
                      <a:pt x="7" y="45"/>
                    </a:cubicBezTo>
                    <a:cubicBezTo>
                      <a:pt x="11" y="48"/>
                      <a:pt x="11" y="48"/>
                      <a:pt x="11" y="48"/>
                    </a:cubicBezTo>
                    <a:cubicBezTo>
                      <a:pt x="9" y="46"/>
                      <a:pt x="8" y="44"/>
                      <a:pt x="5" y="42"/>
                    </a:cubicBezTo>
                    <a:cubicBezTo>
                      <a:pt x="4" y="40"/>
                      <a:pt x="9" y="45"/>
                      <a:pt x="7" y="42"/>
                    </a:cubicBezTo>
                    <a:cubicBezTo>
                      <a:pt x="11" y="46"/>
                      <a:pt x="12" y="46"/>
                      <a:pt x="15" y="49"/>
                    </a:cubicBezTo>
                    <a:cubicBezTo>
                      <a:pt x="13" y="47"/>
                      <a:pt x="13" y="47"/>
                      <a:pt x="13" y="47"/>
                    </a:cubicBezTo>
                    <a:cubicBezTo>
                      <a:pt x="15" y="48"/>
                      <a:pt x="15" y="48"/>
                      <a:pt x="17" y="49"/>
                    </a:cubicBezTo>
                    <a:cubicBezTo>
                      <a:pt x="12" y="44"/>
                      <a:pt x="20" y="49"/>
                      <a:pt x="18" y="46"/>
                    </a:cubicBezTo>
                    <a:cubicBezTo>
                      <a:pt x="17" y="46"/>
                      <a:pt x="17" y="46"/>
                      <a:pt x="17" y="46"/>
                    </a:cubicBezTo>
                    <a:cubicBezTo>
                      <a:pt x="15" y="44"/>
                      <a:pt x="15" y="44"/>
                      <a:pt x="15" y="43"/>
                    </a:cubicBezTo>
                    <a:cubicBezTo>
                      <a:pt x="18" y="45"/>
                      <a:pt x="18" y="45"/>
                      <a:pt x="20" y="45"/>
                    </a:cubicBezTo>
                    <a:cubicBezTo>
                      <a:pt x="19" y="43"/>
                      <a:pt x="14" y="40"/>
                      <a:pt x="15" y="39"/>
                    </a:cubicBezTo>
                    <a:cubicBezTo>
                      <a:pt x="19" y="42"/>
                      <a:pt x="18" y="40"/>
                      <a:pt x="22" y="42"/>
                    </a:cubicBezTo>
                    <a:cubicBezTo>
                      <a:pt x="18" y="39"/>
                      <a:pt x="22" y="39"/>
                      <a:pt x="19" y="38"/>
                    </a:cubicBezTo>
                    <a:cubicBezTo>
                      <a:pt x="18" y="37"/>
                      <a:pt x="19" y="36"/>
                      <a:pt x="22" y="38"/>
                    </a:cubicBezTo>
                    <a:cubicBezTo>
                      <a:pt x="22" y="39"/>
                      <a:pt x="22" y="39"/>
                      <a:pt x="22" y="39"/>
                    </a:cubicBezTo>
                    <a:cubicBezTo>
                      <a:pt x="23" y="38"/>
                      <a:pt x="23" y="38"/>
                      <a:pt x="23" y="38"/>
                    </a:cubicBezTo>
                    <a:cubicBezTo>
                      <a:pt x="24" y="39"/>
                      <a:pt x="24" y="39"/>
                      <a:pt x="24" y="39"/>
                    </a:cubicBezTo>
                    <a:cubicBezTo>
                      <a:pt x="24" y="39"/>
                      <a:pt x="21" y="37"/>
                      <a:pt x="23" y="38"/>
                    </a:cubicBezTo>
                    <a:cubicBezTo>
                      <a:pt x="25" y="38"/>
                      <a:pt x="24" y="39"/>
                      <a:pt x="25" y="39"/>
                    </a:cubicBezTo>
                    <a:cubicBezTo>
                      <a:pt x="26" y="38"/>
                      <a:pt x="18" y="33"/>
                      <a:pt x="23" y="35"/>
                    </a:cubicBezTo>
                    <a:cubicBezTo>
                      <a:pt x="21" y="33"/>
                      <a:pt x="21" y="32"/>
                      <a:pt x="16" y="30"/>
                    </a:cubicBezTo>
                    <a:cubicBezTo>
                      <a:pt x="18" y="30"/>
                      <a:pt x="22" y="32"/>
                      <a:pt x="22" y="31"/>
                    </a:cubicBezTo>
                    <a:cubicBezTo>
                      <a:pt x="18" y="28"/>
                      <a:pt x="24" y="31"/>
                      <a:pt x="21" y="29"/>
                    </a:cubicBezTo>
                    <a:cubicBezTo>
                      <a:pt x="26" y="32"/>
                      <a:pt x="23" y="30"/>
                      <a:pt x="27" y="33"/>
                    </a:cubicBezTo>
                    <a:cubicBezTo>
                      <a:pt x="29" y="33"/>
                      <a:pt x="23" y="29"/>
                      <a:pt x="25" y="28"/>
                    </a:cubicBezTo>
                    <a:cubicBezTo>
                      <a:pt x="28" y="30"/>
                      <a:pt x="28" y="30"/>
                      <a:pt x="28" y="30"/>
                    </a:cubicBezTo>
                    <a:cubicBezTo>
                      <a:pt x="27" y="29"/>
                      <a:pt x="23" y="27"/>
                      <a:pt x="27" y="28"/>
                    </a:cubicBezTo>
                    <a:cubicBezTo>
                      <a:pt x="24" y="26"/>
                      <a:pt x="24" y="26"/>
                      <a:pt x="24" y="26"/>
                    </a:cubicBezTo>
                    <a:cubicBezTo>
                      <a:pt x="26" y="26"/>
                      <a:pt x="26" y="25"/>
                      <a:pt x="30" y="26"/>
                    </a:cubicBezTo>
                    <a:cubicBezTo>
                      <a:pt x="24" y="22"/>
                      <a:pt x="24" y="22"/>
                      <a:pt x="24" y="22"/>
                    </a:cubicBezTo>
                    <a:cubicBezTo>
                      <a:pt x="31" y="24"/>
                      <a:pt x="25" y="20"/>
                      <a:pt x="20" y="17"/>
                    </a:cubicBezTo>
                    <a:cubicBezTo>
                      <a:pt x="20" y="17"/>
                      <a:pt x="22" y="16"/>
                      <a:pt x="23" y="17"/>
                    </a:cubicBezTo>
                    <a:cubicBezTo>
                      <a:pt x="25" y="18"/>
                      <a:pt x="25" y="18"/>
                      <a:pt x="25" y="18"/>
                    </a:cubicBezTo>
                    <a:cubicBezTo>
                      <a:pt x="26" y="17"/>
                      <a:pt x="29" y="18"/>
                      <a:pt x="24" y="16"/>
                    </a:cubicBezTo>
                    <a:cubicBezTo>
                      <a:pt x="23" y="15"/>
                      <a:pt x="28" y="16"/>
                      <a:pt x="29" y="16"/>
                    </a:cubicBezTo>
                    <a:cubicBezTo>
                      <a:pt x="22" y="13"/>
                      <a:pt x="36" y="13"/>
                      <a:pt x="24" y="10"/>
                    </a:cubicBezTo>
                    <a:cubicBezTo>
                      <a:pt x="24" y="11"/>
                      <a:pt x="22" y="11"/>
                      <a:pt x="22" y="12"/>
                    </a:cubicBezTo>
                    <a:cubicBezTo>
                      <a:pt x="20" y="12"/>
                      <a:pt x="18" y="11"/>
                      <a:pt x="18" y="11"/>
                    </a:cubicBezTo>
                    <a:cubicBezTo>
                      <a:pt x="18" y="10"/>
                      <a:pt x="22" y="10"/>
                      <a:pt x="20" y="9"/>
                    </a:cubicBezTo>
                    <a:cubicBezTo>
                      <a:pt x="28" y="10"/>
                      <a:pt x="28" y="10"/>
                      <a:pt x="28" y="10"/>
                    </a:cubicBezTo>
                    <a:cubicBezTo>
                      <a:pt x="36" y="10"/>
                      <a:pt x="18" y="5"/>
                      <a:pt x="29"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71" name="Freeform 225">
                <a:extLst>
                  <a:ext uri="{FF2B5EF4-FFF2-40B4-BE49-F238E27FC236}">
                    <a16:creationId xmlns:a16="http://schemas.microsoft.com/office/drawing/2014/main" id="{BF11F26B-9079-427B-98FC-D7F383509725}"/>
                  </a:ext>
                </a:extLst>
              </p:cNvPr>
              <p:cNvSpPr>
                <a:spLocks/>
              </p:cNvSpPr>
              <p:nvPr/>
            </p:nvSpPr>
            <p:spPr bwMode="auto">
              <a:xfrm>
                <a:off x="5312" y="2761"/>
                <a:ext cx="3" cy="1"/>
              </a:xfrm>
              <a:custGeom>
                <a:avLst/>
                <a:gdLst>
                  <a:gd name="T0" fmla="*/ 0 w 4"/>
                  <a:gd name="T1" fmla="*/ 0 h 1"/>
                  <a:gd name="T2" fmla="*/ 2 w 4"/>
                  <a:gd name="T3" fmla="*/ 1 h 1"/>
                  <a:gd name="T4" fmla="*/ 0 w 4"/>
                  <a:gd name="T5" fmla="*/ 0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cubicBezTo>
                      <a:pt x="4" y="1"/>
                      <a:pt x="4" y="1"/>
                      <a:pt x="4" y="1"/>
                    </a:cubicBezTo>
                    <a:cubicBezTo>
                      <a:pt x="0" y="0"/>
                      <a:pt x="0" y="0"/>
                      <a:pt x="0" y="0"/>
                    </a:cubicBezTo>
                    <a:cubicBezTo>
                      <a:pt x="1" y="0"/>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72" name="Freeform 226">
                <a:extLst>
                  <a:ext uri="{FF2B5EF4-FFF2-40B4-BE49-F238E27FC236}">
                    <a16:creationId xmlns:a16="http://schemas.microsoft.com/office/drawing/2014/main" id="{AAFF5941-B396-4DD9-993B-44D3593BB8FC}"/>
                  </a:ext>
                </a:extLst>
              </p:cNvPr>
              <p:cNvSpPr>
                <a:spLocks/>
              </p:cNvSpPr>
              <p:nvPr/>
            </p:nvSpPr>
            <p:spPr bwMode="auto">
              <a:xfrm>
                <a:off x="5311" y="2760"/>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0" y="0"/>
                      <a:pt x="0" y="0"/>
                      <a:pt x="0" y="0"/>
                    </a:cubicBezTo>
                    <a:cubicBezTo>
                      <a:pt x="0"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73" name="Freeform 227">
                <a:extLst>
                  <a:ext uri="{FF2B5EF4-FFF2-40B4-BE49-F238E27FC236}">
                    <a16:creationId xmlns:a16="http://schemas.microsoft.com/office/drawing/2014/main" id="{3707D157-6ADB-4F0C-A843-62E20B7AE5C6}"/>
                  </a:ext>
                </a:extLst>
              </p:cNvPr>
              <p:cNvSpPr>
                <a:spLocks/>
              </p:cNvSpPr>
              <p:nvPr/>
            </p:nvSpPr>
            <p:spPr bwMode="auto">
              <a:xfrm>
                <a:off x="5313" y="2746"/>
                <a:ext cx="1" cy="1"/>
              </a:xfrm>
              <a:custGeom>
                <a:avLst/>
                <a:gdLst>
                  <a:gd name="T0" fmla="*/ 1 w 2"/>
                  <a:gd name="T1" fmla="*/ 1 h 1"/>
                  <a:gd name="T2" fmla="*/ 1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1" y="0"/>
                      <a:pt x="2" y="0"/>
                      <a:pt x="1" y="0"/>
                    </a:cubicBezTo>
                    <a:cubicBezTo>
                      <a:pt x="0"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74" name="Rectangle 228">
                <a:extLst>
                  <a:ext uri="{FF2B5EF4-FFF2-40B4-BE49-F238E27FC236}">
                    <a16:creationId xmlns:a16="http://schemas.microsoft.com/office/drawing/2014/main" id="{0D9FE855-5CCC-42E6-AA18-67E1267BCD32}"/>
                  </a:ext>
                </a:extLst>
              </p:cNvPr>
              <p:cNvSpPr>
                <a:spLocks noChangeArrowheads="1"/>
              </p:cNvSpPr>
              <p:nvPr/>
            </p:nvSpPr>
            <p:spPr bwMode="auto">
              <a:xfrm>
                <a:off x="5311" y="2746"/>
                <a:ext cx="2"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75" name="Freeform 229">
                <a:extLst>
                  <a:ext uri="{FF2B5EF4-FFF2-40B4-BE49-F238E27FC236}">
                    <a16:creationId xmlns:a16="http://schemas.microsoft.com/office/drawing/2014/main" id="{336E7263-54EE-4446-BF42-3B889F8A9992}"/>
                  </a:ext>
                </a:extLst>
              </p:cNvPr>
              <p:cNvSpPr>
                <a:spLocks/>
              </p:cNvSpPr>
              <p:nvPr/>
            </p:nvSpPr>
            <p:spPr bwMode="auto">
              <a:xfrm>
                <a:off x="5294" y="2729"/>
                <a:ext cx="23" cy="16"/>
              </a:xfrm>
              <a:custGeom>
                <a:avLst/>
                <a:gdLst>
                  <a:gd name="T0" fmla="*/ 5 w 28"/>
                  <a:gd name="T1" fmla="*/ 2 h 20"/>
                  <a:gd name="T2" fmla="*/ 2 w 28"/>
                  <a:gd name="T3" fmla="*/ 2 h 20"/>
                  <a:gd name="T4" fmla="*/ 4 w 28"/>
                  <a:gd name="T5" fmla="*/ 1 h 20"/>
                  <a:gd name="T6" fmla="*/ 2 w 28"/>
                  <a:gd name="T7" fmla="*/ 2 h 20"/>
                  <a:gd name="T8" fmla="*/ 5 w 28"/>
                  <a:gd name="T9" fmla="*/ 4 h 20"/>
                  <a:gd name="T10" fmla="*/ 3 w 28"/>
                  <a:gd name="T11" fmla="*/ 4 h 20"/>
                  <a:gd name="T12" fmla="*/ 6 w 28"/>
                  <a:gd name="T13" fmla="*/ 5 h 20"/>
                  <a:gd name="T14" fmla="*/ 3 w 28"/>
                  <a:gd name="T15" fmla="*/ 5 h 20"/>
                  <a:gd name="T16" fmla="*/ 5 w 28"/>
                  <a:gd name="T17" fmla="*/ 6 h 20"/>
                  <a:gd name="T18" fmla="*/ 6 w 28"/>
                  <a:gd name="T19" fmla="*/ 6 h 20"/>
                  <a:gd name="T20" fmla="*/ 5 w 28"/>
                  <a:gd name="T21" fmla="*/ 6 h 20"/>
                  <a:gd name="T22" fmla="*/ 6 w 28"/>
                  <a:gd name="T23" fmla="*/ 6 h 20"/>
                  <a:gd name="T24" fmla="*/ 6 w 28"/>
                  <a:gd name="T25" fmla="*/ 6 h 20"/>
                  <a:gd name="T26" fmla="*/ 6 w 28"/>
                  <a:gd name="T27" fmla="*/ 6 h 20"/>
                  <a:gd name="T28" fmla="*/ 7 w 28"/>
                  <a:gd name="T29" fmla="*/ 7 h 20"/>
                  <a:gd name="T30" fmla="*/ 5 w 28"/>
                  <a:gd name="T31" fmla="*/ 7 h 20"/>
                  <a:gd name="T32" fmla="*/ 7 w 28"/>
                  <a:gd name="T33" fmla="*/ 8 h 20"/>
                  <a:gd name="T34" fmla="*/ 9 w 28"/>
                  <a:gd name="T35" fmla="*/ 8 h 20"/>
                  <a:gd name="T36" fmla="*/ 7 w 28"/>
                  <a:gd name="T37" fmla="*/ 7 h 20"/>
                  <a:gd name="T38" fmla="*/ 7 w 28"/>
                  <a:gd name="T39" fmla="*/ 7 h 20"/>
                  <a:gd name="T40" fmla="*/ 7 w 28"/>
                  <a:gd name="T41" fmla="*/ 6 h 20"/>
                  <a:gd name="T42" fmla="*/ 9 w 28"/>
                  <a:gd name="T43" fmla="*/ 7 h 20"/>
                  <a:gd name="T44" fmla="*/ 11 w 28"/>
                  <a:gd name="T45" fmla="*/ 6 h 20"/>
                  <a:gd name="T46" fmla="*/ 11 w 28"/>
                  <a:gd name="T47" fmla="*/ 6 h 20"/>
                  <a:gd name="T48" fmla="*/ 10 w 28"/>
                  <a:gd name="T49" fmla="*/ 5 h 20"/>
                  <a:gd name="T50" fmla="*/ 9 w 28"/>
                  <a:gd name="T51" fmla="*/ 6 h 20"/>
                  <a:gd name="T52" fmla="*/ 6 w 28"/>
                  <a:gd name="T53" fmla="*/ 6 h 20"/>
                  <a:gd name="T54" fmla="*/ 6 w 28"/>
                  <a:gd name="T55" fmla="*/ 5 h 20"/>
                  <a:gd name="T56" fmla="*/ 8 w 28"/>
                  <a:gd name="T57" fmla="*/ 5 h 20"/>
                  <a:gd name="T58" fmla="*/ 7 w 28"/>
                  <a:gd name="T59" fmla="*/ 5 h 20"/>
                  <a:gd name="T60" fmla="*/ 10 w 28"/>
                  <a:gd name="T61" fmla="*/ 5 h 20"/>
                  <a:gd name="T62" fmla="*/ 7 w 28"/>
                  <a:gd name="T63" fmla="*/ 5 h 20"/>
                  <a:gd name="T64" fmla="*/ 7 w 28"/>
                  <a:gd name="T65" fmla="*/ 3 h 20"/>
                  <a:gd name="T66" fmla="*/ 8 w 28"/>
                  <a:gd name="T67" fmla="*/ 3 h 20"/>
                  <a:gd name="T68" fmla="*/ 6 w 28"/>
                  <a:gd name="T69" fmla="*/ 3 h 20"/>
                  <a:gd name="T70" fmla="*/ 7 w 28"/>
                  <a:gd name="T71" fmla="*/ 2 h 20"/>
                  <a:gd name="T72" fmla="*/ 5 w 28"/>
                  <a:gd name="T73" fmla="*/ 2 h 20"/>
                  <a:gd name="T74" fmla="*/ 5 w 28"/>
                  <a:gd name="T75" fmla="*/ 2 h 20"/>
                  <a:gd name="T76" fmla="*/ 5 w 28"/>
                  <a:gd name="T77" fmla="*/ 2 h 20"/>
                  <a:gd name="T78" fmla="*/ 2 w 28"/>
                  <a:gd name="T79" fmla="*/ 2 h 20"/>
                  <a:gd name="T80" fmla="*/ 5 w 28"/>
                  <a:gd name="T81" fmla="*/ 2 h 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 h="20">
                    <a:moveTo>
                      <a:pt x="10" y="2"/>
                    </a:moveTo>
                    <a:cubicBezTo>
                      <a:pt x="6" y="4"/>
                      <a:pt x="6" y="4"/>
                      <a:pt x="6" y="4"/>
                    </a:cubicBezTo>
                    <a:cubicBezTo>
                      <a:pt x="8" y="2"/>
                      <a:pt x="5" y="3"/>
                      <a:pt x="9" y="1"/>
                    </a:cubicBezTo>
                    <a:cubicBezTo>
                      <a:pt x="4" y="4"/>
                      <a:pt x="7" y="0"/>
                      <a:pt x="2" y="5"/>
                    </a:cubicBezTo>
                    <a:cubicBezTo>
                      <a:pt x="5" y="6"/>
                      <a:pt x="3" y="9"/>
                      <a:pt x="10" y="10"/>
                    </a:cubicBezTo>
                    <a:cubicBezTo>
                      <a:pt x="7" y="10"/>
                      <a:pt x="7" y="10"/>
                      <a:pt x="7" y="10"/>
                    </a:cubicBezTo>
                    <a:cubicBezTo>
                      <a:pt x="13" y="10"/>
                      <a:pt x="0" y="14"/>
                      <a:pt x="13" y="12"/>
                    </a:cubicBezTo>
                    <a:cubicBezTo>
                      <a:pt x="7" y="13"/>
                      <a:pt x="7" y="13"/>
                      <a:pt x="7" y="13"/>
                    </a:cubicBezTo>
                    <a:cubicBezTo>
                      <a:pt x="5" y="14"/>
                      <a:pt x="16" y="13"/>
                      <a:pt x="10" y="15"/>
                    </a:cubicBezTo>
                    <a:cubicBezTo>
                      <a:pt x="12" y="14"/>
                      <a:pt x="12" y="14"/>
                      <a:pt x="12" y="14"/>
                    </a:cubicBezTo>
                    <a:cubicBezTo>
                      <a:pt x="12" y="15"/>
                      <a:pt x="11" y="15"/>
                      <a:pt x="11" y="15"/>
                    </a:cubicBezTo>
                    <a:cubicBezTo>
                      <a:pt x="12" y="15"/>
                      <a:pt x="12" y="15"/>
                      <a:pt x="12" y="15"/>
                    </a:cubicBezTo>
                    <a:cubicBezTo>
                      <a:pt x="15" y="15"/>
                      <a:pt x="15" y="16"/>
                      <a:pt x="13" y="16"/>
                    </a:cubicBezTo>
                    <a:cubicBezTo>
                      <a:pt x="11" y="16"/>
                      <a:pt x="12" y="16"/>
                      <a:pt x="12" y="16"/>
                    </a:cubicBezTo>
                    <a:cubicBezTo>
                      <a:pt x="10" y="16"/>
                      <a:pt x="14" y="17"/>
                      <a:pt x="14" y="17"/>
                    </a:cubicBezTo>
                    <a:cubicBezTo>
                      <a:pt x="12" y="17"/>
                      <a:pt x="11" y="17"/>
                      <a:pt x="10" y="17"/>
                    </a:cubicBezTo>
                    <a:cubicBezTo>
                      <a:pt x="13" y="19"/>
                      <a:pt x="6" y="19"/>
                      <a:pt x="15" y="20"/>
                    </a:cubicBezTo>
                    <a:cubicBezTo>
                      <a:pt x="17" y="20"/>
                      <a:pt x="19" y="20"/>
                      <a:pt x="19" y="20"/>
                    </a:cubicBezTo>
                    <a:cubicBezTo>
                      <a:pt x="23" y="19"/>
                      <a:pt x="19" y="18"/>
                      <a:pt x="16" y="18"/>
                    </a:cubicBezTo>
                    <a:cubicBezTo>
                      <a:pt x="16" y="18"/>
                      <a:pt x="16" y="18"/>
                      <a:pt x="16" y="18"/>
                    </a:cubicBezTo>
                    <a:cubicBezTo>
                      <a:pt x="7" y="17"/>
                      <a:pt x="18" y="17"/>
                      <a:pt x="15" y="16"/>
                    </a:cubicBezTo>
                    <a:cubicBezTo>
                      <a:pt x="18" y="16"/>
                      <a:pt x="18" y="17"/>
                      <a:pt x="20" y="17"/>
                    </a:cubicBezTo>
                    <a:cubicBezTo>
                      <a:pt x="28" y="15"/>
                      <a:pt x="15" y="15"/>
                      <a:pt x="24" y="14"/>
                    </a:cubicBezTo>
                    <a:cubicBezTo>
                      <a:pt x="24" y="14"/>
                      <a:pt x="24" y="14"/>
                      <a:pt x="24" y="14"/>
                    </a:cubicBezTo>
                    <a:cubicBezTo>
                      <a:pt x="25" y="13"/>
                      <a:pt x="23" y="13"/>
                      <a:pt x="22" y="13"/>
                    </a:cubicBezTo>
                    <a:cubicBezTo>
                      <a:pt x="19" y="14"/>
                      <a:pt x="19" y="14"/>
                      <a:pt x="19" y="14"/>
                    </a:cubicBezTo>
                    <a:cubicBezTo>
                      <a:pt x="19" y="14"/>
                      <a:pt x="14" y="14"/>
                      <a:pt x="13" y="14"/>
                    </a:cubicBezTo>
                    <a:cubicBezTo>
                      <a:pt x="17" y="13"/>
                      <a:pt x="11" y="14"/>
                      <a:pt x="13" y="13"/>
                    </a:cubicBezTo>
                    <a:cubicBezTo>
                      <a:pt x="16" y="12"/>
                      <a:pt x="16" y="13"/>
                      <a:pt x="18" y="13"/>
                    </a:cubicBezTo>
                    <a:cubicBezTo>
                      <a:pt x="15" y="13"/>
                      <a:pt x="15" y="13"/>
                      <a:pt x="15" y="13"/>
                    </a:cubicBezTo>
                    <a:cubicBezTo>
                      <a:pt x="15" y="12"/>
                      <a:pt x="19" y="11"/>
                      <a:pt x="21" y="11"/>
                    </a:cubicBezTo>
                    <a:cubicBezTo>
                      <a:pt x="18" y="11"/>
                      <a:pt x="19" y="11"/>
                      <a:pt x="15" y="12"/>
                    </a:cubicBezTo>
                    <a:cubicBezTo>
                      <a:pt x="20" y="10"/>
                      <a:pt x="18" y="7"/>
                      <a:pt x="14" y="7"/>
                    </a:cubicBezTo>
                    <a:cubicBezTo>
                      <a:pt x="15" y="8"/>
                      <a:pt x="18" y="6"/>
                      <a:pt x="17" y="7"/>
                    </a:cubicBezTo>
                    <a:cubicBezTo>
                      <a:pt x="18" y="6"/>
                      <a:pt x="16" y="6"/>
                      <a:pt x="13" y="7"/>
                    </a:cubicBezTo>
                    <a:cubicBezTo>
                      <a:pt x="11" y="7"/>
                      <a:pt x="12" y="6"/>
                      <a:pt x="14" y="4"/>
                    </a:cubicBezTo>
                    <a:cubicBezTo>
                      <a:pt x="11" y="6"/>
                      <a:pt x="11" y="6"/>
                      <a:pt x="11" y="6"/>
                    </a:cubicBezTo>
                    <a:cubicBezTo>
                      <a:pt x="7" y="7"/>
                      <a:pt x="14" y="3"/>
                      <a:pt x="11" y="3"/>
                    </a:cubicBezTo>
                    <a:cubicBezTo>
                      <a:pt x="11" y="3"/>
                      <a:pt x="11" y="3"/>
                      <a:pt x="11" y="3"/>
                    </a:cubicBezTo>
                    <a:cubicBezTo>
                      <a:pt x="10" y="3"/>
                      <a:pt x="4" y="7"/>
                      <a:pt x="5" y="5"/>
                    </a:cubicBezTo>
                    <a:cubicBezTo>
                      <a:pt x="8" y="4"/>
                      <a:pt x="8" y="4"/>
                      <a:pt x="1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76" name="Freeform 230">
                <a:extLst>
                  <a:ext uri="{FF2B5EF4-FFF2-40B4-BE49-F238E27FC236}">
                    <a16:creationId xmlns:a16="http://schemas.microsoft.com/office/drawing/2014/main" id="{F2081F91-0F9C-44AF-AD08-0519392EBBE0}"/>
                  </a:ext>
                </a:extLst>
              </p:cNvPr>
              <p:cNvSpPr>
                <a:spLocks/>
              </p:cNvSpPr>
              <p:nvPr/>
            </p:nvSpPr>
            <p:spPr bwMode="auto">
              <a:xfrm>
                <a:off x="5295" y="2729"/>
                <a:ext cx="4" cy="5"/>
              </a:xfrm>
              <a:custGeom>
                <a:avLst/>
                <a:gdLst>
                  <a:gd name="T0" fmla="*/ 1 w 6"/>
                  <a:gd name="T1" fmla="*/ 3 h 6"/>
                  <a:gd name="T2" fmla="*/ 1 w 6"/>
                  <a:gd name="T3" fmla="*/ 1 h 6"/>
                  <a:gd name="T4" fmla="*/ 0 w 6"/>
                  <a:gd name="T5" fmla="*/ 3 h 6"/>
                  <a:gd name="T6" fmla="*/ 1 w 6"/>
                  <a:gd name="T7" fmla="*/ 3 h 6"/>
                  <a:gd name="T8" fmla="*/ 1 w 6"/>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2" y="3"/>
                    </a:moveTo>
                    <a:cubicBezTo>
                      <a:pt x="5" y="1"/>
                      <a:pt x="5" y="1"/>
                      <a:pt x="5" y="1"/>
                    </a:cubicBezTo>
                    <a:cubicBezTo>
                      <a:pt x="6" y="0"/>
                      <a:pt x="2" y="3"/>
                      <a:pt x="0" y="5"/>
                    </a:cubicBezTo>
                    <a:cubicBezTo>
                      <a:pt x="1" y="4"/>
                      <a:pt x="0" y="6"/>
                      <a:pt x="1" y="4"/>
                    </a:cubicBezTo>
                    <a:cubicBezTo>
                      <a:pt x="2" y="4"/>
                      <a:pt x="3" y="3"/>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77" name="Freeform 231">
                <a:extLst>
                  <a:ext uri="{FF2B5EF4-FFF2-40B4-BE49-F238E27FC236}">
                    <a16:creationId xmlns:a16="http://schemas.microsoft.com/office/drawing/2014/main" id="{407DB068-12FC-4A6C-A4F5-3E6E44D893EE}"/>
                  </a:ext>
                </a:extLst>
              </p:cNvPr>
              <p:cNvSpPr>
                <a:spLocks/>
              </p:cNvSpPr>
              <p:nvPr/>
            </p:nvSpPr>
            <p:spPr bwMode="auto">
              <a:xfrm>
                <a:off x="5287" y="2725"/>
                <a:ext cx="12" cy="11"/>
              </a:xfrm>
              <a:custGeom>
                <a:avLst/>
                <a:gdLst>
                  <a:gd name="T0" fmla="*/ 2 w 15"/>
                  <a:gd name="T1" fmla="*/ 3 h 13"/>
                  <a:gd name="T2" fmla="*/ 2 w 15"/>
                  <a:gd name="T3" fmla="*/ 4 h 13"/>
                  <a:gd name="T4" fmla="*/ 2 w 15"/>
                  <a:gd name="T5" fmla="*/ 6 h 13"/>
                  <a:gd name="T6" fmla="*/ 5 w 15"/>
                  <a:gd name="T7" fmla="*/ 3 h 13"/>
                  <a:gd name="T8" fmla="*/ 3 w 15"/>
                  <a:gd name="T9" fmla="*/ 5 h 13"/>
                  <a:gd name="T10" fmla="*/ 5 w 15"/>
                  <a:gd name="T11" fmla="*/ 3 h 13"/>
                  <a:gd name="T12" fmla="*/ 4 w 15"/>
                  <a:gd name="T13" fmla="*/ 4 h 13"/>
                  <a:gd name="T14" fmla="*/ 5 w 15"/>
                  <a:gd name="T15" fmla="*/ 3 h 13"/>
                  <a:gd name="T16" fmla="*/ 5 w 15"/>
                  <a:gd name="T17" fmla="*/ 3 h 13"/>
                  <a:gd name="T18" fmla="*/ 5 w 15"/>
                  <a:gd name="T19" fmla="*/ 3 h 13"/>
                  <a:gd name="T20" fmla="*/ 3 w 15"/>
                  <a:gd name="T21" fmla="*/ 4 h 13"/>
                  <a:gd name="T22" fmla="*/ 5 w 15"/>
                  <a:gd name="T23" fmla="*/ 3 h 13"/>
                  <a:gd name="T24" fmla="*/ 5 w 15"/>
                  <a:gd name="T25" fmla="*/ 1 h 13"/>
                  <a:gd name="T26" fmla="*/ 4 w 15"/>
                  <a:gd name="T27" fmla="*/ 2 h 13"/>
                  <a:gd name="T28" fmla="*/ 3 w 15"/>
                  <a:gd name="T29" fmla="*/ 3 h 13"/>
                  <a:gd name="T30" fmla="*/ 4 w 15"/>
                  <a:gd name="T31" fmla="*/ 1 h 13"/>
                  <a:gd name="T32" fmla="*/ 2 w 15"/>
                  <a:gd name="T33" fmla="*/ 1 h 13"/>
                  <a:gd name="T34" fmla="*/ 2 w 15"/>
                  <a:gd name="T35" fmla="*/ 3 h 13"/>
                  <a:gd name="T36" fmla="*/ 2 w 15"/>
                  <a:gd name="T37" fmla="*/ 2 h 13"/>
                  <a:gd name="T38" fmla="*/ 2 w 15"/>
                  <a:gd name="T39" fmla="*/ 1 h 13"/>
                  <a:gd name="T40" fmla="*/ 1 w 15"/>
                  <a:gd name="T41" fmla="*/ 5 h 13"/>
                  <a:gd name="T42" fmla="*/ 2 w 15"/>
                  <a:gd name="T43" fmla="*/ 3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13">
                    <a:moveTo>
                      <a:pt x="6" y="5"/>
                    </a:moveTo>
                    <a:cubicBezTo>
                      <a:pt x="4" y="8"/>
                      <a:pt x="4" y="8"/>
                      <a:pt x="4" y="8"/>
                    </a:cubicBezTo>
                    <a:cubicBezTo>
                      <a:pt x="5" y="8"/>
                      <a:pt x="7" y="8"/>
                      <a:pt x="6" y="11"/>
                    </a:cubicBezTo>
                    <a:cubicBezTo>
                      <a:pt x="5" y="12"/>
                      <a:pt x="9" y="7"/>
                      <a:pt x="11" y="6"/>
                    </a:cubicBezTo>
                    <a:cubicBezTo>
                      <a:pt x="8" y="10"/>
                      <a:pt x="8" y="10"/>
                      <a:pt x="8" y="10"/>
                    </a:cubicBezTo>
                    <a:cubicBezTo>
                      <a:pt x="10" y="8"/>
                      <a:pt x="8" y="11"/>
                      <a:pt x="12" y="6"/>
                    </a:cubicBezTo>
                    <a:cubicBezTo>
                      <a:pt x="13" y="6"/>
                      <a:pt x="10" y="9"/>
                      <a:pt x="10" y="8"/>
                    </a:cubicBezTo>
                    <a:cubicBezTo>
                      <a:pt x="12" y="6"/>
                      <a:pt x="12" y="6"/>
                      <a:pt x="12" y="6"/>
                    </a:cubicBezTo>
                    <a:cubicBezTo>
                      <a:pt x="11" y="6"/>
                      <a:pt x="11" y="6"/>
                      <a:pt x="11" y="6"/>
                    </a:cubicBezTo>
                    <a:cubicBezTo>
                      <a:pt x="13" y="4"/>
                      <a:pt x="13" y="4"/>
                      <a:pt x="13" y="4"/>
                    </a:cubicBezTo>
                    <a:cubicBezTo>
                      <a:pt x="15" y="0"/>
                      <a:pt x="7" y="10"/>
                      <a:pt x="8" y="8"/>
                    </a:cubicBezTo>
                    <a:cubicBezTo>
                      <a:pt x="11" y="3"/>
                      <a:pt x="11" y="3"/>
                      <a:pt x="11" y="3"/>
                    </a:cubicBezTo>
                    <a:cubicBezTo>
                      <a:pt x="11" y="3"/>
                      <a:pt x="9" y="4"/>
                      <a:pt x="11" y="1"/>
                    </a:cubicBezTo>
                    <a:cubicBezTo>
                      <a:pt x="11" y="1"/>
                      <a:pt x="9" y="3"/>
                      <a:pt x="10" y="2"/>
                    </a:cubicBezTo>
                    <a:cubicBezTo>
                      <a:pt x="10" y="3"/>
                      <a:pt x="9" y="5"/>
                      <a:pt x="8" y="6"/>
                    </a:cubicBezTo>
                    <a:cubicBezTo>
                      <a:pt x="4" y="9"/>
                      <a:pt x="10" y="3"/>
                      <a:pt x="10" y="1"/>
                    </a:cubicBezTo>
                    <a:cubicBezTo>
                      <a:pt x="7" y="3"/>
                      <a:pt x="4" y="6"/>
                      <a:pt x="6" y="1"/>
                    </a:cubicBezTo>
                    <a:cubicBezTo>
                      <a:pt x="5" y="4"/>
                      <a:pt x="3" y="7"/>
                      <a:pt x="2" y="7"/>
                    </a:cubicBezTo>
                    <a:cubicBezTo>
                      <a:pt x="3" y="5"/>
                      <a:pt x="4" y="4"/>
                      <a:pt x="5" y="2"/>
                    </a:cubicBezTo>
                    <a:cubicBezTo>
                      <a:pt x="5" y="2"/>
                      <a:pt x="6" y="0"/>
                      <a:pt x="5" y="1"/>
                    </a:cubicBezTo>
                    <a:cubicBezTo>
                      <a:pt x="4" y="4"/>
                      <a:pt x="2" y="8"/>
                      <a:pt x="1" y="9"/>
                    </a:cubicBezTo>
                    <a:cubicBezTo>
                      <a:pt x="0" y="13"/>
                      <a:pt x="5" y="4"/>
                      <a:pt x="6"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78" name="Rectangle 232">
                <a:extLst>
                  <a:ext uri="{FF2B5EF4-FFF2-40B4-BE49-F238E27FC236}">
                    <a16:creationId xmlns:a16="http://schemas.microsoft.com/office/drawing/2014/main" id="{AD1BFCEB-4D9C-4A83-82D6-93B8B1F64032}"/>
                  </a:ext>
                </a:extLst>
              </p:cNvPr>
              <p:cNvSpPr>
                <a:spLocks noChangeArrowheads="1"/>
              </p:cNvSpPr>
              <p:nvPr/>
            </p:nvSpPr>
            <p:spPr bwMode="auto">
              <a:xfrm>
                <a:off x="5290" y="2732"/>
                <a:ext cx="2"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79" name="Freeform 233">
                <a:extLst>
                  <a:ext uri="{FF2B5EF4-FFF2-40B4-BE49-F238E27FC236}">
                    <a16:creationId xmlns:a16="http://schemas.microsoft.com/office/drawing/2014/main" id="{1777FFB3-DCBD-41BD-973D-6EDBC49A9B24}"/>
                  </a:ext>
                </a:extLst>
              </p:cNvPr>
              <p:cNvSpPr>
                <a:spLocks/>
              </p:cNvSpPr>
              <p:nvPr/>
            </p:nvSpPr>
            <p:spPr bwMode="auto">
              <a:xfrm>
                <a:off x="5261" y="2655"/>
                <a:ext cx="3" cy="2"/>
              </a:xfrm>
              <a:custGeom>
                <a:avLst/>
                <a:gdLst>
                  <a:gd name="T0" fmla="*/ 2 w 3"/>
                  <a:gd name="T1" fmla="*/ 1 h 2"/>
                  <a:gd name="T2" fmla="*/ 3 w 3"/>
                  <a:gd name="T3" fmla="*/ 2 h 2"/>
                  <a:gd name="T4" fmla="*/ 0 w 3"/>
                  <a:gd name="T5" fmla="*/ 0 h 2"/>
                  <a:gd name="T6" fmla="*/ 2 w 3"/>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1"/>
                    </a:moveTo>
                    <a:lnTo>
                      <a:pt x="3" y="2"/>
                    </a:ln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80" name="Freeform 234">
                <a:extLst>
                  <a:ext uri="{FF2B5EF4-FFF2-40B4-BE49-F238E27FC236}">
                    <a16:creationId xmlns:a16="http://schemas.microsoft.com/office/drawing/2014/main" id="{6E093622-EF53-4FF3-BFA7-7589CC31DE4B}"/>
                  </a:ext>
                </a:extLst>
              </p:cNvPr>
              <p:cNvSpPr>
                <a:spLocks/>
              </p:cNvSpPr>
              <p:nvPr/>
            </p:nvSpPr>
            <p:spPr bwMode="auto">
              <a:xfrm>
                <a:off x="5261" y="2654"/>
                <a:ext cx="9" cy="9"/>
              </a:xfrm>
              <a:custGeom>
                <a:avLst/>
                <a:gdLst>
                  <a:gd name="T0" fmla="*/ 5 w 11"/>
                  <a:gd name="T1" fmla="*/ 5 h 11"/>
                  <a:gd name="T2" fmla="*/ 5 w 11"/>
                  <a:gd name="T3" fmla="*/ 5 h 11"/>
                  <a:gd name="T4" fmla="*/ 0 w 11"/>
                  <a:gd name="T5" fmla="*/ 0 h 11"/>
                  <a:gd name="T6" fmla="*/ 2 w 11"/>
                  <a:gd name="T7" fmla="*/ 3 h 11"/>
                  <a:gd name="T8" fmla="*/ 2 w 11"/>
                  <a:gd name="T9" fmla="*/ 2 h 11"/>
                  <a:gd name="T10" fmla="*/ 4 w 11"/>
                  <a:gd name="T11" fmla="*/ 4 h 11"/>
                  <a:gd name="T12" fmla="*/ 4 w 11"/>
                  <a:gd name="T13" fmla="*/ 4 h 11"/>
                  <a:gd name="T14" fmla="*/ 5 w 11"/>
                  <a:gd name="T15" fmla="*/ 5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1">
                    <a:moveTo>
                      <a:pt x="11" y="11"/>
                    </a:moveTo>
                    <a:cubicBezTo>
                      <a:pt x="11" y="10"/>
                      <a:pt x="11" y="10"/>
                      <a:pt x="11" y="10"/>
                    </a:cubicBezTo>
                    <a:cubicBezTo>
                      <a:pt x="3" y="3"/>
                      <a:pt x="5" y="5"/>
                      <a:pt x="0" y="0"/>
                    </a:cubicBezTo>
                    <a:cubicBezTo>
                      <a:pt x="1" y="1"/>
                      <a:pt x="3" y="4"/>
                      <a:pt x="6" y="7"/>
                    </a:cubicBezTo>
                    <a:cubicBezTo>
                      <a:pt x="6" y="6"/>
                      <a:pt x="3" y="3"/>
                      <a:pt x="4" y="4"/>
                    </a:cubicBezTo>
                    <a:cubicBezTo>
                      <a:pt x="6" y="6"/>
                      <a:pt x="6" y="6"/>
                      <a:pt x="8" y="9"/>
                    </a:cubicBezTo>
                    <a:cubicBezTo>
                      <a:pt x="11" y="11"/>
                      <a:pt x="7" y="7"/>
                      <a:pt x="8" y="8"/>
                    </a:cubicBezTo>
                    <a:lnTo>
                      <a:pt x="11" y="1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81" name="Freeform 235">
                <a:extLst>
                  <a:ext uri="{FF2B5EF4-FFF2-40B4-BE49-F238E27FC236}">
                    <a16:creationId xmlns:a16="http://schemas.microsoft.com/office/drawing/2014/main" id="{7C299886-296F-4175-993E-C78B5937E950}"/>
                  </a:ext>
                </a:extLst>
              </p:cNvPr>
              <p:cNvSpPr>
                <a:spLocks/>
              </p:cNvSpPr>
              <p:nvPr/>
            </p:nvSpPr>
            <p:spPr bwMode="auto">
              <a:xfrm>
                <a:off x="5264" y="2656"/>
                <a:ext cx="4" cy="4"/>
              </a:xfrm>
              <a:custGeom>
                <a:avLst/>
                <a:gdLst>
                  <a:gd name="T0" fmla="*/ 0 w 4"/>
                  <a:gd name="T1" fmla="*/ 0 h 4"/>
                  <a:gd name="T2" fmla="*/ 4 w 4"/>
                  <a:gd name="T3" fmla="*/ 4 h 4"/>
                  <a:gd name="T4" fmla="*/ 0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0" y="0"/>
                    </a:moveTo>
                    <a:cubicBezTo>
                      <a:pt x="4" y="4"/>
                      <a:pt x="4" y="4"/>
                      <a:pt x="4" y="4"/>
                    </a:cubicBezTo>
                    <a:cubicBezTo>
                      <a:pt x="3" y="3"/>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82" name="Freeform 236">
                <a:extLst>
                  <a:ext uri="{FF2B5EF4-FFF2-40B4-BE49-F238E27FC236}">
                    <a16:creationId xmlns:a16="http://schemas.microsoft.com/office/drawing/2014/main" id="{C2D18404-6CF2-4DCD-B5C9-9B9F92B23F55}"/>
                  </a:ext>
                </a:extLst>
              </p:cNvPr>
              <p:cNvSpPr>
                <a:spLocks/>
              </p:cNvSpPr>
              <p:nvPr/>
            </p:nvSpPr>
            <p:spPr bwMode="auto">
              <a:xfrm>
                <a:off x="5263" y="2655"/>
                <a:ext cx="4" cy="4"/>
              </a:xfrm>
              <a:custGeom>
                <a:avLst/>
                <a:gdLst>
                  <a:gd name="T0" fmla="*/ 2 w 5"/>
                  <a:gd name="T1" fmla="*/ 2 h 5"/>
                  <a:gd name="T2" fmla="*/ 2 w 5"/>
                  <a:gd name="T3" fmla="*/ 2 h 5"/>
                  <a:gd name="T4" fmla="*/ 0 w 5"/>
                  <a:gd name="T5" fmla="*/ 0 h 5"/>
                  <a:gd name="T6" fmla="*/ 2 w 5"/>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5">
                    <a:moveTo>
                      <a:pt x="2" y="2"/>
                    </a:moveTo>
                    <a:cubicBezTo>
                      <a:pt x="2" y="2"/>
                      <a:pt x="5" y="4"/>
                      <a:pt x="5" y="5"/>
                    </a:cubicBezTo>
                    <a:cubicBezTo>
                      <a:pt x="0" y="0"/>
                      <a:pt x="0" y="0"/>
                      <a:pt x="0" y="0"/>
                    </a:cubicBezTo>
                    <a:lnTo>
                      <a:pt x="2"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83" name="Freeform 237">
                <a:extLst>
                  <a:ext uri="{FF2B5EF4-FFF2-40B4-BE49-F238E27FC236}">
                    <a16:creationId xmlns:a16="http://schemas.microsoft.com/office/drawing/2014/main" id="{68E8104D-BC33-4AC8-AEDA-3B4EBBB905F2}"/>
                  </a:ext>
                </a:extLst>
              </p:cNvPr>
              <p:cNvSpPr>
                <a:spLocks/>
              </p:cNvSpPr>
              <p:nvPr/>
            </p:nvSpPr>
            <p:spPr bwMode="auto">
              <a:xfrm>
                <a:off x="5264" y="2655"/>
                <a:ext cx="1" cy="1"/>
              </a:xfrm>
              <a:custGeom>
                <a:avLst/>
                <a:gdLst>
                  <a:gd name="T0" fmla="*/ 1 w 1"/>
                  <a:gd name="T1" fmla="*/ 1 h 1"/>
                  <a:gd name="T2" fmla="*/ 0 w 1"/>
                  <a:gd name="T3" fmla="*/ 1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0" y="1"/>
                      <a:pt x="0" y="1"/>
                      <a:pt x="0"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84" name="Freeform 238">
                <a:extLst>
                  <a:ext uri="{FF2B5EF4-FFF2-40B4-BE49-F238E27FC236}">
                    <a16:creationId xmlns:a16="http://schemas.microsoft.com/office/drawing/2014/main" id="{1ECC7847-F504-442E-AFFB-966AE62F4B70}"/>
                  </a:ext>
                </a:extLst>
              </p:cNvPr>
              <p:cNvSpPr>
                <a:spLocks/>
              </p:cNvSpPr>
              <p:nvPr/>
            </p:nvSpPr>
            <p:spPr bwMode="auto">
              <a:xfrm>
                <a:off x="5264" y="2654"/>
                <a:ext cx="6" cy="7"/>
              </a:xfrm>
              <a:custGeom>
                <a:avLst/>
                <a:gdLst>
                  <a:gd name="T0" fmla="*/ 2 w 8"/>
                  <a:gd name="T1" fmla="*/ 1 h 8"/>
                  <a:gd name="T2" fmla="*/ 1 w 8"/>
                  <a:gd name="T3" fmla="*/ 2 h 8"/>
                  <a:gd name="T4" fmla="*/ 2 w 8"/>
                  <a:gd name="T5" fmla="*/ 2 h 8"/>
                  <a:gd name="T6" fmla="*/ 2 w 8"/>
                  <a:gd name="T7" fmla="*/ 4 h 8"/>
                  <a:gd name="T8" fmla="*/ 2 w 8"/>
                  <a:gd name="T9" fmla="*/ 4 h 8"/>
                  <a:gd name="T10" fmla="*/ 3 w 8"/>
                  <a:gd name="T11" fmla="*/ 4 h 8"/>
                  <a:gd name="T12" fmla="*/ 2 w 8"/>
                  <a:gd name="T13" fmla="*/ 1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8">
                    <a:moveTo>
                      <a:pt x="2" y="1"/>
                    </a:moveTo>
                    <a:cubicBezTo>
                      <a:pt x="0" y="0"/>
                      <a:pt x="1" y="1"/>
                      <a:pt x="1" y="2"/>
                    </a:cubicBezTo>
                    <a:cubicBezTo>
                      <a:pt x="2" y="2"/>
                      <a:pt x="2" y="2"/>
                      <a:pt x="2" y="2"/>
                    </a:cubicBezTo>
                    <a:cubicBezTo>
                      <a:pt x="3" y="3"/>
                      <a:pt x="7" y="7"/>
                      <a:pt x="6" y="6"/>
                    </a:cubicBezTo>
                    <a:cubicBezTo>
                      <a:pt x="6" y="7"/>
                      <a:pt x="3" y="3"/>
                      <a:pt x="5" y="6"/>
                    </a:cubicBezTo>
                    <a:cubicBezTo>
                      <a:pt x="8" y="8"/>
                      <a:pt x="8" y="8"/>
                      <a:pt x="8" y="8"/>
                    </a:cubicBezTo>
                    <a:cubicBezTo>
                      <a:pt x="8" y="8"/>
                      <a:pt x="3" y="3"/>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85" name="Freeform 239">
                <a:extLst>
                  <a:ext uri="{FF2B5EF4-FFF2-40B4-BE49-F238E27FC236}">
                    <a16:creationId xmlns:a16="http://schemas.microsoft.com/office/drawing/2014/main" id="{169E69CA-2C04-429E-9FDB-142D0846C8D6}"/>
                  </a:ext>
                </a:extLst>
              </p:cNvPr>
              <p:cNvSpPr>
                <a:spLocks/>
              </p:cNvSpPr>
              <p:nvPr/>
            </p:nvSpPr>
            <p:spPr bwMode="auto">
              <a:xfrm>
                <a:off x="5265" y="2656"/>
                <a:ext cx="1" cy="0"/>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0"/>
                      <a:pt x="0" y="0"/>
                    </a:cubicBezTo>
                    <a:cubicBezTo>
                      <a:pt x="1" y="1"/>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86" name="Freeform 240">
                <a:extLst>
                  <a:ext uri="{FF2B5EF4-FFF2-40B4-BE49-F238E27FC236}">
                    <a16:creationId xmlns:a16="http://schemas.microsoft.com/office/drawing/2014/main" id="{74EB640E-032B-4584-B01C-3577FC45A244}"/>
                  </a:ext>
                </a:extLst>
              </p:cNvPr>
              <p:cNvSpPr>
                <a:spLocks/>
              </p:cNvSpPr>
              <p:nvPr/>
            </p:nvSpPr>
            <p:spPr bwMode="auto">
              <a:xfrm>
                <a:off x="5264" y="2656"/>
                <a:ext cx="2" cy="1"/>
              </a:xfrm>
              <a:custGeom>
                <a:avLst/>
                <a:gdLst>
                  <a:gd name="T0" fmla="*/ 0 w 2"/>
                  <a:gd name="T1" fmla="*/ 0 h 1"/>
                  <a:gd name="T2" fmla="*/ 1 w 2"/>
                  <a:gd name="T3" fmla="*/ 0 h 1"/>
                  <a:gd name="T4" fmla="*/ 2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1" y="0"/>
                    </a:lnTo>
                    <a:lnTo>
                      <a:pt x="2"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87" name="Freeform 241">
                <a:extLst>
                  <a:ext uri="{FF2B5EF4-FFF2-40B4-BE49-F238E27FC236}">
                    <a16:creationId xmlns:a16="http://schemas.microsoft.com/office/drawing/2014/main" id="{764FE16C-4D40-481F-8491-3FDF3AD05516}"/>
                  </a:ext>
                </a:extLst>
              </p:cNvPr>
              <p:cNvSpPr>
                <a:spLocks/>
              </p:cNvSpPr>
              <p:nvPr/>
            </p:nvSpPr>
            <p:spPr bwMode="auto">
              <a:xfrm>
                <a:off x="5264" y="2654"/>
                <a:ext cx="8" cy="7"/>
              </a:xfrm>
              <a:custGeom>
                <a:avLst/>
                <a:gdLst>
                  <a:gd name="T0" fmla="*/ 1 w 10"/>
                  <a:gd name="T1" fmla="*/ 0 h 9"/>
                  <a:gd name="T2" fmla="*/ 2 w 10"/>
                  <a:gd name="T3" fmla="*/ 2 h 9"/>
                  <a:gd name="T4" fmla="*/ 4 w 10"/>
                  <a:gd name="T5" fmla="*/ 3 h 9"/>
                  <a:gd name="T6" fmla="*/ 4 w 10"/>
                  <a:gd name="T7" fmla="*/ 2 h 9"/>
                  <a:gd name="T8" fmla="*/ 1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1" y="0"/>
                    </a:moveTo>
                    <a:cubicBezTo>
                      <a:pt x="6" y="5"/>
                      <a:pt x="0" y="0"/>
                      <a:pt x="4" y="4"/>
                    </a:cubicBezTo>
                    <a:cubicBezTo>
                      <a:pt x="4" y="3"/>
                      <a:pt x="7" y="6"/>
                      <a:pt x="10" y="9"/>
                    </a:cubicBezTo>
                    <a:cubicBezTo>
                      <a:pt x="9" y="7"/>
                      <a:pt x="9" y="7"/>
                      <a:pt x="9" y="7"/>
                    </a:cubicBezTo>
                    <a:cubicBezTo>
                      <a:pt x="7" y="5"/>
                      <a:pt x="3" y="2"/>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88" name="Freeform 242">
                <a:extLst>
                  <a:ext uri="{FF2B5EF4-FFF2-40B4-BE49-F238E27FC236}">
                    <a16:creationId xmlns:a16="http://schemas.microsoft.com/office/drawing/2014/main" id="{6B3712F8-BF38-407F-87DF-D90D1077BFED}"/>
                  </a:ext>
                </a:extLst>
              </p:cNvPr>
              <p:cNvSpPr>
                <a:spLocks/>
              </p:cNvSpPr>
              <p:nvPr/>
            </p:nvSpPr>
            <p:spPr bwMode="auto">
              <a:xfrm>
                <a:off x="5275" y="2662"/>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89" name="Freeform 243">
                <a:extLst>
                  <a:ext uri="{FF2B5EF4-FFF2-40B4-BE49-F238E27FC236}">
                    <a16:creationId xmlns:a16="http://schemas.microsoft.com/office/drawing/2014/main" id="{CAFA7B59-8EC0-463B-95DE-C0C8E7BDC6D9}"/>
                  </a:ext>
                </a:extLst>
              </p:cNvPr>
              <p:cNvSpPr>
                <a:spLocks/>
              </p:cNvSpPr>
              <p:nvPr/>
            </p:nvSpPr>
            <p:spPr bwMode="auto">
              <a:xfrm>
                <a:off x="5268" y="2656"/>
                <a:ext cx="10" cy="9"/>
              </a:xfrm>
              <a:custGeom>
                <a:avLst/>
                <a:gdLst>
                  <a:gd name="T0" fmla="*/ 2 w 13"/>
                  <a:gd name="T1" fmla="*/ 0 h 11"/>
                  <a:gd name="T2" fmla="*/ 2 w 13"/>
                  <a:gd name="T3" fmla="*/ 2 h 11"/>
                  <a:gd name="T4" fmla="*/ 2 w 13"/>
                  <a:gd name="T5" fmla="*/ 2 h 11"/>
                  <a:gd name="T6" fmla="*/ 2 w 13"/>
                  <a:gd name="T7" fmla="*/ 2 h 11"/>
                  <a:gd name="T8" fmla="*/ 1 w 13"/>
                  <a:gd name="T9" fmla="*/ 0 h 11"/>
                  <a:gd name="T10" fmla="*/ 2 w 13"/>
                  <a:gd name="T11" fmla="*/ 2 h 11"/>
                  <a:gd name="T12" fmla="*/ 1 w 13"/>
                  <a:gd name="T13" fmla="*/ 1 h 11"/>
                  <a:gd name="T14" fmla="*/ 2 w 13"/>
                  <a:gd name="T15" fmla="*/ 2 h 11"/>
                  <a:gd name="T16" fmla="*/ 2 w 13"/>
                  <a:gd name="T17" fmla="*/ 2 h 11"/>
                  <a:gd name="T18" fmla="*/ 3 w 13"/>
                  <a:gd name="T19" fmla="*/ 4 h 11"/>
                  <a:gd name="T20" fmla="*/ 5 w 13"/>
                  <a:gd name="T21" fmla="*/ 5 h 11"/>
                  <a:gd name="T22" fmla="*/ 2 w 13"/>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11">
                    <a:moveTo>
                      <a:pt x="3" y="0"/>
                    </a:moveTo>
                    <a:cubicBezTo>
                      <a:pt x="7" y="5"/>
                      <a:pt x="7" y="5"/>
                      <a:pt x="7" y="5"/>
                    </a:cubicBezTo>
                    <a:cubicBezTo>
                      <a:pt x="5" y="3"/>
                      <a:pt x="4" y="2"/>
                      <a:pt x="3" y="2"/>
                    </a:cubicBezTo>
                    <a:cubicBezTo>
                      <a:pt x="2" y="1"/>
                      <a:pt x="5" y="4"/>
                      <a:pt x="5" y="4"/>
                    </a:cubicBezTo>
                    <a:cubicBezTo>
                      <a:pt x="0" y="0"/>
                      <a:pt x="5" y="3"/>
                      <a:pt x="1" y="0"/>
                    </a:cubicBezTo>
                    <a:cubicBezTo>
                      <a:pt x="1" y="0"/>
                      <a:pt x="1" y="0"/>
                      <a:pt x="4" y="4"/>
                    </a:cubicBezTo>
                    <a:cubicBezTo>
                      <a:pt x="1" y="1"/>
                      <a:pt x="1" y="1"/>
                      <a:pt x="1" y="1"/>
                    </a:cubicBezTo>
                    <a:cubicBezTo>
                      <a:pt x="6" y="6"/>
                      <a:pt x="6" y="6"/>
                      <a:pt x="6" y="6"/>
                    </a:cubicBezTo>
                    <a:cubicBezTo>
                      <a:pt x="8" y="7"/>
                      <a:pt x="2" y="2"/>
                      <a:pt x="6" y="5"/>
                    </a:cubicBezTo>
                    <a:cubicBezTo>
                      <a:pt x="8" y="7"/>
                      <a:pt x="8" y="8"/>
                      <a:pt x="9" y="8"/>
                    </a:cubicBezTo>
                    <a:cubicBezTo>
                      <a:pt x="8" y="7"/>
                      <a:pt x="13" y="11"/>
                      <a:pt x="13" y="10"/>
                    </a:cubicBezTo>
                    <a:cubicBezTo>
                      <a:pt x="13" y="9"/>
                      <a:pt x="5" y="2"/>
                      <a:pt x="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90" name="Freeform 244">
                <a:extLst>
                  <a:ext uri="{FF2B5EF4-FFF2-40B4-BE49-F238E27FC236}">
                    <a16:creationId xmlns:a16="http://schemas.microsoft.com/office/drawing/2014/main" id="{18496FD3-2136-4551-BEDE-DBB815D6C1FF}"/>
                  </a:ext>
                </a:extLst>
              </p:cNvPr>
              <p:cNvSpPr>
                <a:spLocks/>
              </p:cNvSpPr>
              <p:nvPr/>
            </p:nvSpPr>
            <p:spPr bwMode="auto">
              <a:xfrm>
                <a:off x="5273" y="2659"/>
                <a:ext cx="3" cy="2"/>
              </a:xfrm>
              <a:custGeom>
                <a:avLst/>
                <a:gdLst>
                  <a:gd name="T0" fmla="*/ 1 w 3"/>
                  <a:gd name="T1" fmla="*/ 1 h 2"/>
                  <a:gd name="T2" fmla="*/ 3 w 3"/>
                  <a:gd name="T3" fmla="*/ 2 h 2"/>
                  <a:gd name="T4" fmla="*/ 0 w 3"/>
                  <a:gd name="T5" fmla="*/ 0 h 2"/>
                  <a:gd name="T6" fmla="*/ 1 w 3"/>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1" y="1"/>
                    </a:moveTo>
                    <a:lnTo>
                      <a:pt x="3" y="2"/>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91" name="Freeform 245">
                <a:extLst>
                  <a:ext uri="{FF2B5EF4-FFF2-40B4-BE49-F238E27FC236}">
                    <a16:creationId xmlns:a16="http://schemas.microsoft.com/office/drawing/2014/main" id="{AA40BBAE-4ED2-41A9-B908-E9E3F0EA17BB}"/>
                  </a:ext>
                </a:extLst>
              </p:cNvPr>
              <p:cNvSpPr>
                <a:spLocks/>
              </p:cNvSpPr>
              <p:nvPr/>
            </p:nvSpPr>
            <p:spPr bwMode="auto">
              <a:xfrm>
                <a:off x="5269" y="2653"/>
                <a:ext cx="11" cy="10"/>
              </a:xfrm>
              <a:custGeom>
                <a:avLst/>
                <a:gdLst>
                  <a:gd name="T0" fmla="*/ 0 w 13"/>
                  <a:gd name="T1" fmla="*/ 1 h 12"/>
                  <a:gd name="T2" fmla="*/ 3 w 13"/>
                  <a:gd name="T3" fmla="*/ 3 h 12"/>
                  <a:gd name="T4" fmla="*/ 1 w 13"/>
                  <a:gd name="T5" fmla="*/ 2 h 12"/>
                  <a:gd name="T6" fmla="*/ 3 w 13"/>
                  <a:gd name="T7" fmla="*/ 3 h 12"/>
                  <a:gd name="T8" fmla="*/ 3 w 13"/>
                  <a:gd name="T9" fmla="*/ 3 h 12"/>
                  <a:gd name="T10" fmla="*/ 5 w 13"/>
                  <a:gd name="T11" fmla="*/ 5 h 12"/>
                  <a:gd name="T12" fmla="*/ 4 w 13"/>
                  <a:gd name="T13" fmla="*/ 4 h 12"/>
                  <a:gd name="T14" fmla="*/ 4 w 13"/>
                  <a:gd name="T15" fmla="*/ 3 h 12"/>
                  <a:gd name="T16" fmla="*/ 3 w 13"/>
                  <a:gd name="T17" fmla="*/ 3 h 12"/>
                  <a:gd name="T18" fmla="*/ 3 w 13"/>
                  <a:gd name="T19" fmla="*/ 3 h 12"/>
                  <a:gd name="T20" fmla="*/ 0 w 13"/>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12">
                    <a:moveTo>
                      <a:pt x="0" y="1"/>
                    </a:moveTo>
                    <a:cubicBezTo>
                      <a:pt x="3" y="4"/>
                      <a:pt x="3" y="4"/>
                      <a:pt x="3" y="4"/>
                    </a:cubicBezTo>
                    <a:cubicBezTo>
                      <a:pt x="1" y="2"/>
                      <a:pt x="1" y="2"/>
                      <a:pt x="1" y="2"/>
                    </a:cubicBezTo>
                    <a:cubicBezTo>
                      <a:pt x="2" y="3"/>
                      <a:pt x="4" y="5"/>
                      <a:pt x="5" y="6"/>
                    </a:cubicBezTo>
                    <a:cubicBezTo>
                      <a:pt x="9" y="10"/>
                      <a:pt x="4" y="4"/>
                      <a:pt x="3" y="3"/>
                    </a:cubicBezTo>
                    <a:cubicBezTo>
                      <a:pt x="5" y="5"/>
                      <a:pt x="5" y="6"/>
                      <a:pt x="10" y="9"/>
                    </a:cubicBezTo>
                    <a:cubicBezTo>
                      <a:pt x="8" y="8"/>
                      <a:pt x="8" y="8"/>
                      <a:pt x="8" y="8"/>
                    </a:cubicBezTo>
                    <a:cubicBezTo>
                      <a:pt x="13" y="12"/>
                      <a:pt x="9" y="8"/>
                      <a:pt x="8" y="6"/>
                    </a:cubicBezTo>
                    <a:cubicBezTo>
                      <a:pt x="7" y="6"/>
                      <a:pt x="6" y="5"/>
                      <a:pt x="6" y="5"/>
                    </a:cubicBezTo>
                    <a:cubicBezTo>
                      <a:pt x="5" y="4"/>
                      <a:pt x="5" y="4"/>
                      <a:pt x="5" y="4"/>
                    </a:cubicBezTo>
                    <a:cubicBezTo>
                      <a:pt x="1" y="1"/>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92" name="Freeform 246">
                <a:extLst>
                  <a:ext uri="{FF2B5EF4-FFF2-40B4-BE49-F238E27FC236}">
                    <a16:creationId xmlns:a16="http://schemas.microsoft.com/office/drawing/2014/main" id="{20F612B8-610C-4A1B-B60A-974310ABB582}"/>
                  </a:ext>
                </a:extLst>
              </p:cNvPr>
              <p:cNvSpPr>
                <a:spLocks/>
              </p:cNvSpPr>
              <p:nvPr/>
            </p:nvSpPr>
            <p:spPr bwMode="auto">
              <a:xfrm>
                <a:off x="5268" y="2653"/>
                <a:ext cx="2" cy="2"/>
              </a:xfrm>
              <a:custGeom>
                <a:avLst/>
                <a:gdLst>
                  <a:gd name="T0" fmla="*/ 1 w 3"/>
                  <a:gd name="T1" fmla="*/ 2 h 2"/>
                  <a:gd name="T2" fmla="*/ 1 w 3"/>
                  <a:gd name="T3" fmla="*/ 2 h 2"/>
                  <a:gd name="T4" fmla="*/ 1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2" y="2"/>
                    </a:moveTo>
                    <a:cubicBezTo>
                      <a:pt x="2" y="1"/>
                      <a:pt x="2" y="2"/>
                      <a:pt x="3" y="2"/>
                    </a:cubicBezTo>
                    <a:cubicBezTo>
                      <a:pt x="1" y="1"/>
                      <a:pt x="0" y="0"/>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93" name="Freeform 247">
                <a:extLst>
                  <a:ext uri="{FF2B5EF4-FFF2-40B4-BE49-F238E27FC236}">
                    <a16:creationId xmlns:a16="http://schemas.microsoft.com/office/drawing/2014/main" id="{9C17EDAB-3943-4854-A652-556D69C5F7C3}"/>
                  </a:ext>
                </a:extLst>
              </p:cNvPr>
              <p:cNvSpPr>
                <a:spLocks/>
              </p:cNvSpPr>
              <p:nvPr/>
            </p:nvSpPr>
            <p:spPr bwMode="auto">
              <a:xfrm>
                <a:off x="5276" y="265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94" name="Freeform 248">
                <a:extLst>
                  <a:ext uri="{FF2B5EF4-FFF2-40B4-BE49-F238E27FC236}">
                    <a16:creationId xmlns:a16="http://schemas.microsoft.com/office/drawing/2014/main" id="{34EEEE90-AD92-446A-A121-E2ECAACF3C84}"/>
                  </a:ext>
                </a:extLst>
              </p:cNvPr>
              <p:cNvSpPr>
                <a:spLocks/>
              </p:cNvSpPr>
              <p:nvPr/>
            </p:nvSpPr>
            <p:spPr bwMode="auto">
              <a:xfrm>
                <a:off x="5270" y="2653"/>
                <a:ext cx="2" cy="2"/>
              </a:xfrm>
              <a:custGeom>
                <a:avLst/>
                <a:gdLst>
                  <a:gd name="T0" fmla="*/ 1 w 2"/>
                  <a:gd name="T1" fmla="*/ 2 h 2"/>
                  <a:gd name="T2" fmla="*/ 2 w 2"/>
                  <a:gd name="T3" fmla="*/ 2 h 2"/>
                  <a:gd name="T4" fmla="*/ 0 w 2"/>
                  <a:gd name="T5" fmla="*/ 0 h 2"/>
                  <a:gd name="T6" fmla="*/ 1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95" name="Freeform 249">
                <a:extLst>
                  <a:ext uri="{FF2B5EF4-FFF2-40B4-BE49-F238E27FC236}">
                    <a16:creationId xmlns:a16="http://schemas.microsoft.com/office/drawing/2014/main" id="{198D331F-64C9-4888-A8A2-714E68FCC55F}"/>
                  </a:ext>
                </a:extLst>
              </p:cNvPr>
              <p:cNvSpPr>
                <a:spLocks/>
              </p:cNvSpPr>
              <p:nvPr/>
            </p:nvSpPr>
            <p:spPr bwMode="auto">
              <a:xfrm>
                <a:off x="5268" y="2643"/>
                <a:ext cx="17" cy="18"/>
              </a:xfrm>
              <a:custGeom>
                <a:avLst/>
                <a:gdLst>
                  <a:gd name="T0" fmla="*/ 10 w 20"/>
                  <a:gd name="T1" fmla="*/ 4 h 21"/>
                  <a:gd name="T2" fmla="*/ 9 w 20"/>
                  <a:gd name="T3" fmla="*/ 3 h 21"/>
                  <a:gd name="T4" fmla="*/ 7 w 20"/>
                  <a:gd name="T5" fmla="*/ 3 h 21"/>
                  <a:gd name="T6" fmla="*/ 3 w 20"/>
                  <a:gd name="T7" fmla="*/ 0 h 21"/>
                  <a:gd name="T8" fmla="*/ 4 w 20"/>
                  <a:gd name="T9" fmla="*/ 3 h 21"/>
                  <a:gd name="T10" fmla="*/ 3 w 20"/>
                  <a:gd name="T11" fmla="*/ 1 h 21"/>
                  <a:gd name="T12" fmla="*/ 3 w 20"/>
                  <a:gd name="T13" fmla="*/ 3 h 21"/>
                  <a:gd name="T14" fmla="*/ 3 w 20"/>
                  <a:gd name="T15" fmla="*/ 3 h 21"/>
                  <a:gd name="T16" fmla="*/ 3 w 20"/>
                  <a:gd name="T17" fmla="*/ 5 h 21"/>
                  <a:gd name="T18" fmla="*/ 4 w 20"/>
                  <a:gd name="T19" fmla="*/ 7 h 21"/>
                  <a:gd name="T20" fmla="*/ 3 w 20"/>
                  <a:gd name="T21" fmla="*/ 6 h 21"/>
                  <a:gd name="T22" fmla="*/ 3 w 20"/>
                  <a:gd name="T23" fmla="*/ 6 h 21"/>
                  <a:gd name="T24" fmla="*/ 3 w 20"/>
                  <a:gd name="T25" fmla="*/ 6 h 21"/>
                  <a:gd name="T26" fmla="*/ 5 w 20"/>
                  <a:gd name="T27" fmla="*/ 9 h 21"/>
                  <a:gd name="T28" fmla="*/ 2 w 20"/>
                  <a:gd name="T29" fmla="*/ 6 h 21"/>
                  <a:gd name="T30" fmla="*/ 3 w 20"/>
                  <a:gd name="T31" fmla="*/ 8 h 21"/>
                  <a:gd name="T32" fmla="*/ 6 w 20"/>
                  <a:gd name="T33" fmla="*/ 9 h 21"/>
                  <a:gd name="T34" fmla="*/ 7 w 20"/>
                  <a:gd name="T35" fmla="*/ 11 h 21"/>
                  <a:gd name="T36" fmla="*/ 3 w 20"/>
                  <a:gd name="T37" fmla="*/ 7 h 21"/>
                  <a:gd name="T38" fmla="*/ 6 w 20"/>
                  <a:gd name="T39" fmla="*/ 8 h 21"/>
                  <a:gd name="T40" fmla="*/ 8 w 20"/>
                  <a:gd name="T41" fmla="*/ 8 h 21"/>
                  <a:gd name="T42" fmla="*/ 5 w 20"/>
                  <a:gd name="T43" fmla="*/ 6 h 21"/>
                  <a:gd name="T44" fmla="*/ 7 w 20"/>
                  <a:gd name="T45" fmla="*/ 6 h 21"/>
                  <a:gd name="T46" fmla="*/ 5 w 20"/>
                  <a:gd name="T47" fmla="*/ 5 h 21"/>
                  <a:gd name="T48" fmla="*/ 7 w 20"/>
                  <a:gd name="T49" fmla="*/ 6 h 21"/>
                  <a:gd name="T50" fmla="*/ 3 w 20"/>
                  <a:gd name="T51" fmla="*/ 3 h 21"/>
                  <a:gd name="T52" fmla="*/ 9 w 20"/>
                  <a:gd name="T53" fmla="*/ 6 h 21"/>
                  <a:gd name="T54" fmla="*/ 7 w 20"/>
                  <a:gd name="T55" fmla="*/ 5 h 21"/>
                  <a:gd name="T56" fmla="*/ 6 w 20"/>
                  <a:gd name="T57" fmla="*/ 3 h 21"/>
                  <a:gd name="T58" fmla="*/ 9 w 20"/>
                  <a:gd name="T59" fmla="*/ 6 h 21"/>
                  <a:gd name="T60" fmla="*/ 7 w 20"/>
                  <a:gd name="T61" fmla="*/ 3 h 21"/>
                  <a:gd name="T62" fmla="*/ 6 w 20"/>
                  <a:gd name="T63" fmla="*/ 3 h 21"/>
                  <a:gd name="T64" fmla="*/ 7 w 20"/>
                  <a:gd name="T65" fmla="*/ 3 h 21"/>
                  <a:gd name="T66" fmla="*/ 9 w 20"/>
                  <a:gd name="T67" fmla="*/ 5 h 21"/>
                  <a:gd name="T68" fmla="*/ 10 w 20"/>
                  <a:gd name="T69" fmla="*/ 6 h 21"/>
                  <a:gd name="T70" fmla="*/ 7 w 20"/>
                  <a:gd name="T71" fmla="*/ 3 h 21"/>
                  <a:gd name="T72" fmla="*/ 10 w 20"/>
                  <a:gd name="T73" fmla="*/ 4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 h="21">
                    <a:moveTo>
                      <a:pt x="19" y="8"/>
                    </a:moveTo>
                    <a:cubicBezTo>
                      <a:pt x="17" y="7"/>
                      <a:pt x="16" y="6"/>
                      <a:pt x="16" y="7"/>
                    </a:cubicBezTo>
                    <a:cubicBezTo>
                      <a:pt x="13" y="5"/>
                      <a:pt x="14" y="5"/>
                      <a:pt x="12" y="4"/>
                    </a:cubicBezTo>
                    <a:cubicBezTo>
                      <a:pt x="10" y="3"/>
                      <a:pt x="9" y="2"/>
                      <a:pt x="6" y="0"/>
                    </a:cubicBezTo>
                    <a:cubicBezTo>
                      <a:pt x="6" y="1"/>
                      <a:pt x="9" y="3"/>
                      <a:pt x="8" y="3"/>
                    </a:cubicBezTo>
                    <a:cubicBezTo>
                      <a:pt x="5" y="1"/>
                      <a:pt x="5" y="1"/>
                      <a:pt x="5" y="1"/>
                    </a:cubicBezTo>
                    <a:cubicBezTo>
                      <a:pt x="7" y="2"/>
                      <a:pt x="9" y="5"/>
                      <a:pt x="6" y="4"/>
                    </a:cubicBezTo>
                    <a:cubicBezTo>
                      <a:pt x="5" y="3"/>
                      <a:pt x="6" y="4"/>
                      <a:pt x="7" y="6"/>
                    </a:cubicBezTo>
                    <a:cubicBezTo>
                      <a:pt x="5" y="6"/>
                      <a:pt x="7" y="10"/>
                      <a:pt x="3" y="9"/>
                    </a:cubicBezTo>
                    <a:cubicBezTo>
                      <a:pt x="8" y="13"/>
                      <a:pt x="8" y="13"/>
                      <a:pt x="8" y="13"/>
                    </a:cubicBezTo>
                    <a:cubicBezTo>
                      <a:pt x="5" y="11"/>
                      <a:pt x="8" y="14"/>
                      <a:pt x="5" y="11"/>
                    </a:cubicBezTo>
                    <a:cubicBezTo>
                      <a:pt x="5" y="11"/>
                      <a:pt x="5" y="11"/>
                      <a:pt x="5" y="11"/>
                    </a:cubicBezTo>
                    <a:cubicBezTo>
                      <a:pt x="0" y="8"/>
                      <a:pt x="4" y="12"/>
                      <a:pt x="3" y="11"/>
                    </a:cubicBezTo>
                    <a:cubicBezTo>
                      <a:pt x="4" y="12"/>
                      <a:pt x="8" y="15"/>
                      <a:pt x="9" y="16"/>
                    </a:cubicBezTo>
                    <a:cubicBezTo>
                      <a:pt x="3" y="11"/>
                      <a:pt x="8" y="16"/>
                      <a:pt x="2" y="11"/>
                    </a:cubicBezTo>
                    <a:cubicBezTo>
                      <a:pt x="0" y="10"/>
                      <a:pt x="7" y="15"/>
                      <a:pt x="5" y="15"/>
                    </a:cubicBezTo>
                    <a:cubicBezTo>
                      <a:pt x="9" y="18"/>
                      <a:pt x="7" y="16"/>
                      <a:pt x="10" y="18"/>
                    </a:cubicBezTo>
                    <a:cubicBezTo>
                      <a:pt x="12" y="20"/>
                      <a:pt x="8" y="17"/>
                      <a:pt x="12" y="20"/>
                    </a:cubicBezTo>
                    <a:cubicBezTo>
                      <a:pt x="14" y="21"/>
                      <a:pt x="8" y="14"/>
                      <a:pt x="7" y="12"/>
                    </a:cubicBezTo>
                    <a:cubicBezTo>
                      <a:pt x="10" y="14"/>
                      <a:pt x="10" y="14"/>
                      <a:pt x="10" y="14"/>
                    </a:cubicBezTo>
                    <a:cubicBezTo>
                      <a:pt x="8" y="12"/>
                      <a:pt x="9" y="11"/>
                      <a:pt x="14" y="14"/>
                    </a:cubicBezTo>
                    <a:cubicBezTo>
                      <a:pt x="11" y="12"/>
                      <a:pt x="16" y="15"/>
                      <a:pt x="9" y="10"/>
                    </a:cubicBezTo>
                    <a:cubicBezTo>
                      <a:pt x="11" y="11"/>
                      <a:pt x="11" y="10"/>
                      <a:pt x="12" y="11"/>
                    </a:cubicBezTo>
                    <a:cubicBezTo>
                      <a:pt x="9" y="9"/>
                      <a:pt x="9" y="9"/>
                      <a:pt x="9" y="9"/>
                    </a:cubicBezTo>
                    <a:cubicBezTo>
                      <a:pt x="10" y="9"/>
                      <a:pt x="13" y="11"/>
                      <a:pt x="13" y="11"/>
                    </a:cubicBezTo>
                    <a:cubicBezTo>
                      <a:pt x="10" y="9"/>
                      <a:pt x="9" y="8"/>
                      <a:pt x="7" y="6"/>
                    </a:cubicBezTo>
                    <a:cubicBezTo>
                      <a:pt x="17" y="11"/>
                      <a:pt x="17" y="11"/>
                      <a:pt x="17" y="11"/>
                    </a:cubicBezTo>
                    <a:cubicBezTo>
                      <a:pt x="13" y="9"/>
                      <a:pt x="13" y="9"/>
                      <a:pt x="13" y="9"/>
                    </a:cubicBezTo>
                    <a:cubicBezTo>
                      <a:pt x="14" y="10"/>
                      <a:pt x="11" y="8"/>
                      <a:pt x="10" y="7"/>
                    </a:cubicBezTo>
                    <a:cubicBezTo>
                      <a:pt x="10" y="7"/>
                      <a:pt x="14" y="9"/>
                      <a:pt x="16" y="11"/>
                    </a:cubicBezTo>
                    <a:cubicBezTo>
                      <a:pt x="18" y="11"/>
                      <a:pt x="10" y="6"/>
                      <a:pt x="13" y="7"/>
                    </a:cubicBezTo>
                    <a:cubicBezTo>
                      <a:pt x="10" y="5"/>
                      <a:pt x="10" y="5"/>
                      <a:pt x="10" y="5"/>
                    </a:cubicBezTo>
                    <a:cubicBezTo>
                      <a:pt x="9" y="5"/>
                      <a:pt x="13" y="6"/>
                      <a:pt x="12" y="5"/>
                    </a:cubicBezTo>
                    <a:cubicBezTo>
                      <a:pt x="17" y="8"/>
                      <a:pt x="16" y="8"/>
                      <a:pt x="17" y="9"/>
                    </a:cubicBezTo>
                    <a:cubicBezTo>
                      <a:pt x="18" y="10"/>
                      <a:pt x="19" y="10"/>
                      <a:pt x="20" y="11"/>
                    </a:cubicBezTo>
                    <a:cubicBezTo>
                      <a:pt x="13" y="5"/>
                      <a:pt x="13" y="5"/>
                      <a:pt x="13" y="5"/>
                    </a:cubicBezTo>
                    <a:cubicBezTo>
                      <a:pt x="18" y="9"/>
                      <a:pt x="18" y="8"/>
                      <a:pt x="19"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96" name="Freeform 250">
                <a:extLst>
                  <a:ext uri="{FF2B5EF4-FFF2-40B4-BE49-F238E27FC236}">
                    <a16:creationId xmlns:a16="http://schemas.microsoft.com/office/drawing/2014/main" id="{C192C17D-91D7-4928-8128-677B85FD1A02}"/>
                  </a:ext>
                </a:extLst>
              </p:cNvPr>
              <p:cNvSpPr>
                <a:spLocks/>
              </p:cNvSpPr>
              <p:nvPr/>
            </p:nvSpPr>
            <p:spPr bwMode="auto">
              <a:xfrm>
                <a:off x="5285" y="2652"/>
                <a:ext cx="1" cy="1"/>
              </a:xfrm>
              <a:custGeom>
                <a:avLst/>
                <a:gdLst>
                  <a:gd name="T0" fmla="*/ 0 w 1"/>
                  <a:gd name="T1" fmla="*/ 0 h 1"/>
                  <a:gd name="T2" fmla="*/ 1 w 1"/>
                  <a:gd name="T3" fmla="*/ 1 h 1"/>
                  <a:gd name="T4" fmla="*/ 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97" name="Freeform 251">
                <a:extLst>
                  <a:ext uri="{FF2B5EF4-FFF2-40B4-BE49-F238E27FC236}">
                    <a16:creationId xmlns:a16="http://schemas.microsoft.com/office/drawing/2014/main" id="{C50CFE10-C76E-4C81-AEF1-2DAA6DC4A939}"/>
                  </a:ext>
                </a:extLst>
              </p:cNvPr>
              <p:cNvSpPr>
                <a:spLocks/>
              </p:cNvSpPr>
              <p:nvPr/>
            </p:nvSpPr>
            <p:spPr bwMode="auto">
              <a:xfrm>
                <a:off x="5284" y="265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98" name="Freeform 252">
                <a:extLst>
                  <a:ext uri="{FF2B5EF4-FFF2-40B4-BE49-F238E27FC236}">
                    <a16:creationId xmlns:a16="http://schemas.microsoft.com/office/drawing/2014/main" id="{7E791702-EA8F-4294-AD3B-318AA7F2FCA4}"/>
                  </a:ext>
                </a:extLst>
              </p:cNvPr>
              <p:cNvSpPr>
                <a:spLocks/>
              </p:cNvSpPr>
              <p:nvPr/>
            </p:nvSpPr>
            <p:spPr bwMode="auto">
              <a:xfrm>
                <a:off x="5273" y="2647"/>
                <a:ext cx="1" cy="0"/>
              </a:xfrm>
              <a:custGeom>
                <a:avLst/>
                <a:gdLst>
                  <a:gd name="T0" fmla="*/ 0 w 1"/>
                  <a:gd name="T1" fmla="*/ 0 w 1"/>
                  <a:gd name="T2" fmla="*/ 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lnTo>
                      <a:pt x="0" y="0"/>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99" name="Freeform 253">
                <a:extLst>
                  <a:ext uri="{FF2B5EF4-FFF2-40B4-BE49-F238E27FC236}">
                    <a16:creationId xmlns:a16="http://schemas.microsoft.com/office/drawing/2014/main" id="{C90A5C74-B4AC-4D92-AA8C-782C186AE79D}"/>
                  </a:ext>
                </a:extLst>
              </p:cNvPr>
              <p:cNvSpPr>
                <a:spLocks/>
              </p:cNvSpPr>
              <p:nvPr/>
            </p:nvSpPr>
            <p:spPr bwMode="auto">
              <a:xfrm>
                <a:off x="5282" y="2652"/>
                <a:ext cx="3" cy="2"/>
              </a:xfrm>
              <a:custGeom>
                <a:avLst/>
                <a:gdLst>
                  <a:gd name="T0" fmla="*/ 3 w 3"/>
                  <a:gd name="T1" fmla="*/ 2 h 2"/>
                  <a:gd name="T2" fmla="*/ 0 w 3"/>
                  <a:gd name="T3" fmla="*/ 0 h 2"/>
                  <a:gd name="T4" fmla="*/ 3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2"/>
                    </a:moveTo>
                    <a:lnTo>
                      <a:pt x="0" y="0"/>
                    </a:lnTo>
                    <a:lnTo>
                      <a:pt x="3"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00" name="Freeform 254">
                <a:extLst>
                  <a:ext uri="{FF2B5EF4-FFF2-40B4-BE49-F238E27FC236}">
                    <a16:creationId xmlns:a16="http://schemas.microsoft.com/office/drawing/2014/main" id="{A7A0BD73-718D-43ED-A995-69A346DB4171}"/>
                  </a:ext>
                </a:extLst>
              </p:cNvPr>
              <p:cNvSpPr>
                <a:spLocks/>
              </p:cNvSpPr>
              <p:nvPr/>
            </p:nvSpPr>
            <p:spPr bwMode="auto">
              <a:xfrm>
                <a:off x="5281" y="2655"/>
                <a:ext cx="1" cy="1"/>
              </a:xfrm>
              <a:custGeom>
                <a:avLst/>
                <a:gdLst>
                  <a:gd name="T0" fmla="*/ 0 w 2"/>
                  <a:gd name="T1" fmla="*/ 0 h 2"/>
                  <a:gd name="T2" fmla="*/ 1 w 2"/>
                  <a:gd name="T3" fmla="*/ 1 h 2"/>
                  <a:gd name="T4" fmla="*/ 0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0"/>
                    </a:moveTo>
                    <a:cubicBezTo>
                      <a:pt x="2" y="2"/>
                      <a:pt x="2" y="2"/>
                      <a:pt x="2" y="2"/>
                    </a:cubicBezTo>
                    <a:cubicBezTo>
                      <a:pt x="2"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01" name="Freeform 255">
                <a:extLst>
                  <a:ext uri="{FF2B5EF4-FFF2-40B4-BE49-F238E27FC236}">
                    <a16:creationId xmlns:a16="http://schemas.microsoft.com/office/drawing/2014/main" id="{E1BE2705-D566-44E4-8755-BD5F75388091}"/>
                  </a:ext>
                </a:extLst>
              </p:cNvPr>
              <p:cNvSpPr>
                <a:spLocks/>
              </p:cNvSpPr>
              <p:nvPr/>
            </p:nvSpPr>
            <p:spPr bwMode="auto">
              <a:xfrm>
                <a:off x="5285" y="2651"/>
                <a:ext cx="1" cy="1"/>
              </a:xfrm>
              <a:custGeom>
                <a:avLst/>
                <a:gdLst>
                  <a:gd name="T0" fmla="*/ 1 w 1"/>
                  <a:gd name="T1" fmla="*/ 1 h 1"/>
                  <a:gd name="T2" fmla="*/ 1 w 1"/>
                  <a:gd name="T3" fmla="*/ 0 h 1"/>
                  <a:gd name="T4" fmla="*/ 0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02" name="Freeform 256">
                <a:extLst>
                  <a:ext uri="{FF2B5EF4-FFF2-40B4-BE49-F238E27FC236}">
                    <a16:creationId xmlns:a16="http://schemas.microsoft.com/office/drawing/2014/main" id="{5491F0F4-FD8A-430F-81B1-71FFFF3BC1D4}"/>
                  </a:ext>
                </a:extLst>
              </p:cNvPr>
              <p:cNvSpPr>
                <a:spLocks/>
              </p:cNvSpPr>
              <p:nvPr/>
            </p:nvSpPr>
            <p:spPr bwMode="auto">
              <a:xfrm>
                <a:off x="5272" y="2638"/>
                <a:ext cx="16" cy="11"/>
              </a:xfrm>
              <a:custGeom>
                <a:avLst/>
                <a:gdLst>
                  <a:gd name="T0" fmla="*/ 2 w 20"/>
                  <a:gd name="T1" fmla="*/ 1 h 14"/>
                  <a:gd name="T2" fmla="*/ 1 w 20"/>
                  <a:gd name="T3" fmla="*/ 1 h 14"/>
                  <a:gd name="T4" fmla="*/ 4 w 20"/>
                  <a:gd name="T5" fmla="*/ 2 h 14"/>
                  <a:gd name="T6" fmla="*/ 2 w 20"/>
                  <a:gd name="T7" fmla="*/ 2 h 14"/>
                  <a:gd name="T8" fmla="*/ 3 w 20"/>
                  <a:gd name="T9" fmla="*/ 3 h 14"/>
                  <a:gd name="T10" fmla="*/ 2 w 20"/>
                  <a:gd name="T11" fmla="*/ 2 h 14"/>
                  <a:gd name="T12" fmla="*/ 5 w 20"/>
                  <a:gd name="T13" fmla="*/ 5 h 14"/>
                  <a:gd name="T14" fmla="*/ 2 w 20"/>
                  <a:gd name="T15" fmla="*/ 2 h 14"/>
                  <a:gd name="T16" fmla="*/ 2 w 20"/>
                  <a:gd name="T17" fmla="*/ 2 h 14"/>
                  <a:gd name="T18" fmla="*/ 2 w 20"/>
                  <a:gd name="T19" fmla="*/ 3 h 14"/>
                  <a:gd name="T20" fmla="*/ 4 w 20"/>
                  <a:gd name="T21" fmla="*/ 5 h 14"/>
                  <a:gd name="T22" fmla="*/ 6 w 20"/>
                  <a:gd name="T23" fmla="*/ 6 h 14"/>
                  <a:gd name="T24" fmla="*/ 5 w 20"/>
                  <a:gd name="T25" fmla="*/ 5 h 14"/>
                  <a:gd name="T26" fmla="*/ 6 w 20"/>
                  <a:gd name="T27" fmla="*/ 5 h 14"/>
                  <a:gd name="T28" fmla="*/ 5 w 20"/>
                  <a:gd name="T29" fmla="*/ 5 h 14"/>
                  <a:gd name="T30" fmla="*/ 6 w 20"/>
                  <a:gd name="T31" fmla="*/ 5 h 14"/>
                  <a:gd name="T32" fmla="*/ 5 w 20"/>
                  <a:gd name="T33" fmla="*/ 5 h 14"/>
                  <a:gd name="T34" fmla="*/ 6 w 20"/>
                  <a:gd name="T35" fmla="*/ 5 h 14"/>
                  <a:gd name="T36" fmla="*/ 4 w 20"/>
                  <a:gd name="T37" fmla="*/ 4 h 14"/>
                  <a:gd name="T38" fmla="*/ 6 w 20"/>
                  <a:gd name="T39" fmla="*/ 5 h 14"/>
                  <a:gd name="T40" fmla="*/ 5 w 20"/>
                  <a:gd name="T41" fmla="*/ 4 h 14"/>
                  <a:gd name="T42" fmla="*/ 7 w 20"/>
                  <a:gd name="T43" fmla="*/ 4 h 14"/>
                  <a:gd name="T44" fmla="*/ 6 w 20"/>
                  <a:gd name="T45" fmla="*/ 3 h 14"/>
                  <a:gd name="T46" fmla="*/ 6 w 20"/>
                  <a:gd name="T47" fmla="*/ 4 h 14"/>
                  <a:gd name="T48" fmla="*/ 3 w 20"/>
                  <a:gd name="T49" fmla="*/ 2 h 14"/>
                  <a:gd name="T50" fmla="*/ 6 w 20"/>
                  <a:gd name="T51" fmla="*/ 4 h 14"/>
                  <a:gd name="T52" fmla="*/ 6 w 20"/>
                  <a:gd name="T53" fmla="*/ 3 h 14"/>
                  <a:gd name="T54" fmla="*/ 6 w 20"/>
                  <a:gd name="T55" fmla="*/ 3 h 14"/>
                  <a:gd name="T56" fmla="*/ 5 w 20"/>
                  <a:gd name="T57" fmla="*/ 2 h 14"/>
                  <a:gd name="T58" fmla="*/ 5 w 20"/>
                  <a:gd name="T59" fmla="*/ 2 h 14"/>
                  <a:gd name="T60" fmla="*/ 4 w 20"/>
                  <a:gd name="T61" fmla="*/ 2 h 14"/>
                  <a:gd name="T62" fmla="*/ 5 w 20"/>
                  <a:gd name="T63" fmla="*/ 2 h 14"/>
                  <a:gd name="T64" fmla="*/ 2 w 20"/>
                  <a:gd name="T65" fmla="*/ 2 h 14"/>
                  <a:gd name="T66" fmla="*/ 4 w 20"/>
                  <a:gd name="T67" fmla="*/ 2 h 14"/>
                  <a:gd name="T68" fmla="*/ 2 w 20"/>
                  <a:gd name="T69" fmla="*/ 1 h 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 h="14">
                    <a:moveTo>
                      <a:pt x="4" y="1"/>
                    </a:moveTo>
                    <a:cubicBezTo>
                      <a:pt x="0" y="0"/>
                      <a:pt x="2" y="1"/>
                      <a:pt x="1" y="1"/>
                    </a:cubicBezTo>
                    <a:cubicBezTo>
                      <a:pt x="3" y="3"/>
                      <a:pt x="10" y="5"/>
                      <a:pt x="10" y="6"/>
                    </a:cubicBezTo>
                    <a:cubicBezTo>
                      <a:pt x="2" y="2"/>
                      <a:pt x="2" y="2"/>
                      <a:pt x="2" y="2"/>
                    </a:cubicBezTo>
                    <a:cubicBezTo>
                      <a:pt x="2" y="3"/>
                      <a:pt x="0" y="3"/>
                      <a:pt x="7" y="7"/>
                    </a:cubicBezTo>
                    <a:cubicBezTo>
                      <a:pt x="4" y="6"/>
                      <a:pt x="4" y="6"/>
                      <a:pt x="4" y="6"/>
                    </a:cubicBezTo>
                    <a:cubicBezTo>
                      <a:pt x="4" y="6"/>
                      <a:pt x="15" y="12"/>
                      <a:pt x="12" y="11"/>
                    </a:cubicBezTo>
                    <a:cubicBezTo>
                      <a:pt x="7" y="8"/>
                      <a:pt x="7" y="9"/>
                      <a:pt x="2" y="6"/>
                    </a:cubicBezTo>
                    <a:cubicBezTo>
                      <a:pt x="2" y="5"/>
                      <a:pt x="2" y="5"/>
                      <a:pt x="2" y="5"/>
                    </a:cubicBezTo>
                    <a:cubicBezTo>
                      <a:pt x="2" y="6"/>
                      <a:pt x="4" y="8"/>
                      <a:pt x="4" y="8"/>
                    </a:cubicBezTo>
                    <a:cubicBezTo>
                      <a:pt x="6" y="9"/>
                      <a:pt x="9" y="11"/>
                      <a:pt x="9" y="11"/>
                    </a:cubicBezTo>
                    <a:cubicBezTo>
                      <a:pt x="10" y="11"/>
                      <a:pt x="12" y="13"/>
                      <a:pt x="14" y="14"/>
                    </a:cubicBezTo>
                    <a:cubicBezTo>
                      <a:pt x="12" y="12"/>
                      <a:pt x="14" y="13"/>
                      <a:pt x="11" y="11"/>
                    </a:cubicBezTo>
                    <a:cubicBezTo>
                      <a:pt x="14" y="12"/>
                      <a:pt x="12" y="12"/>
                      <a:pt x="15" y="13"/>
                    </a:cubicBezTo>
                    <a:cubicBezTo>
                      <a:pt x="12" y="11"/>
                      <a:pt x="12" y="11"/>
                      <a:pt x="12" y="11"/>
                    </a:cubicBezTo>
                    <a:cubicBezTo>
                      <a:pt x="13" y="11"/>
                      <a:pt x="15" y="13"/>
                      <a:pt x="16" y="13"/>
                    </a:cubicBezTo>
                    <a:cubicBezTo>
                      <a:pt x="14" y="12"/>
                      <a:pt x="13" y="11"/>
                      <a:pt x="13" y="11"/>
                    </a:cubicBezTo>
                    <a:cubicBezTo>
                      <a:pt x="14" y="11"/>
                      <a:pt x="14" y="11"/>
                      <a:pt x="14" y="11"/>
                    </a:cubicBezTo>
                    <a:cubicBezTo>
                      <a:pt x="13" y="11"/>
                      <a:pt x="14" y="11"/>
                      <a:pt x="10" y="9"/>
                    </a:cubicBezTo>
                    <a:cubicBezTo>
                      <a:pt x="15" y="11"/>
                      <a:pt x="15" y="11"/>
                      <a:pt x="15" y="11"/>
                    </a:cubicBezTo>
                    <a:cubicBezTo>
                      <a:pt x="11" y="9"/>
                      <a:pt x="11" y="9"/>
                      <a:pt x="11" y="9"/>
                    </a:cubicBezTo>
                    <a:cubicBezTo>
                      <a:pt x="13" y="9"/>
                      <a:pt x="20" y="13"/>
                      <a:pt x="17" y="10"/>
                    </a:cubicBezTo>
                    <a:cubicBezTo>
                      <a:pt x="16" y="10"/>
                      <a:pt x="14" y="9"/>
                      <a:pt x="14" y="8"/>
                    </a:cubicBezTo>
                    <a:cubicBezTo>
                      <a:pt x="11" y="8"/>
                      <a:pt x="16" y="10"/>
                      <a:pt x="16" y="10"/>
                    </a:cubicBezTo>
                    <a:cubicBezTo>
                      <a:pt x="13" y="9"/>
                      <a:pt x="9" y="7"/>
                      <a:pt x="7" y="6"/>
                    </a:cubicBezTo>
                    <a:cubicBezTo>
                      <a:pt x="11" y="8"/>
                      <a:pt x="7" y="5"/>
                      <a:pt x="15" y="9"/>
                    </a:cubicBezTo>
                    <a:cubicBezTo>
                      <a:pt x="16" y="8"/>
                      <a:pt x="12" y="6"/>
                      <a:pt x="14" y="7"/>
                    </a:cubicBezTo>
                    <a:cubicBezTo>
                      <a:pt x="15" y="7"/>
                      <a:pt x="15" y="7"/>
                      <a:pt x="15" y="7"/>
                    </a:cubicBezTo>
                    <a:cubicBezTo>
                      <a:pt x="10" y="5"/>
                      <a:pt x="18" y="8"/>
                      <a:pt x="13" y="5"/>
                    </a:cubicBezTo>
                    <a:cubicBezTo>
                      <a:pt x="11" y="5"/>
                      <a:pt x="11" y="5"/>
                      <a:pt x="11" y="5"/>
                    </a:cubicBezTo>
                    <a:cubicBezTo>
                      <a:pt x="9" y="4"/>
                      <a:pt x="9" y="4"/>
                      <a:pt x="9" y="4"/>
                    </a:cubicBezTo>
                    <a:cubicBezTo>
                      <a:pt x="10" y="4"/>
                      <a:pt x="10" y="4"/>
                      <a:pt x="11" y="4"/>
                    </a:cubicBezTo>
                    <a:cubicBezTo>
                      <a:pt x="7" y="3"/>
                      <a:pt x="6" y="2"/>
                      <a:pt x="5" y="2"/>
                    </a:cubicBezTo>
                    <a:cubicBezTo>
                      <a:pt x="5" y="1"/>
                      <a:pt x="8" y="3"/>
                      <a:pt x="9" y="4"/>
                    </a:cubicBezTo>
                    <a:cubicBezTo>
                      <a:pt x="6" y="3"/>
                      <a:pt x="3" y="1"/>
                      <a:pt x="4"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03" name="Freeform 257">
                <a:extLst>
                  <a:ext uri="{FF2B5EF4-FFF2-40B4-BE49-F238E27FC236}">
                    <a16:creationId xmlns:a16="http://schemas.microsoft.com/office/drawing/2014/main" id="{7DEF6245-09F1-45E2-A70A-D231116F8F98}"/>
                  </a:ext>
                </a:extLst>
              </p:cNvPr>
              <p:cNvSpPr>
                <a:spLocks/>
              </p:cNvSpPr>
              <p:nvPr/>
            </p:nvSpPr>
            <p:spPr bwMode="auto">
              <a:xfrm>
                <a:off x="5283" y="2647"/>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04" name="Freeform 258">
                <a:extLst>
                  <a:ext uri="{FF2B5EF4-FFF2-40B4-BE49-F238E27FC236}">
                    <a16:creationId xmlns:a16="http://schemas.microsoft.com/office/drawing/2014/main" id="{47A719C4-9EC8-46ED-83B7-3BEBA68BA402}"/>
                  </a:ext>
                </a:extLst>
              </p:cNvPr>
              <p:cNvSpPr>
                <a:spLocks/>
              </p:cNvSpPr>
              <p:nvPr/>
            </p:nvSpPr>
            <p:spPr bwMode="auto">
              <a:xfrm>
                <a:off x="5271" y="2634"/>
                <a:ext cx="20" cy="10"/>
              </a:xfrm>
              <a:custGeom>
                <a:avLst/>
                <a:gdLst>
                  <a:gd name="T0" fmla="*/ 5 w 25"/>
                  <a:gd name="T1" fmla="*/ 2 h 13"/>
                  <a:gd name="T2" fmla="*/ 7 w 25"/>
                  <a:gd name="T3" fmla="*/ 3 h 13"/>
                  <a:gd name="T4" fmla="*/ 3 w 25"/>
                  <a:gd name="T5" fmla="*/ 2 h 13"/>
                  <a:gd name="T6" fmla="*/ 2 w 25"/>
                  <a:gd name="T7" fmla="*/ 2 h 13"/>
                  <a:gd name="T8" fmla="*/ 6 w 25"/>
                  <a:gd name="T9" fmla="*/ 2 h 13"/>
                  <a:gd name="T10" fmla="*/ 6 w 25"/>
                  <a:gd name="T11" fmla="*/ 2 h 13"/>
                  <a:gd name="T12" fmla="*/ 5 w 25"/>
                  <a:gd name="T13" fmla="*/ 2 h 13"/>
                  <a:gd name="T14" fmla="*/ 3 w 25"/>
                  <a:gd name="T15" fmla="*/ 2 h 13"/>
                  <a:gd name="T16" fmla="*/ 4 w 25"/>
                  <a:gd name="T17" fmla="*/ 2 h 13"/>
                  <a:gd name="T18" fmla="*/ 6 w 25"/>
                  <a:gd name="T19" fmla="*/ 2 h 13"/>
                  <a:gd name="T20" fmla="*/ 2 w 25"/>
                  <a:gd name="T21" fmla="*/ 0 h 13"/>
                  <a:gd name="T22" fmla="*/ 2 w 25"/>
                  <a:gd name="T23" fmla="*/ 1 h 13"/>
                  <a:gd name="T24" fmla="*/ 4 w 25"/>
                  <a:gd name="T25" fmla="*/ 2 h 13"/>
                  <a:gd name="T26" fmla="*/ 3 w 25"/>
                  <a:gd name="T27" fmla="*/ 2 h 13"/>
                  <a:gd name="T28" fmla="*/ 2 w 25"/>
                  <a:gd name="T29" fmla="*/ 1 h 13"/>
                  <a:gd name="T30" fmla="*/ 2 w 25"/>
                  <a:gd name="T31" fmla="*/ 2 h 13"/>
                  <a:gd name="T32" fmla="*/ 2 w 25"/>
                  <a:gd name="T33" fmla="*/ 2 h 13"/>
                  <a:gd name="T34" fmla="*/ 3 w 25"/>
                  <a:gd name="T35" fmla="*/ 2 h 13"/>
                  <a:gd name="T36" fmla="*/ 5 w 25"/>
                  <a:gd name="T37" fmla="*/ 3 h 13"/>
                  <a:gd name="T38" fmla="*/ 5 w 25"/>
                  <a:gd name="T39" fmla="*/ 2 h 13"/>
                  <a:gd name="T40" fmla="*/ 7 w 25"/>
                  <a:gd name="T41" fmla="*/ 4 h 13"/>
                  <a:gd name="T42" fmla="*/ 8 w 25"/>
                  <a:gd name="T43" fmla="*/ 4 h 13"/>
                  <a:gd name="T44" fmla="*/ 9 w 25"/>
                  <a:gd name="T45" fmla="*/ 4 h 13"/>
                  <a:gd name="T46" fmla="*/ 5 w 25"/>
                  <a:gd name="T47" fmla="*/ 2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 h="13">
                    <a:moveTo>
                      <a:pt x="12" y="7"/>
                    </a:moveTo>
                    <a:cubicBezTo>
                      <a:pt x="13" y="7"/>
                      <a:pt x="16" y="8"/>
                      <a:pt x="18" y="9"/>
                    </a:cubicBezTo>
                    <a:cubicBezTo>
                      <a:pt x="15" y="7"/>
                      <a:pt x="12" y="7"/>
                      <a:pt x="8" y="5"/>
                    </a:cubicBezTo>
                    <a:cubicBezTo>
                      <a:pt x="10" y="6"/>
                      <a:pt x="6" y="4"/>
                      <a:pt x="6" y="4"/>
                    </a:cubicBezTo>
                    <a:cubicBezTo>
                      <a:pt x="9" y="5"/>
                      <a:pt x="14" y="7"/>
                      <a:pt x="15" y="7"/>
                    </a:cubicBezTo>
                    <a:cubicBezTo>
                      <a:pt x="13" y="7"/>
                      <a:pt x="16" y="7"/>
                      <a:pt x="16" y="7"/>
                    </a:cubicBezTo>
                    <a:cubicBezTo>
                      <a:pt x="13" y="6"/>
                      <a:pt x="15" y="6"/>
                      <a:pt x="11" y="5"/>
                    </a:cubicBezTo>
                    <a:cubicBezTo>
                      <a:pt x="8" y="4"/>
                      <a:pt x="6" y="3"/>
                      <a:pt x="8" y="4"/>
                    </a:cubicBezTo>
                    <a:cubicBezTo>
                      <a:pt x="10" y="4"/>
                      <a:pt x="10" y="4"/>
                      <a:pt x="10" y="4"/>
                    </a:cubicBezTo>
                    <a:cubicBezTo>
                      <a:pt x="14" y="6"/>
                      <a:pt x="12" y="5"/>
                      <a:pt x="16" y="6"/>
                    </a:cubicBezTo>
                    <a:cubicBezTo>
                      <a:pt x="10" y="4"/>
                      <a:pt x="11" y="3"/>
                      <a:pt x="2" y="0"/>
                    </a:cubicBezTo>
                    <a:cubicBezTo>
                      <a:pt x="0" y="0"/>
                      <a:pt x="2" y="1"/>
                      <a:pt x="2" y="1"/>
                    </a:cubicBezTo>
                    <a:cubicBezTo>
                      <a:pt x="4" y="1"/>
                      <a:pt x="7" y="2"/>
                      <a:pt x="9" y="3"/>
                    </a:cubicBezTo>
                    <a:cubicBezTo>
                      <a:pt x="7" y="3"/>
                      <a:pt x="10" y="4"/>
                      <a:pt x="7" y="3"/>
                    </a:cubicBezTo>
                    <a:cubicBezTo>
                      <a:pt x="3" y="1"/>
                      <a:pt x="3" y="1"/>
                      <a:pt x="3" y="1"/>
                    </a:cubicBezTo>
                    <a:cubicBezTo>
                      <a:pt x="1" y="2"/>
                      <a:pt x="2" y="3"/>
                      <a:pt x="3" y="4"/>
                    </a:cubicBezTo>
                    <a:cubicBezTo>
                      <a:pt x="3" y="4"/>
                      <a:pt x="3" y="4"/>
                      <a:pt x="3" y="4"/>
                    </a:cubicBezTo>
                    <a:cubicBezTo>
                      <a:pt x="6" y="5"/>
                      <a:pt x="6" y="5"/>
                      <a:pt x="7" y="6"/>
                    </a:cubicBezTo>
                    <a:cubicBezTo>
                      <a:pt x="13" y="8"/>
                      <a:pt x="13" y="8"/>
                      <a:pt x="13" y="8"/>
                    </a:cubicBezTo>
                    <a:cubicBezTo>
                      <a:pt x="13" y="8"/>
                      <a:pt x="13" y="8"/>
                      <a:pt x="11" y="7"/>
                    </a:cubicBezTo>
                    <a:cubicBezTo>
                      <a:pt x="14" y="9"/>
                      <a:pt x="15" y="9"/>
                      <a:pt x="18" y="10"/>
                    </a:cubicBezTo>
                    <a:cubicBezTo>
                      <a:pt x="18" y="11"/>
                      <a:pt x="16" y="10"/>
                      <a:pt x="20" y="12"/>
                    </a:cubicBezTo>
                    <a:cubicBezTo>
                      <a:pt x="25" y="13"/>
                      <a:pt x="16" y="9"/>
                      <a:pt x="21" y="10"/>
                    </a:cubicBezTo>
                    <a:lnTo>
                      <a:pt x="12"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05" name="Freeform 259">
                <a:extLst>
                  <a:ext uri="{FF2B5EF4-FFF2-40B4-BE49-F238E27FC236}">
                    <a16:creationId xmlns:a16="http://schemas.microsoft.com/office/drawing/2014/main" id="{6FAE7ECF-C06C-4A4D-AA91-0E216C4F44A5}"/>
                  </a:ext>
                </a:extLst>
              </p:cNvPr>
              <p:cNvSpPr>
                <a:spLocks/>
              </p:cNvSpPr>
              <p:nvPr/>
            </p:nvSpPr>
            <p:spPr bwMode="auto">
              <a:xfrm>
                <a:off x="5281" y="2640"/>
                <a:ext cx="2" cy="2"/>
              </a:xfrm>
              <a:custGeom>
                <a:avLst/>
                <a:gdLst>
                  <a:gd name="T0" fmla="*/ 2 w 2"/>
                  <a:gd name="T1" fmla="*/ 2 h 2"/>
                  <a:gd name="T2" fmla="*/ 0 w 2"/>
                  <a:gd name="T3" fmla="*/ 0 h 2"/>
                  <a:gd name="T4" fmla="*/ 1 w 2"/>
                  <a:gd name="T5" fmla="*/ 1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0"/>
                    </a:lnTo>
                    <a:lnTo>
                      <a:pt x="1" y="1"/>
                    </a:lnTo>
                    <a:lnTo>
                      <a:pt x="2"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06" name="Freeform 260">
                <a:extLst>
                  <a:ext uri="{FF2B5EF4-FFF2-40B4-BE49-F238E27FC236}">
                    <a16:creationId xmlns:a16="http://schemas.microsoft.com/office/drawing/2014/main" id="{6A94E3DD-05F1-46E4-86AD-B0635EE411CD}"/>
                  </a:ext>
                </a:extLst>
              </p:cNvPr>
              <p:cNvSpPr>
                <a:spLocks/>
              </p:cNvSpPr>
              <p:nvPr/>
            </p:nvSpPr>
            <p:spPr bwMode="auto">
              <a:xfrm>
                <a:off x="5272" y="2637"/>
                <a:ext cx="4" cy="2"/>
              </a:xfrm>
              <a:custGeom>
                <a:avLst/>
                <a:gdLst>
                  <a:gd name="T0" fmla="*/ 0 w 4"/>
                  <a:gd name="T1" fmla="*/ 0 h 2"/>
                  <a:gd name="T2" fmla="*/ 3 w 4"/>
                  <a:gd name="T3" fmla="*/ 2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0"/>
                    </a:moveTo>
                    <a:cubicBezTo>
                      <a:pt x="3" y="2"/>
                      <a:pt x="3" y="2"/>
                      <a:pt x="3" y="2"/>
                    </a:cubicBezTo>
                    <a:cubicBezTo>
                      <a:pt x="4" y="2"/>
                      <a:pt x="2"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07" name="Freeform 261">
                <a:extLst>
                  <a:ext uri="{FF2B5EF4-FFF2-40B4-BE49-F238E27FC236}">
                    <a16:creationId xmlns:a16="http://schemas.microsoft.com/office/drawing/2014/main" id="{BDC635DA-B181-47A8-A972-8879B1E5A3A1}"/>
                  </a:ext>
                </a:extLst>
              </p:cNvPr>
              <p:cNvSpPr>
                <a:spLocks/>
              </p:cNvSpPr>
              <p:nvPr/>
            </p:nvSpPr>
            <p:spPr bwMode="auto">
              <a:xfrm>
                <a:off x="5282" y="2638"/>
                <a:ext cx="3" cy="1"/>
              </a:xfrm>
              <a:custGeom>
                <a:avLst/>
                <a:gdLst>
                  <a:gd name="T0" fmla="*/ 3 w 3"/>
                  <a:gd name="T1" fmla="*/ 1 h 1"/>
                  <a:gd name="T2" fmla="*/ 2 w 3"/>
                  <a:gd name="T3" fmla="*/ 0 h 1"/>
                  <a:gd name="T4" fmla="*/ 0 w 3"/>
                  <a:gd name="T5" fmla="*/ 0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cubicBezTo>
                      <a:pt x="2" y="0"/>
                      <a:pt x="2" y="0"/>
                      <a:pt x="2" y="0"/>
                    </a:cubicBezTo>
                    <a:cubicBezTo>
                      <a:pt x="0" y="0"/>
                      <a:pt x="0" y="0"/>
                      <a:pt x="0" y="0"/>
                    </a:cubicBezTo>
                    <a:cubicBezTo>
                      <a:pt x="2" y="0"/>
                      <a:pt x="2" y="1"/>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08" name="Freeform 262">
                <a:extLst>
                  <a:ext uri="{FF2B5EF4-FFF2-40B4-BE49-F238E27FC236}">
                    <a16:creationId xmlns:a16="http://schemas.microsoft.com/office/drawing/2014/main" id="{4E7C678A-D92B-4F62-8A62-C4779EB96FB8}"/>
                  </a:ext>
                </a:extLst>
              </p:cNvPr>
              <p:cNvSpPr>
                <a:spLocks/>
              </p:cNvSpPr>
              <p:nvPr/>
            </p:nvSpPr>
            <p:spPr bwMode="auto">
              <a:xfrm>
                <a:off x="5272" y="2633"/>
                <a:ext cx="10" cy="3"/>
              </a:xfrm>
              <a:custGeom>
                <a:avLst/>
                <a:gdLst>
                  <a:gd name="T0" fmla="*/ 0 w 13"/>
                  <a:gd name="T1" fmla="*/ 0 h 4"/>
                  <a:gd name="T2" fmla="*/ 0 w 13"/>
                  <a:gd name="T3" fmla="*/ 1 h 4"/>
                  <a:gd name="T4" fmla="*/ 4 w 13"/>
                  <a:gd name="T5" fmla="*/ 2 h 4"/>
                  <a:gd name="T6" fmla="*/ 2 w 13"/>
                  <a:gd name="T7" fmla="*/ 2 h 4"/>
                  <a:gd name="T8" fmla="*/ 2 w 13"/>
                  <a:gd name="T9" fmla="*/ 1 h 4"/>
                  <a:gd name="T10" fmla="*/ 0 w 1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
                    <a:moveTo>
                      <a:pt x="0" y="0"/>
                    </a:moveTo>
                    <a:cubicBezTo>
                      <a:pt x="0" y="0"/>
                      <a:pt x="3" y="1"/>
                      <a:pt x="0" y="1"/>
                    </a:cubicBezTo>
                    <a:cubicBezTo>
                      <a:pt x="11" y="4"/>
                      <a:pt x="11" y="4"/>
                      <a:pt x="11" y="4"/>
                    </a:cubicBezTo>
                    <a:cubicBezTo>
                      <a:pt x="13" y="4"/>
                      <a:pt x="5" y="2"/>
                      <a:pt x="4" y="2"/>
                    </a:cubicBezTo>
                    <a:cubicBezTo>
                      <a:pt x="8" y="2"/>
                      <a:pt x="3" y="1"/>
                      <a:pt x="4"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09" name="Freeform 263">
                <a:extLst>
                  <a:ext uri="{FF2B5EF4-FFF2-40B4-BE49-F238E27FC236}">
                    <a16:creationId xmlns:a16="http://schemas.microsoft.com/office/drawing/2014/main" id="{538C84A1-820D-412B-AD1B-941C259641FC}"/>
                  </a:ext>
                </a:extLst>
              </p:cNvPr>
              <p:cNvSpPr>
                <a:spLocks/>
              </p:cNvSpPr>
              <p:nvPr/>
            </p:nvSpPr>
            <p:spPr bwMode="auto">
              <a:xfrm>
                <a:off x="5273" y="2625"/>
                <a:ext cx="17" cy="11"/>
              </a:xfrm>
              <a:custGeom>
                <a:avLst/>
                <a:gdLst>
                  <a:gd name="T0" fmla="*/ 5 w 21"/>
                  <a:gd name="T1" fmla="*/ 5 h 14"/>
                  <a:gd name="T2" fmla="*/ 5 w 21"/>
                  <a:gd name="T3" fmla="*/ 4 h 14"/>
                  <a:gd name="T4" fmla="*/ 6 w 21"/>
                  <a:gd name="T5" fmla="*/ 5 h 14"/>
                  <a:gd name="T6" fmla="*/ 7 w 21"/>
                  <a:gd name="T7" fmla="*/ 5 h 14"/>
                  <a:gd name="T8" fmla="*/ 6 w 21"/>
                  <a:gd name="T9" fmla="*/ 5 h 14"/>
                  <a:gd name="T10" fmla="*/ 5 w 21"/>
                  <a:gd name="T11" fmla="*/ 4 h 14"/>
                  <a:gd name="T12" fmla="*/ 3 w 21"/>
                  <a:gd name="T13" fmla="*/ 3 h 14"/>
                  <a:gd name="T14" fmla="*/ 7 w 21"/>
                  <a:gd name="T15" fmla="*/ 3 h 14"/>
                  <a:gd name="T16" fmla="*/ 2 w 21"/>
                  <a:gd name="T17" fmla="*/ 3 h 14"/>
                  <a:gd name="T18" fmla="*/ 4 w 21"/>
                  <a:gd name="T19" fmla="*/ 2 h 14"/>
                  <a:gd name="T20" fmla="*/ 4 w 21"/>
                  <a:gd name="T21" fmla="*/ 3 h 14"/>
                  <a:gd name="T22" fmla="*/ 4 w 21"/>
                  <a:gd name="T23" fmla="*/ 2 h 14"/>
                  <a:gd name="T24" fmla="*/ 6 w 21"/>
                  <a:gd name="T25" fmla="*/ 2 h 14"/>
                  <a:gd name="T26" fmla="*/ 6 w 21"/>
                  <a:gd name="T27" fmla="*/ 2 h 14"/>
                  <a:gd name="T28" fmla="*/ 7 w 21"/>
                  <a:gd name="T29" fmla="*/ 2 h 14"/>
                  <a:gd name="T30" fmla="*/ 6 w 21"/>
                  <a:gd name="T31" fmla="*/ 2 h 14"/>
                  <a:gd name="T32" fmla="*/ 7 w 21"/>
                  <a:gd name="T33" fmla="*/ 2 h 14"/>
                  <a:gd name="T34" fmla="*/ 3 w 21"/>
                  <a:gd name="T35" fmla="*/ 2 h 14"/>
                  <a:gd name="T36" fmla="*/ 3 w 21"/>
                  <a:gd name="T37" fmla="*/ 2 h 14"/>
                  <a:gd name="T38" fmla="*/ 6 w 21"/>
                  <a:gd name="T39" fmla="*/ 2 h 14"/>
                  <a:gd name="T40" fmla="*/ 5 w 21"/>
                  <a:gd name="T41" fmla="*/ 2 h 14"/>
                  <a:gd name="T42" fmla="*/ 7 w 21"/>
                  <a:gd name="T43" fmla="*/ 1 h 14"/>
                  <a:gd name="T44" fmla="*/ 3 w 21"/>
                  <a:gd name="T45" fmla="*/ 1 h 14"/>
                  <a:gd name="T46" fmla="*/ 4 w 21"/>
                  <a:gd name="T47" fmla="*/ 0 h 14"/>
                  <a:gd name="T48" fmla="*/ 0 w 21"/>
                  <a:gd name="T49" fmla="*/ 1 h 14"/>
                  <a:gd name="T50" fmla="*/ 2 w 21"/>
                  <a:gd name="T51" fmla="*/ 2 h 14"/>
                  <a:gd name="T52" fmla="*/ 3 w 21"/>
                  <a:gd name="T53" fmla="*/ 2 h 14"/>
                  <a:gd name="T54" fmla="*/ 1 w 21"/>
                  <a:gd name="T55" fmla="*/ 2 h 14"/>
                  <a:gd name="T56" fmla="*/ 3 w 21"/>
                  <a:gd name="T57" fmla="*/ 2 h 14"/>
                  <a:gd name="T58" fmla="*/ 2 w 21"/>
                  <a:gd name="T59" fmla="*/ 2 h 14"/>
                  <a:gd name="T60" fmla="*/ 3 w 21"/>
                  <a:gd name="T61" fmla="*/ 2 h 14"/>
                  <a:gd name="T62" fmla="*/ 0 w 21"/>
                  <a:gd name="T63" fmla="*/ 2 h 14"/>
                  <a:gd name="T64" fmla="*/ 2 w 21"/>
                  <a:gd name="T65" fmla="*/ 4 h 14"/>
                  <a:gd name="T66" fmla="*/ 3 w 21"/>
                  <a:gd name="T67" fmla="*/ 4 h 14"/>
                  <a:gd name="T68" fmla="*/ 3 w 21"/>
                  <a:gd name="T69" fmla="*/ 5 h 14"/>
                  <a:gd name="T70" fmla="*/ 4 w 21"/>
                  <a:gd name="T71" fmla="*/ 5 h 14"/>
                  <a:gd name="T72" fmla="*/ 1 w 21"/>
                  <a:gd name="T73" fmla="*/ 4 h 14"/>
                  <a:gd name="T74" fmla="*/ 2 w 21"/>
                  <a:gd name="T75" fmla="*/ 5 h 14"/>
                  <a:gd name="T76" fmla="*/ 2 w 21"/>
                  <a:gd name="T77" fmla="*/ 5 h 14"/>
                  <a:gd name="T78" fmla="*/ 2 w 21"/>
                  <a:gd name="T79" fmla="*/ 5 h 14"/>
                  <a:gd name="T80" fmla="*/ 6 w 21"/>
                  <a:gd name="T81" fmla="*/ 5 h 14"/>
                  <a:gd name="T82" fmla="*/ 8 w 21"/>
                  <a:gd name="T83" fmla="*/ 5 h 14"/>
                  <a:gd name="T84" fmla="*/ 5 w 21"/>
                  <a:gd name="T85" fmla="*/ 5 h 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14">
                    <a:moveTo>
                      <a:pt x="12" y="11"/>
                    </a:moveTo>
                    <a:cubicBezTo>
                      <a:pt x="12" y="11"/>
                      <a:pt x="9" y="10"/>
                      <a:pt x="11" y="10"/>
                    </a:cubicBezTo>
                    <a:cubicBezTo>
                      <a:pt x="13" y="11"/>
                      <a:pt x="14" y="11"/>
                      <a:pt x="13" y="11"/>
                    </a:cubicBezTo>
                    <a:cubicBezTo>
                      <a:pt x="19" y="12"/>
                      <a:pt x="13" y="11"/>
                      <a:pt x="16" y="11"/>
                    </a:cubicBezTo>
                    <a:cubicBezTo>
                      <a:pt x="14" y="11"/>
                      <a:pt x="14" y="11"/>
                      <a:pt x="14" y="11"/>
                    </a:cubicBezTo>
                    <a:cubicBezTo>
                      <a:pt x="15" y="10"/>
                      <a:pt x="9" y="10"/>
                      <a:pt x="12" y="9"/>
                    </a:cubicBezTo>
                    <a:cubicBezTo>
                      <a:pt x="11" y="9"/>
                      <a:pt x="11" y="9"/>
                      <a:pt x="7" y="8"/>
                    </a:cubicBezTo>
                    <a:cubicBezTo>
                      <a:pt x="12" y="8"/>
                      <a:pt x="12" y="8"/>
                      <a:pt x="16" y="8"/>
                    </a:cubicBezTo>
                    <a:cubicBezTo>
                      <a:pt x="14" y="8"/>
                      <a:pt x="9" y="8"/>
                      <a:pt x="5" y="7"/>
                    </a:cubicBezTo>
                    <a:cubicBezTo>
                      <a:pt x="11" y="7"/>
                      <a:pt x="4" y="7"/>
                      <a:pt x="9" y="6"/>
                    </a:cubicBezTo>
                    <a:cubicBezTo>
                      <a:pt x="9" y="6"/>
                      <a:pt x="10" y="7"/>
                      <a:pt x="9" y="7"/>
                    </a:cubicBezTo>
                    <a:cubicBezTo>
                      <a:pt x="16" y="7"/>
                      <a:pt x="8" y="6"/>
                      <a:pt x="10" y="6"/>
                    </a:cubicBezTo>
                    <a:cubicBezTo>
                      <a:pt x="15" y="6"/>
                      <a:pt x="15" y="6"/>
                      <a:pt x="15" y="6"/>
                    </a:cubicBezTo>
                    <a:cubicBezTo>
                      <a:pt x="14" y="6"/>
                      <a:pt x="11" y="5"/>
                      <a:pt x="15" y="5"/>
                    </a:cubicBezTo>
                    <a:cubicBezTo>
                      <a:pt x="17" y="5"/>
                      <a:pt x="17" y="5"/>
                      <a:pt x="17" y="5"/>
                    </a:cubicBezTo>
                    <a:cubicBezTo>
                      <a:pt x="13" y="4"/>
                      <a:pt x="15" y="4"/>
                      <a:pt x="13" y="3"/>
                    </a:cubicBezTo>
                    <a:cubicBezTo>
                      <a:pt x="16" y="2"/>
                      <a:pt x="16" y="2"/>
                      <a:pt x="16" y="2"/>
                    </a:cubicBezTo>
                    <a:cubicBezTo>
                      <a:pt x="12" y="2"/>
                      <a:pt x="15" y="3"/>
                      <a:pt x="7" y="3"/>
                    </a:cubicBezTo>
                    <a:cubicBezTo>
                      <a:pt x="16" y="3"/>
                      <a:pt x="3" y="3"/>
                      <a:pt x="7" y="2"/>
                    </a:cubicBezTo>
                    <a:cubicBezTo>
                      <a:pt x="11" y="2"/>
                      <a:pt x="9" y="2"/>
                      <a:pt x="14" y="2"/>
                    </a:cubicBezTo>
                    <a:cubicBezTo>
                      <a:pt x="9" y="2"/>
                      <a:pt x="12" y="2"/>
                      <a:pt x="11" y="2"/>
                    </a:cubicBezTo>
                    <a:cubicBezTo>
                      <a:pt x="15" y="1"/>
                      <a:pt x="11" y="1"/>
                      <a:pt x="17" y="1"/>
                    </a:cubicBezTo>
                    <a:cubicBezTo>
                      <a:pt x="8" y="1"/>
                      <a:pt x="8" y="1"/>
                      <a:pt x="8" y="1"/>
                    </a:cubicBezTo>
                    <a:cubicBezTo>
                      <a:pt x="10" y="0"/>
                      <a:pt x="10" y="0"/>
                      <a:pt x="9" y="0"/>
                    </a:cubicBezTo>
                    <a:cubicBezTo>
                      <a:pt x="9" y="0"/>
                      <a:pt x="2" y="1"/>
                      <a:pt x="0" y="1"/>
                    </a:cubicBezTo>
                    <a:cubicBezTo>
                      <a:pt x="3" y="2"/>
                      <a:pt x="4" y="3"/>
                      <a:pt x="2" y="3"/>
                    </a:cubicBezTo>
                    <a:cubicBezTo>
                      <a:pt x="8" y="3"/>
                      <a:pt x="2" y="4"/>
                      <a:pt x="7" y="4"/>
                    </a:cubicBezTo>
                    <a:cubicBezTo>
                      <a:pt x="1" y="4"/>
                      <a:pt x="1" y="4"/>
                      <a:pt x="1" y="4"/>
                    </a:cubicBezTo>
                    <a:cubicBezTo>
                      <a:pt x="3" y="5"/>
                      <a:pt x="5" y="4"/>
                      <a:pt x="7" y="4"/>
                    </a:cubicBezTo>
                    <a:cubicBezTo>
                      <a:pt x="8" y="4"/>
                      <a:pt x="4" y="5"/>
                      <a:pt x="2" y="4"/>
                    </a:cubicBezTo>
                    <a:cubicBezTo>
                      <a:pt x="1" y="5"/>
                      <a:pt x="3" y="5"/>
                      <a:pt x="7" y="5"/>
                    </a:cubicBezTo>
                    <a:cubicBezTo>
                      <a:pt x="0" y="5"/>
                      <a:pt x="0" y="5"/>
                      <a:pt x="0" y="5"/>
                    </a:cubicBezTo>
                    <a:cubicBezTo>
                      <a:pt x="2" y="6"/>
                      <a:pt x="6" y="8"/>
                      <a:pt x="2" y="9"/>
                    </a:cubicBezTo>
                    <a:cubicBezTo>
                      <a:pt x="7" y="9"/>
                      <a:pt x="7" y="9"/>
                      <a:pt x="7" y="9"/>
                    </a:cubicBezTo>
                    <a:cubicBezTo>
                      <a:pt x="4" y="10"/>
                      <a:pt x="16" y="12"/>
                      <a:pt x="7" y="11"/>
                    </a:cubicBezTo>
                    <a:cubicBezTo>
                      <a:pt x="10" y="12"/>
                      <a:pt x="10" y="12"/>
                      <a:pt x="10" y="12"/>
                    </a:cubicBezTo>
                    <a:cubicBezTo>
                      <a:pt x="8" y="12"/>
                      <a:pt x="4" y="11"/>
                      <a:pt x="1" y="10"/>
                    </a:cubicBezTo>
                    <a:cubicBezTo>
                      <a:pt x="2" y="11"/>
                      <a:pt x="1" y="10"/>
                      <a:pt x="2" y="11"/>
                    </a:cubicBezTo>
                    <a:cubicBezTo>
                      <a:pt x="4" y="11"/>
                      <a:pt x="4" y="11"/>
                      <a:pt x="4" y="11"/>
                    </a:cubicBezTo>
                    <a:cubicBezTo>
                      <a:pt x="8" y="12"/>
                      <a:pt x="5" y="12"/>
                      <a:pt x="2" y="11"/>
                    </a:cubicBezTo>
                    <a:cubicBezTo>
                      <a:pt x="7" y="13"/>
                      <a:pt x="10" y="12"/>
                      <a:pt x="13" y="13"/>
                    </a:cubicBezTo>
                    <a:cubicBezTo>
                      <a:pt x="6" y="11"/>
                      <a:pt x="21" y="14"/>
                      <a:pt x="18" y="12"/>
                    </a:cubicBezTo>
                    <a:cubicBezTo>
                      <a:pt x="16" y="11"/>
                      <a:pt x="14" y="12"/>
                      <a:pt x="12"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10" name="Freeform 264">
                <a:extLst>
                  <a:ext uri="{FF2B5EF4-FFF2-40B4-BE49-F238E27FC236}">
                    <a16:creationId xmlns:a16="http://schemas.microsoft.com/office/drawing/2014/main" id="{5A0CF698-A513-4F20-ACDD-E8B95FCBFD96}"/>
                  </a:ext>
                </a:extLst>
              </p:cNvPr>
              <p:cNvSpPr>
                <a:spLocks/>
              </p:cNvSpPr>
              <p:nvPr/>
            </p:nvSpPr>
            <p:spPr bwMode="auto">
              <a:xfrm>
                <a:off x="5273" y="2633"/>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11" name="Freeform 265">
                <a:extLst>
                  <a:ext uri="{FF2B5EF4-FFF2-40B4-BE49-F238E27FC236}">
                    <a16:creationId xmlns:a16="http://schemas.microsoft.com/office/drawing/2014/main" id="{EEC90109-B8B9-462C-80C5-53B0BA2716EC}"/>
                  </a:ext>
                </a:extLst>
              </p:cNvPr>
              <p:cNvSpPr>
                <a:spLocks/>
              </p:cNvSpPr>
              <p:nvPr/>
            </p:nvSpPr>
            <p:spPr bwMode="auto">
              <a:xfrm>
                <a:off x="5280" y="2625"/>
                <a:ext cx="1" cy="0"/>
              </a:xfrm>
              <a:custGeom>
                <a:avLst/>
                <a:gdLst>
                  <a:gd name="T0" fmla="*/ 1 w 1"/>
                  <a:gd name="T1" fmla="*/ 1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1" y="0"/>
                    </a:cubicBezTo>
                    <a:cubicBezTo>
                      <a:pt x="0" y="0"/>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12" name="Rectangle 266">
                <a:extLst>
                  <a:ext uri="{FF2B5EF4-FFF2-40B4-BE49-F238E27FC236}">
                    <a16:creationId xmlns:a16="http://schemas.microsoft.com/office/drawing/2014/main" id="{76908517-A92C-4707-A64C-43787772CDAA}"/>
                  </a:ext>
                </a:extLst>
              </p:cNvPr>
              <p:cNvSpPr>
                <a:spLocks noChangeArrowheads="1"/>
              </p:cNvSpPr>
              <p:nvPr/>
            </p:nvSpPr>
            <p:spPr bwMode="auto">
              <a:xfrm>
                <a:off x="5275" y="2634"/>
                <a:ext cx="2" cy="2"/>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313" name="Freeform 267">
                <a:extLst>
                  <a:ext uri="{FF2B5EF4-FFF2-40B4-BE49-F238E27FC236}">
                    <a16:creationId xmlns:a16="http://schemas.microsoft.com/office/drawing/2014/main" id="{CA94C068-DCF3-40C1-B283-5C12730F0266}"/>
                  </a:ext>
                </a:extLst>
              </p:cNvPr>
              <p:cNvSpPr>
                <a:spLocks/>
              </p:cNvSpPr>
              <p:nvPr/>
            </p:nvSpPr>
            <p:spPr bwMode="auto">
              <a:xfrm>
                <a:off x="5282" y="2635"/>
                <a:ext cx="2" cy="1"/>
              </a:xfrm>
              <a:custGeom>
                <a:avLst/>
                <a:gdLst>
                  <a:gd name="T0" fmla="*/ 2 w 2"/>
                  <a:gd name="T1" fmla="*/ 1 h 1"/>
                  <a:gd name="T2" fmla="*/ 2 w 2"/>
                  <a:gd name="T3" fmla="*/ 1 h 1"/>
                  <a:gd name="T4" fmla="*/ 0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2" y="1"/>
                    </a:ln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14" name="Freeform 268">
                <a:extLst>
                  <a:ext uri="{FF2B5EF4-FFF2-40B4-BE49-F238E27FC236}">
                    <a16:creationId xmlns:a16="http://schemas.microsoft.com/office/drawing/2014/main" id="{A9732E3C-8268-4AA8-8278-9EBBC07CD34F}"/>
                  </a:ext>
                </a:extLst>
              </p:cNvPr>
              <p:cNvSpPr>
                <a:spLocks/>
              </p:cNvSpPr>
              <p:nvPr/>
            </p:nvSpPr>
            <p:spPr bwMode="auto">
              <a:xfrm>
                <a:off x="5283" y="2622"/>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15" name="Freeform 269">
                <a:extLst>
                  <a:ext uri="{FF2B5EF4-FFF2-40B4-BE49-F238E27FC236}">
                    <a16:creationId xmlns:a16="http://schemas.microsoft.com/office/drawing/2014/main" id="{1CEE1B92-DC51-4412-A345-84484C9109D6}"/>
                  </a:ext>
                </a:extLst>
              </p:cNvPr>
              <p:cNvSpPr>
                <a:spLocks/>
              </p:cNvSpPr>
              <p:nvPr/>
            </p:nvSpPr>
            <p:spPr bwMode="auto">
              <a:xfrm>
                <a:off x="5285" y="2616"/>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16" name="Freeform 270">
                <a:extLst>
                  <a:ext uri="{FF2B5EF4-FFF2-40B4-BE49-F238E27FC236}">
                    <a16:creationId xmlns:a16="http://schemas.microsoft.com/office/drawing/2014/main" id="{9758C8A5-DB63-403A-A3B4-3EEB6470A14D}"/>
                  </a:ext>
                </a:extLst>
              </p:cNvPr>
              <p:cNvSpPr>
                <a:spLocks/>
              </p:cNvSpPr>
              <p:nvPr/>
            </p:nvSpPr>
            <p:spPr bwMode="auto">
              <a:xfrm>
                <a:off x="5261" y="2606"/>
                <a:ext cx="28" cy="19"/>
              </a:xfrm>
              <a:custGeom>
                <a:avLst/>
                <a:gdLst>
                  <a:gd name="T0" fmla="*/ 6 w 34"/>
                  <a:gd name="T1" fmla="*/ 2 h 23"/>
                  <a:gd name="T2" fmla="*/ 3 w 34"/>
                  <a:gd name="T3" fmla="*/ 4 h 23"/>
                  <a:gd name="T4" fmla="*/ 2 w 34"/>
                  <a:gd name="T5" fmla="*/ 5 h 23"/>
                  <a:gd name="T6" fmla="*/ 4 w 34"/>
                  <a:gd name="T7" fmla="*/ 5 h 23"/>
                  <a:gd name="T8" fmla="*/ 5 w 34"/>
                  <a:gd name="T9" fmla="*/ 5 h 23"/>
                  <a:gd name="T10" fmla="*/ 4 w 34"/>
                  <a:gd name="T11" fmla="*/ 6 h 23"/>
                  <a:gd name="T12" fmla="*/ 7 w 34"/>
                  <a:gd name="T13" fmla="*/ 6 h 23"/>
                  <a:gd name="T14" fmla="*/ 6 w 34"/>
                  <a:gd name="T15" fmla="*/ 6 h 23"/>
                  <a:gd name="T16" fmla="*/ 6 w 34"/>
                  <a:gd name="T17" fmla="*/ 7 h 23"/>
                  <a:gd name="T18" fmla="*/ 10 w 34"/>
                  <a:gd name="T19" fmla="*/ 5 h 23"/>
                  <a:gd name="T20" fmla="*/ 10 w 34"/>
                  <a:gd name="T21" fmla="*/ 6 h 23"/>
                  <a:gd name="T22" fmla="*/ 9 w 34"/>
                  <a:gd name="T23" fmla="*/ 7 h 23"/>
                  <a:gd name="T24" fmla="*/ 9 w 34"/>
                  <a:gd name="T25" fmla="*/ 7 h 23"/>
                  <a:gd name="T26" fmla="*/ 8 w 34"/>
                  <a:gd name="T27" fmla="*/ 8 h 23"/>
                  <a:gd name="T28" fmla="*/ 10 w 34"/>
                  <a:gd name="T29" fmla="*/ 8 h 23"/>
                  <a:gd name="T30" fmla="*/ 12 w 34"/>
                  <a:gd name="T31" fmla="*/ 8 h 23"/>
                  <a:gd name="T32" fmla="*/ 9 w 34"/>
                  <a:gd name="T33" fmla="*/ 9 h 23"/>
                  <a:gd name="T34" fmla="*/ 10 w 34"/>
                  <a:gd name="T35" fmla="*/ 10 h 23"/>
                  <a:gd name="T36" fmla="*/ 10 w 34"/>
                  <a:gd name="T37" fmla="*/ 11 h 23"/>
                  <a:gd name="T38" fmla="*/ 10 w 34"/>
                  <a:gd name="T39" fmla="*/ 10 h 23"/>
                  <a:gd name="T40" fmla="*/ 9 w 34"/>
                  <a:gd name="T41" fmla="*/ 10 h 23"/>
                  <a:gd name="T42" fmla="*/ 14 w 34"/>
                  <a:gd name="T43" fmla="*/ 9 h 23"/>
                  <a:gd name="T44" fmla="*/ 14 w 34"/>
                  <a:gd name="T45" fmla="*/ 8 h 23"/>
                  <a:gd name="T46" fmla="*/ 14 w 34"/>
                  <a:gd name="T47" fmla="*/ 8 h 23"/>
                  <a:gd name="T48" fmla="*/ 14 w 34"/>
                  <a:gd name="T49" fmla="*/ 7 h 23"/>
                  <a:gd name="T50" fmla="*/ 14 w 34"/>
                  <a:gd name="T51" fmla="*/ 7 h 23"/>
                  <a:gd name="T52" fmla="*/ 13 w 34"/>
                  <a:gd name="T53" fmla="*/ 7 h 23"/>
                  <a:gd name="T54" fmla="*/ 14 w 34"/>
                  <a:gd name="T55" fmla="*/ 6 h 23"/>
                  <a:gd name="T56" fmla="*/ 13 w 34"/>
                  <a:gd name="T57" fmla="*/ 6 h 23"/>
                  <a:gd name="T58" fmla="*/ 13 w 34"/>
                  <a:gd name="T59" fmla="*/ 6 h 23"/>
                  <a:gd name="T60" fmla="*/ 12 w 34"/>
                  <a:gd name="T61" fmla="*/ 6 h 23"/>
                  <a:gd name="T62" fmla="*/ 13 w 34"/>
                  <a:gd name="T63" fmla="*/ 5 h 23"/>
                  <a:gd name="T64" fmla="*/ 13 w 34"/>
                  <a:gd name="T65" fmla="*/ 4 h 23"/>
                  <a:gd name="T66" fmla="*/ 11 w 34"/>
                  <a:gd name="T67" fmla="*/ 5 h 23"/>
                  <a:gd name="T68" fmla="*/ 10 w 34"/>
                  <a:gd name="T69" fmla="*/ 4 h 23"/>
                  <a:gd name="T70" fmla="*/ 8 w 34"/>
                  <a:gd name="T71" fmla="*/ 4 h 23"/>
                  <a:gd name="T72" fmla="*/ 9 w 34"/>
                  <a:gd name="T73" fmla="*/ 4 h 23"/>
                  <a:gd name="T74" fmla="*/ 8 w 34"/>
                  <a:gd name="T75" fmla="*/ 2 h 23"/>
                  <a:gd name="T76" fmla="*/ 6 w 34"/>
                  <a:gd name="T77" fmla="*/ 5 h 23"/>
                  <a:gd name="T78" fmla="*/ 9 w 34"/>
                  <a:gd name="T79" fmla="*/ 2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 h="23">
                    <a:moveTo>
                      <a:pt x="19" y="2"/>
                    </a:moveTo>
                    <a:cubicBezTo>
                      <a:pt x="17" y="3"/>
                      <a:pt x="16" y="3"/>
                      <a:pt x="13" y="5"/>
                    </a:cubicBezTo>
                    <a:cubicBezTo>
                      <a:pt x="15" y="4"/>
                      <a:pt x="15" y="4"/>
                      <a:pt x="15" y="4"/>
                    </a:cubicBezTo>
                    <a:cubicBezTo>
                      <a:pt x="14" y="4"/>
                      <a:pt x="10" y="6"/>
                      <a:pt x="7" y="9"/>
                    </a:cubicBezTo>
                    <a:cubicBezTo>
                      <a:pt x="9" y="7"/>
                      <a:pt x="9" y="7"/>
                      <a:pt x="9" y="7"/>
                    </a:cubicBezTo>
                    <a:cubicBezTo>
                      <a:pt x="12" y="6"/>
                      <a:pt x="6" y="10"/>
                      <a:pt x="5" y="11"/>
                    </a:cubicBezTo>
                    <a:cubicBezTo>
                      <a:pt x="6" y="11"/>
                      <a:pt x="13" y="6"/>
                      <a:pt x="12" y="7"/>
                    </a:cubicBezTo>
                    <a:cubicBezTo>
                      <a:pt x="12" y="7"/>
                      <a:pt x="10" y="9"/>
                      <a:pt x="8" y="10"/>
                    </a:cubicBezTo>
                    <a:cubicBezTo>
                      <a:pt x="8" y="10"/>
                      <a:pt x="14" y="7"/>
                      <a:pt x="15" y="6"/>
                    </a:cubicBezTo>
                    <a:cubicBezTo>
                      <a:pt x="0" y="16"/>
                      <a:pt x="19" y="5"/>
                      <a:pt x="10" y="11"/>
                    </a:cubicBezTo>
                    <a:cubicBezTo>
                      <a:pt x="11" y="11"/>
                      <a:pt x="10" y="12"/>
                      <a:pt x="14" y="10"/>
                    </a:cubicBezTo>
                    <a:cubicBezTo>
                      <a:pt x="10" y="12"/>
                      <a:pt x="13" y="11"/>
                      <a:pt x="9" y="13"/>
                    </a:cubicBezTo>
                    <a:cubicBezTo>
                      <a:pt x="18" y="8"/>
                      <a:pt x="5" y="16"/>
                      <a:pt x="17" y="10"/>
                    </a:cubicBezTo>
                    <a:cubicBezTo>
                      <a:pt x="14" y="12"/>
                      <a:pt x="18" y="10"/>
                      <a:pt x="15" y="12"/>
                    </a:cubicBezTo>
                    <a:cubicBezTo>
                      <a:pt x="14" y="12"/>
                      <a:pt x="14" y="12"/>
                      <a:pt x="14" y="12"/>
                    </a:cubicBezTo>
                    <a:cubicBezTo>
                      <a:pt x="11" y="14"/>
                      <a:pt x="19" y="10"/>
                      <a:pt x="13" y="13"/>
                    </a:cubicBezTo>
                    <a:cubicBezTo>
                      <a:pt x="13" y="14"/>
                      <a:pt x="17" y="12"/>
                      <a:pt x="20" y="11"/>
                    </a:cubicBezTo>
                    <a:cubicBezTo>
                      <a:pt x="19" y="12"/>
                      <a:pt x="17" y="12"/>
                      <a:pt x="12" y="15"/>
                    </a:cubicBezTo>
                    <a:cubicBezTo>
                      <a:pt x="18" y="12"/>
                      <a:pt x="15" y="14"/>
                      <a:pt x="18" y="13"/>
                    </a:cubicBezTo>
                    <a:cubicBezTo>
                      <a:pt x="19" y="13"/>
                      <a:pt x="20" y="12"/>
                      <a:pt x="22" y="11"/>
                    </a:cubicBezTo>
                    <a:cubicBezTo>
                      <a:pt x="21" y="12"/>
                      <a:pt x="26" y="10"/>
                      <a:pt x="28" y="10"/>
                    </a:cubicBezTo>
                    <a:cubicBezTo>
                      <a:pt x="21" y="13"/>
                      <a:pt x="27" y="10"/>
                      <a:pt x="22" y="12"/>
                    </a:cubicBezTo>
                    <a:cubicBezTo>
                      <a:pt x="19" y="13"/>
                      <a:pt x="19" y="13"/>
                      <a:pt x="15" y="14"/>
                    </a:cubicBezTo>
                    <a:cubicBezTo>
                      <a:pt x="15" y="15"/>
                      <a:pt x="16" y="15"/>
                      <a:pt x="19" y="14"/>
                    </a:cubicBezTo>
                    <a:cubicBezTo>
                      <a:pt x="18" y="15"/>
                      <a:pt x="16" y="15"/>
                      <a:pt x="15" y="16"/>
                    </a:cubicBezTo>
                    <a:cubicBezTo>
                      <a:pt x="13" y="17"/>
                      <a:pt x="22" y="14"/>
                      <a:pt x="19" y="16"/>
                    </a:cubicBezTo>
                    <a:cubicBezTo>
                      <a:pt x="16" y="17"/>
                      <a:pt x="16" y="17"/>
                      <a:pt x="16" y="17"/>
                    </a:cubicBezTo>
                    <a:cubicBezTo>
                      <a:pt x="21" y="15"/>
                      <a:pt x="15" y="18"/>
                      <a:pt x="18" y="18"/>
                    </a:cubicBezTo>
                    <a:cubicBezTo>
                      <a:pt x="22" y="16"/>
                      <a:pt x="22" y="16"/>
                      <a:pt x="22" y="16"/>
                    </a:cubicBezTo>
                    <a:cubicBezTo>
                      <a:pt x="13" y="19"/>
                      <a:pt x="27" y="16"/>
                      <a:pt x="21" y="18"/>
                    </a:cubicBezTo>
                    <a:cubicBezTo>
                      <a:pt x="26" y="16"/>
                      <a:pt x="29" y="16"/>
                      <a:pt x="30" y="17"/>
                    </a:cubicBezTo>
                    <a:cubicBezTo>
                      <a:pt x="25" y="18"/>
                      <a:pt x="25" y="18"/>
                      <a:pt x="25" y="18"/>
                    </a:cubicBezTo>
                    <a:cubicBezTo>
                      <a:pt x="28" y="17"/>
                      <a:pt x="19" y="19"/>
                      <a:pt x="16" y="19"/>
                    </a:cubicBezTo>
                    <a:cubicBezTo>
                      <a:pt x="19" y="19"/>
                      <a:pt x="16" y="20"/>
                      <a:pt x="20" y="19"/>
                    </a:cubicBezTo>
                    <a:cubicBezTo>
                      <a:pt x="16" y="20"/>
                      <a:pt x="16" y="20"/>
                      <a:pt x="16" y="20"/>
                    </a:cubicBezTo>
                    <a:cubicBezTo>
                      <a:pt x="15" y="21"/>
                      <a:pt x="26" y="18"/>
                      <a:pt x="22" y="20"/>
                    </a:cubicBezTo>
                    <a:cubicBezTo>
                      <a:pt x="18" y="20"/>
                      <a:pt x="18" y="20"/>
                      <a:pt x="18" y="20"/>
                    </a:cubicBezTo>
                    <a:cubicBezTo>
                      <a:pt x="19" y="21"/>
                      <a:pt x="13" y="23"/>
                      <a:pt x="21" y="23"/>
                    </a:cubicBezTo>
                    <a:cubicBezTo>
                      <a:pt x="23" y="23"/>
                      <a:pt x="29" y="21"/>
                      <a:pt x="32" y="21"/>
                    </a:cubicBezTo>
                    <a:cubicBezTo>
                      <a:pt x="29" y="21"/>
                      <a:pt x="25" y="21"/>
                      <a:pt x="22" y="21"/>
                    </a:cubicBezTo>
                    <a:cubicBezTo>
                      <a:pt x="27" y="20"/>
                      <a:pt x="27" y="20"/>
                      <a:pt x="27" y="20"/>
                    </a:cubicBezTo>
                    <a:cubicBezTo>
                      <a:pt x="24" y="21"/>
                      <a:pt x="22" y="21"/>
                      <a:pt x="19" y="21"/>
                    </a:cubicBezTo>
                    <a:cubicBezTo>
                      <a:pt x="16" y="22"/>
                      <a:pt x="23" y="20"/>
                      <a:pt x="20" y="21"/>
                    </a:cubicBezTo>
                    <a:cubicBezTo>
                      <a:pt x="26" y="20"/>
                      <a:pt x="26" y="20"/>
                      <a:pt x="31" y="19"/>
                    </a:cubicBezTo>
                    <a:cubicBezTo>
                      <a:pt x="28" y="19"/>
                      <a:pt x="28" y="19"/>
                      <a:pt x="28" y="19"/>
                    </a:cubicBezTo>
                    <a:cubicBezTo>
                      <a:pt x="30" y="19"/>
                      <a:pt x="30" y="19"/>
                      <a:pt x="32" y="18"/>
                    </a:cubicBezTo>
                    <a:cubicBezTo>
                      <a:pt x="25" y="19"/>
                      <a:pt x="34" y="17"/>
                      <a:pt x="31" y="17"/>
                    </a:cubicBezTo>
                    <a:cubicBezTo>
                      <a:pt x="30" y="17"/>
                      <a:pt x="30" y="17"/>
                      <a:pt x="30" y="17"/>
                    </a:cubicBezTo>
                    <a:cubicBezTo>
                      <a:pt x="27" y="18"/>
                      <a:pt x="28" y="18"/>
                      <a:pt x="27" y="18"/>
                    </a:cubicBezTo>
                    <a:cubicBezTo>
                      <a:pt x="31" y="17"/>
                      <a:pt x="30" y="17"/>
                      <a:pt x="32" y="16"/>
                    </a:cubicBezTo>
                    <a:cubicBezTo>
                      <a:pt x="30" y="16"/>
                      <a:pt x="24" y="17"/>
                      <a:pt x="24" y="17"/>
                    </a:cubicBezTo>
                    <a:cubicBezTo>
                      <a:pt x="30" y="15"/>
                      <a:pt x="27" y="15"/>
                      <a:pt x="32" y="14"/>
                    </a:cubicBezTo>
                    <a:cubicBezTo>
                      <a:pt x="26" y="15"/>
                      <a:pt x="29" y="14"/>
                      <a:pt x="26" y="15"/>
                    </a:cubicBezTo>
                    <a:cubicBezTo>
                      <a:pt x="25" y="15"/>
                      <a:pt x="26" y="14"/>
                      <a:pt x="28" y="14"/>
                    </a:cubicBezTo>
                    <a:cubicBezTo>
                      <a:pt x="29" y="13"/>
                      <a:pt x="29" y="13"/>
                      <a:pt x="29" y="13"/>
                    </a:cubicBezTo>
                    <a:cubicBezTo>
                      <a:pt x="30" y="13"/>
                      <a:pt x="30" y="13"/>
                      <a:pt x="30" y="13"/>
                    </a:cubicBezTo>
                    <a:cubicBezTo>
                      <a:pt x="31" y="13"/>
                      <a:pt x="31" y="13"/>
                      <a:pt x="31" y="13"/>
                    </a:cubicBezTo>
                    <a:cubicBezTo>
                      <a:pt x="31" y="13"/>
                      <a:pt x="27" y="14"/>
                      <a:pt x="29" y="13"/>
                    </a:cubicBezTo>
                    <a:cubicBezTo>
                      <a:pt x="31" y="12"/>
                      <a:pt x="31" y="12"/>
                      <a:pt x="32" y="12"/>
                    </a:cubicBezTo>
                    <a:cubicBezTo>
                      <a:pt x="32" y="12"/>
                      <a:pt x="23" y="14"/>
                      <a:pt x="28" y="12"/>
                    </a:cubicBezTo>
                    <a:cubicBezTo>
                      <a:pt x="25" y="13"/>
                      <a:pt x="25" y="12"/>
                      <a:pt x="19" y="15"/>
                    </a:cubicBezTo>
                    <a:cubicBezTo>
                      <a:pt x="21" y="14"/>
                      <a:pt x="26" y="12"/>
                      <a:pt x="25" y="12"/>
                    </a:cubicBezTo>
                    <a:cubicBezTo>
                      <a:pt x="20" y="14"/>
                      <a:pt x="26" y="11"/>
                      <a:pt x="23" y="12"/>
                    </a:cubicBezTo>
                    <a:cubicBezTo>
                      <a:pt x="28" y="10"/>
                      <a:pt x="25" y="11"/>
                      <a:pt x="29" y="10"/>
                    </a:cubicBezTo>
                    <a:cubicBezTo>
                      <a:pt x="31" y="9"/>
                      <a:pt x="25" y="11"/>
                      <a:pt x="25" y="10"/>
                    </a:cubicBezTo>
                    <a:cubicBezTo>
                      <a:pt x="29" y="9"/>
                      <a:pt x="29" y="9"/>
                      <a:pt x="29" y="9"/>
                    </a:cubicBezTo>
                    <a:cubicBezTo>
                      <a:pt x="27" y="9"/>
                      <a:pt x="23" y="10"/>
                      <a:pt x="27" y="9"/>
                    </a:cubicBezTo>
                    <a:cubicBezTo>
                      <a:pt x="24" y="10"/>
                      <a:pt x="24" y="10"/>
                      <a:pt x="24" y="10"/>
                    </a:cubicBezTo>
                    <a:cubicBezTo>
                      <a:pt x="25" y="9"/>
                      <a:pt x="24" y="9"/>
                      <a:pt x="28" y="7"/>
                    </a:cubicBezTo>
                    <a:cubicBezTo>
                      <a:pt x="21" y="9"/>
                      <a:pt x="21" y="9"/>
                      <a:pt x="21" y="9"/>
                    </a:cubicBezTo>
                    <a:cubicBezTo>
                      <a:pt x="28" y="6"/>
                      <a:pt x="22" y="8"/>
                      <a:pt x="16" y="10"/>
                    </a:cubicBezTo>
                    <a:cubicBezTo>
                      <a:pt x="16" y="10"/>
                      <a:pt x="17" y="9"/>
                      <a:pt x="18" y="9"/>
                    </a:cubicBezTo>
                    <a:cubicBezTo>
                      <a:pt x="21" y="8"/>
                      <a:pt x="21" y="8"/>
                      <a:pt x="21" y="8"/>
                    </a:cubicBezTo>
                    <a:cubicBezTo>
                      <a:pt x="21" y="7"/>
                      <a:pt x="24" y="5"/>
                      <a:pt x="19" y="8"/>
                    </a:cubicBezTo>
                    <a:cubicBezTo>
                      <a:pt x="17" y="8"/>
                      <a:pt x="22" y="6"/>
                      <a:pt x="23" y="5"/>
                    </a:cubicBezTo>
                    <a:cubicBezTo>
                      <a:pt x="16" y="8"/>
                      <a:pt x="27" y="1"/>
                      <a:pt x="17" y="6"/>
                    </a:cubicBezTo>
                    <a:cubicBezTo>
                      <a:pt x="17" y="7"/>
                      <a:pt x="15" y="8"/>
                      <a:pt x="16" y="8"/>
                    </a:cubicBezTo>
                    <a:cubicBezTo>
                      <a:pt x="14" y="9"/>
                      <a:pt x="12" y="10"/>
                      <a:pt x="12" y="10"/>
                    </a:cubicBezTo>
                    <a:cubicBezTo>
                      <a:pt x="11" y="10"/>
                      <a:pt x="15" y="8"/>
                      <a:pt x="13" y="8"/>
                    </a:cubicBezTo>
                    <a:cubicBezTo>
                      <a:pt x="20" y="5"/>
                      <a:pt x="20" y="5"/>
                      <a:pt x="20" y="5"/>
                    </a:cubicBezTo>
                    <a:cubicBezTo>
                      <a:pt x="26" y="0"/>
                      <a:pt x="10" y="9"/>
                      <a:pt x="19"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17" name="Freeform 271">
                <a:extLst>
                  <a:ext uri="{FF2B5EF4-FFF2-40B4-BE49-F238E27FC236}">
                    <a16:creationId xmlns:a16="http://schemas.microsoft.com/office/drawing/2014/main" id="{41C30691-3F8F-4499-8B9A-1824365683AD}"/>
                  </a:ext>
                </a:extLst>
              </p:cNvPr>
              <p:cNvSpPr>
                <a:spLocks/>
              </p:cNvSpPr>
              <p:nvPr/>
            </p:nvSpPr>
            <p:spPr bwMode="auto">
              <a:xfrm>
                <a:off x="5279" y="2611"/>
                <a:ext cx="2" cy="1"/>
              </a:xfrm>
              <a:custGeom>
                <a:avLst/>
                <a:gdLst>
                  <a:gd name="T0" fmla="*/ 0 w 3"/>
                  <a:gd name="T1" fmla="*/ 1 h 2"/>
                  <a:gd name="T2" fmla="*/ 1 w 3"/>
                  <a:gd name="T3" fmla="*/ 0 h 2"/>
                  <a:gd name="T4" fmla="*/ 0 w 3"/>
                  <a:gd name="T5" fmla="*/ 1 h 2"/>
                  <a:gd name="T6" fmla="*/ 0 w 3"/>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2"/>
                    </a:moveTo>
                    <a:cubicBezTo>
                      <a:pt x="3" y="0"/>
                      <a:pt x="3" y="0"/>
                      <a:pt x="3" y="0"/>
                    </a:cubicBezTo>
                    <a:cubicBezTo>
                      <a:pt x="0" y="1"/>
                      <a:pt x="0" y="1"/>
                      <a:pt x="0" y="1"/>
                    </a:cubicBezTo>
                    <a:cubicBezTo>
                      <a:pt x="1" y="1"/>
                      <a:pt x="1"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18" name="Rectangle 272">
                <a:extLst>
                  <a:ext uri="{FF2B5EF4-FFF2-40B4-BE49-F238E27FC236}">
                    <a16:creationId xmlns:a16="http://schemas.microsoft.com/office/drawing/2014/main" id="{9A9090FC-759F-49E7-B126-57CFBFEC32D0}"/>
                  </a:ext>
                </a:extLst>
              </p:cNvPr>
              <p:cNvSpPr>
                <a:spLocks noChangeArrowheads="1"/>
              </p:cNvSpPr>
              <p:nvPr/>
            </p:nvSpPr>
            <p:spPr bwMode="auto">
              <a:xfrm>
                <a:off x="5278" y="2612"/>
                <a:ext cx="2"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319" name="Freeform 273">
                <a:extLst>
                  <a:ext uri="{FF2B5EF4-FFF2-40B4-BE49-F238E27FC236}">
                    <a16:creationId xmlns:a16="http://schemas.microsoft.com/office/drawing/2014/main" id="{0BD30D2E-1D17-47E3-940B-FF9B6FCD3B5A}"/>
                  </a:ext>
                </a:extLst>
              </p:cNvPr>
              <p:cNvSpPr>
                <a:spLocks/>
              </p:cNvSpPr>
              <p:nvPr/>
            </p:nvSpPr>
            <p:spPr bwMode="auto">
              <a:xfrm>
                <a:off x="5274" y="2607"/>
                <a:ext cx="2" cy="1"/>
              </a:xfrm>
              <a:custGeom>
                <a:avLst/>
                <a:gdLst>
                  <a:gd name="T0" fmla="*/ 1 w 2"/>
                  <a:gd name="T1" fmla="*/ 1 h 2"/>
                  <a:gd name="T2" fmla="*/ 1 w 2"/>
                  <a:gd name="T3" fmla="*/ 1 h 2"/>
                  <a:gd name="T4" fmla="*/ 1 w 2"/>
                  <a:gd name="T5" fmla="*/ 1 h 2"/>
                  <a:gd name="T6" fmla="*/ 0 60000 65536"/>
                  <a:gd name="T7" fmla="*/ 0 60000 65536"/>
                  <a:gd name="T8" fmla="*/ 0 60000 65536"/>
                </a:gdLst>
                <a:ahLst/>
                <a:cxnLst>
                  <a:cxn ang="T6">
                    <a:pos x="T0" y="T1"/>
                  </a:cxn>
                  <a:cxn ang="T7">
                    <a:pos x="T2" y="T3"/>
                  </a:cxn>
                  <a:cxn ang="T8">
                    <a:pos x="T4" y="T5"/>
                  </a:cxn>
                </a:cxnLst>
                <a:rect l="0" t="0" r="r" b="b"/>
                <a:pathLst>
                  <a:path w="2" h="2">
                    <a:moveTo>
                      <a:pt x="1" y="1"/>
                    </a:moveTo>
                    <a:cubicBezTo>
                      <a:pt x="1" y="1"/>
                      <a:pt x="2" y="0"/>
                      <a:pt x="1" y="1"/>
                    </a:cubicBezTo>
                    <a:cubicBezTo>
                      <a:pt x="0" y="1"/>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20" name="Freeform 274">
                <a:extLst>
                  <a:ext uri="{FF2B5EF4-FFF2-40B4-BE49-F238E27FC236}">
                    <a16:creationId xmlns:a16="http://schemas.microsoft.com/office/drawing/2014/main" id="{B91DDEB0-A262-494D-B644-3FEFA8A607EC}"/>
                  </a:ext>
                </a:extLst>
              </p:cNvPr>
              <p:cNvSpPr>
                <a:spLocks/>
              </p:cNvSpPr>
              <p:nvPr/>
            </p:nvSpPr>
            <p:spPr bwMode="auto">
              <a:xfrm>
                <a:off x="5272" y="2608"/>
                <a:ext cx="1" cy="1"/>
              </a:xfrm>
              <a:custGeom>
                <a:avLst/>
                <a:gdLst>
                  <a:gd name="T0" fmla="*/ 1 w 1"/>
                  <a:gd name="T1" fmla="*/ 0 h 1"/>
                  <a:gd name="T2" fmla="*/ 0 w 1"/>
                  <a:gd name="T3" fmla="*/ 1 h 1"/>
                  <a:gd name="T4" fmla="*/ 1 w 1"/>
                  <a:gd name="T5" fmla="*/ 0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21" name="Freeform 275">
                <a:extLst>
                  <a:ext uri="{FF2B5EF4-FFF2-40B4-BE49-F238E27FC236}">
                    <a16:creationId xmlns:a16="http://schemas.microsoft.com/office/drawing/2014/main" id="{C6DCD2B9-2717-4C83-99DA-BC936C2B2F3D}"/>
                  </a:ext>
                </a:extLst>
              </p:cNvPr>
              <p:cNvSpPr>
                <a:spLocks/>
              </p:cNvSpPr>
              <p:nvPr/>
            </p:nvSpPr>
            <p:spPr bwMode="auto">
              <a:xfrm>
                <a:off x="5258" y="2604"/>
                <a:ext cx="18" cy="12"/>
              </a:xfrm>
              <a:custGeom>
                <a:avLst/>
                <a:gdLst>
                  <a:gd name="T0" fmla="*/ 4 w 22"/>
                  <a:gd name="T1" fmla="*/ 2 h 14"/>
                  <a:gd name="T2" fmla="*/ 2 w 22"/>
                  <a:gd name="T3" fmla="*/ 3 h 14"/>
                  <a:gd name="T4" fmla="*/ 3 w 22"/>
                  <a:gd name="T5" fmla="*/ 2 h 14"/>
                  <a:gd name="T6" fmla="*/ 1 w 22"/>
                  <a:gd name="T7" fmla="*/ 3 h 14"/>
                  <a:gd name="T8" fmla="*/ 3 w 22"/>
                  <a:gd name="T9" fmla="*/ 3 h 14"/>
                  <a:gd name="T10" fmla="*/ 2 w 22"/>
                  <a:gd name="T11" fmla="*/ 5 h 14"/>
                  <a:gd name="T12" fmla="*/ 5 w 22"/>
                  <a:gd name="T13" fmla="*/ 3 h 14"/>
                  <a:gd name="T14" fmla="*/ 2 w 22"/>
                  <a:gd name="T15" fmla="*/ 6 h 14"/>
                  <a:gd name="T16" fmla="*/ 4 w 22"/>
                  <a:gd name="T17" fmla="*/ 6 h 14"/>
                  <a:gd name="T18" fmla="*/ 5 w 22"/>
                  <a:gd name="T19" fmla="*/ 4 h 14"/>
                  <a:gd name="T20" fmla="*/ 4 w 22"/>
                  <a:gd name="T21" fmla="*/ 5 h 14"/>
                  <a:gd name="T22" fmla="*/ 5 w 22"/>
                  <a:gd name="T23" fmla="*/ 4 h 14"/>
                  <a:gd name="T24" fmla="*/ 5 w 22"/>
                  <a:gd name="T25" fmla="*/ 5 h 14"/>
                  <a:gd name="T26" fmla="*/ 4 w 22"/>
                  <a:gd name="T27" fmla="*/ 5 h 14"/>
                  <a:gd name="T28" fmla="*/ 5 w 22"/>
                  <a:gd name="T29" fmla="*/ 5 h 14"/>
                  <a:gd name="T30" fmla="*/ 4 w 22"/>
                  <a:gd name="T31" fmla="*/ 6 h 14"/>
                  <a:gd name="T32" fmla="*/ 6 w 22"/>
                  <a:gd name="T33" fmla="*/ 5 h 14"/>
                  <a:gd name="T34" fmla="*/ 7 w 22"/>
                  <a:gd name="T35" fmla="*/ 3 h 14"/>
                  <a:gd name="T36" fmla="*/ 6 w 22"/>
                  <a:gd name="T37" fmla="*/ 3 h 14"/>
                  <a:gd name="T38" fmla="*/ 6 w 22"/>
                  <a:gd name="T39" fmla="*/ 3 h 14"/>
                  <a:gd name="T40" fmla="*/ 6 w 22"/>
                  <a:gd name="T41" fmla="*/ 4 h 14"/>
                  <a:gd name="T42" fmla="*/ 7 w 22"/>
                  <a:gd name="T43" fmla="*/ 3 h 14"/>
                  <a:gd name="T44" fmla="*/ 9 w 22"/>
                  <a:gd name="T45" fmla="*/ 2 h 14"/>
                  <a:gd name="T46" fmla="*/ 9 w 22"/>
                  <a:gd name="T47" fmla="*/ 1 h 14"/>
                  <a:gd name="T48" fmla="*/ 8 w 22"/>
                  <a:gd name="T49" fmla="*/ 2 h 14"/>
                  <a:gd name="T50" fmla="*/ 7 w 22"/>
                  <a:gd name="T51" fmla="*/ 3 h 14"/>
                  <a:gd name="T52" fmla="*/ 5 w 22"/>
                  <a:gd name="T53" fmla="*/ 4 h 14"/>
                  <a:gd name="T54" fmla="*/ 5 w 22"/>
                  <a:gd name="T55" fmla="*/ 3 h 14"/>
                  <a:gd name="T56" fmla="*/ 6 w 22"/>
                  <a:gd name="T57" fmla="*/ 3 h 14"/>
                  <a:gd name="T58" fmla="*/ 6 w 22"/>
                  <a:gd name="T59" fmla="*/ 3 h 14"/>
                  <a:gd name="T60" fmla="*/ 7 w 22"/>
                  <a:gd name="T61" fmla="*/ 2 h 14"/>
                  <a:gd name="T62" fmla="*/ 6 w 22"/>
                  <a:gd name="T63" fmla="*/ 3 h 14"/>
                  <a:gd name="T64" fmla="*/ 5 w 22"/>
                  <a:gd name="T65" fmla="*/ 3 h 14"/>
                  <a:gd name="T66" fmla="*/ 6 w 22"/>
                  <a:gd name="T67" fmla="*/ 2 h 14"/>
                  <a:gd name="T68" fmla="*/ 5 w 22"/>
                  <a:gd name="T69" fmla="*/ 3 h 14"/>
                  <a:gd name="T70" fmla="*/ 5 w 22"/>
                  <a:gd name="T71" fmla="*/ 2 h 14"/>
                  <a:gd name="T72" fmla="*/ 4 w 22"/>
                  <a:gd name="T73" fmla="*/ 3 h 14"/>
                  <a:gd name="T74" fmla="*/ 4 w 22"/>
                  <a:gd name="T75" fmla="*/ 3 h 14"/>
                  <a:gd name="T76" fmla="*/ 4 w 22"/>
                  <a:gd name="T77" fmla="*/ 3 h 14"/>
                  <a:gd name="T78" fmla="*/ 2 w 22"/>
                  <a:gd name="T79" fmla="*/ 3 h 14"/>
                  <a:gd name="T80" fmla="*/ 4 w 22"/>
                  <a:gd name="T81" fmla="*/ 2 h 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 h="14">
                    <a:moveTo>
                      <a:pt x="8" y="2"/>
                    </a:moveTo>
                    <a:cubicBezTo>
                      <a:pt x="5" y="5"/>
                      <a:pt x="5" y="5"/>
                      <a:pt x="5" y="5"/>
                    </a:cubicBezTo>
                    <a:cubicBezTo>
                      <a:pt x="6" y="3"/>
                      <a:pt x="4" y="5"/>
                      <a:pt x="7" y="2"/>
                    </a:cubicBezTo>
                    <a:cubicBezTo>
                      <a:pt x="3" y="6"/>
                      <a:pt x="6" y="2"/>
                      <a:pt x="1" y="7"/>
                    </a:cubicBezTo>
                    <a:cubicBezTo>
                      <a:pt x="3" y="6"/>
                      <a:pt x="1" y="11"/>
                      <a:pt x="7" y="7"/>
                    </a:cubicBezTo>
                    <a:cubicBezTo>
                      <a:pt x="5" y="9"/>
                      <a:pt x="5" y="9"/>
                      <a:pt x="5" y="9"/>
                    </a:cubicBezTo>
                    <a:cubicBezTo>
                      <a:pt x="10" y="6"/>
                      <a:pt x="0" y="14"/>
                      <a:pt x="10" y="7"/>
                    </a:cubicBezTo>
                    <a:cubicBezTo>
                      <a:pt x="5" y="11"/>
                      <a:pt x="5" y="11"/>
                      <a:pt x="5" y="11"/>
                    </a:cubicBezTo>
                    <a:cubicBezTo>
                      <a:pt x="4" y="12"/>
                      <a:pt x="13" y="6"/>
                      <a:pt x="8" y="10"/>
                    </a:cubicBezTo>
                    <a:cubicBezTo>
                      <a:pt x="10" y="8"/>
                      <a:pt x="10" y="8"/>
                      <a:pt x="10" y="8"/>
                    </a:cubicBezTo>
                    <a:cubicBezTo>
                      <a:pt x="9" y="9"/>
                      <a:pt x="9" y="9"/>
                      <a:pt x="9" y="9"/>
                    </a:cubicBezTo>
                    <a:cubicBezTo>
                      <a:pt x="10" y="8"/>
                      <a:pt x="10" y="8"/>
                      <a:pt x="10" y="8"/>
                    </a:cubicBezTo>
                    <a:cubicBezTo>
                      <a:pt x="12" y="7"/>
                      <a:pt x="12" y="7"/>
                      <a:pt x="10" y="9"/>
                    </a:cubicBezTo>
                    <a:cubicBezTo>
                      <a:pt x="9" y="10"/>
                      <a:pt x="10" y="9"/>
                      <a:pt x="9" y="9"/>
                    </a:cubicBezTo>
                    <a:cubicBezTo>
                      <a:pt x="8" y="11"/>
                      <a:pt x="11" y="8"/>
                      <a:pt x="11" y="9"/>
                    </a:cubicBezTo>
                    <a:cubicBezTo>
                      <a:pt x="10" y="10"/>
                      <a:pt x="9" y="10"/>
                      <a:pt x="8" y="11"/>
                    </a:cubicBezTo>
                    <a:cubicBezTo>
                      <a:pt x="11" y="10"/>
                      <a:pt x="5" y="14"/>
                      <a:pt x="14" y="9"/>
                    </a:cubicBezTo>
                    <a:cubicBezTo>
                      <a:pt x="15" y="8"/>
                      <a:pt x="16" y="7"/>
                      <a:pt x="17" y="6"/>
                    </a:cubicBezTo>
                    <a:cubicBezTo>
                      <a:pt x="19" y="4"/>
                      <a:pt x="16" y="6"/>
                      <a:pt x="14" y="7"/>
                    </a:cubicBezTo>
                    <a:cubicBezTo>
                      <a:pt x="14" y="7"/>
                      <a:pt x="14" y="7"/>
                      <a:pt x="14" y="7"/>
                    </a:cubicBezTo>
                    <a:cubicBezTo>
                      <a:pt x="6" y="13"/>
                      <a:pt x="15" y="6"/>
                      <a:pt x="12" y="8"/>
                    </a:cubicBezTo>
                    <a:cubicBezTo>
                      <a:pt x="15" y="6"/>
                      <a:pt x="15" y="6"/>
                      <a:pt x="17" y="5"/>
                    </a:cubicBezTo>
                    <a:cubicBezTo>
                      <a:pt x="22" y="0"/>
                      <a:pt x="12" y="7"/>
                      <a:pt x="19" y="2"/>
                    </a:cubicBezTo>
                    <a:cubicBezTo>
                      <a:pt x="19" y="1"/>
                      <a:pt x="19" y="1"/>
                      <a:pt x="19" y="1"/>
                    </a:cubicBezTo>
                    <a:cubicBezTo>
                      <a:pt x="20" y="1"/>
                      <a:pt x="18" y="2"/>
                      <a:pt x="18" y="2"/>
                    </a:cubicBezTo>
                    <a:cubicBezTo>
                      <a:pt x="16" y="4"/>
                      <a:pt x="16" y="4"/>
                      <a:pt x="16" y="4"/>
                    </a:cubicBezTo>
                    <a:cubicBezTo>
                      <a:pt x="15" y="4"/>
                      <a:pt x="12" y="7"/>
                      <a:pt x="10" y="8"/>
                    </a:cubicBezTo>
                    <a:cubicBezTo>
                      <a:pt x="13" y="5"/>
                      <a:pt x="8" y="9"/>
                      <a:pt x="10" y="7"/>
                    </a:cubicBezTo>
                    <a:cubicBezTo>
                      <a:pt x="13" y="5"/>
                      <a:pt x="13" y="6"/>
                      <a:pt x="14" y="4"/>
                    </a:cubicBezTo>
                    <a:cubicBezTo>
                      <a:pt x="12" y="6"/>
                      <a:pt x="12" y="6"/>
                      <a:pt x="12" y="6"/>
                    </a:cubicBezTo>
                    <a:cubicBezTo>
                      <a:pt x="12" y="6"/>
                      <a:pt x="15" y="3"/>
                      <a:pt x="17" y="2"/>
                    </a:cubicBezTo>
                    <a:cubicBezTo>
                      <a:pt x="15" y="3"/>
                      <a:pt x="15" y="3"/>
                      <a:pt x="12" y="5"/>
                    </a:cubicBezTo>
                    <a:cubicBezTo>
                      <a:pt x="16" y="2"/>
                      <a:pt x="14" y="2"/>
                      <a:pt x="11" y="4"/>
                    </a:cubicBezTo>
                    <a:cubicBezTo>
                      <a:pt x="11" y="4"/>
                      <a:pt x="14" y="1"/>
                      <a:pt x="13" y="2"/>
                    </a:cubicBezTo>
                    <a:cubicBezTo>
                      <a:pt x="14" y="1"/>
                      <a:pt x="12" y="2"/>
                      <a:pt x="10" y="4"/>
                    </a:cubicBezTo>
                    <a:cubicBezTo>
                      <a:pt x="8" y="6"/>
                      <a:pt x="9" y="4"/>
                      <a:pt x="11" y="2"/>
                    </a:cubicBezTo>
                    <a:cubicBezTo>
                      <a:pt x="9" y="4"/>
                      <a:pt x="9" y="4"/>
                      <a:pt x="9" y="4"/>
                    </a:cubicBezTo>
                    <a:cubicBezTo>
                      <a:pt x="5" y="7"/>
                      <a:pt x="11" y="1"/>
                      <a:pt x="8" y="3"/>
                    </a:cubicBezTo>
                    <a:cubicBezTo>
                      <a:pt x="8" y="3"/>
                      <a:pt x="8" y="3"/>
                      <a:pt x="8" y="3"/>
                    </a:cubicBezTo>
                    <a:cubicBezTo>
                      <a:pt x="8" y="3"/>
                      <a:pt x="2" y="8"/>
                      <a:pt x="3" y="7"/>
                    </a:cubicBezTo>
                    <a:cubicBezTo>
                      <a:pt x="6" y="4"/>
                      <a:pt x="6" y="5"/>
                      <a:pt x="8"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22" name="Freeform 276">
                <a:extLst>
                  <a:ext uri="{FF2B5EF4-FFF2-40B4-BE49-F238E27FC236}">
                    <a16:creationId xmlns:a16="http://schemas.microsoft.com/office/drawing/2014/main" id="{4A232958-BD74-4FE1-B703-DE86AF8B54E5}"/>
                  </a:ext>
                </a:extLst>
              </p:cNvPr>
              <p:cNvSpPr>
                <a:spLocks/>
              </p:cNvSpPr>
              <p:nvPr/>
            </p:nvSpPr>
            <p:spPr bwMode="auto">
              <a:xfrm>
                <a:off x="5257" y="2606"/>
                <a:ext cx="6" cy="5"/>
              </a:xfrm>
              <a:custGeom>
                <a:avLst/>
                <a:gdLst>
                  <a:gd name="T0" fmla="*/ 3 w 7"/>
                  <a:gd name="T1" fmla="*/ 3 h 6"/>
                  <a:gd name="T2" fmla="*/ 3 w 7"/>
                  <a:gd name="T3" fmla="*/ 1 h 6"/>
                  <a:gd name="T4" fmla="*/ 1 w 7"/>
                  <a:gd name="T5" fmla="*/ 3 h 6"/>
                  <a:gd name="T6" fmla="*/ 2 w 7"/>
                  <a:gd name="T7" fmla="*/ 3 h 6"/>
                  <a:gd name="T8" fmla="*/ 3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3" y="3"/>
                    </a:moveTo>
                    <a:cubicBezTo>
                      <a:pt x="6" y="1"/>
                      <a:pt x="6" y="1"/>
                      <a:pt x="6" y="1"/>
                    </a:cubicBezTo>
                    <a:cubicBezTo>
                      <a:pt x="7" y="0"/>
                      <a:pt x="3" y="3"/>
                      <a:pt x="1" y="5"/>
                    </a:cubicBezTo>
                    <a:cubicBezTo>
                      <a:pt x="2" y="5"/>
                      <a:pt x="0" y="6"/>
                      <a:pt x="2" y="5"/>
                    </a:cubicBezTo>
                    <a:cubicBezTo>
                      <a:pt x="2" y="4"/>
                      <a:pt x="4"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23" name="Freeform 277">
                <a:extLst>
                  <a:ext uri="{FF2B5EF4-FFF2-40B4-BE49-F238E27FC236}">
                    <a16:creationId xmlns:a16="http://schemas.microsoft.com/office/drawing/2014/main" id="{E8E327B1-9D2A-496E-A1A2-D38E9966D085}"/>
                  </a:ext>
                </a:extLst>
              </p:cNvPr>
              <p:cNvSpPr>
                <a:spLocks/>
              </p:cNvSpPr>
              <p:nvPr/>
            </p:nvSpPr>
            <p:spPr bwMode="auto">
              <a:xfrm>
                <a:off x="5251" y="2603"/>
                <a:ext cx="13" cy="9"/>
              </a:xfrm>
              <a:custGeom>
                <a:avLst/>
                <a:gdLst>
                  <a:gd name="T0" fmla="*/ 3 w 15"/>
                  <a:gd name="T1" fmla="*/ 2 h 11"/>
                  <a:gd name="T2" fmla="*/ 3 w 15"/>
                  <a:gd name="T3" fmla="*/ 3 h 11"/>
                  <a:gd name="T4" fmla="*/ 3 w 15"/>
                  <a:gd name="T5" fmla="*/ 4 h 11"/>
                  <a:gd name="T6" fmla="*/ 6 w 15"/>
                  <a:gd name="T7" fmla="*/ 2 h 11"/>
                  <a:gd name="T8" fmla="*/ 3 w 15"/>
                  <a:gd name="T9" fmla="*/ 4 h 11"/>
                  <a:gd name="T10" fmla="*/ 7 w 15"/>
                  <a:gd name="T11" fmla="*/ 2 h 11"/>
                  <a:gd name="T12" fmla="*/ 6 w 15"/>
                  <a:gd name="T13" fmla="*/ 2 h 11"/>
                  <a:gd name="T14" fmla="*/ 7 w 15"/>
                  <a:gd name="T15" fmla="*/ 2 h 11"/>
                  <a:gd name="T16" fmla="*/ 6 w 15"/>
                  <a:gd name="T17" fmla="*/ 2 h 11"/>
                  <a:gd name="T18" fmla="*/ 8 w 15"/>
                  <a:gd name="T19" fmla="*/ 2 h 11"/>
                  <a:gd name="T20" fmla="*/ 4 w 15"/>
                  <a:gd name="T21" fmla="*/ 3 h 11"/>
                  <a:gd name="T22" fmla="*/ 7 w 15"/>
                  <a:gd name="T23" fmla="*/ 2 h 11"/>
                  <a:gd name="T24" fmla="*/ 8 w 15"/>
                  <a:gd name="T25" fmla="*/ 0 h 11"/>
                  <a:gd name="T26" fmla="*/ 7 w 15"/>
                  <a:gd name="T27" fmla="*/ 2 h 11"/>
                  <a:gd name="T28" fmla="*/ 4 w 15"/>
                  <a:gd name="T29" fmla="*/ 2 h 11"/>
                  <a:gd name="T30" fmla="*/ 7 w 15"/>
                  <a:gd name="T31" fmla="*/ 1 h 11"/>
                  <a:gd name="T32" fmla="*/ 5 w 15"/>
                  <a:gd name="T33" fmla="*/ 1 h 11"/>
                  <a:gd name="T34" fmla="*/ 3 w 15"/>
                  <a:gd name="T35" fmla="*/ 2 h 11"/>
                  <a:gd name="T36" fmla="*/ 4 w 15"/>
                  <a:gd name="T37" fmla="*/ 2 h 11"/>
                  <a:gd name="T38" fmla="*/ 5 w 15"/>
                  <a:gd name="T39" fmla="*/ 1 h 11"/>
                  <a:gd name="T40" fmla="*/ 2 w 15"/>
                  <a:gd name="T41" fmla="*/ 4 h 11"/>
                  <a:gd name="T42" fmla="*/ 3 w 15"/>
                  <a:gd name="T43" fmla="*/ 2 h 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11">
                    <a:moveTo>
                      <a:pt x="7" y="5"/>
                    </a:moveTo>
                    <a:cubicBezTo>
                      <a:pt x="5" y="7"/>
                      <a:pt x="5" y="7"/>
                      <a:pt x="5" y="7"/>
                    </a:cubicBezTo>
                    <a:cubicBezTo>
                      <a:pt x="6" y="7"/>
                      <a:pt x="7" y="7"/>
                      <a:pt x="5" y="9"/>
                    </a:cubicBezTo>
                    <a:cubicBezTo>
                      <a:pt x="5" y="10"/>
                      <a:pt x="9" y="6"/>
                      <a:pt x="10" y="5"/>
                    </a:cubicBezTo>
                    <a:cubicBezTo>
                      <a:pt x="7" y="8"/>
                      <a:pt x="7" y="8"/>
                      <a:pt x="7" y="8"/>
                    </a:cubicBezTo>
                    <a:cubicBezTo>
                      <a:pt x="9" y="6"/>
                      <a:pt x="6" y="10"/>
                      <a:pt x="11" y="5"/>
                    </a:cubicBezTo>
                    <a:cubicBezTo>
                      <a:pt x="12" y="5"/>
                      <a:pt x="9" y="7"/>
                      <a:pt x="10" y="6"/>
                    </a:cubicBezTo>
                    <a:cubicBezTo>
                      <a:pt x="11" y="5"/>
                      <a:pt x="11" y="5"/>
                      <a:pt x="11" y="5"/>
                    </a:cubicBezTo>
                    <a:cubicBezTo>
                      <a:pt x="10" y="5"/>
                      <a:pt x="10" y="5"/>
                      <a:pt x="10" y="5"/>
                    </a:cubicBezTo>
                    <a:cubicBezTo>
                      <a:pt x="13" y="3"/>
                      <a:pt x="13" y="3"/>
                      <a:pt x="13" y="3"/>
                    </a:cubicBezTo>
                    <a:cubicBezTo>
                      <a:pt x="15" y="0"/>
                      <a:pt x="6" y="9"/>
                      <a:pt x="8" y="7"/>
                    </a:cubicBezTo>
                    <a:cubicBezTo>
                      <a:pt x="12" y="2"/>
                      <a:pt x="12" y="2"/>
                      <a:pt x="12" y="2"/>
                    </a:cubicBezTo>
                    <a:cubicBezTo>
                      <a:pt x="12" y="2"/>
                      <a:pt x="10" y="3"/>
                      <a:pt x="13" y="0"/>
                    </a:cubicBezTo>
                    <a:cubicBezTo>
                      <a:pt x="13" y="0"/>
                      <a:pt x="11" y="3"/>
                      <a:pt x="11" y="2"/>
                    </a:cubicBezTo>
                    <a:cubicBezTo>
                      <a:pt x="11" y="2"/>
                      <a:pt x="10" y="4"/>
                      <a:pt x="8" y="5"/>
                    </a:cubicBezTo>
                    <a:cubicBezTo>
                      <a:pt x="5" y="8"/>
                      <a:pt x="11" y="3"/>
                      <a:pt x="12" y="1"/>
                    </a:cubicBezTo>
                    <a:cubicBezTo>
                      <a:pt x="9" y="3"/>
                      <a:pt x="6" y="5"/>
                      <a:pt x="9" y="1"/>
                    </a:cubicBezTo>
                    <a:cubicBezTo>
                      <a:pt x="7" y="4"/>
                      <a:pt x="4" y="7"/>
                      <a:pt x="4" y="6"/>
                    </a:cubicBezTo>
                    <a:cubicBezTo>
                      <a:pt x="8" y="2"/>
                      <a:pt x="8" y="2"/>
                      <a:pt x="8" y="2"/>
                    </a:cubicBezTo>
                    <a:cubicBezTo>
                      <a:pt x="8" y="2"/>
                      <a:pt x="9" y="1"/>
                      <a:pt x="9" y="1"/>
                    </a:cubicBezTo>
                    <a:cubicBezTo>
                      <a:pt x="7" y="4"/>
                      <a:pt x="3" y="7"/>
                      <a:pt x="2" y="8"/>
                    </a:cubicBezTo>
                    <a:cubicBezTo>
                      <a:pt x="0" y="11"/>
                      <a:pt x="7" y="4"/>
                      <a:pt x="7"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24" name="Rectangle 278">
                <a:extLst>
                  <a:ext uri="{FF2B5EF4-FFF2-40B4-BE49-F238E27FC236}">
                    <a16:creationId xmlns:a16="http://schemas.microsoft.com/office/drawing/2014/main" id="{0D774849-3398-4D51-A73C-6B96EDE8CE76}"/>
                  </a:ext>
                </a:extLst>
              </p:cNvPr>
              <p:cNvSpPr>
                <a:spLocks noChangeArrowheads="1"/>
              </p:cNvSpPr>
              <p:nvPr/>
            </p:nvSpPr>
            <p:spPr bwMode="auto">
              <a:xfrm>
                <a:off x="5255" y="2609"/>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325" name="Freeform 279">
                <a:extLst>
                  <a:ext uri="{FF2B5EF4-FFF2-40B4-BE49-F238E27FC236}">
                    <a16:creationId xmlns:a16="http://schemas.microsoft.com/office/drawing/2014/main" id="{EF614D2C-51DD-4737-8D9F-83EECB7DEA47}"/>
                  </a:ext>
                </a:extLst>
              </p:cNvPr>
              <p:cNvSpPr>
                <a:spLocks/>
              </p:cNvSpPr>
              <p:nvPr/>
            </p:nvSpPr>
            <p:spPr bwMode="auto">
              <a:xfrm>
                <a:off x="5294" y="3110"/>
                <a:ext cx="1" cy="3"/>
              </a:xfrm>
              <a:custGeom>
                <a:avLst/>
                <a:gdLst>
                  <a:gd name="T0" fmla="*/ 0 w 1"/>
                  <a:gd name="T1" fmla="*/ 3 h 3"/>
                  <a:gd name="T2" fmla="*/ 1 w 1"/>
                  <a:gd name="T3" fmla="*/ 3 h 3"/>
                  <a:gd name="T4" fmla="*/ 0 w 1"/>
                  <a:gd name="T5" fmla="*/ 0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1" y="3"/>
                    </a:lnTo>
                    <a:lnTo>
                      <a:pt x="0" y="0"/>
                    </a:lnTo>
                    <a:lnTo>
                      <a:pt x="0"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26" name="Freeform 280">
                <a:extLst>
                  <a:ext uri="{FF2B5EF4-FFF2-40B4-BE49-F238E27FC236}">
                    <a16:creationId xmlns:a16="http://schemas.microsoft.com/office/drawing/2014/main" id="{742FAD1A-3A9D-40BC-A389-F567098CFFEF}"/>
                  </a:ext>
                </a:extLst>
              </p:cNvPr>
              <p:cNvSpPr>
                <a:spLocks/>
              </p:cNvSpPr>
              <p:nvPr/>
            </p:nvSpPr>
            <p:spPr bwMode="auto">
              <a:xfrm>
                <a:off x="5294" y="3109"/>
                <a:ext cx="6" cy="13"/>
              </a:xfrm>
              <a:custGeom>
                <a:avLst/>
                <a:gdLst>
                  <a:gd name="T0" fmla="*/ 2 w 8"/>
                  <a:gd name="T1" fmla="*/ 9 h 15"/>
                  <a:gd name="T2" fmla="*/ 3 w 8"/>
                  <a:gd name="T3" fmla="*/ 8 h 15"/>
                  <a:gd name="T4" fmla="*/ 0 w 8"/>
                  <a:gd name="T5" fmla="*/ 0 h 15"/>
                  <a:gd name="T6" fmla="*/ 2 w 8"/>
                  <a:gd name="T7" fmla="*/ 5 h 15"/>
                  <a:gd name="T8" fmla="*/ 2 w 8"/>
                  <a:gd name="T9" fmla="*/ 3 h 15"/>
                  <a:gd name="T10" fmla="*/ 2 w 8"/>
                  <a:gd name="T11" fmla="*/ 7 h 15"/>
                  <a:gd name="T12" fmla="*/ 2 w 8"/>
                  <a:gd name="T13" fmla="*/ 6 h 15"/>
                  <a:gd name="T14" fmla="*/ 2 w 8"/>
                  <a:gd name="T15" fmla="*/ 9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5">
                    <a:moveTo>
                      <a:pt x="7" y="15"/>
                    </a:moveTo>
                    <a:cubicBezTo>
                      <a:pt x="8" y="13"/>
                      <a:pt x="8" y="13"/>
                      <a:pt x="8" y="13"/>
                    </a:cubicBezTo>
                    <a:cubicBezTo>
                      <a:pt x="3" y="4"/>
                      <a:pt x="5" y="6"/>
                      <a:pt x="0" y="0"/>
                    </a:cubicBezTo>
                    <a:cubicBezTo>
                      <a:pt x="1" y="2"/>
                      <a:pt x="1" y="5"/>
                      <a:pt x="2" y="9"/>
                    </a:cubicBezTo>
                    <a:cubicBezTo>
                      <a:pt x="3" y="9"/>
                      <a:pt x="2" y="5"/>
                      <a:pt x="3" y="6"/>
                    </a:cubicBezTo>
                    <a:cubicBezTo>
                      <a:pt x="4" y="8"/>
                      <a:pt x="3" y="8"/>
                      <a:pt x="4" y="12"/>
                    </a:cubicBezTo>
                    <a:cubicBezTo>
                      <a:pt x="6" y="15"/>
                      <a:pt x="4" y="10"/>
                      <a:pt x="5" y="10"/>
                    </a:cubicBezTo>
                    <a:lnTo>
                      <a:pt x="7" y="15"/>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27" name="Freeform 281">
                <a:extLst>
                  <a:ext uri="{FF2B5EF4-FFF2-40B4-BE49-F238E27FC236}">
                    <a16:creationId xmlns:a16="http://schemas.microsoft.com/office/drawing/2014/main" id="{9930E65C-2DE7-4CF4-A8FC-FFE62AEAB794}"/>
                  </a:ext>
                </a:extLst>
              </p:cNvPr>
              <p:cNvSpPr>
                <a:spLocks/>
              </p:cNvSpPr>
              <p:nvPr/>
            </p:nvSpPr>
            <p:spPr bwMode="auto">
              <a:xfrm>
                <a:off x="5297" y="3113"/>
                <a:ext cx="2" cy="4"/>
              </a:xfrm>
              <a:custGeom>
                <a:avLst/>
                <a:gdLst>
                  <a:gd name="T0" fmla="*/ 0 w 2"/>
                  <a:gd name="T1" fmla="*/ 0 h 4"/>
                  <a:gd name="T2" fmla="*/ 2 w 2"/>
                  <a:gd name="T3" fmla="*/ 4 h 4"/>
                  <a:gd name="T4" fmla="*/ 0 w 2"/>
                  <a:gd name="T5" fmla="*/ 0 h 4"/>
                  <a:gd name="T6" fmla="*/ 0 60000 65536"/>
                  <a:gd name="T7" fmla="*/ 0 60000 65536"/>
                  <a:gd name="T8" fmla="*/ 0 60000 65536"/>
                </a:gdLst>
                <a:ahLst/>
                <a:cxnLst>
                  <a:cxn ang="T6">
                    <a:pos x="T0" y="T1"/>
                  </a:cxn>
                  <a:cxn ang="T7">
                    <a:pos x="T2" y="T3"/>
                  </a:cxn>
                  <a:cxn ang="T8">
                    <a:pos x="T4" y="T5"/>
                  </a:cxn>
                </a:cxnLst>
                <a:rect l="0" t="0" r="r" b="b"/>
                <a:pathLst>
                  <a:path w="2" h="4">
                    <a:moveTo>
                      <a:pt x="0" y="0"/>
                    </a:moveTo>
                    <a:cubicBezTo>
                      <a:pt x="2" y="4"/>
                      <a:pt x="2" y="4"/>
                      <a:pt x="2" y="4"/>
                    </a:cubicBezTo>
                    <a:cubicBezTo>
                      <a:pt x="1" y="3"/>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28" name="Freeform 282">
                <a:extLst>
                  <a:ext uri="{FF2B5EF4-FFF2-40B4-BE49-F238E27FC236}">
                    <a16:creationId xmlns:a16="http://schemas.microsoft.com/office/drawing/2014/main" id="{62E4BA6A-990A-44E0-98F9-5295DFA33F71}"/>
                  </a:ext>
                </a:extLst>
              </p:cNvPr>
              <p:cNvSpPr>
                <a:spLocks/>
              </p:cNvSpPr>
              <p:nvPr/>
            </p:nvSpPr>
            <p:spPr bwMode="auto">
              <a:xfrm>
                <a:off x="5297" y="3110"/>
                <a:ext cx="2" cy="5"/>
              </a:xfrm>
              <a:custGeom>
                <a:avLst/>
                <a:gdLst>
                  <a:gd name="T0" fmla="*/ 0 w 2"/>
                  <a:gd name="T1" fmla="*/ 2 h 6"/>
                  <a:gd name="T2" fmla="*/ 2 w 2"/>
                  <a:gd name="T3" fmla="*/ 3 h 6"/>
                  <a:gd name="T4" fmla="*/ 0 w 2"/>
                  <a:gd name="T5" fmla="*/ 0 h 6"/>
                  <a:gd name="T6" fmla="*/ 0 w 2"/>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0" y="2"/>
                    </a:moveTo>
                    <a:cubicBezTo>
                      <a:pt x="1" y="2"/>
                      <a:pt x="2" y="6"/>
                      <a:pt x="2" y="6"/>
                    </a:cubicBezTo>
                    <a:cubicBezTo>
                      <a:pt x="0" y="0"/>
                      <a:pt x="0" y="0"/>
                      <a:pt x="0" y="0"/>
                    </a:cubicBez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29" name="Freeform 283">
                <a:extLst>
                  <a:ext uri="{FF2B5EF4-FFF2-40B4-BE49-F238E27FC236}">
                    <a16:creationId xmlns:a16="http://schemas.microsoft.com/office/drawing/2014/main" id="{35029F1C-D7ED-43C0-84B4-5215B6D81D88}"/>
                  </a:ext>
                </a:extLst>
              </p:cNvPr>
              <p:cNvSpPr>
                <a:spLocks/>
              </p:cNvSpPr>
              <p:nvPr/>
            </p:nvSpPr>
            <p:spPr bwMode="auto">
              <a:xfrm>
                <a:off x="5299" y="3110"/>
                <a:ext cx="0" cy="1"/>
              </a:xfrm>
              <a:custGeom>
                <a:avLst/>
                <a:gdLst>
                  <a:gd name="T0" fmla="*/ 1 w 1"/>
                  <a:gd name="T1" fmla="*/ 1 h 1"/>
                  <a:gd name="T2" fmla="*/ 1 w 1"/>
                  <a:gd name="T3" fmla="*/ 1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1"/>
                      <a:pt x="1" y="1"/>
                      <a:pt x="1"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30" name="Freeform 284">
                <a:extLst>
                  <a:ext uri="{FF2B5EF4-FFF2-40B4-BE49-F238E27FC236}">
                    <a16:creationId xmlns:a16="http://schemas.microsoft.com/office/drawing/2014/main" id="{C5EB420B-7797-45D9-9BAD-24AF1BD1701F}"/>
                  </a:ext>
                </a:extLst>
              </p:cNvPr>
              <p:cNvSpPr>
                <a:spLocks/>
              </p:cNvSpPr>
              <p:nvPr/>
            </p:nvSpPr>
            <p:spPr bwMode="auto">
              <a:xfrm>
                <a:off x="5299" y="3109"/>
                <a:ext cx="4" cy="9"/>
              </a:xfrm>
              <a:custGeom>
                <a:avLst/>
                <a:gdLst>
                  <a:gd name="T0" fmla="*/ 1 w 5"/>
                  <a:gd name="T1" fmla="*/ 2 h 11"/>
                  <a:gd name="T2" fmla="*/ 1 w 5"/>
                  <a:gd name="T3" fmla="*/ 2 h 11"/>
                  <a:gd name="T4" fmla="*/ 1 w 5"/>
                  <a:gd name="T5" fmla="*/ 2 h 11"/>
                  <a:gd name="T6" fmla="*/ 2 w 5"/>
                  <a:gd name="T7" fmla="*/ 4 h 11"/>
                  <a:gd name="T8" fmla="*/ 2 w 5"/>
                  <a:gd name="T9" fmla="*/ 4 h 11"/>
                  <a:gd name="T10" fmla="*/ 2 w 5"/>
                  <a:gd name="T11" fmla="*/ 5 h 11"/>
                  <a:gd name="T12" fmla="*/ 1 w 5"/>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1">
                    <a:moveTo>
                      <a:pt x="1" y="2"/>
                    </a:moveTo>
                    <a:cubicBezTo>
                      <a:pt x="0" y="0"/>
                      <a:pt x="1" y="2"/>
                      <a:pt x="1" y="3"/>
                    </a:cubicBezTo>
                    <a:cubicBezTo>
                      <a:pt x="1" y="3"/>
                      <a:pt x="1" y="3"/>
                      <a:pt x="1" y="3"/>
                    </a:cubicBezTo>
                    <a:cubicBezTo>
                      <a:pt x="2" y="5"/>
                      <a:pt x="4" y="9"/>
                      <a:pt x="3" y="8"/>
                    </a:cubicBezTo>
                    <a:cubicBezTo>
                      <a:pt x="3" y="9"/>
                      <a:pt x="1" y="5"/>
                      <a:pt x="2" y="8"/>
                    </a:cubicBezTo>
                    <a:cubicBezTo>
                      <a:pt x="4" y="11"/>
                      <a:pt x="4" y="11"/>
                      <a:pt x="4" y="11"/>
                    </a:cubicBezTo>
                    <a:cubicBezTo>
                      <a:pt x="5" y="10"/>
                      <a:pt x="2" y="4"/>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31" name="Freeform 285">
                <a:extLst>
                  <a:ext uri="{FF2B5EF4-FFF2-40B4-BE49-F238E27FC236}">
                    <a16:creationId xmlns:a16="http://schemas.microsoft.com/office/drawing/2014/main" id="{DC3430D3-8857-4F0D-8F3A-5E6193D45C4C}"/>
                  </a:ext>
                </a:extLst>
              </p:cNvPr>
              <p:cNvSpPr>
                <a:spLocks/>
              </p:cNvSpPr>
              <p:nvPr/>
            </p:nvSpPr>
            <p:spPr bwMode="auto">
              <a:xfrm>
                <a:off x="5299" y="3111"/>
                <a:ext cx="0" cy="2"/>
              </a:xfrm>
              <a:custGeom>
                <a:avLst/>
                <a:gdLst>
                  <a:gd name="T0" fmla="*/ 0 h 2"/>
                  <a:gd name="T1" fmla="*/ 1 h 2"/>
                  <a:gd name="T2" fmla="*/ 0 h 2"/>
                  <a:gd name="T3" fmla="*/ 0 60000 65536"/>
                  <a:gd name="T4" fmla="*/ 0 60000 65536"/>
                  <a:gd name="T5" fmla="*/ 0 60000 65536"/>
                </a:gdLst>
                <a:ahLst/>
                <a:cxnLst>
                  <a:cxn ang="T3">
                    <a:pos x="0" y="T0"/>
                  </a:cxn>
                  <a:cxn ang="T4">
                    <a:pos x="0" y="T1"/>
                  </a:cxn>
                  <a:cxn ang="T5">
                    <a:pos x="0" y="T2"/>
                  </a:cxn>
                </a:cxnLst>
                <a:rect l="0" t="0" r="r" b="b"/>
                <a:pathLst>
                  <a:path h="2">
                    <a:moveTo>
                      <a:pt x="0" y="0"/>
                    </a:moveTo>
                    <a:cubicBezTo>
                      <a:pt x="0" y="1"/>
                      <a:pt x="0" y="1"/>
                      <a:pt x="0" y="1"/>
                    </a:cubicBezTo>
                    <a:cubicBezTo>
                      <a:pt x="0" y="2"/>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32" name="Freeform 286">
                <a:extLst>
                  <a:ext uri="{FF2B5EF4-FFF2-40B4-BE49-F238E27FC236}">
                    <a16:creationId xmlns:a16="http://schemas.microsoft.com/office/drawing/2014/main" id="{3EC486DC-968D-42E2-8F08-111FE9824186}"/>
                  </a:ext>
                </a:extLst>
              </p:cNvPr>
              <p:cNvSpPr>
                <a:spLocks/>
              </p:cNvSpPr>
              <p:nvPr/>
            </p:nvSpPr>
            <p:spPr bwMode="auto">
              <a:xfrm>
                <a:off x="5298" y="3112"/>
                <a:ext cx="1" cy="1"/>
              </a:xfrm>
              <a:custGeom>
                <a:avLst/>
                <a:gdLst>
                  <a:gd name="T0" fmla="*/ 0 w 1"/>
                  <a:gd name="T1" fmla="*/ 0 h 1"/>
                  <a:gd name="T2" fmla="*/ 0 w 1"/>
                  <a:gd name="T3" fmla="*/ 1 h 1"/>
                  <a:gd name="T4" fmla="*/ 1 w 1"/>
                  <a:gd name="T5" fmla="*/ 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33" name="Freeform 287">
                <a:extLst>
                  <a:ext uri="{FF2B5EF4-FFF2-40B4-BE49-F238E27FC236}">
                    <a16:creationId xmlns:a16="http://schemas.microsoft.com/office/drawing/2014/main" id="{6F494BAD-4880-4A25-8326-34642647C6BA}"/>
                  </a:ext>
                </a:extLst>
              </p:cNvPr>
              <p:cNvSpPr>
                <a:spLocks/>
              </p:cNvSpPr>
              <p:nvPr/>
            </p:nvSpPr>
            <p:spPr bwMode="auto">
              <a:xfrm>
                <a:off x="5299" y="3109"/>
                <a:ext cx="7" cy="9"/>
              </a:xfrm>
              <a:custGeom>
                <a:avLst/>
                <a:gdLst>
                  <a:gd name="T0" fmla="*/ 2 w 8"/>
                  <a:gd name="T1" fmla="*/ 0 h 11"/>
                  <a:gd name="T2" fmla="*/ 3 w 8"/>
                  <a:gd name="T3" fmla="*/ 2 h 11"/>
                  <a:gd name="T4" fmla="*/ 4 w 8"/>
                  <a:gd name="T5" fmla="*/ 5 h 11"/>
                  <a:gd name="T6" fmla="*/ 4 w 8"/>
                  <a:gd name="T7" fmla="*/ 4 h 11"/>
                  <a:gd name="T8" fmla="*/ 2 w 8"/>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2" y="0"/>
                    </a:moveTo>
                    <a:cubicBezTo>
                      <a:pt x="5" y="5"/>
                      <a:pt x="0" y="0"/>
                      <a:pt x="3" y="4"/>
                    </a:cubicBezTo>
                    <a:cubicBezTo>
                      <a:pt x="3" y="4"/>
                      <a:pt x="7" y="7"/>
                      <a:pt x="8" y="11"/>
                    </a:cubicBezTo>
                    <a:cubicBezTo>
                      <a:pt x="8" y="8"/>
                      <a:pt x="8" y="8"/>
                      <a:pt x="8" y="8"/>
                    </a:cubicBezTo>
                    <a:cubicBezTo>
                      <a:pt x="7" y="6"/>
                      <a:pt x="4" y="2"/>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34" name="Freeform 288">
                <a:extLst>
                  <a:ext uri="{FF2B5EF4-FFF2-40B4-BE49-F238E27FC236}">
                    <a16:creationId xmlns:a16="http://schemas.microsoft.com/office/drawing/2014/main" id="{D043734D-DD0B-480E-9E2D-9D4A9C5581BB}"/>
                  </a:ext>
                </a:extLst>
              </p:cNvPr>
              <p:cNvSpPr>
                <a:spLocks/>
              </p:cNvSpPr>
              <p:nvPr/>
            </p:nvSpPr>
            <p:spPr bwMode="auto">
              <a:xfrm>
                <a:off x="5310" y="3118"/>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35" name="Freeform 289">
                <a:extLst>
                  <a:ext uri="{FF2B5EF4-FFF2-40B4-BE49-F238E27FC236}">
                    <a16:creationId xmlns:a16="http://schemas.microsoft.com/office/drawing/2014/main" id="{A8DC9CB9-5AE5-403D-9784-C093A1F4C2BC}"/>
                  </a:ext>
                </a:extLst>
              </p:cNvPr>
              <p:cNvSpPr>
                <a:spLocks/>
              </p:cNvSpPr>
              <p:nvPr/>
            </p:nvSpPr>
            <p:spPr bwMode="auto">
              <a:xfrm>
                <a:off x="5304" y="3109"/>
                <a:ext cx="11" cy="13"/>
              </a:xfrm>
              <a:custGeom>
                <a:avLst/>
                <a:gdLst>
                  <a:gd name="T0" fmla="*/ 3 w 13"/>
                  <a:gd name="T1" fmla="*/ 0 h 15"/>
                  <a:gd name="T2" fmla="*/ 3 w 13"/>
                  <a:gd name="T3" fmla="*/ 3 h 15"/>
                  <a:gd name="T4" fmla="*/ 3 w 13"/>
                  <a:gd name="T5" fmla="*/ 3 h 15"/>
                  <a:gd name="T6" fmla="*/ 3 w 13"/>
                  <a:gd name="T7" fmla="*/ 3 h 15"/>
                  <a:gd name="T8" fmla="*/ 2 w 13"/>
                  <a:gd name="T9" fmla="*/ 1 h 15"/>
                  <a:gd name="T10" fmla="*/ 3 w 13"/>
                  <a:gd name="T11" fmla="*/ 3 h 15"/>
                  <a:gd name="T12" fmla="*/ 0 w 13"/>
                  <a:gd name="T13" fmla="*/ 3 h 15"/>
                  <a:gd name="T14" fmla="*/ 3 w 13"/>
                  <a:gd name="T15" fmla="*/ 5 h 15"/>
                  <a:gd name="T16" fmla="*/ 3 w 13"/>
                  <a:gd name="T17" fmla="*/ 4 h 15"/>
                  <a:gd name="T18" fmla="*/ 3 w 13"/>
                  <a:gd name="T19" fmla="*/ 7 h 15"/>
                  <a:gd name="T20" fmla="*/ 6 w 13"/>
                  <a:gd name="T21" fmla="*/ 8 h 15"/>
                  <a:gd name="T22" fmla="*/ 3 w 13"/>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15">
                    <a:moveTo>
                      <a:pt x="5" y="0"/>
                    </a:moveTo>
                    <a:cubicBezTo>
                      <a:pt x="7" y="7"/>
                      <a:pt x="7" y="7"/>
                      <a:pt x="7" y="7"/>
                    </a:cubicBezTo>
                    <a:cubicBezTo>
                      <a:pt x="6" y="5"/>
                      <a:pt x="5" y="4"/>
                      <a:pt x="5" y="3"/>
                    </a:cubicBezTo>
                    <a:cubicBezTo>
                      <a:pt x="3" y="3"/>
                      <a:pt x="6" y="6"/>
                      <a:pt x="4" y="6"/>
                    </a:cubicBezTo>
                    <a:cubicBezTo>
                      <a:pt x="1" y="1"/>
                      <a:pt x="6" y="5"/>
                      <a:pt x="2" y="1"/>
                    </a:cubicBezTo>
                    <a:cubicBezTo>
                      <a:pt x="2" y="1"/>
                      <a:pt x="1" y="2"/>
                      <a:pt x="3" y="6"/>
                    </a:cubicBezTo>
                    <a:cubicBezTo>
                      <a:pt x="0" y="3"/>
                      <a:pt x="0" y="3"/>
                      <a:pt x="0" y="3"/>
                    </a:cubicBezTo>
                    <a:cubicBezTo>
                      <a:pt x="4" y="9"/>
                      <a:pt x="4" y="9"/>
                      <a:pt x="4" y="9"/>
                    </a:cubicBezTo>
                    <a:cubicBezTo>
                      <a:pt x="6" y="10"/>
                      <a:pt x="2" y="4"/>
                      <a:pt x="5" y="8"/>
                    </a:cubicBezTo>
                    <a:cubicBezTo>
                      <a:pt x="7" y="10"/>
                      <a:pt x="7" y="11"/>
                      <a:pt x="7" y="11"/>
                    </a:cubicBezTo>
                    <a:cubicBezTo>
                      <a:pt x="6" y="10"/>
                      <a:pt x="12" y="15"/>
                      <a:pt x="12" y="13"/>
                    </a:cubicBezTo>
                    <a:cubicBezTo>
                      <a:pt x="13" y="11"/>
                      <a:pt x="6" y="3"/>
                      <a:pt x="5"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36" name="Freeform 290">
                <a:extLst>
                  <a:ext uri="{FF2B5EF4-FFF2-40B4-BE49-F238E27FC236}">
                    <a16:creationId xmlns:a16="http://schemas.microsoft.com/office/drawing/2014/main" id="{6F496141-DBE5-4027-9F41-8196AF977837}"/>
                  </a:ext>
                </a:extLst>
              </p:cNvPr>
              <p:cNvSpPr>
                <a:spLocks/>
              </p:cNvSpPr>
              <p:nvPr/>
            </p:nvSpPr>
            <p:spPr bwMode="auto">
              <a:xfrm>
                <a:off x="5312" y="3113"/>
                <a:ext cx="1" cy="3"/>
              </a:xfrm>
              <a:custGeom>
                <a:avLst/>
                <a:gdLst>
                  <a:gd name="T0" fmla="*/ 1 w 1"/>
                  <a:gd name="T1" fmla="*/ 1 h 3"/>
                  <a:gd name="T2" fmla="*/ 1 w 1"/>
                  <a:gd name="T3" fmla="*/ 3 h 3"/>
                  <a:gd name="T4" fmla="*/ 0 w 1"/>
                  <a:gd name="T5" fmla="*/ 0 h 3"/>
                  <a:gd name="T6" fmla="*/ 1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1"/>
                    </a:moveTo>
                    <a:lnTo>
                      <a:pt x="1" y="3"/>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37" name="Freeform 291">
                <a:extLst>
                  <a:ext uri="{FF2B5EF4-FFF2-40B4-BE49-F238E27FC236}">
                    <a16:creationId xmlns:a16="http://schemas.microsoft.com/office/drawing/2014/main" id="{E9366189-A5B3-4709-B01B-B35D8C1A4750}"/>
                  </a:ext>
                </a:extLst>
              </p:cNvPr>
              <p:cNvSpPr>
                <a:spLocks/>
              </p:cNvSpPr>
              <p:nvPr/>
            </p:nvSpPr>
            <p:spPr bwMode="auto">
              <a:xfrm>
                <a:off x="5308" y="3106"/>
                <a:ext cx="11" cy="11"/>
              </a:xfrm>
              <a:custGeom>
                <a:avLst/>
                <a:gdLst>
                  <a:gd name="T0" fmla="*/ 1 w 13"/>
                  <a:gd name="T1" fmla="*/ 1 h 13"/>
                  <a:gd name="T2" fmla="*/ 3 w 13"/>
                  <a:gd name="T3" fmla="*/ 3 h 13"/>
                  <a:gd name="T4" fmla="*/ 0 w 13"/>
                  <a:gd name="T5" fmla="*/ 3 h 13"/>
                  <a:gd name="T6" fmla="*/ 3 w 13"/>
                  <a:gd name="T7" fmla="*/ 3 h 13"/>
                  <a:gd name="T8" fmla="*/ 3 w 13"/>
                  <a:gd name="T9" fmla="*/ 3 h 13"/>
                  <a:gd name="T10" fmla="*/ 5 w 13"/>
                  <a:gd name="T11" fmla="*/ 5 h 13"/>
                  <a:gd name="T12" fmla="*/ 4 w 13"/>
                  <a:gd name="T13" fmla="*/ 5 h 13"/>
                  <a:gd name="T14" fmla="*/ 5 w 13"/>
                  <a:gd name="T15" fmla="*/ 3 h 13"/>
                  <a:gd name="T16" fmla="*/ 4 w 13"/>
                  <a:gd name="T17" fmla="*/ 3 h 13"/>
                  <a:gd name="T18" fmla="*/ 3 w 13"/>
                  <a:gd name="T19" fmla="*/ 3 h 13"/>
                  <a:gd name="T20" fmla="*/ 1 w 13"/>
                  <a:gd name="T21" fmla="*/ 1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13">
                    <a:moveTo>
                      <a:pt x="1" y="1"/>
                    </a:moveTo>
                    <a:cubicBezTo>
                      <a:pt x="3" y="5"/>
                      <a:pt x="3" y="5"/>
                      <a:pt x="3" y="5"/>
                    </a:cubicBezTo>
                    <a:cubicBezTo>
                      <a:pt x="2" y="5"/>
                      <a:pt x="1" y="4"/>
                      <a:pt x="0" y="3"/>
                    </a:cubicBezTo>
                    <a:cubicBezTo>
                      <a:pt x="1" y="4"/>
                      <a:pt x="3" y="7"/>
                      <a:pt x="4" y="7"/>
                    </a:cubicBezTo>
                    <a:cubicBezTo>
                      <a:pt x="8" y="12"/>
                      <a:pt x="4" y="5"/>
                      <a:pt x="3" y="4"/>
                    </a:cubicBezTo>
                    <a:cubicBezTo>
                      <a:pt x="7" y="4"/>
                      <a:pt x="6" y="6"/>
                      <a:pt x="10" y="10"/>
                    </a:cubicBezTo>
                    <a:cubicBezTo>
                      <a:pt x="9" y="10"/>
                      <a:pt x="8" y="9"/>
                      <a:pt x="8" y="9"/>
                    </a:cubicBezTo>
                    <a:cubicBezTo>
                      <a:pt x="13" y="13"/>
                      <a:pt x="10" y="8"/>
                      <a:pt x="9" y="6"/>
                    </a:cubicBezTo>
                    <a:cubicBezTo>
                      <a:pt x="9" y="6"/>
                      <a:pt x="7" y="4"/>
                      <a:pt x="8" y="5"/>
                    </a:cubicBezTo>
                    <a:cubicBezTo>
                      <a:pt x="7" y="3"/>
                      <a:pt x="7" y="3"/>
                      <a:pt x="7" y="3"/>
                    </a:cubicBezTo>
                    <a:cubicBezTo>
                      <a:pt x="3" y="0"/>
                      <a:pt x="1"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38" name="Freeform 292">
                <a:extLst>
                  <a:ext uri="{FF2B5EF4-FFF2-40B4-BE49-F238E27FC236}">
                    <a16:creationId xmlns:a16="http://schemas.microsoft.com/office/drawing/2014/main" id="{39B2FC0F-52A1-4554-B6C7-8E7DA5FD1BF6}"/>
                  </a:ext>
                </a:extLst>
              </p:cNvPr>
              <p:cNvSpPr>
                <a:spLocks/>
              </p:cNvSpPr>
              <p:nvPr/>
            </p:nvSpPr>
            <p:spPr bwMode="auto">
              <a:xfrm>
                <a:off x="5307" y="3107"/>
                <a:ext cx="1" cy="2"/>
              </a:xfrm>
              <a:custGeom>
                <a:avLst/>
                <a:gdLst>
                  <a:gd name="T0" fmla="*/ 1 w 2"/>
                  <a:gd name="T1" fmla="*/ 2 h 2"/>
                  <a:gd name="T2" fmla="*/ 1 w 2"/>
                  <a:gd name="T3" fmla="*/ 2 h 2"/>
                  <a:gd name="T4" fmla="*/ 1 w 2"/>
                  <a:gd name="T5" fmla="*/ 2 h 2"/>
                  <a:gd name="T6" fmla="*/ 0 60000 65536"/>
                  <a:gd name="T7" fmla="*/ 0 60000 65536"/>
                  <a:gd name="T8" fmla="*/ 0 60000 65536"/>
                </a:gdLst>
                <a:ahLst/>
                <a:cxnLst>
                  <a:cxn ang="T6">
                    <a:pos x="T0" y="T1"/>
                  </a:cxn>
                  <a:cxn ang="T7">
                    <a:pos x="T2" y="T3"/>
                  </a:cxn>
                  <a:cxn ang="T8">
                    <a:pos x="T4" y="T5"/>
                  </a:cxn>
                </a:cxnLst>
                <a:rect l="0" t="0" r="r" b="b"/>
                <a:pathLst>
                  <a:path w="2" h="2">
                    <a:moveTo>
                      <a:pt x="1" y="2"/>
                    </a:moveTo>
                    <a:cubicBezTo>
                      <a:pt x="1" y="1"/>
                      <a:pt x="2" y="1"/>
                      <a:pt x="2" y="2"/>
                    </a:cubicBezTo>
                    <a:cubicBezTo>
                      <a:pt x="1" y="1"/>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39" name="Freeform 293">
                <a:extLst>
                  <a:ext uri="{FF2B5EF4-FFF2-40B4-BE49-F238E27FC236}">
                    <a16:creationId xmlns:a16="http://schemas.microsoft.com/office/drawing/2014/main" id="{2292BFAF-8535-4671-9ADB-016928FE8D02}"/>
                  </a:ext>
                </a:extLst>
              </p:cNvPr>
              <p:cNvSpPr>
                <a:spLocks/>
              </p:cNvSpPr>
              <p:nvPr/>
            </p:nvSpPr>
            <p:spPr bwMode="auto">
              <a:xfrm>
                <a:off x="5316" y="3111"/>
                <a:ext cx="1" cy="0"/>
              </a:xfrm>
              <a:custGeom>
                <a:avLst/>
                <a:gdLst>
                  <a:gd name="T0" fmla="*/ 1 w 1"/>
                  <a:gd name="T1" fmla="*/ 0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40" name="Freeform 294">
                <a:extLst>
                  <a:ext uri="{FF2B5EF4-FFF2-40B4-BE49-F238E27FC236}">
                    <a16:creationId xmlns:a16="http://schemas.microsoft.com/office/drawing/2014/main" id="{658BAAC7-A03D-4184-9296-BF3532C877A0}"/>
                  </a:ext>
                </a:extLst>
              </p:cNvPr>
              <p:cNvSpPr>
                <a:spLocks/>
              </p:cNvSpPr>
              <p:nvPr/>
            </p:nvSpPr>
            <p:spPr bwMode="auto">
              <a:xfrm>
                <a:off x="5311" y="3105"/>
                <a:ext cx="2" cy="2"/>
              </a:xfrm>
              <a:custGeom>
                <a:avLst/>
                <a:gdLst>
                  <a:gd name="T0" fmla="*/ 1 w 2"/>
                  <a:gd name="T1" fmla="*/ 2 h 2"/>
                  <a:gd name="T2" fmla="*/ 2 w 2"/>
                  <a:gd name="T3" fmla="*/ 2 h 2"/>
                  <a:gd name="T4" fmla="*/ 0 w 2"/>
                  <a:gd name="T5" fmla="*/ 0 h 2"/>
                  <a:gd name="T6" fmla="*/ 1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41" name="Freeform 295">
                <a:extLst>
                  <a:ext uri="{FF2B5EF4-FFF2-40B4-BE49-F238E27FC236}">
                    <a16:creationId xmlns:a16="http://schemas.microsoft.com/office/drawing/2014/main" id="{23E8D290-916F-4757-BA0E-B1705DD6758F}"/>
                  </a:ext>
                </a:extLst>
              </p:cNvPr>
              <p:cNvSpPr>
                <a:spLocks/>
              </p:cNvSpPr>
              <p:nvPr/>
            </p:nvSpPr>
            <p:spPr bwMode="auto">
              <a:xfrm>
                <a:off x="5310" y="3082"/>
                <a:ext cx="24" cy="30"/>
              </a:xfrm>
              <a:custGeom>
                <a:avLst/>
                <a:gdLst>
                  <a:gd name="T0" fmla="*/ 13 w 29"/>
                  <a:gd name="T1" fmla="*/ 3 h 36"/>
                  <a:gd name="T2" fmla="*/ 12 w 29"/>
                  <a:gd name="T3" fmla="*/ 3 h 36"/>
                  <a:gd name="T4" fmla="*/ 10 w 29"/>
                  <a:gd name="T5" fmla="*/ 2 h 36"/>
                  <a:gd name="T6" fmla="*/ 6 w 29"/>
                  <a:gd name="T7" fmla="*/ 0 h 36"/>
                  <a:gd name="T8" fmla="*/ 7 w 29"/>
                  <a:gd name="T9" fmla="*/ 3 h 36"/>
                  <a:gd name="T10" fmla="*/ 6 w 29"/>
                  <a:gd name="T11" fmla="*/ 2 h 36"/>
                  <a:gd name="T12" fmla="*/ 6 w 29"/>
                  <a:gd name="T13" fmla="*/ 3 h 36"/>
                  <a:gd name="T14" fmla="*/ 7 w 29"/>
                  <a:gd name="T15" fmla="*/ 6 h 36"/>
                  <a:gd name="T16" fmla="*/ 2 w 29"/>
                  <a:gd name="T17" fmla="*/ 11 h 36"/>
                  <a:gd name="T18" fmla="*/ 5 w 29"/>
                  <a:gd name="T19" fmla="*/ 13 h 36"/>
                  <a:gd name="T20" fmla="*/ 3 w 29"/>
                  <a:gd name="T21" fmla="*/ 12 h 36"/>
                  <a:gd name="T22" fmla="*/ 3 w 29"/>
                  <a:gd name="T23" fmla="*/ 11 h 36"/>
                  <a:gd name="T24" fmla="*/ 2 w 29"/>
                  <a:gd name="T25" fmla="*/ 13 h 36"/>
                  <a:gd name="T26" fmla="*/ 4 w 29"/>
                  <a:gd name="T27" fmla="*/ 15 h 36"/>
                  <a:gd name="T28" fmla="*/ 2 w 29"/>
                  <a:gd name="T29" fmla="*/ 13 h 36"/>
                  <a:gd name="T30" fmla="*/ 2 w 29"/>
                  <a:gd name="T31" fmla="*/ 15 h 36"/>
                  <a:gd name="T32" fmla="*/ 4 w 29"/>
                  <a:gd name="T33" fmla="*/ 16 h 36"/>
                  <a:gd name="T34" fmla="*/ 5 w 29"/>
                  <a:gd name="T35" fmla="*/ 18 h 36"/>
                  <a:gd name="T36" fmla="*/ 5 w 29"/>
                  <a:gd name="T37" fmla="*/ 11 h 36"/>
                  <a:gd name="T38" fmla="*/ 6 w 29"/>
                  <a:gd name="T39" fmla="*/ 13 h 36"/>
                  <a:gd name="T40" fmla="*/ 9 w 29"/>
                  <a:gd name="T41" fmla="*/ 11 h 36"/>
                  <a:gd name="T42" fmla="*/ 7 w 29"/>
                  <a:gd name="T43" fmla="*/ 8 h 36"/>
                  <a:gd name="T44" fmla="*/ 8 w 29"/>
                  <a:gd name="T45" fmla="*/ 8 h 36"/>
                  <a:gd name="T46" fmla="*/ 7 w 29"/>
                  <a:gd name="T47" fmla="*/ 8 h 36"/>
                  <a:gd name="T48" fmla="*/ 9 w 29"/>
                  <a:gd name="T49" fmla="*/ 8 h 36"/>
                  <a:gd name="T50" fmla="*/ 6 w 29"/>
                  <a:gd name="T51" fmla="*/ 7 h 36"/>
                  <a:gd name="T52" fmla="*/ 12 w 29"/>
                  <a:gd name="T53" fmla="*/ 7 h 36"/>
                  <a:gd name="T54" fmla="*/ 10 w 29"/>
                  <a:gd name="T55" fmla="*/ 7 h 36"/>
                  <a:gd name="T56" fmla="*/ 8 w 29"/>
                  <a:gd name="T57" fmla="*/ 6 h 36"/>
                  <a:gd name="T58" fmla="*/ 12 w 29"/>
                  <a:gd name="T59" fmla="*/ 7 h 36"/>
                  <a:gd name="T60" fmla="*/ 10 w 29"/>
                  <a:gd name="T61" fmla="*/ 5 h 36"/>
                  <a:gd name="T62" fmla="*/ 8 w 29"/>
                  <a:gd name="T63" fmla="*/ 4 h 36"/>
                  <a:gd name="T64" fmla="*/ 10 w 29"/>
                  <a:gd name="T65" fmla="*/ 3 h 36"/>
                  <a:gd name="T66" fmla="*/ 12 w 29"/>
                  <a:gd name="T67" fmla="*/ 5 h 36"/>
                  <a:gd name="T68" fmla="*/ 14 w 29"/>
                  <a:gd name="T69" fmla="*/ 5 h 36"/>
                  <a:gd name="T70" fmla="*/ 10 w 29"/>
                  <a:gd name="T71" fmla="*/ 3 h 36"/>
                  <a:gd name="T72" fmla="*/ 13 w 29"/>
                  <a:gd name="T73" fmla="*/ 3 h 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 h="36">
                    <a:moveTo>
                      <a:pt x="28" y="4"/>
                    </a:moveTo>
                    <a:cubicBezTo>
                      <a:pt x="25" y="3"/>
                      <a:pt x="24" y="3"/>
                      <a:pt x="24" y="4"/>
                    </a:cubicBezTo>
                    <a:cubicBezTo>
                      <a:pt x="21" y="3"/>
                      <a:pt x="22" y="2"/>
                      <a:pt x="20" y="2"/>
                    </a:cubicBezTo>
                    <a:cubicBezTo>
                      <a:pt x="18" y="2"/>
                      <a:pt x="17" y="1"/>
                      <a:pt x="13" y="0"/>
                    </a:cubicBezTo>
                    <a:cubicBezTo>
                      <a:pt x="13" y="1"/>
                      <a:pt x="17" y="2"/>
                      <a:pt x="16" y="3"/>
                    </a:cubicBezTo>
                    <a:cubicBezTo>
                      <a:pt x="12" y="2"/>
                      <a:pt x="12" y="2"/>
                      <a:pt x="12" y="2"/>
                    </a:cubicBezTo>
                    <a:cubicBezTo>
                      <a:pt x="14" y="4"/>
                      <a:pt x="16" y="7"/>
                      <a:pt x="13" y="7"/>
                    </a:cubicBezTo>
                    <a:cubicBezTo>
                      <a:pt x="12" y="8"/>
                      <a:pt x="13" y="9"/>
                      <a:pt x="14" y="11"/>
                    </a:cubicBezTo>
                    <a:cubicBezTo>
                      <a:pt x="10" y="14"/>
                      <a:pt x="11" y="19"/>
                      <a:pt x="6" y="21"/>
                    </a:cubicBezTo>
                    <a:cubicBezTo>
                      <a:pt x="10" y="26"/>
                      <a:pt x="10" y="26"/>
                      <a:pt x="10" y="26"/>
                    </a:cubicBezTo>
                    <a:cubicBezTo>
                      <a:pt x="8" y="24"/>
                      <a:pt x="10" y="27"/>
                      <a:pt x="7" y="24"/>
                    </a:cubicBezTo>
                    <a:cubicBezTo>
                      <a:pt x="7" y="24"/>
                      <a:pt x="7" y="24"/>
                      <a:pt x="7" y="23"/>
                    </a:cubicBezTo>
                    <a:cubicBezTo>
                      <a:pt x="2" y="21"/>
                      <a:pt x="6" y="26"/>
                      <a:pt x="3" y="25"/>
                    </a:cubicBezTo>
                    <a:cubicBezTo>
                      <a:pt x="4" y="26"/>
                      <a:pt x="9" y="29"/>
                      <a:pt x="9" y="30"/>
                    </a:cubicBezTo>
                    <a:cubicBezTo>
                      <a:pt x="4" y="25"/>
                      <a:pt x="8" y="31"/>
                      <a:pt x="2" y="26"/>
                    </a:cubicBezTo>
                    <a:cubicBezTo>
                      <a:pt x="0" y="26"/>
                      <a:pt x="6" y="30"/>
                      <a:pt x="5" y="31"/>
                    </a:cubicBezTo>
                    <a:cubicBezTo>
                      <a:pt x="7" y="34"/>
                      <a:pt x="7" y="31"/>
                      <a:pt x="9" y="33"/>
                    </a:cubicBezTo>
                    <a:cubicBezTo>
                      <a:pt x="12" y="36"/>
                      <a:pt x="7" y="33"/>
                      <a:pt x="11" y="36"/>
                    </a:cubicBezTo>
                    <a:cubicBezTo>
                      <a:pt x="14" y="36"/>
                      <a:pt x="11" y="27"/>
                      <a:pt x="10" y="23"/>
                    </a:cubicBezTo>
                    <a:cubicBezTo>
                      <a:pt x="13" y="26"/>
                      <a:pt x="13" y="26"/>
                      <a:pt x="13" y="26"/>
                    </a:cubicBezTo>
                    <a:cubicBezTo>
                      <a:pt x="12" y="22"/>
                      <a:pt x="13" y="20"/>
                      <a:pt x="19" y="22"/>
                    </a:cubicBezTo>
                    <a:cubicBezTo>
                      <a:pt x="16" y="21"/>
                      <a:pt x="22" y="21"/>
                      <a:pt x="15" y="17"/>
                    </a:cubicBezTo>
                    <a:cubicBezTo>
                      <a:pt x="17" y="18"/>
                      <a:pt x="16" y="18"/>
                      <a:pt x="17" y="17"/>
                    </a:cubicBezTo>
                    <a:cubicBezTo>
                      <a:pt x="15" y="16"/>
                      <a:pt x="15" y="16"/>
                      <a:pt x="15" y="16"/>
                    </a:cubicBezTo>
                    <a:cubicBezTo>
                      <a:pt x="16" y="15"/>
                      <a:pt x="19" y="17"/>
                      <a:pt x="19" y="16"/>
                    </a:cubicBezTo>
                    <a:cubicBezTo>
                      <a:pt x="16" y="15"/>
                      <a:pt x="15" y="14"/>
                      <a:pt x="13" y="13"/>
                    </a:cubicBezTo>
                    <a:cubicBezTo>
                      <a:pt x="17" y="13"/>
                      <a:pt x="21" y="14"/>
                      <a:pt x="24" y="14"/>
                    </a:cubicBezTo>
                    <a:cubicBezTo>
                      <a:pt x="20" y="13"/>
                      <a:pt x="20" y="13"/>
                      <a:pt x="20" y="13"/>
                    </a:cubicBezTo>
                    <a:cubicBezTo>
                      <a:pt x="22" y="13"/>
                      <a:pt x="19" y="12"/>
                      <a:pt x="17" y="11"/>
                    </a:cubicBezTo>
                    <a:cubicBezTo>
                      <a:pt x="18" y="10"/>
                      <a:pt x="22" y="12"/>
                      <a:pt x="24" y="13"/>
                    </a:cubicBezTo>
                    <a:cubicBezTo>
                      <a:pt x="26" y="12"/>
                      <a:pt x="18" y="9"/>
                      <a:pt x="21" y="9"/>
                    </a:cubicBezTo>
                    <a:cubicBezTo>
                      <a:pt x="17" y="8"/>
                      <a:pt x="17" y="8"/>
                      <a:pt x="17" y="8"/>
                    </a:cubicBezTo>
                    <a:cubicBezTo>
                      <a:pt x="17" y="6"/>
                      <a:pt x="21" y="7"/>
                      <a:pt x="20" y="5"/>
                    </a:cubicBezTo>
                    <a:cubicBezTo>
                      <a:pt x="25" y="6"/>
                      <a:pt x="24" y="7"/>
                      <a:pt x="26" y="9"/>
                    </a:cubicBezTo>
                    <a:cubicBezTo>
                      <a:pt x="27" y="9"/>
                      <a:pt x="27" y="8"/>
                      <a:pt x="29" y="9"/>
                    </a:cubicBezTo>
                    <a:cubicBezTo>
                      <a:pt x="21" y="4"/>
                      <a:pt x="21" y="4"/>
                      <a:pt x="21" y="4"/>
                    </a:cubicBezTo>
                    <a:cubicBezTo>
                      <a:pt x="27" y="6"/>
                      <a:pt x="27" y="4"/>
                      <a:pt x="28"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42" name="Freeform 296">
                <a:extLst>
                  <a:ext uri="{FF2B5EF4-FFF2-40B4-BE49-F238E27FC236}">
                    <a16:creationId xmlns:a16="http://schemas.microsoft.com/office/drawing/2014/main" id="{2B770E79-1932-4029-B3F1-7347C7D7075F}"/>
                  </a:ext>
                </a:extLst>
              </p:cNvPr>
              <p:cNvSpPr>
                <a:spLocks/>
              </p:cNvSpPr>
              <p:nvPr/>
            </p:nvSpPr>
            <p:spPr bwMode="auto">
              <a:xfrm>
                <a:off x="5334" y="3090"/>
                <a:ext cx="1" cy="1"/>
              </a:xfrm>
              <a:custGeom>
                <a:avLst/>
                <a:gdLst>
                  <a:gd name="T0" fmla="*/ 0 w 1"/>
                  <a:gd name="T1" fmla="*/ 0 h 1"/>
                  <a:gd name="T2" fmla="*/ 1 w 1"/>
                  <a:gd name="T3" fmla="*/ 1 h 1"/>
                  <a:gd name="T4" fmla="*/ 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43" name="Freeform 297">
                <a:extLst>
                  <a:ext uri="{FF2B5EF4-FFF2-40B4-BE49-F238E27FC236}">
                    <a16:creationId xmlns:a16="http://schemas.microsoft.com/office/drawing/2014/main" id="{66636F36-C9C2-4CCC-A2B7-5FB83B9458BE}"/>
                  </a:ext>
                </a:extLst>
              </p:cNvPr>
              <p:cNvSpPr>
                <a:spLocks/>
              </p:cNvSpPr>
              <p:nvPr/>
            </p:nvSpPr>
            <p:spPr bwMode="auto">
              <a:xfrm>
                <a:off x="5333" y="308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44" name="Rectangle 298">
                <a:extLst>
                  <a:ext uri="{FF2B5EF4-FFF2-40B4-BE49-F238E27FC236}">
                    <a16:creationId xmlns:a16="http://schemas.microsoft.com/office/drawing/2014/main" id="{A553F8C0-3119-42FD-99B8-2C6E42889428}"/>
                  </a:ext>
                </a:extLst>
              </p:cNvPr>
              <p:cNvSpPr>
                <a:spLocks noChangeArrowheads="1"/>
              </p:cNvSpPr>
              <p:nvPr/>
            </p:nvSpPr>
            <p:spPr bwMode="auto">
              <a:xfrm>
                <a:off x="5321" y="3088"/>
                <a:ext cx="1" cy="2"/>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345" name="Freeform 299">
                <a:extLst>
                  <a:ext uri="{FF2B5EF4-FFF2-40B4-BE49-F238E27FC236}">
                    <a16:creationId xmlns:a16="http://schemas.microsoft.com/office/drawing/2014/main" id="{C813F3D9-1D8B-48DE-9781-74DAA373106F}"/>
                  </a:ext>
                </a:extLst>
              </p:cNvPr>
              <p:cNvSpPr>
                <a:spLocks/>
              </p:cNvSpPr>
              <p:nvPr/>
            </p:nvSpPr>
            <p:spPr bwMode="auto">
              <a:xfrm>
                <a:off x="5330" y="3094"/>
                <a:ext cx="3" cy="1"/>
              </a:xfrm>
              <a:custGeom>
                <a:avLst/>
                <a:gdLst>
                  <a:gd name="T0" fmla="*/ 2 w 4"/>
                  <a:gd name="T1" fmla="*/ 1 h 1"/>
                  <a:gd name="T2" fmla="*/ 0 w 4"/>
                  <a:gd name="T3" fmla="*/ 0 h 1"/>
                  <a:gd name="T4" fmla="*/ 2 w 4"/>
                  <a:gd name="T5" fmla="*/ 1 h 1"/>
                  <a:gd name="T6" fmla="*/ 0 60000 65536"/>
                  <a:gd name="T7" fmla="*/ 0 60000 65536"/>
                  <a:gd name="T8" fmla="*/ 0 60000 65536"/>
                </a:gdLst>
                <a:ahLst/>
                <a:cxnLst>
                  <a:cxn ang="T6">
                    <a:pos x="T0" y="T1"/>
                  </a:cxn>
                  <a:cxn ang="T7">
                    <a:pos x="T2" y="T3"/>
                  </a:cxn>
                  <a:cxn ang="T8">
                    <a:pos x="T4" y="T5"/>
                  </a:cxn>
                </a:cxnLst>
                <a:rect l="0" t="0" r="r" b="b"/>
                <a:pathLst>
                  <a:path w="4" h="1">
                    <a:moveTo>
                      <a:pt x="4" y="1"/>
                    </a:moveTo>
                    <a:cubicBezTo>
                      <a:pt x="0" y="0"/>
                      <a:pt x="0" y="0"/>
                      <a:pt x="0" y="0"/>
                    </a:cubicBezTo>
                    <a:cubicBezTo>
                      <a:pt x="2" y="1"/>
                      <a:pt x="3" y="1"/>
                      <a:pt x="4"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46" name="Freeform 300">
                <a:extLst>
                  <a:ext uri="{FF2B5EF4-FFF2-40B4-BE49-F238E27FC236}">
                    <a16:creationId xmlns:a16="http://schemas.microsoft.com/office/drawing/2014/main" id="{33EDFF24-949E-4888-9561-535C5C1B4015}"/>
                  </a:ext>
                </a:extLst>
              </p:cNvPr>
              <p:cNvSpPr>
                <a:spLocks/>
              </p:cNvSpPr>
              <p:nvPr/>
            </p:nvSpPr>
            <p:spPr bwMode="auto">
              <a:xfrm>
                <a:off x="5326" y="3100"/>
                <a:ext cx="3" cy="1"/>
              </a:xfrm>
              <a:custGeom>
                <a:avLst/>
                <a:gdLst>
                  <a:gd name="T0" fmla="*/ 0 w 3"/>
                  <a:gd name="T1" fmla="*/ 0 h 2"/>
                  <a:gd name="T2" fmla="*/ 3 w 3"/>
                  <a:gd name="T3" fmla="*/ 1 h 2"/>
                  <a:gd name="T4" fmla="*/ 0 w 3"/>
                  <a:gd name="T5" fmla="*/ 0 h 2"/>
                  <a:gd name="T6" fmla="*/ 0 60000 65536"/>
                  <a:gd name="T7" fmla="*/ 0 60000 65536"/>
                  <a:gd name="T8" fmla="*/ 0 60000 65536"/>
                </a:gdLst>
                <a:ahLst/>
                <a:cxnLst>
                  <a:cxn ang="T6">
                    <a:pos x="T0" y="T1"/>
                  </a:cxn>
                  <a:cxn ang="T7">
                    <a:pos x="T2" y="T3"/>
                  </a:cxn>
                  <a:cxn ang="T8">
                    <a:pos x="T4" y="T5"/>
                  </a:cxn>
                </a:cxnLst>
                <a:rect l="0" t="0" r="r" b="b"/>
                <a:pathLst>
                  <a:path w="3" h="2">
                    <a:moveTo>
                      <a:pt x="0" y="0"/>
                    </a:moveTo>
                    <a:cubicBezTo>
                      <a:pt x="3" y="2"/>
                      <a:pt x="3" y="2"/>
                      <a:pt x="3" y="2"/>
                    </a:cubicBezTo>
                    <a:cubicBezTo>
                      <a:pt x="3" y="1"/>
                      <a:pt x="2"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47" name="Freeform 301">
                <a:extLst>
                  <a:ext uri="{FF2B5EF4-FFF2-40B4-BE49-F238E27FC236}">
                    <a16:creationId xmlns:a16="http://schemas.microsoft.com/office/drawing/2014/main" id="{13A80CAF-7A46-4E08-8A3B-C41D25EDDB31}"/>
                  </a:ext>
                </a:extLst>
              </p:cNvPr>
              <p:cNvSpPr>
                <a:spLocks/>
              </p:cNvSpPr>
              <p:nvPr/>
            </p:nvSpPr>
            <p:spPr bwMode="auto">
              <a:xfrm>
                <a:off x="5334" y="3087"/>
                <a:ext cx="1" cy="1"/>
              </a:xfrm>
              <a:custGeom>
                <a:avLst/>
                <a:gdLst>
                  <a:gd name="T0" fmla="*/ 1 w 1"/>
                  <a:gd name="T1" fmla="*/ 1 h 1"/>
                  <a:gd name="T2" fmla="*/ 1 w 1"/>
                  <a:gd name="T3" fmla="*/ 0 h 1"/>
                  <a:gd name="T4" fmla="*/ 0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48" name="Freeform 302">
                <a:extLst>
                  <a:ext uri="{FF2B5EF4-FFF2-40B4-BE49-F238E27FC236}">
                    <a16:creationId xmlns:a16="http://schemas.microsoft.com/office/drawing/2014/main" id="{25654305-9CE1-4161-A6EC-06D8849252DB}"/>
                  </a:ext>
                </a:extLst>
              </p:cNvPr>
              <p:cNvSpPr>
                <a:spLocks/>
              </p:cNvSpPr>
              <p:nvPr/>
            </p:nvSpPr>
            <p:spPr bwMode="auto">
              <a:xfrm>
                <a:off x="5317" y="3069"/>
                <a:ext cx="20" cy="15"/>
              </a:xfrm>
              <a:custGeom>
                <a:avLst/>
                <a:gdLst>
                  <a:gd name="T0" fmla="*/ 3 w 24"/>
                  <a:gd name="T1" fmla="*/ 2 h 19"/>
                  <a:gd name="T2" fmla="*/ 2 w 24"/>
                  <a:gd name="T3" fmla="*/ 2 h 19"/>
                  <a:gd name="T4" fmla="*/ 6 w 24"/>
                  <a:gd name="T5" fmla="*/ 2 h 19"/>
                  <a:gd name="T6" fmla="*/ 3 w 24"/>
                  <a:gd name="T7" fmla="*/ 2 h 19"/>
                  <a:gd name="T8" fmla="*/ 5 w 24"/>
                  <a:gd name="T9" fmla="*/ 5 h 19"/>
                  <a:gd name="T10" fmla="*/ 3 w 24"/>
                  <a:gd name="T11" fmla="*/ 5 h 19"/>
                  <a:gd name="T12" fmla="*/ 8 w 24"/>
                  <a:gd name="T13" fmla="*/ 6 h 19"/>
                  <a:gd name="T14" fmla="*/ 3 w 24"/>
                  <a:gd name="T15" fmla="*/ 5 h 19"/>
                  <a:gd name="T16" fmla="*/ 3 w 24"/>
                  <a:gd name="T17" fmla="*/ 5 h 19"/>
                  <a:gd name="T18" fmla="*/ 3 w 24"/>
                  <a:gd name="T19" fmla="*/ 6 h 19"/>
                  <a:gd name="T20" fmla="*/ 6 w 24"/>
                  <a:gd name="T21" fmla="*/ 7 h 19"/>
                  <a:gd name="T22" fmla="*/ 9 w 24"/>
                  <a:gd name="T23" fmla="*/ 7 h 19"/>
                  <a:gd name="T24" fmla="*/ 8 w 24"/>
                  <a:gd name="T25" fmla="*/ 6 h 19"/>
                  <a:gd name="T26" fmla="*/ 9 w 24"/>
                  <a:gd name="T27" fmla="*/ 6 h 19"/>
                  <a:gd name="T28" fmla="*/ 8 w 24"/>
                  <a:gd name="T29" fmla="*/ 6 h 19"/>
                  <a:gd name="T30" fmla="*/ 10 w 24"/>
                  <a:gd name="T31" fmla="*/ 6 h 19"/>
                  <a:gd name="T32" fmla="*/ 8 w 24"/>
                  <a:gd name="T33" fmla="*/ 5 h 19"/>
                  <a:gd name="T34" fmla="*/ 9 w 24"/>
                  <a:gd name="T35" fmla="*/ 5 h 19"/>
                  <a:gd name="T36" fmla="*/ 7 w 24"/>
                  <a:gd name="T37" fmla="*/ 5 h 19"/>
                  <a:gd name="T38" fmla="*/ 9 w 24"/>
                  <a:gd name="T39" fmla="*/ 5 h 19"/>
                  <a:gd name="T40" fmla="*/ 7 w 24"/>
                  <a:gd name="T41" fmla="*/ 5 h 19"/>
                  <a:gd name="T42" fmla="*/ 10 w 24"/>
                  <a:gd name="T43" fmla="*/ 2 h 19"/>
                  <a:gd name="T44" fmla="*/ 8 w 24"/>
                  <a:gd name="T45" fmla="*/ 2 h 19"/>
                  <a:gd name="T46" fmla="*/ 9 w 24"/>
                  <a:gd name="T47" fmla="*/ 3 h 19"/>
                  <a:gd name="T48" fmla="*/ 5 w 24"/>
                  <a:gd name="T49" fmla="*/ 3 h 19"/>
                  <a:gd name="T50" fmla="*/ 8 w 24"/>
                  <a:gd name="T51" fmla="*/ 2 h 19"/>
                  <a:gd name="T52" fmla="*/ 8 w 24"/>
                  <a:gd name="T53" fmla="*/ 2 h 19"/>
                  <a:gd name="T54" fmla="*/ 8 w 24"/>
                  <a:gd name="T55" fmla="*/ 2 h 19"/>
                  <a:gd name="T56" fmla="*/ 7 w 24"/>
                  <a:gd name="T57" fmla="*/ 0 h 19"/>
                  <a:gd name="T58" fmla="*/ 6 w 24"/>
                  <a:gd name="T59" fmla="*/ 1 h 19"/>
                  <a:gd name="T60" fmla="*/ 5 w 24"/>
                  <a:gd name="T61" fmla="*/ 1 h 19"/>
                  <a:gd name="T62" fmla="*/ 6 w 24"/>
                  <a:gd name="T63" fmla="*/ 0 h 19"/>
                  <a:gd name="T64" fmla="*/ 3 w 24"/>
                  <a:gd name="T65" fmla="*/ 0 h 19"/>
                  <a:gd name="T66" fmla="*/ 5 w 24"/>
                  <a:gd name="T67" fmla="*/ 1 h 19"/>
                  <a:gd name="T68" fmla="*/ 3 w 24"/>
                  <a:gd name="T69" fmla="*/ 2 h 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19">
                    <a:moveTo>
                      <a:pt x="4" y="2"/>
                    </a:moveTo>
                    <a:cubicBezTo>
                      <a:pt x="0" y="4"/>
                      <a:pt x="2" y="4"/>
                      <a:pt x="2" y="5"/>
                    </a:cubicBezTo>
                    <a:cubicBezTo>
                      <a:pt x="4" y="6"/>
                      <a:pt x="11" y="4"/>
                      <a:pt x="12" y="6"/>
                    </a:cubicBezTo>
                    <a:cubicBezTo>
                      <a:pt x="3" y="6"/>
                      <a:pt x="3" y="6"/>
                      <a:pt x="3" y="6"/>
                    </a:cubicBezTo>
                    <a:cubicBezTo>
                      <a:pt x="3" y="8"/>
                      <a:pt x="1" y="10"/>
                      <a:pt x="10" y="12"/>
                    </a:cubicBezTo>
                    <a:cubicBezTo>
                      <a:pt x="8" y="12"/>
                      <a:pt x="7" y="12"/>
                      <a:pt x="6" y="11"/>
                    </a:cubicBezTo>
                    <a:cubicBezTo>
                      <a:pt x="6" y="13"/>
                      <a:pt x="19" y="13"/>
                      <a:pt x="16" y="15"/>
                    </a:cubicBezTo>
                    <a:cubicBezTo>
                      <a:pt x="10" y="12"/>
                      <a:pt x="10" y="15"/>
                      <a:pt x="5" y="13"/>
                    </a:cubicBezTo>
                    <a:cubicBezTo>
                      <a:pt x="4" y="13"/>
                      <a:pt x="4" y="13"/>
                      <a:pt x="4" y="13"/>
                    </a:cubicBezTo>
                    <a:cubicBezTo>
                      <a:pt x="4" y="14"/>
                      <a:pt x="7" y="16"/>
                      <a:pt x="6" y="16"/>
                    </a:cubicBezTo>
                    <a:cubicBezTo>
                      <a:pt x="9" y="17"/>
                      <a:pt x="12" y="17"/>
                      <a:pt x="12" y="18"/>
                    </a:cubicBezTo>
                    <a:cubicBezTo>
                      <a:pt x="13" y="18"/>
                      <a:pt x="16" y="18"/>
                      <a:pt x="18" y="19"/>
                    </a:cubicBezTo>
                    <a:cubicBezTo>
                      <a:pt x="16" y="17"/>
                      <a:pt x="17" y="17"/>
                      <a:pt x="15" y="16"/>
                    </a:cubicBezTo>
                    <a:cubicBezTo>
                      <a:pt x="18" y="16"/>
                      <a:pt x="15" y="16"/>
                      <a:pt x="19" y="16"/>
                    </a:cubicBezTo>
                    <a:cubicBezTo>
                      <a:pt x="16" y="15"/>
                      <a:pt x="16" y="15"/>
                      <a:pt x="16" y="15"/>
                    </a:cubicBezTo>
                    <a:cubicBezTo>
                      <a:pt x="17" y="15"/>
                      <a:pt x="19" y="16"/>
                      <a:pt x="20" y="15"/>
                    </a:cubicBezTo>
                    <a:cubicBezTo>
                      <a:pt x="18" y="15"/>
                      <a:pt x="16" y="14"/>
                      <a:pt x="16" y="13"/>
                    </a:cubicBezTo>
                    <a:cubicBezTo>
                      <a:pt x="18" y="13"/>
                      <a:pt x="18" y="13"/>
                      <a:pt x="18" y="13"/>
                    </a:cubicBezTo>
                    <a:cubicBezTo>
                      <a:pt x="16" y="13"/>
                      <a:pt x="18" y="12"/>
                      <a:pt x="13" y="12"/>
                    </a:cubicBezTo>
                    <a:cubicBezTo>
                      <a:pt x="18" y="11"/>
                      <a:pt x="18" y="11"/>
                      <a:pt x="18" y="11"/>
                    </a:cubicBezTo>
                    <a:cubicBezTo>
                      <a:pt x="14" y="11"/>
                      <a:pt x="14" y="11"/>
                      <a:pt x="14" y="11"/>
                    </a:cubicBezTo>
                    <a:cubicBezTo>
                      <a:pt x="16" y="10"/>
                      <a:pt x="24" y="9"/>
                      <a:pt x="20" y="6"/>
                    </a:cubicBezTo>
                    <a:cubicBezTo>
                      <a:pt x="18" y="7"/>
                      <a:pt x="17" y="7"/>
                      <a:pt x="16" y="6"/>
                    </a:cubicBezTo>
                    <a:cubicBezTo>
                      <a:pt x="14" y="7"/>
                      <a:pt x="19" y="7"/>
                      <a:pt x="19" y="8"/>
                    </a:cubicBezTo>
                    <a:cubicBezTo>
                      <a:pt x="16" y="9"/>
                      <a:pt x="11" y="7"/>
                      <a:pt x="9" y="8"/>
                    </a:cubicBezTo>
                    <a:cubicBezTo>
                      <a:pt x="13" y="7"/>
                      <a:pt x="9" y="6"/>
                      <a:pt x="17" y="5"/>
                    </a:cubicBezTo>
                    <a:cubicBezTo>
                      <a:pt x="18" y="4"/>
                      <a:pt x="14" y="4"/>
                      <a:pt x="16" y="2"/>
                    </a:cubicBezTo>
                    <a:cubicBezTo>
                      <a:pt x="17" y="2"/>
                      <a:pt x="17" y="2"/>
                      <a:pt x="17" y="2"/>
                    </a:cubicBezTo>
                    <a:cubicBezTo>
                      <a:pt x="11" y="3"/>
                      <a:pt x="19" y="0"/>
                      <a:pt x="13" y="0"/>
                    </a:cubicBezTo>
                    <a:cubicBezTo>
                      <a:pt x="12" y="1"/>
                      <a:pt x="12" y="1"/>
                      <a:pt x="12" y="1"/>
                    </a:cubicBezTo>
                    <a:cubicBezTo>
                      <a:pt x="10" y="2"/>
                      <a:pt x="10" y="1"/>
                      <a:pt x="9" y="1"/>
                    </a:cubicBezTo>
                    <a:cubicBezTo>
                      <a:pt x="10" y="1"/>
                      <a:pt x="10" y="1"/>
                      <a:pt x="11" y="0"/>
                    </a:cubicBezTo>
                    <a:cubicBezTo>
                      <a:pt x="7" y="1"/>
                      <a:pt x="6" y="0"/>
                      <a:pt x="5" y="0"/>
                    </a:cubicBezTo>
                    <a:cubicBezTo>
                      <a:pt x="4" y="1"/>
                      <a:pt x="8" y="1"/>
                      <a:pt x="9" y="1"/>
                    </a:cubicBezTo>
                    <a:cubicBezTo>
                      <a:pt x="7" y="1"/>
                      <a:pt x="3" y="2"/>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49" name="Freeform 303">
                <a:extLst>
                  <a:ext uri="{FF2B5EF4-FFF2-40B4-BE49-F238E27FC236}">
                    <a16:creationId xmlns:a16="http://schemas.microsoft.com/office/drawing/2014/main" id="{111F432B-8809-412E-AB20-A47F9D5E0257}"/>
                  </a:ext>
                </a:extLst>
              </p:cNvPr>
              <p:cNvSpPr>
                <a:spLocks/>
              </p:cNvSpPr>
              <p:nvPr/>
            </p:nvSpPr>
            <p:spPr bwMode="auto">
              <a:xfrm>
                <a:off x="5332" y="3079"/>
                <a:ext cx="2" cy="1"/>
              </a:xfrm>
              <a:custGeom>
                <a:avLst/>
                <a:gdLst>
                  <a:gd name="T0" fmla="*/ 2 w 2"/>
                  <a:gd name="T1" fmla="*/ 1 h 1"/>
                  <a:gd name="T2" fmla="*/ 0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0" y="0"/>
                      <a:pt x="0" y="0"/>
                      <a:pt x="0" y="0"/>
                    </a:cubicBezTo>
                    <a:cubicBezTo>
                      <a:pt x="0" y="1"/>
                      <a:pt x="0"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50" name="Freeform 304">
                <a:extLst>
                  <a:ext uri="{FF2B5EF4-FFF2-40B4-BE49-F238E27FC236}">
                    <a16:creationId xmlns:a16="http://schemas.microsoft.com/office/drawing/2014/main" id="{5987EE42-7CB7-40B4-89A7-D9723DA5EF54}"/>
                  </a:ext>
                </a:extLst>
              </p:cNvPr>
              <p:cNvSpPr>
                <a:spLocks/>
              </p:cNvSpPr>
              <p:nvPr/>
            </p:nvSpPr>
            <p:spPr bwMode="auto">
              <a:xfrm>
                <a:off x="5312" y="3058"/>
                <a:ext cx="23" cy="11"/>
              </a:xfrm>
              <a:custGeom>
                <a:avLst/>
                <a:gdLst>
                  <a:gd name="T0" fmla="*/ 6 w 29"/>
                  <a:gd name="T1" fmla="*/ 3 h 13"/>
                  <a:gd name="T2" fmla="*/ 8 w 29"/>
                  <a:gd name="T3" fmla="*/ 3 h 13"/>
                  <a:gd name="T4" fmla="*/ 5 w 29"/>
                  <a:gd name="T5" fmla="*/ 5 h 13"/>
                  <a:gd name="T6" fmla="*/ 3 w 29"/>
                  <a:gd name="T7" fmla="*/ 5 h 13"/>
                  <a:gd name="T8" fmla="*/ 6 w 29"/>
                  <a:gd name="T9" fmla="*/ 3 h 13"/>
                  <a:gd name="T10" fmla="*/ 6 w 29"/>
                  <a:gd name="T11" fmla="*/ 2 h 13"/>
                  <a:gd name="T12" fmla="*/ 5 w 29"/>
                  <a:gd name="T13" fmla="*/ 3 h 13"/>
                  <a:gd name="T14" fmla="*/ 3 w 29"/>
                  <a:gd name="T15" fmla="*/ 3 h 13"/>
                  <a:gd name="T16" fmla="*/ 4 w 29"/>
                  <a:gd name="T17" fmla="*/ 3 h 13"/>
                  <a:gd name="T18" fmla="*/ 6 w 29"/>
                  <a:gd name="T19" fmla="*/ 0 h 13"/>
                  <a:gd name="T20" fmla="*/ 1 w 29"/>
                  <a:gd name="T21" fmla="*/ 5 h 13"/>
                  <a:gd name="T22" fmla="*/ 2 w 29"/>
                  <a:gd name="T23" fmla="*/ 5 h 13"/>
                  <a:gd name="T24" fmla="*/ 3 w 29"/>
                  <a:gd name="T25" fmla="*/ 3 h 13"/>
                  <a:gd name="T26" fmla="*/ 3 w 29"/>
                  <a:gd name="T27" fmla="*/ 3 h 13"/>
                  <a:gd name="T28" fmla="*/ 2 w 29"/>
                  <a:gd name="T29" fmla="*/ 4 h 13"/>
                  <a:gd name="T30" fmla="*/ 3 w 29"/>
                  <a:gd name="T31" fmla="*/ 7 h 13"/>
                  <a:gd name="T32" fmla="*/ 3 w 29"/>
                  <a:gd name="T33" fmla="*/ 6 h 13"/>
                  <a:gd name="T34" fmla="*/ 5 w 29"/>
                  <a:gd name="T35" fmla="*/ 6 h 13"/>
                  <a:gd name="T36" fmla="*/ 6 w 29"/>
                  <a:gd name="T37" fmla="*/ 4 h 13"/>
                  <a:gd name="T38" fmla="*/ 6 w 29"/>
                  <a:gd name="T39" fmla="*/ 5 h 13"/>
                  <a:gd name="T40" fmla="*/ 8 w 29"/>
                  <a:gd name="T41" fmla="*/ 3 h 13"/>
                  <a:gd name="T42" fmla="*/ 10 w 29"/>
                  <a:gd name="T43" fmla="*/ 4 h 13"/>
                  <a:gd name="T44" fmla="*/ 9 w 29"/>
                  <a:gd name="T45" fmla="*/ 3 h 13"/>
                  <a:gd name="T46" fmla="*/ 6 w 29"/>
                  <a:gd name="T47" fmla="*/ 3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 h="13">
                    <a:moveTo>
                      <a:pt x="15" y="7"/>
                    </a:moveTo>
                    <a:cubicBezTo>
                      <a:pt x="16" y="6"/>
                      <a:pt x="18" y="6"/>
                      <a:pt x="20" y="4"/>
                    </a:cubicBezTo>
                    <a:cubicBezTo>
                      <a:pt x="17" y="5"/>
                      <a:pt x="15" y="8"/>
                      <a:pt x="11" y="9"/>
                    </a:cubicBezTo>
                    <a:cubicBezTo>
                      <a:pt x="13" y="8"/>
                      <a:pt x="9" y="9"/>
                      <a:pt x="8" y="9"/>
                    </a:cubicBezTo>
                    <a:cubicBezTo>
                      <a:pt x="11" y="8"/>
                      <a:pt x="15" y="5"/>
                      <a:pt x="16" y="4"/>
                    </a:cubicBezTo>
                    <a:cubicBezTo>
                      <a:pt x="15" y="5"/>
                      <a:pt x="17" y="2"/>
                      <a:pt x="16" y="2"/>
                    </a:cubicBezTo>
                    <a:cubicBezTo>
                      <a:pt x="14" y="5"/>
                      <a:pt x="14" y="2"/>
                      <a:pt x="12" y="5"/>
                    </a:cubicBezTo>
                    <a:cubicBezTo>
                      <a:pt x="9" y="7"/>
                      <a:pt x="7" y="8"/>
                      <a:pt x="8" y="6"/>
                    </a:cubicBezTo>
                    <a:cubicBezTo>
                      <a:pt x="10" y="4"/>
                      <a:pt x="10" y="5"/>
                      <a:pt x="10" y="5"/>
                    </a:cubicBezTo>
                    <a:cubicBezTo>
                      <a:pt x="14" y="3"/>
                      <a:pt x="12" y="3"/>
                      <a:pt x="15" y="0"/>
                    </a:cubicBezTo>
                    <a:cubicBezTo>
                      <a:pt x="10" y="2"/>
                      <a:pt x="6" y="1"/>
                      <a:pt x="1" y="9"/>
                    </a:cubicBezTo>
                    <a:cubicBezTo>
                      <a:pt x="0" y="10"/>
                      <a:pt x="2" y="9"/>
                      <a:pt x="2" y="9"/>
                    </a:cubicBezTo>
                    <a:cubicBezTo>
                      <a:pt x="3" y="7"/>
                      <a:pt x="6" y="5"/>
                      <a:pt x="7" y="3"/>
                    </a:cubicBezTo>
                    <a:cubicBezTo>
                      <a:pt x="6" y="5"/>
                      <a:pt x="9" y="3"/>
                      <a:pt x="7" y="5"/>
                    </a:cubicBezTo>
                    <a:cubicBezTo>
                      <a:pt x="3" y="8"/>
                      <a:pt x="3" y="8"/>
                      <a:pt x="3" y="8"/>
                    </a:cubicBezTo>
                    <a:cubicBezTo>
                      <a:pt x="3" y="10"/>
                      <a:pt x="4" y="12"/>
                      <a:pt x="7" y="13"/>
                    </a:cubicBezTo>
                    <a:cubicBezTo>
                      <a:pt x="7" y="12"/>
                      <a:pt x="7" y="12"/>
                      <a:pt x="7" y="12"/>
                    </a:cubicBezTo>
                    <a:cubicBezTo>
                      <a:pt x="9" y="11"/>
                      <a:pt x="10" y="12"/>
                      <a:pt x="11" y="11"/>
                    </a:cubicBezTo>
                    <a:cubicBezTo>
                      <a:pt x="17" y="8"/>
                      <a:pt x="17" y="8"/>
                      <a:pt x="17" y="8"/>
                    </a:cubicBezTo>
                    <a:cubicBezTo>
                      <a:pt x="16" y="9"/>
                      <a:pt x="18" y="9"/>
                      <a:pt x="15" y="10"/>
                    </a:cubicBezTo>
                    <a:cubicBezTo>
                      <a:pt x="18" y="9"/>
                      <a:pt x="20" y="8"/>
                      <a:pt x="22" y="7"/>
                    </a:cubicBezTo>
                    <a:cubicBezTo>
                      <a:pt x="23" y="8"/>
                      <a:pt x="21" y="9"/>
                      <a:pt x="25" y="8"/>
                    </a:cubicBezTo>
                    <a:cubicBezTo>
                      <a:pt x="29" y="4"/>
                      <a:pt x="20" y="8"/>
                      <a:pt x="23" y="4"/>
                    </a:cubicBezTo>
                    <a:lnTo>
                      <a:pt x="15"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51" name="Freeform 305">
                <a:extLst>
                  <a:ext uri="{FF2B5EF4-FFF2-40B4-BE49-F238E27FC236}">
                    <a16:creationId xmlns:a16="http://schemas.microsoft.com/office/drawing/2014/main" id="{512A2A18-3578-48D3-BF61-E052DA9A9B7D}"/>
                  </a:ext>
                </a:extLst>
              </p:cNvPr>
              <p:cNvSpPr>
                <a:spLocks/>
              </p:cNvSpPr>
              <p:nvPr/>
            </p:nvSpPr>
            <p:spPr bwMode="auto">
              <a:xfrm>
                <a:off x="5326" y="3066"/>
                <a:ext cx="3" cy="1"/>
              </a:xfrm>
              <a:custGeom>
                <a:avLst/>
                <a:gdLst>
                  <a:gd name="T0" fmla="*/ 3 w 3"/>
                  <a:gd name="T1" fmla="*/ 0 h 1"/>
                  <a:gd name="T2" fmla="*/ 0 w 3"/>
                  <a:gd name="T3" fmla="*/ 1 h 1"/>
                  <a:gd name="T4" fmla="*/ 1 w 3"/>
                  <a:gd name="T5" fmla="*/ 1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0"/>
                    </a:moveTo>
                    <a:lnTo>
                      <a:pt x="0" y="1"/>
                    </a:lnTo>
                    <a:lnTo>
                      <a:pt x="1" y="1"/>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52" name="Freeform 306">
                <a:extLst>
                  <a:ext uri="{FF2B5EF4-FFF2-40B4-BE49-F238E27FC236}">
                    <a16:creationId xmlns:a16="http://schemas.microsoft.com/office/drawing/2014/main" id="{BF15C88F-8F29-463E-8715-A383BA07883F}"/>
                  </a:ext>
                </a:extLst>
              </p:cNvPr>
              <p:cNvSpPr>
                <a:spLocks/>
              </p:cNvSpPr>
              <p:nvPr/>
            </p:nvSpPr>
            <p:spPr bwMode="auto">
              <a:xfrm>
                <a:off x="5317" y="3068"/>
                <a:ext cx="4" cy="1"/>
              </a:xfrm>
              <a:custGeom>
                <a:avLst/>
                <a:gdLst>
                  <a:gd name="T0" fmla="*/ 0 w 4"/>
                  <a:gd name="T1" fmla="*/ 1 h 2"/>
                  <a:gd name="T2" fmla="*/ 3 w 4"/>
                  <a:gd name="T3" fmla="*/ 1 h 2"/>
                  <a:gd name="T4" fmla="*/ 0 w 4"/>
                  <a:gd name="T5" fmla="*/ 1 h 2"/>
                  <a:gd name="T6" fmla="*/ 0 60000 65536"/>
                  <a:gd name="T7" fmla="*/ 0 60000 65536"/>
                  <a:gd name="T8" fmla="*/ 0 60000 65536"/>
                </a:gdLst>
                <a:ahLst/>
                <a:cxnLst>
                  <a:cxn ang="T6">
                    <a:pos x="T0" y="T1"/>
                  </a:cxn>
                  <a:cxn ang="T7">
                    <a:pos x="T2" y="T3"/>
                  </a:cxn>
                  <a:cxn ang="T8">
                    <a:pos x="T4" y="T5"/>
                  </a:cxn>
                </a:cxnLst>
                <a:rect l="0" t="0" r="r" b="b"/>
                <a:pathLst>
                  <a:path w="4" h="2">
                    <a:moveTo>
                      <a:pt x="0" y="2"/>
                    </a:moveTo>
                    <a:cubicBezTo>
                      <a:pt x="3" y="1"/>
                      <a:pt x="3" y="1"/>
                      <a:pt x="3" y="1"/>
                    </a:cubicBezTo>
                    <a:cubicBezTo>
                      <a:pt x="4" y="0"/>
                      <a:pt x="2" y="1"/>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53" name="Freeform 307">
                <a:extLst>
                  <a:ext uri="{FF2B5EF4-FFF2-40B4-BE49-F238E27FC236}">
                    <a16:creationId xmlns:a16="http://schemas.microsoft.com/office/drawing/2014/main" id="{2013F1D3-8ED5-4B55-BE26-30AC76E7987C}"/>
                  </a:ext>
                </a:extLst>
              </p:cNvPr>
              <p:cNvSpPr>
                <a:spLocks/>
              </p:cNvSpPr>
              <p:nvPr/>
            </p:nvSpPr>
            <p:spPr bwMode="auto">
              <a:xfrm>
                <a:off x="5322" y="3057"/>
                <a:ext cx="1" cy="1"/>
              </a:xfrm>
              <a:custGeom>
                <a:avLst/>
                <a:gdLst>
                  <a:gd name="T0" fmla="*/ 1 w 2"/>
                  <a:gd name="T1" fmla="*/ 0 h 1"/>
                  <a:gd name="T2" fmla="*/ 0 w 2"/>
                  <a:gd name="T3" fmla="*/ 0 h 1"/>
                  <a:gd name="T4" fmla="*/ 0 w 2"/>
                  <a:gd name="T5" fmla="*/ 1 h 1"/>
                  <a:gd name="T6" fmla="*/ 1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cubicBezTo>
                      <a:pt x="0" y="0"/>
                      <a:pt x="0" y="0"/>
                      <a:pt x="0" y="0"/>
                    </a:cubicBezTo>
                    <a:cubicBezTo>
                      <a:pt x="0" y="1"/>
                      <a:pt x="0" y="1"/>
                      <a:pt x="0" y="1"/>
                    </a:cubicBezTo>
                    <a:cubicBezTo>
                      <a:pt x="1" y="0"/>
                      <a:pt x="2"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54" name="Freeform 308">
                <a:extLst>
                  <a:ext uri="{FF2B5EF4-FFF2-40B4-BE49-F238E27FC236}">
                    <a16:creationId xmlns:a16="http://schemas.microsoft.com/office/drawing/2014/main" id="{2493283F-6913-43CE-B882-295A64DC40EA}"/>
                  </a:ext>
                </a:extLst>
              </p:cNvPr>
              <p:cNvSpPr>
                <a:spLocks/>
              </p:cNvSpPr>
              <p:nvPr/>
            </p:nvSpPr>
            <p:spPr bwMode="auto">
              <a:xfrm>
                <a:off x="5310" y="3057"/>
                <a:ext cx="8" cy="8"/>
              </a:xfrm>
              <a:custGeom>
                <a:avLst/>
                <a:gdLst>
                  <a:gd name="T0" fmla="*/ 0 w 10"/>
                  <a:gd name="T1" fmla="*/ 4 h 10"/>
                  <a:gd name="T2" fmla="*/ 2 w 10"/>
                  <a:gd name="T3" fmla="*/ 4 h 10"/>
                  <a:gd name="T4" fmla="*/ 4 w 10"/>
                  <a:gd name="T5" fmla="*/ 1 h 10"/>
                  <a:gd name="T6" fmla="*/ 2 w 10"/>
                  <a:gd name="T7" fmla="*/ 2 h 10"/>
                  <a:gd name="T8" fmla="*/ 2 w 10"/>
                  <a:gd name="T9" fmla="*/ 2 h 10"/>
                  <a:gd name="T10" fmla="*/ 0 w 10"/>
                  <a:gd name="T11" fmla="*/ 4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0" y="10"/>
                    </a:moveTo>
                    <a:cubicBezTo>
                      <a:pt x="1" y="9"/>
                      <a:pt x="3" y="7"/>
                      <a:pt x="2" y="10"/>
                    </a:cubicBezTo>
                    <a:cubicBezTo>
                      <a:pt x="5" y="7"/>
                      <a:pt x="7" y="4"/>
                      <a:pt x="10" y="1"/>
                    </a:cubicBezTo>
                    <a:cubicBezTo>
                      <a:pt x="10" y="0"/>
                      <a:pt x="5" y="6"/>
                      <a:pt x="4" y="6"/>
                    </a:cubicBezTo>
                    <a:cubicBezTo>
                      <a:pt x="6" y="3"/>
                      <a:pt x="2" y="7"/>
                      <a:pt x="2" y="6"/>
                    </a:cubicBezTo>
                    <a:lnTo>
                      <a:pt x="0" y="1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55" name="Freeform 309">
                <a:extLst>
                  <a:ext uri="{FF2B5EF4-FFF2-40B4-BE49-F238E27FC236}">
                    <a16:creationId xmlns:a16="http://schemas.microsoft.com/office/drawing/2014/main" id="{A1BCFD24-1B06-48AD-83BB-6E02FC624727}"/>
                  </a:ext>
                </a:extLst>
              </p:cNvPr>
              <p:cNvSpPr>
                <a:spLocks/>
              </p:cNvSpPr>
              <p:nvPr/>
            </p:nvSpPr>
            <p:spPr bwMode="auto">
              <a:xfrm>
                <a:off x="5290" y="3047"/>
                <a:ext cx="27" cy="16"/>
              </a:xfrm>
              <a:custGeom>
                <a:avLst/>
                <a:gdLst>
                  <a:gd name="T0" fmla="*/ 12 w 33"/>
                  <a:gd name="T1" fmla="*/ 3 h 20"/>
                  <a:gd name="T2" fmla="*/ 11 w 33"/>
                  <a:gd name="T3" fmla="*/ 3 h 20"/>
                  <a:gd name="T4" fmla="*/ 11 w 33"/>
                  <a:gd name="T5" fmla="*/ 2 h 20"/>
                  <a:gd name="T6" fmla="*/ 11 w 33"/>
                  <a:gd name="T7" fmla="*/ 2 h 20"/>
                  <a:gd name="T8" fmla="*/ 11 w 33"/>
                  <a:gd name="T9" fmla="*/ 2 h 20"/>
                  <a:gd name="T10" fmla="*/ 9 w 33"/>
                  <a:gd name="T11" fmla="*/ 2 h 20"/>
                  <a:gd name="T12" fmla="*/ 9 w 33"/>
                  <a:gd name="T13" fmla="*/ 5 h 20"/>
                  <a:gd name="T14" fmla="*/ 9 w 33"/>
                  <a:gd name="T15" fmla="*/ 2 h 20"/>
                  <a:gd name="T16" fmla="*/ 8 w 33"/>
                  <a:gd name="T17" fmla="*/ 5 h 20"/>
                  <a:gd name="T18" fmla="*/ 7 w 33"/>
                  <a:gd name="T19" fmla="*/ 4 h 20"/>
                  <a:gd name="T20" fmla="*/ 7 w 33"/>
                  <a:gd name="T21" fmla="*/ 4 h 20"/>
                  <a:gd name="T22" fmla="*/ 6 w 33"/>
                  <a:gd name="T23" fmla="*/ 4 h 20"/>
                  <a:gd name="T24" fmla="*/ 7 w 33"/>
                  <a:gd name="T25" fmla="*/ 2 h 20"/>
                  <a:gd name="T26" fmla="*/ 6 w 33"/>
                  <a:gd name="T27" fmla="*/ 2 h 20"/>
                  <a:gd name="T28" fmla="*/ 6 w 33"/>
                  <a:gd name="T29" fmla="*/ 1 h 20"/>
                  <a:gd name="T30" fmla="*/ 2 w 33"/>
                  <a:gd name="T31" fmla="*/ 2 h 20"/>
                  <a:gd name="T32" fmla="*/ 2 w 33"/>
                  <a:gd name="T33" fmla="*/ 1 h 20"/>
                  <a:gd name="T34" fmla="*/ 2 w 33"/>
                  <a:gd name="T35" fmla="*/ 5 h 20"/>
                  <a:gd name="T36" fmla="*/ 3 w 33"/>
                  <a:gd name="T37" fmla="*/ 5 h 20"/>
                  <a:gd name="T38" fmla="*/ 5 w 33"/>
                  <a:gd name="T39" fmla="*/ 6 h 20"/>
                  <a:gd name="T40" fmla="*/ 5 w 33"/>
                  <a:gd name="T41" fmla="*/ 5 h 20"/>
                  <a:gd name="T42" fmla="*/ 6 w 33"/>
                  <a:gd name="T43" fmla="*/ 7 h 20"/>
                  <a:gd name="T44" fmla="*/ 5 w 33"/>
                  <a:gd name="T45" fmla="*/ 4 h 20"/>
                  <a:gd name="T46" fmla="*/ 6 w 33"/>
                  <a:gd name="T47" fmla="*/ 4 h 20"/>
                  <a:gd name="T48" fmla="*/ 2 w 33"/>
                  <a:gd name="T49" fmla="*/ 2 h 20"/>
                  <a:gd name="T50" fmla="*/ 2 w 33"/>
                  <a:gd name="T51" fmla="*/ 3 h 20"/>
                  <a:gd name="T52" fmla="*/ 2 w 33"/>
                  <a:gd name="T53" fmla="*/ 6 h 20"/>
                  <a:gd name="T54" fmla="*/ 4 w 33"/>
                  <a:gd name="T55" fmla="*/ 6 h 20"/>
                  <a:gd name="T56" fmla="*/ 4 w 33"/>
                  <a:gd name="T57" fmla="*/ 5 h 20"/>
                  <a:gd name="T58" fmla="*/ 5 w 33"/>
                  <a:gd name="T59" fmla="*/ 7 h 20"/>
                  <a:gd name="T60" fmla="*/ 5 w 33"/>
                  <a:gd name="T61" fmla="*/ 5 h 20"/>
                  <a:gd name="T62" fmla="*/ 5 w 33"/>
                  <a:gd name="T63" fmla="*/ 6 h 20"/>
                  <a:gd name="T64" fmla="*/ 5 w 33"/>
                  <a:gd name="T65" fmla="*/ 5 h 20"/>
                  <a:gd name="T66" fmla="*/ 6 w 33"/>
                  <a:gd name="T67" fmla="*/ 7 h 20"/>
                  <a:gd name="T68" fmla="*/ 10 w 33"/>
                  <a:gd name="T69" fmla="*/ 6 h 20"/>
                  <a:gd name="T70" fmla="*/ 11 w 33"/>
                  <a:gd name="T71" fmla="*/ 5 h 20"/>
                  <a:gd name="T72" fmla="*/ 12 w 33"/>
                  <a:gd name="T73" fmla="*/ 6 h 20"/>
                  <a:gd name="T74" fmla="*/ 13 w 33"/>
                  <a:gd name="T75" fmla="*/ 5 h 20"/>
                  <a:gd name="T76" fmla="*/ 11 w 33"/>
                  <a:gd name="T77" fmla="*/ 8 h 20"/>
                  <a:gd name="T78" fmla="*/ 11 w 33"/>
                  <a:gd name="T79" fmla="*/ 8 h 20"/>
                  <a:gd name="T80" fmla="*/ 11 w 33"/>
                  <a:gd name="T81" fmla="*/ 6 h 20"/>
                  <a:gd name="T82" fmla="*/ 12 w 33"/>
                  <a:gd name="T83" fmla="*/ 8 h 20"/>
                  <a:gd name="T84" fmla="*/ 13 w 33"/>
                  <a:gd name="T85" fmla="*/ 3 h 20"/>
                  <a:gd name="T86" fmla="*/ 13 w 33"/>
                  <a:gd name="T87" fmla="*/ 2 h 20"/>
                  <a:gd name="T88" fmla="*/ 12 w 33"/>
                  <a:gd name="T89" fmla="*/ 3 h 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3" h="20">
                    <a:moveTo>
                      <a:pt x="27" y="8"/>
                    </a:moveTo>
                    <a:cubicBezTo>
                      <a:pt x="26" y="8"/>
                      <a:pt x="25" y="10"/>
                      <a:pt x="25" y="8"/>
                    </a:cubicBezTo>
                    <a:cubicBezTo>
                      <a:pt x="25" y="6"/>
                      <a:pt x="26" y="5"/>
                      <a:pt x="26" y="6"/>
                    </a:cubicBezTo>
                    <a:cubicBezTo>
                      <a:pt x="28" y="1"/>
                      <a:pt x="25" y="6"/>
                      <a:pt x="26" y="3"/>
                    </a:cubicBezTo>
                    <a:cubicBezTo>
                      <a:pt x="25" y="5"/>
                      <a:pt x="25" y="5"/>
                      <a:pt x="25" y="5"/>
                    </a:cubicBezTo>
                    <a:cubicBezTo>
                      <a:pt x="24" y="3"/>
                      <a:pt x="23" y="9"/>
                      <a:pt x="21" y="6"/>
                    </a:cubicBezTo>
                    <a:cubicBezTo>
                      <a:pt x="21" y="7"/>
                      <a:pt x="21" y="7"/>
                      <a:pt x="20" y="11"/>
                    </a:cubicBezTo>
                    <a:cubicBezTo>
                      <a:pt x="20" y="6"/>
                      <a:pt x="20" y="6"/>
                      <a:pt x="19" y="2"/>
                    </a:cubicBezTo>
                    <a:cubicBezTo>
                      <a:pt x="19" y="4"/>
                      <a:pt x="19" y="9"/>
                      <a:pt x="18" y="13"/>
                    </a:cubicBezTo>
                    <a:cubicBezTo>
                      <a:pt x="17" y="7"/>
                      <a:pt x="16" y="14"/>
                      <a:pt x="15" y="9"/>
                    </a:cubicBezTo>
                    <a:cubicBezTo>
                      <a:pt x="15" y="9"/>
                      <a:pt x="16" y="8"/>
                      <a:pt x="16" y="9"/>
                    </a:cubicBezTo>
                    <a:cubicBezTo>
                      <a:pt x="17" y="3"/>
                      <a:pt x="15" y="10"/>
                      <a:pt x="14" y="9"/>
                    </a:cubicBezTo>
                    <a:cubicBezTo>
                      <a:pt x="15" y="3"/>
                      <a:pt x="15" y="3"/>
                      <a:pt x="15" y="3"/>
                    </a:cubicBezTo>
                    <a:cubicBezTo>
                      <a:pt x="14" y="4"/>
                      <a:pt x="12" y="7"/>
                      <a:pt x="12" y="4"/>
                    </a:cubicBezTo>
                    <a:cubicBezTo>
                      <a:pt x="12" y="1"/>
                      <a:pt x="12" y="1"/>
                      <a:pt x="12" y="1"/>
                    </a:cubicBezTo>
                    <a:cubicBezTo>
                      <a:pt x="10" y="5"/>
                      <a:pt x="8" y="3"/>
                      <a:pt x="6" y="5"/>
                    </a:cubicBezTo>
                    <a:cubicBezTo>
                      <a:pt x="5" y="1"/>
                      <a:pt x="5" y="1"/>
                      <a:pt x="5" y="1"/>
                    </a:cubicBezTo>
                    <a:cubicBezTo>
                      <a:pt x="3" y="5"/>
                      <a:pt x="8" y="3"/>
                      <a:pt x="6" y="11"/>
                    </a:cubicBezTo>
                    <a:cubicBezTo>
                      <a:pt x="6" y="1"/>
                      <a:pt x="5" y="15"/>
                      <a:pt x="7" y="11"/>
                    </a:cubicBezTo>
                    <a:cubicBezTo>
                      <a:pt x="10" y="13"/>
                      <a:pt x="7" y="13"/>
                      <a:pt x="11" y="16"/>
                    </a:cubicBezTo>
                    <a:cubicBezTo>
                      <a:pt x="7" y="12"/>
                      <a:pt x="10" y="15"/>
                      <a:pt x="10" y="13"/>
                    </a:cubicBezTo>
                    <a:cubicBezTo>
                      <a:pt x="13" y="17"/>
                      <a:pt x="11" y="13"/>
                      <a:pt x="14" y="17"/>
                    </a:cubicBezTo>
                    <a:cubicBezTo>
                      <a:pt x="10" y="9"/>
                      <a:pt x="10" y="9"/>
                      <a:pt x="10" y="9"/>
                    </a:cubicBezTo>
                    <a:cubicBezTo>
                      <a:pt x="12" y="11"/>
                      <a:pt x="12" y="10"/>
                      <a:pt x="12" y="9"/>
                    </a:cubicBezTo>
                    <a:cubicBezTo>
                      <a:pt x="11" y="10"/>
                      <a:pt x="7" y="4"/>
                      <a:pt x="5" y="3"/>
                    </a:cubicBezTo>
                    <a:cubicBezTo>
                      <a:pt x="5" y="5"/>
                      <a:pt x="5" y="6"/>
                      <a:pt x="4" y="7"/>
                    </a:cubicBezTo>
                    <a:cubicBezTo>
                      <a:pt x="5" y="11"/>
                      <a:pt x="0" y="2"/>
                      <a:pt x="6" y="15"/>
                    </a:cubicBezTo>
                    <a:cubicBezTo>
                      <a:pt x="8" y="16"/>
                      <a:pt x="8" y="16"/>
                      <a:pt x="8" y="16"/>
                    </a:cubicBezTo>
                    <a:cubicBezTo>
                      <a:pt x="8" y="9"/>
                      <a:pt x="9" y="16"/>
                      <a:pt x="9" y="11"/>
                    </a:cubicBezTo>
                    <a:cubicBezTo>
                      <a:pt x="10" y="17"/>
                      <a:pt x="10" y="17"/>
                      <a:pt x="10" y="17"/>
                    </a:cubicBezTo>
                    <a:cubicBezTo>
                      <a:pt x="11" y="15"/>
                      <a:pt x="9" y="13"/>
                      <a:pt x="10" y="11"/>
                    </a:cubicBezTo>
                    <a:cubicBezTo>
                      <a:pt x="10" y="10"/>
                      <a:pt x="11" y="14"/>
                      <a:pt x="10" y="16"/>
                    </a:cubicBezTo>
                    <a:cubicBezTo>
                      <a:pt x="11" y="17"/>
                      <a:pt x="11" y="15"/>
                      <a:pt x="11" y="11"/>
                    </a:cubicBezTo>
                    <a:cubicBezTo>
                      <a:pt x="12" y="18"/>
                      <a:pt x="12" y="18"/>
                      <a:pt x="12" y="18"/>
                    </a:cubicBezTo>
                    <a:cubicBezTo>
                      <a:pt x="14" y="16"/>
                      <a:pt x="20" y="12"/>
                      <a:pt x="22" y="16"/>
                    </a:cubicBezTo>
                    <a:cubicBezTo>
                      <a:pt x="23" y="12"/>
                      <a:pt x="23" y="12"/>
                      <a:pt x="23" y="12"/>
                    </a:cubicBezTo>
                    <a:cubicBezTo>
                      <a:pt x="23" y="15"/>
                      <a:pt x="29" y="4"/>
                      <a:pt x="27" y="14"/>
                    </a:cubicBezTo>
                    <a:cubicBezTo>
                      <a:pt x="29" y="11"/>
                      <a:pt x="29" y="11"/>
                      <a:pt x="29" y="11"/>
                    </a:cubicBezTo>
                    <a:cubicBezTo>
                      <a:pt x="28" y="12"/>
                      <a:pt x="26" y="17"/>
                      <a:pt x="24" y="19"/>
                    </a:cubicBezTo>
                    <a:cubicBezTo>
                      <a:pt x="25" y="18"/>
                      <a:pt x="25" y="20"/>
                      <a:pt x="26" y="19"/>
                    </a:cubicBezTo>
                    <a:cubicBezTo>
                      <a:pt x="26" y="16"/>
                      <a:pt x="26" y="16"/>
                      <a:pt x="26" y="16"/>
                    </a:cubicBezTo>
                    <a:cubicBezTo>
                      <a:pt x="29" y="13"/>
                      <a:pt x="28" y="16"/>
                      <a:pt x="27" y="19"/>
                    </a:cubicBezTo>
                    <a:cubicBezTo>
                      <a:pt x="30" y="15"/>
                      <a:pt x="30" y="12"/>
                      <a:pt x="31" y="8"/>
                    </a:cubicBezTo>
                    <a:cubicBezTo>
                      <a:pt x="26" y="14"/>
                      <a:pt x="33" y="0"/>
                      <a:pt x="29" y="2"/>
                    </a:cubicBezTo>
                    <a:cubicBezTo>
                      <a:pt x="27" y="4"/>
                      <a:pt x="28" y="6"/>
                      <a:pt x="27"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56" name="Freeform 310">
                <a:extLst>
                  <a:ext uri="{FF2B5EF4-FFF2-40B4-BE49-F238E27FC236}">
                    <a16:creationId xmlns:a16="http://schemas.microsoft.com/office/drawing/2014/main" id="{6B3303C8-9D79-445E-A6DC-65732F01C640}"/>
                  </a:ext>
                </a:extLst>
              </p:cNvPr>
              <p:cNvSpPr>
                <a:spLocks/>
              </p:cNvSpPr>
              <p:nvPr/>
            </p:nvSpPr>
            <p:spPr bwMode="auto">
              <a:xfrm>
                <a:off x="5310" y="3062"/>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57" name="Freeform 311">
                <a:extLst>
                  <a:ext uri="{FF2B5EF4-FFF2-40B4-BE49-F238E27FC236}">
                    <a16:creationId xmlns:a16="http://schemas.microsoft.com/office/drawing/2014/main" id="{79C9BF94-C605-4B3C-B60E-E115FA599CDE}"/>
                  </a:ext>
                </a:extLst>
              </p:cNvPr>
              <p:cNvSpPr>
                <a:spLocks/>
              </p:cNvSpPr>
              <p:nvPr/>
            </p:nvSpPr>
            <p:spPr bwMode="auto">
              <a:xfrm>
                <a:off x="5299" y="3053"/>
                <a:ext cx="1" cy="1"/>
              </a:xfrm>
              <a:custGeom>
                <a:avLst/>
                <a:gdLst>
                  <a:gd name="T0" fmla="*/ 1 w 1"/>
                  <a:gd name="T1" fmla="*/ 1 h 1"/>
                  <a:gd name="T2" fmla="*/ 1 w 1"/>
                  <a:gd name="T3" fmla="*/ 1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1"/>
                      <a:pt x="1" y="1"/>
                      <a:pt x="1" y="1"/>
                    </a:cubicBezTo>
                    <a:cubicBezTo>
                      <a:pt x="0" y="0"/>
                      <a:pt x="1"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58" name="Freeform 312">
                <a:extLst>
                  <a:ext uri="{FF2B5EF4-FFF2-40B4-BE49-F238E27FC236}">
                    <a16:creationId xmlns:a16="http://schemas.microsoft.com/office/drawing/2014/main" id="{D7ECB54F-C26E-42D0-A9EF-779F7B44C5D5}"/>
                  </a:ext>
                </a:extLst>
              </p:cNvPr>
              <p:cNvSpPr>
                <a:spLocks/>
              </p:cNvSpPr>
              <p:nvPr/>
            </p:nvSpPr>
            <p:spPr bwMode="auto">
              <a:xfrm>
                <a:off x="5312" y="3062"/>
                <a:ext cx="1" cy="0"/>
              </a:xfrm>
              <a:custGeom>
                <a:avLst/>
                <a:gdLst>
                  <a:gd name="T0" fmla="*/ 0 w 1"/>
                  <a:gd name="T1" fmla="*/ 1 w 1"/>
                  <a:gd name="T2" fmla="*/ 0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59" name="Freeform 313">
                <a:extLst>
                  <a:ext uri="{FF2B5EF4-FFF2-40B4-BE49-F238E27FC236}">
                    <a16:creationId xmlns:a16="http://schemas.microsoft.com/office/drawing/2014/main" id="{EF6D93B2-B063-4CDC-8CBF-A21BA78DEF46}"/>
                  </a:ext>
                </a:extLst>
              </p:cNvPr>
              <p:cNvSpPr>
                <a:spLocks/>
              </p:cNvSpPr>
              <p:nvPr/>
            </p:nvSpPr>
            <p:spPr bwMode="auto">
              <a:xfrm>
                <a:off x="5317" y="3055"/>
                <a:ext cx="0" cy="1"/>
              </a:xfrm>
              <a:custGeom>
                <a:avLst/>
                <a:gdLst>
                  <a:gd name="T0" fmla="*/ 0 h 1"/>
                  <a:gd name="T1" fmla="*/ 0 h 1"/>
                  <a:gd name="T2" fmla="*/ 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60" name="Freeform 314">
                <a:extLst>
                  <a:ext uri="{FF2B5EF4-FFF2-40B4-BE49-F238E27FC236}">
                    <a16:creationId xmlns:a16="http://schemas.microsoft.com/office/drawing/2014/main" id="{4249C870-65EB-4954-B27C-5C25F3C5E2C4}"/>
                  </a:ext>
                </a:extLst>
              </p:cNvPr>
              <p:cNvSpPr>
                <a:spLocks/>
              </p:cNvSpPr>
              <p:nvPr/>
            </p:nvSpPr>
            <p:spPr bwMode="auto">
              <a:xfrm>
                <a:off x="5305" y="3053"/>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61" name="Freeform 315">
                <a:extLst>
                  <a:ext uri="{FF2B5EF4-FFF2-40B4-BE49-F238E27FC236}">
                    <a16:creationId xmlns:a16="http://schemas.microsoft.com/office/drawing/2014/main" id="{4F50DA77-CAF9-4260-9BDB-5655615E408C}"/>
                  </a:ext>
                </a:extLst>
              </p:cNvPr>
              <p:cNvSpPr>
                <a:spLocks/>
              </p:cNvSpPr>
              <p:nvPr/>
            </p:nvSpPr>
            <p:spPr bwMode="auto">
              <a:xfrm>
                <a:off x="5314" y="304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62" name="Freeform 316">
                <a:extLst>
                  <a:ext uri="{FF2B5EF4-FFF2-40B4-BE49-F238E27FC236}">
                    <a16:creationId xmlns:a16="http://schemas.microsoft.com/office/drawing/2014/main" id="{6F7AFA87-497C-4322-BF89-44753D8693AE}"/>
                  </a:ext>
                </a:extLst>
              </p:cNvPr>
              <p:cNvSpPr>
                <a:spLocks/>
              </p:cNvSpPr>
              <p:nvPr/>
            </p:nvSpPr>
            <p:spPr bwMode="auto">
              <a:xfrm>
                <a:off x="5295" y="3015"/>
                <a:ext cx="35" cy="42"/>
              </a:xfrm>
              <a:custGeom>
                <a:avLst/>
                <a:gdLst>
                  <a:gd name="T0" fmla="*/ 15 w 42"/>
                  <a:gd name="T1" fmla="*/ 2 h 52"/>
                  <a:gd name="T2" fmla="*/ 13 w 42"/>
                  <a:gd name="T3" fmla="*/ 0 h 52"/>
                  <a:gd name="T4" fmla="*/ 11 w 42"/>
                  <a:gd name="T5" fmla="*/ 0 h 52"/>
                  <a:gd name="T6" fmla="*/ 12 w 42"/>
                  <a:gd name="T7" fmla="*/ 2 h 52"/>
                  <a:gd name="T8" fmla="*/ 11 w 42"/>
                  <a:gd name="T9" fmla="*/ 4 h 52"/>
                  <a:gd name="T10" fmla="*/ 9 w 42"/>
                  <a:gd name="T11" fmla="*/ 5 h 52"/>
                  <a:gd name="T12" fmla="*/ 11 w 42"/>
                  <a:gd name="T13" fmla="*/ 8 h 52"/>
                  <a:gd name="T14" fmla="*/ 10 w 42"/>
                  <a:gd name="T15" fmla="*/ 8 h 52"/>
                  <a:gd name="T16" fmla="*/ 8 w 42"/>
                  <a:gd name="T17" fmla="*/ 9 h 52"/>
                  <a:gd name="T18" fmla="*/ 13 w 42"/>
                  <a:gd name="T19" fmla="*/ 11 h 52"/>
                  <a:gd name="T20" fmla="*/ 11 w 42"/>
                  <a:gd name="T21" fmla="*/ 12 h 52"/>
                  <a:gd name="T22" fmla="*/ 9 w 42"/>
                  <a:gd name="T23" fmla="*/ 12 h 52"/>
                  <a:gd name="T24" fmla="*/ 8 w 42"/>
                  <a:gd name="T25" fmla="*/ 13 h 52"/>
                  <a:gd name="T26" fmla="*/ 7 w 42"/>
                  <a:gd name="T27" fmla="*/ 14 h 52"/>
                  <a:gd name="T28" fmla="*/ 7 w 42"/>
                  <a:gd name="T29" fmla="*/ 15 h 52"/>
                  <a:gd name="T30" fmla="*/ 7 w 42"/>
                  <a:gd name="T31" fmla="*/ 17 h 52"/>
                  <a:gd name="T32" fmla="*/ 5 w 42"/>
                  <a:gd name="T33" fmla="*/ 16 h 52"/>
                  <a:gd name="T34" fmla="*/ 5 w 42"/>
                  <a:gd name="T35" fmla="*/ 17 h 52"/>
                  <a:gd name="T36" fmla="*/ 3 w 42"/>
                  <a:gd name="T37" fmla="*/ 19 h 52"/>
                  <a:gd name="T38" fmla="*/ 4 w 42"/>
                  <a:gd name="T39" fmla="*/ 19 h 52"/>
                  <a:gd name="T40" fmla="*/ 3 w 42"/>
                  <a:gd name="T41" fmla="*/ 18 h 52"/>
                  <a:gd name="T42" fmla="*/ 8 w 42"/>
                  <a:gd name="T43" fmla="*/ 21 h 52"/>
                  <a:gd name="T44" fmla="*/ 8 w 42"/>
                  <a:gd name="T45" fmla="*/ 21 h 52"/>
                  <a:gd name="T46" fmla="*/ 9 w 42"/>
                  <a:gd name="T47" fmla="*/ 19 h 52"/>
                  <a:gd name="T48" fmla="*/ 11 w 42"/>
                  <a:gd name="T49" fmla="*/ 19 h 52"/>
                  <a:gd name="T50" fmla="*/ 11 w 42"/>
                  <a:gd name="T51" fmla="*/ 18 h 52"/>
                  <a:gd name="T52" fmla="*/ 11 w 42"/>
                  <a:gd name="T53" fmla="*/ 16 h 52"/>
                  <a:gd name="T54" fmla="*/ 12 w 42"/>
                  <a:gd name="T55" fmla="*/ 16 h 52"/>
                  <a:gd name="T56" fmla="*/ 12 w 42"/>
                  <a:gd name="T57" fmla="*/ 16 h 52"/>
                  <a:gd name="T58" fmla="*/ 13 w 42"/>
                  <a:gd name="T59" fmla="*/ 15 h 52"/>
                  <a:gd name="T60" fmla="*/ 12 w 42"/>
                  <a:gd name="T61" fmla="*/ 13 h 52"/>
                  <a:gd name="T62" fmla="*/ 14 w 42"/>
                  <a:gd name="T63" fmla="*/ 15 h 52"/>
                  <a:gd name="T64" fmla="*/ 15 w 42"/>
                  <a:gd name="T65" fmla="*/ 13 h 52"/>
                  <a:gd name="T66" fmla="*/ 13 w 42"/>
                  <a:gd name="T67" fmla="*/ 12 h 52"/>
                  <a:gd name="T68" fmla="*/ 13 w 42"/>
                  <a:gd name="T69" fmla="*/ 10 h 52"/>
                  <a:gd name="T70" fmla="*/ 13 w 42"/>
                  <a:gd name="T71" fmla="*/ 7 h 52"/>
                  <a:gd name="T72" fmla="*/ 14 w 42"/>
                  <a:gd name="T73" fmla="*/ 7 h 52"/>
                  <a:gd name="T74" fmla="*/ 15 w 42"/>
                  <a:gd name="T75" fmla="*/ 5 h 52"/>
                  <a:gd name="T76" fmla="*/ 12 w 42"/>
                  <a:gd name="T77" fmla="*/ 4 h 52"/>
                  <a:gd name="T78" fmla="*/ 16 w 42"/>
                  <a:gd name="T79" fmla="*/ 5 h 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 h="52">
                    <a:moveTo>
                      <a:pt x="37" y="7"/>
                    </a:moveTo>
                    <a:cubicBezTo>
                      <a:pt x="36" y="6"/>
                      <a:pt x="35" y="4"/>
                      <a:pt x="31" y="3"/>
                    </a:cubicBezTo>
                    <a:cubicBezTo>
                      <a:pt x="33" y="3"/>
                      <a:pt x="33" y="3"/>
                      <a:pt x="33" y="3"/>
                    </a:cubicBezTo>
                    <a:cubicBezTo>
                      <a:pt x="33" y="3"/>
                      <a:pt x="29" y="0"/>
                      <a:pt x="25" y="0"/>
                    </a:cubicBezTo>
                    <a:cubicBezTo>
                      <a:pt x="27" y="1"/>
                      <a:pt x="27" y="1"/>
                      <a:pt x="27" y="1"/>
                    </a:cubicBezTo>
                    <a:cubicBezTo>
                      <a:pt x="30" y="3"/>
                      <a:pt x="23" y="0"/>
                      <a:pt x="21" y="0"/>
                    </a:cubicBezTo>
                    <a:cubicBezTo>
                      <a:pt x="22" y="1"/>
                      <a:pt x="30" y="5"/>
                      <a:pt x="28" y="5"/>
                    </a:cubicBezTo>
                    <a:cubicBezTo>
                      <a:pt x="28" y="5"/>
                      <a:pt x="26" y="4"/>
                      <a:pt x="24" y="4"/>
                    </a:cubicBezTo>
                    <a:cubicBezTo>
                      <a:pt x="24" y="4"/>
                      <a:pt x="30" y="7"/>
                      <a:pt x="30" y="8"/>
                    </a:cubicBezTo>
                    <a:cubicBezTo>
                      <a:pt x="14" y="1"/>
                      <a:pt x="33" y="13"/>
                      <a:pt x="23" y="9"/>
                    </a:cubicBezTo>
                    <a:cubicBezTo>
                      <a:pt x="24" y="10"/>
                      <a:pt x="22" y="10"/>
                      <a:pt x="24" y="13"/>
                    </a:cubicBezTo>
                    <a:cubicBezTo>
                      <a:pt x="21" y="10"/>
                      <a:pt x="23" y="14"/>
                      <a:pt x="19" y="11"/>
                    </a:cubicBezTo>
                    <a:cubicBezTo>
                      <a:pt x="28" y="16"/>
                      <a:pt x="14" y="11"/>
                      <a:pt x="25" y="18"/>
                    </a:cubicBezTo>
                    <a:cubicBezTo>
                      <a:pt x="21" y="17"/>
                      <a:pt x="25" y="18"/>
                      <a:pt x="22" y="18"/>
                    </a:cubicBezTo>
                    <a:cubicBezTo>
                      <a:pt x="21" y="18"/>
                      <a:pt x="21" y="17"/>
                      <a:pt x="21" y="17"/>
                    </a:cubicBezTo>
                    <a:cubicBezTo>
                      <a:pt x="18" y="16"/>
                      <a:pt x="25" y="21"/>
                      <a:pt x="20" y="18"/>
                    </a:cubicBezTo>
                    <a:cubicBezTo>
                      <a:pt x="18" y="19"/>
                      <a:pt x="22" y="20"/>
                      <a:pt x="25" y="23"/>
                    </a:cubicBezTo>
                    <a:cubicBezTo>
                      <a:pt x="23" y="23"/>
                      <a:pt x="22" y="22"/>
                      <a:pt x="17" y="20"/>
                    </a:cubicBezTo>
                    <a:cubicBezTo>
                      <a:pt x="22" y="23"/>
                      <a:pt x="19" y="22"/>
                      <a:pt x="21" y="24"/>
                    </a:cubicBezTo>
                    <a:cubicBezTo>
                      <a:pt x="21" y="25"/>
                      <a:pt x="23" y="24"/>
                      <a:pt x="25" y="26"/>
                    </a:cubicBezTo>
                    <a:cubicBezTo>
                      <a:pt x="23" y="27"/>
                      <a:pt x="27" y="30"/>
                      <a:pt x="28" y="32"/>
                    </a:cubicBezTo>
                    <a:cubicBezTo>
                      <a:pt x="22" y="29"/>
                      <a:pt x="28" y="31"/>
                      <a:pt x="23" y="29"/>
                    </a:cubicBezTo>
                    <a:cubicBezTo>
                      <a:pt x="21" y="26"/>
                      <a:pt x="22" y="25"/>
                      <a:pt x="18" y="22"/>
                    </a:cubicBezTo>
                    <a:cubicBezTo>
                      <a:pt x="17" y="23"/>
                      <a:pt x="17" y="25"/>
                      <a:pt x="18" y="28"/>
                    </a:cubicBezTo>
                    <a:cubicBezTo>
                      <a:pt x="17" y="28"/>
                      <a:pt x="16" y="26"/>
                      <a:pt x="15" y="26"/>
                    </a:cubicBezTo>
                    <a:cubicBezTo>
                      <a:pt x="12" y="25"/>
                      <a:pt x="20" y="32"/>
                      <a:pt x="16" y="31"/>
                    </a:cubicBezTo>
                    <a:cubicBezTo>
                      <a:pt x="14" y="28"/>
                      <a:pt x="14" y="28"/>
                      <a:pt x="14" y="28"/>
                    </a:cubicBezTo>
                    <a:cubicBezTo>
                      <a:pt x="17" y="32"/>
                      <a:pt x="12" y="30"/>
                      <a:pt x="13" y="32"/>
                    </a:cubicBezTo>
                    <a:cubicBezTo>
                      <a:pt x="14" y="33"/>
                      <a:pt x="15" y="34"/>
                      <a:pt x="16" y="35"/>
                    </a:cubicBezTo>
                    <a:cubicBezTo>
                      <a:pt x="9" y="29"/>
                      <a:pt x="18" y="39"/>
                      <a:pt x="13" y="36"/>
                    </a:cubicBezTo>
                    <a:cubicBezTo>
                      <a:pt x="17" y="40"/>
                      <a:pt x="19" y="43"/>
                      <a:pt x="19" y="44"/>
                    </a:cubicBezTo>
                    <a:cubicBezTo>
                      <a:pt x="14" y="40"/>
                      <a:pt x="14" y="40"/>
                      <a:pt x="14" y="40"/>
                    </a:cubicBezTo>
                    <a:cubicBezTo>
                      <a:pt x="18" y="42"/>
                      <a:pt x="11" y="36"/>
                      <a:pt x="9" y="33"/>
                    </a:cubicBezTo>
                    <a:cubicBezTo>
                      <a:pt x="11" y="36"/>
                      <a:pt x="8" y="35"/>
                      <a:pt x="10" y="38"/>
                    </a:cubicBezTo>
                    <a:cubicBezTo>
                      <a:pt x="7" y="35"/>
                      <a:pt x="7" y="35"/>
                      <a:pt x="7" y="35"/>
                    </a:cubicBezTo>
                    <a:cubicBezTo>
                      <a:pt x="6" y="35"/>
                      <a:pt x="14" y="42"/>
                      <a:pt x="10" y="40"/>
                    </a:cubicBezTo>
                    <a:cubicBezTo>
                      <a:pt x="8" y="38"/>
                      <a:pt x="8" y="38"/>
                      <a:pt x="8" y="38"/>
                    </a:cubicBezTo>
                    <a:cubicBezTo>
                      <a:pt x="6" y="40"/>
                      <a:pt x="0" y="39"/>
                      <a:pt x="4" y="45"/>
                    </a:cubicBezTo>
                    <a:cubicBezTo>
                      <a:pt x="6" y="47"/>
                      <a:pt x="11" y="50"/>
                      <a:pt x="13" y="52"/>
                    </a:cubicBezTo>
                    <a:cubicBezTo>
                      <a:pt x="12" y="49"/>
                      <a:pt x="9" y="46"/>
                      <a:pt x="8" y="43"/>
                    </a:cubicBezTo>
                    <a:cubicBezTo>
                      <a:pt x="12" y="47"/>
                      <a:pt x="12" y="47"/>
                      <a:pt x="12" y="47"/>
                    </a:cubicBezTo>
                    <a:cubicBezTo>
                      <a:pt x="9" y="44"/>
                      <a:pt x="8" y="42"/>
                      <a:pt x="6" y="41"/>
                    </a:cubicBezTo>
                    <a:cubicBezTo>
                      <a:pt x="5" y="38"/>
                      <a:pt x="10" y="43"/>
                      <a:pt x="8" y="41"/>
                    </a:cubicBezTo>
                    <a:cubicBezTo>
                      <a:pt x="12" y="44"/>
                      <a:pt x="12" y="45"/>
                      <a:pt x="15" y="48"/>
                    </a:cubicBezTo>
                    <a:cubicBezTo>
                      <a:pt x="14" y="46"/>
                      <a:pt x="14" y="46"/>
                      <a:pt x="14" y="46"/>
                    </a:cubicBezTo>
                    <a:cubicBezTo>
                      <a:pt x="15" y="47"/>
                      <a:pt x="16" y="46"/>
                      <a:pt x="17" y="48"/>
                    </a:cubicBezTo>
                    <a:cubicBezTo>
                      <a:pt x="13" y="43"/>
                      <a:pt x="20" y="48"/>
                      <a:pt x="19" y="45"/>
                    </a:cubicBezTo>
                    <a:cubicBezTo>
                      <a:pt x="18" y="45"/>
                      <a:pt x="18" y="45"/>
                      <a:pt x="18" y="45"/>
                    </a:cubicBezTo>
                    <a:cubicBezTo>
                      <a:pt x="15" y="43"/>
                      <a:pt x="16" y="43"/>
                      <a:pt x="16" y="42"/>
                    </a:cubicBezTo>
                    <a:cubicBezTo>
                      <a:pt x="19" y="45"/>
                      <a:pt x="19" y="44"/>
                      <a:pt x="21" y="44"/>
                    </a:cubicBezTo>
                    <a:cubicBezTo>
                      <a:pt x="19" y="42"/>
                      <a:pt x="15" y="39"/>
                      <a:pt x="16" y="38"/>
                    </a:cubicBezTo>
                    <a:cubicBezTo>
                      <a:pt x="20" y="42"/>
                      <a:pt x="19" y="39"/>
                      <a:pt x="23" y="42"/>
                    </a:cubicBezTo>
                    <a:cubicBezTo>
                      <a:pt x="19" y="38"/>
                      <a:pt x="23" y="39"/>
                      <a:pt x="20" y="37"/>
                    </a:cubicBezTo>
                    <a:cubicBezTo>
                      <a:pt x="20" y="36"/>
                      <a:pt x="20" y="36"/>
                      <a:pt x="23" y="38"/>
                    </a:cubicBezTo>
                    <a:cubicBezTo>
                      <a:pt x="23" y="39"/>
                      <a:pt x="23" y="39"/>
                      <a:pt x="23" y="39"/>
                    </a:cubicBezTo>
                    <a:cubicBezTo>
                      <a:pt x="24" y="38"/>
                      <a:pt x="24" y="38"/>
                      <a:pt x="24" y="38"/>
                    </a:cubicBezTo>
                    <a:cubicBezTo>
                      <a:pt x="25" y="39"/>
                      <a:pt x="25" y="39"/>
                      <a:pt x="25" y="39"/>
                    </a:cubicBezTo>
                    <a:cubicBezTo>
                      <a:pt x="25" y="39"/>
                      <a:pt x="22" y="36"/>
                      <a:pt x="24" y="38"/>
                    </a:cubicBezTo>
                    <a:cubicBezTo>
                      <a:pt x="26" y="39"/>
                      <a:pt x="25" y="39"/>
                      <a:pt x="26" y="39"/>
                    </a:cubicBezTo>
                    <a:cubicBezTo>
                      <a:pt x="27" y="39"/>
                      <a:pt x="20" y="33"/>
                      <a:pt x="25" y="35"/>
                    </a:cubicBezTo>
                    <a:cubicBezTo>
                      <a:pt x="23" y="33"/>
                      <a:pt x="23" y="32"/>
                      <a:pt x="18" y="29"/>
                    </a:cubicBezTo>
                    <a:cubicBezTo>
                      <a:pt x="20" y="30"/>
                      <a:pt x="24" y="33"/>
                      <a:pt x="24" y="31"/>
                    </a:cubicBezTo>
                    <a:cubicBezTo>
                      <a:pt x="20" y="28"/>
                      <a:pt x="26" y="32"/>
                      <a:pt x="24" y="29"/>
                    </a:cubicBezTo>
                    <a:cubicBezTo>
                      <a:pt x="27" y="33"/>
                      <a:pt x="25" y="30"/>
                      <a:pt x="29" y="34"/>
                    </a:cubicBezTo>
                    <a:cubicBezTo>
                      <a:pt x="31" y="34"/>
                      <a:pt x="26" y="30"/>
                      <a:pt x="27" y="29"/>
                    </a:cubicBezTo>
                    <a:cubicBezTo>
                      <a:pt x="30" y="31"/>
                      <a:pt x="30" y="31"/>
                      <a:pt x="30" y="31"/>
                    </a:cubicBezTo>
                    <a:cubicBezTo>
                      <a:pt x="29" y="30"/>
                      <a:pt x="26" y="27"/>
                      <a:pt x="30" y="29"/>
                    </a:cubicBezTo>
                    <a:cubicBezTo>
                      <a:pt x="27" y="27"/>
                      <a:pt x="27" y="27"/>
                      <a:pt x="27" y="27"/>
                    </a:cubicBezTo>
                    <a:cubicBezTo>
                      <a:pt x="29" y="27"/>
                      <a:pt x="28" y="26"/>
                      <a:pt x="32" y="27"/>
                    </a:cubicBezTo>
                    <a:cubicBezTo>
                      <a:pt x="27" y="23"/>
                      <a:pt x="27" y="23"/>
                      <a:pt x="27" y="23"/>
                    </a:cubicBezTo>
                    <a:cubicBezTo>
                      <a:pt x="34" y="26"/>
                      <a:pt x="29" y="21"/>
                      <a:pt x="24" y="17"/>
                    </a:cubicBezTo>
                    <a:cubicBezTo>
                      <a:pt x="25" y="17"/>
                      <a:pt x="26" y="17"/>
                      <a:pt x="28" y="17"/>
                    </a:cubicBezTo>
                    <a:cubicBezTo>
                      <a:pt x="30" y="19"/>
                      <a:pt x="30" y="19"/>
                      <a:pt x="30" y="19"/>
                    </a:cubicBezTo>
                    <a:cubicBezTo>
                      <a:pt x="30" y="19"/>
                      <a:pt x="34" y="20"/>
                      <a:pt x="29" y="17"/>
                    </a:cubicBezTo>
                    <a:cubicBezTo>
                      <a:pt x="28" y="15"/>
                      <a:pt x="33" y="18"/>
                      <a:pt x="34" y="18"/>
                    </a:cubicBezTo>
                    <a:cubicBezTo>
                      <a:pt x="28" y="13"/>
                      <a:pt x="41" y="17"/>
                      <a:pt x="31" y="11"/>
                    </a:cubicBezTo>
                    <a:cubicBezTo>
                      <a:pt x="30" y="11"/>
                      <a:pt x="28" y="11"/>
                      <a:pt x="28" y="12"/>
                    </a:cubicBezTo>
                    <a:cubicBezTo>
                      <a:pt x="26" y="12"/>
                      <a:pt x="24" y="11"/>
                      <a:pt x="24" y="10"/>
                    </a:cubicBezTo>
                    <a:cubicBezTo>
                      <a:pt x="24" y="9"/>
                      <a:pt x="28" y="11"/>
                      <a:pt x="27" y="9"/>
                    </a:cubicBezTo>
                    <a:cubicBezTo>
                      <a:pt x="34" y="12"/>
                      <a:pt x="34" y="12"/>
                      <a:pt x="34" y="12"/>
                    </a:cubicBezTo>
                    <a:cubicBezTo>
                      <a:pt x="42" y="13"/>
                      <a:pt x="26" y="5"/>
                      <a:pt x="37"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63" name="Freeform 317">
                <a:extLst>
                  <a:ext uri="{FF2B5EF4-FFF2-40B4-BE49-F238E27FC236}">
                    <a16:creationId xmlns:a16="http://schemas.microsoft.com/office/drawing/2014/main" id="{CF6B911E-206B-4A26-976A-DB5666B8D3D5}"/>
                  </a:ext>
                </a:extLst>
              </p:cNvPr>
              <p:cNvSpPr>
                <a:spLocks/>
              </p:cNvSpPr>
              <p:nvPr/>
            </p:nvSpPr>
            <p:spPr bwMode="auto">
              <a:xfrm>
                <a:off x="5320" y="3031"/>
                <a:ext cx="2" cy="2"/>
              </a:xfrm>
              <a:custGeom>
                <a:avLst/>
                <a:gdLst>
                  <a:gd name="T0" fmla="*/ 0 w 3"/>
                  <a:gd name="T1" fmla="*/ 0 h 2"/>
                  <a:gd name="T2" fmla="*/ 1 w 3"/>
                  <a:gd name="T3" fmla="*/ 2 h 2"/>
                  <a:gd name="T4" fmla="*/ 1 w 3"/>
                  <a:gd name="T5" fmla="*/ 0 h 2"/>
                  <a:gd name="T6" fmla="*/ 0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0"/>
                    </a:moveTo>
                    <a:cubicBezTo>
                      <a:pt x="3" y="2"/>
                      <a:pt x="3" y="2"/>
                      <a:pt x="3" y="2"/>
                    </a:cubicBezTo>
                    <a:cubicBezTo>
                      <a:pt x="1" y="0"/>
                      <a:pt x="1" y="0"/>
                      <a:pt x="1" y="0"/>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64" name="Freeform 318">
                <a:extLst>
                  <a:ext uri="{FF2B5EF4-FFF2-40B4-BE49-F238E27FC236}">
                    <a16:creationId xmlns:a16="http://schemas.microsoft.com/office/drawing/2014/main" id="{E0BEF541-AFF5-4750-AD94-3B9F9EF2F9F2}"/>
                  </a:ext>
                </a:extLst>
              </p:cNvPr>
              <p:cNvSpPr>
                <a:spLocks/>
              </p:cNvSpPr>
              <p:nvPr/>
            </p:nvSpPr>
            <p:spPr bwMode="auto">
              <a:xfrm>
                <a:off x="5320" y="3030"/>
                <a:ext cx="1" cy="1"/>
              </a:xfrm>
              <a:custGeom>
                <a:avLst/>
                <a:gdLst>
                  <a:gd name="T0" fmla="*/ 1 w 1"/>
                  <a:gd name="T1" fmla="*/ 1 h 1"/>
                  <a:gd name="T2" fmla="*/ 0 w 1"/>
                  <a:gd name="T3" fmla="*/ 0 h 1"/>
                  <a:gd name="T4" fmla="*/ 0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65" name="Freeform 319">
                <a:extLst>
                  <a:ext uri="{FF2B5EF4-FFF2-40B4-BE49-F238E27FC236}">
                    <a16:creationId xmlns:a16="http://schemas.microsoft.com/office/drawing/2014/main" id="{A8E9DDAF-7BF5-4F2C-B16A-6A03B7C84258}"/>
                  </a:ext>
                </a:extLst>
              </p:cNvPr>
              <p:cNvSpPr>
                <a:spLocks/>
              </p:cNvSpPr>
              <p:nvPr/>
            </p:nvSpPr>
            <p:spPr bwMode="auto">
              <a:xfrm>
                <a:off x="5324" y="3017"/>
                <a:ext cx="2" cy="1"/>
              </a:xfrm>
              <a:custGeom>
                <a:avLst/>
                <a:gdLst>
                  <a:gd name="T0" fmla="*/ 1 w 3"/>
                  <a:gd name="T1" fmla="*/ 1 h 1"/>
                  <a:gd name="T2" fmla="*/ 1 w 3"/>
                  <a:gd name="T3" fmla="*/ 0 h 1"/>
                  <a:gd name="T4" fmla="*/ 1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1" y="1"/>
                    </a:moveTo>
                    <a:cubicBezTo>
                      <a:pt x="2" y="1"/>
                      <a:pt x="3" y="1"/>
                      <a:pt x="2" y="0"/>
                    </a:cubicBezTo>
                    <a:cubicBezTo>
                      <a:pt x="1"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66" name="Freeform 320">
                <a:extLst>
                  <a:ext uri="{FF2B5EF4-FFF2-40B4-BE49-F238E27FC236}">
                    <a16:creationId xmlns:a16="http://schemas.microsoft.com/office/drawing/2014/main" id="{CC4C7CD1-4B3C-42C4-8DD0-E4DAF752D2C3}"/>
                  </a:ext>
                </a:extLst>
              </p:cNvPr>
              <p:cNvSpPr>
                <a:spLocks/>
              </p:cNvSpPr>
              <p:nvPr/>
            </p:nvSpPr>
            <p:spPr bwMode="auto">
              <a:xfrm>
                <a:off x="5322" y="3016"/>
                <a:ext cx="2" cy="1"/>
              </a:xfrm>
              <a:custGeom>
                <a:avLst/>
                <a:gdLst>
                  <a:gd name="T0" fmla="*/ 2 w 2"/>
                  <a:gd name="T1" fmla="*/ 0 h 1"/>
                  <a:gd name="T2" fmla="*/ 0 w 2"/>
                  <a:gd name="T3" fmla="*/ 0 h 1"/>
                  <a:gd name="T4" fmla="*/ 1 w 2"/>
                  <a:gd name="T5" fmla="*/ 1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0" y="0"/>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67" name="Freeform 321">
                <a:extLst>
                  <a:ext uri="{FF2B5EF4-FFF2-40B4-BE49-F238E27FC236}">
                    <a16:creationId xmlns:a16="http://schemas.microsoft.com/office/drawing/2014/main" id="{2721984A-380A-48FD-A3DC-D3739C928CBD}"/>
                  </a:ext>
                </a:extLst>
              </p:cNvPr>
              <p:cNvSpPr>
                <a:spLocks/>
              </p:cNvSpPr>
              <p:nvPr/>
            </p:nvSpPr>
            <p:spPr bwMode="auto">
              <a:xfrm>
                <a:off x="5308" y="3002"/>
                <a:ext cx="21" cy="14"/>
              </a:xfrm>
              <a:custGeom>
                <a:avLst/>
                <a:gdLst>
                  <a:gd name="T0" fmla="*/ 5 w 25"/>
                  <a:gd name="T1" fmla="*/ 1 h 16"/>
                  <a:gd name="T2" fmla="*/ 3 w 25"/>
                  <a:gd name="T3" fmla="*/ 4 h 16"/>
                  <a:gd name="T4" fmla="*/ 3 w 25"/>
                  <a:gd name="T5" fmla="*/ 1 h 16"/>
                  <a:gd name="T6" fmla="*/ 3 w 25"/>
                  <a:gd name="T7" fmla="*/ 4 h 16"/>
                  <a:gd name="T8" fmla="*/ 5 w 25"/>
                  <a:gd name="T9" fmla="*/ 4 h 16"/>
                  <a:gd name="T10" fmla="*/ 3 w 25"/>
                  <a:gd name="T11" fmla="*/ 4 h 16"/>
                  <a:gd name="T12" fmla="*/ 6 w 25"/>
                  <a:gd name="T13" fmla="*/ 4 h 16"/>
                  <a:gd name="T14" fmla="*/ 3 w 25"/>
                  <a:gd name="T15" fmla="*/ 4 h 16"/>
                  <a:gd name="T16" fmla="*/ 4 w 25"/>
                  <a:gd name="T17" fmla="*/ 5 h 16"/>
                  <a:gd name="T18" fmla="*/ 5 w 25"/>
                  <a:gd name="T19" fmla="*/ 5 h 16"/>
                  <a:gd name="T20" fmla="*/ 5 w 25"/>
                  <a:gd name="T21" fmla="*/ 6 h 16"/>
                  <a:gd name="T22" fmla="*/ 5 w 25"/>
                  <a:gd name="T23" fmla="*/ 6 h 16"/>
                  <a:gd name="T24" fmla="*/ 6 w 25"/>
                  <a:gd name="T25" fmla="*/ 7 h 16"/>
                  <a:gd name="T26" fmla="*/ 5 w 25"/>
                  <a:gd name="T27" fmla="*/ 6 h 16"/>
                  <a:gd name="T28" fmla="*/ 6 w 25"/>
                  <a:gd name="T29" fmla="*/ 8 h 16"/>
                  <a:gd name="T30" fmla="*/ 4 w 25"/>
                  <a:gd name="T31" fmla="*/ 7 h 16"/>
                  <a:gd name="T32" fmla="*/ 7 w 25"/>
                  <a:gd name="T33" fmla="*/ 9 h 16"/>
                  <a:gd name="T34" fmla="*/ 8 w 25"/>
                  <a:gd name="T35" fmla="*/ 10 h 16"/>
                  <a:gd name="T36" fmla="*/ 7 w 25"/>
                  <a:gd name="T37" fmla="*/ 8 h 16"/>
                  <a:gd name="T38" fmla="*/ 7 w 25"/>
                  <a:gd name="T39" fmla="*/ 8 h 16"/>
                  <a:gd name="T40" fmla="*/ 6 w 25"/>
                  <a:gd name="T41" fmla="*/ 7 h 16"/>
                  <a:gd name="T42" fmla="*/ 9 w 25"/>
                  <a:gd name="T43" fmla="*/ 8 h 16"/>
                  <a:gd name="T44" fmla="*/ 11 w 25"/>
                  <a:gd name="T45" fmla="*/ 6 h 16"/>
                  <a:gd name="T46" fmla="*/ 11 w 25"/>
                  <a:gd name="T47" fmla="*/ 6 h 16"/>
                  <a:gd name="T48" fmla="*/ 10 w 25"/>
                  <a:gd name="T49" fmla="*/ 5 h 16"/>
                  <a:gd name="T50" fmla="*/ 9 w 25"/>
                  <a:gd name="T51" fmla="*/ 6 h 16"/>
                  <a:gd name="T52" fmla="*/ 6 w 25"/>
                  <a:gd name="T53" fmla="*/ 5 h 16"/>
                  <a:gd name="T54" fmla="*/ 6 w 25"/>
                  <a:gd name="T55" fmla="*/ 4 h 16"/>
                  <a:gd name="T56" fmla="*/ 8 w 25"/>
                  <a:gd name="T57" fmla="*/ 5 h 16"/>
                  <a:gd name="T58" fmla="*/ 7 w 25"/>
                  <a:gd name="T59" fmla="*/ 4 h 16"/>
                  <a:gd name="T60" fmla="*/ 10 w 25"/>
                  <a:gd name="T61" fmla="*/ 4 h 16"/>
                  <a:gd name="T62" fmla="*/ 7 w 25"/>
                  <a:gd name="T63" fmla="*/ 4 h 16"/>
                  <a:gd name="T64" fmla="*/ 7 w 25"/>
                  <a:gd name="T65" fmla="*/ 4 h 16"/>
                  <a:gd name="T66" fmla="*/ 8 w 25"/>
                  <a:gd name="T67" fmla="*/ 3 h 16"/>
                  <a:gd name="T68" fmla="*/ 6 w 25"/>
                  <a:gd name="T69" fmla="*/ 4 h 16"/>
                  <a:gd name="T70" fmla="*/ 6 w 25"/>
                  <a:gd name="T71" fmla="*/ 1 h 16"/>
                  <a:gd name="T72" fmla="*/ 5 w 25"/>
                  <a:gd name="T73" fmla="*/ 3 h 16"/>
                  <a:gd name="T74" fmla="*/ 5 w 25"/>
                  <a:gd name="T75" fmla="*/ 1 h 16"/>
                  <a:gd name="T76" fmla="*/ 5 w 25"/>
                  <a:gd name="T77" fmla="*/ 1 h 16"/>
                  <a:gd name="T78" fmla="*/ 3 w 25"/>
                  <a:gd name="T79" fmla="*/ 4 h 16"/>
                  <a:gd name="T80" fmla="*/ 5 w 25"/>
                  <a:gd name="T81" fmla="*/ 1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 h="16">
                    <a:moveTo>
                      <a:pt x="9" y="1"/>
                    </a:moveTo>
                    <a:cubicBezTo>
                      <a:pt x="6" y="5"/>
                      <a:pt x="6" y="5"/>
                      <a:pt x="6" y="5"/>
                    </a:cubicBezTo>
                    <a:cubicBezTo>
                      <a:pt x="7" y="2"/>
                      <a:pt x="5" y="5"/>
                      <a:pt x="7" y="1"/>
                    </a:cubicBezTo>
                    <a:cubicBezTo>
                      <a:pt x="5" y="6"/>
                      <a:pt x="5" y="1"/>
                      <a:pt x="3" y="8"/>
                    </a:cubicBezTo>
                    <a:cubicBezTo>
                      <a:pt x="7" y="7"/>
                      <a:pt x="3" y="9"/>
                      <a:pt x="9" y="6"/>
                    </a:cubicBezTo>
                    <a:cubicBezTo>
                      <a:pt x="6" y="7"/>
                      <a:pt x="6" y="7"/>
                      <a:pt x="6" y="7"/>
                    </a:cubicBezTo>
                    <a:cubicBezTo>
                      <a:pt x="12" y="6"/>
                      <a:pt x="0" y="8"/>
                      <a:pt x="12" y="8"/>
                    </a:cubicBezTo>
                    <a:cubicBezTo>
                      <a:pt x="5" y="8"/>
                      <a:pt x="5" y="8"/>
                      <a:pt x="5" y="8"/>
                    </a:cubicBezTo>
                    <a:cubicBezTo>
                      <a:pt x="3" y="8"/>
                      <a:pt x="14" y="9"/>
                      <a:pt x="8" y="9"/>
                    </a:cubicBezTo>
                    <a:cubicBezTo>
                      <a:pt x="10" y="9"/>
                      <a:pt x="10" y="9"/>
                      <a:pt x="10" y="9"/>
                    </a:cubicBezTo>
                    <a:cubicBezTo>
                      <a:pt x="10" y="9"/>
                      <a:pt x="9" y="9"/>
                      <a:pt x="9" y="10"/>
                    </a:cubicBezTo>
                    <a:cubicBezTo>
                      <a:pt x="10" y="10"/>
                      <a:pt x="10" y="10"/>
                      <a:pt x="10" y="10"/>
                    </a:cubicBezTo>
                    <a:cubicBezTo>
                      <a:pt x="13" y="10"/>
                      <a:pt x="13" y="11"/>
                      <a:pt x="11" y="11"/>
                    </a:cubicBezTo>
                    <a:cubicBezTo>
                      <a:pt x="9" y="11"/>
                      <a:pt x="10" y="11"/>
                      <a:pt x="9" y="10"/>
                    </a:cubicBezTo>
                    <a:cubicBezTo>
                      <a:pt x="7" y="10"/>
                      <a:pt x="11" y="11"/>
                      <a:pt x="11" y="12"/>
                    </a:cubicBezTo>
                    <a:cubicBezTo>
                      <a:pt x="9" y="12"/>
                      <a:pt x="8" y="11"/>
                      <a:pt x="8" y="11"/>
                    </a:cubicBezTo>
                    <a:cubicBezTo>
                      <a:pt x="10" y="13"/>
                      <a:pt x="3" y="12"/>
                      <a:pt x="13" y="15"/>
                    </a:cubicBezTo>
                    <a:cubicBezTo>
                      <a:pt x="14" y="16"/>
                      <a:pt x="16" y="16"/>
                      <a:pt x="16" y="16"/>
                    </a:cubicBezTo>
                    <a:cubicBezTo>
                      <a:pt x="20" y="16"/>
                      <a:pt x="16" y="14"/>
                      <a:pt x="14" y="13"/>
                    </a:cubicBezTo>
                    <a:cubicBezTo>
                      <a:pt x="14" y="13"/>
                      <a:pt x="14" y="13"/>
                      <a:pt x="14" y="13"/>
                    </a:cubicBezTo>
                    <a:cubicBezTo>
                      <a:pt x="5" y="11"/>
                      <a:pt x="16" y="13"/>
                      <a:pt x="12" y="11"/>
                    </a:cubicBezTo>
                    <a:cubicBezTo>
                      <a:pt x="16" y="12"/>
                      <a:pt x="16" y="13"/>
                      <a:pt x="18" y="13"/>
                    </a:cubicBezTo>
                    <a:cubicBezTo>
                      <a:pt x="25" y="13"/>
                      <a:pt x="13" y="10"/>
                      <a:pt x="22" y="10"/>
                    </a:cubicBezTo>
                    <a:cubicBezTo>
                      <a:pt x="22" y="10"/>
                      <a:pt x="22" y="10"/>
                      <a:pt x="22" y="10"/>
                    </a:cubicBezTo>
                    <a:cubicBezTo>
                      <a:pt x="23" y="10"/>
                      <a:pt x="21" y="10"/>
                      <a:pt x="20" y="9"/>
                    </a:cubicBezTo>
                    <a:cubicBezTo>
                      <a:pt x="18" y="10"/>
                      <a:pt x="18" y="10"/>
                      <a:pt x="18" y="10"/>
                    </a:cubicBezTo>
                    <a:cubicBezTo>
                      <a:pt x="17" y="9"/>
                      <a:pt x="13" y="9"/>
                      <a:pt x="11" y="9"/>
                    </a:cubicBezTo>
                    <a:cubicBezTo>
                      <a:pt x="15" y="9"/>
                      <a:pt x="9" y="9"/>
                      <a:pt x="11" y="8"/>
                    </a:cubicBezTo>
                    <a:cubicBezTo>
                      <a:pt x="15" y="8"/>
                      <a:pt x="14" y="9"/>
                      <a:pt x="16" y="9"/>
                    </a:cubicBezTo>
                    <a:cubicBezTo>
                      <a:pt x="14" y="8"/>
                      <a:pt x="14" y="8"/>
                      <a:pt x="14" y="8"/>
                    </a:cubicBezTo>
                    <a:cubicBezTo>
                      <a:pt x="14" y="8"/>
                      <a:pt x="18" y="7"/>
                      <a:pt x="20" y="7"/>
                    </a:cubicBezTo>
                    <a:cubicBezTo>
                      <a:pt x="17" y="7"/>
                      <a:pt x="18" y="7"/>
                      <a:pt x="14" y="7"/>
                    </a:cubicBezTo>
                    <a:cubicBezTo>
                      <a:pt x="19" y="6"/>
                      <a:pt x="16" y="3"/>
                      <a:pt x="13" y="4"/>
                    </a:cubicBezTo>
                    <a:cubicBezTo>
                      <a:pt x="13" y="4"/>
                      <a:pt x="17" y="2"/>
                      <a:pt x="16" y="3"/>
                    </a:cubicBezTo>
                    <a:cubicBezTo>
                      <a:pt x="17" y="2"/>
                      <a:pt x="15" y="3"/>
                      <a:pt x="12" y="4"/>
                    </a:cubicBezTo>
                    <a:cubicBezTo>
                      <a:pt x="10" y="5"/>
                      <a:pt x="11" y="4"/>
                      <a:pt x="12" y="1"/>
                    </a:cubicBezTo>
                    <a:cubicBezTo>
                      <a:pt x="10" y="3"/>
                      <a:pt x="10" y="3"/>
                      <a:pt x="10" y="3"/>
                    </a:cubicBezTo>
                    <a:cubicBezTo>
                      <a:pt x="7" y="7"/>
                      <a:pt x="12" y="0"/>
                      <a:pt x="9" y="1"/>
                    </a:cubicBezTo>
                    <a:cubicBezTo>
                      <a:pt x="9" y="1"/>
                      <a:pt x="9" y="1"/>
                      <a:pt x="9" y="1"/>
                    </a:cubicBezTo>
                    <a:cubicBezTo>
                      <a:pt x="9" y="2"/>
                      <a:pt x="5" y="8"/>
                      <a:pt x="5" y="7"/>
                    </a:cubicBezTo>
                    <a:cubicBezTo>
                      <a:pt x="7" y="3"/>
                      <a:pt x="7" y="4"/>
                      <a:pt x="9"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68" name="Freeform 322">
                <a:extLst>
                  <a:ext uri="{FF2B5EF4-FFF2-40B4-BE49-F238E27FC236}">
                    <a16:creationId xmlns:a16="http://schemas.microsoft.com/office/drawing/2014/main" id="{46512894-E20E-46A1-AAFB-64078E74EE06}"/>
                  </a:ext>
                </a:extLst>
              </p:cNvPr>
              <p:cNvSpPr>
                <a:spLocks/>
              </p:cNvSpPr>
              <p:nvPr/>
            </p:nvSpPr>
            <p:spPr bwMode="auto">
              <a:xfrm>
                <a:off x="5310" y="3003"/>
                <a:ext cx="3" cy="8"/>
              </a:xfrm>
              <a:custGeom>
                <a:avLst/>
                <a:gdLst>
                  <a:gd name="T0" fmla="*/ 2 w 3"/>
                  <a:gd name="T1" fmla="*/ 4 h 9"/>
                  <a:gd name="T2" fmla="*/ 3 w 3"/>
                  <a:gd name="T3" fmla="*/ 1 h 9"/>
                  <a:gd name="T4" fmla="*/ 0 w 3"/>
                  <a:gd name="T5" fmla="*/ 4 h 9"/>
                  <a:gd name="T6" fmla="*/ 1 w 3"/>
                  <a:gd name="T7" fmla="*/ 4 h 9"/>
                  <a:gd name="T8" fmla="*/ 2 w 3"/>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2" y="5"/>
                    </a:moveTo>
                    <a:cubicBezTo>
                      <a:pt x="3" y="1"/>
                      <a:pt x="3" y="1"/>
                      <a:pt x="3" y="1"/>
                    </a:cubicBezTo>
                    <a:cubicBezTo>
                      <a:pt x="3" y="0"/>
                      <a:pt x="1" y="5"/>
                      <a:pt x="0" y="8"/>
                    </a:cubicBezTo>
                    <a:cubicBezTo>
                      <a:pt x="1" y="7"/>
                      <a:pt x="1" y="9"/>
                      <a:pt x="1" y="6"/>
                    </a:cubicBezTo>
                    <a:cubicBezTo>
                      <a:pt x="1" y="6"/>
                      <a:pt x="2" y="4"/>
                      <a:pt x="2"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69" name="Freeform 323">
                <a:extLst>
                  <a:ext uri="{FF2B5EF4-FFF2-40B4-BE49-F238E27FC236}">
                    <a16:creationId xmlns:a16="http://schemas.microsoft.com/office/drawing/2014/main" id="{4B137BF5-E136-4D10-944A-C4456CE83230}"/>
                  </a:ext>
                </a:extLst>
              </p:cNvPr>
              <p:cNvSpPr>
                <a:spLocks/>
              </p:cNvSpPr>
              <p:nvPr/>
            </p:nvSpPr>
            <p:spPr bwMode="auto">
              <a:xfrm>
                <a:off x="5303" y="3000"/>
                <a:ext cx="8" cy="16"/>
              </a:xfrm>
              <a:custGeom>
                <a:avLst/>
                <a:gdLst>
                  <a:gd name="T0" fmla="*/ 2 w 10"/>
                  <a:gd name="T1" fmla="*/ 5 h 19"/>
                  <a:gd name="T2" fmla="*/ 2 w 10"/>
                  <a:gd name="T3" fmla="*/ 6 h 19"/>
                  <a:gd name="T4" fmla="*/ 3 w 10"/>
                  <a:gd name="T5" fmla="*/ 7 h 19"/>
                  <a:gd name="T6" fmla="*/ 4 w 10"/>
                  <a:gd name="T7" fmla="*/ 4 h 19"/>
                  <a:gd name="T8" fmla="*/ 3 w 10"/>
                  <a:gd name="T9" fmla="*/ 6 h 19"/>
                  <a:gd name="T10" fmla="*/ 4 w 10"/>
                  <a:gd name="T11" fmla="*/ 3 h 19"/>
                  <a:gd name="T12" fmla="*/ 4 w 10"/>
                  <a:gd name="T13" fmla="*/ 5 h 19"/>
                  <a:gd name="T14" fmla="*/ 4 w 10"/>
                  <a:gd name="T15" fmla="*/ 3 h 19"/>
                  <a:gd name="T16" fmla="*/ 4 w 10"/>
                  <a:gd name="T17" fmla="*/ 3 h 19"/>
                  <a:gd name="T18" fmla="*/ 4 w 10"/>
                  <a:gd name="T19" fmla="*/ 3 h 19"/>
                  <a:gd name="T20" fmla="*/ 3 w 10"/>
                  <a:gd name="T21" fmla="*/ 5 h 19"/>
                  <a:gd name="T22" fmla="*/ 3 w 10"/>
                  <a:gd name="T23" fmla="*/ 3 h 19"/>
                  <a:gd name="T24" fmla="*/ 2 w 10"/>
                  <a:gd name="T25" fmla="*/ 2 h 19"/>
                  <a:gd name="T26" fmla="*/ 2 w 10"/>
                  <a:gd name="T27" fmla="*/ 3 h 19"/>
                  <a:gd name="T28" fmla="*/ 2 w 10"/>
                  <a:gd name="T29" fmla="*/ 4 h 19"/>
                  <a:gd name="T30" fmla="*/ 2 w 10"/>
                  <a:gd name="T31" fmla="*/ 2 h 19"/>
                  <a:gd name="T32" fmla="*/ 2 w 10"/>
                  <a:gd name="T33" fmla="*/ 3 h 19"/>
                  <a:gd name="T34" fmla="*/ 1 w 10"/>
                  <a:gd name="T35" fmla="*/ 6 h 19"/>
                  <a:gd name="T36" fmla="*/ 1 w 10"/>
                  <a:gd name="T37" fmla="*/ 3 h 19"/>
                  <a:gd name="T38" fmla="*/ 0 w 10"/>
                  <a:gd name="T39" fmla="*/ 3 h 19"/>
                  <a:gd name="T40" fmla="*/ 0 w 10"/>
                  <a:gd name="T41" fmla="*/ 8 h 19"/>
                  <a:gd name="T42" fmla="*/ 2 w 10"/>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19">
                    <a:moveTo>
                      <a:pt x="4" y="9"/>
                    </a:moveTo>
                    <a:cubicBezTo>
                      <a:pt x="4" y="12"/>
                      <a:pt x="4" y="12"/>
                      <a:pt x="4" y="12"/>
                    </a:cubicBezTo>
                    <a:cubicBezTo>
                      <a:pt x="5" y="12"/>
                      <a:pt x="7" y="10"/>
                      <a:pt x="7" y="14"/>
                    </a:cubicBezTo>
                    <a:cubicBezTo>
                      <a:pt x="7" y="15"/>
                      <a:pt x="8" y="9"/>
                      <a:pt x="9" y="8"/>
                    </a:cubicBezTo>
                    <a:cubicBezTo>
                      <a:pt x="8" y="12"/>
                      <a:pt x="8" y="12"/>
                      <a:pt x="8" y="12"/>
                    </a:cubicBezTo>
                    <a:cubicBezTo>
                      <a:pt x="9" y="9"/>
                      <a:pt x="9" y="14"/>
                      <a:pt x="10" y="7"/>
                    </a:cubicBezTo>
                    <a:cubicBezTo>
                      <a:pt x="10" y="6"/>
                      <a:pt x="9" y="10"/>
                      <a:pt x="9" y="9"/>
                    </a:cubicBezTo>
                    <a:cubicBezTo>
                      <a:pt x="10" y="7"/>
                      <a:pt x="10" y="7"/>
                      <a:pt x="10" y="7"/>
                    </a:cubicBezTo>
                    <a:cubicBezTo>
                      <a:pt x="9" y="7"/>
                      <a:pt x="9" y="7"/>
                      <a:pt x="9" y="7"/>
                    </a:cubicBezTo>
                    <a:cubicBezTo>
                      <a:pt x="10" y="4"/>
                      <a:pt x="10" y="4"/>
                      <a:pt x="10" y="4"/>
                    </a:cubicBezTo>
                    <a:cubicBezTo>
                      <a:pt x="10" y="0"/>
                      <a:pt x="8" y="13"/>
                      <a:pt x="7" y="10"/>
                    </a:cubicBezTo>
                    <a:cubicBezTo>
                      <a:pt x="8" y="4"/>
                      <a:pt x="8" y="4"/>
                      <a:pt x="8" y="4"/>
                    </a:cubicBezTo>
                    <a:cubicBezTo>
                      <a:pt x="7" y="4"/>
                      <a:pt x="7" y="6"/>
                      <a:pt x="6" y="2"/>
                    </a:cubicBezTo>
                    <a:cubicBezTo>
                      <a:pt x="6" y="2"/>
                      <a:pt x="6" y="5"/>
                      <a:pt x="6" y="4"/>
                    </a:cubicBezTo>
                    <a:cubicBezTo>
                      <a:pt x="6" y="4"/>
                      <a:pt x="6" y="7"/>
                      <a:pt x="6" y="8"/>
                    </a:cubicBezTo>
                    <a:cubicBezTo>
                      <a:pt x="5" y="13"/>
                      <a:pt x="7" y="5"/>
                      <a:pt x="6" y="2"/>
                    </a:cubicBezTo>
                    <a:cubicBezTo>
                      <a:pt x="4" y="6"/>
                      <a:pt x="2" y="10"/>
                      <a:pt x="2" y="5"/>
                    </a:cubicBezTo>
                    <a:cubicBezTo>
                      <a:pt x="2" y="9"/>
                      <a:pt x="2" y="12"/>
                      <a:pt x="1" y="12"/>
                    </a:cubicBezTo>
                    <a:cubicBezTo>
                      <a:pt x="1" y="7"/>
                      <a:pt x="1" y="7"/>
                      <a:pt x="1" y="7"/>
                    </a:cubicBezTo>
                    <a:cubicBezTo>
                      <a:pt x="1" y="6"/>
                      <a:pt x="1" y="5"/>
                      <a:pt x="0" y="5"/>
                    </a:cubicBezTo>
                    <a:cubicBezTo>
                      <a:pt x="1" y="9"/>
                      <a:pt x="1" y="13"/>
                      <a:pt x="0" y="15"/>
                    </a:cubicBezTo>
                    <a:cubicBezTo>
                      <a:pt x="2" y="19"/>
                      <a:pt x="2" y="8"/>
                      <a:pt x="4"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70" name="Freeform 324">
                <a:extLst>
                  <a:ext uri="{FF2B5EF4-FFF2-40B4-BE49-F238E27FC236}">
                    <a16:creationId xmlns:a16="http://schemas.microsoft.com/office/drawing/2014/main" id="{FFAAB7B8-B9CD-49DA-9C00-86B81893AAEF}"/>
                  </a:ext>
                </a:extLst>
              </p:cNvPr>
              <p:cNvSpPr>
                <a:spLocks/>
              </p:cNvSpPr>
              <p:nvPr/>
            </p:nvSpPr>
            <p:spPr bwMode="auto">
              <a:xfrm>
                <a:off x="5305" y="3010"/>
                <a:ext cx="1" cy="1"/>
              </a:xfrm>
              <a:custGeom>
                <a:avLst/>
                <a:gdLst>
                  <a:gd name="T0" fmla="*/ 0 w 1"/>
                  <a:gd name="T1" fmla="*/ 1 h 1"/>
                  <a:gd name="T2" fmla="*/ 1 w 1"/>
                  <a:gd name="T3" fmla="*/ 0 h 1"/>
                  <a:gd name="T4" fmla="*/ 0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71" name="Freeform 325">
                <a:extLst>
                  <a:ext uri="{FF2B5EF4-FFF2-40B4-BE49-F238E27FC236}">
                    <a16:creationId xmlns:a16="http://schemas.microsoft.com/office/drawing/2014/main" id="{F3C577A8-BBB4-4C2D-8663-DD5605721838}"/>
                  </a:ext>
                </a:extLst>
              </p:cNvPr>
              <p:cNvSpPr>
                <a:spLocks/>
              </p:cNvSpPr>
              <p:nvPr/>
            </p:nvSpPr>
            <p:spPr bwMode="auto">
              <a:xfrm>
                <a:off x="5228" y="3178"/>
                <a:ext cx="2" cy="2"/>
              </a:xfrm>
              <a:custGeom>
                <a:avLst/>
                <a:gdLst>
                  <a:gd name="T0" fmla="*/ 1 w 2"/>
                  <a:gd name="T1" fmla="*/ 2 h 2"/>
                  <a:gd name="T2" fmla="*/ 2 w 2"/>
                  <a:gd name="T3" fmla="*/ 2 h 2"/>
                  <a:gd name="T4" fmla="*/ 0 w 2"/>
                  <a:gd name="T5" fmla="*/ 0 h 2"/>
                  <a:gd name="T6" fmla="*/ 1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2" y="2"/>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72" name="Freeform 326">
                <a:extLst>
                  <a:ext uri="{FF2B5EF4-FFF2-40B4-BE49-F238E27FC236}">
                    <a16:creationId xmlns:a16="http://schemas.microsoft.com/office/drawing/2014/main" id="{9902400C-0E2E-482C-9AE6-64FFF811E70B}"/>
                  </a:ext>
                </a:extLst>
              </p:cNvPr>
              <p:cNvSpPr>
                <a:spLocks/>
              </p:cNvSpPr>
              <p:nvPr/>
            </p:nvSpPr>
            <p:spPr bwMode="auto">
              <a:xfrm>
                <a:off x="5229" y="3176"/>
                <a:ext cx="6" cy="13"/>
              </a:xfrm>
              <a:custGeom>
                <a:avLst/>
                <a:gdLst>
                  <a:gd name="T0" fmla="*/ 3 w 7"/>
                  <a:gd name="T1" fmla="*/ 9 h 15"/>
                  <a:gd name="T2" fmla="*/ 3 w 7"/>
                  <a:gd name="T3" fmla="*/ 8 h 15"/>
                  <a:gd name="T4" fmla="*/ 0 w 7"/>
                  <a:gd name="T5" fmla="*/ 0 h 15"/>
                  <a:gd name="T6" fmla="*/ 3 w 7"/>
                  <a:gd name="T7" fmla="*/ 5 h 15"/>
                  <a:gd name="T8" fmla="*/ 2 w 7"/>
                  <a:gd name="T9" fmla="*/ 3 h 15"/>
                  <a:gd name="T10" fmla="*/ 3 w 7"/>
                  <a:gd name="T11" fmla="*/ 7 h 15"/>
                  <a:gd name="T12" fmla="*/ 3 w 7"/>
                  <a:gd name="T13" fmla="*/ 7 h 15"/>
                  <a:gd name="T14" fmla="*/ 3 w 7"/>
                  <a:gd name="T15" fmla="*/ 9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15">
                    <a:moveTo>
                      <a:pt x="7" y="15"/>
                    </a:moveTo>
                    <a:cubicBezTo>
                      <a:pt x="7" y="13"/>
                      <a:pt x="7" y="13"/>
                      <a:pt x="7" y="13"/>
                    </a:cubicBezTo>
                    <a:cubicBezTo>
                      <a:pt x="2" y="4"/>
                      <a:pt x="4" y="7"/>
                      <a:pt x="0" y="0"/>
                    </a:cubicBezTo>
                    <a:cubicBezTo>
                      <a:pt x="0" y="2"/>
                      <a:pt x="1" y="5"/>
                      <a:pt x="3" y="9"/>
                    </a:cubicBezTo>
                    <a:cubicBezTo>
                      <a:pt x="3" y="9"/>
                      <a:pt x="1" y="5"/>
                      <a:pt x="2" y="6"/>
                    </a:cubicBezTo>
                    <a:cubicBezTo>
                      <a:pt x="4" y="9"/>
                      <a:pt x="3" y="8"/>
                      <a:pt x="5" y="12"/>
                    </a:cubicBezTo>
                    <a:cubicBezTo>
                      <a:pt x="7" y="15"/>
                      <a:pt x="4" y="10"/>
                      <a:pt x="5" y="11"/>
                    </a:cubicBezTo>
                    <a:lnTo>
                      <a:pt x="7" y="15"/>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73" name="Freeform 327">
                <a:extLst>
                  <a:ext uri="{FF2B5EF4-FFF2-40B4-BE49-F238E27FC236}">
                    <a16:creationId xmlns:a16="http://schemas.microsoft.com/office/drawing/2014/main" id="{FE375ADA-3930-4B35-8B12-3F2DC1D63E4B}"/>
                  </a:ext>
                </a:extLst>
              </p:cNvPr>
              <p:cNvSpPr>
                <a:spLocks/>
              </p:cNvSpPr>
              <p:nvPr/>
            </p:nvSpPr>
            <p:spPr bwMode="auto">
              <a:xfrm>
                <a:off x="5232" y="3180"/>
                <a:ext cx="1" cy="4"/>
              </a:xfrm>
              <a:custGeom>
                <a:avLst/>
                <a:gdLst>
                  <a:gd name="T0" fmla="*/ 0 w 2"/>
                  <a:gd name="T1" fmla="*/ 0 h 5"/>
                  <a:gd name="T2" fmla="*/ 1 w 2"/>
                  <a:gd name="T3" fmla="*/ 2 h 5"/>
                  <a:gd name="T4" fmla="*/ 0 w 2"/>
                  <a:gd name="T5" fmla="*/ 0 h 5"/>
                  <a:gd name="T6" fmla="*/ 0 60000 65536"/>
                  <a:gd name="T7" fmla="*/ 0 60000 65536"/>
                  <a:gd name="T8" fmla="*/ 0 60000 65536"/>
                </a:gdLst>
                <a:ahLst/>
                <a:cxnLst>
                  <a:cxn ang="T6">
                    <a:pos x="T0" y="T1"/>
                  </a:cxn>
                  <a:cxn ang="T7">
                    <a:pos x="T2" y="T3"/>
                  </a:cxn>
                  <a:cxn ang="T8">
                    <a:pos x="T4" y="T5"/>
                  </a:cxn>
                </a:cxnLst>
                <a:rect l="0" t="0" r="r" b="b"/>
                <a:pathLst>
                  <a:path w="2" h="5">
                    <a:moveTo>
                      <a:pt x="0" y="0"/>
                    </a:moveTo>
                    <a:cubicBezTo>
                      <a:pt x="2" y="5"/>
                      <a:pt x="2" y="5"/>
                      <a:pt x="2" y="5"/>
                    </a:cubicBezTo>
                    <a:cubicBezTo>
                      <a:pt x="1" y="3"/>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74" name="Freeform 328">
                <a:extLst>
                  <a:ext uri="{FF2B5EF4-FFF2-40B4-BE49-F238E27FC236}">
                    <a16:creationId xmlns:a16="http://schemas.microsoft.com/office/drawing/2014/main" id="{90C3339E-5CEE-4C94-8C4E-EE31CD4FB775}"/>
                  </a:ext>
                </a:extLst>
              </p:cNvPr>
              <p:cNvSpPr>
                <a:spLocks/>
              </p:cNvSpPr>
              <p:nvPr/>
            </p:nvSpPr>
            <p:spPr bwMode="auto">
              <a:xfrm>
                <a:off x="5231" y="3178"/>
                <a:ext cx="2" cy="5"/>
              </a:xfrm>
              <a:custGeom>
                <a:avLst/>
                <a:gdLst>
                  <a:gd name="T0" fmla="*/ 1 w 3"/>
                  <a:gd name="T1" fmla="*/ 2 h 6"/>
                  <a:gd name="T2" fmla="*/ 1 w 3"/>
                  <a:gd name="T3" fmla="*/ 3 h 6"/>
                  <a:gd name="T4" fmla="*/ 0 w 3"/>
                  <a:gd name="T5" fmla="*/ 0 h 6"/>
                  <a:gd name="T6" fmla="*/ 1 w 3"/>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1" y="2"/>
                    </a:moveTo>
                    <a:cubicBezTo>
                      <a:pt x="1" y="2"/>
                      <a:pt x="2" y="6"/>
                      <a:pt x="3" y="6"/>
                    </a:cubicBezTo>
                    <a:cubicBezTo>
                      <a:pt x="0" y="0"/>
                      <a:pt x="0" y="0"/>
                      <a:pt x="0" y="0"/>
                    </a:cubicBez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75" name="Freeform 329">
                <a:extLst>
                  <a:ext uri="{FF2B5EF4-FFF2-40B4-BE49-F238E27FC236}">
                    <a16:creationId xmlns:a16="http://schemas.microsoft.com/office/drawing/2014/main" id="{926746BD-CF06-4B85-A3B1-8ECE36916A95}"/>
                  </a:ext>
                </a:extLst>
              </p:cNvPr>
              <p:cNvSpPr>
                <a:spLocks/>
              </p:cNvSpPr>
              <p:nvPr/>
            </p:nvSpPr>
            <p:spPr bwMode="auto">
              <a:xfrm>
                <a:off x="5232" y="3178"/>
                <a:ext cx="0" cy="2"/>
              </a:xfrm>
              <a:custGeom>
                <a:avLst/>
                <a:gdLst>
                  <a:gd name="T0" fmla="*/ 1 w 1"/>
                  <a:gd name="T1" fmla="*/ 2 h 2"/>
                  <a:gd name="T2" fmla="*/ 1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1" y="2"/>
                    </a:moveTo>
                    <a:cubicBezTo>
                      <a:pt x="1" y="1"/>
                      <a:pt x="1" y="1"/>
                      <a:pt x="1" y="1"/>
                    </a:cubicBezTo>
                    <a:cubicBezTo>
                      <a:pt x="0" y="0"/>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76" name="Freeform 330">
                <a:extLst>
                  <a:ext uri="{FF2B5EF4-FFF2-40B4-BE49-F238E27FC236}">
                    <a16:creationId xmlns:a16="http://schemas.microsoft.com/office/drawing/2014/main" id="{E1D02204-6834-402B-BD99-5B66E387C6E2}"/>
                  </a:ext>
                </a:extLst>
              </p:cNvPr>
              <p:cNvSpPr>
                <a:spLocks/>
              </p:cNvSpPr>
              <p:nvPr/>
            </p:nvSpPr>
            <p:spPr bwMode="auto">
              <a:xfrm>
                <a:off x="5232" y="3177"/>
                <a:ext cx="4" cy="9"/>
              </a:xfrm>
              <a:custGeom>
                <a:avLst/>
                <a:gdLst>
                  <a:gd name="T0" fmla="*/ 1 w 5"/>
                  <a:gd name="T1" fmla="*/ 2 h 11"/>
                  <a:gd name="T2" fmla="*/ 1 w 5"/>
                  <a:gd name="T3" fmla="*/ 2 h 11"/>
                  <a:gd name="T4" fmla="*/ 1 w 5"/>
                  <a:gd name="T5" fmla="*/ 2 h 11"/>
                  <a:gd name="T6" fmla="*/ 2 w 5"/>
                  <a:gd name="T7" fmla="*/ 4 h 11"/>
                  <a:gd name="T8" fmla="*/ 2 w 5"/>
                  <a:gd name="T9" fmla="*/ 3 h 11"/>
                  <a:gd name="T10" fmla="*/ 2 w 5"/>
                  <a:gd name="T11" fmla="*/ 5 h 11"/>
                  <a:gd name="T12" fmla="*/ 1 w 5"/>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1">
                    <a:moveTo>
                      <a:pt x="1" y="2"/>
                    </a:moveTo>
                    <a:cubicBezTo>
                      <a:pt x="0" y="0"/>
                      <a:pt x="1" y="1"/>
                      <a:pt x="1" y="2"/>
                    </a:cubicBezTo>
                    <a:cubicBezTo>
                      <a:pt x="1" y="3"/>
                      <a:pt x="1" y="3"/>
                      <a:pt x="1" y="3"/>
                    </a:cubicBezTo>
                    <a:cubicBezTo>
                      <a:pt x="2" y="4"/>
                      <a:pt x="4" y="9"/>
                      <a:pt x="3" y="8"/>
                    </a:cubicBezTo>
                    <a:cubicBezTo>
                      <a:pt x="4" y="9"/>
                      <a:pt x="1" y="5"/>
                      <a:pt x="3" y="7"/>
                    </a:cubicBezTo>
                    <a:cubicBezTo>
                      <a:pt x="5" y="11"/>
                      <a:pt x="5" y="11"/>
                      <a:pt x="5" y="11"/>
                    </a:cubicBezTo>
                    <a:cubicBezTo>
                      <a:pt x="5" y="10"/>
                      <a:pt x="2" y="4"/>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77" name="Freeform 331">
                <a:extLst>
                  <a:ext uri="{FF2B5EF4-FFF2-40B4-BE49-F238E27FC236}">
                    <a16:creationId xmlns:a16="http://schemas.microsoft.com/office/drawing/2014/main" id="{D6F0D00C-0F93-426C-BE0A-D5DAC183187F}"/>
                  </a:ext>
                </a:extLst>
              </p:cNvPr>
              <p:cNvSpPr>
                <a:spLocks/>
              </p:cNvSpPr>
              <p:nvPr/>
            </p:nvSpPr>
            <p:spPr bwMode="auto">
              <a:xfrm>
                <a:off x="5232" y="3180"/>
                <a:ext cx="1" cy="0"/>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0"/>
                      <a:pt x="0" y="0"/>
                    </a:cubicBezTo>
                    <a:cubicBezTo>
                      <a:pt x="1" y="1"/>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78" name="Freeform 332">
                <a:extLst>
                  <a:ext uri="{FF2B5EF4-FFF2-40B4-BE49-F238E27FC236}">
                    <a16:creationId xmlns:a16="http://schemas.microsoft.com/office/drawing/2014/main" id="{11085D68-B173-4873-89F1-B924803C60A4}"/>
                  </a:ext>
                </a:extLst>
              </p:cNvPr>
              <p:cNvSpPr>
                <a:spLocks/>
              </p:cNvSpPr>
              <p:nvPr/>
            </p:nvSpPr>
            <p:spPr bwMode="auto">
              <a:xfrm>
                <a:off x="5232" y="3180"/>
                <a:ext cx="1" cy="1"/>
              </a:xfrm>
              <a:custGeom>
                <a:avLst/>
                <a:gdLst>
                  <a:gd name="T0" fmla="*/ 0 w 1"/>
                  <a:gd name="T1" fmla="*/ 0 h 1"/>
                  <a:gd name="T2" fmla="*/ 0 w 1"/>
                  <a:gd name="T3" fmla="*/ 0 h 1"/>
                  <a:gd name="T4" fmla="*/ 1 w 1"/>
                  <a:gd name="T5" fmla="*/ 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79" name="Freeform 333">
                <a:extLst>
                  <a:ext uri="{FF2B5EF4-FFF2-40B4-BE49-F238E27FC236}">
                    <a16:creationId xmlns:a16="http://schemas.microsoft.com/office/drawing/2014/main" id="{0568CEB9-33E1-4F97-BD75-C9C79C6BFFAD}"/>
                  </a:ext>
                </a:extLst>
              </p:cNvPr>
              <p:cNvSpPr>
                <a:spLocks/>
              </p:cNvSpPr>
              <p:nvPr/>
            </p:nvSpPr>
            <p:spPr bwMode="auto">
              <a:xfrm>
                <a:off x="5232" y="3178"/>
                <a:ext cx="6" cy="9"/>
              </a:xfrm>
              <a:custGeom>
                <a:avLst/>
                <a:gdLst>
                  <a:gd name="T0" fmla="*/ 1 w 7"/>
                  <a:gd name="T1" fmla="*/ 0 h 11"/>
                  <a:gd name="T2" fmla="*/ 2 w 7"/>
                  <a:gd name="T3" fmla="*/ 2 h 11"/>
                  <a:gd name="T4" fmla="*/ 3 w 7"/>
                  <a:gd name="T5" fmla="*/ 5 h 11"/>
                  <a:gd name="T6" fmla="*/ 3 w 7"/>
                  <a:gd name="T7" fmla="*/ 4 h 11"/>
                  <a:gd name="T8" fmla="*/ 1 w 7"/>
                  <a:gd name="T9" fmla="*/ 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1">
                    <a:moveTo>
                      <a:pt x="1" y="0"/>
                    </a:moveTo>
                    <a:cubicBezTo>
                      <a:pt x="4" y="6"/>
                      <a:pt x="0" y="0"/>
                      <a:pt x="2" y="4"/>
                    </a:cubicBezTo>
                    <a:cubicBezTo>
                      <a:pt x="3" y="4"/>
                      <a:pt x="5" y="8"/>
                      <a:pt x="7" y="11"/>
                    </a:cubicBezTo>
                    <a:cubicBezTo>
                      <a:pt x="6" y="9"/>
                      <a:pt x="6" y="9"/>
                      <a:pt x="6" y="9"/>
                    </a:cubicBezTo>
                    <a:cubicBezTo>
                      <a:pt x="5" y="7"/>
                      <a:pt x="3" y="3"/>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80" name="Freeform 334">
                <a:extLst>
                  <a:ext uri="{FF2B5EF4-FFF2-40B4-BE49-F238E27FC236}">
                    <a16:creationId xmlns:a16="http://schemas.microsoft.com/office/drawing/2014/main" id="{18EC04A3-CC55-453E-A1D1-881E790383E7}"/>
                  </a:ext>
                </a:extLst>
              </p:cNvPr>
              <p:cNvSpPr>
                <a:spLocks/>
              </p:cNvSpPr>
              <p:nvPr/>
            </p:nvSpPr>
            <p:spPr bwMode="auto">
              <a:xfrm>
                <a:off x="5241" y="3189"/>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81" name="Freeform 335">
                <a:extLst>
                  <a:ext uri="{FF2B5EF4-FFF2-40B4-BE49-F238E27FC236}">
                    <a16:creationId xmlns:a16="http://schemas.microsoft.com/office/drawing/2014/main" id="{5A4CFBB4-746F-41D7-8FB6-BDD5F351E1C5}"/>
                  </a:ext>
                </a:extLst>
              </p:cNvPr>
              <p:cNvSpPr>
                <a:spLocks/>
              </p:cNvSpPr>
              <p:nvPr/>
            </p:nvSpPr>
            <p:spPr bwMode="auto">
              <a:xfrm>
                <a:off x="5236" y="3180"/>
                <a:ext cx="7" cy="12"/>
              </a:xfrm>
              <a:custGeom>
                <a:avLst/>
                <a:gdLst>
                  <a:gd name="T0" fmla="*/ 2 w 9"/>
                  <a:gd name="T1" fmla="*/ 1 h 15"/>
                  <a:gd name="T2" fmla="*/ 2 w 9"/>
                  <a:gd name="T3" fmla="*/ 3 h 15"/>
                  <a:gd name="T4" fmla="*/ 2 w 9"/>
                  <a:gd name="T5" fmla="*/ 2 h 15"/>
                  <a:gd name="T6" fmla="*/ 2 w 9"/>
                  <a:gd name="T7" fmla="*/ 2 h 15"/>
                  <a:gd name="T8" fmla="*/ 1 w 9"/>
                  <a:gd name="T9" fmla="*/ 0 h 15"/>
                  <a:gd name="T10" fmla="*/ 2 w 9"/>
                  <a:gd name="T11" fmla="*/ 2 h 15"/>
                  <a:gd name="T12" fmla="*/ 0 w 9"/>
                  <a:gd name="T13" fmla="*/ 2 h 15"/>
                  <a:gd name="T14" fmla="*/ 2 w 9"/>
                  <a:gd name="T15" fmla="*/ 3 h 15"/>
                  <a:gd name="T16" fmla="*/ 2 w 9"/>
                  <a:gd name="T17" fmla="*/ 3 h 15"/>
                  <a:gd name="T18" fmla="*/ 2 w 9"/>
                  <a:gd name="T19" fmla="*/ 5 h 15"/>
                  <a:gd name="T20" fmla="*/ 3 w 9"/>
                  <a:gd name="T21" fmla="*/ 6 h 15"/>
                  <a:gd name="T22" fmla="*/ 2 w 9"/>
                  <a:gd name="T23" fmla="*/ 1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15">
                    <a:moveTo>
                      <a:pt x="3" y="1"/>
                    </a:moveTo>
                    <a:cubicBezTo>
                      <a:pt x="5" y="7"/>
                      <a:pt x="5" y="7"/>
                      <a:pt x="5" y="7"/>
                    </a:cubicBezTo>
                    <a:cubicBezTo>
                      <a:pt x="4" y="5"/>
                      <a:pt x="3" y="4"/>
                      <a:pt x="3" y="3"/>
                    </a:cubicBezTo>
                    <a:cubicBezTo>
                      <a:pt x="2" y="2"/>
                      <a:pt x="4" y="6"/>
                      <a:pt x="3" y="6"/>
                    </a:cubicBezTo>
                    <a:cubicBezTo>
                      <a:pt x="0" y="0"/>
                      <a:pt x="4" y="5"/>
                      <a:pt x="1" y="0"/>
                    </a:cubicBezTo>
                    <a:cubicBezTo>
                      <a:pt x="1" y="1"/>
                      <a:pt x="0" y="1"/>
                      <a:pt x="3" y="6"/>
                    </a:cubicBezTo>
                    <a:cubicBezTo>
                      <a:pt x="0" y="2"/>
                      <a:pt x="0" y="2"/>
                      <a:pt x="0" y="2"/>
                    </a:cubicBezTo>
                    <a:cubicBezTo>
                      <a:pt x="4" y="8"/>
                      <a:pt x="4" y="8"/>
                      <a:pt x="4" y="8"/>
                    </a:cubicBezTo>
                    <a:cubicBezTo>
                      <a:pt x="5" y="10"/>
                      <a:pt x="1" y="3"/>
                      <a:pt x="4" y="7"/>
                    </a:cubicBezTo>
                    <a:cubicBezTo>
                      <a:pt x="5" y="10"/>
                      <a:pt x="5" y="10"/>
                      <a:pt x="5" y="11"/>
                    </a:cubicBezTo>
                    <a:cubicBezTo>
                      <a:pt x="5" y="9"/>
                      <a:pt x="9" y="15"/>
                      <a:pt x="9" y="14"/>
                    </a:cubicBezTo>
                    <a:cubicBezTo>
                      <a:pt x="9" y="13"/>
                      <a:pt x="4" y="4"/>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82" name="Freeform 336">
                <a:extLst>
                  <a:ext uri="{FF2B5EF4-FFF2-40B4-BE49-F238E27FC236}">
                    <a16:creationId xmlns:a16="http://schemas.microsoft.com/office/drawing/2014/main" id="{F24B21BB-93A6-4009-8EB4-D3B8212FE916}"/>
                  </a:ext>
                </a:extLst>
              </p:cNvPr>
              <p:cNvSpPr>
                <a:spLocks/>
              </p:cNvSpPr>
              <p:nvPr/>
            </p:nvSpPr>
            <p:spPr bwMode="auto">
              <a:xfrm>
                <a:off x="5241" y="3184"/>
                <a:ext cx="1" cy="3"/>
              </a:xfrm>
              <a:custGeom>
                <a:avLst/>
                <a:gdLst>
                  <a:gd name="T0" fmla="*/ 0 w 1"/>
                  <a:gd name="T1" fmla="*/ 1 h 3"/>
                  <a:gd name="T2" fmla="*/ 1 w 1"/>
                  <a:gd name="T3" fmla="*/ 3 h 3"/>
                  <a:gd name="T4" fmla="*/ 0 w 1"/>
                  <a:gd name="T5" fmla="*/ 0 h 3"/>
                  <a:gd name="T6" fmla="*/ 0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1"/>
                    </a:moveTo>
                    <a:lnTo>
                      <a:pt x="1" y="3"/>
                    </a:ln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83" name="Freeform 337">
                <a:extLst>
                  <a:ext uri="{FF2B5EF4-FFF2-40B4-BE49-F238E27FC236}">
                    <a16:creationId xmlns:a16="http://schemas.microsoft.com/office/drawing/2014/main" id="{8F9A51B5-17C2-41EE-B43F-BB08D3743908}"/>
                  </a:ext>
                </a:extLst>
              </p:cNvPr>
              <p:cNvSpPr>
                <a:spLocks/>
              </p:cNvSpPr>
              <p:nvPr/>
            </p:nvSpPr>
            <p:spPr bwMode="auto">
              <a:xfrm>
                <a:off x="5238" y="3178"/>
                <a:ext cx="8" cy="12"/>
              </a:xfrm>
              <a:custGeom>
                <a:avLst/>
                <a:gdLst>
                  <a:gd name="T0" fmla="*/ 0 w 9"/>
                  <a:gd name="T1" fmla="*/ 1 h 15"/>
                  <a:gd name="T2" fmla="*/ 2 w 9"/>
                  <a:gd name="T3" fmla="*/ 2 h 15"/>
                  <a:gd name="T4" fmla="*/ 0 w 9"/>
                  <a:gd name="T5" fmla="*/ 2 h 15"/>
                  <a:gd name="T6" fmla="*/ 3 w 9"/>
                  <a:gd name="T7" fmla="*/ 3 h 15"/>
                  <a:gd name="T8" fmla="*/ 2 w 9"/>
                  <a:gd name="T9" fmla="*/ 2 h 15"/>
                  <a:gd name="T10" fmla="*/ 4 w 9"/>
                  <a:gd name="T11" fmla="*/ 5 h 15"/>
                  <a:gd name="T12" fmla="*/ 4 w 9"/>
                  <a:gd name="T13" fmla="*/ 4 h 15"/>
                  <a:gd name="T14" fmla="*/ 4 w 9"/>
                  <a:gd name="T15" fmla="*/ 3 h 15"/>
                  <a:gd name="T16" fmla="*/ 4 w 9"/>
                  <a:gd name="T17" fmla="*/ 3 h 15"/>
                  <a:gd name="T18" fmla="*/ 4 w 9"/>
                  <a:gd name="T19" fmla="*/ 2 h 15"/>
                  <a:gd name="T20" fmla="*/ 0 w 9"/>
                  <a:gd name="T21" fmla="*/ 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15">
                    <a:moveTo>
                      <a:pt x="0" y="1"/>
                    </a:moveTo>
                    <a:cubicBezTo>
                      <a:pt x="2" y="5"/>
                      <a:pt x="2" y="5"/>
                      <a:pt x="2" y="5"/>
                    </a:cubicBezTo>
                    <a:cubicBezTo>
                      <a:pt x="1" y="4"/>
                      <a:pt x="1" y="3"/>
                      <a:pt x="0" y="2"/>
                    </a:cubicBezTo>
                    <a:cubicBezTo>
                      <a:pt x="1" y="4"/>
                      <a:pt x="2" y="6"/>
                      <a:pt x="3" y="7"/>
                    </a:cubicBezTo>
                    <a:cubicBezTo>
                      <a:pt x="6" y="12"/>
                      <a:pt x="2" y="5"/>
                      <a:pt x="2" y="4"/>
                    </a:cubicBezTo>
                    <a:cubicBezTo>
                      <a:pt x="4" y="6"/>
                      <a:pt x="4" y="7"/>
                      <a:pt x="7" y="11"/>
                    </a:cubicBezTo>
                    <a:cubicBezTo>
                      <a:pt x="7" y="11"/>
                      <a:pt x="6" y="10"/>
                      <a:pt x="5" y="10"/>
                    </a:cubicBezTo>
                    <a:cubicBezTo>
                      <a:pt x="9" y="15"/>
                      <a:pt x="7" y="10"/>
                      <a:pt x="6" y="8"/>
                    </a:cubicBezTo>
                    <a:cubicBezTo>
                      <a:pt x="6" y="8"/>
                      <a:pt x="5" y="6"/>
                      <a:pt x="5" y="7"/>
                    </a:cubicBezTo>
                    <a:cubicBezTo>
                      <a:pt x="4" y="5"/>
                      <a:pt x="4" y="5"/>
                      <a:pt x="4" y="5"/>
                    </a:cubicBezTo>
                    <a:cubicBezTo>
                      <a:pt x="1" y="1"/>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84" name="Freeform 338">
                <a:extLst>
                  <a:ext uri="{FF2B5EF4-FFF2-40B4-BE49-F238E27FC236}">
                    <a16:creationId xmlns:a16="http://schemas.microsoft.com/office/drawing/2014/main" id="{4A542A66-8F28-402F-8F40-6960848EB465}"/>
                  </a:ext>
                </a:extLst>
              </p:cNvPr>
              <p:cNvSpPr>
                <a:spLocks/>
              </p:cNvSpPr>
              <p:nvPr/>
            </p:nvSpPr>
            <p:spPr bwMode="auto">
              <a:xfrm>
                <a:off x="5237" y="3178"/>
                <a:ext cx="1" cy="2"/>
              </a:xfrm>
              <a:custGeom>
                <a:avLst/>
                <a:gdLst>
                  <a:gd name="T0" fmla="*/ 1 w 2"/>
                  <a:gd name="T1" fmla="*/ 2 h 2"/>
                  <a:gd name="T2" fmla="*/ 1 w 2"/>
                  <a:gd name="T3" fmla="*/ 2 h 2"/>
                  <a:gd name="T4" fmla="*/ 1 w 2"/>
                  <a:gd name="T5" fmla="*/ 2 h 2"/>
                  <a:gd name="T6" fmla="*/ 0 60000 65536"/>
                  <a:gd name="T7" fmla="*/ 0 60000 65536"/>
                  <a:gd name="T8" fmla="*/ 0 60000 65536"/>
                </a:gdLst>
                <a:ahLst/>
                <a:cxnLst>
                  <a:cxn ang="T6">
                    <a:pos x="T0" y="T1"/>
                  </a:cxn>
                  <a:cxn ang="T7">
                    <a:pos x="T2" y="T3"/>
                  </a:cxn>
                  <a:cxn ang="T8">
                    <a:pos x="T4" y="T5"/>
                  </a:cxn>
                </a:cxnLst>
                <a:rect l="0" t="0" r="r" b="b"/>
                <a:pathLst>
                  <a:path w="2" h="2">
                    <a:moveTo>
                      <a:pt x="1" y="2"/>
                    </a:moveTo>
                    <a:cubicBezTo>
                      <a:pt x="1" y="1"/>
                      <a:pt x="1" y="1"/>
                      <a:pt x="2" y="2"/>
                    </a:cubicBezTo>
                    <a:cubicBezTo>
                      <a:pt x="1" y="1"/>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85" name="Freeform 339">
                <a:extLst>
                  <a:ext uri="{FF2B5EF4-FFF2-40B4-BE49-F238E27FC236}">
                    <a16:creationId xmlns:a16="http://schemas.microsoft.com/office/drawing/2014/main" id="{6BF587F4-BC5B-41F0-B26C-4559AEB48201}"/>
                  </a:ext>
                </a:extLst>
              </p:cNvPr>
              <p:cNvSpPr>
                <a:spLocks/>
              </p:cNvSpPr>
              <p:nvPr/>
            </p:nvSpPr>
            <p:spPr bwMode="auto">
              <a:xfrm>
                <a:off x="5243" y="3184"/>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86" name="Freeform 340">
                <a:extLst>
                  <a:ext uri="{FF2B5EF4-FFF2-40B4-BE49-F238E27FC236}">
                    <a16:creationId xmlns:a16="http://schemas.microsoft.com/office/drawing/2014/main" id="{1F69858C-18D0-4368-8119-B3C31B1704EE}"/>
                  </a:ext>
                </a:extLst>
              </p:cNvPr>
              <p:cNvSpPr>
                <a:spLocks/>
              </p:cNvSpPr>
              <p:nvPr/>
            </p:nvSpPr>
            <p:spPr bwMode="auto">
              <a:xfrm>
                <a:off x="5239" y="3178"/>
                <a:ext cx="2" cy="2"/>
              </a:xfrm>
              <a:custGeom>
                <a:avLst/>
                <a:gdLst>
                  <a:gd name="T0" fmla="*/ 1 w 2"/>
                  <a:gd name="T1" fmla="*/ 2 h 2"/>
                  <a:gd name="T2" fmla="*/ 2 w 2"/>
                  <a:gd name="T3" fmla="*/ 2 h 2"/>
                  <a:gd name="T4" fmla="*/ 0 w 2"/>
                  <a:gd name="T5" fmla="*/ 0 h 2"/>
                  <a:gd name="T6" fmla="*/ 1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87" name="Freeform 341">
                <a:extLst>
                  <a:ext uri="{FF2B5EF4-FFF2-40B4-BE49-F238E27FC236}">
                    <a16:creationId xmlns:a16="http://schemas.microsoft.com/office/drawing/2014/main" id="{0252ACB2-545B-431F-BD69-2EAC665256F5}"/>
                  </a:ext>
                </a:extLst>
              </p:cNvPr>
              <p:cNvSpPr>
                <a:spLocks/>
              </p:cNvSpPr>
              <p:nvPr/>
            </p:nvSpPr>
            <p:spPr bwMode="auto">
              <a:xfrm>
                <a:off x="5238" y="3168"/>
                <a:ext cx="18" cy="19"/>
              </a:xfrm>
              <a:custGeom>
                <a:avLst/>
                <a:gdLst>
                  <a:gd name="T0" fmla="*/ 10 w 22"/>
                  <a:gd name="T1" fmla="*/ 5 h 23"/>
                  <a:gd name="T2" fmla="*/ 9 w 22"/>
                  <a:gd name="T3" fmla="*/ 4 h 23"/>
                  <a:gd name="T4" fmla="*/ 7 w 22"/>
                  <a:gd name="T5" fmla="*/ 2 h 23"/>
                  <a:gd name="T6" fmla="*/ 6 w 22"/>
                  <a:gd name="T7" fmla="*/ 0 h 23"/>
                  <a:gd name="T8" fmla="*/ 6 w 22"/>
                  <a:gd name="T9" fmla="*/ 2 h 23"/>
                  <a:gd name="T10" fmla="*/ 5 w 22"/>
                  <a:gd name="T11" fmla="*/ 0 h 23"/>
                  <a:gd name="T12" fmla="*/ 5 w 22"/>
                  <a:gd name="T13" fmla="*/ 2 h 23"/>
                  <a:gd name="T14" fmla="*/ 5 w 22"/>
                  <a:gd name="T15" fmla="*/ 2 h 23"/>
                  <a:gd name="T16" fmla="*/ 2 w 22"/>
                  <a:gd name="T17" fmla="*/ 4 h 23"/>
                  <a:gd name="T18" fmla="*/ 4 w 22"/>
                  <a:gd name="T19" fmla="*/ 7 h 23"/>
                  <a:gd name="T20" fmla="*/ 2 w 22"/>
                  <a:gd name="T21" fmla="*/ 5 h 23"/>
                  <a:gd name="T22" fmla="*/ 2 w 22"/>
                  <a:gd name="T23" fmla="*/ 5 h 23"/>
                  <a:gd name="T24" fmla="*/ 2 w 22"/>
                  <a:gd name="T25" fmla="*/ 5 h 23"/>
                  <a:gd name="T26" fmla="*/ 3 w 22"/>
                  <a:gd name="T27" fmla="*/ 8 h 23"/>
                  <a:gd name="T28" fmla="*/ 2 w 22"/>
                  <a:gd name="T29" fmla="*/ 5 h 23"/>
                  <a:gd name="T30" fmla="*/ 2 w 22"/>
                  <a:gd name="T31" fmla="*/ 7 h 23"/>
                  <a:gd name="T32" fmla="*/ 3 w 22"/>
                  <a:gd name="T33" fmla="*/ 10 h 23"/>
                  <a:gd name="T34" fmla="*/ 4 w 22"/>
                  <a:gd name="T35" fmla="*/ 10 h 23"/>
                  <a:gd name="T36" fmla="*/ 3 w 22"/>
                  <a:gd name="T37" fmla="*/ 6 h 23"/>
                  <a:gd name="T38" fmla="*/ 5 w 22"/>
                  <a:gd name="T39" fmla="*/ 7 h 23"/>
                  <a:gd name="T40" fmla="*/ 6 w 22"/>
                  <a:gd name="T41" fmla="*/ 8 h 23"/>
                  <a:gd name="T42" fmla="*/ 5 w 22"/>
                  <a:gd name="T43" fmla="*/ 5 h 23"/>
                  <a:gd name="T44" fmla="*/ 6 w 22"/>
                  <a:gd name="T45" fmla="*/ 6 h 23"/>
                  <a:gd name="T46" fmla="*/ 5 w 22"/>
                  <a:gd name="T47" fmla="*/ 5 h 23"/>
                  <a:gd name="T48" fmla="*/ 6 w 22"/>
                  <a:gd name="T49" fmla="*/ 6 h 23"/>
                  <a:gd name="T50" fmla="*/ 4 w 22"/>
                  <a:gd name="T51" fmla="*/ 3 h 23"/>
                  <a:gd name="T52" fmla="*/ 8 w 22"/>
                  <a:gd name="T53" fmla="*/ 7 h 23"/>
                  <a:gd name="T54" fmla="*/ 7 w 22"/>
                  <a:gd name="T55" fmla="*/ 5 h 23"/>
                  <a:gd name="T56" fmla="*/ 6 w 22"/>
                  <a:gd name="T57" fmla="*/ 4 h 23"/>
                  <a:gd name="T58" fmla="*/ 8 w 22"/>
                  <a:gd name="T59" fmla="*/ 6 h 23"/>
                  <a:gd name="T60" fmla="*/ 7 w 22"/>
                  <a:gd name="T61" fmla="*/ 4 h 23"/>
                  <a:gd name="T62" fmla="*/ 6 w 22"/>
                  <a:gd name="T63" fmla="*/ 2 h 23"/>
                  <a:gd name="T64" fmla="*/ 7 w 22"/>
                  <a:gd name="T65" fmla="*/ 3 h 23"/>
                  <a:gd name="T66" fmla="*/ 9 w 22"/>
                  <a:gd name="T67" fmla="*/ 6 h 23"/>
                  <a:gd name="T68" fmla="*/ 10 w 22"/>
                  <a:gd name="T69" fmla="*/ 7 h 23"/>
                  <a:gd name="T70" fmla="*/ 7 w 22"/>
                  <a:gd name="T71" fmla="*/ 3 h 23"/>
                  <a:gd name="T72" fmla="*/ 10 w 22"/>
                  <a:gd name="T73" fmla="*/ 5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3">
                    <a:moveTo>
                      <a:pt x="22" y="11"/>
                    </a:moveTo>
                    <a:cubicBezTo>
                      <a:pt x="20" y="9"/>
                      <a:pt x="19" y="8"/>
                      <a:pt x="19" y="9"/>
                    </a:cubicBezTo>
                    <a:cubicBezTo>
                      <a:pt x="17" y="6"/>
                      <a:pt x="18" y="7"/>
                      <a:pt x="17" y="5"/>
                    </a:cubicBezTo>
                    <a:cubicBezTo>
                      <a:pt x="15" y="4"/>
                      <a:pt x="14" y="2"/>
                      <a:pt x="12" y="0"/>
                    </a:cubicBezTo>
                    <a:cubicBezTo>
                      <a:pt x="11" y="0"/>
                      <a:pt x="14" y="3"/>
                      <a:pt x="13" y="3"/>
                    </a:cubicBezTo>
                    <a:cubicBezTo>
                      <a:pt x="10" y="0"/>
                      <a:pt x="10" y="0"/>
                      <a:pt x="10" y="0"/>
                    </a:cubicBezTo>
                    <a:cubicBezTo>
                      <a:pt x="11" y="2"/>
                      <a:pt x="13" y="5"/>
                      <a:pt x="10" y="4"/>
                    </a:cubicBezTo>
                    <a:cubicBezTo>
                      <a:pt x="9" y="3"/>
                      <a:pt x="10" y="4"/>
                      <a:pt x="10" y="6"/>
                    </a:cubicBezTo>
                    <a:cubicBezTo>
                      <a:pt x="7" y="6"/>
                      <a:pt x="8" y="10"/>
                      <a:pt x="4" y="9"/>
                    </a:cubicBezTo>
                    <a:cubicBezTo>
                      <a:pt x="8" y="14"/>
                      <a:pt x="8" y="14"/>
                      <a:pt x="8" y="14"/>
                    </a:cubicBezTo>
                    <a:cubicBezTo>
                      <a:pt x="6" y="12"/>
                      <a:pt x="7" y="15"/>
                      <a:pt x="5" y="11"/>
                    </a:cubicBezTo>
                    <a:cubicBezTo>
                      <a:pt x="5" y="12"/>
                      <a:pt x="5" y="11"/>
                      <a:pt x="5" y="11"/>
                    </a:cubicBezTo>
                    <a:cubicBezTo>
                      <a:pt x="2" y="7"/>
                      <a:pt x="4" y="12"/>
                      <a:pt x="3" y="11"/>
                    </a:cubicBezTo>
                    <a:cubicBezTo>
                      <a:pt x="3" y="12"/>
                      <a:pt x="7" y="16"/>
                      <a:pt x="7" y="17"/>
                    </a:cubicBezTo>
                    <a:cubicBezTo>
                      <a:pt x="3" y="11"/>
                      <a:pt x="6" y="18"/>
                      <a:pt x="2" y="11"/>
                    </a:cubicBezTo>
                    <a:cubicBezTo>
                      <a:pt x="0" y="10"/>
                      <a:pt x="5" y="16"/>
                      <a:pt x="4" y="16"/>
                    </a:cubicBezTo>
                    <a:cubicBezTo>
                      <a:pt x="6" y="19"/>
                      <a:pt x="6" y="17"/>
                      <a:pt x="7" y="20"/>
                    </a:cubicBezTo>
                    <a:cubicBezTo>
                      <a:pt x="9" y="22"/>
                      <a:pt x="6" y="19"/>
                      <a:pt x="9" y="22"/>
                    </a:cubicBezTo>
                    <a:cubicBezTo>
                      <a:pt x="11" y="23"/>
                      <a:pt x="8" y="15"/>
                      <a:pt x="7" y="12"/>
                    </a:cubicBezTo>
                    <a:cubicBezTo>
                      <a:pt x="10" y="16"/>
                      <a:pt x="10" y="16"/>
                      <a:pt x="10" y="16"/>
                    </a:cubicBezTo>
                    <a:cubicBezTo>
                      <a:pt x="9" y="13"/>
                      <a:pt x="9" y="12"/>
                      <a:pt x="14" y="17"/>
                    </a:cubicBezTo>
                    <a:cubicBezTo>
                      <a:pt x="11" y="14"/>
                      <a:pt x="16" y="17"/>
                      <a:pt x="11" y="11"/>
                    </a:cubicBezTo>
                    <a:cubicBezTo>
                      <a:pt x="12" y="12"/>
                      <a:pt x="12" y="12"/>
                      <a:pt x="13" y="12"/>
                    </a:cubicBezTo>
                    <a:cubicBezTo>
                      <a:pt x="11" y="10"/>
                      <a:pt x="11" y="10"/>
                      <a:pt x="11" y="10"/>
                    </a:cubicBezTo>
                    <a:cubicBezTo>
                      <a:pt x="11" y="10"/>
                      <a:pt x="14" y="13"/>
                      <a:pt x="14" y="13"/>
                    </a:cubicBezTo>
                    <a:cubicBezTo>
                      <a:pt x="12" y="10"/>
                      <a:pt x="11" y="9"/>
                      <a:pt x="9" y="7"/>
                    </a:cubicBezTo>
                    <a:cubicBezTo>
                      <a:pt x="18" y="14"/>
                      <a:pt x="18" y="14"/>
                      <a:pt x="18" y="14"/>
                    </a:cubicBezTo>
                    <a:cubicBezTo>
                      <a:pt x="15" y="11"/>
                      <a:pt x="15" y="11"/>
                      <a:pt x="15" y="11"/>
                    </a:cubicBezTo>
                    <a:cubicBezTo>
                      <a:pt x="16" y="12"/>
                      <a:pt x="14" y="9"/>
                      <a:pt x="13" y="8"/>
                    </a:cubicBezTo>
                    <a:cubicBezTo>
                      <a:pt x="13" y="8"/>
                      <a:pt x="16" y="11"/>
                      <a:pt x="18" y="13"/>
                    </a:cubicBezTo>
                    <a:cubicBezTo>
                      <a:pt x="19" y="14"/>
                      <a:pt x="13" y="7"/>
                      <a:pt x="16" y="9"/>
                    </a:cubicBezTo>
                    <a:cubicBezTo>
                      <a:pt x="13" y="6"/>
                      <a:pt x="13" y="6"/>
                      <a:pt x="13" y="6"/>
                    </a:cubicBezTo>
                    <a:cubicBezTo>
                      <a:pt x="13" y="5"/>
                      <a:pt x="16" y="8"/>
                      <a:pt x="16" y="7"/>
                    </a:cubicBezTo>
                    <a:cubicBezTo>
                      <a:pt x="19" y="10"/>
                      <a:pt x="18" y="10"/>
                      <a:pt x="19" y="12"/>
                    </a:cubicBezTo>
                    <a:cubicBezTo>
                      <a:pt x="20" y="13"/>
                      <a:pt x="21" y="13"/>
                      <a:pt x="22" y="14"/>
                    </a:cubicBezTo>
                    <a:cubicBezTo>
                      <a:pt x="17" y="7"/>
                      <a:pt x="17" y="7"/>
                      <a:pt x="17" y="7"/>
                    </a:cubicBezTo>
                    <a:cubicBezTo>
                      <a:pt x="21" y="11"/>
                      <a:pt x="21" y="11"/>
                      <a:pt x="22"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88" name="Freeform 342">
                <a:extLst>
                  <a:ext uri="{FF2B5EF4-FFF2-40B4-BE49-F238E27FC236}">
                    <a16:creationId xmlns:a16="http://schemas.microsoft.com/office/drawing/2014/main" id="{6E00DB6A-53E9-476A-9CF6-28A6EAFAC38C}"/>
                  </a:ext>
                </a:extLst>
              </p:cNvPr>
              <p:cNvSpPr>
                <a:spLocks/>
              </p:cNvSpPr>
              <p:nvPr/>
            </p:nvSpPr>
            <p:spPr bwMode="auto">
              <a:xfrm>
                <a:off x="5256" y="3180"/>
                <a:ext cx="1" cy="1"/>
              </a:xfrm>
              <a:custGeom>
                <a:avLst/>
                <a:gdLst>
                  <a:gd name="T0" fmla="*/ 0 w 1"/>
                  <a:gd name="T1" fmla="*/ 0 h 1"/>
                  <a:gd name="T2" fmla="*/ 1 w 1"/>
                  <a:gd name="T3" fmla="*/ 1 h 1"/>
                  <a:gd name="T4" fmla="*/ 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89" name="Freeform 343">
                <a:extLst>
                  <a:ext uri="{FF2B5EF4-FFF2-40B4-BE49-F238E27FC236}">
                    <a16:creationId xmlns:a16="http://schemas.microsoft.com/office/drawing/2014/main" id="{729581FA-5131-48CA-808A-97FA858C9C0C}"/>
                  </a:ext>
                </a:extLst>
              </p:cNvPr>
              <p:cNvSpPr>
                <a:spLocks/>
              </p:cNvSpPr>
              <p:nvPr/>
            </p:nvSpPr>
            <p:spPr bwMode="auto">
              <a:xfrm>
                <a:off x="5256" y="317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90" name="Rectangle 344">
                <a:extLst>
                  <a:ext uri="{FF2B5EF4-FFF2-40B4-BE49-F238E27FC236}">
                    <a16:creationId xmlns:a16="http://schemas.microsoft.com/office/drawing/2014/main" id="{3DE48940-8A27-4DBD-BDB6-7CB8C4D3EBAB}"/>
                  </a:ext>
                </a:extLst>
              </p:cNvPr>
              <p:cNvSpPr>
                <a:spLocks noChangeArrowheads="1"/>
              </p:cNvSpPr>
              <p:nvPr/>
            </p:nvSpPr>
            <p:spPr bwMode="auto">
              <a:xfrm>
                <a:off x="5246" y="3171"/>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391" name="Freeform 345">
                <a:extLst>
                  <a:ext uri="{FF2B5EF4-FFF2-40B4-BE49-F238E27FC236}">
                    <a16:creationId xmlns:a16="http://schemas.microsoft.com/office/drawing/2014/main" id="{7EA9C97A-6D71-49CF-AD44-6627DD563ECD}"/>
                  </a:ext>
                </a:extLst>
              </p:cNvPr>
              <p:cNvSpPr>
                <a:spLocks/>
              </p:cNvSpPr>
              <p:nvPr/>
            </p:nvSpPr>
            <p:spPr bwMode="auto">
              <a:xfrm>
                <a:off x="5253" y="3180"/>
                <a:ext cx="2" cy="2"/>
              </a:xfrm>
              <a:custGeom>
                <a:avLst/>
                <a:gdLst>
                  <a:gd name="T0" fmla="*/ 1 w 3"/>
                  <a:gd name="T1" fmla="*/ 1 h 3"/>
                  <a:gd name="T2" fmla="*/ 0 w 3"/>
                  <a:gd name="T3" fmla="*/ 0 h 3"/>
                  <a:gd name="T4" fmla="*/ 1 w 3"/>
                  <a:gd name="T5" fmla="*/ 1 h 3"/>
                  <a:gd name="T6" fmla="*/ 0 60000 65536"/>
                  <a:gd name="T7" fmla="*/ 0 60000 65536"/>
                  <a:gd name="T8" fmla="*/ 0 60000 65536"/>
                </a:gdLst>
                <a:ahLst/>
                <a:cxnLst>
                  <a:cxn ang="T6">
                    <a:pos x="T0" y="T1"/>
                  </a:cxn>
                  <a:cxn ang="T7">
                    <a:pos x="T2" y="T3"/>
                  </a:cxn>
                  <a:cxn ang="T8">
                    <a:pos x="T4" y="T5"/>
                  </a:cxn>
                </a:cxnLst>
                <a:rect l="0" t="0" r="r" b="b"/>
                <a:pathLst>
                  <a:path w="3" h="3">
                    <a:moveTo>
                      <a:pt x="3" y="3"/>
                    </a:moveTo>
                    <a:cubicBezTo>
                      <a:pt x="0" y="0"/>
                      <a:pt x="0" y="0"/>
                      <a:pt x="0" y="0"/>
                    </a:cubicBezTo>
                    <a:cubicBezTo>
                      <a:pt x="1" y="1"/>
                      <a:pt x="2" y="2"/>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92" name="Freeform 346">
                <a:extLst>
                  <a:ext uri="{FF2B5EF4-FFF2-40B4-BE49-F238E27FC236}">
                    <a16:creationId xmlns:a16="http://schemas.microsoft.com/office/drawing/2014/main" id="{BD03ABB4-D430-4166-B2E7-D067D50EC4AE}"/>
                  </a:ext>
                </a:extLst>
              </p:cNvPr>
              <p:cNvSpPr>
                <a:spLocks/>
              </p:cNvSpPr>
              <p:nvPr/>
            </p:nvSpPr>
            <p:spPr bwMode="auto">
              <a:xfrm>
                <a:off x="5250" y="3181"/>
                <a:ext cx="2" cy="3"/>
              </a:xfrm>
              <a:custGeom>
                <a:avLst/>
                <a:gdLst>
                  <a:gd name="T0" fmla="*/ 0 w 2"/>
                  <a:gd name="T1" fmla="*/ 0 h 3"/>
                  <a:gd name="T2" fmla="*/ 1 w 2"/>
                  <a:gd name="T3" fmla="*/ 3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0" y="0"/>
                    </a:moveTo>
                    <a:cubicBezTo>
                      <a:pt x="1" y="3"/>
                      <a:pt x="1" y="3"/>
                      <a:pt x="1" y="3"/>
                    </a:cubicBezTo>
                    <a:cubicBezTo>
                      <a:pt x="2" y="3"/>
                      <a:pt x="1"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93" name="Freeform 347">
                <a:extLst>
                  <a:ext uri="{FF2B5EF4-FFF2-40B4-BE49-F238E27FC236}">
                    <a16:creationId xmlns:a16="http://schemas.microsoft.com/office/drawing/2014/main" id="{1D1DB4FA-7C07-435B-BE3E-A8B2DC98C409}"/>
                  </a:ext>
                </a:extLst>
              </p:cNvPr>
              <p:cNvSpPr>
                <a:spLocks/>
              </p:cNvSpPr>
              <p:nvPr/>
            </p:nvSpPr>
            <p:spPr bwMode="auto">
              <a:xfrm>
                <a:off x="5256" y="3178"/>
                <a:ext cx="1" cy="2"/>
              </a:xfrm>
              <a:custGeom>
                <a:avLst/>
                <a:gdLst>
                  <a:gd name="T0" fmla="*/ 1 w 1"/>
                  <a:gd name="T1" fmla="*/ 2 h 2"/>
                  <a:gd name="T2" fmla="*/ 1 w 1"/>
                  <a:gd name="T3" fmla="*/ 1 h 2"/>
                  <a:gd name="T4" fmla="*/ 0 w 1"/>
                  <a:gd name="T5" fmla="*/ 0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1" y="1"/>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94" name="Freeform 348">
                <a:extLst>
                  <a:ext uri="{FF2B5EF4-FFF2-40B4-BE49-F238E27FC236}">
                    <a16:creationId xmlns:a16="http://schemas.microsoft.com/office/drawing/2014/main" id="{6B7FA97C-8AE5-482A-8480-0DBB67EEE2C6}"/>
                  </a:ext>
                </a:extLst>
              </p:cNvPr>
              <p:cNvSpPr>
                <a:spLocks/>
              </p:cNvSpPr>
              <p:nvPr/>
            </p:nvSpPr>
            <p:spPr bwMode="auto">
              <a:xfrm>
                <a:off x="5247" y="3161"/>
                <a:ext cx="14" cy="15"/>
              </a:xfrm>
              <a:custGeom>
                <a:avLst/>
                <a:gdLst>
                  <a:gd name="T0" fmla="*/ 2 w 17"/>
                  <a:gd name="T1" fmla="*/ 2 h 19"/>
                  <a:gd name="T2" fmla="*/ 2 w 17"/>
                  <a:gd name="T3" fmla="*/ 2 h 19"/>
                  <a:gd name="T4" fmla="*/ 4 w 17"/>
                  <a:gd name="T5" fmla="*/ 4 h 19"/>
                  <a:gd name="T6" fmla="*/ 2 w 17"/>
                  <a:gd name="T7" fmla="*/ 2 h 19"/>
                  <a:gd name="T8" fmla="*/ 2 w 17"/>
                  <a:gd name="T9" fmla="*/ 4 h 19"/>
                  <a:gd name="T10" fmla="*/ 2 w 17"/>
                  <a:gd name="T11" fmla="*/ 3 h 19"/>
                  <a:gd name="T12" fmla="*/ 4 w 17"/>
                  <a:gd name="T13" fmla="*/ 6 h 19"/>
                  <a:gd name="T14" fmla="*/ 2 w 17"/>
                  <a:gd name="T15" fmla="*/ 3 h 19"/>
                  <a:gd name="T16" fmla="*/ 1 w 17"/>
                  <a:gd name="T17" fmla="*/ 3 h 19"/>
                  <a:gd name="T18" fmla="*/ 2 w 17"/>
                  <a:gd name="T19" fmla="*/ 4 h 19"/>
                  <a:gd name="T20" fmla="*/ 3 w 17"/>
                  <a:gd name="T21" fmla="*/ 6 h 19"/>
                  <a:gd name="T22" fmla="*/ 5 w 17"/>
                  <a:gd name="T23" fmla="*/ 7 h 19"/>
                  <a:gd name="T24" fmla="*/ 4 w 17"/>
                  <a:gd name="T25" fmla="*/ 6 h 19"/>
                  <a:gd name="T26" fmla="*/ 5 w 17"/>
                  <a:gd name="T27" fmla="*/ 7 h 19"/>
                  <a:gd name="T28" fmla="*/ 5 w 17"/>
                  <a:gd name="T29" fmla="*/ 6 h 19"/>
                  <a:gd name="T30" fmla="*/ 6 w 17"/>
                  <a:gd name="T31" fmla="*/ 7 h 19"/>
                  <a:gd name="T32" fmla="*/ 5 w 17"/>
                  <a:gd name="T33" fmla="*/ 6 h 19"/>
                  <a:gd name="T34" fmla="*/ 5 w 17"/>
                  <a:gd name="T35" fmla="*/ 6 h 19"/>
                  <a:gd name="T36" fmla="*/ 4 w 17"/>
                  <a:gd name="T37" fmla="*/ 5 h 19"/>
                  <a:gd name="T38" fmla="*/ 6 w 17"/>
                  <a:gd name="T39" fmla="*/ 6 h 19"/>
                  <a:gd name="T40" fmla="*/ 4 w 17"/>
                  <a:gd name="T41" fmla="*/ 5 h 19"/>
                  <a:gd name="T42" fmla="*/ 7 w 17"/>
                  <a:gd name="T43" fmla="*/ 6 h 19"/>
                  <a:gd name="T44" fmla="*/ 6 w 17"/>
                  <a:gd name="T45" fmla="*/ 5 h 19"/>
                  <a:gd name="T46" fmla="*/ 7 w 17"/>
                  <a:gd name="T47" fmla="*/ 6 h 19"/>
                  <a:gd name="T48" fmla="*/ 3 w 17"/>
                  <a:gd name="T49" fmla="*/ 3 h 19"/>
                  <a:gd name="T50" fmla="*/ 7 w 17"/>
                  <a:gd name="T51" fmla="*/ 5 h 19"/>
                  <a:gd name="T52" fmla="*/ 6 w 17"/>
                  <a:gd name="T53" fmla="*/ 5 h 19"/>
                  <a:gd name="T54" fmla="*/ 7 w 17"/>
                  <a:gd name="T55" fmla="*/ 5 h 19"/>
                  <a:gd name="T56" fmla="*/ 6 w 17"/>
                  <a:gd name="T57" fmla="*/ 4 h 19"/>
                  <a:gd name="T58" fmla="*/ 5 w 17"/>
                  <a:gd name="T59" fmla="*/ 3 h 19"/>
                  <a:gd name="T60" fmla="*/ 4 w 17"/>
                  <a:gd name="T61" fmla="*/ 2 h 19"/>
                  <a:gd name="T62" fmla="*/ 5 w 17"/>
                  <a:gd name="T63" fmla="*/ 3 h 19"/>
                  <a:gd name="T64" fmla="*/ 3 w 17"/>
                  <a:gd name="T65" fmla="*/ 2 h 19"/>
                  <a:gd name="T66" fmla="*/ 4 w 17"/>
                  <a:gd name="T67" fmla="*/ 2 h 19"/>
                  <a:gd name="T68" fmla="*/ 2 w 17"/>
                  <a:gd name="T69" fmla="*/ 2 h 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 h="19">
                    <a:moveTo>
                      <a:pt x="5" y="2"/>
                    </a:moveTo>
                    <a:cubicBezTo>
                      <a:pt x="2" y="0"/>
                      <a:pt x="3" y="2"/>
                      <a:pt x="2" y="2"/>
                    </a:cubicBezTo>
                    <a:cubicBezTo>
                      <a:pt x="4" y="4"/>
                      <a:pt x="10" y="8"/>
                      <a:pt x="9" y="9"/>
                    </a:cubicBezTo>
                    <a:cubicBezTo>
                      <a:pt x="3" y="3"/>
                      <a:pt x="3" y="3"/>
                      <a:pt x="3" y="3"/>
                    </a:cubicBezTo>
                    <a:cubicBezTo>
                      <a:pt x="3" y="4"/>
                      <a:pt x="0" y="3"/>
                      <a:pt x="6" y="10"/>
                    </a:cubicBezTo>
                    <a:cubicBezTo>
                      <a:pt x="3" y="7"/>
                      <a:pt x="3" y="7"/>
                      <a:pt x="3" y="7"/>
                    </a:cubicBezTo>
                    <a:cubicBezTo>
                      <a:pt x="3" y="8"/>
                      <a:pt x="12" y="17"/>
                      <a:pt x="9" y="15"/>
                    </a:cubicBezTo>
                    <a:cubicBezTo>
                      <a:pt x="6" y="10"/>
                      <a:pt x="5" y="11"/>
                      <a:pt x="2" y="7"/>
                    </a:cubicBezTo>
                    <a:cubicBezTo>
                      <a:pt x="1" y="7"/>
                      <a:pt x="1" y="7"/>
                      <a:pt x="1" y="7"/>
                    </a:cubicBezTo>
                    <a:cubicBezTo>
                      <a:pt x="1" y="7"/>
                      <a:pt x="3" y="10"/>
                      <a:pt x="2" y="10"/>
                    </a:cubicBezTo>
                    <a:cubicBezTo>
                      <a:pt x="4" y="12"/>
                      <a:pt x="7" y="14"/>
                      <a:pt x="7" y="15"/>
                    </a:cubicBezTo>
                    <a:cubicBezTo>
                      <a:pt x="7" y="15"/>
                      <a:pt x="9" y="17"/>
                      <a:pt x="10" y="18"/>
                    </a:cubicBezTo>
                    <a:cubicBezTo>
                      <a:pt x="9" y="16"/>
                      <a:pt x="10" y="17"/>
                      <a:pt x="8" y="15"/>
                    </a:cubicBezTo>
                    <a:cubicBezTo>
                      <a:pt x="11" y="17"/>
                      <a:pt x="9" y="16"/>
                      <a:pt x="11" y="18"/>
                    </a:cubicBezTo>
                    <a:cubicBezTo>
                      <a:pt x="10" y="15"/>
                      <a:pt x="10" y="15"/>
                      <a:pt x="10" y="15"/>
                    </a:cubicBezTo>
                    <a:cubicBezTo>
                      <a:pt x="10" y="16"/>
                      <a:pt x="12" y="18"/>
                      <a:pt x="12" y="18"/>
                    </a:cubicBezTo>
                    <a:cubicBezTo>
                      <a:pt x="11" y="17"/>
                      <a:pt x="10" y="15"/>
                      <a:pt x="10" y="15"/>
                    </a:cubicBezTo>
                    <a:cubicBezTo>
                      <a:pt x="11" y="16"/>
                      <a:pt x="11" y="16"/>
                      <a:pt x="11" y="16"/>
                    </a:cubicBezTo>
                    <a:cubicBezTo>
                      <a:pt x="10" y="15"/>
                      <a:pt x="12" y="15"/>
                      <a:pt x="8" y="12"/>
                    </a:cubicBezTo>
                    <a:cubicBezTo>
                      <a:pt x="12" y="15"/>
                      <a:pt x="12" y="15"/>
                      <a:pt x="12" y="15"/>
                    </a:cubicBezTo>
                    <a:cubicBezTo>
                      <a:pt x="9" y="13"/>
                      <a:pt x="9" y="13"/>
                      <a:pt x="9" y="13"/>
                    </a:cubicBezTo>
                    <a:cubicBezTo>
                      <a:pt x="11" y="13"/>
                      <a:pt x="17" y="19"/>
                      <a:pt x="15" y="15"/>
                    </a:cubicBezTo>
                    <a:cubicBezTo>
                      <a:pt x="14" y="14"/>
                      <a:pt x="12" y="13"/>
                      <a:pt x="12" y="12"/>
                    </a:cubicBezTo>
                    <a:cubicBezTo>
                      <a:pt x="10" y="11"/>
                      <a:pt x="14" y="15"/>
                      <a:pt x="14" y="15"/>
                    </a:cubicBezTo>
                    <a:cubicBezTo>
                      <a:pt x="11" y="13"/>
                      <a:pt x="9" y="10"/>
                      <a:pt x="7" y="8"/>
                    </a:cubicBezTo>
                    <a:cubicBezTo>
                      <a:pt x="10" y="11"/>
                      <a:pt x="7" y="7"/>
                      <a:pt x="14" y="13"/>
                    </a:cubicBezTo>
                    <a:cubicBezTo>
                      <a:pt x="14" y="13"/>
                      <a:pt x="11" y="10"/>
                      <a:pt x="13" y="11"/>
                    </a:cubicBezTo>
                    <a:cubicBezTo>
                      <a:pt x="14" y="12"/>
                      <a:pt x="14" y="12"/>
                      <a:pt x="14" y="12"/>
                    </a:cubicBezTo>
                    <a:cubicBezTo>
                      <a:pt x="10" y="8"/>
                      <a:pt x="17" y="13"/>
                      <a:pt x="12" y="9"/>
                    </a:cubicBezTo>
                    <a:cubicBezTo>
                      <a:pt x="11" y="8"/>
                      <a:pt x="11" y="8"/>
                      <a:pt x="11" y="8"/>
                    </a:cubicBezTo>
                    <a:cubicBezTo>
                      <a:pt x="9" y="7"/>
                      <a:pt x="9" y="6"/>
                      <a:pt x="9" y="6"/>
                    </a:cubicBezTo>
                    <a:cubicBezTo>
                      <a:pt x="11" y="7"/>
                      <a:pt x="11" y="7"/>
                      <a:pt x="11" y="7"/>
                    </a:cubicBezTo>
                    <a:cubicBezTo>
                      <a:pt x="8" y="5"/>
                      <a:pt x="8" y="4"/>
                      <a:pt x="7" y="3"/>
                    </a:cubicBezTo>
                    <a:cubicBezTo>
                      <a:pt x="6" y="2"/>
                      <a:pt x="8" y="5"/>
                      <a:pt x="9" y="6"/>
                    </a:cubicBezTo>
                    <a:cubicBezTo>
                      <a:pt x="7" y="4"/>
                      <a:pt x="5" y="2"/>
                      <a:pt x="5"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95" name="Freeform 349">
                <a:extLst>
                  <a:ext uri="{FF2B5EF4-FFF2-40B4-BE49-F238E27FC236}">
                    <a16:creationId xmlns:a16="http://schemas.microsoft.com/office/drawing/2014/main" id="{8B47D374-DFED-4A75-81C1-D7629AB443B6}"/>
                  </a:ext>
                </a:extLst>
              </p:cNvPr>
              <p:cNvSpPr>
                <a:spLocks/>
              </p:cNvSpPr>
              <p:nvPr/>
            </p:nvSpPr>
            <p:spPr bwMode="auto">
              <a:xfrm>
                <a:off x="5256" y="3174"/>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96" name="Freeform 350">
                <a:extLst>
                  <a:ext uri="{FF2B5EF4-FFF2-40B4-BE49-F238E27FC236}">
                    <a16:creationId xmlns:a16="http://schemas.microsoft.com/office/drawing/2014/main" id="{02241D6C-CAE9-44FA-9F93-7BC82B9BEC0A}"/>
                  </a:ext>
                </a:extLst>
              </p:cNvPr>
              <p:cNvSpPr>
                <a:spLocks/>
              </p:cNvSpPr>
              <p:nvPr/>
            </p:nvSpPr>
            <p:spPr bwMode="auto">
              <a:xfrm>
                <a:off x="5250" y="3155"/>
                <a:ext cx="16" cy="18"/>
              </a:xfrm>
              <a:custGeom>
                <a:avLst/>
                <a:gdLst>
                  <a:gd name="T0" fmla="*/ 5 w 19"/>
                  <a:gd name="T1" fmla="*/ 6 h 22"/>
                  <a:gd name="T2" fmla="*/ 7 w 19"/>
                  <a:gd name="T3" fmla="*/ 7 h 22"/>
                  <a:gd name="T4" fmla="*/ 3 w 19"/>
                  <a:gd name="T5" fmla="*/ 4 h 22"/>
                  <a:gd name="T6" fmla="*/ 3 w 19"/>
                  <a:gd name="T7" fmla="*/ 3 h 22"/>
                  <a:gd name="T8" fmla="*/ 6 w 19"/>
                  <a:gd name="T9" fmla="*/ 6 h 22"/>
                  <a:gd name="T10" fmla="*/ 7 w 19"/>
                  <a:gd name="T11" fmla="*/ 6 h 22"/>
                  <a:gd name="T12" fmla="*/ 4 w 19"/>
                  <a:gd name="T13" fmla="*/ 4 h 22"/>
                  <a:gd name="T14" fmla="*/ 3 w 19"/>
                  <a:gd name="T15" fmla="*/ 3 h 22"/>
                  <a:gd name="T16" fmla="*/ 3 w 19"/>
                  <a:gd name="T17" fmla="*/ 4 h 22"/>
                  <a:gd name="T18" fmla="*/ 7 w 19"/>
                  <a:gd name="T19" fmla="*/ 6 h 22"/>
                  <a:gd name="T20" fmla="*/ 1 w 19"/>
                  <a:gd name="T21" fmla="*/ 1 h 22"/>
                  <a:gd name="T22" fmla="*/ 2 w 19"/>
                  <a:gd name="T23" fmla="*/ 2 h 22"/>
                  <a:gd name="T24" fmla="*/ 3 w 19"/>
                  <a:gd name="T25" fmla="*/ 2 h 22"/>
                  <a:gd name="T26" fmla="*/ 3 w 19"/>
                  <a:gd name="T27" fmla="*/ 2 h 22"/>
                  <a:gd name="T28" fmla="*/ 3 w 19"/>
                  <a:gd name="T29" fmla="*/ 2 h 22"/>
                  <a:gd name="T30" fmla="*/ 0 w 19"/>
                  <a:gd name="T31" fmla="*/ 2 h 22"/>
                  <a:gd name="T32" fmla="*/ 1 w 19"/>
                  <a:gd name="T33" fmla="*/ 2 h 22"/>
                  <a:gd name="T34" fmla="*/ 3 w 19"/>
                  <a:gd name="T35" fmla="*/ 4 h 22"/>
                  <a:gd name="T36" fmla="*/ 5 w 19"/>
                  <a:gd name="T37" fmla="*/ 6 h 22"/>
                  <a:gd name="T38" fmla="*/ 3 w 19"/>
                  <a:gd name="T39" fmla="*/ 6 h 22"/>
                  <a:gd name="T40" fmla="*/ 7 w 19"/>
                  <a:gd name="T41" fmla="*/ 7 h 22"/>
                  <a:gd name="T42" fmla="*/ 7 w 19"/>
                  <a:gd name="T43" fmla="*/ 9 h 22"/>
                  <a:gd name="T44" fmla="*/ 8 w 19"/>
                  <a:gd name="T45" fmla="*/ 8 h 22"/>
                  <a:gd name="T46" fmla="*/ 5 w 19"/>
                  <a:gd name="T47" fmla="*/ 6 h 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9" h="22">
                    <a:moveTo>
                      <a:pt x="9" y="12"/>
                    </a:moveTo>
                    <a:cubicBezTo>
                      <a:pt x="10" y="12"/>
                      <a:pt x="11" y="14"/>
                      <a:pt x="13" y="15"/>
                    </a:cubicBezTo>
                    <a:cubicBezTo>
                      <a:pt x="11" y="13"/>
                      <a:pt x="8" y="12"/>
                      <a:pt x="5" y="9"/>
                    </a:cubicBezTo>
                    <a:cubicBezTo>
                      <a:pt x="7" y="10"/>
                      <a:pt x="4" y="7"/>
                      <a:pt x="4" y="7"/>
                    </a:cubicBezTo>
                    <a:cubicBezTo>
                      <a:pt x="6" y="9"/>
                      <a:pt x="10" y="12"/>
                      <a:pt x="11" y="13"/>
                    </a:cubicBezTo>
                    <a:cubicBezTo>
                      <a:pt x="10" y="12"/>
                      <a:pt x="12" y="13"/>
                      <a:pt x="13" y="13"/>
                    </a:cubicBezTo>
                    <a:cubicBezTo>
                      <a:pt x="10" y="11"/>
                      <a:pt x="11" y="11"/>
                      <a:pt x="8" y="9"/>
                    </a:cubicBezTo>
                    <a:cubicBezTo>
                      <a:pt x="5" y="7"/>
                      <a:pt x="4" y="6"/>
                      <a:pt x="6" y="7"/>
                    </a:cubicBezTo>
                    <a:cubicBezTo>
                      <a:pt x="8" y="8"/>
                      <a:pt x="7" y="8"/>
                      <a:pt x="7" y="8"/>
                    </a:cubicBezTo>
                    <a:cubicBezTo>
                      <a:pt x="11" y="11"/>
                      <a:pt x="10" y="9"/>
                      <a:pt x="13" y="12"/>
                    </a:cubicBezTo>
                    <a:cubicBezTo>
                      <a:pt x="8" y="8"/>
                      <a:pt x="10" y="7"/>
                      <a:pt x="1" y="1"/>
                    </a:cubicBezTo>
                    <a:cubicBezTo>
                      <a:pt x="0" y="0"/>
                      <a:pt x="1" y="2"/>
                      <a:pt x="2" y="2"/>
                    </a:cubicBezTo>
                    <a:cubicBezTo>
                      <a:pt x="4" y="3"/>
                      <a:pt x="6" y="5"/>
                      <a:pt x="7" y="6"/>
                    </a:cubicBezTo>
                    <a:cubicBezTo>
                      <a:pt x="6" y="5"/>
                      <a:pt x="8" y="8"/>
                      <a:pt x="5" y="5"/>
                    </a:cubicBezTo>
                    <a:cubicBezTo>
                      <a:pt x="3" y="3"/>
                      <a:pt x="3" y="3"/>
                      <a:pt x="3" y="3"/>
                    </a:cubicBezTo>
                    <a:cubicBezTo>
                      <a:pt x="0" y="3"/>
                      <a:pt x="0" y="4"/>
                      <a:pt x="0" y="6"/>
                    </a:cubicBezTo>
                    <a:cubicBezTo>
                      <a:pt x="1" y="6"/>
                      <a:pt x="1" y="6"/>
                      <a:pt x="1" y="6"/>
                    </a:cubicBezTo>
                    <a:cubicBezTo>
                      <a:pt x="3" y="8"/>
                      <a:pt x="3" y="8"/>
                      <a:pt x="4" y="9"/>
                    </a:cubicBezTo>
                    <a:cubicBezTo>
                      <a:pt x="9" y="13"/>
                      <a:pt x="9" y="13"/>
                      <a:pt x="9" y="13"/>
                    </a:cubicBezTo>
                    <a:cubicBezTo>
                      <a:pt x="8" y="13"/>
                      <a:pt x="9" y="13"/>
                      <a:pt x="7" y="12"/>
                    </a:cubicBezTo>
                    <a:cubicBezTo>
                      <a:pt x="9" y="14"/>
                      <a:pt x="11" y="15"/>
                      <a:pt x="13" y="16"/>
                    </a:cubicBezTo>
                    <a:cubicBezTo>
                      <a:pt x="13" y="17"/>
                      <a:pt x="11" y="16"/>
                      <a:pt x="14" y="19"/>
                    </a:cubicBezTo>
                    <a:cubicBezTo>
                      <a:pt x="19" y="22"/>
                      <a:pt x="11" y="15"/>
                      <a:pt x="15" y="18"/>
                    </a:cubicBezTo>
                    <a:lnTo>
                      <a:pt x="9" y="1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97" name="Freeform 351">
                <a:extLst>
                  <a:ext uri="{FF2B5EF4-FFF2-40B4-BE49-F238E27FC236}">
                    <a16:creationId xmlns:a16="http://schemas.microsoft.com/office/drawing/2014/main" id="{0676E0BA-1E45-4E28-AE64-AA2D8A0D0428}"/>
                  </a:ext>
                </a:extLst>
              </p:cNvPr>
              <p:cNvSpPr>
                <a:spLocks/>
              </p:cNvSpPr>
              <p:nvPr/>
            </p:nvSpPr>
            <p:spPr bwMode="auto">
              <a:xfrm>
                <a:off x="5257" y="3166"/>
                <a:ext cx="2" cy="2"/>
              </a:xfrm>
              <a:custGeom>
                <a:avLst/>
                <a:gdLst>
                  <a:gd name="T0" fmla="*/ 2 w 2"/>
                  <a:gd name="T1" fmla="*/ 2 h 2"/>
                  <a:gd name="T2" fmla="*/ 0 w 2"/>
                  <a:gd name="T3" fmla="*/ 0 h 2"/>
                  <a:gd name="T4" fmla="*/ 1 w 2"/>
                  <a:gd name="T5" fmla="*/ 1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0" y="0"/>
                    </a:lnTo>
                    <a:lnTo>
                      <a:pt x="1" y="1"/>
                    </a:lnTo>
                    <a:lnTo>
                      <a:pt x="2"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98" name="Freeform 352">
                <a:extLst>
                  <a:ext uri="{FF2B5EF4-FFF2-40B4-BE49-F238E27FC236}">
                    <a16:creationId xmlns:a16="http://schemas.microsoft.com/office/drawing/2014/main" id="{51BE7F27-2432-49F0-A6A9-DE417D9A24EF}"/>
                  </a:ext>
                </a:extLst>
              </p:cNvPr>
              <p:cNvSpPr>
                <a:spLocks/>
              </p:cNvSpPr>
              <p:nvPr/>
            </p:nvSpPr>
            <p:spPr bwMode="auto">
              <a:xfrm>
                <a:off x="5250" y="3160"/>
                <a:ext cx="3" cy="2"/>
              </a:xfrm>
              <a:custGeom>
                <a:avLst/>
                <a:gdLst>
                  <a:gd name="T0" fmla="*/ 0 w 4"/>
                  <a:gd name="T1" fmla="*/ 0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0" y="0"/>
                    </a:moveTo>
                    <a:cubicBezTo>
                      <a:pt x="3" y="2"/>
                      <a:pt x="3" y="2"/>
                      <a:pt x="3" y="2"/>
                    </a:cubicBezTo>
                    <a:cubicBezTo>
                      <a:pt x="4" y="3"/>
                      <a:pt x="2"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399" name="Freeform 353">
                <a:extLst>
                  <a:ext uri="{FF2B5EF4-FFF2-40B4-BE49-F238E27FC236}">
                    <a16:creationId xmlns:a16="http://schemas.microsoft.com/office/drawing/2014/main" id="{F2082BD0-4650-467A-A78D-CD2C26B18ABD}"/>
                  </a:ext>
                </a:extLst>
              </p:cNvPr>
              <p:cNvSpPr>
                <a:spLocks/>
              </p:cNvSpPr>
              <p:nvPr/>
            </p:nvSpPr>
            <p:spPr bwMode="auto">
              <a:xfrm>
                <a:off x="5260" y="3163"/>
                <a:ext cx="1" cy="2"/>
              </a:xfrm>
              <a:custGeom>
                <a:avLst/>
                <a:gdLst>
                  <a:gd name="T0" fmla="*/ 1 w 1"/>
                  <a:gd name="T1" fmla="*/ 2 h 2"/>
                  <a:gd name="T2" fmla="*/ 1 w 1"/>
                  <a:gd name="T3" fmla="*/ 0 h 2"/>
                  <a:gd name="T4" fmla="*/ 0 w 1"/>
                  <a:gd name="T5" fmla="*/ 0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cubicBezTo>
                      <a:pt x="1" y="0"/>
                      <a:pt x="1" y="0"/>
                      <a:pt x="1" y="0"/>
                    </a:cubicBezTo>
                    <a:cubicBezTo>
                      <a:pt x="0" y="0"/>
                      <a:pt x="0" y="0"/>
                      <a:pt x="0" y="0"/>
                    </a:cubicBezTo>
                    <a:cubicBezTo>
                      <a:pt x="1" y="1"/>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00" name="Freeform 354">
                <a:extLst>
                  <a:ext uri="{FF2B5EF4-FFF2-40B4-BE49-F238E27FC236}">
                    <a16:creationId xmlns:a16="http://schemas.microsoft.com/office/drawing/2014/main" id="{EB2AB2E6-ECDD-455D-9156-2CED6C383ADC}"/>
                  </a:ext>
                </a:extLst>
              </p:cNvPr>
              <p:cNvSpPr>
                <a:spLocks/>
              </p:cNvSpPr>
              <p:nvPr/>
            </p:nvSpPr>
            <p:spPr bwMode="auto">
              <a:xfrm>
                <a:off x="5251" y="3154"/>
                <a:ext cx="9" cy="8"/>
              </a:xfrm>
              <a:custGeom>
                <a:avLst/>
                <a:gdLst>
                  <a:gd name="T0" fmla="*/ 0 w 11"/>
                  <a:gd name="T1" fmla="*/ 0 h 9"/>
                  <a:gd name="T2" fmla="*/ 0 w 11"/>
                  <a:gd name="T3" fmla="*/ 2 h 9"/>
                  <a:gd name="T4" fmla="*/ 5 w 11"/>
                  <a:gd name="T5" fmla="*/ 4 h 9"/>
                  <a:gd name="T6" fmla="*/ 2 w 11"/>
                  <a:gd name="T7" fmla="*/ 3 h 9"/>
                  <a:gd name="T8" fmla="*/ 2 w 11"/>
                  <a:gd name="T9" fmla="*/ 3 h 9"/>
                  <a:gd name="T10" fmla="*/ 0 w 11"/>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9">
                    <a:moveTo>
                      <a:pt x="0" y="0"/>
                    </a:moveTo>
                    <a:cubicBezTo>
                      <a:pt x="0" y="1"/>
                      <a:pt x="3" y="3"/>
                      <a:pt x="0" y="2"/>
                    </a:cubicBezTo>
                    <a:cubicBezTo>
                      <a:pt x="3" y="4"/>
                      <a:pt x="6" y="6"/>
                      <a:pt x="10" y="8"/>
                    </a:cubicBezTo>
                    <a:cubicBezTo>
                      <a:pt x="11" y="9"/>
                      <a:pt x="5" y="5"/>
                      <a:pt x="4" y="3"/>
                    </a:cubicBezTo>
                    <a:cubicBezTo>
                      <a:pt x="7" y="5"/>
                      <a:pt x="3" y="3"/>
                      <a:pt x="4" y="3"/>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01" name="Freeform 355">
                <a:extLst>
                  <a:ext uri="{FF2B5EF4-FFF2-40B4-BE49-F238E27FC236}">
                    <a16:creationId xmlns:a16="http://schemas.microsoft.com/office/drawing/2014/main" id="{F6FF9604-9E8F-4448-8970-CF19D4D69CAD}"/>
                  </a:ext>
                </a:extLst>
              </p:cNvPr>
              <p:cNvSpPr>
                <a:spLocks/>
              </p:cNvSpPr>
              <p:nvPr/>
            </p:nvSpPr>
            <p:spPr bwMode="auto">
              <a:xfrm>
                <a:off x="5254" y="3146"/>
                <a:ext cx="15" cy="18"/>
              </a:xfrm>
              <a:custGeom>
                <a:avLst/>
                <a:gdLst>
                  <a:gd name="T0" fmla="*/ 4 w 19"/>
                  <a:gd name="T1" fmla="*/ 7 h 22"/>
                  <a:gd name="T2" fmla="*/ 4 w 19"/>
                  <a:gd name="T3" fmla="*/ 6 h 22"/>
                  <a:gd name="T4" fmla="*/ 5 w 19"/>
                  <a:gd name="T5" fmla="*/ 7 h 22"/>
                  <a:gd name="T6" fmla="*/ 6 w 19"/>
                  <a:gd name="T7" fmla="*/ 7 h 22"/>
                  <a:gd name="T8" fmla="*/ 5 w 19"/>
                  <a:gd name="T9" fmla="*/ 7 h 22"/>
                  <a:gd name="T10" fmla="*/ 5 w 19"/>
                  <a:gd name="T11" fmla="*/ 6 h 22"/>
                  <a:gd name="T12" fmla="*/ 3 w 19"/>
                  <a:gd name="T13" fmla="*/ 5 h 22"/>
                  <a:gd name="T14" fmla="*/ 6 w 19"/>
                  <a:gd name="T15" fmla="*/ 6 h 22"/>
                  <a:gd name="T16" fmla="*/ 2 w 19"/>
                  <a:gd name="T17" fmla="*/ 4 h 22"/>
                  <a:gd name="T18" fmla="*/ 4 w 19"/>
                  <a:gd name="T19" fmla="*/ 4 h 22"/>
                  <a:gd name="T20" fmla="*/ 4 w 19"/>
                  <a:gd name="T21" fmla="*/ 5 h 22"/>
                  <a:gd name="T22" fmla="*/ 5 w 19"/>
                  <a:gd name="T23" fmla="*/ 4 h 22"/>
                  <a:gd name="T24" fmla="*/ 6 w 19"/>
                  <a:gd name="T25" fmla="*/ 5 h 22"/>
                  <a:gd name="T26" fmla="*/ 6 w 19"/>
                  <a:gd name="T27" fmla="*/ 5 h 22"/>
                  <a:gd name="T28" fmla="*/ 7 w 19"/>
                  <a:gd name="T29" fmla="*/ 5 h 22"/>
                  <a:gd name="T30" fmla="*/ 6 w 19"/>
                  <a:gd name="T31" fmla="*/ 3 h 22"/>
                  <a:gd name="T32" fmla="*/ 7 w 19"/>
                  <a:gd name="T33" fmla="*/ 4 h 22"/>
                  <a:gd name="T34" fmla="*/ 4 w 19"/>
                  <a:gd name="T35" fmla="*/ 2 h 22"/>
                  <a:gd name="T36" fmla="*/ 4 w 19"/>
                  <a:gd name="T37" fmla="*/ 2 h 22"/>
                  <a:gd name="T38" fmla="*/ 6 w 19"/>
                  <a:gd name="T39" fmla="*/ 2 h 22"/>
                  <a:gd name="T40" fmla="*/ 6 w 19"/>
                  <a:gd name="T41" fmla="*/ 2 h 22"/>
                  <a:gd name="T42" fmla="*/ 7 w 19"/>
                  <a:gd name="T43" fmla="*/ 2 h 22"/>
                  <a:gd name="T44" fmla="*/ 5 w 19"/>
                  <a:gd name="T45" fmla="*/ 2 h 22"/>
                  <a:gd name="T46" fmla="*/ 5 w 19"/>
                  <a:gd name="T47" fmla="*/ 2 h 22"/>
                  <a:gd name="T48" fmla="*/ 2 w 19"/>
                  <a:gd name="T49" fmla="*/ 0 h 22"/>
                  <a:gd name="T50" fmla="*/ 2 w 19"/>
                  <a:gd name="T51" fmla="*/ 2 h 22"/>
                  <a:gd name="T52" fmla="*/ 4 w 19"/>
                  <a:gd name="T53" fmla="*/ 2 h 22"/>
                  <a:gd name="T54" fmla="*/ 2 w 19"/>
                  <a:gd name="T55" fmla="*/ 2 h 22"/>
                  <a:gd name="T56" fmla="*/ 4 w 19"/>
                  <a:gd name="T57" fmla="*/ 2 h 22"/>
                  <a:gd name="T58" fmla="*/ 2 w 19"/>
                  <a:gd name="T59" fmla="*/ 2 h 22"/>
                  <a:gd name="T60" fmla="*/ 4 w 19"/>
                  <a:gd name="T61" fmla="*/ 3 h 22"/>
                  <a:gd name="T62" fmla="*/ 2 w 19"/>
                  <a:gd name="T63" fmla="*/ 2 h 22"/>
                  <a:gd name="T64" fmla="*/ 2 w 19"/>
                  <a:gd name="T65" fmla="*/ 5 h 22"/>
                  <a:gd name="T66" fmla="*/ 2 w 19"/>
                  <a:gd name="T67" fmla="*/ 6 h 22"/>
                  <a:gd name="T68" fmla="*/ 2 w 19"/>
                  <a:gd name="T69" fmla="*/ 6 h 22"/>
                  <a:gd name="T70" fmla="*/ 3 w 19"/>
                  <a:gd name="T71" fmla="*/ 7 h 22"/>
                  <a:gd name="T72" fmla="*/ 0 w 19"/>
                  <a:gd name="T73" fmla="*/ 5 h 22"/>
                  <a:gd name="T74" fmla="*/ 1 w 19"/>
                  <a:gd name="T75" fmla="*/ 6 h 22"/>
                  <a:gd name="T76" fmla="*/ 2 w 19"/>
                  <a:gd name="T77" fmla="*/ 6 h 22"/>
                  <a:gd name="T78" fmla="*/ 1 w 19"/>
                  <a:gd name="T79" fmla="*/ 6 h 22"/>
                  <a:gd name="T80" fmla="*/ 5 w 19"/>
                  <a:gd name="T81" fmla="*/ 8 h 22"/>
                  <a:gd name="T82" fmla="*/ 6 w 19"/>
                  <a:gd name="T83" fmla="*/ 9 h 22"/>
                  <a:gd name="T84" fmla="*/ 4 w 19"/>
                  <a:gd name="T85" fmla="*/ 7 h 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 h="22">
                    <a:moveTo>
                      <a:pt x="10" y="16"/>
                    </a:moveTo>
                    <a:cubicBezTo>
                      <a:pt x="10" y="16"/>
                      <a:pt x="8" y="14"/>
                      <a:pt x="10" y="14"/>
                    </a:cubicBezTo>
                    <a:cubicBezTo>
                      <a:pt x="12" y="16"/>
                      <a:pt x="12" y="16"/>
                      <a:pt x="12" y="16"/>
                    </a:cubicBezTo>
                    <a:cubicBezTo>
                      <a:pt x="16" y="19"/>
                      <a:pt x="11" y="15"/>
                      <a:pt x="14" y="17"/>
                    </a:cubicBezTo>
                    <a:cubicBezTo>
                      <a:pt x="12" y="16"/>
                      <a:pt x="12" y="16"/>
                      <a:pt x="12" y="16"/>
                    </a:cubicBezTo>
                    <a:cubicBezTo>
                      <a:pt x="14" y="15"/>
                      <a:pt x="9" y="13"/>
                      <a:pt x="12" y="14"/>
                    </a:cubicBezTo>
                    <a:cubicBezTo>
                      <a:pt x="11" y="13"/>
                      <a:pt x="11" y="13"/>
                      <a:pt x="8" y="11"/>
                    </a:cubicBezTo>
                    <a:cubicBezTo>
                      <a:pt x="12" y="12"/>
                      <a:pt x="12" y="13"/>
                      <a:pt x="15" y="14"/>
                    </a:cubicBezTo>
                    <a:cubicBezTo>
                      <a:pt x="14" y="13"/>
                      <a:pt x="9" y="11"/>
                      <a:pt x="5" y="9"/>
                    </a:cubicBezTo>
                    <a:cubicBezTo>
                      <a:pt x="11" y="11"/>
                      <a:pt x="5" y="8"/>
                      <a:pt x="10" y="9"/>
                    </a:cubicBezTo>
                    <a:cubicBezTo>
                      <a:pt x="10" y="9"/>
                      <a:pt x="11" y="10"/>
                      <a:pt x="10" y="10"/>
                    </a:cubicBezTo>
                    <a:cubicBezTo>
                      <a:pt x="16" y="12"/>
                      <a:pt x="9" y="9"/>
                      <a:pt x="11" y="9"/>
                    </a:cubicBezTo>
                    <a:cubicBezTo>
                      <a:pt x="15" y="11"/>
                      <a:pt x="15" y="11"/>
                      <a:pt x="15" y="11"/>
                    </a:cubicBezTo>
                    <a:cubicBezTo>
                      <a:pt x="15" y="11"/>
                      <a:pt x="12" y="9"/>
                      <a:pt x="16" y="10"/>
                    </a:cubicBezTo>
                    <a:cubicBezTo>
                      <a:pt x="18" y="11"/>
                      <a:pt x="18" y="11"/>
                      <a:pt x="18" y="11"/>
                    </a:cubicBezTo>
                    <a:cubicBezTo>
                      <a:pt x="15" y="9"/>
                      <a:pt x="17" y="8"/>
                      <a:pt x="15" y="7"/>
                    </a:cubicBezTo>
                    <a:cubicBezTo>
                      <a:pt x="18" y="8"/>
                      <a:pt x="18" y="8"/>
                      <a:pt x="18" y="8"/>
                    </a:cubicBezTo>
                    <a:cubicBezTo>
                      <a:pt x="15" y="5"/>
                      <a:pt x="16" y="8"/>
                      <a:pt x="9" y="4"/>
                    </a:cubicBezTo>
                    <a:cubicBezTo>
                      <a:pt x="18" y="8"/>
                      <a:pt x="7" y="3"/>
                      <a:pt x="10" y="4"/>
                    </a:cubicBezTo>
                    <a:cubicBezTo>
                      <a:pt x="14" y="5"/>
                      <a:pt x="12" y="5"/>
                      <a:pt x="16" y="6"/>
                    </a:cubicBezTo>
                    <a:cubicBezTo>
                      <a:pt x="12" y="4"/>
                      <a:pt x="15" y="5"/>
                      <a:pt x="14" y="5"/>
                    </a:cubicBezTo>
                    <a:cubicBezTo>
                      <a:pt x="18" y="6"/>
                      <a:pt x="15" y="4"/>
                      <a:pt x="19" y="6"/>
                    </a:cubicBezTo>
                    <a:cubicBezTo>
                      <a:pt x="12" y="2"/>
                      <a:pt x="12" y="2"/>
                      <a:pt x="12" y="2"/>
                    </a:cubicBezTo>
                    <a:cubicBezTo>
                      <a:pt x="14" y="3"/>
                      <a:pt x="14" y="2"/>
                      <a:pt x="13" y="2"/>
                    </a:cubicBezTo>
                    <a:cubicBezTo>
                      <a:pt x="13" y="2"/>
                      <a:pt x="7" y="0"/>
                      <a:pt x="4" y="0"/>
                    </a:cubicBezTo>
                    <a:cubicBezTo>
                      <a:pt x="6" y="1"/>
                      <a:pt x="7" y="3"/>
                      <a:pt x="5" y="3"/>
                    </a:cubicBezTo>
                    <a:cubicBezTo>
                      <a:pt x="11" y="6"/>
                      <a:pt x="5" y="4"/>
                      <a:pt x="9" y="6"/>
                    </a:cubicBezTo>
                    <a:cubicBezTo>
                      <a:pt x="4" y="4"/>
                      <a:pt x="4" y="4"/>
                      <a:pt x="4" y="4"/>
                    </a:cubicBezTo>
                    <a:cubicBezTo>
                      <a:pt x="5" y="5"/>
                      <a:pt x="7" y="5"/>
                      <a:pt x="9" y="6"/>
                    </a:cubicBezTo>
                    <a:cubicBezTo>
                      <a:pt x="10" y="7"/>
                      <a:pt x="6" y="5"/>
                      <a:pt x="4" y="4"/>
                    </a:cubicBezTo>
                    <a:cubicBezTo>
                      <a:pt x="3" y="5"/>
                      <a:pt x="6" y="5"/>
                      <a:pt x="9" y="7"/>
                    </a:cubicBezTo>
                    <a:cubicBezTo>
                      <a:pt x="2" y="4"/>
                      <a:pt x="2" y="4"/>
                      <a:pt x="2" y="4"/>
                    </a:cubicBezTo>
                    <a:cubicBezTo>
                      <a:pt x="3" y="6"/>
                      <a:pt x="7" y="10"/>
                      <a:pt x="2" y="10"/>
                    </a:cubicBezTo>
                    <a:cubicBezTo>
                      <a:pt x="6" y="12"/>
                      <a:pt x="6" y="12"/>
                      <a:pt x="6" y="12"/>
                    </a:cubicBezTo>
                    <a:cubicBezTo>
                      <a:pt x="4" y="11"/>
                      <a:pt x="14" y="18"/>
                      <a:pt x="5" y="14"/>
                    </a:cubicBezTo>
                    <a:cubicBezTo>
                      <a:pt x="8" y="16"/>
                      <a:pt x="8" y="16"/>
                      <a:pt x="8" y="16"/>
                    </a:cubicBezTo>
                    <a:cubicBezTo>
                      <a:pt x="7" y="15"/>
                      <a:pt x="3" y="13"/>
                      <a:pt x="0" y="11"/>
                    </a:cubicBezTo>
                    <a:cubicBezTo>
                      <a:pt x="1" y="12"/>
                      <a:pt x="0" y="11"/>
                      <a:pt x="1" y="12"/>
                    </a:cubicBezTo>
                    <a:cubicBezTo>
                      <a:pt x="3" y="13"/>
                      <a:pt x="3" y="13"/>
                      <a:pt x="3" y="13"/>
                    </a:cubicBezTo>
                    <a:cubicBezTo>
                      <a:pt x="6" y="15"/>
                      <a:pt x="4" y="14"/>
                      <a:pt x="1" y="13"/>
                    </a:cubicBezTo>
                    <a:cubicBezTo>
                      <a:pt x="4" y="16"/>
                      <a:pt x="8" y="17"/>
                      <a:pt x="11" y="18"/>
                    </a:cubicBezTo>
                    <a:cubicBezTo>
                      <a:pt x="4" y="13"/>
                      <a:pt x="18" y="22"/>
                      <a:pt x="16" y="19"/>
                    </a:cubicBezTo>
                    <a:cubicBezTo>
                      <a:pt x="14" y="17"/>
                      <a:pt x="12" y="17"/>
                      <a:pt x="10" y="1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02" name="Freeform 356">
                <a:extLst>
                  <a:ext uri="{FF2B5EF4-FFF2-40B4-BE49-F238E27FC236}">
                    <a16:creationId xmlns:a16="http://schemas.microsoft.com/office/drawing/2014/main" id="{07A871A3-F22D-4A9F-A32C-5B5328975DF4}"/>
                  </a:ext>
                </a:extLst>
              </p:cNvPr>
              <p:cNvSpPr>
                <a:spLocks/>
              </p:cNvSpPr>
              <p:nvPr/>
            </p:nvSpPr>
            <p:spPr bwMode="auto">
              <a:xfrm>
                <a:off x="5253" y="3154"/>
                <a:ext cx="1" cy="1"/>
              </a:xfrm>
              <a:custGeom>
                <a:avLst/>
                <a:gdLst>
                  <a:gd name="T0" fmla="*/ 0 w 1"/>
                  <a:gd name="T1" fmla="*/ 0 h 1"/>
                  <a:gd name="T2" fmla="*/ 1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03" name="Freeform 357">
                <a:extLst>
                  <a:ext uri="{FF2B5EF4-FFF2-40B4-BE49-F238E27FC236}">
                    <a16:creationId xmlns:a16="http://schemas.microsoft.com/office/drawing/2014/main" id="{7174CA19-9B04-42DC-A358-1060FFB8A253}"/>
                  </a:ext>
                </a:extLst>
              </p:cNvPr>
              <p:cNvSpPr>
                <a:spLocks/>
              </p:cNvSpPr>
              <p:nvPr/>
            </p:nvSpPr>
            <p:spPr bwMode="auto">
              <a:xfrm>
                <a:off x="5264" y="3147"/>
                <a:ext cx="0" cy="1"/>
              </a:xfrm>
              <a:custGeom>
                <a:avLst/>
                <a:gdLst>
                  <a:gd name="T0" fmla="*/ 1 w 1"/>
                  <a:gd name="T1" fmla="*/ 1 h 1"/>
                  <a:gd name="T2" fmla="*/ 1 w 1"/>
                  <a:gd name="T3" fmla="*/ 1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1"/>
                      <a:pt x="1" y="1"/>
                      <a:pt x="1" y="1"/>
                    </a:cubicBezTo>
                    <a:cubicBezTo>
                      <a:pt x="0" y="0"/>
                      <a:pt x="1"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04" name="Rectangle 358">
                <a:extLst>
                  <a:ext uri="{FF2B5EF4-FFF2-40B4-BE49-F238E27FC236}">
                    <a16:creationId xmlns:a16="http://schemas.microsoft.com/office/drawing/2014/main" id="{E5BD0E20-C76D-4899-8C96-5A716551BB35}"/>
                  </a:ext>
                </a:extLst>
              </p:cNvPr>
              <p:cNvSpPr>
                <a:spLocks noChangeArrowheads="1"/>
              </p:cNvSpPr>
              <p:nvPr/>
            </p:nvSpPr>
            <p:spPr bwMode="auto">
              <a:xfrm>
                <a:off x="5255" y="3157"/>
                <a:ext cx="1" cy="2"/>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405" name="Freeform 359">
                <a:extLst>
                  <a:ext uri="{FF2B5EF4-FFF2-40B4-BE49-F238E27FC236}">
                    <a16:creationId xmlns:a16="http://schemas.microsoft.com/office/drawing/2014/main" id="{3ABC88FC-6B7E-4096-81BE-3F05E124EB38}"/>
                  </a:ext>
                </a:extLst>
              </p:cNvPr>
              <p:cNvSpPr>
                <a:spLocks/>
              </p:cNvSpPr>
              <p:nvPr/>
            </p:nvSpPr>
            <p:spPr bwMode="auto">
              <a:xfrm>
                <a:off x="5260" y="3161"/>
                <a:ext cx="2" cy="1"/>
              </a:xfrm>
              <a:custGeom>
                <a:avLst/>
                <a:gdLst>
                  <a:gd name="T0" fmla="*/ 2 w 2"/>
                  <a:gd name="T1" fmla="*/ 1 h 1"/>
                  <a:gd name="T2" fmla="*/ 2 w 2"/>
                  <a:gd name="T3" fmla="*/ 1 h 1"/>
                  <a:gd name="T4" fmla="*/ 0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2" y="1"/>
                    </a:ln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06" name="Freeform 360">
                <a:extLst>
                  <a:ext uri="{FF2B5EF4-FFF2-40B4-BE49-F238E27FC236}">
                    <a16:creationId xmlns:a16="http://schemas.microsoft.com/office/drawing/2014/main" id="{3FABF626-0E63-4FC7-A546-88AE7A898C17}"/>
                  </a:ext>
                </a:extLst>
              </p:cNvPr>
              <p:cNvSpPr>
                <a:spLocks/>
              </p:cNvSpPr>
              <p:nvPr/>
            </p:nvSpPr>
            <p:spPr bwMode="auto">
              <a:xfrm>
                <a:off x="5268" y="3146"/>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07" name="Freeform 361">
                <a:extLst>
                  <a:ext uri="{FF2B5EF4-FFF2-40B4-BE49-F238E27FC236}">
                    <a16:creationId xmlns:a16="http://schemas.microsoft.com/office/drawing/2014/main" id="{0340B323-24E2-46F0-BCB3-50F8D4E3AE8C}"/>
                  </a:ext>
                </a:extLst>
              </p:cNvPr>
              <p:cNvSpPr>
                <a:spLocks/>
              </p:cNvSpPr>
              <p:nvPr/>
            </p:nvSpPr>
            <p:spPr bwMode="auto">
              <a:xfrm>
                <a:off x="5272" y="314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08" name="Freeform 362">
                <a:extLst>
                  <a:ext uri="{FF2B5EF4-FFF2-40B4-BE49-F238E27FC236}">
                    <a16:creationId xmlns:a16="http://schemas.microsoft.com/office/drawing/2014/main" id="{7AA87EE6-A612-4A34-902E-996D034547A9}"/>
                  </a:ext>
                </a:extLst>
              </p:cNvPr>
              <p:cNvSpPr>
                <a:spLocks/>
              </p:cNvSpPr>
              <p:nvPr/>
            </p:nvSpPr>
            <p:spPr bwMode="auto">
              <a:xfrm>
                <a:off x="5250" y="3126"/>
                <a:ext cx="25" cy="23"/>
              </a:xfrm>
              <a:custGeom>
                <a:avLst/>
                <a:gdLst>
                  <a:gd name="T0" fmla="*/ 6 w 31"/>
                  <a:gd name="T1" fmla="*/ 0 h 28"/>
                  <a:gd name="T2" fmla="*/ 4 w 31"/>
                  <a:gd name="T3" fmla="*/ 1 h 28"/>
                  <a:gd name="T4" fmla="*/ 2 w 31"/>
                  <a:gd name="T5" fmla="*/ 2 h 28"/>
                  <a:gd name="T6" fmla="*/ 4 w 31"/>
                  <a:gd name="T7" fmla="*/ 2 h 28"/>
                  <a:gd name="T8" fmla="*/ 5 w 31"/>
                  <a:gd name="T9" fmla="*/ 2 h 28"/>
                  <a:gd name="T10" fmla="*/ 4 w 31"/>
                  <a:gd name="T11" fmla="*/ 3 h 28"/>
                  <a:gd name="T12" fmla="*/ 6 w 31"/>
                  <a:gd name="T13" fmla="*/ 4 h 28"/>
                  <a:gd name="T14" fmla="*/ 5 w 31"/>
                  <a:gd name="T15" fmla="*/ 5 h 28"/>
                  <a:gd name="T16" fmla="*/ 5 w 31"/>
                  <a:gd name="T17" fmla="*/ 5 h 28"/>
                  <a:gd name="T18" fmla="*/ 10 w 31"/>
                  <a:gd name="T19" fmla="*/ 6 h 28"/>
                  <a:gd name="T20" fmla="*/ 10 w 31"/>
                  <a:gd name="T21" fmla="*/ 7 h 28"/>
                  <a:gd name="T22" fmla="*/ 7 w 31"/>
                  <a:gd name="T23" fmla="*/ 7 h 28"/>
                  <a:gd name="T24" fmla="*/ 7 w 31"/>
                  <a:gd name="T25" fmla="*/ 7 h 28"/>
                  <a:gd name="T26" fmla="*/ 6 w 31"/>
                  <a:gd name="T27" fmla="*/ 8 h 28"/>
                  <a:gd name="T28" fmla="*/ 7 w 31"/>
                  <a:gd name="T29" fmla="*/ 9 h 28"/>
                  <a:gd name="T30" fmla="*/ 9 w 31"/>
                  <a:gd name="T31" fmla="*/ 10 h 28"/>
                  <a:gd name="T32" fmla="*/ 6 w 31"/>
                  <a:gd name="T33" fmla="*/ 10 h 28"/>
                  <a:gd name="T34" fmla="*/ 7 w 31"/>
                  <a:gd name="T35" fmla="*/ 10 h 28"/>
                  <a:gd name="T36" fmla="*/ 6 w 31"/>
                  <a:gd name="T37" fmla="*/ 12 h 28"/>
                  <a:gd name="T38" fmla="*/ 7 w 31"/>
                  <a:gd name="T39" fmla="*/ 11 h 28"/>
                  <a:gd name="T40" fmla="*/ 6 w 31"/>
                  <a:gd name="T41" fmla="*/ 11 h 28"/>
                  <a:gd name="T42" fmla="*/ 11 w 31"/>
                  <a:gd name="T43" fmla="*/ 12 h 28"/>
                  <a:gd name="T44" fmla="*/ 12 w 31"/>
                  <a:gd name="T45" fmla="*/ 12 h 28"/>
                  <a:gd name="T46" fmla="*/ 11 w 31"/>
                  <a:gd name="T47" fmla="*/ 11 h 28"/>
                  <a:gd name="T48" fmla="*/ 12 w 31"/>
                  <a:gd name="T49" fmla="*/ 10 h 28"/>
                  <a:gd name="T50" fmla="*/ 12 w 31"/>
                  <a:gd name="T51" fmla="*/ 9 h 28"/>
                  <a:gd name="T52" fmla="*/ 12 w 31"/>
                  <a:gd name="T53" fmla="*/ 8 h 28"/>
                  <a:gd name="T54" fmla="*/ 12 w 31"/>
                  <a:gd name="T55" fmla="*/ 8 h 28"/>
                  <a:gd name="T56" fmla="*/ 12 w 31"/>
                  <a:gd name="T57" fmla="*/ 8 h 28"/>
                  <a:gd name="T58" fmla="*/ 12 w 31"/>
                  <a:gd name="T59" fmla="*/ 7 h 28"/>
                  <a:gd name="T60" fmla="*/ 10 w 31"/>
                  <a:gd name="T61" fmla="*/ 7 h 28"/>
                  <a:gd name="T62" fmla="*/ 12 w 31"/>
                  <a:gd name="T63" fmla="*/ 7 h 28"/>
                  <a:gd name="T64" fmla="*/ 12 w 31"/>
                  <a:gd name="T65" fmla="*/ 6 h 28"/>
                  <a:gd name="T66" fmla="*/ 10 w 31"/>
                  <a:gd name="T67" fmla="*/ 6 h 28"/>
                  <a:gd name="T68" fmla="*/ 10 w 31"/>
                  <a:gd name="T69" fmla="*/ 5 h 28"/>
                  <a:gd name="T70" fmla="*/ 8 w 31"/>
                  <a:gd name="T71" fmla="*/ 3 h 28"/>
                  <a:gd name="T72" fmla="*/ 9 w 31"/>
                  <a:gd name="T73" fmla="*/ 2 h 28"/>
                  <a:gd name="T74" fmla="*/ 8 w 31"/>
                  <a:gd name="T75" fmla="*/ 2 h 28"/>
                  <a:gd name="T76" fmla="*/ 5 w 31"/>
                  <a:gd name="T77" fmla="*/ 2 h 28"/>
                  <a:gd name="T78" fmla="*/ 10 w 31"/>
                  <a:gd name="T79" fmla="*/ 2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 h="28">
                    <a:moveTo>
                      <a:pt x="22" y="0"/>
                    </a:moveTo>
                    <a:cubicBezTo>
                      <a:pt x="21" y="0"/>
                      <a:pt x="19" y="0"/>
                      <a:pt x="16" y="0"/>
                    </a:cubicBezTo>
                    <a:cubicBezTo>
                      <a:pt x="18" y="0"/>
                      <a:pt x="18" y="0"/>
                      <a:pt x="18" y="0"/>
                    </a:cubicBezTo>
                    <a:cubicBezTo>
                      <a:pt x="17" y="0"/>
                      <a:pt x="13" y="0"/>
                      <a:pt x="9" y="1"/>
                    </a:cubicBezTo>
                    <a:cubicBezTo>
                      <a:pt x="11" y="1"/>
                      <a:pt x="11" y="1"/>
                      <a:pt x="11" y="1"/>
                    </a:cubicBezTo>
                    <a:cubicBezTo>
                      <a:pt x="15" y="0"/>
                      <a:pt x="7" y="2"/>
                      <a:pt x="6" y="2"/>
                    </a:cubicBezTo>
                    <a:cubicBezTo>
                      <a:pt x="7" y="2"/>
                      <a:pt x="16" y="1"/>
                      <a:pt x="14" y="2"/>
                    </a:cubicBezTo>
                    <a:cubicBezTo>
                      <a:pt x="14" y="2"/>
                      <a:pt x="12" y="3"/>
                      <a:pt x="10" y="3"/>
                    </a:cubicBezTo>
                    <a:cubicBezTo>
                      <a:pt x="9" y="3"/>
                      <a:pt x="16" y="2"/>
                      <a:pt x="17" y="3"/>
                    </a:cubicBezTo>
                    <a:cubicBezTo>
                      <a:pt x="0" y="5"/>
                      <a:pt x="22" y="4"/>
                      <a:pt x="11" y="5"/>
                    </a:cubicBezTo>
                    <a:cubicBezTo>
                      <a:pt x="13" y="6"/>
                      <a:pt x="11" y="6"/>
                      <a:pt x="15" y="6"/>
                    </a:cubicBezTo>
                    <a:cubicBezTo>
                      <a:pt x="10" y="6"/>
                      <a:pt x="14" y="7"/>
                      <a:pt x="9" y="7"/>
                    </a:cubicBezTo>
                    <a:cubicBezTo>
                      <a:pt x="19" y="7"/>
                      <a:pt x="5" y="9"/>
                      <a:pt x="17" y="8"/>
                    </a:cubicBezTo>
                    <a:cubicBezTo>
                      <a:pt x="14" y="9"/>
                      <a:pt x="18" y="8"/>
                      <a:pt x="15" y="9"/>
                    </a:cubicBezTo>
                    <a:cubicBezTo>
                      <a:pt x="14" y="9"/>
                      <a:pt x="14" y="9"/>
                      <a:pt x="13" y="9"/>
                    </a:cubicBezTo>
                    <a:cubicBezTo>
                      <a:pt x="11" y="9"/>
                      <a:pt x="19" y="10"/>
                      <a:pt x="13" y="10"/>
                    </a:cubicBezTo>
                    <a:cubicBezTo>
                      <a:pt x="12" y="10"/>
                      <a:pt x="17" y="10"/>
                      <a:pt x="20" y="10"/>
                    </a:cubicBezTo>
                    <a:cubicBezTo>
                      <a:pt x="18" y="11"/>
                      <a:pt x="17" y="11"/>
                      <a:pt x="11" y="11"/>
                    </a:cubicBezTo>
                    <a:cubicBezTo>
                      <a:pt x="18" y="11"/>
                      <a:pt x="15" y="12"/>
                      <a:pt x="18" y="12"/>
                    </a:cubicBezTo>
                    <a:cubicBezTo>
                      <a:pt x="18" y="12"/>
                      <a:pt x="19" y="12"/>
                      <a:pt x="22" y="12"/>
                    </a:cubicBezTo>
                    <a:cubicBezTo>
                      <a:pt x="21" y="13"/>
                      <a:pt x="26" y="13"/>
                      <a:pt x="27" y="14"/>
                    </a:cubicBezTo>
                    <a:cubicBezTo>
                      <a:pt x="20" y="14"/>
                      <a:pt x="27" y="13"/>
                      <a:pt x="22" y="14"/>
                    </a:cubicBezTo>
                    <a:cubicBezTo>
                      <a:pt x="19" y="13"/>
                      <a:pt x="19" y="12"/>
                      <a:pt x="14" y="12"/>
                    </a:cubicBezTo>
                    <a:cubicBezTo>
                      <a:pt x="14" y="13"/>
                      <a:pt x="15" y="13"/>
                      <a:pt x="17" y="14"/>
                    </a:cubicBezTo>
                    <a:cubicBezTo>
                      <a:pt x="16" y="15"/>
                      <a:pt x="14" y="14"/>
                      <a:pt x="14" y="14"/>
                    </a:cubicBezTo>
                    <a:cubicBezTo>
                      <a:pt x="11" y="14"/>
                      <a:pt x="20" y="16"/>
                      <a:pt x="17" y="16"/>
                    </a:cubicBezTo>
                    <a:cubicBezTo>
                      <a:pt x="14" y="16"/>
                      <a:pt x="14" y="16"/>
                      <a:pt x="14" y="16"/>
                    </a:cubicBezTo>
                    <a:cubicBezTo>
                      <a:pt x="19" y="16"/>
                      <a:pt x="13" y="17"/>
                      <a:pt x="15" y="18"/>
                    </a:cubicBezTo>
                    <a:cubicBezTo>
                      <a:pt x="17" y="18"/>
                      <a:pt x="18" y="18"/>
                      <a:pt x="19" y="18"/>
                    </a:cubicBezTo>
                    <a:cubicBezTo>
                      <a:pt x="11" y="17"/>
                      <a:pt x="24" y="20"/>
                      <a:pt x="17" y="19"/>
                    </a:cubicBezTo>
                    <a:cubicBezTo>
                      <a:pt x="23" y="20"/>
                      <a:pt x="26" y="22"/>
                      <a:pt x="26" y="22"/>
                    </a:cubicBezTo>
                    <a:cubicBezTo>
                      <a:pt x="21" y="21"/>
                      <a:pt x="21" y="21"/>
                      <a:pt x="21" y="21"/>
                    </a:cubicBezTo>
                    <a:cubicBezTo>
                      <a:pt x="24" y="21"/>
                      <a:pt x="15" y="19"/>
                      <a:pt x="13" y="19"/>
                    </a:cubicBezTo>
                    <a:cubicBezTo>
                      <a:pt x="16" y="20"/>
                      <a:pt x="12" y="20"/>
                      <a:pt x="16" y="21"/>
                    </a:cubicBezTo>
                    <a:cubicBezTo>
                      <a:pt x="12" y="20"/>
                      <a:pt x="12" y="20"/>
                      <a:pt x="12" y="20"/>
                    </a:cubicBezTo>
                    <a:cubicBezTo>
                      <a:pt x="11" y="20"/>
                      <a:pt x="22" y="22"/>
                      <a:pt x="17" y="22"/>
                    </a:cubicBezTo>
                    <a:cubicBezTo>
                      <a:pt x="14" y="21"/>
                      <a:pt x="14" y="21"/>
                      <a:pt x="14" y="21"/>
                    </a:cubicBezTo>
                    <a:cubicBezTo>
                      <a:pt x="14" y="23"/>
                      <a:pt x="8" y="22"/>
                      <a:pt x="15" y="25"/>
                    </a:cubicBezTo>
                    <a:cubicBezTo>
                      <a:pt x="18" y="26"/>
                      <a:pt x="24" y="27"/>
                      <a:pt x="26" y="28"/>
                    </a:cubicBezTo>
                    <a:cubicBezTo>
                      <a:pt x="24" y="27"/>
                      <a:pt x="19" y="25"/>
                      <a:pt x="17" y="24"/>
                    </a:cubicBezTo>
                    <a:cubicBezTo>
                      <a:pt x="22" y="25"/>
                      <a:pt x="22" y="25"/>
                      <a:pt x="22" y="25"/>
                    </a:cubicBezTo>
                    <a:cubicBezTo>
                      <a:pt x="19" y="24"/>
                      <a:pt x="17" y="23"/>
                      <a:pt x="14" y="23"/>
                    </a:cubicBezTo>
                    <a:cubicBezTo>
                      <a:pt x="12" y="22"/>
                      <a:pt x="19" y="24"/>
                      <a:pt x="16" y="22"/>
                    </a:cubicBezTo>
                    <a:cubicBezTo>
                      <a:pt x="21" y="24"/>
                      <a:pt x="21" y="24"/>
                      <a:pt x="26" y="25"/>
                    </a:cubicBezTo>
                    <a:cubicBezTo>
                      <a:pt x="23" y="24"/>
                      <a:pt x="23" y="24"/>
                      <a:pt x="23" y="24"/>
                    </a:cubicBezTo>
                    <a:cubicBezTo>
                      <a:pt x="25" y="25"/>
                      <a:pt x="25" y="24"/>
                      <a:pt x="27" y="25"/>
                    </a:cubicBezTo>
                    <a:cubicBezTo>
                      <a:pt x="21" y="23"/>
                      <a:pt x="30" y="25"/>
                      <a:pt x="27" y="23"/>
                    </a:cubicBezTo>
                    <a:cubicBezTo>
                      <a:pt x="26" y="23"/>
                      <a:pt x="26" y="23"/>
                      <a:pt x="26" y="23"/>
                    </a:cubicBezTo>
                    <a:cubicBezTo>
                      <a:pt x="23" y="23"/>
                      <a:pt x="24" y="22"/>
                      <a:pt x="23" y="22"/>
                    </a:cubicBezTo>
                    <a:cubicBezTo>
                      <a:pt x="27" y="23"/>
                      <a:pt x="27" y="22"/>
                      <a:pt x="28" y="22"/>
                    </a:cubicBezTo>
                    <a:cubicBezTo>
                      <a:pt x="26" y="22"/>
                      <a:pt x="21" y="20"/>
                      <a:pt x="21" y="20"/>
                    </a:cubicBezTo>
                    <a:cubicBezTo>
                      <a:pt x="27" y="21"/>
                      <a:pt x="24" y="20"/>
                      <a:pt x="29" y="20"/>
                    </a:cubicBezTo>
                    <a:cubicBezTo>
                      <a:pt x="24" y="19"/>
                      <a:pt x="27" y="19"/>
                      <a:pt x="24" y="19"/>
                    </a:cubicBezTo>
                    <a:cubicBezTo>
                      <a:pt x="23" y="18"/>
                      <a:pt x="24" y="18"/>
                      <a:pt x="27" y="18"/>
                    </a:cubicBezTo>
                    <a:cubicBezTo>
                      <a:pt x="27" y="19"/>
                      <a:pt x="27" y="19"/>
                      <a:pt x="27" y="19"/>
                    </a:cubicBezTo>
                    <a:cubicBezTo>
                      <a:pt x="28" y="18"/>
                      <a:pt x="28" y="18"/>
                      <a:pt x="28" y="18"/>
                    </a:cubicBezTo>
                    <a:cubicBezTo>
                      <a:pt x="29" y="19"/>
                      <a:pt x="29" y="19"/>
                      <a:pt x="29" y="19"/>
                    </a:cubicBezTo>
                    <a:cubicBezTo>
                      <a:pt x="29" y="18"/>
                      <a:pt x="25" y="18"/>
                      <a:pt x="28" y="18"/>
                    </a:cubicBezTo>
                    <a:cubicBezTo>
                      <a:pt x="29" y="18"/>
                      <a:pt x="29" y="18"/>
                      <a:pt x="30" y="18"/>
                    </a:cubicBezTo>
                    <a:cubicBezTo>
                      <a:pt x="31" y="18"/>
                      <a:pt x="22" y="16"/>
                      <a:pt x="27" y="16"/>
                    </a:cubicBezTo>
                    <a:cubicBezTo>
                      <a:pt x="24" y="16"/>
                      <a:pt x="24" y="15"/>
                      <a:pt x="18" y="15"/>
                    </a:cubicBezTo>
                    <a:cubicBezTo>
                      <a:pt x="20" y="15"/>
                      <a:pt x="25" y="15"/>
                      <a:pt x="24" y="15"/>
                    </a:cubicBezTo>
                    <a:cubicBezTo>
                      <a:pt x="19" y="14"/>
                      <a:pt x="26" y="14"/>
                      <a:pt x="22" y="14"/>
                    </a:cubicBezTo>
                    <a:cubicBezTo>
                      <a:pt x="28" y="15"/>
                      <a:pt x="24" y="14"/>
                      <a:pt x="29" y="15"/>
                    </a:cubicBezTo>
                    <a:cubicBezTo>
                      <a:pt x="31" y="14"/>
                      <a:pt x="24" y="13"/>
                      <a:pt x="25" y="13"/>
                    </a:cubicBezTo>
                    <a:cubicBezTo>
                      <a:pt x="29" y="13"/>
                      <a:pt x="29" y="13"/>
                      <a:pt x="29" y="13"/>
                    </a:cubicBezTo>
                    <a:cubicBezTo>
                      <a:pt x="27" y="12"/>
                      <a:pt x="23" y="12"/>
                      <a:pt x="27" y="12"/>
                    </a:cubicBezTo>
                    <a:cubicBezTo>
                      <a:pt x="24" y="12"/>
                      <a:pt x="24" y="12"/>
                      <a:pt x="24" y="12"/>
                    </a:cubicBezTo>
                    <a:cubicBezTo>
                      <a:pt x="26" y="12"/>
                      <a:pt x="25" y="11"/>
                      <a:pt x="29" y="11"/>
                    </a:cubicBezTo>
                    <a:cubicBezTo>
                      <a:pt x="22" y="10"/>
                      <a:pt x="22" y="10"/>
                      <a:pt x="22" y="10"/>
                    </a:cubicBezTo>
                    <a:cubicBezTo>
                      <a:pt x="29" y="9"/>
                      <a:pt x="23" y="8"/>
                      <a:pt x="17" y="8"/>
                    </a:cubicBezTo>
                    <a:cubicBezTo>
                      <a:pt x="17" y="8"/>
                      <a:pt x="18" y="7"/>
                      <a:pt x="20" y="7"/>
                    </a:cubicBezTo>
                    <a:cubicBezTo>
                      <a:pt x="22" y="7"/>
                      <a:pt x="22" y="7"/>
                      <a:pt x="22" y="7"/>
                    </a:cubicBezTo>
                    <a:cubicBezTo>
                      <a:pt x="22" y="7"/>
                      <a:pt x="26" y="6"/>
                      <a:pt x="21" y="6"/>
                    </a:cubicBezTo>
                    <a:cubicBezTo>
                      <a:pt x="19" y="6"/>
                      <a:pt x="24" y="6"/>
                      <a:pt x="25" y="6"/>
                    </a:cubicBezTo>
                    <a:cubicBezTo>
                      <a:pt x="18" y="5"/>
                      <a:pt x="31" y="3"/>
                      <a:pt x="19" y="4"/>
                    </a:cubicBezTo>
                    <a:cubicBezTo>
                      <a:pt x="19" y="4"/>
                      <a:pt x="17" y="5"/>
                      <a:pt x="17" y="5"/>
                    </a:cubicBezTo>
                    <a:cubicBezTo>
                      <a:pt x="16" y="5"/>
                      <a:pt x="13" y="6"/>
                      <a:pt x="13" y="5"/>
                    </a:cubicBezTo>
                    <a:cubicBezTo>
                      <a:pt x="13" y="5"/>
                      <a:pt x="17" y="4"/>
                      <a:pt x="15" y="4"/>
                    </a:cubicBezTo>
                    <a:cubicBezTo>
                      <a:pt x="22" y="3"/>
                      <a:pt x="22" y="3"/>
                      <a:pt x="22" y="3"/>
                    </a:cubicBezTo>
                    <a:cubicBezTo>
                      <a:pt x="30" y="1"/>
                      <a:pt x="12" y="3"/>
                      <a:pt x="2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09" name="Freeform 363">
                <a:extLst>
                  <a:ext uri="{FF2B5EF4-FFF2-40B4-BE49-F238E27FC236}">
                    <a16:creationId xmlns:a16="http://schemas.microsoft.com/office/drawing/2014/main" id="{252FBA21-05F9-4559-9525-01DA23AC91BB}"/>
                  </a:ext>
                </a:extLst>
              </p:cNvPr>
              <p:cNvSpPr>
                <a:spLocks/>
              </p:cNvSpPr>
              <p:nvPr/>
            </p:nvSpPr>
            <p:spPr bwMode="auto">
              <a:xfrm>
                <a:off x="5268" y="3132"/>
                <a:ext cx="4" cy="0"/>
              </a:xfrm>
              <a:custGeom>
                <a:avLst/>
                <a:gdLst>
                  <a:gd name="T0" fmla="*/ 0 w 4"/>
                  <a:gd name="T1" fmla="*/ 4 w 4"/>
                  <a:gd name="T2" fmla="*/ 1 w 4"/>
                  <a:gd name="T3" fmla="*/ 0 w 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4">
                    <a:moveTo>
                      <a:pt x="0" y="0"/>
                    </a:moveTo>
                    <a:cubicBezTo>
                      <a:pt x="4" y="0"/>
                      <a:pt x="4" y="0"/>
                      <a:pt x="4" y="0"/>
                    </a:cubicBezTo>
                    <a:cubicBezTo>
                      <a:pt x="1" y="0"/>
                      <a:pt x="1" y="0"/>
                      <a:pt x="1" y="0"/>
                    </a:cubicBezTo>
                    <a:cubicBezTo>
                      <a:pt x="1" y="0"/>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10" name="Freeform 364">
                <a:extLst>
                  <a:ext uri="{FF2B5EF4-FFF2-40B4-BE49-F238E27FC236}">
                    <a16:creationId xmlns:a16="http://schemas.microsoft.com/office/drawing/2014/main" id="{B24A3602-B1E1-4632-9901-DE0B3D8B29E3}"/>
                  </a:ext>
                </a:extLst>
              </p:cNvPr>
              <p:cNvSpPr>
                <a:spLocks/>
              </p:cNvSpPr>
              <p:nvPr/>
            </p:nvSpPr>
            <p:spPr bwMode="auto">
              <a:xfrm>
                <a:off x="5268" y="3131"/>
                <a:ext cx="1" cy="1"/>
              </a:xfrm>
              <a:custGeom>
                <a:avLst/>
                <a:gdLst>
                  <a:gd name="T0" fmla="*/ 1 w 2"/>
                  <a:gd name="T1" fmla="*/ 1 h 1"/>
                  <a:gd name="T2" fmla="*/ 0 w 2"/>
                  <a:gd name="T3" fmla="*/ 0 h 1"/>
                  <a:gd name="T4" fmla="*/ 1 w 2"/>
                  <a:gd name="T5" fmla="*/ 1 h 1"/>
                  <a:gd name="T6" fmla="*/ 1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0" y="0"/>
                      <a:pt x="0" y="0"/>
                      <a:pt x="0" y="0"/>
                    </a:cubicBezTo>
                    <a:cubicBezTo>
                      <a:pt x="0" y="1"/>
                      <a:pt x="0" y="1"/>
                      <a:pt x="1" y="1"/>
                    </a:cubicBez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11" name="Freeform 365">
                <a:extLst>
                  <a:ext uri="{FF2B5EF4-FFF2-40B4-BE49-F238E27FC236}">
                    <a16:creationId xmlns:a16="http://schemas.microsoft.com/office/drawing/2014/main" id="{5E33107A-CCD4-48F4-BD6F-ADB4C62C879F}"/>
                  </a:ext>
                </a:extLst>
              </p:cNvPr>
              <p:cNvSpPr>
                <a:spLocks/>
              </p:cNvSpPr>
              <p:nvPr/>
            </p:nvSpPr>
            <p:spPr bwMode="auto">
              <a:xfrm>
                <a:off x="5266" y="3124"/>
                <a:ext cx="2" cy="1"/>
              </a:xfrm>
              <a:custGeom>
                <a:avLst/>
                <a:gdLst>
                  <a:gd name="T0" fmla="*/ 1 w 2"/>
                  <a:gd name="T1" fmla="*/ 1 h 1"/>
                  <a:gd name="T2" fmla="*/ 1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1" y="1"/>
                      <a:pt x="2" y="0"/>
                      <a:pt x="1" y="0"/>
                    </a:cubicBezTo>
                    <a:cubicBezTo>
                      <a:pt x="0" y="1"/>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12" name="Rectangle 366">
                <a:extLst>
                  <a:ext uri="{FF2B5EF4-FFF2-40B4-BE49-F238E27FC236}">
                    <a16:creationId xmlns:a16="http://schemas.microsoft.com/office/drawing/2014/main" id="{75DBF8EC-664D-4631-BFF3-AB454CE1CEA6}"/>
                  </a:ext>
                </a:extLst>
              </p:cNvPr>
              <p:cNvSpPr>
                <a:spLocks noChangeArrowheads="1"/>
              </p:cNvSpPr>
              <p:nvPr/>
            </p:nvSpPr>
            <p:spPr bwMode="auto">
              <a:xfrm>
                <a:off x="5264" y="3125"/>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413" name="Freeform 367">
                <a:extLst>
                  <a:ext uri="{FF2B5EF4-FFF2-40B4-BE49-F238E27FC236}">
                    <a16:creationId xmlns:a16="http://schemas.microsoft.com/office/drawing/2014/main" id="{F2AE2D41-B698-4263-AC29-99016685A07C}"/>
                  </a:ext>
                </a:extLst>
              </p:cNvPr>
              <p:cNvSpPr>
                <a:spLocks/>
              </p:cNvSpPr>
              <p:nvPr/>
            </p:nvSpPr>
            <p:spPr bwMode="auto">
              <a:xfrm>
                <a:off x="5247" y="3116"/>
                <a:ext cx="21" cy="11"/>
              </a:xfrm>
              <a:custGeom>
                <a:avLst/>
                <a:gdLst>
                  <a:gd name="T0" fmla="*/ 5 w 26"/>
                  <a:gd name="T1" fmla="*/ 2 h 13"/>
                  <a:gd name="T2" fmla="*/ 3 w 26"/>
                  <a:gd name="T3" fmla="*/ 3 h 13"/>
                  <a:gd name="T4" fmla="*/ 5 w 26"/>
                  <a:gd name="T5" fmla="*/ 1 h 13"/>
                  <a:gd name="T6" fmla="*/ 2 w 26"/>
                  <a:gd name="T7" fmla="*/ 3 h 13"/>
                  <a:gd name="T8" fmla="*/ 4 w 26"/>
                  <a:gd name="T9" fmla="*/ 3 h 13"/>
                  <a:gd name="T10" fmla="*/ 3 w 26"/>
                  <a:gd name="T11" fmla="*/ 3 h 13"/>
                  <a:gd name="T12" fmla="*/ 6 w 26"/>
                  <a:gd name="T13" fmla="*/ 4 h 13"/>
                  <a:gd name="T14" fmla="*/ 2 w 26"/>
                  <a:gd name="T15" fmla="*/ 5 h 13"/>
                  <a:gd name="T16" fmla="*/ 4 w 26"/>
                  <a:gd name="T17" fmla="*/ 5 h 13"/>
                  <a:gd name="T18" fmla="*/ 5 w 26"/>
                  <a:gd name="T19" fmla="*/ 5 h 13"/>
                  <a:gd name="T20" fmla="*/ 4 w 26"/>
                  <a:gd name="T21" fmla="*/ 5 h 13"/>
                  <a:gd name="T22" fmla="*/ 5 w 26"/>
                  <a:gd name="T23" fmla="*/ 5 h 13"/>
                  <a:gd name="T24" fmla="*/ 5 w 26"/>
                  <a:gd name="T25" fmla="*/ 5 h 13"/>
                  <a:gd name="T26" fmla="*/ 5 w 26"/>
                  <a:gd name="T27" fmla="*/ 5 h 13"/>
                  <a:gd name="T28" fmla="*/ 6 w 26"/>
                  <a:gd name="T29" fmla="*/ 6 h 13"/>
                  <a:gd name="T30" fmla="*/ 4 w 26"/>
                  <a:gd name="T31" fmla="*/ 6 h 13"/>
                  <a:gd name="T32" fmla="*/ 6 w 26"/>
                  <a:gd name="T33" fmla="*/ 6 h 13"/>
                  <a:gd name="T34" fmla="*/ 8 w 26"/>
                  <a:gd name="T35" fmla="*/ 6 h 13"/>
                  <a:gd name="T36" fmla="*/ 7 w 26"/>
                  <a:gd name="T37" fmla="*/ 5 h 13"/>
                  <a:gd name="T38" fmla="*/ 7 w 26"/>
                  <a:gd name="T39" fmla="*/ 6 h 13"/>
                  <a:gd name="T40" fmla="*/ 6 w 26"/>
                  <a:gd name="T41" fmla="*/ 5 h 13"/>
                  <a:gd name="T42" fmla="*/ 8 w 26"/>
                  <a:gd name="T43" fmla="*/ 5 h 13"/>
                  <a:gd name="T44" fmla="*/ 10 w 26"/>
                  <a:gd name="T45" fmla="*/ 3 h 13"/>
                  <a:gd name="T46" fmla="*/ 10 w 26"/>
                  <a:gd name="T47" fmla="*/ 3 h 13"/>
                  <a:gd name="T48" fmla="*/ 9 w 26"/>
                  <a:gd name="T49" fmla="*/ 3 h 13"/>
                  <a:gd name="T50" fmla="*/ 8 w 26"/>
                  <a:gd name="T51" fmla="*/ 4 h 13"/>
                  <a:gd name="T52" fmla="*/ 5 w 26"/>
                  <a:gd name="T53" fmla="*/ 5 h 13"/>
                  <a:gd name="T54" fmla="*/ 5 w 26"/>
                  <a:gd name="T55" fmla="*/ 5 h 13"/>
                  <a:gd name="T56" fmla="*/ 7 w 26"/>
                  <a:gd name="T57" fmla="*/ 4 h 13"/>
                  <a:gd name="T58" fmla="*/ 6 w 26"/>
                  <a:gd name="T59" fmla="*/ 4 h 13"/>
                  <a:gd name="T60" fmla="*/ 9 w 26"/>
                  <a:gd name="T61" fmla="*/ 3 h 13"/>
                  <a:gd name="T62" fmla="*/ 6 w 26"/>
                  <a:gd name="T63" fmla="*/ 3 h 13"/>
                  <a:gd name="T64" fmla="*/ 6 w 26"/>
                  <a:gd name="T65" fmla="*/ 3 h 13"/>
                  <a:gd name="T66" fmla="*/ 7 w 26"/>
                  <a:gd name="T67" fmla="*/ 3 h 13"/>
                  <a:gd name="T68" fmla="*/ 6 w 26"/>
                  <a:gd name="T69" fmla="*/ 3 h 13"/>
                  <a:gd name="T70" fmla="*/ 6 w 26"/>
                  <a:gd name="T71" fmla="*/ 3 h 13"/>
                  <a:gd name="T72" fmla="*/ 5 w 26"/>
                  <a:gd name="T73" fmla="*/ 3 h 13"/>
                  <a:gd name="T74" fmla="*/ 5 w 26"/>
                  <a:gd name="T75" fmla="*/ 2 h 13"/>
                  <a:gd name="T76" fmla="*/ 5 w 26"/>
                  <a:gd name="T77" fmla="*/ 2 h 13"/>
                  <a:gd name="T78" fmla="*/ 2 w 26"/>
                  <a:gd name="T79" fmla="*/ 3 h 13"/>
                  <a:gd name="T80" fmla="*/ 5 w 26"/>
                  <a:gd name="T81" fmla="*/ 2 h 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13">
                    <a:moveTo>
                      <a:pt x="12" y="2"/>
                    </a:moveTo>
                    <a:cubicBezTo>
                      <a:pt x="8" y="3"/>
                      <a:pt x="8" y="3"/>
                      <a:pt x="8" y="3"/>
                    </a:cubicBezTo>
                    <a:cubicBezTo>
                      <a:pt x="10" y="2"/>
                      <a:pt x="7" y="2"/>
                      <a:pt x="11" y="1"/>
                    </a:cubicBezTo>
                    <a:cubicBezTo>
                      <a:pt x="5" y="3"/>
                      <a:pt x="10" y="0"/>
                      <a:pt x="3" y="3"/>
                    </a:cubicBezTo>
                    <a:cubicBezTo>
                      <a:pt x="6" y="4"/>
                      <a:pt x="2" y="7"/>
                      <a:pt x="10" y="7"/>
                    </a:cubicBezTo>
                    <a:cubicBezTo>
                      <a:pt x="7" y="7"/>
                      <a:pt x="7" y="7"/>
                      <a:pt x="7" y="7"/>
                    </a:cubicBezTo>
                    <a:cubicBezTo>
                      <a:pt x="13" y="6"/>
                      <a:pt x="0" y="10"/>
                      <a:pt x="13" y="8"/>
                    </a:cubicBezTo>
                    <a:cubicBezTo>
                      <a:pt x="6" y="9"/>
                      <a:pt x="6" y="9"/>
                      <a:pt x="6" y="9"/>
                    </a:cubicBezTo>
                    <a:cubicBezTo>
                      <a:pt x="5" y="10"/>
                      <a:pt x="15" y="8"/>
                      <a:pt x="9" y="10"/>
                    </a:cubicBezTo>
                    <a:cubicBezTo>
                      <a:pt x="12" y="9"/>
                      <a:pt x="12" y="9"/>
                      <a:pt x="12" y="9"/>
                    </a:cubicBezTo>
                    <a:cubicBezTo>
                      <a:pt x="10" y="10"/>
                      <a:pt x="10" y="10"/>
                      <a:pt x="10" y="10"/>
                    </a:cubicBezTo>
                    <a:cubicBezTo>
                      <a:pt x="12" y="10"/>
                      <a:pt x="12" y="10"/>
                      <a:pt x="12" y="10"/>
                    </a:cubicBezTo>
                    <a:cubicBezTo>
                      <a:pt x="14" y="9"/>
                      <a:pt x="14" y="10"/>
                      <a:pt x="12" y="10"/>
                    </a:cubicBezTo>
                    <a:cubicBezTo>
                      <a:pt x="10" y="11"/>
                      <a:pt x="11" y="10"/>
                      <a:pt x="11" y="10"/>
                    </a:cubicBezTo>
                    <a:cubicBezTo>
                      <a:pt x="9" y="11"/>
                      <a:pt x="13" y="10"/>
                      <a:pt x="13" y="11"/>
                    </a:cubicBezTo>
                    <a:cubicBezTo>
                      <a:pt x="11" y="11"/>
                      <a:pt x="10" y="11"/>
                      <a:pt x="9" y="11"/>
                    </a:cubicBezTo>
                    <a:cubicBezTo>
                      <a:pt x="12" y="12"/>
                      <a:pt x="6" y="13"/>
                      <a:pt x="15" y="12"/>
                    </a:cubicBezTo>
                    <a:cubicBezTo>
                      <a:pt x="17" y="12"/>
                      <a:pt x="18" y="11"/>
                      <a:pt x="19" y="11"/>
                    </a:cubicBezTo>
                    <a:cubicBezTo>
                      <a:pt x="22" y="10"/>
                      <a:pt x="18" y="10"/>
                      <a:pt x="16" y="10"/>
                    </a:cubicBezTo>
                    <a:cubicBezTo>
                      <a:pt x="16" y="11"/>
                      <a:pt x="16" y="11"/>
                      <a:pt x="16" y="11"/>
                    </a:cubicBezTo>
                    <a:cubicBezTo>
                      <a:pt x="6" y="12"/>
                      <a:pt x="18" y="10"/>
                      <a:pt x="14" y="10"/>
                    </a:cubicBezTo>
                    <a:cubicBezTo>
                      <a:pt x="17" y="9"/>
                      <a:pt x="17" y="10"/>
                      <a:pt x="19" y="9"/>
                    </a:cubicBezTo>
                    <a:cubicBezTo>
                      <a:pt x="26" y="7"/>
                      <a:pt x="14" y="9"/>
                      <a:pt x="23" y="7"/>
                    </a:cubicBezTo>
                    <a:cubicBezTo>
                      <a:pt x="23" y="7"/>
                      <a:pt x="23" y="7"/>
                      <a:pt x="23" y="7"/>
                    </a:cubicBezTo>
                    <a:cubicBezTo>
                      <a:pt x="24" y="7"/>
                      <a:pt x="22" y="7"/>
                      <a:pt x="21" y="7"/>
                    </a:cubicBezTo>
                    <a:cubicBezTo>
                      <a:pt x="19" y="8"/>
                      <a:pt x="19" y="8"/>
                      <a:pt x="19" y="8"/>
                    </a:cubicBezTo>
                    <a:cubicBezTo>
                      <a:pt x="18" y="8"/>
                      <a:pt x="14" y="9"/>
                      <a:pt x="12" y="9"/>
                    </a:cubicBezTo>
                    <a:cubicBezTo>
                      <a:pt x="16" y="8"/>
                      <a:pt x="10" y="9"/>
                      <a:pt x="12" y="9"/>
                    </a:cubicBezTo>
                    <a:cubicBezTo>
                      <a:pt x="16" y="7"/>
                      <a:pt x="15" y="8"/>
                      <a:pt x="17" y="8"/>
                    </a:cubicBezTo>
                    <a:cubicBezTo>
                      <a:pt x="15" y="8"/>
                      <a:pt x="15" y="8"/>
                      <a:pt x="15" y="8"/>
                    </a:cubicBezTo>
                    <a:cubicBezTo>
                      <a:pt x="15" y="8"/>
                      <a:pt x="19" y="6"/>
                      <a:pt x="21" y="6"/>
                    </a:cubicBezTo>
                    <a:cubicBezTo>
                      <a:pt x="18" y="6"/>
                      <a:pt x="19" y="6"/>
                      <a:pt x="15" y="7"/>
                    </a:cubicBezTo>
                    <a:cubicBezTo>
                      <a:pt x="19" y="6"/>
                      <a:pt x="18" y="4"/>
                      <a:pt x="14" y="5"/>
                    </a:cubicBezTo>
                    <a:cubicBezTo>
                      <a:pt x="15" y="5"/>
                      <a:pt x="18" y="4"/>
                      <a:pt x="17" y="4"/>
                    </a:cubicBezTo>
                    <a:cubicBezTo>
                      <a:pt x="18" y="4"/>
                      <a:pt x="16" y="4"/>
                      <a:pt x="13" y="5"/>
                    </a:cubicBezTo>
                    <a:cubicBezTo>
                      <a:pt x="11" y="5"/>
                      <a:pt x="12" y="4"/>
                      <a:pt x="15" y="3"/>
                    </a:cubicBezTo>
                    <a:cubicBezTo>
                      <a:pt x="12" y="4"/>
                      <a:pt x="12" y="4"/>
                      <a:pt x="12" y="4"/>
                    </a:cubicBezTo>
                    <a:cubicBezTo>
                      <a:pt x="7" y="5"/>
                      <a:pt x="15" y="2"/>
                      <a:pt x="12" y="2"/>
                    </a:cubicBezTo>
                    <a:cubicBezTo>
                      <a:pt x="12" y="2"/>
                      <a:pt x="12" y="2"/>
                      <a:pt x="12" y="2"/>
                    </a:cubicBezTo>
                    <a:cubicBezTo>
                      <a:pt x="11" y="2"/>
                      <a:pt x="4" y="5"/>
                      <a:pt x="6" y="4"/>
                    </a:cubicBezTo>
                    <a:cubicBezTo>
                      <a:pt x="9" y="3"/>
                      <a:pt x="9" y="3"/>
                      <a:pt x="1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14" name="Freeform 368">
                <a:extLst>
                  <a:ext uri="{FF2B5EF4-FFF2-40B4-BE49-F238E27FC236}">
                    <a16:creationId xmlns:a16="http://schemas.microsoft.com/office/drawing/2014/main" id="{ED13540D-F6E7-4833-BFE0-0552013CD61E}"/>
                  </a:ext>
                </a:extLst>
              </p:cNvPr>
              <p:cNvSpPr>
                <a:spLocks/>
              </p:cNvSpPr>
              <p:nvPr/>
            </p:nvSpPr>
            <p:spPr bwMode="auto">
              <a:xfrm>
                <a:off x="5248" y="3116"/>
                <a:ext cx="7" cy="3"/>
              </a:xfrm>
              <a:custGeom>
                <a:avLst/>
                <a:gdLst>
                  <a:gd name="T0" fmla="*/ 4 w 8"/>
                  <a:gd name="T1" fmla="*/ 2 h 4"/>
                  <a:gd name="T2" fmla="*/ 4 w 8"/>
                  <a:gd name="T3" fmla="*/ 1 h 4"/>
                  <a:gd name="T4" fmla="*/ 1 w 8"/>
                  <a:gd name="T5" fmla="*/ 2 h 4"/>
                  <a:gd name="T6" fmla="*/ 3 w 8"/>
                  <a:gd name="T7" fmla="*/ 2 h 4"/>
                  <a:gd name="T8" fmla="*/ 4 w 8"/>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4" y="2"/>
                    </a:moveTo>
                    <a:cubicBezTo>
                      <a:pt x="8" y="1"/>
                      <a:pt x="8" y="1"/>
                      <a:pt x="8" y="1"/>
                    </a:cubicBezTo>
                    <a:cubicBezTo>
                      <a:pt x="8" y="0"/>
                      <a:pt x="4" y="2"/>
                      <a:pt x="1" y="3"/>
                    </a:cubicBezTo>
                    <a:cubicBezTo>
                      <a:pt x="2" y="3"/>
                      <a:pt x="0" y="4"/>
                      <a:pt x="3" y="3"/>
                    </a:cubicBezTo>
                    <a:cubicBezTo>
                      <a:pt x="3" y="2"/>
                      <a:pt x="4" y="2"/>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15" name="Freeform 369">
                <a:extLst>
                  <a:ext uri="{FF2B5EF4-FFF2-40B4-BE49-F238E27FC236}">
                    <a16:creationId xmlns:a16="http://schemas.microsoft.com/office/drawing/2014/main" id="{DD9C96FF-EAA9-436D-8F87-08C842667E92}"/>
                  </a:ext>
                </a:extLst>
              </p:cNvPr>
              <p:cNvSpPr>
                <a:spLocks/>
              </p:cNvSpPr>
              <p:nvPr/>
            </p:nvSpPr>
            <p:spPr bwMode="auto">
              <a:xfrm>
                <a:off x="5241" y="3112"/>
                <a:ext cx="16" cy="7"/>
              </a:xfrm>
              <a:custGeom>
                <a:avLst/>
                <a:gdLst>
                  <a:gd name="T0" fmla="*/ 5 w 19"/>
                  <a:gd name="T1" fmla="*/ 2 h 9"/>
                  <a:gd name="T2" fmla="*/ 3 w 19"/>
                  <a:gd name="T3" fmla="*/ 2 h 9"/>
                  <a:gd name="T4" fmla="*/ 3 w 19"/>
                  <a:gd name="T5" fmla="*/ 2 h 9"/>
                  <a:gd name="T6" fmla="*/ 6 w 19"/>
                  <a:gd name="T7" fmla="*/ 2 h 9"/>
                  <a:gd name="T8" fmla="*/ 5 w 19"/>
                  <a:gd name="T9" fmla="*/ 2 h 9"/>
                  <a:gd name="T10" fmla="*/ 7 w 19"/>
                  <a:gd name="T11" fmla="*/ 2 h 9"/>
                  <a:gd name="T12" fmla="*/ 6 w 19"/>
                  <a:gd name="T13" fmla="*/ 2 h 9"/>
                  <a:gd name="T14" fmla="*/ 7 w 19"/>
                  <a:gd name="T15" fmla="*/ 2 h 9"/>
                  <a:gd name="T16" fmla="*/ 7 w 19"/>
                  <a:gd name="T17" fmla="*/ 2 h 9"/>
                  <a:gd name="T18" fmla="*/ 8 w 19"/>
                  <a:gd name="T19" fmla="*/ 2 h 9"/>
                  <a:gd name="T20" fmla="*/ 5 w 19"/>
                  <a:gd name="T21" fmla="*/ 2 h 9"/>
                  <a:gd name="T22" fmla="*/ 8 w 19"/>
                  <a:gd name="T23" fmla="*/ 2 h 9"/>
                  <a:gd name="T24" fmla="*/ 8 w 19"/>
                  <a:gd name="T25" fmla="*/ 2 h 9"/>
                  <a:gd name="T26" fmla="*/ 8 w 19"/>
                  <a:gd name="T27" fmla="*/ 2 h 9"/>
                  <a:gd name="T28" fmla="*/ 6 w 19"/>
                  <a:gd name="T29" fmla="*/ 2 h 9"/>
                  <a:gd name="T30" fmla="*/ 8 w 19"/>
                  <a:gd name="T31" fmla="*/ 2 h 9"/>
                  <a:gd name="T32" fmla="*/ 7 w 19"/>
                  <a:gd name="T33" fmla="*/ 1 h 9"/>
                  <a:gd name="T34" fmla="*/ 3 w 19"/>
                  <a:gd name="T35" fmla="*/ 2 h 9"/>
                  <a:gd name="T36" fmla="*/ 6 w 19"/>
                  <a:gd name="T37" fmla="*/ 1 h 9"/>
                  <a:gd name="T38" fmla="*/ 6 w 19"/>
                  <a:gd name="T39" fmla="*/ 0 h 9"/>
                  <a:gd name="T40" fmla="*/ 3 w 19"/>
                  <a:gd name="T41" fmla="*/ 2 h 9"/>
                  <a:gd name="T42" fmla="*/ 5 w 19"/>
                  <a:gd name="T43" fmla="*/ 2 h 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9">
                    <a:moveTo>
                      <a:pt x="10" y="4"/>
                    </a:moveTo>
                    <a:cubicBezTo>
                      <a:pt x="6" y="5"/>
                      <a:pt x="6" y="5"/>
                      <a:pt x="6" y="5"/>
                    </a:cubicBezTo>
                    <a:cubicBezTo>
                      <a:pt x="7" y="6"/>
                      <a:pt x="9" y="6"/>
                      <a:pt x="6" y="7"/>
                    </a:cubicBezTo>
                    <a:cubicBezTo>
                      <a:pt x="5" y="8"/>
                      <a:pt x="11" y="6"/>
                      <a:pt x="12" y="6"/>
                    </a:cubicBezTo>
                    <a:cubicBezTo>
                      <a:pt x="9" y="7"/>
                      <a:pt x="9" y="7"/>
                      <a:pt x="9" y="7"/>
                    </a:cubicBezTo>
                    <a:cubicBezTo>
                      <a:pt x="11" y="6"/>
                      <a:pt x="7" y="9"/>
                      <a:pt x="13" y="6"/>
                    </a:cubicBezTo>
                    <a:cubicBezTo>
                      <a:pt x="14" y="6"/>
                      <a:pt x="10" y="7"/>
                      <a:pt x="11" y="6"/>
                    </a:cubicBezTo>
                    <a:cubicBezTo>
                      <a:pt x="14" y="6"/>
                      <a:pt x="14" y="6"/>
                      <a:pt x="14" y="6"/>
                    </a:cubicBezTo>
                    <a:cubicBezTo>
                      <a:pt x="13" y="5"/>
                      <a:pt x="13" y="5"/>
                      <a:pt x="13" y="5"/>
                    </a:cubicBezTo>
                    <a:cubicBezTo>
                      <a:pt x="15" y="4"/>
                      <a:pt x="15" y="4"/>
                      <a:pt x="15" y="4"/>
                    </a:cubicBezTo>
                    <a:cubicBezTo>
                      <a:pt x="19" y="2"/>
                      <a:pt x="7" y="8"/>
                      <a:pt x="9" y="6"/>
                    </a:cubicBezTo>
                    <a:cubicBezTo>
                      <a:pt x="15" y="3"/>
                      <a:pt x="15" y="3"/>
                      <a:pt x="15" y="3"/>
                    </a:cubicBezTo>
                    <a:cubicBezTo>
                      <a:pt x="15" y="3"/>
                      <a:pt x="13" y="4"/>
                      <a:pt x="16" y="2"/>
                    </a:cubicBezTo>
                    <a:cubicBezTo>
                      <a:pt x="16" y="2"/>
                      <a:pt x="13" y="3"/>
                      <a:pt x="15" y="2"/>
                    </a:cubicBezTo>
                    <a:cubicBezTo>
                      <a:pt x="14" y="3"/>
                      <a:pt x="12" y="4"/>
                      <a:pt x="11" y="4"/>
                    </a:cubicBezTo>
                    <a:cubicBezTo>
                      <a:pt x="6" y="6"/>
                      <a:pt x="14" y="3"/>
                      <a:pt x="16" y="2"/>
                    </a:cubicBezTo>
                    <a:cubicBezTo>
                      <a:pt x="12" y="3"/>
                      <a:pt x="9" y="3"/>
                      <a:pt x="13" y="1"/>
                    </a:cubicBezTo>
                    <a:cubicBezTo>
                      <a:pt x="10" y="3"/>
                      <a:pt x="6" y="4"/>
                      <a:pt x="6" y="4"/>
                    </a:cubicBezTo>
                    <a:cubicBezTo>
                      <a:pt x="11" y="1"/>
                      <a:pt x="11" y="1"/>
                      <a:pt x="11" y="1"/>
                    </a:cubicBezTo>
                    <a:cubicBezTo>
                      <a:pt x="11" y="1"/>
                      <a:pt x="13" y="0"/>
                      <a:pt x="12" y="0"/>
                    </a:cubicBezTo>
                    <a:cubicBezTo>
                      <a:pt x="9" y="2"/>
                      <a:pt x="5" y="4"/>
                      <a:pt x="3" y="5"/>
                    </a:cubicBezTo>
                    <a:cubicBezTo>
                      <a:pt x="0" y="7"/>
                      <a:pt x="10" y="3"/>
                      <a:pt x="10"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16" name="Rectangle 370">
                <a:extLst>
                  <a:ext uri="{FF2B5EF4-FFF2-40B4-BE49-F238E27FC236}">
                    <a16:creationId xmlns:a16="http://schemas.microsoft.com/office/drawing/2014/main" id="{F4B5C9D6-EFE8-4CC7-84E7-12026C740D54}"/>
                  </a:ext>
                </a:extLst>
              </p:cNvPr>
              <p:cNvSpPr>
                <a:spLocks noChangeArrowheads="1"/>
              </p:cNvSpPr>
              <p:nvPr/>
            </p:nvSpPr>
            <p:spPr bwMode="auto">
              <a:xfrm>
                <a:off x="5246" y="3116"/>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417" name="Freeform 371">
                <a:extLst>
                  <a:ext uri="{FF2B5EF4-FFF2-40B4-BE49-F238E27FC236}">
                    <a16:creationId xmlns:a16="http://schemas.microsoft.com/office/drawing/2014/main" id="{1905A81D-FF9D-4461-9AC3-FDC500AE86B6}"/>
                  </a:ext>
                </a:extLst>
              </p:cNvPr>
              <p:cNvSpPr>
                <a:spLocks/>
              </p:cNvSpPr>
              <p:nvPr/>
            </p:nvSpPr>
            <p:spPr bwMode="auto">
              <a:xfrm>
                <a:off x="4616" y="2821"/>
                <a:ext cx="2" cy="2"/>
              </a:xfrm>
              <a:custGeom>
                <a:avLst/>
                <a:gdLst>
                  <a:gd name="T0" fmla="*/ 1 w 2"/>
                  <a:gd name="T1" fmla="*/ 1 h 2"/>
                  <a:gd name="T2" fmla="*/ 2 w 2"/>
                  <a:gd name="T3" fmla="*/ 0 h 2"/>
                  <a:gd name="T4" fmla="*/ 0 w 2"/>
                  <a:gd name="T5" fmla="*/ 2 h 2"/>
                  <a:gd name="T6" fmla="*/ 1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1"/>
                    </a:moveTo>
                    <a:lnTo>
                      <a:pt x="2" y="0"/>
                    </a:lnTo>
                    <a:lnTo>
                      <a:pt x="0"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18" name="Freeform 372">
                <a:extLst>
                  <a:ext uri="{FF2B5EF4-FFF2-40B4-BE49-F238E27FC236}">
                    <a16:creationId xmlns:a16="http://schemas.microsoft.com/office/drawing/2014/main" id="{78F66E93-7BE8-432E-BE9E-F98CB192D8C4}"/>
                  </a:ext>
                </a:extLst>
              </p:cNvPr>
              <p:cNvSpPr>
                <a:spLocks/>
              </p:cNvSpPr>
              <p:nvPr/>
            </p:nvSpPr>
            <p:spPr bwMode="auto">
              <a:xfrm>
                <a:off x="4615" y="2816"/>
                <a:ext cx="11" cy="8"/>
              </a:xfrm>
              <a:custGeom>
                <a:avLst/>
                <a:gdLst>
                  <a:gd name="T0" fmla="*/ 7 w 13"/>
                  <a:gd name="T1" fmla="*/ 0 h 10"/>
                  <a:gd name="T2" fmla="*/ 6 w 13"/>
                  <a:gd name="T3" fmla="*/ 0 h 10"/>
                  <a:gd name="T4" fmla="*/ 0 w 13"/>
                  <a:gd name="T5" fmla="*/ 4 h 10"/>
                  <a:gd name="T6" fmla="*/ 3 w 13"/>
                  <a:gd name="T7" fmla="*/ 2 h 10"/>
                  <a:gd name="T8" fmla="*/ 3 w 13"/>
                  <a:gd name="T9" fmla="*/ 2 h 10"/>
                  <a:gd name="T10" fmla="*/ 5 w 13"/>
                  <a:gd name="T11" fmla="*/ 2 h 10"/>
                  <a:gd name="T12" fmla="*/ 5 w 13"/>
                  <a:gd name="T13" fmla="*/ 2 h 10"/>
                  <a:gd name="T14" fmla="*/ 7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0">
                    <a:moveTo>
                      <a:pt x="13" y="0"/>
                    </a:moveTo>
                    <a:cubicBezTo>
                      <a:pt x="11" y="0"/>
                      <a:pt x="11" y="0"/>
                      <a:pt x="11" y="0"/>
                    </a:cubicBezTo>
                    <a:cubicBezTo>
                      <a:pt x="3" y="7"/>
                      <a:pt x="5" y="4"/>
                      <a:pt x="0" y="10"/>
                    </a:cubicBezTo>
                    <a:cubicBezTo>
                      <a:pt x="1" y="9"/>
                      <a:pt x="4" y="7"/>
                      <a:pt x="7" y="4"/>
                    </a:cubicBezTo>
                    <a:cubicBezTo>
                      <a:pt x="7" y="5"/>
                      <a:pt x="4" y="7"/>
                      <a:pt x="5" y="6"/>
                    </a:cubicBezTo>
                    <a:cubicBezTo>
                      <a:pt x="7" y="4"/>
                      <a:pt x="7" y="4"/>
                      <a:pt x="10" y="2"/>
                    </a:cubicBezTo>
                    <a:cubicBezTo>
                      <a:pt x="12" y="0"/>
                      <a:pt x="8" y="4"/>
                      <a:pt x="9" y="2"/>
                    </a:cubicBezTo>
                    <a:lnTo>
                      <a:pt x="1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19" name="Freeform 373">
                <a:extLst>
                  <a:ext uri="{FF2B5EF4-FFF2-40B4-BE49-F238E27FC236}">
                    <a16:creationId xmlns:a16="http://schemas.microsoft.com/office/drawing/2014/main" id="{0C5C1F8D-F010-42CE-9652-AFA2DA28AB6B}"/>
                  </a:ext>
                </a:extLst>
              </p:cNvPr>
              <p:cNvSpPr>
                <a:spLocks/>
              </p:cNvSpPr>
              <p:nvPr/>
            </p:nvSpPr>
            <p:spPr bwMode="auto">
              <a:xfrm>
                <a:off x="4618" y="2817"/>
                <a:ext cx="4" cy="3"/>
              </a:xfrm>
              <a:custGeom>
                <a:avLst/>
                <a:gdLst>
                  <a:gd name="T0" fmla="*/ 0 w 4"/>
                  <a:gd name="T1" fmla="*/ 3 h 3"/>
                  <a:gd name="T2" fmla="*/ 4 w 4"/>
                  <a:gd name="T3" fmla="*/ 0 h 3"/>
                  <a:gd name="T4" fmla="*/ 0 w 4"/>
                  <a:gd name="T5" fmla="*/ 3 h 3"/>
                  <a:gd name="T6" fmla="*/ 0 60000 65536"/>
                  <a:gd name="T7" fmla="*/ 0 60000 65536"/>
                  <a:gd name="T8" fmla="*/ 0 60000 65536"/>
                </a:gdLst>
                <a:ahLst/>
                <a:cxnLst>
                  <a:cxn ang="T6">
                    <a:pos x="T0" y="T1"/>
                  </a:cxn>
                  <a:cxn ang="T7">
                    <a:pos x="T2" y="T3"/>
                  </a:cxn>
                  <a:cxn ang="T8">
                    <a:pos x="T4" y="T5"/>
                  </a:cxn>
                </a:cxnLst>
                <a:rect l="0" t="0" r="r" b="b"/>
                <a:pathLst>
                  <a:path w="4" h="3">
                    <a:moveTo>
                      <a:pt x="0" y="3"/>
                    </a:moveTo>
                    <a:cubicBezTo>
                      <a:pt x="4" y="0"/>
                      <a:pt x="4" y="0"/>
                      <a:pt x="4" y="0"/>
                    </a:cubicBezTo>
                    <a:cubicBezTo>
                      <a:pt x="3" y="1"/>
                      <a:pt x="1" y="3"/>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20" name="Freeform 374">
                <a:extLst>
                  <a:ext uri="{FF2B5EF4-FFF2-40B4-BE49-F238E27FC236}">
                    <a16:creationId xmlns:a16="http://schemas.microsoft.com/office/drawing/2014/main" id="{EE3BD34B-7F5C-4F31-842C-26E9890002A0}"/>
                  </a:ext>
                </a:extLst>
              </p:cNvPr>
              <p:cNvSpPr>
                <a:spLocks/>
              </p:cNvSpPr>
              <p:nvPr/>
            </p:nvSpPr>
            <p:spPr bwMode="auto">
              <a:xfrm>
                <a:off x="4616" y="2818"/>
                <a:ext cx="5" cy="3"/>
              </a:xfrm>
              <a:custGeom>
                <a:avLst/>
                <a:gdLst>
                  <a:gd name="T0" fmla="*/ 2 w 6"/>
                  <a:gd name="T1" fmla="*/ 2 h 4"/>
                  <a:gd name="T2" fmla="*/ 3 w 6"/>
                  <a:gd name="T3" fmla="*/ 0 h 4"/>
                  <a:gd name="T4" fmla="*/ 0 w 6"/>
                  <a:gd name="T5" fmla="*/ 2 h 4"/>
                  <a:gd name="T6" fmla="*/ 2 w 6"/>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2" y="3"/>
                    </a:moveTo>
                    <a:cubicBezTo>
                      <a:pt x="2" y="2"/>
                      <a:pt x="5" y="1"/>
                      <a:pt x="6" y="0"/>
                    </a:cubicBezTo>
                    <a:cubicBezTo>
                      <a:pt x="0" y="4"/>
                      <a:pt x="0" y="4"/>
                      <a:pt x="0" y="4"/>
                    </a:cubicBezTo>
                    <a:lnTo>
                      <a:pt x="2"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21" name="Freeform 375">
                <a:extLst>
                  <a:ext uri="{FF2B5EF4-FFF2-40B4-BE49-F238E27FC236}">
                    <a16:creationId xmlns:a16="http://schemas.microsoft.com/office/drawing/2014/main" id="{07062C4E-36AA-4194-9CFC-D99F14643F72}"/>
                  </a:ext>
                </a:extLst>
              </p:cNvPr>
              <p:cNvSpPr>
                <a:spLocks/>
              </p:cNvSpPr>
              <p:nvPr/>
            </p:nvSpPr>
            <p:spPr bwMode="auto">
              <a:xfrm>
                <a:off x="4617" y="2820"/>
                <a:ext cx="0"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0"/>
                    </a:cubicBezTo>
                    <a:cubicBezTo>
                      <a:pt x="0" y="1"/>
                      <a:pt x="0"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22" name="Freeform 376">
                <a:extLst>
                  <a:ext uri="{FF2B5EF4-FFF2-40B4-BE49-F238E27FC236}">
                    <a16:creationId xmlns:a16="http://schemas.microsoft.com/office/drawing/2014/main" id="{D25C2A80-FA66-4889-81DE-41BFD00B24B7}"/>
                  </a:ext>
                </a:extLst>
              </p:cNvPr>
              <p:cNvSpPr>
                <a:spLocks/>
              </p:cNvSpPr>
              <p:nvPr/>
            </p:nvSpPr>
            <p:spPr bwMode="auto">
              <a:xfrm>
                <a:off x="4615" y="2816"/>
                <a:ext cx="8" cy="5"/>
              </a:xfrm>
              <a:custGeom>
                <a:avLst/>
                <a:gdLst>
                  <a:gd name="T0" fmla="*/ 2 w 10"/>
                  <a:gd name="T1" fmla="*/ 3 h 6"/>
                  <a:gd name="T2" fmla="*/ 2 w 10"/>
                  <a:gd name="T3" fmla="*/ 3 h 6"/>
                  <a:gd name="T4" fmla="*/ 2 w 10"/>
                  <a:gd name="T5" fmla="*/ 3 h 6"/>
                  <a:gd name="T6" fmla="*/ 3 w 10"/>
                  <a:gd name="T7" fmla="*/ 2 h 6"/>
                  <a:gd name="T8" fmla="*/ 3 w 10"/>
                  <a:gd name="T9" fmla="*/ 2 h 6"/>
                  <a:gd name="T10" fmla="*/ 4 w 10"/>
                  <a:gd name="T11" fmla="*/ 0 h 6"/>
                  <a:gd name="T12" fmla="*/ 2 w 10"/>
                  <a:gd name="T13" fmla="*/ 3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6">
                    <a:moveTo>
                      <a:pt x="2" y="5"/>
                    </a:moveTo>
                    <a:cubicBezTo>
                      <a:pt x="0" y="6"/>
                      <a:pt x="2" y="5"/>
                      <a:pt x="3" y="5"/>
                    </a:cubicBezTo>
                    <a:cubicBezTo>
                      <a:pt x="3" y="5"/>
                      <a:pt x="3" y="5"/>
                      <a:pt x="3" y="5"/>
                    </a:cubicBezTo>
                    <a:cubicBezTo>
                      <a:pt x="4" y="4"/>
                      <a:pt x="8" y="1"/>
                      <a:pt x="7" y="2"/>
                    </a:cubicBezTo>
                    <a:cubicBezTo>
                      <a:pt x="8" y="1"/>
                      <a:pt x="5" y="4"/>
                      <a:pt x="7" y="2"/>
                    </a:cubicBezTo>
                    <a:cubicBezTo>
                      <a:pt x="10" y="0"/>
                      <a:pt x="10" y="0"/>
                      <a:pt x="10" y="0"/>
                    </a:cubicBezTo>
                    <a:cubicBezTo>
                      <a:pt x="10" y="0"/>
                      <a:pt x="4" y="4"/>
                      <a:pt x="2"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23" name="Freeform 377">
                <a:extLst>
                  <a:ext uri="{FF2B5EF4-FFF2-40B4-BE49-F238E27FC236}">
                    <a16:creationId xmlns:a16="http://schemas.microsoft.com/office/drawing/2014/main" id="{32F77000-756D-431B-B07A-A957A17B4D18}"/>
                  </a:ext>
                </a:extLst>
              </p:cNvPr>
              <p:cNvSpPr>
                <a:spLocks/>
              </p:cNvSpPr>
              <p:nvPr/>
            </p:nvSpPr>
            <p:spPr bwMode="auto">
              <a:xfrm>
                <a:off x="4617" y="2819"/>
                <a:ext cx="1" cy="1"/>
              </a:xfrm>
              <a:custGeom>
                <a:avLst/>
                <a:gdLst>
                  <a:gd name="T0" fmla="*/ 0 w 1"/>
                  <a:gd name="T1" fmla="*/ 1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1"/>
                      <a:pt x="0" y="1"/>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24" name="Freeform 378">
                <a:extLst>
                  <a:ext uri="{FF2B5EF4-FFF2-40B4-BE49-F238E27FC236}">
                    <a16:creationId xmlns:a16="http://schemas.microsoft.com/office/drawing/2014/main" id="{E6FD94AF-E34C-4E2E-B73D-20A81643A39A}"/>
                  </a:ext>
                </a:extLst>
              </p:cNvPr>
              <p:cNvSpPr>
                <a:spLocks/>
              </p:cNvSpPr>
              <p:nvPr/>
            </p:nvSpPr>
            <p:spPr bwMode="auto">
              <a:xfrm>
                <a:off x="4617" y="2819"/>
                <a:ext cx="2" cy="1"/>
              </a:xfrm>
              <a:custGeom>
                <a:avLst/>
                <a:gdLst>
                  <a:gd name="T0" fmla="*/ 0 w 2"/>
                  <a:gd name="T1" fmla="*/ 1 h 1"/>
                  <a:gd name="T2" fmla="*/ 1 w 2"/>
                  <a:gd name="T3" fmla="*/ 1 h 1"/>
                  <a:gd name="T4" fmla="*/ 2 w 2"/>
                  <a:gd name="T5" fmla="*/ 0 h 1"/>
                  <a:gd name="T6" fmla="*/ 0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1" y="1"/>
                    </a:lnTo>
                    <a:lnTo>
                      <a:pt x="2"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25" name="Freeform 379">
                <a:extLst>
                  <a:ext uri="{FF2B5EF4-FFF2-40B4-BE49-F238E27FC236}">
                    <a16:creationId xmlns:a16="http://schemas.microsoft.com/office/drawing/2014/main" id="{3FFAE8E5-F6F5-4EF9-B954-86AF2009A7CC}"/>
                  </a:ext>
                </a:extLst>
              </p:cNvPr>
              <p:cNvSpPr>
                <a:spLocks/>
              </p:cNvSpPr>
              <p:nvPr/>
            </p:nvSpPr>
            <p:spPr bwMode="auto">
              <a:xfrm>
                <a:off x="4616" y="2814"/>
                <a:ext cx="9" cy="6"/>
              </a:xfrm>
              <a:custGeom>
                <a:avLst/>
                <a:gdLst>
                  <a:gd name="T0" fmla="*/ 0 w 11"/>
                  <a:gd name="T1" fmla="*/ 3 h 7"/>
                  <a:gd name="T2" fmla="*/ 2 w 11"/>
                  <a:gd name="T3" fmla="*/ 3 h 7"/>
                  <a:gd name="T4" fmla="*/ 5 w 11"/>
                  <a:gd name="T5" fmla="*/ 0 h 7"/>
                  <a:gd name="T6" fmla="*/ 4 w 11"/>
                  <a:gd name="T7" fmla="*/ 0 h 7"/>
                  <a:gd name="T8" fmla="*/ 0 w 11"/>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0" y="6"/>
                    </a:moveTo>
                    <a:cubicBezTo>
                      <a:pt x="6" y="3"/>
                      <a:pt x="0" y="7"/>
                      <a:pt x="4" y="4"/>
                    </a:cubicBezTo>
                    <a:cubicBezTo>
                      <a:pt x="4" y="4"/>
                      <a:pt x="8" y="1"/>
                      <a:pt x="11" y="0"/>
                    </a:cubicBezTo>
                    <a:cubicBezTo>
                      <a:pt x="9" y="0"/>
                      <a:pt x="9" y="0"/>
                      <a:pt x="9" y="0"/>
                    </a:cubicBezTo>
                    <a:cubicBezTo>
                      <a:pt x="7" y="2"/>
                      <a:pt x="3" y="4"/>
                      <a:pt x="0" y="6"/>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26" name="Freeform 380">
                <a:extLst>
                  <a:ext uri="{FF2B5EF4-FFF2-40B4-BE49-F238E27FC236}">
                    <a16:creationId xmlns:a16="http://schemas.microsoft.com/office/drawing/2014/main" id="{B015C89B-7F93-4BF9-8D81-6FAC19987BAC}"/>
                  </a:ext>
                </a:extLst>
              </p:cNvPr>
              <p:cNvSpPr>
                <a:spLocks/>
              </p:cNvSpPr>
              <p:nvPr/>
            </p:nvSpPr>
            <p:spPr bwMode="auto">
              <a:xfrm>
                <a:off x="4626" y="2812"/>
                <a:ext cx="1" cy="0"/>
              </a:xfrm>
              <a:custGeom>
                <a:avLst/>
                <a:gdLst>
                  <a:gd name="T0" fmla="*/ 1 w 1"/>
                  <a:gd name="T1" fmla="*/ 0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27" name="Freeform 381">
                <a:extLst>
                  <a:ext uri="{FF2B5EF4-FFF2-40B4-BE49-F238E27FC236}">
                    <a16:creationId xmlns:a16="http://schemas.microsoft.com/office/drawing/2014/main" id="{0FB7005D-61AF-4F4F-8C8C-6892879E90BA}"/>
                  </a:ext>
                </a:extLst>
              </p:cNvPr>
              <p:cNvSpPr>
                <a:spLocks/>
              </p:cNvSpPr>
              <p:nvPr/>
            </p:nvSpPr>
            <p:spPr bwMode="auto">
              <a:xfrm>
                <a:off x="4618" y="2809"/>
                <a:ext cx="12" cy="7"/>
              </a:xfrm>
              <a:custGeom>
                <a:avLst/>
                <a:gdLst>
                  <a:gd name="T0" fmla="*/ 1 w 14"/>
                  <a:gd name="T1" fmla="*/ 2 h 9"/>
                  <a:gd name="T2" fmla="*/ 3 w 14"/>
                  <a:gd name="T3" fmla="*/ 2 h 9"/>
                  <a:gd name="T4" fmla="*/ 2 w 14"/>
                  <a:gd name="T5" fmla="*/ 2 h 9"/>
                  <a:gd name="T6" fmla="*/ 3 w 14"/>
                  <a:gd name="T7" fmla="*/ 2 h 9"/>
                  <a:gd name="T8" fmla="*/ 0 w 14"/>
                  <a:gd name="T9" fmla="*/ 3 h 9"/>
                  <a:gd name="T10" fmla="*/ 3 w 14"/>
                  <a:gd name="T11" fmla="*/ 2 h 9"/>
                  <a:gd name="T12" fmla="*/ 2 w 14"/>
                  <a:gd name="T13" fmla="*/ 3 h 9"/>
                  <a:gd name="T14" fmla="*/ 3 w 14"/>
                  <a:gd name="T15" fmla="*/ 2 h 9"/>
                  <a:gd name="T16" fmla="*/ 3 w 14"/>
                  <a:gd name="T17" fmla="*/ 2 h 9"/>
                  <a:gd name="T18" fmla="*/ 6 w 14"/>
                  <a:gd name="T19" fmla="*/ 2 h 9"/>
                  <a:gd name="T20" fmla="*/ 7 w 14"/>
                  <a:gd name="T21" fmla="*/ 1 h 9"/>
                  <a:gd name="T22" fmla="*/ 1 w 14"/>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9">
                    <a:moveTo>
                      <a:pt x="1" y="7"/>
                    </a:moveTo>
                    <a:cubicBezTo>
                      <a:pt x="7" y="5"/>
                      <a:pt x="7" y="5"/>
                      <a:pt x="7" y="5"/>
                    </a:cubicBezTo>
                    <a:cubicBezTo>
                      <a:pt x="5" y="6"/>
                      <a:pt x="3" y="7"/>
                      <a:pt x="2" y="7"/>
                    </a:cubicBezTo>
                    <a:cubicBezTo>
                      <a:pt x="2" y="8"/>
                      <a:pt x="5" y="6"/>
                      <a:pt x="5" y="6"/>
                    </a:cubicBezTo>
                    <a:cubicBezTo>
                      <a:pt x="0" y="9"/>
                      <a:pt x="4" y="6"/>
                      <a:pt x="0" y="9"/>
                    </a:cubicBezTo>
                    <a:cubicBezTo>
                      <a:pt x="0" y="9"/>
                      <a:pt x="0" y="9"/>
                      <a:pt x="5" y="7"/>
                    </a:cubicBezTo>
                    <a:cubicBezTo>
                      <a:pt x="2" y="9"/>
                      <a:pt x="2" y="9"/>
                      <a:pt x="2" y="9"/>
                    </a:cubicBezTo>
                    <a:cubicBezTo>
                      <a:pt x="7" y="5"/>
                      <a:pt x="7" y="5"/>
                      <a:pt x="7" y="5"/>
                    </a:cubicBezTo>
                    <a:cubicBezTo>
                      <a:pt x="9" y="4"/>
                      <a:pt x="3" y="8"/>
                      <a:pt x="6" y="5"/>
                    </a:cubicBezTo>
                    <a:cubicBezTo>
                      <a:pt x="9" y="4"/>
                      <a:pt x="9" y="4"/>
                      <a:pt x="10" y="3"/>
                    </a:cubicBezTo>
                    <a:cubicBezTo>
                      <a:pt x="9" y="4"/>
                      <a:pt x="14" y="0"/>
                      <a:pt x="13" y="1"/>
                    </a:cubicBezTo>
                    <a:cubicBezTo>
                      <a:pt x="13" y="1"/>
                      <a:pt x="4" y="6"/>
                      <a:pt x="1"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28" name="Freeform 382">
                <a:extLst>
                  <a:ext uri="{FF2B5EF4-FFF2-40B4-BE49-F238E27FC236}">
                    <a16:creationId xmlns:a16="http://schemas.microsoft.com/office/drawing/2014/main" id="{8464916B-9B94-4B48-8215-6BCEF13FDE96}"/>
                  </a:ext>
                </a:extLst>
              </p:cNvPr>
              <p:cNvSpPr>
                <a:spLocks/>
              </p:cNvSpPr>
              <p:nvPr/>
            </p:nvSpPr>
            <p:spPr bwMode="auto">
              <a:xfrm>
                <a:off x="4623" y="2812"/>
                <a:ext cx="3" cy="0"/>
              </a:xfrm>
              <a:custGeom>
                <a:avLst/>
                <a:gdLst>
                  <a:gd name="T0" fmla="*/ 1 w 3"/>
                  <a:gd name="T1" fmla="*/ 3 w 3"/>
                  <a:gd name="T2" fmla="*/ 0 w 3"/>
                  <a:gd name="T3" fmla="*/ 1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1" y="0"/>
                    </a:moveTo>
                    <a:lnTo>
                      <a:pt x="3"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29" name="Freeform 383">
                <a:extLst>
                  <a:ext uri="{FF2B5EF4-FFF2-40B4-BE49-F238E27FC236}">
                    <a16:creationId xmlns:a16="http://schemas.microsoft.com/office/drawing/2014/main" id="{4A4AEE1E-E0F1-4970-8ABC-854E042F03E1}"/>
                  </a:ext>
                </a:extLst>
              </p:cNvPr>
              <p:cNvSpPr>
                <a:spLocks/>
              </p:cNvSpPr>
              <p:nvPr/>
            </p:nvSpPr>
            <p:spPr bwMode="auto">
              <a:xfrm>
                <a:off x="4617" y="2808"/>
                <a:ext cx="13" cy="7"/>
              </a:xfrm>
              <a:custGeom>
                <a:avLst/>
                <a:gdLst>
                  <a:gd name="T0" fmla="*/ 1 w 16"/>
                  <a:gd name="T1" fmla="*/ 4 h 8"/>
                  <a:gd name="T2" fmla="*/ 2 w 16"/>
                  <a:gd name="T3" fmla="*/ 4 h 8"/>
                  <a:gd name="T4" fmla="*/ 2 w 16"/>
                  <a:gd name="T5" fmla="*/ 4 h 8"/>
                  <a:gd name="T6" fmla="*/ 3 w 16"/>
                  <a:gd name="T7" fmla="*/ 4 h 8"/>
                  <a:gd name="T8" fmla="*/ 2 w 16"/>
                  <a:gd name="T9" fmla="*/ 4 h 8"/>
                  <a:gd name="T10" fmla="*/ 6 w 16"/>
                  <a:gd name="T11" fmla="*/ 2 h 8"/>
                  <a:gd name="T12" fmla="*/ 5 w 16"/>
                  <a:gd name="T13" fmla="*/ 4 h 8"/>
                  <a:gd name="T14" fmla="*/ 4 w 16"/>
                  <a:gd name="T15" fmla="*/ 3 h 8"/>
                  <a:gd name="T16" fmla="*/ 3 w 16"/>
                  <a:gd name="T17" fmla="*/ 4 h 8"/>
                  <a:gd name="T18" fmla="*/ 2 w 16"/>
                  <a:gd name="T19" fmla="*/ 4 h 8"/>
                  <a:gd name="T20" fmla="*/ 1 w 16"/>
                  <a:gd name="T21" fmla="*/ 4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8">
                    <a:moveTo>
                      <a:pt x="1" y="8"/>
                    </a:moveTo>
                    <a:cubicBezTo>
                      <a:pt x="5" y="7"/>
                      <a:pt x="5" y="7"/>
                      <a:pt x="5" y="7"/>
                    </a:cubicBezTo>
                    <a:cubicBezTo>
                      <a:pt x="4" y="7"/>
                      <a:pt x="3" y="8"/>
                      <a:pt x="2" y="8"/>
                    </a:cubicBezTo>
                    <a:cubicBezTo>
                      <a:pt x="3" y="8"/>
                      <a:pt x="6" y="6"/>
                      <a:pt x="7" y="6"/>
                    </a:cubicBezTo>
                    <a:cubicBezTo>
                      <a:pt x="12" y="3"/>
                      <a:pt x="5" y="6"/>
                      <a:pt x="4" y="7"/>
                    </a:cubicBezTo>
                    <a:cubicBezTo>
                      <a:pt x="6" y="5"/>
                      <a:pt x="7" y="5"/>
                      <a:pt x="12" y="2"/>
                    </a:cubicBezTo>
                    <a:cubicBezTo>
                      <a:pt x="12" y="3"/>
                      <a:pt x="10" y="3"/>
                      <a:pt x="10" y="4"/>
                    </a:cubicBezTo>
                    <a:cubicBezTo>
                      <a:pt x="16" y="0"/>
                      <a:pt x="10" y="3"/>
                      <a:pt x="9" y="3"/>
                    </a:cubicBezTo>
                    <a:cubicBezTo>
                      <a:pt x="8" y="4"/>
                      <a:pt x="7" y="5"/>
                      <a:pt x="7" y="4"/>
                    </a:cubicBezTo>
                    <a:cubicBezTo>
                      <a:pt x="5" y="5"/>
                      <a:pt x="5" y="5"/>
                      <a:pt x="5" y="5"/>
                    </a:cubicBezTo>
                    <a:cubicBezTo>
                      <a:pt x="1" y="7"/>
                      <a:pt x="0" y="8"/>
                      <a:pt x="1"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30" name="Freeform 384">
                <a:extLst>
                  <a:ext uri="{FF2B5EF4-FFF2-40B4-BE49-F238E27FC236}">
                    <a16:creationId xmlns:a16="http://schemas.microsoft.com/office/drawing/2014/main" id="{5C2938BC-E5FC-411E-9534-96EBE6775BFA}"/>
                  </a:ext>
                </a:extLst>
              </p:cNvPr>
              <p:cNvSpPr>
                <a:spLocks/>
              </p:cNvSpPr>
              <p:nvPr/>
            </p:nvSpPr>
            <p:spPr bwMode="auto">
              <a:xfrm>
                <a:off x="4617" y="2815"/>
                <a:ext cx="1" cy="1"/>
              </a:xfrm>
              <a:custGeom>
                <a:avLst/>
                <a:gdLst>
                  <a:gd name="T0" fmla="*/ 1 w 2"/>
                  <a:gd name="T1" fmla="*/ 1 h 2"/>
                  <a:gd name="T2" fmla="*/ 1 w 2"/>
                  <a:gd name="T3" fmla="*/ 0 h 2"/>
                  <a:gd name="T4" fmla="*/ 1 w 2"/>
                  <a:gd name="T5" fmla="*/ 1 h 2"/>
                  <a:gd name="T6" fmla="*/ 0 60000 65536"/>
                  <a:gd name="T7" fmla="*/ 0 60000 65536"/>
                  <a:gd name="T8" fmla="*/ 0 60000 65536"/>
                </a:gdLst>
                <a:ahLst/>
                <a:cxnLst>
                  <a:cxn ang="T6">
                    <a:pos x="T0" y="T1"/>
                  </a:cxn>
                  <a:cxn ang="T7">
                    <a:pos x="T2" y="T3"/>
                  </a:cxn>
                  <a:cxn ang="T8">
                    <a:pos x="T4" y="T5"/>
                  </a:cxn>
                </a:cxnLst>
                <a:rect l="0" t="0" r="r" b="b"/>
                <a:pathLst>
                  <a:path w="2" h="2">
                    <a:moveTo>
                      <a:pt x="1" y="1"/>
                    </a:moveTo>
                    <a:cubicBezTo>
                      <a:pt x="1" y="1"/>
                      <a:pt x="1" y="1"/>
                      <a:pt x="2" y="0"/>
                    </a:cubicBezTo>
                    <a:cubicBezTo>
                      <a:pt x="1" y="1"/>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31" name="Freeform 385">
                <a:extLst>
                  <a:ext uri="{FF2B5EF4-FFF2-40B4-BE49-F238E27FC236}">
                    <a16:creationId xmlns:a16="http://schemas.microsoft.com/office/drawing/2014/main" id="{B554933A-9D80-4FB0-9DDB-2305FAD35D1F}"/>
                  </a:ext>
                </a:extLst>
              </p:cNvPr>
              <p:cNvSpPr>
                <a:spLocks/>
              </p:cNvSpPr>
              <p:nvPr/>
            </p:nvSpPr>
            <p:spPr bwMode="auto">
              <a:xfrm>
                <a:off x="4623" y="2811"/>
                <a:ext cx="1"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1"/>
                      <a:pt x="0" y="1"/>
                      <a:pt x="1" y="0"/>
                    </a:cubicBezTo>
                    <a:cubicBezTo>
                      <a:pt x="1" y="0"/>
                      <a:pt x="1"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32" name="Freeform 386">
                <a:extLst>
                  <a:ext uri="{FF2B5EF4-FFF2-40B4-BE49-F238E27FC236}">
                    <a16:creationId xmlns:a16="http://schemas.microsoft.com/office/drawing/2014/main" id="{497C2921-B8F1-482E-ABA4-BDA681785E5E}"/>
                  </a:ext>
                </a:extLst>
              </p:cNvPr>
              <p:cNvSpPr>
                <a:spLocks/>
              </p:cNvSpPr>
              <p:nvPr/>
            </p:nvSpPr>
            <p:spPr bwMode="auto">
              <a:xfrm>
                <a:off x="4617" y="2813"/>
                <a:ext cx="2" cy="2"/>
              </a:xfrm>
              <a:custGeom>
                <a:avLst/>
                <a:gdLst>
                  <a:gd name="T0" fmla="*/ 1 w 3"/>
                  <a:gd name="T1" fmla="*/ 1 h 2"/>
                  <a:gd name="T2" fmla="*/ 1 w 3"/>
                  <a:gd name="T3" fmla="*/ 0 h 2"/>
                  <a:gd name="T4" fmla="*/ 0 w 3"/>
                  <a:gd name="T5" fmla="*/ 2 h 2"/>
                  <a:gd name="T6" fmla="*/ 1 w 3"/>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1"/>
                    </a:moveTo>
                    <a:cubicBezTo>
                      <a:pt x="3" y="0"/>
                      <a:pt x="3" y="0"/>
                      <a:pt x="3" y="0"/>
                    </a:cubicBezTo>
                    <a:cubicBezTo>
                      <a:pt x="0" y="2"/>
                      <a:pt x="0" y="2"/>
                      <a:pt x="0" y="2"/>
                    </a:cubicBezTo>
                    <a:cubicBezTo>
                      <a:pt x="1" y="1"/>
                      <a:pt x="1"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33" name="Freeform 387">
                <a:extLst>
                  <a:ext uri="{FF2B5EF4-FFF2-40B4-BE49-F238E27FC236}">
                    <a16:creationId xmlns:a16="http://schemas.microsoft.com/office/drawing/2014/main" id="{ECB56DA7-B18D-421F-89D5-499FC641F286}"/>
                  </a:ext>
                </a:extLst>
              </p:cNvPr>
              <p:cNvSpPr>
                <a:spLocks/>
              </p:cNvSpPr>
              <p:nvPr/>
            </p:nvSpPr>
            <p:spPr bwMode="auto">
              <a:xfrm>
                <a:off x="4611" y="2804"/>
                <a:ext cx="16" cy="11"/>
              </a:xfrm>
              <a:custGeom>
                <a:avLst/>
                <a:gdLst>
                  <a:gd name="T0" fmla="*/ 6 w 20"/>
                  <a:gd name="T1" fmla="*/ 0 h 13"/>
                  <a:gd name="T2" fmla="*/ 5 w 20"/>
                  <a:gd name="T3" fmla="*/ 1 h 13"/>
                  <a:gd name="T4" fmla="*/ 3 w 20"/>
                  <a:gd name="T5" fmla="*/ 2 h 13"/>
                  <a:gd name="T6" fmla="*/ 0 w 20"/>
                  <a:gd name="T7" fmla="*/ 3 h 13"/>
                  <a:gd name="T8" fmla="*/ 2 w 20"/>
                  <a:gd name="T9" fmla="*/ 3 h 13"/>
                  <a:gd name="T10" fmla="*/ 0 w 20"/>
                  <a:gd name="T11" fmla="*/ 3 h 13"/>
                  <a:gd name="T12" fmla="*/ 2 w 20"/>
                  <a:gd name="T13" fmla="*/ 3 h 13"/>
                  <a:gd name="T14" fmla="*/ 2 w 20"/>
                  <a:gd name="T15" fmla="*/ 3 h 13"/>
                  <a:gd name="T16" fmla="*/ 2 w 20"/>
                  <a:gd name="T17" fmla="*/ 5 h 13"/>
                  <a:gd name="T18" fmla="*/ 5 w 20"/>
                  <a:gd name="T19" fmla="*/ 4 h 13"/>
                  <a:gd name="T20" fmla="*/ 3 w 20"/>
                  <a:gd name="T21" fmla="*/ 5 h 13"/>
                  <a:gd name="T22" fmla="*/ 3 w 20"/>
                  <a:gd name="T23" fmla="*/ 5 h 13"/>
                  <a:gd name="T24" fmla="*/ 2 w 20"/>
                  <a:gd name="T25" fmla="*/ 6 h 13"/>
                  <a:gd name="T26" fmla="*/ 5 w 20"/>
                  <a:gd name="T27" fmla="*/ 4 h 13"/>
                  <a:gd name="T28" fmla="*/ 2 w 20"/>
                  <a:gd name="T29" fmla="*/ 6 h 13"/>
                  <a:gd name="T30" fmla="*/ 5 w 20"/>
                  <a:gd name="T31" fmla="*/ 5 h 13"/>
                  <a:gd name="T32" fmla="*/ 6 w 20"/>
                  <a:gd name="T33" fmla="*/ 4 h 13"/>
                  <a:gd name="T34" fmla="*/ 7 w 20"/>
                  <a:gd name="T35" fmla="*/ 3 h 13"/>
                  <a:gd name="T36" fmla="*/ 4 w 20"/>
                  <a:gd name="T37" fmla="*/ 4 h 13"/>
                  <a:gd name="T38" fmla="*/ 5 w 20"/>
                  <a:gd name="T39" fmla="*/ 3 h 13"/>
                  <a:gd name="T40" fmla="*/ 6 w 20"/>
                  <a:gd name="T41" fmla="*/ 3 h 13"/>
                  <a:gd name="T42" fmla="*/ 4 w 20"/>
                  <a:gd name="T43" fmla="*/ 3 h 13"/>
                  <a:gd name="T44" fmla="*/ 5 w 20"/>
                  <a:gd name="T45" fmla="*/ 3 h 13"/>
                  <a:gd name="T46" fmla="*/ 4 w 20"/>
                  <a:gd name="T47" fmla="*/ 3 h 13"/>
                  <a:gd name="T48" fmla="*/ 5 w 20"/>
                  <a:gd name="T49" fmla="*/ 3 h 13"/>
                  <a:gd name="T50" fmla="*/ 2 w 20"/>
                  <a:gd name="T51" fmla="*/ 3 h 13"/>
                  <a:gd name="T52" fmla="*/ 6 w 20"/>
                  <a:gd name="T53" fmla="*/ 2 h 13"/>
                  <a:gd name="T54" fmla="*/ 5 w 20"/>
                  <a:gd name="T55" fmla="*/ 3 h 13"/>
                  <a:gd name="T56" fmla="*/ 3 w 20"/>
                  <a:gd name="T57" fmla="*/ 3 h 13"/>
                  <a:gd name="T58" fmla="*/ 6 w 20"/>
                  <a:gd name="T59" fmla="*/ 2 h 13"/>
                  <a:gd name="T60" fmla="*/ 4 w 20"/>
                  <a:gd name="T61" fmla="*/ 3 h 13"/>
                  <a:gd name="T62" fmla="*/ 3 w 20"/>
                  <a:gd name="T63" fmla="*/ 3 h 13"/>
                  <a:gd name="T64" fmla="*/ 3 w 20"/>
                  <a:gd name="T65" fmla="*/ 2 h 13"/>
                  <a:gd name="T66" fmla="*/ 6 w 20"/>
                  <a:gd name="T67" fmla="*/ 1 h 13"/>
                  <a:gd name="T68" fmla="*/ 7 w 20"/>
                  <a:gd name="T69" fmla="*/ 0 h 13"/>
                  <a:gd name="T70" fmla="*/ 4 w 20"/>
                  <a:gd name="T71" fmla="*/ 2 h 13"/>
                  <a:gd name="T72" fmla="*/ 6 w 20"/>
                  <a:gd name="T73" fmla="*/ 0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 h="13">
                    <a:moveTo>
                      <a:pt x="15" y="0"/>
                    </a:moveTo>
                    <a:cubicBezTo>
                      <a:pt x="12" y="1"/>
                      <a:pt x="11" y="1"/>
                      <a:pt x="12" y="1"/>
                    </a:cubicBezTo>
                    <a:cubicBezTo>
                      <a:pt x="9" y="2"/>
                      <a:pt x="9" y="1"/>
                      <a:pt x="7" y="2"/>
                    </a:cubicBezTo>
                    <a:cubicBezTo>
                      <a:pt x="5" y="2"/>
                      <a:pt x="4" y="2"/>
                      <a:pt x="0" y="3"/>
                    </a:cubicBezTo>
                    <a:cubicBezTo>
                      <a:pt x="0" y="3"/>
                      <a:pt x="4" y="3"/>
                      <a:pt x="4" y="3"/>
                    </a:cubicBezTo>
                    <a:cubicBezTo>
                      <a:pt x="0" y="4"/>
                      <a:pt x="0" y="4"/>
                      <a:pt x="0" y="4"/>
                    </a:cubicBezTo>
                    <a:cubicBezTo>
                      <a:pt x="2" y="4"/>
                      <a:pt x="6" y="4"/>
                      <a:pt x="3" y="5"/>
                    </a:cubicBezTo>
                    <a:cubicBezTo>
                      <a:pt x="2" y="6"/>
                      <a:pt x="4" y="6"/>
                      <a:pt x="5" y="6"/>
                    </a:cubicBezTo>
                    <a:cubicBezTo>
                      <a:pt x="4" y="7"/>
                      <a:pt x="8" y="8"/>
                      <a:pt x="5" y="10"/>
                    </a:cubicBezTo>
                    <a:cubicBezTo>
                      <a:pt x="11" y="8"/>
                      <a:pt x="11" y="8"/>
                      <a:pt x="11" y="8"/>
                    </a:cubicBezTo>
                    <a:cubicBezTo>
                      <a:pt x="8" y="9"/>
                      <a:pt x="11" y="8"/>
                      <a:pt x="7" y="10"/>
                    </a:cubicBezTo>
                    <a:cubicBezTo>
                      <a:pt x="8" y="10"/>
                      <a:pt x="7" y="10"/>
                      <a:pt x="7" y="10"/>
                    </a:cubicBezTo>
                    <a:cubicBezTo>
                      <a:pt x="2" y="12"/>
                      <a:pt x="8" y="10"/>
                      <a:pt x="6" y="12"/>
                    </a:cubicBezTo>
                    <a:cubicBezTo>
                      <a:pt x="7" y="11"/>
                      <a:pt x="12" y="9"/>
                      <a:pt x="13" y="8"/>
                    </a:cubicBezTo>
                    <a:cubicBezTo>
                      <a:pt x="7" y="11"/>
                      <a:pt x="14" y="9"/>
                      <a:pt x="6" y="12"/>
                    </a:cubicBezTo>
                    <a:cubicBezTo>
                      <a:pt x="5" y="13"/>
                      <a:pt x="12" y="10"/>
                      <a:pt x="11" y="10"/>
                    </a:cubicBezTo>
                    <a:cubicBezTo>
                      <a:pt x="15" y="9"/>
                      <a:pt x="13" y="9"/>
                      <a:pt x="16" y="8"/>
                    </a:cubicBezTo>
                    <a:cubicBezTo>
                      <a:pt x="19" y="7"/>
                      <a:pt x="14" y="9"/>
                      <a:pt x="18" y="7"/>
                    </a:cubicBezTo>
                    <a:cubicBezTo>
                      <a:pt x="20" y="6"/>
                      <a:pt x="12" y="8"/>
                      <a:pt x="9" y="8"/>
                    </a:cubicBezTo>
                    <a:cubicBezTo>
                      <a:pt x="13" y="7"/>
                      <a:pt x="13" y="7"/>
                      <a:pt x="13" y="7"/>
                    </a:cubicBezTo>
                    <a:cubicBezTo>
                      <a:pt x="10" y="8"/>
                      <a:pt x="10" y="7"/>
                      <a:pt x="16" y="4"/>
                    </a:cubicBezTo>
                    <a:cubicBezTo>
                      <a:pt x="12" y="6"/>
                      <a:pt x="18" y="3"/>
                      <a:pt x="9" y="6"/>
                    </a:cubicBezTo>
                    <a:cubicBezTo>
                      <a:pt x="11" y="5"/>
                      <a:pt x="11" y="5"/>
                      <a:pt x="12" y="5"/>
                    </a:cubicBezTo>
                    <a:cubicBezTo>
                      <a:pt x="9" y="6"/>
                      <a:pt x="9" y="6"/>
                      <a:pt x="9" y="6"/>
                    </a:cubicBezTo>
                    <a:cubicBezTo>
                      <a:pt x="9" y="5"/>
                      <a:pt x="13" y="4"/>
                      <a:pt x="13" y="4"/>
                    </a:cubicBezTo>
                    <a:cubicBezTo>
                      <a:pt x="9" y="5"/>
                      <a:pt x="8" y="5"/>
                      <a:pt x="5" y="6"/>
                    </a:cubicBezTo>
                    <a:cubicBezTo>
                      <a:pt x="16" y="2"/>
                      <a:pt x="16" y="2"/>
                      <a:pt x="16" y="2"/>
                    </a:cubicBezTo>
                    <a:cubicBezTo>
                      <a:pt x="12" y="4"/>
                      <a:pt x="12" y="4"/>
                      <a:pt x="12" y="4"/>
                    </a:cubicBezTo>
                    <a:cubicBezTo>
                      <a:pt x="13" y="3"/>
                      <a:pt x="9" y="4"/>
                      <a:pt x="8" y="4"/>
                    </a:cubicBezTo>
                    <a:cubicBezTo>
                      <a:pt x="8" y="4"/>
                      <a:pt x="13" y="3"/>
                      <a:pt x="15" y="2"/>
                    </a:cubicBezTo>
                    <a:cubicBezTo>
                      <a:pt x="16" y="2"/>
                      <a:pt x="7" y="4"/>
                      <a:pt x="10" y="3"/>
                    </a:cubicBezTo>
                    <a:cubicBezTo>
                      <a:pt x="7" y="4"/>
                      <a:pt x="7" y="4"/>
                      <a:pt x="7" y="4"/>
                    </a:cubicBezTo>
                    <a:cubicBezTo>
                      <a:pt x="6" y="4"/>
                      <a:pt x="10" y="2"/>
                      <a:pt x="8" y="2"/>
                    </a:cubicBezTo>
                    <a:cubicBezTo>
                      <a:pt x="13" y="1"/>
                      <a:pt x="13" y="2"/>
                      <a:pt x="15" y="1"/>
                    </a:cubicBezTo>
                    <a:cubicBezTo>
                      <a:pt x="16" y="1"/>
                      <a:pt x="16" y="1"/>
                      <a:pt x="18" y="0"/>
                    </a:cubicBezTo>
                    <a:cubicBezTo>
                      <a:pt x="15" y="1"/>
                      <a:pt x="12" y="1"/>
                      <a:pt x="9" y="2"/>
                    </a:cubicBezTo>
                    <a:cubicBezTo>
                      <a:pt x="15" y="1"/>
                      <a:pt x="15" y="0"/>
                      <a:pt x="15"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34" name="Freeform 388">
                <a:extLst>
                  <a:ext uri="{FF2B5EF4-FFF2-40B4-BE49-F238E27FC236}">
                    <a16:creationId xmlns:a16="http://schemas.microsoft.com/office/drawing/2014/main" id="{37F0533B-C4B2-40DC-A321-F5BFE0261E74}"/>
                  </a:ext>
                </a:extLst>
              </p:cNvPr>
              <p:cNvSpPr>
                <a:spLocks/>
              </p:cNvSpPr>
              <p:nvPr/>
            </p:nvSpPr>
            <p:spPr bwMode="auto">
              <a:xfrm>
                <a:off x="4626" y="2804"/>
                <a:ext cx="1" cy="0"/>
              </a:xfrm>
              <a:custGeom>
                <a:avLst/>
                <a:gdLst>
                  <a:gd name="T0" fmla="*/ 0 w 1"/>
                  <a:gd name="T1" fmla="*/ 1 w 1"/>
                  <a:gd name="T2" fmla="*/ 0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35" name="Freeform 389">
                <a:extLst>
                  <a:ext uri="{FF2B5EF4-FFF2-40B4-BE49-F238E27FC236}">
                    <a16:creationId xmlns:a16="http://schemas.microsoft.com/office/drawing/2014/main" id="{BB72483B-9FC2-4097-8731-982793E58386}"/>
                  </a:ext>
                </a:extLst>
              </p:cNvPr>
              <p:cNvSpPr>
                <a:spLocks/>
              </p:cNvSpPr>
              <p:nvPr/>
            </p:nvSpPr>
            <p:spPr bwMode="auto">
              <a:xfrm>
                <a:off x="4623" y="2804"/>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36" name="Rectangle 390">
                <a:extLst>
                  <a:ext uri="{FF2B5EF4-FFF2-40B4-BE49-F238E27FC236}">
                    <a16:creationId xmlns:a16="http://schemas.microsoft.com/office/drawing/2014/main" id="{A516A540-8BC9-4212-AA65-78FF6F4B463B}"/>
                  </a:ext>
                </a:extLst>
              </p:cNvPr>
              <p:cNvSpPr>
                <a:spLocks noChangeArrowheads="1"/>
              </p:cNvSpPr>
              <p:nvPr/>
            </p:nvSpPr>
            <p:spPr bwMode="auto">
              <a:xfrm>
                <a:off x="4613" y="2808"/>
                <a:ext cx="1" cy="2"/>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437" name="Freeform 391">
                <a:extLst>
                  <a:ext uri="{FF2B5EF4-FFF2-40B4-BE49-F238E27FC236}">
                    <a16:creationId xmlns:a16="http://schemas.microsoft.com/office/drawing/2014/main" id="{FAA0AC37-D192-4F5D-A453-D7E18320DC4E}"/>
                  </a:ext>
                </a:extLst>
              </p:cNvPr>
              <p:cNvSpPr>
                <a:spLocks/>
              </p:cNvSpPr>
              <p:nvPr/>
            </p:nvSpPr>
            <p:spPr bwMode="auto">
              <a:xfrm>
                <a:off x="4624" y="2805"/>
                <a:ext cx="2" cy="1"/>
              </a:xfrm>
              <a:custGeom>
                <a:avLst/>
                <a:gdLst>
                  <a:gd name="T0" fmla="*/ 2 w 2"/>
                  <a:gd name="T1" fmla="*/ 0 h 1"/>
                  <a:gd name="T2" fmla="*/ 0 w 2"/>
                  <a:gd name="T3" fmla="*/ 1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38" name="Freeform 392">
                <a:extLst>
                  <a:ext uri="{FF2B5EF4-FFF2-40B4-BE49-F238E27FC236}">
                    <a16:creationId xmlns:a16="http://schemas.microsoft.com/office/drawing/2014/main" id="{12F27B39-8411-4EC7-95D9-4A4F593860C1}"/>
                  </a:ext>
                </a:extLst>
              </p:cNvPr>
              <p:cNvSpPr>
                <a:spLocks/>
              </p:cNvSpPr>
              <p:nvPr/>
            </p:nvSpPr>
            <p:spPr bwMode="auto">
              <a:xfrm>
                <a:off x="4624" y="2807"/>
                <a:ext cx="2" cy="0"/>
              </a:xfrm>
              <a:custGeom>
                <a:avLst/>
                <a:gdLst>
                  <a:gd name="T0" fmla="*/ 0 w 3"/>
                  <a:gd name="T1" fmla="*/ 1 h 1"/>
                  <a:gd name="T2" fmla="*/ 1 w 3"/>
                  <a:gd name="T3" fmla="*/ 0 h 1"/>
                  <a:gd name="T4" fmla="*/ 0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0" y="1"/>
                    </a:moveTo>
                    <a:cubicBezTo>
                      <a:pt x="3" y="0"/>
                      <a:pt x="3" y="0"/>
                      <a:pt x="3" y="0"/>
                    </a:cubicBezTo>
                    <a:cubicBezTo>
                      <a:pt x="3" y="0"/>
                      <a:pt x="2"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39" name="Freeform 393">
                <a:extLst>
                  <a:ext uri="{FF2B5EF4-FFF2-40B4-BE49-F238E27FC236}">
                    <a16:creationId xmlns:a16="http://schemas.microsoft.com/office/drawing/2014/main" id="{DC98296F-ED54-4F1A-9543-8900BA3143EC}"/>
                  </a:ext>
                </a:extLst>
              </p:cNvPr>
              <p:cNvSpPr>
                <a:spLocks/>
              </p:cNvSpPr>
              <p:nvPr/>
            </p:nvSpPr>
            <p:spPr bwMode="auto">
              <a:xfrm>
                <a:off x="4624" y="2804"/>
                <a:ext cx="2" cy="0"/>
              </a:xfrm>
              <a:custGeom>
                <a:avLst/>
                <a:gdLst>
                  <a:gd name="T0" fmla="*/ 2 w 2"/>
                  <a:gd name="T1" fmla="*/ 1 w 2"/>
                  <a:gd name="T2" fmla="*/ 0 w 2"/>
                  <a:gd name="T3" fmla="*/ 2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1"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40" name="Freeform 394">
                <a:extLst>
                  <a:ext uri="{FF2B5EF4-FFF2-40B4-BE49-F238E27FC236}">
                    <a16:creationId xmlns:a16="http://schemas.microsoft.com/office/drawing/2014/main" id="{13C6764F-FF72-4CE6-B567-62F4984C249A}"/>
                  </a:ext>
                </a:extLst>
              </p:cNvPr>
              <p:cNvSpPr>
                <a:spLocks/>
              </p:cNvSpPr>
              <p:nvPr/>
            </p:nvSpPr>
            <p:spPr bwMode="auto">
              <a:xfrm>
                <a:off x="4606" y="2801"/>
                <a:ext cx="20" cy="5"/>
              </a:xfrm>
              <a:custGeom>
                <a:avLst/>
                <a:gdLst>
                  <a:gd name="T0" fmla="*/ 2 w 25"/>
                  <a:gd name="T1" fmla="*/ 1 h 6"/>
                  <a:gd name="T2" fmla="*/ 2 w 25"/>
                  <a:gd name="T3" fmla="*/ 2 h 6"/>
                  <a:gd name="T4" fmla="*/ 5 w 25"/>
                  <a:gd name="T5" fmla="*/ 2 h 6"/>
                  <a:gd name="T6" fmla="*/ 2 w 25"/>
                  <a:gd name="T7" fmla="*/ 3 h 6"/>
                  <a:gd name="T8" fmla="*/ 4 w 25"/>
                  <a:gd name="T9" fmla="*/ 3 h 6"/>
                  <a:gd name="T10" fmla="*/ 2 w 25"/>
                  <a:gd name="T11" fmla="*/ 3 h 6"/>
                  <a:gd name="T12" fmla="*/ 6 w 25"/>
                  <a:gd name="T13" fmla="*/ 3 h 6"/>
                  <a:gd name="T14" fmla="*/ 2 w 25"/>
                  <a:gd name="T15" fmla="*/ 3 h 6"/>
                  <a:gd name="T16" fmla="*/ 2 w 25"/>
                  <a:gd name="T17" fmla="*/ 3 h 6"/>
                  <a:gd name="T18" fmla="*/ 3 w 25"/>
                  <a:gd name="T19" fmla="*/ 3 h 6"/>
                  <a:gd name="T20" fmla="*/ 6 w 25"/>
                  <a:gd name="T21" fmla="*/ 3 h 6"/>
                  <a:gd name="T22" fmla="*/ 8 w 25"/>
                  <a:gd name="T23" fmla="*/ 3 h 6"/>
                  <a:gd name="T24" fmla="*/ 6 w 25"/>
                  <a:gd name="T25" fmla="*/ 3 h 6"/>
                  <a:gd name="T26" fmla="*/ 8 w 25"/>
                  <a:gd name="T27" fmla="*/ 3 h 6"/>
                  <a:gd name="T28" fmla="*/ 7 w 25"/>
                  <a:gd name="T29" fmla="*/ 3 h 6"/>
                  <a:gd name="T30" fmla="*/ 8 w 25"/>
                  <a:gd name="T31" fmla="*/ 3 h 6"/>
                  <a:gd name="T32" fmla="*/ 7 w 25"/>
                  <a:gd name="T33" fmla="*/ 3 h 6"/>
                  <a:gd name="T34" fmla="*/ 7 w 25"/>
                  <a:gd name="T35" fmla="*/ 3 h 6"/>
                  <a:gd name="T36" fmla="*/ 5 w 25"/>
                  <a:gd name="T37" fmla="*/ 3 h 6"/>
                  <a:gd name="T38" fmla="*/ 7 w 25"/>
                  <a:gd name="T39" fmla="*/ 3 h 6"/>
                  <a:gd name="T40" fmla="*/ 6 w 25"/>
                  <a:gd name="T41" fmla="*/ 3 h 6"/>
                  <a:gd name="T42" fmla="*/ 8 w 25"/>
                  <a:gd name="T43" fmla="*/ 1 h 6"/>
                  <a:gd name="T44" fmla="*/ 7 w 25"/>
                  <a:gd name="T45" fmla="*/ 2 h 6"/>
                  <a:gd name="T46" fmla="*/ 8 w 25"/>
                  <a:gd name="T47" fmla="*/ 2 h 6"/>
                  <a:gd name="T48" fmla="*/ 4 w 25"/>
                  <a:gd name="T49" fmla="*/ 3 h 6"/>
                  <a:gd name="T50" fmla="*/ 7 w 25"/>
                  <a:gd name="T51" fmla="*/ 1 h 6"/>
                  <a:gd name="T52" fmla="*/ 6 w 25"/>
                  <a:gd name="T53" fmla="*/ 1 h 6"/>
                  <a:gd name="T54" fmla="*/ 7 w 25"/>
                  <a:gd name="T55" fmla="*/ 1 h 6"/>
                  <a:gd name="T56" fmla="*/ 6 w 25"/>
                  <a:gd name="T57" fmla="*/ 0 h 6"/>
                  <a:gd name="T58" fmla="*/ 5 w 25"/>
                  <a:gd name="T59" fmla="*/ 1 h 6"/>
                  <a:gd name="T60" fmla="*/ 4 w 25"/>
                  <a:gd name="T61" fmla="*/ 1 h 6"/>
                  <a:gd name="T62" fmla="*/ 5 w 25"/>
                  <a:gd name="T63" fmla="*/ 0 h 6"/>
                  <a:gd name="T64" fmla="*/ 2 w 25"/>
                  <a:gd name="T65" fmla="*/ 0 h 6"/>
                  <a:gd name="T66" fmla="*/ 4 w 25"/>
                  <a:gd name="T67" fmla="*/ 1 h 6"/>
                  <a:gd name="T68" fmla="*/ 2 w 25"/>
                  <a:gd name="T69" fmla="*/ 1 h 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 h="6">
                    <a:moveTo>
                      <a:pt x="5" y="1"/>
                    </a:moveTo>
                    <a:cubicBezTo>
                      <a:pt x="0" y="1"/>
                      <a:pt x="3" y="2"/>
                      <a:pt x="2" y="2"/>
                    </a:cubicBezTo>
                    <a:cubicBezTo>
                      <a:pt x="5" y="3"/>
                      <a:pt x="12" y="1"/>
                      <a:pt x="13" y="2"/>
                    </a:cubicBezTo>
                    <a:cubicBezTo>
                      <a:pt x="3" y="3"/>
                      <a:pt x="3" y="3"/>
                      <a:pt x="3" y="3"/>
                    </a:cubicBezTo>
                    <a:cubicBezTo>
                      <a:pt x="4" y="3"/>
                      <a:pt x="2" y="4"/>
                      <a:pt x="10" y="4"/>
                    </a:cubicBezTo>
                    <a:cubicBezTo>
                      <a:pt x="6" y="4"/>
                      <a:pt x="6" y="4"/>
                      <a:pt x="6" y="4"/>
                    </a:cubicBezTo>
                    <a:cubicBezTo>
                      <a:pt x="7" y="5"/>
                      <a:pt x="19" y="3"/>
                      <a:pt x="16" y="4"/>
                    </a:cubicBezTo>
                    <a:cubicBezTo>
                      <a:pt x="11" y="4"/>
                      <a:pt x="11" y="5"/>
                      <a:pt x="5" y="5"/>
                    </a:cubicBezTo>
                    <a:cubicBezTo>
                      <a:pt x="5" y="5"/>
                      <a:pt x="5" y="5"/>
                      <a:pt x="5" y="5"/>
                    </a:cubicBezTo>
                    <a:cubicBezTo>
                      <a:pt x="5" y="6"/>
                      <a:pt x="8" y="6"/>
                      <a:pt x="8" y="6"/>
                    </a:cubicBezTo>
                    <a:cubicBezTo>
                      <a:pt x="10" y="6"/>
                      <a:pt x="14" y="5"/>
                      <a:pt x="14" y="5"/>
                    </a:cubicBezTo>
                    <a:cubicBezTo>
                      <a:pt x="15" y="5"/>
                      <a:pt x="17" y="5"/>
                      <a:pt x="20" y="4"/>
                    </a:cubicBezTo>
                    <a:cubicBezTo>
                      <a:pt x="17" y="4"/>
                      <a:pt x="19" y="4"/>
                      <a:pt x="16" y="4"/>
                    </a:cubicBezTo>
                    <a:cubicBezTo>
                      <a:pt x="19" y="4"/>
                      <a:pt x="17" y="4"/>
                      <a:pt x="20" y="4"/>
                    </a:cubicBezTo>
                    <a:cubicBezTo>
                      <a:pt x="17" y="4"/>
                      <a:pt x="17" y="4"/>
                      <a:pt x="17" y="4"/>
                    </a:cubicBezTo>
                    <a:cubicBezTo>
                      <a:pt x="17" y="4"/>
                      <a:pt x="20" y="3"/>
                      <a:pt x="20" y="3"/>
                    </a:cubicBezTo>
                    <a:cubicBezTo>
                      <a:pt x="19" y="3"/>
                      <a:pt x="17" y="3"/>
                      <a:pt x="17" y="3"/>
                    </a:cubicBezTo>
                    <a:cubicBezTo>
                      <a:pt x="18" y="3"/>
                      <a:pt x="18" y="3"/>
                      <a:pt x="18" y="3"/>
                    </a:cubicBezTo>
                    <a:cubicBezTo>
                      <a:pt x="17" y="3"/>
                      <a:pt x="18" y="3"/>
                      <a:pt x="13" y="3"/>
                    </a:cubicBezTo>
                    <a:cubicBezTo>
                      <a:pt x="18" y="3"/>
                      <a:pt x="18" y="3"/>
                      <a:pt x="18" y="3"/>
                    </a:cubicBezTo>
                    <a:cubicBezTo>
                      <a:pt x="15" y="3"/>
                      <a:pt x="15" y="3"/>
                      <a:pt x="15" y="3"/>
                    </a:cubicBezTo>
                    <a:cubicBezTo>
                      <a:pt x="16" y="2"/>
                      <a:pt x="25" y="1"/>
                      <a:pt x="20" y="1"/>
                    </a:cubicBezTo>
                    <a:cubicBezTo>
                      <a:pt x="19" y="2"/>
                      <a:pt x="17" y="2"/>
                      <a:pt x="17" y="2"/>
                    </a:cubicBezTo>
                    <a:cubicBezTo>
                      <a:pt x="14" y="2"/>
                      <a:pt x="19" y="2"/>
                      <a:pt x="20" y="2"/>
                    </a:cubicBezTo>
                    <a:cubicBezTo>
                      <a:pt x="16" y="2"/>
                      <a:pt x="12" y="2"/>
                      <a:pt x="10" y="3"/>
                    </a:cubicBezTo>
                    <a:cubicBezTo>
                      <a:pt x="14" y="2"/>
                      <a:pt x="10" y="2"/>
                      <a:pt x="18" y="1"/>
                    </a:cubicBezTo>
                    <a:cubicBezTo>
                      <a:pt x="19" y="1"/>
                      <a:pt x="14" y="1"/>
                      <a:pt x="16" y="1"/>
                    </a:cubicBezTo>
                    <a:cubicBezTo>
                      <a:pt x="18" y="1"/>
                      <a:pt x="18" y="1"/>
                      <a:pt x="18" y="1"/>
                    </a:cubicBezTo>
                    <a:cubicBezTo>
                      <a:pt x="12" y="1"/>
                      <a:pt x="20" y="0"/>
                      <a:pt x="14" y="0"/>
                    </a:cubicBezTo>
                    <a:cubicBezTo>
                      <a:pt x="13" y="1"/>
                      <a:pt x="13" y="1"/>
                      <a:pt x="13" y="1"/>
                    </a:cubicBezTo>
                    <a:cubicBezTo>
                      <a:pt x="11" y="1"/>
                      <a:pt x="11" y="1"/>
                      <a:pt x="10" y="1"/>
                    </a:cubicBezTo>
                    <a:cubicBezTo>
                      <a:pt x="11" y="1"/>
                      <a:pt x="11" y="1"/>
                      <a:pt x="12" y="0"/>
                    </a:cubicBezTo>
                    <a:cubicBezTo>
                      <a:pt x="8" y="1"/>
                      <a:pt x="7" y="0"/>
                      <a:pt x="6" y="0"/>
                    </a:cubicBezTo>
                    <a:cubicBezTo>
                      <a:pt x="5" y="0"/>
                      <a:pt x="9" y="0"/>
                      <a:pt x="10" y="1"/>
                    </a:cubicBezTo>
                    <a:cubicBezTo>
                      <a:pt x="8" y="1"/>
                      <a:pt x="4" y="1"/>
                      <a:pt x="5"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41" name="Freeform 395">
                <a:extLst>
                  <a:ext uri="{FF2B5EF4-FFF2-40B4-BE49-F238E27FC236}">
                    <a16:creationId xmlns:a16="http://schemas.microsoft.com/office/drawing/2014/main" id="{CB66FB7B-CD18-48D5-9FBA-8687CB82A3AD}"/>
                  </a:ext>
                </a:extLst>
              </p:cNvPr>
              <p:cNvSpPr>
                <a:spLocks/>
              </p:cNvSpPr>
              <p:nvPr/>
            </p:nvSpPr>
            <p:spPr bwMode="auto">
              <a:xfrm>
                <a:off x="4621" y="2803"/>
                <a:ext cx="1" cy="0"/>
              </a:xfrm>
              <a:custGeom>
                <a:avLst/>
                <a:gdLst>
                  <a:gd name="T0" fmla="*/ 1 w 2"/>
                  <a:gd name="T1" fmla="*/ 0 w 2"/>
                  <a:gd name="T2" fmla="*/ 1 w 2"/>
                  <a:gd name="T3" fmla="*/ 0 60000 65536"/>
                  <a:gd name="T4" fmla="*/ 0 60000 65536"/>
                  <a:gd name="T5" fmla="*/ 0 60000 65536"/>
                </a:gdLst>
                <a:ahLst/>
                <a:cxnLst>
                  <a:cxn ang="T3">
                    <a:pos x="T0" y="0"/>
                  </a:cxn>
                  <a:cxn ang="T4">
                    <a:pos x="T1" y="0"/>
                  </a:cxn>
                  <a:cxn ang="T5">
                    <a:pos x="T2" y="0"/>
                  </a:cxn>
                </a:cxnLst>
                <a:rect l="0" t="0" r="r" b="b"/>
                <a:pathLst>
                  <a:path w="2">
                    <a:moveTo>
                      <a:pt x="2" y="0"/>
                    </a:moveTo>
                    <a:cubicBezTo>
                      <a:pt x="0" y="0"/>
                      <a:pt x="0" y="0"/>
                      <a:pt x="0" y="0"/>
                    </a:cubicBezTo>
                    <a:cubicBezTo>
                      <a:pt x="1" y="0"/>
                      <a:pt x="1"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42" name="Freeform 396">
                <a:extLst>
                  <a:ext uri="{FF2B5EF4-FFF2-40B4-BE49-F238E27FC236}">
                    <a16:creationId xmlns:a16="http://schemas.microsoft.com/office/drawing/2014/main" id="{715E5A05-F52F-45CF-B1BD-FB5DC1F5EA8F}"/>
                  </a:ext>
                </a:extLst>
              </p:cNvPr>
              <p:cNvSpPr>
                <a:spLocks/>
              </p:cNvSpPr>
              <p:nvPr/>
            </p:nvSpPr>
            <p:spPr bwMode="auto">
              <a:xfrm>
                <a:off x="4604" y="2797"/>
                <a:ext cx="23" cy="3"/>
              </a:xfrm>
              <a:custGeom>
                <a:avLst/>
                <a:gdLst>
                  <a:gd name="T0" fmla="*/ 6 w 29"/>
                  <a:gd name="T1" fmla="*/ 2 h 4"/>
                  <a:gd name="T2" fmla="*/ 8 w 29"/>
                  <a:gd name="T3" fmla="*/ 2 h 4"/>
                  <a:gd name="T4" fmla="*/ 4 w 29"/>
                  <a:gd name="T5" fmla="*/ 2 h 4"/>
                  <a:gd name="T6" fmla="*/ 3 w 29"/>
                  <a:gd name="T7" fmla="*/ 2 h 4"/>
                  <a:gd name="T8" fmla="*/ 6 w 29"/>
                  <a:gd name="T9" fmla="*/ 2 h 4"/>
                  <a:gd name="T10" fmla="*/ 8 w 29"/>
                  <a:gd name="T11" fmla="*/ 2 h 4"/>
                  <a:gd name="T12" fmla="*/ 5 w 29"/>
                  <a:gd name="T13" fmla="*/ 2 h 4"/>
                  <a:gd name="T14" fmla="*/ 4 w 29"/>
                  <a:gd name="T15" fmla="*/ 2 h 4"/>
                  <a:gd name="T16" fmla="*/ 5 w 29"/>
                  <a:gd name="T17" fmla="*/ 2 h 4"/>
                  <a:gd name="T18" fmla="*/ 7 w 29"/>
                  <a:gd name="T19" fmla="*/ 2 h 4"/>
                  <a:gd name="T20" fmla="*/ 2 w 29"/>
                  <a:gd name="T21" fmla="*/ 0 h 4"/>
                  <a:gd name="T22" fmla="*/ 2 w 29"/>
                  <a:gd name="T23" fmla="*/ 1 h 4"/>
                  <a:gd name="T24" fmla="*/ 4 w 29"/>
                  <a:gd name="T25" fmla="*/ 1 h 4"/>
                  <a:gd name="T26" fmla="*/ 3 w 29"/>
                  <a:gd name="T27" fmla="*/ 1 h 4"/>
                  <a:gd name="T28" fmla="*/ 2 w 29"/>
                  <a:gd name="T29" fmla="*/ 1 h 4"/>
                  <a:gd name="T30" fmla="*/ 2 w 29"/>
                  <a:gd name="T31" fmla="*/ 2 h 4"/>
                  <a:gd name="T32" fmla="*/ 2 w 29"/>
                  <a:gd name="T33" fmla="*/ 2 h 4"/>
                  <a:gd name="T34" fmla="*/ 4 w 29"/>
                  <a:gd name="T35" fmla="*/ 2 h 4"/>
                  <a:gd name="T36" fmla="*/ 6 w 29"/>
                  <a:gd name="T37" fmla="*/ 2 h 4"/>
                  <a:gd name="T38" fmla="*/ 6 w 29"/>
                  <a:gd name="T39" fmla="*/ 2 h 4"/>
                  <a:gd name="T40" fmla="*/ 8 w 29"/>
                  <a:gd name="T41" fmla="*/ 2 h 4"/>
                  <a:gd name="T42" fmla="*/ 10 w 29"/>
                  <a:gd name="T43" fmla="*/ 2 h 4"/>
                  <a:gd name="T44" fmla="*/ 10 w 29"/>
                  <a:gd name="T45" fmla="*/ 2 h 4"/>
                  <a:gd name="T46" fmla="*/ 6 w 29"/>
                  <a:gd name="T47" fmla="*/ 2 h 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 h="4">
                    <a:moveTo>
                      <a:pt x="15" y="4"/>
                    </a:moveTo>
                    <a:cubicBezTo>
                      <a:pt x="16" y="3"/>
                      <a:pt x="19" y="4"/>
                      <a:pt x="20" y="3"/>
                    </a:cubicBezTo>
                    <a:cubicBezTo>
                      <a:pt x="17" y="3"/>
                      <a:pt x="14" y="4"/>
                      <a:pt x="10" y="3"/>
                    </a:cubicBezTo>
                    <a:cubicBezTo>
                      <a:pt x="13" y="3"/>
                      <a:pt x="8" y="3"/>
                      <a:pt x="8" y="3"/>
                    </a:cubicBezTo>
                    <a:cubicBezTo>
                      <a:pt x="11" y="3"/>
                      <a:pt x="16" y="3"/>
                      <a:pt x="17" y="3"/>
                    </a:cubicBezTo>
                    <a:cubicBezTo>
                      <a:pt x="16" y="3"/>
                      <a:pt x="18" y="3"/>
                      <a:pt x="19" y="3"/>
                    </a:cubicBezTo>
                    <a:cubicBezTo>
                      <a:pt x="15" y="3"/>
                      <a:pt x="16" y="2"/>
                      <a:pt x="13" y="3"/>
                    </a:cubicBezTo>
                    <a:cubicBezTo>
                      <a:pt x="9" y="2"/>
                      <a:pt x="7" y="2"/>
                      <a:pt x="10" y="2"/>
                    </a:cubicBezTo>
                    <a:cubicBezTo>
                      <a:pt x="12" y="2"/>
                      <a:pt x="11" y="2"/>
                      <a:pt x="12" y="2"/>
                    </a:cubicBezTo>
                    <a:cubicBezTo>
                      <a:pt x="16" y="2"/>
                      <a:pt x="14" y="2"/>
                      <a:pt x="18" y="2"/>
                    </a:cubicBezTo>
                    <a:cubicBezTo>
                      <a:pt x="12" y="2"/>
                      <a:pt x="12" y="0"/>
                      <a:pt x="2" y="0"/>
                    </a:cubicBezTo>
                    <a:cubicBezTo>
                      <a:pt x="0" y="0"/>
                      <a:pt x="3" y="0"/>
                      <a:pt x="3" y="1"/>
                    </a:cubicBezTo>
                    <a:cubicBezTo>
                      <a:pt x="5" y="0"/>
                      <a:pt x="9" y="1"/>
                      <a:pt x="10" y="1"/>
                    </a:cubicBezTo>
                    <a:cubicBezTo>
                      <a:pt x="9" y="1"/>
                      <a:pt x="12" y="1"/>
                      <a:pt x="8" y="1"/>
                    </a:cubicBezTo>
                    <a:cubicBezTo>
                      <a:pt x="5" y="1"/>
                      <a:pt x="5" y="1"/>
                      <a:pt x="5" y="1"/>
                    </a:cubicBezTo>
                    <a:cubicBezTo>
                      <a:pt x="2" y="2"/>
                      <a:pt x="3" y="3"/>
                      <a:pt x="5" y="4"/>
                    </a:cubicBezTo>
                    <a:cubicBezTo>
                      <a:pt x="5" y="4"/>
                      <a:pt x="5" y="4"/>
                      <a:pt x="5" y="4"/>
                    </a:cubicBezTo>
                    <a:cubicBezTo>
                      <a:pt x="8" y="4"/>
                      <a:pt x="8" y="4"/>
                      <a:pt x="9" y="4"/>
                    </a:cubicBezTo>
                    <a:cubicBezTo>
                      <a:pt x="16" y="4"/>
                      <a:pt x="16" y="4"/>
                      <a:pt x="16" y="4"/>
                    </a:cubicBezTo>
                    <a:cubicBezTo>
                      <a:pt x="15" y="4"/>
                      <a:pt x="16" y="4"/>
                      <a:pt x="14" y="4"/>
                    </a:cubicBezTo>
                    <a:cubicBezTo>
                      <a:pt x="17" y="4"/>
                      <a:pt x="19" y="4"/>
                      <a:pt x="21" y="4"/>
                    </a:cubicBezTo>
                    <a:cubicBezTo>
                      <a:pt x="22" y="4"/>
                      <a:pt x="19" y="4"/>
                      <a:pt x="24" y="4"/>
                    </a:cubicBezTo>
                    <a:cubicBezTo>
                      <a:pt x="29" y="4"/>
                      <a:pt x="19" y="4"/>
                      <a:pt x="24" y="4"/>
                    </a:cubicBezTo>
                    <a:lnTo>
                      <a:pt x="15"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43" name="Freeform 397">
                <a:extLst>
                  <a:ext uri="{FF2B5EF4-FFF2-40B4-BE49-F238E27FC236}">
                    <a16:creationId xmlns:a16="http://schemas.microsoft.com/office/drawing/2014/main" id="{04B172B0-42EB-4007-80D3-1AD1227838D1}"/>
                  </a:ext>
                </a:extLst>
              </p:cNvPr>
              <p:cNvSpPr>
                <a:spLocks/>
              </p:cNvSpPr>
              <p:nvPr/>
            </p:nvSpPr>
            <p:spPr bwMode="auto">
              <a:xfrm>
                <a:off x="4616" y="2801"/>
                <a:ext cx="3" cy="0"/>
              </a:xfrm>
              <a:custGeom>
                <a:avLst/>
                <a:gdLst>
                  <a:gd name="T0" fmla="*/ 3 w 3"/>
                  <a:gd name="T1" fmla="*/ 0 w 3"/>
                  <a:gd name="T2" fmla="*/ 1 w 3"/>
                  <a:gd name="T3" fmla="*/ 3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3" y="0"/>
                    </a:moveTo>
                    <a:lnTo>
                      <a:pt x="0" y="0"/>
                    </a:lnTo>
                    <a:lnTo>
                      <a:pt x="1" y="0"/>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44" name="Freeform 398">
                <a:extLst>
                  <a:ext uri="{FF2B5EF4-FFF2-40B4-BE49-F238E27FC236}">
                    <a16:creationId xmlns:a16="http://schemas.microsoft.com/office/drawing/2014/main" id="{FCC5EBDA-EA40-41E8-BFEB-BEA8490E12E8}"/>
                  </a:ext>
                </a:extLst>
              </p:cNvPr>
              <p:cNvSpPr>
                <a:spLocks/>
              </p:cNvSpPr>
              <p:nvPr/>
            </p:nvSpPr>
            <p:spPr bwMode="auto">
              <a:xfrm>
                <a:off x="4607" y="2800"/>
                <a:ext cx="4" cy="1"/>
              </a:xfrm>
              <a:custGeom>
                <a:avLst/>
                <a:gdLst>
                  <a:gd name="T0" fmla="*/ 0 w 5"/>
                  <a:gd name="T1" fmla="*/ 1 h 1"/>
                  <a:gd name="T2" fmla="*/ 2 w 5"/>
                  <a:gd name="T3" fmla="*/ 1 h 1"/>
                  <a:gd name="T4" fmla="*/ 0 w 5"/>
                  <a:gd name="T5" fmla="*/ 1 h 1"/>
                  <a:gd name="T6" fmla="*/ 0 60000 65536"/>
                  <a:gd name="T7" fmla="*/ 0 60000 65536"/>
                  <a:gd name="T8" fmla="*/ 0 60000 65536"/>
                </a:gdLst>
                <a:ahLst/>
                <a:cxnLst>
                  <a:cxn ang="T6">
                    <a:pos x="T0" y="T1"/>
                  </a:cxn>
                  <a:cxn ang="T7">
                    <a:pos x="T2" y="T3"/>
                  </a:cxn>
                  <a:cxn ang="T8">
                    <a:pos x="T4" y="T5"/>
                  </a:cxn>
                </a:cxnLst>
                <a:rect l="0" t="0" r="r" b="b"/>
                <a:pathLst>
                  <a:path w="5" h="1">
                    <a:moveTo>
                      <a:pt x="0" y="1"/>
                    </a:moveTo>
                    <a:cubicBezTo>
                      <a:pt x="4" y="1"/>
                      <a:pt x="4" y="1"/>
                      <a:pt x="4" y="1"/>
                    </a:cubicBezTo>
                    <a:cubicBezTo>
                      <a:pt x="5" y="0"/>
                      <a:pt x="3" y="1"/>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45" name="Freeform 399">
                <a:extLst>
                  <a:ext uri="{FF2B5EF4-FFF2-40B4-BE49-F238E27FC236}">
                    <a16:creationId xmlns:a16="http://schemas.microsoft.com/office/drawing/2014/main" id="{82D6FA59-CBF3-448A-B71B-93D8E1F8FAB3}"/>
                  </a:ext>
                </a:extLst>
              </p:cNvPr>
              <p:cNvSpPr>
                <a:spLocks/>
              </p:cNvSpPr>
              <p:nvPr/>
            </p:nvSpPr>
            <p:spPr bwMode="auto">
              <a:xfrm>
                <a:off x="4617" y="2798"/>
                <a:ext cx="1" cy="0"/>
              </a:xfrm>
              <a:custGeom>
                <a:avLst/>
                <a:gdLst>
                  <a:gd name="T0" fmla="*/ 1 w 2"/>
                  <a:gd name="T1" fmla="*/ 1 h 1"/>
                  <a:gd name="T2" fmla="*/ 1 w 2"/>
                  <a:gd name="T3" fmla="*/ 0 h 1"/>
                  <a:gd name="T4" fmla="*/ 0 w 2"/>
                  <a:gd name="T5" fmla="*/ 1 h 1"/>
                  <a:gd name="T6" fmla="*/ 1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1" y="0"/>
                      <a:pt x="1" y="0"/>
                      <a:pt x="1" y="0"/>
                    </a:cubicBezTo>
                    <a:cubicBezTo>
                      <a:pt x="0" y="1"/>
                      <a:pt x="0" y="1"/>
                      <a:pt x="0" y="1"/>
                    </a:cubicBezTo>
                    <a:cubicBezTo>
                      <a:pt x="1" y="1"/>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46" name="Freeform 400">
                <a:extLst>
                  <a:ext uri="{FF2B5EF4-FFF2-40B4-BE49-F238E27FC236}">
                    <a16:creationId xmlns:a16="http://schemas.microsoft.com/office/drawing/2014/main" id="{82D66B03-6296-41D5-A540-80CBFF35E84B}"/>
                  </a:ext>
                </a:extLst>
              </p:cNvPr>
              <p:cNvSpPr>
                <a:spLocks/>
              </p:cNvSpPr>
              <p:nvPr/>
            </p:nvSpPr>
            <p:spPr bwMode="auto">
              <a:xfrm>
                <a:off x="4604" y="2795"/>
                <a:ext cx="12" cy="2"/>
              </a:xfrm>
              <a:custGeom>
                <a:avLst/>
                <a:gdLst>
                  <a:gd name="T0" fmla="*/ 0 w 14"/>
                  <a:gd name="T1" fmla="*/ 0 h 2"/>
                  <a:gd name="T2" fmla="*/ 1 w 14"/>
                  <a:gd name="T3" fmla="*/ 2 h 2"/>
                  <a:gd name="T4" fmla="*/ 7 w 14"/>
                  <a:gd name="T5" fmla="*/ 2 h 2"/>
                  <a:gd name="T6" fmla="*/ 3 w 14"/>
                  <a:gd name="T7" fmla="*/ 1 h 2"/>
                  <a:gd name="T8" fmla="*/ 3 w 14"/>
                  <a:gd name="T9" fmla="*/ 1 h 2"/>
                  <a:gd name="T10" fmla="*/ 0 w 14"/>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
                    <a:moveTo>
                      <a:pt x="0" y="0"/>
                    </a:moveTo>
                    <a:cubicBezTo>
                      <a:pt x="1" y="1"/>
                      <a:pt x="4" y="1"/>
                      <a:pt x="1" y="2"/>
                    </a:cubicBezTo>
                    <a:cubicBezTo>
                      <a:pt x="13" y="2"/>
                      <a:pt x="13" y="2"/>
                      <a:pt x="13" y="2"/>
                    </a:cubicBezTo>
                    <a:cubicBezTo>
                      <a:pt x="14" y="2"/>
                      <a:pt x="6" y="2"/>
                      <a:pt x="5" y="1"/>
                    </a:cubicBezTo>
                    <a:cubicBezTo>
                      <a:pt x="9" y="2"/>
                      <a:pt x="4" y="1"/>
                      <a:pt x="5"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47" name="Freeform 401">
                <a:extLst>
                  <a:ext uri="{FF2B5EF4-FFF2-40B4-BE49-F238E27FC236}">
                    <a16:creationId xmlns:a16="http://schemas.microsoft.com/office/drawing/2014/main" id="{C8369CBB-B6CB-4B78-AABD-D53AA656F354}"/>
                  </a:ext>
                </a:extLst>
              </p:cNvPr>
              <p:cNvSpPr>
                <a:spLocks/>
              </p:cNvSpPr>
              <p:nvPr/>
            </p:nvSpPr>
            <p:spPr bwMode="auto">
              <a:xfrm>
                <a:off x="4607" y="2785"/>
                <a:ext cx="18" cy="12"/>
              </a:xfrm>
              <a:custGeom>
                <a:avLst/>
                <a:gdLst>
                  <a:gd name="T0" fmla="*/ 6 w 22"/>
                  <a:gd name="T1" fmla="*/ 7 h 14"/>
                  <a:gd name="T2" fmla="*/ 5 w 22"/>
                  <a:gd name="T3" fmla="*/ 6 h 14"/>
                  <a:gd name="T4" fmla="*/ 6 w 22"/>
                  <a:gd name="T5" fmla="*/ 7 h 14"/>
                  <a:gd name="T6" fmla="*/ 7 w 22"/>
                  <a:gd name="T7" fmla="*/ 7 h 14"/>
                  <a:gd name="T8" fmla="*/ 6 w 22"/>
                  <a:gd name="T9" fmla="*/ 7 h 14"/>
                  <a:gd name="T10" fmla="*/ 6 w 22"/>
                  <a:gd name="T11" fmla="*/ 6 h 14"/>
                  <a:gd name="T12" fmla="*/ 4 w 22"/>
                  <a:gd name="T13" fmla="*/ 6 h 14"/>
                  <a:gd name="T14" fmla="*/ 7 w 22"/>
                  <a:gd name="T15" fmla="*/ 6 h 14"/>
                  <a:gd name="T16" fmla="*/ 2 w 22"/>
                  <a:gd name="T17" fmla="*/ 5 h 14"/>
                  <a:gd name="T18" fmla="*/ 4 w 22"/>
                  <a:gd name="T19" fmla="*/ 4 h 14"/>
                  <a:gd name="T20" fmla="*/ 4 w 22"/>
                  <a:gd name="T21" fmla="*/ 4 h 14"/>
                  <a:gd name="T22" fmla="*/ 5 w 22"/>
                  <a:gd name="T23" fmla="*/ 4 h 14"/>
                  <a:gd name="T24" fmla="*/ 7 w 22"/>
                  <a:gd name="T25" fmla="*/ 5 h 14"/>
                  <a:gd name="T26" fmla="*/ 6 w 22"/>
                  <a:gd name="T27" fmla="*/ 4 h 14"/>
                  <a:gd name="T28" fmla="*/ 7 w 22"/>
                  <a:gd name="T29" fmla="*/ 5 h 14"/>
                  <a:gd name="T30" fmla="*/ 6 w 22"/>
                  <a:gd name="T31" fmla="*/ 3 h 14"/>
                  <a:gd name="T32" fmla="*/ 7 w 22"/>
                  <a:gd name="T33" fmla="*/ 3 h 14"/>
                  <a:gd name="T34" fmla="*/ 3 w 22"/>
                  <a:gd name="T35" fmla="*/ 3 h 14"/>
                  <a:gd name="T36" fmla="*/ 4 w 22"/>
                  <a:gd name="T37" fmla="*/ 3 h 14"/>
                  <a:gd name="T38" fmla="*/ 6 w 22"/>
                  <a:gd name="T39" fmla="*/ 3 h 14"/>
                  <a:gd name="T40" fmla="*/ 6 w 22"/>
                  <a:gd name="T41" fmla="*/ 3 h 14"/>
                  <a:gd name="T42" fmla="*/ 7 w 22"/>
                  <a:gd name="T43" fmla="*/ 3 h 14"/>
                  <a:gd name="T44" fmla="*/ 4 w 22"/>
                  <a:gd name="T45" fmla="*/ 3 h 14"/>
                  <a:gd name="T46" fmla="*/ 5 w 22"/>
                  <a:gd name="T47" fmla="*/ 3 h 14"/>
                  <a:gd name="T48" fmla="*/ 2 w 22"/>
                  <a:gd name="T49" fmla="*/ 0 h 14"/>
                  <a:gd name="T50" fmla="*/ 2 w 22"/>
                  <a:gd name="T51" fmla="*/ 3 h 14"/>
                  <a:gd name="T52" fmla="*/ 3 w 22"/>
                  <a:gd name="T53" fmla="*/ 3 h 14"/>
                  <a:gd name="T54" fmla="*/ 1 w 22"/>
                  <a:gd name="T55" fmla="*/ 3 h 14"/>
                  <a:gd name="T56" fmla="*/ 3 w 22"/>
                  <a:gd name="T57" fmla="*/ 3 h 14"/>
                  <a:gd name="T58" fmla="*/ 2 w 22"/>
                  <a:gd name="T59" fmla="*/ 3 h 14"/>
                  <a:gd name="T60" fmla="*/ 3 w 22"/>
                  <a:gd name="T61" fmla="*/ 3 h 14"/>
                  <a:gd name="T62" fmla="*/ 0 w 22"/>
                  <a:gd name="T63" fmla="*/ 3 h 14"/>
                  <a:gd name="T64" fmla="*/ 2 w 22"/>
                  <a:gd name="T65" fmla="*/ 6 h 14"/>
                  <a:gd name="T66" fmla="*/ 3 w 22"/>
                  <a:gd name="T67" fmla="*/ 6 h 14"/>
                  <a:gd name="T68" fmla="*/ 3 w 22"/>
                  <a:gd name="T69" fmla="*/ 7 h 14"/>
                  <a:gd name="T70" fmla="*/ 5 w 22"/>
                  <a:gd name="T71" fmla="*/ 7 h 14"/>
                  <a:gd name="T72" fmla="*/ 1 w 22"/>
                  <a:gd name="T73" fmla="*/ 7 h 14"/>
                  <a:gd name="T74" fmla="*/ 2 w 22"/>
                  <a:gd name="T75" fmla="*/ 7 h 14"/>
                  <a:gd name="T76" fmla="*/ 2 w 22"/>
                  <a:gd name="T77" fmla="*/ 7 h 14"/>
                  <a:gd name="T78" fmla="*/ 2 w 22"/>
                  <a:gd name="T79" fmla="*/ 7 h 14"/>
                  <a:gd name="T80" fmla="*/ 6 w 22"/>
                  <a:gd name="T81" fmla="*/ 7 h 14"/>
                  <a:gd name="T82" fmla="*/ 8 w 22"/>
                  <a:gd name="T83" fmla="*/ 7 h 14"/>
                  <a:gd name="T84" fmla="*/ 6 w 22"/>
                  <a:gd name="T85" fmla="*/ 7 h 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14">
                    <a:moveTo>
                      <a:pt x="12" y="12"/>
                    </a:moveTo>
                    <a:cubicBezTo>
                      <a:pt x="12" y="12"/>
                      <a:pt x="9" y="11"/>
                      <a:pt x="11" y="11"/>
                    </a:cubicBezTo>
                    <a:cubicBezTo>
                      <a:pt x="13" y="12"/>
                      <a:pt x="14" y="12"/>
                      <a:pt x="13" y="12"/>
                    </a:cubicBezTo>
                    <a:cubicBezTo>
                      <a:pt x="19" y="13"/>
                      <a:pt x="13" y="12"/>
                      <a:pt x="16" y="12"/>
                    </a:cubicBezTo>
                    <a:cubicBezTo>
                      <a:pt x="14" y="12"/>
                      <a:pt x="14" y="12"/>
                      <a:pt x="14" y="12"/>
                    </a:cubicBezTo>
                    <a:cubicBezTo>
                      <a:pt x="15" y="11"/>
                      <a:pt x="9" y="11"/>
                      <a:pt x="12" y="11"/>
                    </a:cubicBezTo>
                    <a:cubicBezTo>
                      <a:pt x="11" y="10"/>
                      <a:pt x="11" y="10"/>
                      <a:pt x="8" y="10"/>
                    </a:cubicBezTo>
                    <a:cubicBezTo>
                      <a:pt x="12" y="10"/>
                      <a:pt x="12" y="10"/>
                      <a:pt x="16" y="10"/>
                    </a:cubicBezTo>
                    <a:cubicBezTo>
                      <a:pt x="14" y="10"/>
                      <a:pt x="9" y="9"/>
                      <a:pt x="5" y="9"/>
                    </a:cubicBezTo>
                    <a:cubicBezTo>
                      <a:pt x="11" y="9"/>
                      <a:pt x="4" y="8"/>
                      <a:pt x="9" y="8"/>
                    </a:cubicBezTo>
                    <a:cubicBezTo>
                      <a:pt x="9" y="8"/>
                      <a:pt x="10" y="8"/>
                      <a:pt x="9" y="8"/>
                    </a:cubicBezTo>
                    <a:cubicBezTo>
                      <a:pt x="15" y="10"/>
                      <a:pt x="8" y="8"/>
                      <a:pt x="10" y="8"/>
                    </a:cubicBezTo>
                    <a:cubicBezTo>
                      <a:pt x="15" y="9"/>
                      <a:pt x="15" y="9"/>
                      <a:pt x="15" y="9"/>
                    </a:cubicBezTo>
                    <a:cubicBezTo>
                      <a:pt x="14" y="9"/>
                      <a:pt x="11" y="7"/>
                      <a:pt x="14" y="8"/>
                    </a:cubicBezTo>
                    <a:cubicBezTo>
                      <a:pt x="17" y="9"/>
                      <a:pt x="17" y="9"/>
                      <a:pt x="17" y="9"/>
                    </a:cubicBezTo>
                    <a:cubicBezTo>
                      <a:pt x="13" y="7"/>
                      <a:pt x="15" y="7"/>
                      <a:pt x="13" y="6"/>
                    </a:cubicBezTo>
                    <a:cubicBezTo>
                      <a:pt x="16" y="7"/>
                      <a:pt x="16" y="7"/>
                      <a:pt x="16" y="7"/>
                    </a:cubicBezTo>
                    <a:cubicBezTo>
                      <a:pt x="13" y="5"/>
                      <a:pt x="14" y="7"/>
                      <a:pt x="7" y="4"/>
                    </a:cubicBezTo>
                    <a:cubicBezTo>
                      <a:pt x="16" y="7"/>
                      <a:pt x="4" y="3"/>
                      <a:pt x="8" y="4"/>
                    </a:cubicBezTo>
                    <a:cubicBezTo>
                      <a:pt x="12" y="5"/>
                      <a:pt x="10" y="5"/>
                      <a:pt x="14" y="6"/>
                    </a:cubicBezTo>
                    <a:cubicBezTo>
                      <a:pt x="9" y="4"/>
                      <a:pt x="13" y="5"/>
                      <a:pt x="12" y="5"/>
                    </a:cubicBezTo>
                    <a:cubicBezTo>
                      <a:pt x="16" y="6"/>
                      <a:pt x="12" y="4"/>
                      <a:pt x="17" y="6"/>
                    </a:cubicBezTo>
                    <a:cubicBezTo>
                      <a:pt x="9" y="3"/>
                      <a:pt x="9" y="3"/>
                      <a:pt x="9" y="3"/>
                    </a:cubicBezTo>
                    <a:cubicBezTo>
                      <a:pt x="12" y="4"/>
                      <a:pt x="11" y="3"/>
                      <a:pt x="11" y="3"/>
                    </a:cubicBezTo>
                    <a:cubicBezTo>
                      <a:pt x="11" y="3"/>
                      <a:pt x="4" y="1"/>
                      <a:pt x="2" y="0"/>
                    </a:cubicBezTo>
                    <a:cubicBezTo>
                      <a:pt x="4" y="2"/>
                      <a:pt x="5" y="3"/>
                      <a:pt x="2" y="4"/>
                    </a:cubicBezTo>
                    <a:cubicBezTo>
                      <a:pt x="9" y="5"/>
                      <a:pt x="2" y="4"/>
                      <a:pt x="7" y="6"/>
                    </a:cubicBezTo>
                    <a:cubicBezTo>
                      <a:pt x="1" y="4"/>
                      <a:pt x="1" y="4"/>
                      <a:pt x="1" y="4"/>
                    </a:cubicBezTo>
                    <a:cubicBezTo>
                      <a:pt x="3" y="5"/>
                      <a:pt x="5" y="5"/>
                      <a:pt x="7" y="6"/>
                    </a:cubicBezTo>
                    <a:cubicBezTo>
                      <a:pt x="8" y="6"/>
                      <a:pt x="4" y="5"/>
                      <a:pt x="2" y="5"/>
                    </a:cubicBezTo>
                    <a:cubicBezTo>
                      <a:pt x="1" y="5"/>
                      <a:pt x="4" y="5"/>
                      <a:pt x="7" y="6"/>
                    </a:cubicBezTo>
                    <a:cubicBezTo>
                      <a:pt x="0" y="5"/>
                      <a:pt x="0" y="5"/>
                      <a:pt x="0" y="5"/>
                    </a:cubicBezTo>
                    <a:cubicBezTo>
                      <a:pt x="2" y="7"/>
                      <a:pt x="6" y="9"/>
                      <a:pt x="2" y="10"/>
                    </a:cubicBezTo>
                    <a:cubicBezTo>
                      <a:pt x="7" y="11"/>
                      <a:pt x="7" y="11"/>
                      <a:pt x="7" y="11"/>
                    </a:cubicBezTo>
                    <a:cubicBezTo>
                      <a:pt x="4" y="11"/>
                      <a:pt x="16" y="13"/>
                      <a:pt x="7" y="12"/>
                    </a:cubicBezTo>
                    <a:cubicBezTo>
                      <a:pt x="10" y="13"/>
                      <a:pt x="10" y="13"/>
                      <a:pt x="10" y="13"/>
                    </a:cubicBezTo>
                    <a:cubicBezTo>
                      <a:pt x="8" y="13"/>
                      <a:pt x="4" y="12"/>
                      <a:pt x="1" y="12"/>
                    </a:cubicBezTo>
                    <a:cubicBezTo>
                      <a:pt x="2" y="12"/>
                      <a:pt x="1" y="12"/>
                      <a:pt x="2" y="13"/>
                    </a:cubicBezTo>
                    <a:cubicBezTo>
                      <a:pt x="4" y="12"/>
                      <a:pt x="4" y="12"/>
                      <a:pt x="4" y="12"/>
                    </a:cubicBezTo>
                    <a:cubicBezTo>
                      <a:pt x="8" y="13"/>
                      <a:pt x="5" y="13"/>
                      <a:pt x="2" y="13"/>
                    </a:cubicBezTo>
                    <a:cubicBezTo>
                      <a:pt x="7" y="14"/>
                      <a:pt x="10" y="13"/>
                      <a:pt x="14" y="13"/>
                    </a:cubicBezTo>
                    <a:cubicBezTo>
                      <a:pt x="6" y="12"/>
                      <a:pt x="22" y="14"/>
                      <a:pt x="18" y="13"/>
                    </a:cubicBezTo>
                    <a:lnTo>
                      <a:pt x="12" y="1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48" name="Freeform 402">
                <a:extLst>
                  <a:ext uri="{FF2B5EF4-FFF2-40B4-BE49-F238E27FC236}">
                    <a16:creationId xmlns:a16="http://schemas.microsoft.com/office/drawing/2014/main" id="{DA0DCD29-4427-4BBD-9489-25FFD0B1DFEC}"/>
                  </a:ext>
                </a:extLst>
              </p:cNvPr>
              <p:cNvSpPr>
                <a:spLocks/>
              </p:cNvSpPr>
              <p:nvPr/>
            </p:nvSpPr>
            <p:spPr bwMode="auto">
              <a:xfrm>
                <a:off x="4607" y="2795"/>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49" name="Freeform 403">
                <a:extLst>
                  <a:ext uri="{FF2B5EF4-FFF2-40B4-BE49-F238E27FC236}">
                    <a16:creationId xmlns:a16="http://schemas.microsoft.com/office/drawing/2014/main" id="{179B2E87-F45B-485C-B62F-57D00734F02C}"/>
                  </a:ext>
                </a:extLst>
              </p:cNvPr>
              <p:cNvSpPr>
                <a:spLocks/>
              </p:cNvSpPr>
              <p:nvPr/>
            </p:nvSpPr>
            <p:spPr bwMode="auto">
              <a:xfrm>
                <a:off x="4615" y="2787"/>
                <a:ext cx="1" cy="1"/>
              </a:xfrm>
              <a:custGeom>
                <a:avLst/>
                <a:gdLst>
                  <a:gd name="T0" fmla="*/ 1 w 1"/>
                  <a:gd name="T1" fmla="*/ 1 h 1"/>
                  <a:gd name="T2" fmla="*/ 1 w 1"/>
                  <a:gd name="T3" fmla="*/ 1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1"/>
                      <a:pt x="1" y="1"/>
                      <a:pt x="1"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450" name="Rectangle 404">
                <a:extLst>
                  <a:ext uri="{FF2B5EF4-FFF2-40B4-BE49-F238E27FC236}">
                    <a16:creationId xmlns:a16="http://schemas.microsoft.com/office/drawing/2014/main" id="{67D2214A-E16E-4439-8B85-2C45027BFC86}"/>
                  </a:ext>
                </a:extLst>
              </p:cNvPr>
              <p:cNvSpPr>
                <a:spLocks noChangeArrowheads="1"/>
              </p:cNvSpPr>
              <p:nvPr/>
            </p:nvSpPr>
            <p:spPr bwMode="auto">
              <a:xfrm>
                <a:off x="4608" y="2796"/>
                <a:ext cx="2" cy="2"/>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451" name="Freeform 405">
                <a:extLst>
                  <a:ext uri="{FF2B5EF4-FFF2-40B4-BE49-F238E27FC236}">
                    <a16:creationId xmlns:a16="http://schemas.microsoft.com/office/drawing/2014/main" id="{00E01BBB-33D7-4F0A-99F8-BDCE15228818}"/>
                  </a:ext>
                </a:extLst>
              </p:cNvPr>
              <p:cNvSpPr>
                <a:spLocks/>
              </p:cNvSpPr>
              <p:nvPr/>
            </p:nvSpPr>
            <p:spPr bwMode="auto">
              <a:xfrm>
                <a:off x="4616" y="2797"/>
                <a:ext cx="1" cy="0"/>
              </a:xfrm>
              <a:custGeom>
                <a:avLst/>
                <a:gdLst>
                  <a:gd name="T0" fmla="*/ 1 w 1"/>
                  <a:gd name="T1" fmla="*/ 1 w 1"/>
                  <a:gd name="T2" fmla="*/ 0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lnTo>
                      <a:pt x="1" y="0"/>
                    </a:lnTo>
                    <a:lnTo>
                      <a:pt x="0" y="0"/>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sp>
          <p:nvSpPr>
            <p:cNvPr id="57" name="Freeform 407">
              <a:extLst>
                <a:ext uri="{FF2B5EF4-FFF2-40B4-BE49-F238E27FC236}">
                  <a16:creationId xmlns:a16="http://schemas.microsoft.com/office/drawing/2014/main" id="{6912DEC7-F78E-43AB-B9C4-8F4F9135A9E3}"/>
                </a:ext>
              </a:extLst>
            </p:cNvPr>
            <p:cNvSpPr>
              <a:spLocks/>
            </p:cNvSpPr>
            <p:nvPr/>
          </p:nvSpPr>
          <p:spPr bwMode="auto">
            <a:xfrm>
              <a:off x="4618" y="2787"/>
              <a:ext cx="3" cy="1"/>
            </a:xfrm>
            <a:custGeom>
              <a:avLst/>
              <a:gdLst>
                <a:gd name="T0" fmla="*/ 3 w 3"/>
                <a:gd name="T1" fmla="*/ 1 h 1"/>
                <a:gd name="T2" fmla="*/ 0 w 3"/>
                <a:gd name="T3" fmla="*/ 0 h 1"/>
                <a:gd name="T4" fmla="*/ 3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3" y="1"/>
                  </a:moveTo>
                  <a:lnTo>
                    <a:pt x="0" y="0"/>
                  </a:ln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8" name="Freeform 408">
              <a:extLst>
                <a:ext uri="{FF2B5EF4-FFF2-40B4-BE49-F238E27FC236}">
                  <a16:creationId xmlns:a16="http://schemas.microsoft.com/office/drawing/2014/main" id="{599D1EA5-B07B-436F-98B3-B03E49FC17F8}"/>
                </a:ext>
              </a:extLst>
            </p:cNvPr>
            <p:cNvSpPr>
              <a:spLocks/>
            </p:cNvSpPr>
            <p:nvPr/>
          </p:nvSpPr>
          <p:spPr bwMode="auto">
            <a:xfrm>
              <a:off x="4622" y="2785"/>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59" name="Freeform 409">
              <a:extLst>
                <a:ext uri="{FF2B5EF4-FFF2-40B4-BE49-F238E27FC236}">
                  <a16:creationId xmlns:a16="http://schemas.microsoft.com/office/drawing/2014/main" id="{771A6437-F94D-4CB8-8506-A621FF7B9A08}"/>
                </a:ext>
              </a:extLst>
            </p:cNvPr>
            <p:cNvSpPr>
              <a:spLocks/>
            </p:cNvSpPr>
            <p:nvPr/>
          </p:nvSpPr>
          <p:spPr bwMode="auto">
            <a:xfrm>
              <a:off x="4608" y="2764"/>
              <a:ext cx="20" cy="25"/>
            </a:xfrm>
            <a:custGeom>
              <a:avLst/>
              <a:gdLst>
                <a:gd name="T0" fmla="*/ 6 w 25"/>
                <a:gd name="T1" fmla="*/ 4 h 31"/>
                <a:gd name="T2" fmla="*/ 5 w 25"/>
                <a:gd name="T3" fmla="*/ 2 h 31"/>
                <a:gd name="T4" fmla="*/ 4 w 25"/>
                <a:gd name="T5" fmla="*/ 2 h 31"/>
                <a:gd name="T6" fmla="*/ 5 w 25"/>
                <a:gd name="T7" fmla="*/ 3 h 31"/>
                <a:gd name="T8" fmla="*/ 4 w 25"/>
                <a:gd name="T9" fmla="*/ 4 h 31"/>
                <a:gd name="T10" fmla="*/ 3 w 25"/>
                <a:gd name="T11" fmla="*/ 4 h 31"/>
                <a:gd name="T12" fmla="*/ 5 w 25"/>
                <a:gd name="T13" fmla="*/ 6 h 31"/>
                <a:gd name="T14" fmla="*/ 3 w 25"/>
                <a:gd name="T15" fmla="*/ 6 h 31"/>
                <a:gd name="T16" fmla="*/ 2 w 25"/>
                <a:gd name="T17" fmla="*/ 6 h 31"/>
                <a:gd name="T18" fmla="*/ 6 w 25"/>
                <a:gd name="T19" fmla="*/ 8 h 31"/>
                <a:gd name="T20" fmla="*/ 6 w 25"/>
                <a:gd name="T21" fmla="*/ 9 h 31"/>
                <a:gd name="T22" fmla="*/ 4 w 25"/>
                <a:gd name="T23" fmla="*/ 8 h 31"/>
                <a:gd name="T24" fmla="*/ 4 w 25"/>
                <a:gd name="T25" fmla="*/ 9 h 31"/>
                <a:gd name="T26" fmla="*/ 3 w 25"/>
                <a:gd name="T27" fmla="*/ 9 h 31"/>
                <a:gd name="T28" fmla="*/ 4 w 25"/>
                <a:gd name="T29" fmla="*/ 10 h 31"/>
                <a:gd name="T30" fmla="*/ 5 w 25"/>
                <a:gd name="T31" fmla="*/ 11 h 31"/>
                <a:gd name="T32" fmla="*/ 3 w 25"/>
                <a:gd name="T33" fmla="*/ 10 h 31"/>
                <a:gd name="T34" fmla="*/ 4 w 25"/>
                <a:gd name="T35" fmla="*/ 10 h 31"/>
                <a:gd name="T36" fmla="*/ 3 w 25"/>
                <a:gd name="T37" fmla="*/ 12 h 31"/>
                <a:gd name="T38" fmla="*/ 4 w 25"/>
                <a:gd name="T39" fmla="*/ 12 h 31"/>
                <a:gd name="T40" fmla="*/ 2 w 25"/>
                <a:gd name="T41" fmla="*/ 10 h 31"/>
                <a:gd name="T42" fmla="*/ 7 w 25"/>
                <a:gd name="T43" fmla="*/ 12 h 31"/>
                <a:gd name="T44" fmla="*/ 7 w 25"/>
                <a:gd name="T45" fmla="*/ 12 h 31"/>
                <a:gd name="T46" fmla="*/ 7 w 25"/>
                <a:gd name="T47" fmla="*/ 12 h 31"/>
                <a:gd name="T48" fmla="*/ 8 w 25"/>
                <a:gd name="T49" fmla="*/ 12 h 31"/>
                <a:gd name="T50" fmla="*/ 8 w 25"/>
                <a:gd name="T51" fmla="*/ 12 h 31"/>
                <a:gd name="T52" fmla="*/ 7 w 25"/>
                <a:gd name="T53" fmla="*/ 11 h 31"/>
                <a:gd name="T54" fmla="*/ 8 w 25"/>
                <a:gd name="T55" fmla="*/ 11 h 31"/>
                <a:gd name="T56" fmla="*/ 8 w 25"/>
                <a:gd name="T57" fmla="*/ 11 h 31"/>
                <a:gd name="T58" fmla="*/ 7 w 25"/>
                <a:gd name="T59" fmla="*/ 10 h 31"/>
                <a:gd name="T60" fmla="*/ 6 w 25"/>
                <a:gd name="T61" fmla="*/ 10 h 31"/>
                <a:gd name="T62" fmla="*/ 8 w 25"/>
                <a:gd name="T63" fmla="*/ 10 h 31"/>
                <a:gd name="T64" fmla="*/ 9 w 25"/>
                <a:gd name="T65" fmla="*/ 10 h 31"/>
                <a:gd name="T66" fmla="*/ 7 w 25"/>
                <a:gd name="T67" fmla="*/ 9 h 31"/>
                <a:gd name="T68" fmla="*/ 6 w 25"/>
                <a:gd name="T69" fmla="*/ 8 h 31"/>
                <a:gd name="T70" fmla="*/ 6 w 25"/>
                <a:gd name="T71" fmla="*/ 6 h 31"/>
                <a:gd name="T72" fmla="*/ 6 w 25"/>
                <a:gd name="T73" fmla="*/ 6 h 31"/>
                <a:gd name="T74" fmla="*/ 6 w 25"/>
                <a:gd name="T75" fmla="*/ 6 h 31"/>
                <a:gd name="T76" fmla="*/ 5 w 25"/>
                <a:gd name="T77" fmla="*/ 5 h 31"/>
                <a:gd name="T78" fmla="*/ 8 w 25"/>
                <a:gd name="T79" fmla="*/ 6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 h="31">
                  <a:moveTo>
                    <a:pt x="20" y="15"/>
                  </a:moveTo>
                  <a:cubicBezTo>
                    <a:pt x="20" y="14"/>
                    <a:pt x="19" y="13"/>
                    <a:pt x="16" y="10"/>
                  </a:cubicBezTo>
                  <a:cubicBezTo>
                    <a:pt x="18" y="12"/>
                    <a:pt x="18" y="12"/>
                    <a:pt x="18" y="12"/>
                  </a:cubicBezTo>
                  <a:cubicBezTo>
                    <a:pt x="17" y="11"/>
                    <a:pt x="15" y="8"/>
                    <a:pt x="12" y="5"/>
                  </a:cubicBezTo>
                  <a:cubicBezTo>
                    <a:pt x="13" y="7"/>
                    <a:pt x="13" y="7"/>
                    <a:pt x="13" y="7"/>
                  </a:cubicBezTo>
                  <a:cubicBezTo>
                    <a:pt x="15" y="9"/>
                    <a:pt x="10" y="4"/>
                    <a:pt x="9" y="3"/>
                  </a:cubicBezTo>
                  <a:cubicBezTo>
                    <a:pt x="9" y="4"/>
                    <a:pt x="16" y="11"/>
                    <a:pt x="14" y="9"/>
                  </a:cubicBezTo>
                  <a:cubicBezTo>
                    <a:pt x="14" y="10"/>
                    <a:pt x="12" y="8"/>
                    <a:pt x="11" y="7"/>
                  </a:cubicBezTo>
                  <a:cubicBezTo>
                    <a:pt x="10" y="7"/>
                    <a:pt x="15" y="11"/>
                    <a:pt x="15" y="12"/>
                  </a:cubicBezTo>
                  <a:cubicBezTo>
                    <a:pt x="2" y="0"/>
                    <a:pt x="18" y="16"/>
                    <a:pt x="9" y="9"/>
                  </a:cubicBezTo>
                  <a:cubicBezTo>
                    <a:pt x="10" y="10"/>
                    <a:pt x="9" y="10"/>
                    <a:pt x="11" y="12"/>
                  </a:cubicBezTo>
                  <a:cubicBezTo>
                    <a:pt x="8" y="9"/>
                    <a:pt x="11" y="13"/>
                    <a:pt x="7" y="9"/>
                  </a:cubicBezTo>
                  <a:cubicBezTo>
                    <a:pt x="15" y="16"/>
                    <a:pt x="2" y="8"/>
                    <a:pt x="13" y="16"/>
                  </a:cubicBezTo>
                  <a:cubicBezTo>
                    <a:pt x="9" y="14"/>
                    <a:pt x="13" y="16"/>
                    <a:pt x="11" y="15"/>
                  </a:cubicBezTo>
                  <a:cubicBezTo>
                    <a:pt x="9" y="14"/>
                    <a:pt x="9" y="14"/>
                    <a:pt x="9" y="14"/>
                  </a:cubicBezTo>
                  <a:cubicBezTo>
                    <a:pt x="7" y="12"/>
                    <a:pt x="13" y="17"/>
                    <a:pt x="8" y="14"/>
                  </a:cubicBezTo>
                  <a:cubicBezTo>
                    <a:pt x="7" y="14"/>
                    <a:pt x="11" y="16"/>
                    <a:pt x="14" y="18"/>
                  </a:cubicBezTo>
                  <a:cubicBezTo>
                    <a:pt x="12" y="18"/>
                    <a:pt x="11" y="17"/>
                    <a:pt x="6" y="14"/>
                  </a:cubicBezTo>
                  <a:cubicBezTo>
                    <a:pt x="12" y="18"/>
                    <a:pt x="9" y="16"/>
                    <a:pt x="11" y="18"/>
                  </a:cubicBezTo>
                  <a:cubicBezTo>
                    <a:pt x="12" y="18"/>
                    <a:pt x="13" y="19"/>
                    <a:pt x="15" y="20"/>
                  </a:cubicBezTo>
                  <a:cubicBezTo>
                    <a:pt x="14" y="20"/>
                    <a:pt x="18" y="23"/>
                    <a:pt x="19" y="24"/>
                  </a:cubicBezTo>
                  <a:cubicBezTo>
                    <a:pt x="13" y="21"/>
                    <a:pt x="19" y="23"/>
                    <a:pt x="14" y="21"/>
                  </a:cubicBezTo>
                  <a:cubicBezTo>
                    <a:pt x="12" y="19"/>
                    <a:pt x="12" y="19"/>
                    <a:pt x="8" y="16"/>
                  </a:cubicBezTo>
                  <a:cubicBezTo>
                    <a:pt x="8" y="16"/>
                    <a:pt x="8" y="18"/>
                    <a:pt x="10" y="20"/>
                  </a:cubicBezTo>
                  <a:cubicBezTo>
                    <a:pt x="9" y="19"/>
                    <a:pt x="8" y="18"/>
                    <a:pt x="7" y="18"/>
                  </a:cubicBezTo>
                  <a:cubicBezTo>
                    <a:pt x="4" y="17"/>
                    <a:pt x="13" y="22"/>
                    <a:pt x="10" y="21"/>
                  </a:cubicBezTo>
                  <a:cubicBezTo>
                    <a:pt x="7" y="19"/>
                    <a:pt x="7" y="19"/>
                    <a:pt x="7" y="19"/>
                  </a:cubicBezTo>
                  <a:cubicBezTo>
                    <a:pt x="11" y="21"/>
                    <a:pt x="5" y="19"/>
                    <a:pt x="7" y="21"/>
                  </a:cubicBezTo>
                  <a:cubicBezTo>
                    <a:pt x="11" y="23"/>
                    <a:pt x="11" y="23"/>
                    <a:pt x="11" y="23"/>
                  </a:cubicBezTo>
                  <a:cubicBezTo>
                    <a:pt x="3" y="19"/>
                    <a:pt x="15" y="25"/>
                    <a:pt x="9" y="23"/>
                  </a:cubicBezTo>
                  <a:cubicBezTo>
                    <a:pt x="14" y="26"/>
                    <a:pt x="17" y="27"/>
                    <a:pt x="17" y="28"/>
                  </a:cubicBezTo>
                  <a:cubicBezTo>
                    <a:pt x="12" y="26"/>
                    <a:pt x="12" y="26"/>
                    <a:pt x="12" y="26"/>
                  </a:cubicBezTo>
                  <a:cubicBezTo>
                    <a:pt x="16" y="27"/>
                    <a:pt x="7" y="23"/>
                    <a:pt x="5" y="21"/>
                  </a:cubicBezTo>
                  <a:cubicBezTo>
                    <a:pt x="7" y="23"/>
                    <a:pt x="4" y="22"/>
                    <a:pt x="8" y="24"/>
                  </a:cubicBezTo>
                  <a:cubicBezTo>
                    <a:pt x="4" y="22"/>
                    <a:pt x="4" y="22"/>
                    <a:pt x="4" y="22"/>
                  </a:cubicBezTo>
                  <a:cubicBezTo>
                    <a:pt x="3" y="22"/>
                    <a:pt x="13" y="26"/>
                    <a:pt x="9" y="25"/>
                  </a:cubicBezTo>
                  <a:cubicBezTo>
                    <a:pt x="6" y="24"/>
                    <a:pt x="6" y="24"/>
                    <a:pt x="6" y="24"/>
                  </a:cubicBezTo>
                  <a:cubicBezTo>
                    <a:pt x="6" y="25"/>
                    <a:pt x="0" y="24"/>
                    <a:pt x="7" y="27"/>
                  </a:cubicBezTo>
                  <a:cubicBezTo>
                    <a:pt x="9" y="28"/>
                    <a:pt x="15" y="30"/>
                    <a:pt x="17" y="31"/>
                  </a:cubicBezTo>
                  <a:cubicBezTo>
                    <a:pt x="15" y="30"/>
                    <a:pt x="11" y="28"/>
                    <a:pt x="9" y="27"/>
                  </a:cubicBezTo>
                  <a:cubicBezTo>
                    <a:pt x="13" y="28"/>
                    <a:pt x="13" y="28"/>
                    <a:pt x="13" y="28"/>
                  </a:cubicBezTo>
                  <a:cubicBezTo>
                    <a:pt x="10" y="27"/>
                    <a:pt x="9" y="26"/>
                    <a:pt x="6" y="25"/>
                  </a:cubicBezTo>
                  <a:cubicBezTo>
                    <a:pt x="4" y="24"/>
                    <a:pt x="10" y="27"/>
                    <a:pt x="8" y="25"/>
                  </a:cubicBezTo>
                  <a:cubicBezTo>
                    <a:pt x="12" y="27"/>
                    <a:pt x="13" y="28"/>
                    <a:pt x="17" y="29"/>
                  </a:cubicBezTo>
                  <a:cubicBezTo>
                    <a:pt x="15" y="28"/>
                    <a:pt x="15" y="28"/>
                    <a:pt x="15" y="28"/>
                  </a:cubicBezTo>
                  <a:cubicBezTo>
                    <a:pt x="17" y="29"/>
                    <a:pt x="16" y="29"/>
                    <a:pt x="18" y="29"/>
                  </a:cubicBezTo>
                  <a:cubicBezTo>
                    <a:pt x="12" y="27"/>
                    <a:pt x="21" y="30"/>
                    <a:pt x="18" y="28"/>
                  </a:cubicBezTo>
                  <a:cubicBezTo>
                    <a:pt x="17" y="28"/>
                    <a:pt x="17" y="28"/>
                    <a:pt x="17" y="28"/>
                  </a:cubicBezTo>
                  <a:cubicBezTo>
                    <a:pt x="15" y="27"/>
                    <a:pt x="15" y="27"/>
                    <a:pt x="14" y="27"/>
                  </a:cubicBezTo>
                  <a:cubicBezTo>
                    <a:pt x="18" y="28"/>
                    <a:pt x="17" y="28"/>
                    <a:pt x="19" y="28"/>
                  </a:cubicBezTo>
                  <a:cubicBezTo>
                    <a:pt x="17" y="27"/>
                    <a:pt x="12" y="25"/>
                    <a:pt x="13" y="25"/>
                  </a:cubicBezTo>
                  <a:cubicBezTo>
                    <a:pt x="18" y="27"/>
                    <a:pt x="15" y="25"/>
                    <a:pt x="20" y="27"/>
                  </a:cubicBezTo>
                  <a:cubicBezTo>
                    <a:pt x="15" y="25"/>
                    <a:pt x="18" y="26"/>
                    <a:pt x="15" y="25"/>
                  </a:cubicBezTo>
                  <a:cubicBezTo>
                    <a:pt x="14" y="24"/>
                    <a:pt x="15" y="24"/>
                    <a:pt x="18" y="26"/>
                  </a:cubicBezTo>
                  <a:cubicBezTo>
                    <a:pt x="18" y="26"/>
                    <a:pt x="18" y="26"/>
                    <a:pt x="18" y="26"/>
                  </a:cubicBezTo>
                  <a:cubicBezTo>
                    <a:pt x="19" y="26"/>
                    <a:pt x="19" y="26"/>
                    <a:pt x="19" y="26"/>
                  </a:cubicBezTo>
                  <a:cubicBezTo>
                    <a:pt x="20" y="27"/>
                    <a:pt x="20" y="27"/>
                    <a:pt x="20" y="27"/>
                  </a:cubicBezTo>
                  <a:cubicBezTo>
                    <a:pt x="20" y="27"/>
                    <a:pt x="16" y="25"/>
                    <a:pt x="19" y="26"/>
                  </a:cubicBezTo>
                  <a:cubicBezTo>
                    <a:pt x="20" y="27"/>
                    <a:pt x="20" y="27"/>
                    <a:pt x="21" y="27"/>
                  </a:cubicBezTo>
                  <a:cubicBezTo>
                    <a:pt x="22" y="27"/>
                    <a:pt x="13" y="22"/>
                    <a:pt x="18" y="25"/>
                  </a:cubicBezTo>
                  <a:cubicBezTo>
                    <a:pt x="16" y="23"/>
                    <a:pt x="16" y="23"/>
                    <a:pt x="11" y="20"/>
                  </a:cubicBezTo>
                  <a:cubicBezTo>
                    <a:pt x="13" y="21"/>
                    <a:pt x="17" y="23"/>
                    <a:pt x="16" y="23"/>
                  </a:cubicBezTo>
                  <a:cubicBezTo>
                    <a:pt x="12" y="20"/>
                    <a:pt x="18" y="23"/>
                    <a:pt x="15" y="21"/>
                  </a:cubicBezTo>
                  <a:cubicBezTo>
                    <a:pt x="19" y="24"/>
                    <a:pt x="16" y="22"/>
                    <a:pt x="20" y="25"/>
                  </a:cubicBezTo>
                  <a:cubicBezTo>
                    <a:pt x="22" y="26"/>
                    <a:pt x="17" y="22"/>
                    <a:pt x="18" y="22"/>
                  </a:cubicBezTo>
                  <a:cubicBezTo>
                    <a:pt x="21" y="24"/>
                    <a:pt x="21" y="24"/>
                    <a:pt x="21" y="24"/>
                  </a:cubicBezTo>
                  <a:cubicBezTo>
                    <a:pt x="20" y="23"/>
                    <a:pt x="16" y="21"/>
                    <a:pt x="20" y="23"/>
                  </a:cubicBezTo>
                  <a:cubicBezTo>
                    <a:pt x="17" y="21"/>
                    <a:pt x="17" y="21"/>
                    <a:pt x="17" y="21"/>
                  </a:cubicBezTo>
                  <a:cubicBezTo>
                    <a:pt x="19" y="22"/>
                    <a:pt x="18" y="21"/>
                    <a:pt x="21" y="23"/>
                  </a:cubicBezTo>
                  <a:cubicBezTo>
                    <a:pt x="16" y="19"/>
                    <a:pt x="16" y="19"/>
                    <a:pt x="16" y="19"/>
                  </a:cubicBezTo>
                  <a:cubicBezTo>
                    <a:pt x="22" y="23"/>
                    <a:pt x="17" y="19"/>
                    <a:pt x="12" y="15"/>
                  </a:cubicBezTo>
                  <a:cubicBezTo>
                    <a:pt x="13" y="15"/>
                    <a:pt x="14" y="15"/>
                    <a:pt x="15" y="16"/>
                  </a:cubicBezTo>
                  <a:cubicBezTo>
                    <a:pt x="17" y="18"/>
                    <a:pt x="17" y="18"/>
                    <a:pt x="17" y="18"/>
                  </a:cubicBezTo>
                  <a:cubicBezTo>
                    <a:pt x="17" y="18"/>
                    <a:pt x="20" y="20"/>
                    <a:pt x="16" y="16"/>
                  </a:cubicBezTo>
                  <a:cubicBezTo>
                    <a:pt x="15" y="15"/>
                    <a:pt x="19" y="19"/>
                    <a:pt x="20" y="19"/>
                  </a:cubicBezTo>
                  <a:cubicBezTo>
                    <a:pt x="14" y="14"/>
                    <a:pt x="25" y="22"/>
                    <a:pt x="16" y="14"/>
                  </a:cubicBezTo>
                  <a:cubicBezTo>
                    <a:pt x="16" y="14"/>
                    <a:pt x="14" y="13"/>
                    <a:pt x="14" y="13"/>
                  </a:cubicBezTo>
                  <a:cubicBezTo>
                    <a:pt x="13" y="12"/>
                    <a:pt x="11" y="11"/>
                    <a:pt x="11" y="11"/>
                  </a:cubicBezTo>
                  <a:cubicBezTo>
                    <a:pt x="11" y="10"/>
                    <a:pt x="14" y="13"/>
                    <a:pt x="13" y="11"/>
                  </a:cubicBezTo>
                  <a:cubicBezTo>
                    <a:pt x="19" y="16"/>
                    <a:pt x="19" y="16"/>
                    <a:pt x="19" y="16"/>
                  </a:cubicBezTo>
                  <a:cubicBezTo>
                    <a:pt x="25" y="21"/>
                    <a:pt x="12" y="8"/>
                    <a:pt x="20"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0" name="Freeform 410">
              <a:extLst>
                <a:ext uri="{FF2B5EF4-FFF2-40B4-BE49-F238E27FC236}">
                  <a16:creationId xmlns:a16="http://schemas.microsoft.com/office/drawing/2014/main" id="{E2A803D2-9A08-405B-8FD9-12BD71557E7A}"/>
                </a:ext>
              </a:extLst>
            </p:cNvPr>
            <p:cNvSpPr>
              <a:spLocks/>
            </p:cNvSpPr>
            <p:nvPr/>
          </p:nvSpPr>
          <p:spPr bwMode="auto">
            <a:xfrm>
              <a:off x="4622" y="2780"/>
              <a:ext cx="2" cy="1"/>
            </a:xfrm>
            <a:custGeom>
              <a:avLst/>
              <a:gdLst>
                <a:gd name="T0" fmla="*/ 0 w 3"/>
                <a:gd name="T1" fmla="*/ 0 h 2"/>
                <a:gd name="T2" fmla="*/ 1 w 3"/>
                <a:gd name="T3" fmla="*/ 1 h 2"/>
                <a:gd name="T4" fmla="*/ 1 w 3"/>
                <a:gd name="T5" fmla="*/ 0 h 2"/>
                <a:gd name="T6" fmla="*/ 0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0" y="0"/>
                  </a:moveTo>
                  <a:cubicBezTo>
                    <a:pt x="3" y="2"/>
                    <a:pt x="3" y="2"/>
                    <a:pt x="3" y="2"/>
                  </a:cubicBezTo>
                  <a:cubicBezTo>
                    <a:pt x="1" y="0"/>
                    <a:pt x="1" y="0"/>
                    <a:pt x="1" y="0"/>
                  </a:cubicBezTo>
                  <a:cubicBezTo>
                    <a:pt x="1" y="0"/>
                    <a:pt x="1"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1" name="Rectangle 411">
              <a:extLst>
                <a:ext uri="{FF2B5EF4-FFF2-40B4-BE49-F238E27FC236}">
                  <a16:creationId xmlns:a16="http://schemas.microsoft.com/office/drawing/2014/main" id="{AB9E7C50-A57F-43F6-A6F8-A1CEBC32375E}"/>
                </a:ext>
              </a:extLst>
            </p:cNvPr>
            <p:cNvSpPr>
              <a:spLocks noChangeArrowheads="1"/>
            </p:cNvSpPr>
            <p:nvPr/>
          </p:nvSpPr>
          <p:spPr bwMode="auto">
            <a:xfrm>
              <a:off x="4622" y="2779"/>
              <a:ext cx="1" cy="2"/>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62" name="Freeform 412">
              <a:extLst>
                <a:ext uri="{FF2B5EF4-FFF2-40B4-BE49-F238E27FC236}">
                  <a16:creationId xmlns:a16="http://schemas.microsoft.com/office/drawing/2014/main" id="{38ED9CEC-3E70-4D05-A414-79C7A3C41464}"/>
                </a:ext>
              </a:extLst>
            </p:cNvPr>
            <p:cNvSpPr>
              <a:spLocks/>
            </p:cNvSpPr>
            <p:nvPr/>
          </p:nvSpPr>
          <p:spPr bwMode="auto">
            <a:xfrm>
              <a:off x="4623" y="2775"/>
              <a:ext cx="2" cy="1"/>
            </a:xfrm>
            <a:custGeom>
              <a:avLst/>
              <a:gdLst>
                <a:gd name="T0" fmla="*/ 1 w 2"/>
                <a:gd name="T1" fmla="*/ 1 h 1"/>
                <a:gd name="T2" fmla="*/ 1 w 2"/>
                <a:gd name="T3" fmla="*/ 1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1" y="1"/>
                    <a:pt x="2" y="1"/>
                    <a:pt x="1" y="1"/>
                  </a:cubicBezTo>
                  <a:cubicBezTo>
                    <a:pt x="1"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3" name="Freeform 413">
              <a:extLst>
                <a:ext uri="{FF2B5EF4-FFF2-40B4-BE49-F238E27FC236}">
                  <a16:creationId xmlns:a16="http://schemas.microsoft.com/office/drawing/2014/main" id="{F128DC14-21D2-41EE-8C20-A281A28F03AE}"/>
                </a:ext>
              </a:extLst>
            </p:cNvPr>
            <p:cNvSpPr>
              <a:spLocks/>
            </p:cNvSpPr>
            <p:nvPr/>
          </p:nvSpPr>
          <p:spPr bwMode="auto">
            <a:xfrm>
              <a:off x="4622" y="2773"/>
              <a:ext cx="1" cy="1"/>
            </a:xfrm>
            <a:custGeom>
              <a:avLst/>
              <a:gdLst>
                <a:gd name="T0" fmla="*/ 1 w 1"/>
                <a:gd name="T1" fmla="*/ 1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4" name="Freeform 414">
              <a:extLst>
                <a:ext uri="{FF2B5EF4-FFF2-40B4-BE49-F238E27FC236}">
                  <a16:creationId xmlns:a16="http://schemas.microsoft.com/office/drawing/2014/main" id="{F2F2448A-2220-4560-84CA-0E86D166181B}"/>
                </a:ext>
              </a:extLst>
            </p:cNvPr>
            <p:cNvSpPr>
              <a:spLocks/>
            </p:cNvSpPr>
            <p:nvPr/>
          </p:nvSpPr>
          <p:spPr bwMode="auto">
            <a:xfrm>
              <a:off x="4614" y="2758"/>
              <a:ext cx="13" cy="18"/>
            </a:xfrm>
            <a:custGeom>
              <a:avLst/>
              <a:gdLst>
                <a:gd name="T0" fmla="*/ 6 w 16"/>
                <a:gd name="T1" fmla="*/ 3 h 23"/>
                <a:gd name="T2" fmla="*/ 6 w 16"/>
                <a:gd name="T3" fmla="*/ 2 h 23"/>
                <a:gd name="T4" fmla="*/ 7 w 16"/>
                <a:gd name="T5" fmla="*/ 3 h 23"/>
                <a:gd name="T6" fmla="*/ 6 w 16"/>
                <a:gd name="T7" fmla="*/ 0 h 23"/>
                <a:gd name="T8" fmla="*/ 4 w 16"/>
                <a:gd name="T9" fmla="*/ 3 h 23"/>
                <a:gd name="T10" fmla="*/ 3 w 16"/>
                <a:gd name="T11" fmla="*/ 2 h 23"/>
                <a:gd name="T12" fmla="*/ 4 w 16"/>
                <a:gd name="T13" fmla="*/ 4 h 23"/>
                <a:gd name="T14" fmla="*/ 2 w 16"/>
                <a:gd name="T15" fmla="*/ 2 h 23"/>
                <a:gd name="T16" fmla="*/ 2 w 16"/>
                <a:gd name="T17" fmla="*/ 3 h 23"/>
                <a:gd name="T18" fmla="*/ 3 w 16"/>
                <a:gd name="T19" fmla="*/ 4 h 23"/>
                <a:gd name="T20" fmla="*/ 2 w 16"/>
                <a:gd name="T21" fmla="*/ 4 h 23"/>
                <a:gd name="T22" fmla="*/ 3 w 16"/>
                <a:gd name="T23" fmla="*/ 4 h 23"/>
                <a:gd name="T24" fmla="*/ 2 w 16"/>
                <a:gd name="T25" fmla="*/ 4 h 23"/>
                <a:gd name="T26" fmla="*/ 2 w 16"/>
                <a:gd name="T27" fmla="*/ 4 h 23"/>
                <a:gd name="T28" fmla="*/ 2 w 16"/>
                <a:gd name="T29" fmla="*/ 5 h 23"/>
                <a:gd name="T30" fmla="*/ 2 w 16"/>
                <a:gd name="T31" fmla="*/ 4 h 23"/>
                <a:gd name="T32" fmla="*/ 3 w 16"/>
                <a:gd name="T33" fmla="*/ 5 h 23"/>
                <a:gd name="T34" fmla="*/ 4 w 16"/>
                <a:gd name="T35" fmla="*/ 7 h 23"/>
                <a:gd name="T36" fmla="*/ 4 w 16"/>
                <a:gd name="T37" fmla="*/ 5 h 23"/>
                <a:gd name="T38" fmla="*/ 4 w 16"/>
                <a:gd name="T39" fmla="*/ 5 h 23"/>
                <a:gd name="T40" fmla="*/ 3 w 16"/>
                <a:gd name="T41" fmla="*/ 5 h 23"/>
                <a:gd name="T42" fmla="*/ 5 w 16"/>
                <a:gd name="T43" fmla="*/ 7 h 23"/>
                <a:gd name="T44" fmla="*/ 6 w 16"/>
                <a:gd name="T45" fmla="*/ 8 h 23"/>
                <a:gd name="T46" fmla="*/ 6 w 16"/>
                <a:gd name="T47" fmla="*/ 8 h 23"/>
                <a:gd name="T48" fmla="*/ 6 w 16"/>
                <a:gd name="T49" fmla="*/ 7 h 23"/>
                <a:gd name="T50" fmla="*/ 5 w 16"/>
                <a:gd name="T51" fmla="*/ 6 h 23"/>
                <a:gd name="T52" fmla="*/ 3 w 16"/>
                <a:gd name="T53" fmla="*/ 4 h 23"/>
                <a:gd name="T54" fmla="*/ 4 w 16"/>
                <a:gd name="T55" fmla="*/ 4 h 23"/>
                <a:gd name="T56" fmla="*/ 5 w 16"/>
                <a:gd name="T57" fmla="*/ 5 h 23"/>
                <a:gd name="T58" fmla="*/ 5 w 16"/>
                <a:gd name="T59" fmla="*/ 5 h 23"/>
                <a:gd name="T60" fmla="*/ 6 w 16"/>
                <a:gd name="T61" fmla="*/ 7 h 23"/>
                <a:gd name="T62" fmla="*/ 5 w 16"/>
                <a:gd name="T63" fmla="*/ 5 h 23"/>
                <a:gd name="T64" fmla="*/ 6 w 16"/>
                <a:gd name="T65" fmla="*/ 4 h 23"/>
                <a:gd name="T66" fmla="*/ 6 w 16"/>
                <a:gd name="T67" fmla="*/ 5 h 23"/>
                <a:gd name="T68" fmla="*/ 5 w 16"/>
                <a:gd name="T69" fmla="*/ 4 h 23"/>
                <a:gd name="T70" fmla="*/ 6 w 16"/>
                <a:gd name="T71" fmla="*/ 4 h 23"/>
                <a:gd name="T72" fmla="*/ 6 w 16"/>
                <a:gd name="T73" fmla="*/ 3 h 23"/>
                <a:gd name="T74" fmla="*/ 6 w 16"/>
                <a:gd name="T75" fmla="*/ 3 h 23"/>
                <a:gd name="T76" fmla="*/ 6 w 16"/>
                <a:gd name="T77" fmla="*/ 3 h 23"/>
                <a:gd name="T78" fmla="*/ 5 w 16"/>
                <a:gd name="T79" fmla="*/ 2 h 23"/>
                <a:gd name="T80" fmla="*/ 6 w 16"/>
                <a:gd name="T81" fmla="*/ 3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 h="23">
                  <a:moveTo>
                    <a:pt x="14" y="9"/>
                  </a:moveTo>
                  <a:cubicBezTo>
                    <a:pt x="13" y="5"/>
                    <a:pt x="13" y="5"/>
                    <a:pt x="13" y="5"/>
                  </a:cubicBezTo>
                  <a:cubicBezTo>
                    <a:pt x="14" y="7"/>
                    <a:pt x="13" y="4"/>
                    <a:pt x="15" y="8"/>
                  </a:cubicBezTo>
                  <a:cubicBezTo>
                    <a:pt x="12" y="3"/>
                    <a:pt x="16" y="7"/>
                    <a:pt x="12" y="0"/>
                  </a:cubicBezTo>
                  <a:cubicBezTo>
                    <a:pt x="11" y="3"/>
                    <a:pt x="6" y="1"/>
                    <a:pt x="9" y="8"/>
                  </a:cubicBezTo>
                  <a:cubicBezTo>
                    <a:pt x="7" y="5"/>
                    <a:pt x="7" y="5"/>
                    <a:pt x="7" y="5"/>
                  </a:cubicBezTo>
                  <a:cubicBezTo>
                    <a:pt x="10" y="11"/>
                    <a:pt x="2" y="0"/>
                    <a:pt x="9" y="11"/>
                  </a:cubicBezTo>
                  <a:cubicBezTo>
                    <a:pt x="5" y="6"/>
                    <a:pt x="5" y="6"/>
                    <a:pt x="5" y="6"/>
                  </a:cubicBezTo>
                  <a:cubicBezTo>
                    <a:pt x="3" y="5"/>
                    <a:pt x="10" y="14"/>
                    <a:pt x="5" y="9"/>
                  </a:cubicBezTo>
                  <a:cubicBezTo>
                    <a:pt x="7" y="11"/>
                    <a:pt x="7" y="11"/>
                    <a:pt x="7" y="11"/>
                  </a:cubicBezTo>
                  <a:cubicBezTo>
                    <a:pt x="6" y="10"/>
                    <a:pt x="6" y="10"/>
                    <a:pt x="6" y="10"/>
                  </a:cubicBezTo>
                  <a:cubicBezTo>
                    <a:pt x="7" y="11"/>
                    <a:pt x="7" y="11"/>
                    <a:pt x="7" y="11"/>
                  </a:cubicBezTo>
                  <a:cubicBezTo>
                    <a:pt x="8" y="13"/>
                    <a:pt x="8" y="13"/>
                    <a:pt x="6" y="12"/>
                  </a:cubicBezTo>
                  <a:cubicBezTo>
                    <a:pt x="5" y="10"/>
                    <a:pt x="6" y="11"/>
                    <a:pt x="6" y="11"/>
                  </a:cubicBezTo>
                  <a:cubicBezTo>
                    <a:pt x="4" y="9"/>
                    <a:pt x="7" y="13"/>
                    <a:pt x="6" y="13"/>
                  </a:cubicBezTo>
                  <a:cubicBezTo>
                    <a:pt x="5" y="11"/>
                    <a:pt x="5" y="10"/>
                    <a:pt x="4" y="10"/>
                  </a:cubicBezTo>
                  <a:cubicBezTo>
                    <a:pt x="5" y="12"/>
                    <a:pt x="0" y="8"/>
                    <a:pt x="7" y="15"/>
                  </a:cubicBezTo>
                  <a:cubicBezTo>
                    <a:pt x="8" y="16"/>
                    <a:pt x="9" y="17"/>
                    <a:pt x="9" y="18"/>
                  </a:cubicBezTo>
                  <a:cubicBezTo>
                    <a:pt x="12" y="20"/>
                    <a:pt x="9" y="17"/>
                    <a:pt x="8" y="15"/>
                  </a:cubicBezTo>
                  <a:cubicBezTo>
                    <a:pt x="8" y="15"/>
                    <a:pt x="8" y="15"/>
                    <a:pt x="8" y="15"/>
                  </a:cubicBezTo>
                  <a:cubicBezTo>
                    <a:pt x="2" y="8"/>
                    <a:pt x="9" y="16"/>
                    <a:pt x="7" y="13"/>
                  </a:cubicBezTo>
                  <a:cubicBezTo>
                    <a:pt x="10" y="16"/>
                    <a:pt x="9" y="16"/>
                    <a:pt x="11" y="18"/>
                  </a:cubicBezTo>
                  <a:cubicBezTo>
                    <a:pt x="16" y="23"/>
                    <a:pt x="8" y="13"/>
                    <a:pt x="14" y="20"/>
                  </a:cubicBezTo>
                  <a:cubicBezTo>
                    <a:pt x="14" y="20"/>
                    <a:pt x="14" y="20"/>
                    <a:pt x="14" y="20"/>
                  </a:cubicBezTo>
                  <a:cubicBezTo>
                    <a:pt x="15" y="20"/>
                    <a:pt x="14" y="19"/>
                    <a:pt x="13" y="18"/>
                  </a:cubicBezTo>
                  <a:cubicBezTo>
                    <a:pt x="11" y="16"/>
                    <a:pt x="11" y="16"/>
                    <a:pt x="11" y="16"/>
                  </a:cubicBezTo>
                  <a:cubicBezTo>
                    <a:pt x="11" y="16"/>
                    <a:pt x="8" y="12"/>
                    <a:pt x="7" y="11"/>
                  </a:cubicBezTo>
                  <a:cubicBezTo>
                    <a:pt x="10" y="14"/>
                    <a:pt x="6" y="9"/>
                    <a:pt x="8" y="11"/>
                  </a:cubicBezTo>
                  <a:cubicBezTo>
                    <a:pt x="10" y="14"/>
                    <a:pt x="10" y="14"/>
                    <a:pt x="11" y="15"/>
                  </a:cubicBezTo>
                  <a:cubicBezTo>
                    <a:pt x="10" y="13"/>
                    <a:pt x="10" y="13"/>
                    <a:pt x="10" y="13"/>
                  </a:cubicBezTo>
                  <a:cubicBezTo>
                    <a:pt x="10" y="13"/>
                    <a:pt x="12" y="16"/>
                    <a:pt x="14" y="18"/>
                  </a:cubicBezTo>
                  <a:cubicBezTo>
                    <a:pt x="12" y="15"/>
                    <a:pt x="12" y="16"/>
                    <a:pt x="10" y="13"/>
                  </a:cubicBezTo>
                  <a:cubicBezTo>
                    <a:pt x="13" y="16"/>
                    <a:pt x="13" y="14"/>
                    <a:pt x="12" y="11"/>
                  </a:cubicBezTo>
                  <a:cubicBezTo>
                    <a:pt x="12" y="12"/>
                    <a:pt x="14" y="14"/>
                    <a:pt x="13" y="14"/>
                  </a:cubicBezTo>
                  <a:cubicBezTo>
                    <a:pt x="14" y="15"/>
                    <a:pt x="13" y="13"/>
                    <a:pt x="11" y="10"/>
                  </a:cubicBezTo>
                  <a:cubicBezTo>
                    <a:pt x="10" y="8"/>
                    <a:pt x="12" y="9"/>
                    <a:pt x="14" y="11"/>
                  </a:cubicBezTo>
                  <a:cubicBezTo>
                    <a:pt x="12" y="9"/>
                    <a:pt x="12" y="9"/>
                    <a:pt x="12" y="9"/>
                  </a:cubicBezTo>
                  <a:cubicBezTo>
                    <a:pt x="10" y="5"/>
                    <a:pt x="15" y="12"/>
                    <a:pt x="14" y="9"/>
                  </a:cubicBezTo>
                  <a:cubicBezTo>
                    <a:pt x="14" y="9"/>
                    <a:pt x="14" y="9"/>
                    <a:pt x="14" y="9"/>
                  </a:cubicBezTo>
                  <a:cubicBezTo>
                    <a:pt x="14" y="8"/>
                    <a:pt x="10" y="2"/>
                    <a:pt x="11" y="3"/>
                  </a:cubicBezTo>
                  <a:cubicBezTo>
                    <a:pt x="13" y="6"/>
                    <a:pt x="13" y="6"/>
                    <a:pt x="14"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5" name="Freeform 415">
              <a:extLst>
                <a:ext uri="{FF2B5EF4-FFF2-40B4-BE49-F238E27FC236}">
                  <a16:creationId xmlns:a16="http://schemas.microsoft.com/office/drawing/2014/main" id="{5F4142C2-EA21-480E-AF4A-BA8DD23016BC}"/>
                </a:ext>
              </a:extLst>
            </p:cNvPr>
            <p:cNvSpPr>
              <a:spLocks/>
            </p:cNvSpPr>
            <p:nvPr/>
          </p:nvSpPr>
          <p:spPr bwMode="auto">
            <a:xfrm>
              <a:off x="4623" y="2757"/>
              <a:ext cx="3" cy="6"/>
            </a:xfrm>
            <a:custGeom>
              <a:avLst/>
              <a:gdLst>
                <a:gd name="T0" fmla="*/ 2 w 4"/>
                <a:gd name="T1" fmla="*/ 3 h 7"/>
                <a:gd name="T2" fmla="*/ 2 w 4"/>
                <a:gd name="T3" fmla="*/ 3 h 7"/>
                <a:gd name="T4" fmla="*/ 1 w 4"/>
                <a:gd name="T5" fmla="*/ 0 h 7"/>
                <a:gd name="T6" fmla="*/ 1 w 4"/>
                <a:gd name="T7" fmla="*/ 2 h 7"/>
                <a:gd name="T8" fmla="*/ 2 w 4"/>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7">
                  <a:moveTo>
                    <a:pt x="2" y="3"/>
                  </a:moveTo>
                  <a:cubicBezTo>
                    <a:pt x="4" y="7"/>
                    <a:pt x="4" y="7"/>
                    <a:pt x="4" y="7"/>
                  </a:cubicBezTo>
                  <a:cubicBezTo>
                    <a:pt x="4" y="7"/>
                    <a:pt x="2" y="3"/>
                    <a:pt x="1" y="0"/>
                  </a:cubicBezTo>
                  <a:cubicBezTo>
                    <a:pt x="1" y="1"/>
                    <a:pt x="0" y="0"/>
                    <a:pt x="1" y="2"/>
                  </a:cubicBezTo>
                  <a:cubicBezTo>
                    <a:pt x="2" y="2"/>
                    <a:pt x="2" y="4"/>
                    <a:pt x="2"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6" name="Freeform 416">
              <a:extLst>
                <a:ext uri="{FF2B5EF4-FFF2-40B4-BE49-F238E27FC236}">
                  <a16:creationId xmlns:a16="http://schemas.microsoft.com/office/drawing/2014/main" id="{3F6FEB45-A83A-4904-B0A1-6B9F3A654062}"/>
                </a:ext>
              </a:extLst>
            </p:cNvPr>
            <p:cNvSpPr>
              <a:spLocks/>
            </p:cNvSpPr>
            <p:nvPr/>
          </p:nvSpPr>
          <p:spPr bwMode="auto">
            <a:xfrm>
              <a:off x="4623" y="2749"/>
              <a:ext cx="8" cy="16"/>
            </a:xfrm>
            <a:custGeom>
              <a:avLst/>
              <a:gdLst>
                <a:gd name="T0" fmla="*/ 2 w 10"/>
                <a:gd name="T1" fmla="*/ 4 h 20"/>
                <a:gd name="T2" fmla="*/ 2 w 10"/>
                <a:gd name="T3" fmla="*/ 3 h 20"/>
                <a:gd name="T4" fmla="*/ 2 w 10"/>
                <a:gd name="T5" fmla="*/ 3 h 20"/>
                <a:gd name="T6" fmla="*/ 2 w 10"/>
                <a:gd name="T7" fmla="*/ 5 h 20"/>
                <a:gd name="T8" fmla="*/ 2 w 10"/>
                <a:gd name="T9" fmla="*/ 4 h 20"/>
                <a:gd name="T10" fmla="*/ 2 w 10"/>
                <a:gd name="T11" fmla="*/ 6 h 20"/>
                <a:gd name="T12" fmla="*/ 2 w 10"/>
                <a:gd name="T13" fmla="*/ 5 h 20"/>
                <a:gd name="T14" fmla="*/ 2 w 10"/>
                <a:gd name="T15" fmla="*/ 6 h 20"/>
                <a:gd name="T16" fmla="*/ 2 w 10"/>
                <a:gd name="T17" fmla="*/ 6 h 20"/>
                <a:gd name="T18" fmla="*/ 2 w 10"/>
                <a:gd name="T19" fmla="*/ 6 h 20"/>
                <a:gd name="T20" fmla="*/ 2 w 10"/>
                <a:gd name="T21" fmla="*/ 4 h 20"/>
                <a:gd name="T22" fmla="*/ 2 w 10"/>
                <a:gd name="T23" fmla="*/ 6 h 20"/>
                <a:gd name="T24" fmla="*/ 3 w 10"/>
                <a:gd name="T25" fmla="*/ 7 h 20"/>
                <a:gd name="T26" fmla="*/ 3 w 10"/>
                <a:gd name="T27" fmla="*/ 6 h 20"/>
                <a:gd name="T28" fmla="*/ 2 w 10"/>
                <a:gd name="T29" fmla="*/ 5 h 20"/>
                <a:gd name="T30" fmla="*/ 3 w 10"/>
                <a:gd name="T31" fmla="*/ 7 h 20"/>
                <a:gd name="T32" fmla="*/ 4 w 10"/>
                <a:gd name="T33" fmla="*/ 5 h 20"/>
                <a:gd name="T34" fmla="*/ 3 w 10"/>
                <a:gd name="T35" fmla="*/ 2 h 20"/>
                <a:gd name="T36" fmla="*/ 4 w 10"/>
                <a:gd name="T37" fmla="*/ 5 h 20"/>
                <a:gd name="T38" fmla="*/ 4 w 10"/>
                <a:gd name="T39" fmla="*/ 5 h 20"/>
                <a:gd name="T40" fmla="*/ 3 w 10"/>
                <a:gd name="T41" fmla="*/ 2 h 20"/>
                <a:gd name="T42" fmla="*/ 2 w 10"/>
                <a:gd name="T43" fmla="*/ 4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 h="20">
                  <a:moveTo>
                    <a:pt x="6" y="10"/>
                  </a:moveTo>
                  <a:cubicBezTo>
                    <a:pt x="5" y="7"/>
                    <a:pt x="5" y="7"/>
                    <a:pt x="5" y="7"/>
                  </a:cubicBezTo>
                  <a:cubicBezTo>
                    <a:pt x="4" y="8"/>
                    <a:pt x="4" y="10"/>
                    <a:pt x="2" y="7"/>
                  </a:cubicBezTo>
                  <a:cubicBezTo>
                    <a:pt x="1" y="6"/>
                    <a:pt x="4" y="12"/>
                    <a:pt x="4" y="13"/>
                  </a:cubicBezTo>
                  <a:cubicBezTo>
                    <a:pt x="2" y="10"/>
                    <a:pt x="2" y="10"/>
                    <a:pt x="2" y="10"/>
                  </a:cubicBezTo>
                  <a:cubicBezTo>
                    <a:pt x="3" y="12"/>
                    <a:pt x="0" y="8"/>
                    <a:pt x="4" y="14"/>
                  </a:cubicBezTo>
                  <a:cubicBezTo>
                    <a:pt x="4" y="15"/>
                    <a:pt x="2" y="11"/>
                    <a:pt x="3" y="12"/>
                  </a:cubicBezTo>
                  <a:cubicBezTo>
                    <a:pt x="4" y="15"/>
                    <a:pt x="4" y="15"/>
                    <a:pt x="4" y="15"/>
                  </a:cubicBezTo>
                  <a:cubicBezTo>
                    <a:pt x="4" y="14"/>
                    <a:pt x="4" y="14"/>
                    <a:pt x="4" y="14"/>
                  </a:cubicBezTo>
                  <a:cubicBezTo>
                    <a:pt x="5" y="16"/>
                    <a:pt x="5" y="16"/>
                    <a:pt x="5" y="16"/>
                  </a:cubicBezTo>
                  <a:cubicBezTo>
                    <a:pt x="7" y="20"/>
                    <a:pt x="2" y="8"/>
                    <a:pt x="4" y="10"/>
                  </a:cubicBezTo>
                  <a:cubicBezTo>
                    <a:pt x="6" y="16"/>
                    <a:pt x="6" y="16"/>
                    <a:pt x="6" y="16"/>
                  </a:cubicBezTo>
                  <a:cubicBezTo>
                    <a:pt x="7" y="16"/>
                    <a:pt x="6" y="14"/>
                    <a:pt x="8" y="17"/>
                  </a:cubicBezTo>
                  <a:cubicBezTo>
                    <a:pt x="8" y="17"/>
                    <a:pt x="7" y="14"/>
                    <a:pt x="7" y="15"/>
                  </a:cubicBezTo>
                  <a:cubicBezTo>
                    <a:pt x="7" y="15"/>
                    <a:pt x="6" y="13"/>
                    <a:pt x="5" y="11"/>
                  </a:cubicBezTo>
                  <a:cubicBezTo>
                    <a:pt x="4" y="7"/>
                    <a:pt x="7" y="15"/>
                    <a:pt x="8" y="17"/>
                  </a:cubicBezTo>
                  <a:cubicBezTo>
                    <a:pt x="7" y="13"/>
                    <a:pt x="7" y="9"/>
                    <a:pt x="9" y="13"/>
                  </a:cubicBezTo>
                  <a:cubicBezTo>
                    <a:pt x="7" y="10"/>
                    <a:pt x="7" y="6"/>
                    <a:pt x="7" y="6"/>
                  </a:cubicBezTo>
                  <a:cubicBezTo>
                    <a:pt x="9" y="11"/>
                    <a:pt x="9" y="11"/>
                    <a:pt x="9" y="11"/>
                  </a:cubicBezTo>
                  <a:cubicBezTo>
                    <a:pt x="9" y="12"/>
                    <a:pt x="10" y="13"/>
                    <a:pt x="9" y="12"/>
                  </a:cubicBezTo>
                  <a:cubicBezTo>
                    <a:pt x="8" y="9"/>
                    <a:pt x="7" y="5"/>
                    <a:pt x="7" y="3"/>
                  </a:cubicBezTo>
                  <a:cubicBezTo>
                    <a:pt x="5" y="0"/>
                    <a:pt x="7" y="11"/>
                    <a:pt x="6"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7" name="Freeform 417">
              <a:extLst>
                <a:ext uri="{FF2B5EF4-FFF2-40B4-BE49-F238E27FC236}">
                  <a16:creationId xmlns:a16="http://schemas.microsoft.com/office/drawing/2014/main" id="{FD9D6F11-634C-4DB5-8A83-1FE94F948030}"/>
                </a:ext>
              </a:extLst>
            </p:cNvPr>
            <p:cNvSpPr>
              <a:spLocks/>
            </p:cNvSpPr>
            <p:nvPr/>
          </p:nvSpPr>
          <p:spPr bwMode="auto">
            <a:xfrm>
              <a:off x="4627" y="2754"/>
              <a:ext cx="1" cy="0"/>
            </a:xfrm>
            <a:custGeom>
              <a:avLst/>
              <a:gdLst>
                <a:gd name="T0" fmla="*/ 0 w 1"/>
                <a:gd name="T1" fmla="*/ 0 w 1"/>
                <a:gd name="T2" fmla="*/ 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lnTo>
                    <a:pt x="0" y="0"/>
                  </a:ln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8" name="Freeform 418">
              <a:extLst>
                <a:ext uri="{FF2B5EF4-FFF2-40B4-BE49-F238E27FC236}">
                  <a16:creationId xmlns:a16="http://schemas.microsoft.com/office/drawing/2014/main" id="{2354ADA3-D0A3-42BF-AC3A-429FDEA91AA5}"/>
                </a:ext>
              </a:extLst>
            </p:cNvPr>
            <p:cNvSpPr>
              <a:spLocks/>
            </p:cNvSpPr>
            <p:nvPr/>
          </p:nvSpPr>
          <p:spPr bwMode="auto">
            <a:xfrm>
              <a:off x="5094" y="3131"/>
              <a:ext cx="2" cy="2"/>
            </a:xfrm>
            <a:custGeom>
              <a:avLst/>
              <a:gdLst>
                <a:gd name="T0" fmla="*/ 1 w 2"/>
                <a:gd name="T1" fmla="*/ 1 h 2"/>
                <a:gd name="T2" fmla="*/ 2 w 2"/>
                <a:gd name="T3" fmla="*/ 2 h 2"/>
                <a:gd name="T4" fmla="*/ 0 w 2"/>
                <a:gd name="T5" fmla="*/ 0 h 2"/>
                <a:gd name="T6" fmla="*/ 1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1"/>
                  </a:moveTo>
                  <a:lnTo>
                    <a:pt x="2" y="2"/>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9" name="Freeform 419">
              <a:extLst>
                <a:ext uri="{FF2B5EF4-FFF2-40B4-BE49-F238E27FC236}">
                  <a16:creationId xmlns:a16="http://schemas.microsoft.com/office/drawing/2014/main" id="{C735AABA-7660-43EC-A000-3867B76A53FD}"/>
                </a:ext>
              </a:extLst>
            </p:cNvPr>
            <p:cNvSpPr>
              <a:spLocks/>
            </p:cNvSpPr>
            <p:nvPr/>
          </p:nvSpPr>
          <p:spPr bwMode="auto">
            <a:xfrm>
              <a:off x="5094" y="3130"/>
              <a:ext cx="8" cy="11"/>
            </a:xfrm>
            <a:custGeom>
              <a:avLst/>
              <a:gdLst>
                <a:gd name="T0" fmla="*/ 5 w 9"/>
                <a:gd name="T1" fmla="*/ 6 h 14"/>
                <a:gd name="T2" fmla="*/ 4 w 9"/>
                <a:gd name="T3" fmla="*/ 5 h 14"/>
                <a:gd name="T4" fmla="*/ 0 w 9"/>
                <a:gd name="T5" fmla="*/ 0 h 14"/>
                <a:gd name="T6" fmla="*/ 4 w 9"/>
                <a:gd name="T7" fmla="*/ 3 h 14"/>
                <a:gd name="T8" fmla="*/ 3 w 9"/>
                <a:gd name="T9" fmla="*/ 2 h 14"/>
                <a:gd name="T10" fmla="*/ 4 w 9"/>
                <a:gd name="T11" fmla="*/ 5 h 14"/>
                <a:gd name="T12" fmla="*/ 4 w 9"/>
                <a:gd name="T13" fmla="*/ 4 h 14"/>
                <a:gd name="T14" fmla="*/ 5 w 9"/>
                <a:gd name="T15" fmla="*/ 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4">
                  <a:moveTo>
                    <a:pt x="9" y="14"/>
                  </a:moveTo>
                  <a:cubicBezTo>
                    <a:pt x="8" y="12"/>
                    <a:pt x="8" y="12"/>
                    <a:pt x="8" y="12"/>
                  </a:cubicBezTo>
                  <a:cubicBezTo>
                    <a:pt x="3" y="3"/>
                    <a:pt x="4" y="6"/>
                    <a:pt x="0" y="0"/>
                  </a:cubicBezTo>
                  <a:cubicBezTo>
                    <a:pt x="1" y="1"/>
                    <a:pt x="2" y="5"/>
                    <a:pt x="4" y="8"/>
                  </a:cubicBezTo>
                  <a:cubicBezTo>
                    <a:pt x="4" y="8"/>
                    <a:pt x="2" y="4"/>
                    <a:pt x="3" y="5"/>
                  </a:cubicBezTo>
                  <a:cubicBezTo>
                    <a:pt x="5" y="8"/>
                    <a:pt x="4" y="7"/>
                    <a:pt x="6" y="11"/>
                  </a:cubicBezTo>
                  <a:cubicBezTo>
                    <a:pt x="8" y="13"/>
                    <a:pt x="5" y="9"/>
                    <a:pt x="6" y="10"/>
                  </a:cubicBezTo>
                  <a:lnTo>
                    <a:pt x="9" y="1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0" name="Freeform 420">
              <a:extLst>
                <a:ext uri="{FF2B5EF4-FFF2-40B4-BE49-F238E27FC236}">
                  <a16:creationId xmlns:a16="http://schemas.microsoft.com/office/drawing/2014/main" id="{AA10FD5E-271E-4CF9-B0C7-F15F98A34B16}"/>
                </a:ext>
              </a:extLst>
            </p:cNvPr>
            <p:cNvSpPr>
              <a:spLocks/>
            </p:cNvSpPr>
            <p:nvPr/>
          </p:nvSpPr>
          <p:spPr bwMode="auto">
            <a:xfrm>
              <a:off x="5098" y="3134"/>
              <a:ext cx="1" cy="3"/>
            </a:xfrm>
            <a:custGeom>
              <a:avLst/>
              <a:gdLst>
                <a:gd name="T0" fmla="*/ 0 w 2"/>
                <a:gd name="T1" fmla="*/ 0 h 4"/>
                <a:gd name="T2" fmla="*/ 1 w 2"/>
                <a:gd name="T3" fmla="*/ 2 h 4"/>
                <a:gd name="T4" fmla="*/ 0 w 2"/>
                <a:gd name="T5" fmla="*/ 0 h 4"/>
                <a:gd name="T6" fmla="*/ 0 60000 65536"/>
                <a:gd name="T7" fmla="*/ 0 60000 65536"/>
                <a:gd name="T8" fmla="*/ 0 60000 65536"/>
              </a:gdLst>
              <a:ahLst/>
              <a:cxnLst>
                <a:cxn ang="T6">
                  <a:pos x="T0" y="T1"/>
                </a:cxn>
                <a:cxn ang="T7">
                  <a:pos x="T2" y="T3"/>
                </a:cxn>
                <a:cxn ang="T8">
                  <a:pos x="T4" y="T5"/>
                </a:cxn>
              </a:cxnLst>
              <a:rect l="0" t="0" r="r" b="b"/>
              <a:pathLst>
                <a:path w="2" h="4">
                  <a:moveTo>
                    <a:pt x="0" y="0"/>
                  </a:moveTo>
                  <a:cubicBezTo>
                    <a:pt x="2" y="4"/>
                    <a:pt x="2" y="4"/>
                    <a:pt x="2" y="4"/>
                  </a:cubicBezTo>
                  <a:cubicBezTo>
                    <a:pt x="1" y="2"/>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1" name="Freeform 421">
              <a:extLst>
                <a:ext uri="{FF2B5EF4-FFF2-40B4-BE49-F238E27FC236}">
                  <a16:creationId xmlns:a16="http://schemas.microsoft.com/office/drawing/2014/main" id="{0FE9FAA7-5BFF-4E7A-8615-6E019826CC59}"/>
                </a:ext>
              </a:extLst>
            </p:cNvPr>
            <p:cNvSpPr>
              <a:spLocks/>
            </p:cNvSpPr>
            <p:nvPr/>
          </p:nvSpPr>
          <p:spPr bwMode="auto">
            <a:xfrm>
              <a:off x="5096" y="3131"/>
              <a:ext cx="3" cy="5"/>
            </a:xfrm>
            <a:custGeom>
              <a:avLst/>
              <a:gdLst>
                <a:gd name="T0" fmla="*/ 1 w 4"/>
                <a:gd name="T1" fmla="*/ 3 h 6"/>
                <a:gd name="T2" fmla="*/ 2 w 4"/>
                <a:gd name="T3" fmla="*/ 3 h 6"/>
                <a:gd name="T4" fmla="*/ 0 w 4"/>
                <a:gd name="T5" fmla="*/ 0 h 6"/>
                <a:gd name="T6" fmla="*/ 1 w 4"/>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6">
                  <a:moveTo>
                    <a:pt x="1" y="3"/>
                  </a:moveTo>
                  <a:cubicBezTo>
                    <a:pt x="2" y="3"/>
                    <a:pt x="3" y="6"/>
                    <a:pt x="4" y="6"/>
                  </a:cubicBezTo>
                  <a:cubicBezTo>
                    <a:pt x="0" y="0"/>
                    <a:pt x="0" y="0"/>
                    <a:pt x="0" y="0"/>
                  </a:cubicBezTo>
                  <a:lnTo>
                    <a:pt x="1"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2" name="Freeform 422">
              <a:extLst>
                <a:ext uri="{FF2B5EF4-FFF2-40B4-BE49-F238E27FC236}">
                  <a16:creationId xmlns:a16="http://schemas.microsoft.com/office/drawing/2014/main" id="{2D2B332F-CBC1-406E-B0C3-D69FCA4F5A0E}"/>
                </a:ext>
              </a:extLst>
            </p:cNvPr>
            <p:cNvSpPr>
              <a:spLocks/>
            </p:cNvSpPr>
            <p:nvPr/>
          </p:nvSpPr>
          <p:spPr bwMode="auto">
            <a:xfrm>
              <a:off x="5097" y="3131"/>
              <a:ext cx="1" cy="1"/>
            </a:xfrm>
            <a:custGeom>
              <a:avLst/>
              <a:gdLst>
                <a:gd name="T0" fmla="*/ 1 w 1"/>
                <a:gd name="T1" fmla="*/ 1 h 1"/>
                <a:gd name="T2" fmla="*/ 1 w 1"/>
                <a:gd name="T3" fmla="*/ 1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1"/>
                    <a:pt x="1" y="1"/>
                    <a:pt x="1" y="1"/>
                  </a:cubicBezTo>
                  <a:cubicBezTo>
                    <a:pt x="0" y="0"/>
                    <a:pt x="1"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3" name="Freeform 423">
              <a:extLst>
                <a:ext uri="{FF2B5EF4-FFF2-40B4-BE49-F238E27FC236}">
                  <a16:creationId xmlns:a16="http://schemas.microsoft.com/office/drawing/2014/main" id="{CEF81F9A-1D3D-46E3-875E-6D92B3EFE01A}"/>
                </a:ext>
              </a:extLst>
            </p:cNvPr>
            <p:cNvSpPr>
              <a:spLocks/>
            </p:cNvSpPr>
            <p:nvPr/>
          </p:nvSpPr>
          <p:spPr bwMode="auto">
            <a:xfrm>
              <a:off x="5097" y="3131"/>
              <a:ext cx="5" cy="8"/>
            </a:xfrm>
            <a:custGeom>
              <a:avLst/>
              <a:gdLst>
                <a:gd name="T0" fmla="*/ 1 w 6"/>
                <a:gd name="T1" fmla="*/ 1 h 10"/>
                <a:gd name="T2" fmla="*/ 1 w 6"/>
                <a:gd name="T3" fmla="*/ 2 h 10"/>
                <a:gd name="T4" fmla="*/ 1 w 6"/>
                <a:gd name="T5" fmla="*/ 2 h 10"/>
                <a:gd name="T6" fmla="*/ 3 w 6"/>
                <a:gd name="T7" fmla="*/ 3 h 10"/>
                <a:gd name="T8" fmla="*/ 3 w 6"/>
                <a:gd name="T9" fmla="*/ 3 h 10"/>
                <a:gd name="T10" fmla="*/ 3 w 6"/>
                <a:gd name="T11" fmla="*/ 4 h 10"/>
                <a:gd name="T12" fmla="*/ 1 w 6"/>
                <a:gd name="T13" fmla="*/ 1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1" y="1"/>
                  </a:moveTo>
                  <a:cubicBezTo>
                    <a:pt x="0" y="0"/>
                    <a:pt x="1" y="1"/>
                    <a:pt x="1" y="2"/>
                  </a:cubicBezTo>
                  <a:cubicBezTo>
                    <a:pt x="1" y="2"/>
                    <a:pt x="1" y="2"/>
                    <a:pt x="1" y="2"/>
                  </a:cubicBezTo>
                  <a:cubicBezTo>
                    <a:pt x="2" y="4"/>
                    <a:pt x="5" y="8"/>
                    <a:pt x="4" y="7"/>
                  </a:cubicBezTo>
                  <a:cubicBezTo>
                    <a:pt x="4" y="8"/>
                    <a:pt x="2" y="4"/>
                    <a:pt x="3" y="7"/>
                  </a:cubicBezTo>
                  <a:cubicBezTo>
                    <a:pt x="6" y="10"/>
                    <a:pt x="6" y="10"/>
                    <a:pt x="6" y="10"/>
                  </a:cubicBezTo>
                  <a:cubicBezTo>
                    <a:pt x="6" y="9"/>
                    <a:pt x="2"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4" name="Freeform 424">
              <a:extLst>
                <a:ext uri="{FF2B5EF4-FFF2-40B4-BE49-F238E27FC236}">
                  <a16:creationId xmlns:a16="http://schemas.microsoft.com/office/drawing/2014/main" id="{DB0EE6A8-E3BF-4069-8DDB-208DEF57995D}"/>
                </a:ext>
              </a:extLst>
            </p:cNvPr>
            <p:cNvSpPr>
              <a:spLocks/>
            </p:cNvSpPr>
            <p:nvPr/>
          </p:nvSpPr>
          <p:spPr bwMode="auto">
            <a:xfrm>
              <a:off x="5098" y="3132"/>
              <a:ext cx="1"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1"/>
                    <a:pt x="0" y="1"/>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5" name="Freeform 425">
              <a:extLst>
                <a:ext uri="{FF2B5EF4-FFF2-40B4-BE49-F238E27FC236}">
                  <a16:creationId xmlns:a16="http://schemas.microsoft.com/office/drawing/2014/main" id="{182B9CA1-9784-491E-A6A1-B746510F1467}"/>
                </a:ext>
              </a:extLst>
            </p:cNvPr>
            <p:cNvSpPr>
              <a:spLocks/>
            </p:cNvSpPr>
            <p:nvPr/>
          </p:nvSpPr>
          <p:spPr bwMode="auto">
            <a:xfrm>
              <a:off x="5098" y="3132"/>
              <a:ext cx="1" cy="3"/>
            </a:xfrm>
            <a:custGeom>
              <a:avLst/>
              <a:gdLst>
                <a:gd name="T0" fmla="*/ 0 w 1"/>
                <a:gd name="T1" fmla="*/ 0 h 3"/>
                <a:gd name="T2" fmla="*/ 0 w 1"/>
                <a:gd name="T3" fmla="*/ 1 h 3"/>
                <a:gd name="T4" fmla="*/ 1 w 1"/>
                <a:gd name="T5" fmla="*/ 3 h 3"/>
                <a:gd name="T6" fmla="*/ 0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0"/>
                  </a:moveTo>
                  <a:lnTo>
                    <a:pt x="0" y="1"/>
                  </a:lnTo>
                  <a:lnTo>
                    <a:pt x="1" y="3"/>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6" name="Freeform 426">
              <a:extLst>
                <a:ext uri="{FF2B5EF4-FFF2-40B4-BE49-F238E27FC236}">
                  <a16:creationId xmlns:a16="http://schemas.microsoft.com/office/drawing/2014/main" id="{0E65FF18-2C87-45F5-9411-23C97CE6EC4E}"/>
                </a:ext>
              </a:extLst>
            </p:cNvPr>
            <p:cNvSpPr>
              <a:spLocks/>
            </p:cNvSpPr>
            <p:nvPr/>
          </p:nvSpPr>
          <p:spPr bwMode="auto">
            <a:xfrm>
              <a:off x="5098" y="3131"/>
              <a:ext cx="5" cy="9"/>
            </a:xfrm>
            <a:custGeom>
              <a:avLst/>
              <a:gdLst>
                <a:gd name="T0" fmla="*/ 1 w 7"/>
                <a:gd name="T1" fmla="*/ 1 h 11"/>
                <a:gd name="T2" fmla="*/ 1 w 7"/>
                <a:gd name="T3" fmla="*/ 2 h 11"/>
                <a:gd name="T4" fmla="*/ 2 w 7"/>
                <a:gd name="T5" fmla="*/ 5 h 11"/>
                <a:gd name="T6" fmla="*/ 1 w 7"/>
                <a:gd name="T7" fmla="*/ 4 h 11"/>
                <a:gd name="T8" fmla="*/ 1 w 7"/>
                <a:gd name="T9" fmla="*/ 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1">
                  <a:moveTo>
                    <a:pt x="1" y="1"/>
                  </a:moveTo>
                  <a:cubicBezTo>
                    <a:pt x="4" y="6"/>
                    <a:pt x="0" y="0"/>
                    <a:pt x="2" y="5"/>
                  </a:cubicBezTo>
                  <a:cubicBezTo>
                    <a:pt x="3" y="4"/>
                    <a:pt x="5" y="8"/>
                    <a:pt x="7" y="11"/>
                  </a:cubicBezTo>
                  <a:cubicBezTo>
                    <a:pt x="6" y="9"/>
                    <a:pt x="6" y="9"/>
                    <a:pt x="6" y="9"/>
                  </a:cubicBezTo>
                  <a:cubicBezTo>
                    <a:pt x="5" y="7"/>
                    <a:pt x="2"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7" name="Freeform 427">
              <a:extLst>
                <a:ext uri="{FF2B5EF4-FFF2-40B4-BE49-F238E27FC236}">
                  <a16:creationId xmlns:a16="http://schemas.microsoft.com/office/drawing/2014/main" id="{B91CDAC1-B8C6-4288-8400-F13D0C753727}"/>
                </a:ext>
              </a:extLst>
            </p:cNvPr>
            <p:cNvSpPr>
              <a:spLocks/>
            </p:cNvSpPr>
            <p:nvPr/>
          </p:nvSpPr>
          <p:spPr bwMode="auto">
            <a:xfrm>
              <a:off x="5105" y="3141"/>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8" name="Freeform 428">
              <a:extLst>
                <a:ext uri="{FF2B5EF4-FFF2-40B4-BE49-F238E27FC236}">
                  <a16:creationId xmlns:a16="http://schemas.microsoft.com/office/drawing/2014/main" id="{FB56B9AE-760E-4604-8EE7-75FF697895EB}"/>
                </a:ext>
              </a:extLst>
            </p:cNvPr>
            <p:cNvSpPr>
              <a:spLocks/>
            </p:cNvSpPr>
            <p:nvPr/>
          </p:nvSpPr>
          <p:spPr bwMode="auto">
            <a:xfrm>
              <a:off x="5100" y="3133"/>
              <a:ext cx="8" cy="12"/>
            </a:xfrm>
            <a:custGeom>
              <a:avLst/>
              <a:gdLst>
                <a:gd name="T0" fmla="*/ 2 w 10"/>
                <a:gd name="T1" fmla="*/ 1 h 14"/>
                <a:gd name="T2" fmla="*/ 2 w 10"/>
                <a:gd name="T3" fmla="*/ 3 h 14"/>
                <a:gd name="T4" fmla="*/ 2 w 10"/>
                <a:gd name="T5" fmla="*/ 3 h 14"/>
                <a:gd name="T6" fmla="*/ 2 w 10"/>
                <a:gd name="T7" fmla="*/ 3 h 14"/>
                <a:gd name="T8" fmla="*/ 1 w 10"/>
                <a:gd name="T9" fmla="*/ 0 h 14"/>
                <a:gd name="T10" fmla="*/ 2 w 10"/>
                <a:gd name="T11" fmla="*/ 3 h 14"/>
                <a:gd name="T12" fmla="*/ 1 w 10"/>
                <a:gd name="T13" fmla="*/ 2 h 14"/>
                <a:gd name="T14" fmla="*/ 2 w 10"/>
                <a:gd name="T15" fmla="*/ 3 h 14"/>
                <a:gd name="T16" fmla="*/ 2 w 10"/>
                <a:gd name="T17" fmla="*/ 3 h 14"/>
                <a:gd name="T18" fmla="*/ 2 w 10"/>
                <a:gd name="T19" fmla="*/ 6 h 14"/>
                <a:gd name="T20" fmla="*/ 4 w 10"/>
                <a:gd name="T21" fmla="*/ 7 h 14"/>
                <a:gd name="T22" fmla="*/ 2 w 10"/>
                <a:gd name="T23" fmla="*/ 1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14">
                  <a:moveTo>
                    <a:pt x="2" y="1"/>
                  </a:moveTo>
                  <a:cubicBezTo>
                    <a:pt x="5" y="7"/>
                    <a:pt x="5" y="7"/>
                    <a:pt x="5" y="7"/>
                  </a:cubicBezTo>
                  <a:cubicBezTo>
                    <a:pt x="4" y="5"/>
                    <a:pt x="3" y="3"/>
                    <a:pt x="3" y="3"/>
                  </a:cubicBezTo>
                  <a:cubicBezTo>
                    <a:pt x="2" y="2"/>
                    <a:pt x="4" y="6"/>
                    <a:pt x="4" y="5"/>
                  </a:cubicBezTo>
                  <a:cubicBezTo>
                    <a:pt x="0" y="0"/>
                    <a:pt x="4" y="5"/>
                    <a:pt x="1" y="0"/>
                  </a:cubicBezTo>
                  <a:cubicBezTo>
                    <a:pt x="1" y="0"/>
                    <a:pt x="1" y="1"/>
                    <a:pt x="3" y="5"/>
                  </a:cubicBezTo>
                  <a:cubicBezTo>
                    <a:pt x="1" y="2"/>
                    <a:pt x="1" y="2"/>
                    <a:pt x="1" y="2"/>
                  </a:cubicBezTo>
                  <a:cubicBezTo>
                    <a:pt x="4" y="7"/>
                    <a:pt x="4" y="7"/>
                    <a:pt x="4" y="7"/>
                  </a:cubicBezTo>
                  <a:cubicBezTo>
                    <a:pt x="6" y="9"/>
                    <a:pt x="2" y="3"/>
                    <a:pt x="4" y="7"/>
                  </a:cubicBezTo>
                  <a:cubicBezTo>
                    <a:pt x="6" y="9"/>
                    <a:pt x="6" y="10"/>
                    <a:pt x="6" y="10"/>
                  </a:cubicBezTo>
                  <a:cubicBezTo>
                    <a:pt x="6" y="9"/>
                    <a:pt x="10" y="14"/>
                    <a:pt x="10" y="13"/>
                  </a:cubicBezTo>
                  <a:cubicBezTo>
                    <a:pt x="10" y="13"/>
                    <a:pt x="4" y="4"/>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9" name="Freeform 429">
              <a:extLst>
                <a:ext uri="{FF2B5EF4-FFF2-40B4-BE49-F238E27FC236}">
                  <a16:creationId xmlns:a16="http://schemas.microsoft.com/office/drawing/2014/main" id="{3B208AB2-9DBA-4996-9BD9-B7BE4BD2F8EB}"/>
                </a:ext>
              </a:extLst>
            </p:cNvPr>
            <p:cNvSpPr>
              <a:spLocks/>
            </p:cNvSpPr>
            <p:nvPr/>
          </p:nvSpPr>
          <p:spPr bwMode="auto">
            <a:xfrm>
              <a:off x="5105" y="3138"/>
              <a:ext cx="2" cy="2"/>
            </a:xfrm>
            <a:custGeom>
              <a:avLst/>
              <a:gdLst>
                <a:gd name="T0" fmla="*/ 0 w 2"/>
                <a:gd name="T1" fmla="*/ 1 h 2"/>
                <a:gd name="T2" fmla="*/ 2 w 2"/>
                <a:gd name="T3" fmla="*/ 2 h 2"/>
                <a:gd name="T4" fmla="*/ 0 w 2"/>
                <a:gd name="T5" fmla="*/ 0 h 2"/>
                <a:gd name="T6" fmla="*/ 0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1"/>
                  </a:moveTo>
                  <a:lnTo>
                    <a:pt x="2" y="2"/>
                  </a:ln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0" name="Freeform 430">
              <a:extLst>
                <a:ext uri="{FF2B5EF4-FFF2-40B4-BE49-F238E27FC236}">
                  <a16:creationId xmlns:a16="http://schemas.microsoft.com/office/drawing/2014/main" id="{1C6B4C82-704B-4BEE-8DE7-54ADBFC2F95A}"/>
                </a:ext>
              </a:extLst>
            </p:cNvPr>
            <p:cNvSpPr>
              <a:spLocks/>
            </p:cNvSpPr>
            <p:nvPr/>
          </p:nvSpPr>
          <p:spPr bwMode="auto">
            <a:xfrm>
              <a:off x="5102" y="3131"/>
              <a:ext cx="8" cy="14"/>
            </a:xfrm>
            <a:custGeom>
              <a:avLst/>
              <a:gdLst>
                <a:gd name="T0" fmla="*/ 0 w 10"/>
                <a:gd name="T1" fmla="*/ 1 h 16"/>
                <a:gd name="T2" fmla="*/ 2 w 10"/>
                <a:gd name="T3" fmla="*/ 4 h 16"/>
                <a:gd name="T4" fmla="*/ 1 w 10"/>
                <a:gd name="T5" fmla="*/ 2 h 16"/>
                <a:gd name="T6" fmla="*/ 2 w 10"/>
                <a:gd name="T7" fmla="*/ 4 h 16"/>
                <a:gd name="T8" fmla="*/ 2 w 10"/>
                <a:gd name="T9" fmla="*/ 4 h 16"/>
                <a:gd name="T10" fmla="*/ 3 w 10"/>
                <a:gd name="T11" fmla="*/ 8 h 16"/>
                <a:gd name="T12" fmla="*/ 2 w 10"/>
                <a:gd name="T13" fmla="*/ 6 h 16"/>
                <a:gd name="T14" fmla="*/ 2 w 10"/>
                <a:gd name="T15" fmla="*/ 5 h 16"/>
                <a:gd name="T16" fmla="*/ 2 w 10"/>
                <a:gd name="T17" fmla="*/ 4 h 16"/>
                <a:gd name="T18" fmla="*/ 2 w 10"/>
                <a:gd name="T19" fmla="*/ 4 h 16"/>
                <a:gd name="T20" fmla="*/ 0 w 10"/>
                <a:gd name="T21" fmla="*/ 1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6">
                  <a:moveTo>
                    <a:pt x="0" y="1"/>
                  </a:moveTo>
                  <a:cubicBezTo>
                    <a:pt x="2" y="5"/>
                    <a:pt x="2" y="5"/>
                    <a:pt x="2" y="5"/>
                  </a:cubicBezTo>
                  <a:cubicBezTo>
                    <a:pt x="2" y="5"/>
                    <a:pt x="1" y="3"/>
                    <a:pt x="1" y="2"/>
                  </a:cubicBezTo>
                  <a:cubicBezTo>
                    <a:pt x="1" y="4"/>
                    <a:pt x="3" y="6"/>
                    <a:pt x="3" y="7"/>
                  </a:cubicBezTo>
                  <a:cubicBezTo>
                    <a:pt x="7" y="12"/>
                    <a:pt x="3" y="5"/>
                    <a:pt x="2" y="4"/>
                  </a:cubicBezTo>
                  <a:cubicBezTo>
                    <a:pt x="4" y="6"/>
                    <a:pt x="4" y="7"/>
                    <a:pt x="7" y="12"/>
                  </a:cubicBezTo>
                  <a:cubicBezTo>
                    <a:pt x="7" y="11"/>
                    <a:pt x="6" y="10"/>
                    <a:pt x="6" y="10"/>
                  </a:cubicBezTo>
                  <a:cubicBezTo>
                    <a:pt x="10" y="16"/>
                    <a:pt x="7" y="10"/>
                    <a:pt x="6" y="9"/>
                  </a:cubicBezTo>
                  <a:cubicBezTo>
                    <a:pt x="6" y="8"/>
                    <a:pt x="5" y="7"/>
                    <a:pt x="5" y="7"/>
                  </a:cubicBezTo>
                  <a:cubicBezTo>
                    <a:pt x="4" y="5"/>
                    <a:pt x="4" y="5"/>
                    <a:pt x="4" y="5"/>
                  </a:cubicBezTo>
                  <a:cubicBezTo>
                    <a:pt x="1" y="1"/>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1" name="Freeform 431">
              <a:extLst>
                <a:ext uri="{FF2B5EF4-FFF2-40B4-BE49-F238E27FC236}">
                  <a16:creationId xmlns:a16="http://schemas.microsoft.com/office/drawing/2014/main" id="{074A08E3-F1E8-4957-8A97-4F10553545E7}"/>
                </a:ext>
              </a:extLst>
            </p:cNvPr>
            <p:cNvSpPr>
              <a:spLocks/>
            </p:cNvSpPr>
            <p:nvPr/>
          </p:nvSpPr>
          <p:spPr bwMode="auto">
            <a:xfrm>
              <a:off x="5101" y="3131"/>
              <a:ext cx="1" cy="2"/>
            </a:xfrm>
            <a:custGeom>
              <a:avLst/>
              <a:gdLst>
                <a:gd name="T0" fmla="*/ 1 w 1"/>
                <a:gd name="T1" fmla="*/ 2 h 2"/>
                <a:gd name="T2" fmla="*/ 1 w 1"/>
                <a:gd name="T3" fmla="*/ 2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1" y="2"/>
                  </a:moveTo>
                  <a:cubicBezTo>
                    <a:pt x="1" y="1"/>
                    <a:pt x="1" y="2"/>
                    <a:pt x="1" y="2"/>
                  </a:cubicBezTo>
                  <a:cubicBezTo>
                    <a:pt x="1" y="1"/>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2" name="Freeform 432">
              <a:extLst>
                <a:ext uri="{FF2B5EF4-FFF2-40B4-BE49-F238E27FC236}">
                  <a16:creationId xmlns:a16="http://schemas.microsoft.com/office/drawing/2014/main" id="{6F31E102-0A01-463D-9B8D-59D86E185865}"/>
                </a:ext>
              </a:extLst>
            </p:cNvPr>
            <p:cNvSpPr>
              <a:spLocks/>
            </p:cNvSpPr>
            <p:nvPr/>
          </p:nvSpPr>
          <p:spPr bwMode="auto">
            <a:xfrm>
              <a:off x="5107" y="3138"/>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3" name="Freeform 433">
              <a:extLst>
                <a:ext uri="{FF2B5EF4-FFF2-40B4-BE49-F238E27FC236}">
                  <a16:creationId xmlns:a16="http://schemas.microsoft.com/office/drawing/2014/main" id="{F1512B7E-C8C7-447C-BB37-2C77B4B53CB1}"/>
                </a:ext>
              </a:extLst>
            </p:cNvPr>
            <p:cNvSpPr>
              <a:spLocks/>
            </p:cNvSpPr>
            <p:nvPr/>
          </p:nvSpPr>
          <p:spPr bwMode="auto">
            <a:xfrm>
              <a:off x="5103" y="3132"/>
              <a:ext cx="1" cy="2"/>
            </a:xfrm>
            <a:custGeom>
              <a:avLst/>
              <a:gdLst>
                <a:gd name="T0" fmla="*/ 1 w 2"/>
                <a:gd name="T1" fmla="*/ 2 h 2"/>
                <a:gd name="T2" fmla="*/ 1 w 2"/>
                <a:gd name="T3" fmla="*/ 2 h 2"/>
                <a:gd name="T4" fmla="*/ 0 w 2"/>
                <a:gd name="T5" fmla="*/ 0 h 2"/>
                <a:gd name="T6" fmla="*/ 1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cubicBezTo>
                    <a:pt x="2" y="2"/>
                    <a:pt x="2" y="2"/>
                    <a:pt x="2" y="2"/>
                  </a:cubicBezTo>
                  <a:cubicBezTo>
                    <a:pt x="0" y="0"/>
                    <a:pt x="0" y="0"/>
                    <a:pt x="0" y="0"/>
                  </a:cubicBezTo>
                  <a:cubicBezTo>
                    <a:pt x="0" y="0"/>
                    <a:pt x="0" y="0"/>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4" name="Freeform 434">
              <a:extLst>
                <a:ext uri="{FF2B5EF4-FFF2-40B4-BE49-F238E27FC236}">
                  <a16:creationId xmlns:a16="http://schemas.microsoft.com/office/drawing/2014/main" id="{35D91F6E-0FDD-4F2F-A406-0542C493573F}"/>
                </a:ext>
              </a:extLst>
            </p:cNvPr>
            <p:cNvSpPr>
              <a:spLocks/>
            </p:cNvSpPr>
            <p:nvPr/>
          </p:nvSpPr>
          <p:spPr bwMode="auto">
            <a:xfrm>
              <a:off x="5102" y="3125"/>
              <a:ext cx="14" cy="16"/>
            </a:xfrm>
            <a:custGeom>
              <a:avLst/>
              <a:gdLst>
                <a:gd name="T0" fmla="*/ 6 w 18"/>
                <a:gd name="T1" fmla="*/ 5 h 20"/>
                <a:gd name="T2" fmla="*/ 5 w 18"/>
                <a:gd name="T3" fmla="*/ 4 h 20"/>
                <a:gd name="T4" fmla="*/ 4 w 18"/>
                <a:gd name="T5" fmla="*/ 2 h 20"/>
                <a:gd name="T6" fmla="*/ 3 w 18"/>
                <a:gd name="T7" fmla="*/ 0 h 20"/>
                <a:gd name="T8" fmla="*/ 3 w 18"/>
                <a:gd name="T9" fmla="*/ 2 h 20"/>
                <a:gd name="T10" fmla="*/ 2 w 18"/>
                <a:gd name="T11" fmla="*/ 0 h 20"/>
                <a:gd name="T12" fmla="*/ 2 w 18"/>
                <a:gd name="T13" fmla="*/ 2 h 20"/>
                <a:gd name="T14" fmla="*/ 2 w 18"/>
                <a:gd name="T15" fmla="*/ 2 h 20"/>
                <a:gd name="T16" fmla="*/ 2 w 18"/>
                <a:gd name="T17" fmla="*/ 2 h 20"/>
                <a:gd name="T18" fmla="*/ 2 w 18"/>
                <a:gd name="T19" fmla="*/ 5 h 20"/>
                <a:gd name="T20" fmla="*/ 2 w 18"/>
                <a:gd name="T21" fmla="*/ 3 h 20"/>
                <a:gd name="T22" fmla="*/ 2 w 18"/>
                <a:gd name="T23" fmla="*/ 3 h 20"/>
                <a:gd name="T24" fmla="*/ 2 w 18"/>
                <a:gd name="T25" fmla="*/ 3 h 20"/>
                <a:gd name="T26" fmla="*/ 2 w 18"/>
                <a:gd name="T27" fmla="*/ 6 h 20"/>
                <a:gd name="T28" fmla="*/ 1 w 18"/>
                <a:gd name="T29" fmla="*/ 3 h 20"/>
                <a:gd name="T30" fmla="*/ 2 w 18"/>
                <a:gd name="T31" fmla="*/ 5 h 20"/>
                <a:gd name="T32" fmla="*/ 2 w 18"/>
                <a:gd name="T33" fmla="*/ 6 h 20"/>
                <a:gd name="T34" fmla="*/ 3 w 18"/>
                <a:gd name="T35" fmla="*/ 8 h 20"/>
                <a:gd name="T36" fmla="*/ 2 w 18"/>
                <a:gd name="T37" fmla="*/ 4 h 20"/>
                <a:gd name="T38" fmla="*/ 3 w 18"/>
                <a:gd name="T39" fmla="*/ 5 h 20"/>
                <a:gd name="T40" fmla="*/ 4 w 18"/>
                <a:gd name="T41" fmla="*/ 6 h 20"/>
                <a:gd name="T42" fmla="*/ 3 w 18"/>
                <a:gd name="T43" fmla="*/ 4 h 20"/>
                <a:gd name="T44" fmla="*/ 4 w 18"/>
                <a:gd name="T45" fmla="*/ 5 h 20"/>
                <a:gd name="T46" fmla="*/ 3 w 18"/>
                <a:gd name="T47" fmla="*/ 4 h 20"/>
                <a:gd name="T48" fmla="*/ 4 w 18"/>
                <a:gd name="T49" fmla="*/ 5 h 20"/>
                <a:gd name="T50" fmla="*/ 2 w 18"/>
                <a:gd name="T51" fmla="*/ 2 h 20"/>
                <a:gd name="T52" fmla="*/ 5 w 18"/>
                <a:gd name="T53" fmla="*/ 5 h 20"/>
                <a:gd name="T54" fmla="*/ 4 w 18"/>
                <a:gd name="T55" fmla="*/ 4 h 20"/>
                <a:gd name="T56" fmla="*/ 4 w 18"/>
                <a:gd name="T57" fmla="*/ 3 h 20"/>
                <a:gd name="T58" fmla="*/ 5 w 18"/>
                <a:gd name="T59" fmla="*/ 5 h 20"/>
                <a:gd name="T60" fmla="*/ 4 w 18"/>
                <a:gd name="T61" fmla="*/ 3 h 20"/>
                <a:gd name="T62" fmla="*/ 4 w 18"/>
                <a:gd name="T63" fmla="*/ 2 h 20"/>
                <a:gd name="T64" fmla="*/ 4 w 18"/>
                <a:gd name="T65" fmla="*/ 2 h 20"/>
                <a:gd name="T66" fmla="*/ 5 w 18"/>
                <a:gd name="T67" fmla="*/ 5 h 20"/>
                <a:gd name="T68" fmla="*/ 7 w 18"/>
                <a:gd name="T69" fmla="*/ 6 h 20"/>
                <a:gd name="T70" fmla="*/ 5 w 18"/>
                <a:gd name="T71" fmla="*/ 3 h 20"/>
                <a:gd name="T72" fmla="*/ 6 w 18"/>
                <a:gd name="T73" fmla="*/ 5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 h="20">
                  <a:moveTo>
                    <a:pt x="17" y="11"/>
                  </a:moveTo>
                  <a:cubicBezTo>
                    <a:pt x="15" y="9"/>
                    <a:pt x="15" y="8"/>
                    <a:pt x="15" y="9"/>
                  </a:cubicBezTo>
                  <a:cubicBezTo>
                    <a:pt x="13" y="6"/>
                    <a:pt x="13" y="7"/>
                    <a:pt x="12" y="5"/>
                  </a:cubicBezTo>
                  <a:cubicBezTo>
                    <a:pt x="11" y="4"/>
                    <a:pt x="10" y="2"/>
                    <a:pt x="8" y="0"/>
                  </a:cubicBezTo>
                  <a:cubicBezTo>
                    <a:pt x="7" y="0"/>
                    <a:pt x="10" y="3"/>
                    <a:pt x="9" y="3"/>
                  </a:cubicBezTo>
                  <a:cubicBezTo>
                    <a:pt x="7" y="0"/>
                    <a:pt x="7" y="0"/>
                    <a:pt x="7" y="0"/>
                  </a:cubicBezTo>
                  <a:cubicBezTo>
                    <a:pt x="8" y="2"/>
                    <a:pt x="9" y="5"/>
                    <a:pt x="7" y="3"/>
                  </a:cubicBezTo>
                  <a:cubicBezTo>
                    <a:pt x="6" y="2"/>
                    <a:pt x="7" y="3"/>
                    <a:pt x="7" y="5"/>
                  </a:cubicBezTo>
                  <a:cubicBezTo>
                    <a:pt x="5" y="4"/>
                    <a:pt x="6" y="8"/>
                    <a:pt x="3" y="6"/>
                  </a:cubicBezTo>
                  <a:cubicBezTo>
                    <a:pt x="6" y="12"/>
                    <a:pt x="6" y="12"/>
                    <a:pt x="6" y="12"/>
                  </a:cubicBezTo>
                  <a:cubicBezTo>
                    <a:pt x="4" y="9"/>
                    <a:pt x="6" y="12"/>
                    <a:pt x="4" y="8"/>
                  </a:cubicBezTo>
                  <a:cubicBezTo>
                    <a:pt x="4" y="9"/>
                    <a:pt x="4" y="8"/>
                    <a:pt x="4" y="8"/>
                  </a:cubicBezTo>
                  <a:cubicBezTo>
                    <a:pt x="1" y="4"/>
                    <a:pt x="4" y="9"/>
                    <a:pt x="2" y="8"/>
                  </a:cubicBezTo>
                  <a:cubicBezTo>
                    <a:pt x="3" y="9"/>
                    <a:pt x="6" y="13"/>
                    <a:pt x="6" y="14"/>
                  </a:cubicBezTo>
                  <a:cubicBezTo>
                    <a:pt x="2" y="8"/>
                    <a:pt x="6" y="14"/>
                    <a:pt x="1" y="8"/>
                  </a:cubicBezTo>
                  <a:cubicBezTo>
                    <a:pt x="0" y="6"/>
                    <a:pt x="5" y="13"/>
                    <a:pt x="4" y="12"/>
                  </a:cubicBezTo>
                  <a:cubicBezTo>
                    <a:pt x="6" y="16"/>
                    <a:pt x="5" y="14"/>
                    <a:pt x="7" y="16"/>
                  </a:cubicBezTo>
                  <a:cubicBezTo>
                    <a:pt x="9" y="19"/>
                    <a:pt x="6" y="15"/>
                    <a:pt x="8" y="19"/>
                  </a:cubicBezTo>
                  <a:cubicBezTo>
                    <a:pt x="10" y="20"/>
                    <a:pt x="6" y="12"/>
                    <a:pt x="6" y="10"/>
                  </a:cubicBezTo>
                  <a:cubicBezTo>
                    <a:pt x="8" y="13"/>
                    <a:pt x="8" y="13"/>
                    <a:pt x="8" y="13"/>
                  </a:cubicBezTo>
                  <a:cubicBezTo>
                    <a:pt x="7" y="10"/>
                    <a:pt x="7" y="10"/>
                    <a:pt x="12" y="15"/>
                  </a:cubicBezTo>
                  <a:cubicBezTo>
                    <a:pt x="9" y="12"/>
                    <a:pt x="13" y="16"/>
                    <a:pt x="8" y="9"/>
                  </a:cubicBezTo>
                  <a:cubicBezTo>
                    <a:pt x="10" y="11"/>
                    <a:pt x="9" y="10"/>
                    <a:pt x="10" y="11"/>
                  </a:cubicBezTo>
                  <a:cubicBezTo>
                    <a:pt x="8" y="9"/>
                    <a:pt x="8" y="9"/>
                    <a:pt x="8" y="9"/>
                  </a:cubicBezTo>
                  <a:cubicBezTo>
                    <a:pt x="9" y="8"/>
                    <a:pt x="11" y="12"/>
                    <a:pt x="11" y="11"/>
                  </a:cubicBezTo>
                  <a:cubicBezTo>
                    <a:pt x="9" y="9"/>
                    <a:pt x="8" y="8"/>
                    <a:pt x="7" y="5"/>
                  </a:cubicBezTo>
                  <a:cubicBezTo>
                    <a:pt x="14" y="13"/>
                    <a:pt x="14" y="13"/>
                    <a:pt x="14" y="13"/>
                  </a:cubicBezTo>
                  <a:cubicBezTo>
                    <a:pt x="12" y="10"/>
                    <a:pt x="12" y="10"/>
                    <a:pt x="12" y="10"/>
                  </a:cubicBezTo>
                  <a:cubicBezTo>
                    <a:pt x="13" y="11"/>
                    <a:pt x="10" y="8"/>
                    <a:pt x="10" y="7"/>
                  </a:cubicBezTo>
                  <a:cubicBezTo>
                    <a:pt x="10" y="7"/>
                    <a:pt x="13" y="11"/>
                    <a:pt x="14" y="13"/>
                  </a:cubicBezTo>
                  <a:cubicBezTo>
                    <a:pt x="15" y="13"/>
                    <a:pt x="10" y="6"/>
                    <a:pt x="12" y="8"/>
                  </a:cubicBezTo>
                  <a:cubicBezTo>
                    <a:pt x="10" y="5"/>
                    <a:pt x="10" y="5"/>
                    <a:pt x="10" y="5"/>
                  </a:cubicBezTo>
                  <a:cubicBezTo>
                    <a:pt x="9" y="5"/>
                    <a:pt x="12" y="8"/>
                    <a:pt x="12" y="6"/>
                  </a:cubicBezTo>
                  <a:cubicBezTo>
                    <a:pt x="15" y="10"/>
                    <a:pt x="14" y="10"/>
                    <a:pt x="15" y="12"/>
                  </a:cubicBezTo>
                  <a:cubicBezTo>
                    <a:pt x="16" y="13"/>
                    <a:pt x="16" y="13"/>
                    <a:pt x="18" y="14"/>
                  </a:cubicBezTo>
                  <a:cubicBezTo>
                    <a:pt x="13" y="7"/>
                    <a:pt x="13" y="7"/>
                    <a:pt x="13" y="7"/>
                  </a:cubicBezTo>
                  <a:cubicBezTo>
                    <a:pt x="16" y="12"/>
                    <a:pt x="17" y="11"/>
                    <a:pt x="17"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5" name="Freeform 435">
              <a:extLst>
                <a:ext uri="{FF2B5EF4-FFF2-40B4-BE49-F238E27FC236}">
                  <a16:creationId xmlns:a16="http://schemas.microsoft.com/office/drawing/2014/main" id="{EDC121FC-72DC-43E6-9BDA-E285DEFD64D8}"/>
                </a:ext>
              </a:extLst>
            </p:cNvPr>
            <p:cNvSpPr>
              <a:spLocks/>
            </p:cNvSpPr>
            <p:nvPr/>
          </p:nvSpPr>
          <p:spPr bwMode="auto">
            <a:xfrm>
              <a:off x="5116" y="3136"/>
              <a:ext cx="1" cy="2"/>
            </a:xfrm>
            <a:custGeom>
              <a:avLst/>
              <a:gdLst>
                <a:gd name="T0" fmla="*/ 0 w 1"/>
                <a:gd name="T1" fmla="*/ 0 h 2"/>
                <a:gd name="T2" fmla="*/ 1 w 1"/>
                <a:gd name="T3" fmla="*/ 2 h 2"/>
                <a:gd name="T4" fmla="*/ 1 w 1"/>
                <a:gd name="T5" fmla="*/ 1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1" y="2"/>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6" name="Freeform 436">
              <a:extLst>
                <a:ext uri="{FF2B5EF4-FFF2-40B4-BE49-F238E27FC236}">
                  <a16:creationId xmlns:a16="http://schemas.microsoft.com/office/drawing/2014/main" id="{4158D7AB-94BF-4A38-B331-371529C768A2}"/>
                </a:ext>
              </a:extLst>
            </p:cNvPr>
            <p:cNvSpPr>
              <a:spLocks/>
            </p:cNvSpPr>
            <p:nvPr/>
          </p:nvSpPr>
          <p:spPr bwMode="auto">
            <a:xfrm>
              <a:off x="5116" y="3134"/>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7" name="Rectangle 437">
              <a:extLst>
                <a:ext uri="{FF2B5EF4-FFF2-40B4-BE49-F238E27FC236}">
                  <a16:creationId xmlns:a16="http://schemas.microsoft.com/office/drawing/2014/main" id="{17F9E577-E38E-47B3-9D7D-A0F153F5E699}"/>
                </a:ext>
              </a:extLst>
            </p:cNvPr>
            <p:cNvSpPr>
              <a:spLocks noChangeArrowheads="1"/>
            </p:cNvSpPr>
            <p:nvPr/>
          </p:nvSpPr>
          <p:spPr bwMode="auto">
            <a:xfrm>
              <a:off x="5108" y="3127"/>
              <a:ext cx="2" cy="2"/>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88" name="Freeform 438">
              <a:extLst>
                <a:ext uri="{FF2B5EF4-FFF2-40B4-BE49-F238E27FC236}">
                  <a16:creationId xmlns:a16="http://schemas.microsoft.com/office/drawing/2014/main" id="{59A43D4A-AF88-4CBE-A3FB-5369E3C5C183}"/>
                </a:ext>
              </a:extLst>
            </p:cNvPr>
            <p:cNvSpPr>
              <a:spLocks/>
            </p:cNvSpPr>
            <p:nvPr/>
          </p:nvSpPr>
          <p:spPr bwMode="auto">
            <a:xfrm>
              <a:off x="5113" y="3136"/>
              <a:ext cx="3" cy="2"/>
            </a:xfrm>
            <a:custGeom>
              <a:avLst/>
              <a:gdLst>
                <a:gd name="T0" fmla="*/ 3 w 3"/>
                <a:gd name="T1" fmla="*/ 2 h 2"/>
                <a:gd name="T2" fmla="*/ 0 w 3"/>
                <a:gd name="T3" fmla="*/ 0 h 2"/>
                <a:gd name="T4" fmla="*/ 3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2"/>
                  </a:moveTo>
                  <a:lnTo>
                    <a:pt x="0" y="0"/>
                  </a:lnTo>
                  <a:lnTo>
                    <a:pt x="3"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9" name="Freeform 439">
              <a:extLst>
                <a:ext uri="{FF2B5EF4-FFF2-40B4-BE49-F238E27FC236}">
                  <a16:creationId xmlns:a16="http://schemas.microsoft.com/office/drawing/2014/main" id="{CCCF6D0D-98CB-4D9F-A688-C1505A777D55}"/>
                </a:ext>
              </a:extLst>
            </p:cNvPr>
            <p:cNvSpPr>
              <a:spLocks/>
            </p:cNvSpPr>
            <p:nvPr/>
          </p:nvSpPr>
          <p:spPr bwMode="auto">
            <a:xfrm>
              <a:off x="5112" y="3136"/>
              <a:ext cx="1" cy="3"/>
            </a:xfrm>
            <a:custGeom>
              <a:avLst/>
              <a:gdLst>
                <a:gd name="T0" fmla="*/ 0 w 2"/>
                <a:gd name="T1" fmla="*/ 0 h 3"/>
                <a:gd name="T2" fmla="*/ 1 w 2"/>
                <a:gd name="T3" fmla="*/ 3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0" y="0"/>
                  </a:moveTo>
                  <a:cubicBezTo>
                    <a:pt x="2" y="3"/>
                    <a:pt x="2" y="3"/>
                    <a:pt x="2" y="3"/>
                  </a:cubicBezTo>
                  <a:cubicBezTo>
                    <a:pt x="2" y="3"/>
                    <a:pt x="1"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0" name="Freeform 440">
              <a:extLst>
                <a:ext uri="{FF2B5EF4-FFF2-40B4-BE49-F238E27FC236}">
                  <a16:creationId xmlns:a16="http://schemas.microsoft.com/office/drawing/2014/main" id="{7D3B4FBC-1FE6-4135-BF86-6742F8D1F59B}"/>
                </a:ext>
              </a:extLst>
            </p:cNvPr>
            <p:cNvSpPr>
              <a:spLocks/>
            </p:cNvSpPr>
            <p:nvPr/>
          </p:nvSpPr>
          <p:spPr bwMode="auto">
            <a:xfrm>
              <a:off x="5116" y="3136"/>
              <a:ext cx="1" cy="1"/>
            </a:xfrm>
            <a:custGeom>
              <a:avLst/>
              <a:gdLst>
                <a:gd name="T0" fmla="*/ 1 w 1"/>
                <a:gd name="T1" fmla="*/ 1 h 1"/>
                <a:gd name="T2" fmla="*/ 0 w 1"/>
                <a:gd name="T3" fmla="*/ 0 h 1"/>
                <a:gd name="T4" fmla="*/ 0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1" name="Freeform 441">
              <a:extLst>
                <a:ext uri="{FF2B5EF4-FFF2-40B4-BE49-F238E27FC236}">
                  <a16:creationId xmlns:a16="http://schemas.microsoft.com/office/drawing/2014/main" id="{F4EE2D5D-7579-4724-B4D4-01427C987626}"/>
                </a:ext>
              </a:extLst>
            </p:cNvPr>
            <p:cNvSpPr>
              <a:spLocks/>
            </p:cNvSpPr>
            <p:nvPr/>
          </p:nvSpPr>
          <p:spPr bwMode="auto">
            <a:xfrm>
              <a:off x="5108" y="3118"/>
              <a:ext cx="12" cy="17"/>
            </a:xfrm>
            <a:custGeom>
              <a:avLst/>
              <a:gdLst>
                <a:gd name="T0" fmla="*/ 2 w 15"/>
                <a:gd name="T1" fmla="*/ 3 h 20"/>
                <a:gd name="T2" fmla="*/ 2 w 15"/>
                <a:gd name="T3" fmla="*/ 2 h 20"/>
                <a:gd name="T4" fmla="*/ 3 w 15"/>
                <a:gd name="T5" fmla="*/ 6 h 20"/>
                <a:gd name="T6" fmla="*/ 2 w 15"/>
                <a:gd name="T7" fmla="*/ 3 h 20"/>
                <a:gd name="T8" fmla="*/ 2 w 15"/>
                <a:gd name="T9" fmla="*/ 6 h 20"/>
                <a:gd name="T10" fmla="*/ 2 w 15"/>
                <a:gd name="T11" fmla="*/ 3 h 20"/>
                <a:gd name="T12" fmla="*/ 3 w 15"/>
                <a:gd name="T13" fmla="*/ 8 h 20"/>
                <a:gd name="T14" fmla="*/ 1 w 15"/>
                <a:gd name="T15" fmla="*/ 3 h 20"/>
                <a:gd name="T16" fmla="*/ 1 w 15"/>
                <a:gd name="T17" fmla="*/ 3 h 20"/>
                <a:gd name="T18" fmla="*/ 2 w 15"/>
                <a:gd name="T19" fmla="*/ 5 h 20"/>
                <a:gd name="T20" fmla="*/ 2 w 15"/>
                <a:gd name="T21" fmla="*/ 8 h 20"/>
                <a:gd name="T22" fmla="*/ 4 w 15"/>
                <a:gd name="T23" fmla="*/ 9 h 20"/>
                <a:gd name="T24" fmla="*/ 3 w 15"/>
                <a:gd name="T25" fmla="*/ 8 h 20"/>
                <a:gd name="T26" fmla="*/ 4 w 15"/>
                <a:gd name="T27" fmla="*/ 9 h 20"/>
                <a:gd name="T28" fmla="*/ 4 w 15"/>
                <a:gd name="T29" fmla="*/ 8 h 20"/>
                <a:gd name="T30" fmla="*/ 5 w 15"/>
                <a:gd name="T31" fmla="*/ 9 h 20"/>
                <a:gd name="T32" fmla="*/ 4 w 15"/>
                <a:gd name="T33" fmla="*/ 8 h 20"/>
                <a:gd name="T34" fmla="*/ 4 w 15"/>
                <a:gd name="T35" fmla="*/ 9 h 20"/>
                <a:gd name="T36" fmla="*/ 3 w 15"/>
                <a:gd name="T37" fmla="*/ 7 h 20"/>
                <a:gd name="T38" fmla="*/ 5 w 15"/>
                <a:gd name="T39" fmla="*/ 9 h 20"/>
                <a:gd name="T40" fmla="*/ 3 w 15"/>
                <a:gd name="T41" fmla="*/ 7 h 20"/>
                <a:gd name="T42" fmla="*/ 5 w 15"/>
                <a:gd name="T43" fmla="*/ 9 h 20"/>
                <a:gd name="T44" fmla="*/ 5 w 15"/>
                <a:gd name="T45" fmla="*/ 7 h 20"/>
                <a:gd name="T46" fmla="*/ 5 w 15"/>
                <a:gd name="T47" fmla="*/ 9 h 20"/>
                <a:gd name="T48" fmla="*/ 2 w 15"/>
                <a:gd name="T49" fmla="*/ 5 h 20"/>
                <a:gd name="T50" fmla="*/ 5 w 15"/>
                <a:gd name="T51" fmla="*/ 8 h 20"/>
                <a:gd name="T52" fmla="*/ 5 w 15"/>
                <a:gd name="T53" fmla="*/ 7 h 20"/>
                <a:gd name="T54" fmla="*/ 5 w 15"/>
                <a:gd name="T55" fmla="*/ 7 h 20"/>
                <a:gd name="T56" fmla="*/ 5 w 15"/>
                <a:gd name="T57" fmla="*/ 6 h 20"/>
                <a:gd name="T58" fmla="*/ 4 w 15"/>
                <a:gd name="T59" fmla="*/ 6 h 20"/>
                <a:gd name="T60" fmla="*/ 3 w 15"/>
                <a:gd name="T61" fmla="*/ 3 h 20"/>
                <a:gd name="T62" fmla="*/ 4 w 15"/>
                <a:gd name="T63" fmla="*/ 5 h 20"/>
                <a:gd name="T64" fmla="*/ 2 w 15"/>
                <a:gd name="T65" fmla="*/ 3 h 20"/>
                <a:gd name="T66" fmla="*/ 3 w 15"/>
                <a:gd name="T67" fmla="*/ 3 h 20"/>
                <a:gd name="T68" fmla="*/ 2 w 15"/>
                <a:gd name="T69" fmla="*/ 3 h 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 h="20">
                  <a:moveTo>
                    <a:pt x="4" y="3"/>
                  </a:moveTo>
                  <a:cubicBezTo>
                    <a:pt x="1" y="0"/>
                    <a:pt x="3" y="2"/>
                    <a:pt x="2" y="2"/>
                  </a:cubicBezTo>
                  <a:cubicBezTo>
                    <a:pt x="3" y="4"/>
                    <a:pt x="8" y="9"/>
                    <a:pt x="8" y="10"/>
                  </a:cubicBezTo>
                  <a:cubicBezTo>
                    <a:pt x="2" y="3"/>
                    <a:pt x="2" y="3"/>
                    <a:pt x="2" y="3"/>
                  </a:cubicBezTo>
                  <a:cubicBezTo>
                    <a:pt x="2" y="4"/>
                    <a:pt x="0" y="3"/>
                    <a:pt x="5" y="10"/>
                  </a:cubicBezTo>
                  <a:cubicBezTo>
                    <a:pt x="3" y="7"/>
                    <a:pt x="3" y="7"/>
                    <a:pt x="3" y="7"/>
                  </a:cubicBezTo>
                  <a:cubicBezTo>
                    <a:pt x="3" y="7"/>
                    <a:pt x="11" y="17"/>
                    <a:pt x="8" y="15"/>
                  </a:cubicBezTo>
                  <a:cubicBezTo>
                    <a:pt x="5" y="10"/>
                    <a:pt x="5" y="11"/>
                    <a:pt x="1" y="6"/>
                  </a:cubicBezTo>
                  <a:cubicBezTo>
                    <a:pt x="1" y="6"/>
                    <a:pt x="1" y="6"/>
                    <a:pt x="1" y="6"/>
                  </a:cubicBezTo>
                  <a:cubicBezTo>
                    <a:pt x="1" y="6"/>
                    <a:pt x="3" y="9"/>
                    <a:pt x="2" y="9"/>
                  </a:cubicBezTo>
                  <a:cubicBezTo>
                    <a:pt x="4" y="11"/>
                    <a:pt x="6" y="13"/>
                    <a:pt x="6" y="14"/>
                  </a:cubicBezTo>
                  <a:cubicBezTo>
                    <a:pt x="6" y="14"/>
                    <a:pt x="8" y="16"/>
                    <a:pt x="10" y="18"/>
                  </a:cubicBezTo>
                  <a:cubicBezTo>
                    <a:pt x="8" y="16"/>
                    <a:pt x="9" y="17"/>
                    <a:pt x="8" y="14"/>
                  </a:cubicBezTo>
                  <a:cubicBezTo>
                    <a:pt x="10" y="17"/>
                    <a:pt x="8" y="15"/>
                    <a:pt x="10" y="18"/>
                  </a:cubicBezTo>
                  <a:cubicBezTo>
                    <a:pt x="9" y="15"/>
                    <a:pt x="9" y="15"/>
                    <a:pt x="9" y="15"/>
                  </a:cubicBezTo>
                  <a:cubicBezTo>
                    <a:pt x="9" y="16"/>
                    <a:pt x="10" y="18"/>
                    <a:pt x="11" y="18"/>
                  </a:cubicBezTo>
                  <a:cubicBezTo>
                    <a:pt x="10" y="17"/>
                    <a:pt x="9" y="15"/>
                    <a:pt x="9" y="15"/>
                  </a:cubicBezTo>
                  <a:cubicBezTo>
                    <a:pt x="10" y="16"/>
                    <a:pt x="10" y="16"/>
                    <a:pt x="10" y="16"/>
                  </a:cubicBezTo>
                  <a:cubicBezTo>
                    <a:pt x="9" y="15"/>
                    <a:pt x="11" y="16"/>
                    <a:pt x="7" y="12"/>
                  </a:cubicBezTo>
                  <a:cubicBezTo>
                    <a:pt x="11" y="16"/>
                    <a:pt x="11" y="16"/>
                    <a:pt x="11" y="16"/>
                  </a:cubicBezTo>
                  <a:cubicBezTo>
                    <a:pt x="8" y="13"/>
                    <a:pt x="8" y="13"/>
                    <a:pt x="8" y="13"/>
                  </a:cubicBezTo>
                  <a:cubicBezTo>
                    <a:pt x="10" y="14"/>
                    <a:pt x="15" y="20"/>
                    <a:pt x="13" y="16"/>
                  </a:cubicBezTo>
                  <a:cubicBezTo>
                    <a:pt x="12" y="15"/>
                    <a:pt x="11" y="14"/>
                    <a:pt x="11" y="13"/>
                  </a:cubicBezTo>
                  <a:cubicBezTo>
                    <a:pt x="9" y="12"/>
                    <a:pt x="12" y="16"/>
                    <a:pt x="12" y="16"/>
                  </a:cubicBezTo>
                  <a:cubicBezTo>
                    <a:pt x="10" y="14"/>
                    <a:pt x="7" y="10"/>
                    <a:pt x="6" y="9"/>
                  </a:cubicBezTo>
                  <a:cubicBezTo>
                    <a:pt x="9" y="12"/>
                    <a:pt x="6" y="8"/>
                    <a:pt x="12" y="14"/>
                  </a:cubicBezTo>
                  <a:cubicBezTo>
                    <a:pt x="13" y="14"/>
                    <a:pt x="10" y="11"/>
                    <a:pt x="11" y="12"/>
                  </a:cubicBezTo>
                  <a:cubicBezTo>
                    <a:pt x="12" y="13"/>
                    <a:pt x="12" y="13"/>
                    <a:pt x="12" y="13"/>
                  </a:cubicBezTo>
                  <a:cubicBezTo>
                    <a:pt x="9" y="9"/>
                    <a:pt x="14" y="15"/>
                    <a:pt x="11" y="10"/>
                  </a:cubicBezTo>
                  <a:cubicBezTo>
                    <a:pt x="10" y="10"/>
                    <a:pt x="10" y="10"/>
                    <a:pt x="10" y="10"/>
                  </a:cubicBezTo>
                  <a:cubicBezTo>
                    <a:pt x="8" y="8"/>
                    <a:pt x="8" y="8"/>
                    <a:pt x="8" y="7"/>
                  </a:cubicBezTo>
                  <a:cubicBezTo>
                    <a:pt x="9" y="9"/>
                    <a:pt x="9" y="9"/>
                    <a:pt x="9" y="9"/>
                  </a:cubicBezTo>
                  <a:cubicBezTo>
                    <a:pt x="6" y="6"/>
                    <a:pt x="6" y="5"/>
                    <a:pt x="5" y="4"/>
                  </a:cubicBezTo>
                  <a:cubicBezTo>
                    <a:pt x="5" y="4"/>
                    <a:pt x="7" y="6"/>
                    <a:pt x="8" y="7"/>
                  </a:cubicBezTo>
                  <a:cubicBezTo>
                    <a:pt x="6" y="5"/>
                    <a:pt x="4" y="3"/>
                    <a:pt x="4"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2" name="Freeform 442">
              <a:extLst>
                <a:ext uri="{FF2B5EF4-FFF2-40B4-BE49-F238E27FC236}">
                  <a16:creationId xmlns:a16="http://schemas.microsoft.com/office/drawing/2014/main" id="{00D13E88-EBD2-41DA-8257-B09B4952090F}"/>
                </a:ext>
              </a:extLst>
            </p:cNvPr>
            <p:cNvSpPr>
              <a:spLocks/>
            </p:cNvSpPr>
            <p:nvPr/>
          </p:nvSpPr>
          <p:spPr bwMode="auto">
            <a:xfrm>
              <a:off x="5116" y="3131"/>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lnTo>
                    <a:pt x="0" y="0"/>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3" name="Freeform 443">
              <a:extLst>
                <a:ext uri="{FF2B5EF4-FFF2-40B4-BE49-F238E27FC236}">
                  <a16:creationId xmlns:a16="http://schemas.microsoft.com/office/drawing/2014/main" id="{ED1647F9-0967-4542-9742-CE7D9536DB88}"/>
                </a:ext>
              </a:extLst>
            </p:cNvPr>
            <p:cNvSpPr>
              <a:spLocks/>
            </p:cNvSpPr>
            <p:nvPr/>
          </p:nvSpPr>
          <p:spPr bwMode="auto">
            <a:xfrm>
              <a:off x="5109" y="3114"/>
              <a:ext cx="15" cy="19"/>
            </a:xfrm>
            <a:custGeom>
              <a:avLst/>
              <a:gdLst>
                <a:gd name="T0" fmla="*/ 5 w 18"/>
                <a:gd name="T1" fmla="*/ 6 h 23"/>
                <a:gd name="T2" fmla="*/ 7 w 18"/>
                <a:gd name="T3" fmla="*/ 7 h 23"/>
                <a:gd name="T4" fmla="*/ 3 w 18"/>
                <a:gd name="T5" fmla="*/ 4 h 23"/>
                <a:gd name="T6" fmla="*/ 3 w 18"/>
                <a:gd name="T7" fmla="*/ 3 h 23"/>
                <a:gd name="T8" fmla="*/ 6 w 18"/>
                <a:gd name="T9" fmla="*/ 6 h 23"/>
                <a:gd name="T10" fmla="*/ 6 w 18"/>
                <a:gd name="T11" fmla="*/ 7 h 23"/>
                <a:gd name="T12" fmla="*/ 4 w 18"/>
                <a:gd name="T13" fmla="*/ 5 h 23"/>
                <a:gd name="T14" fmla="*/ 3 w 18"/>
                <a:gd name="T15" fmla="*/ 3 h 23"/>
                <a:gd name="T16" fmla="*/ 3 w 18"/>
                <a:gd name="T17" fmla="*/ 4 h 23"/>
                <a:gd name="T18" fmla="*/ 6 w 18"/>
                <a:gd name="T19" fmla="*/ 6 h 23"/>
                <a:gd name="T20" fmla="*/ 2 w 18"/>
                <a:gd name="T21" fmla="*/ 2 h 23"/>
                <a:gd name="T22" fmla="*/ 2 w 18"/>
                <a:gd name="T23" fmla="*/ 2 h 23"/>
                <a:gd name="T24" fmla="*/ 3 w 18"/>
                <a:gd name="T25" fmla="*/ 3 h 23"/>
                <a:gd name="T26" fmla="*/ 3 w 18"/>
                <a:gd name="T27" fmla="*/ 2 h 23"/>
                <a:gd name="T28" fmla="*/ 3 w 18"/>
                <a:gd name="T29" fmla="*/ 2 h 23"/>
                <a:gd name="T30" fmla="*/ 1 w 18"/>
                <a:gd name="T31" fmla="*/ 2 h 23"/>
                <a:gd name="T32" fmla="*/ 2 w 18"/>
                <a:gd name="T33" fmla="*/ 2 h 23"/>
                <a:gd name="T34" fmla="*/ 3 w 18"/>
                <a:gd name="T35" fmla="*/ 4 h 23"/>
                <a:gd name="T36" fmla="*/ 5 w 18"/>
                <a:gd name="T37" fmla="*/ 6 h 23"/>
                <a:gd name="T38" fmla="*/ 3 w 18"/>
                <a:gd name="T39" fmla="*/ 6 h 23"/>
                <a:gd name="T40" fmla="*/ 6 w 18"/>
                <a:gd name="T41" fmla="*/ 8 h 23"/>
                <a:gd name="T42" fmla="*/ 7 w 18"/>
                <a:gd name="T43" fmla="*/ 9 h 23"/>
                <a:gd name="T44" fmla="*/ 8 w 18"/>
                <a:gd name="T45" fmla="*/ 9 h 23"/>
                <a:gd name="T46" fmla="*/ 5 w 18"/>
                <a:gd name="T47" fmla="*/ 6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23">
                  <a:moveTo>
                    <a:pt x="9" y="12"/>
                  </a:moveTo>
                  <a:cubicBezTo>
                    <a:pt x="9" y="13"/>
                    <a:pt x="11" y="15"/>
                    <a:pt x="13" y="16"/>
                  </a:cubicBezTo>
                  <a:cubicBezTo>
                    <a:pt x="11" y="14"/>
                    <a:pt x="8" y="12"/>
                    <a:pt x="5" y="9"/>
                  </a:cubicBezTo>
                  <a:cubicBezTo>
                    <a:pt x="7" y="10"/>
                    <a:pt x="4" y="7"/>
                    <a:pt x="4" y="7"/>
                  </a:cubicBezTo>
                  <a:cubicBezTo>
                    <a:pt x="6" y="9"/>
                    <a:pt x="10" y="13"/>
                    <a:pt x="11" y="13"/>
                  </a:cubicBezTo>
                  <a:cubicBezTo>
                    <a:pt x="10" y="12"/>
                    <a:pt x="12" y="14"/>
                    <a:pt x="12" y="14"/>
                  </a:cubicBezTo>
                  <a:cubicBezTo>
                    <a:pt x="9" y="12"/>
                    <a:pt x="11" y="12"/>
                    <a:pt x="8" y="10"/>
                  </a:cubicBezTo>
                  <a:cubicBezTo>
                    <a:pt x="6" y="8"/>
                    <a:pt x="4" y="6"/>
                    <a:pt x="6" y="7"/>
                  </a:cubicBezTo>
                  <a:cubicBezTo>
                    <a:pt x="8" y="9"/>
                    <a:pt x="7" y="9"/>
                    <a:pt x="7" y="9"/>
                  </a:cubicBezTo>
                  <a:cubicBezTo>
                    <a:pt x="10" y="12"/>
                    <a:pt x="9" y="10"/>
                    <a:pt x="12" y="13"/>
                  </a:cubicBezTo>
                  <a:cubicBezTo>
                    <a:pt x="8" y="9"/>
                    <a:pt x="9" y="8"/>
                    <a:pt x="2" y="2"/>
                  </a:cubicBezTo>
                  <a:cubicBezTo>
                    <a:pt x="0" y="0"/>
                    <a:pt x="2" y="2"/>
                    <a:pt x="2" y="2"/>
                  </a:cubicBezTo>
                  <a:cubicBezTo>
                    <a:pt x="4" y="4"/>
                    <a:pt x="6" y="6"/>
                    <a:pt x="7" y="7"/>
                  </a:cubicBezTo>
                  <a:cubicBezTo>
                    <a:pt x="6" y="6"/>
                    <a:pt x="8" y="9"/>
                    <a:pt x="5" y="6"/>
                  </a:cubicBezTo>
                  <a:cubicBezTo>
                    <a:pt x="3" y="3"/>
                    <a:pt x="3" y="3"/>
                    <a:pt x="3" y="3"/>
                  </a:cubicBezTo>
                  <a:cubicBezTo>
                    <a:pt x="1" y="3"/>
                    <a:pt x="1" y="4"/>
                    <a:pt x="1" y="5"/>
                  </a:cubicBezTo>
                  <a:cubicBezTo>
                    <a:pt x="2" y="5"/>
                    <a:pt x="2" y="5"/>
                    <a:pt x="2" y="5"/>
                  </a:cubicBezTo>
                  <a:cubicBezTo>
                    <a:pt x="3" y="7"/>
                    <a:pt x="3" y="8"/>
                    <a:pt x="4" y="9"/>
                  </a:cubicBezTo>
                  <a:cubicBezTo>
                    <a:pt x="9" y="13"/>
                    <a:pt x="9" y="13"/>
                    <a:pt x="9" y="13"/>
                  </a:cubicBezTo>
                  <a:cubicBezTo>
                    <a:pt x="8" y="13"/>
                    <a:pt x="9" y="14"/>
                    <a:pt x="7" y="12"/>
                  </a:cubicBezTo>
                  <a:cubicBezTo>
                    <a:pt x="9" y="14"/>
                    <a:pt x="10" y="15"/>
                    <a:pt x="12" y="17"/>
                  </a:cubicBezTo>
                  <a:cubicBezTo>
                    <a:pt x="13" y="18"/>
                    <a:pt x="11" y="16"/>
                    <a:pt x="14" y="19"/>
                  </a:cubicBezTo>
                  <a:cubicBezTo>
                    <a:pt x="18" y="23"/>
                    <a:pt x="11" y="16"/>
                    <a:pt x="15" y="19"/>
                  </a:cubicBezTo>
                  <a:lnTo>
                    <a:pt x="9" y="1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4" name="Freeform 444">
              <a:extLst>
                <a:ext uri="{FF2B5EF4-FFF2-40B4-BE49-F238E27FC236}">
                  <a16:creationId xmlns:a16="http://schemas.microsoft.com/office/drawing/2014/main" id="{7C2D1ED4-6466-4A2B-8561-0014DE9AA8D3}"/>
                </a:ext>
              </a:extLst>
            </p:cNvPr>
            <p:cNvSpPr>
              <a:spLocks/>
            </p:cNvSpPr>
            <p:nvPr/>
          </p:nvSpPr>
          <p:spPr bwMode="auto">
            <a:xfrm>
              <a:off x="5116" y="3125"/>
              <a:ext cx="1" cy="2"/>
            </a:xfrm>
            <a:custGeom>
              <a:avLst/>
              <a:gdLst>
                <a:gd name="T0" fmla="*/ 1 w 1"/>
                <a:gd name="T1" fmla="*/ 2 h 2"/>
                <a:gd name="T2" fmla="*/ 0 w 1"/>
                <a:gd name="T3" fmla="*/ 0 h 2"/>
                <a:gd name="T4" fmla="*/ 0 w 1"/>
                <a:gd name="T5" fmla="*/ 2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0" y="2"/>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5" name="Freeform 445">
              <a:extLst>
                <a:ext uri="{FF2B5EF4-FFF2-40B4-BE49-F238E27FC236}">
                  <a16:creationId xmlns:a16="http://schemas.microsoft.com/office/drawing/2014/main" id="{C443F229-9D1E-4282-A5CF-A459AC0C76EB}"/>
                </a:ext>
              </a:extLst>
            </p:cNvPr>
            <p:cNvSpPr>
              <a:spLocks/>
            </p:cNvSpPr>
            <p:nvPr/>
          </p:nvSpPr>
          <p:spPr bwMode="auto">
            <a:xfrm>
              <a:off x="5109" y="3118"/>
              <a:ext cx="3" cy="3"/>
            </a:xfrm>
            <a:custGeom>
              <a:avLst/>
              <a:gdLst>
                <a:gd name="T0" fmla="*/ 0 w 4"/>
                <a:gd name="T1" fmla="*/ 0 h 3"/>
                <a:gd name="T2" fmla="*/ 2 w 4"/>
                <a:gd name="T3" fmla="*/ 3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0" y="0"/>
                  </a:moveTo>
                  <a:cubicBezTo>
                    <a:pt x="3" y="3"/>
                    <a:pt x="3" y="3"/>
                    <a:pt x="3" y="3"/>
                  </a:cubicBezTo>
                  <a:cubicBezTo>
                    <a:pt x="4" y="3"/>
                    <a:pt x="2"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6" name="Freeform 446">
              <a:extLst>
                <a:ext uri="{FF2B5EF4-FFF2-40B4-BE49-F238E27FC236}">
                  <a16:creationId xmlns:a16="http://schemas.microsoft.com/office/drawing/2014/main" id="{9E7C377E-BC4E-487C-BE1C-C249DC8E9CFD}"/>
                </a:ext>
              </a:extLst>
            </p:cNvPr>
            <p:cNvSpPr>
              <a:spLocks/>
            </p:cNvSpPr>
            <p:nvPr/>
          </p:nvSpPr>
          <p:spPr bwMode="auto">
            <a:xfrm>
              <a:off x="5118" y="3123"/>
              <a:ext cx="2" cy="2"/>
            </a:xfrm>
            <a:custGeom>
              <a:avLst/>
              <a:gdLst>
                <a:gd name="T0" fmla="*/ 2 w 2"/>
                <a:gd name="T1" fmla="*/ 2 h 2"/>
                <a:gd name="T2" fmla="*/ 1 w 2"/>
                <a:gd name="T3" fmla="*/ 1 h 2"/>
                <a:gd name="T4" fmla="*/ 0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cubicBezTo>
                    <a:pt x="1" y="1"/>
                    <a:pt x="1" y="1"/>
                    <a:pt x="1" y="1"/>
                  </a:cubicBezTo>
                  <a:cubicBezTo>
                    <a:pt x="0" y="0"/>
                    <a:pt x="0" y="0"/>
                    <a:pt x="0" y="0"/>
                  </a:cubicBezTo>
                  <a:cubicBezTo>
                    <a:pt x="1" y="1"/>
                    <a:pt x="1" y="2"/>
                    <a:pt x="2"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7" name="Freeform 447">
              <a:extLst>
                <a:ext uri="{FF2B5EF4-FFF2-40B4-BE49-F238E27FC236}">
                  <a16:creationId xmlns:a16="http://schemas.microsoft.com/office/drawing/2014/main" id="{238A172E-B579-4AFD-8B1D-C15AE2E5C360}"/>
                </a:ext>
              </a:extLst>
            </p:cNvPr>
            <p:cNvSpPr>
              <a:spLocks/>
            </p:cNvSpPr>
            <p:nvPr/>
          </p:nvSpPr>
          <p:spPr bwMode="auto">
            <a:xfrm>
              <a:off x="5110" y="3114"/>
              <a:ext cx="8" cy="8"/>
            </a:xfrm>
            <a:custGeom>
              <a:avLst/>
              <a:gdLst>
                <a:gd name="T0" fmla="*/ 1 w 10"/>
                <a:gd name="T1" fmla="*/ 0 h 10"/>
                <a:gd name="T2" fmla="*/ 0 w 10"/>
                <a:gd name="T3" fmla="*/ 1 h 10"/>
                <a:gd name="T4" fmla="*/ 4 w 10"/>
                <a:gd name="T5" fmla="*/ 4 h 10"/>
                <a:gd name="T6" fmla="*/ 2 w 10"/>
                <a:gd name="T7" fmla="*/ 2 h 10"/>
                <a:gd name="T8" fmla="*/ 2 w 10"/>
                <a:gd name="T9" fmla="*/ 2 h 10"/>
                <a:gd name="T10" fmla="*/ 1 w 10"/>
                <a:gd name="T11" fmla="*/ 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10">
                  <a:moveTo>
                    <a:pt x="1" y="0"/>
                  </a:moveTo>
                  <a:cubicBezTo>
                    <a:pt x="1" y="1"/>
                    <a:pt x="3" y="3"/>
                    <a:pt x="0" y="1"/>
                  </a:cubicBezTo>
                  <a:cubicBezTo>
                    <a:pt x="9" y="9"/>
                    <a:pt x="9" y="9"/>
                    <a:pt x="9" y="9"/>
                  </a:cubicBezTo>
                  <a:cubicBezTo>
                    <a:pt x="10" y="10"/>
                    <a:pt x="5" y="5"/>
                    <a:pt x="4" y="4"/>
                  </a:cubicBezTo>
                  <a:cubicBezTo>
                    <a:pt x="6" y="6"/>
                    <a:pt x="3" y="3"/>
                    <a:pt x="4" y="3"/>
                  </a:cubicBez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8" name="Freeform 448">
              <a:extLst>
                <a:ext uri="{FF2B5EF4-FFF2-40B4-BE49-F238E27FC236}">
                  <a16:creationId xmlns:a16="http://schemas.microsoft.com/office/drawing/2014/main" id="{DE281D73-55CB-4120-9C5A-6ACE8D69FE5F}"/>
                </a:ext>
              </a:extLst>
            </p:cNvPr>
            <p:cNvSpPr>
              <a:spLocks/>
            </p:cNvSpPr>
            <p:nvPr/>
          </p:nvSpPr>
          <p:spPr bwMode="auto">
            <a:xfrm>
              <a:off x="5112" y="3110"/>
              <a:ext cx="15" cy="17"/>
            </a:xfrm>
            <a:custGeom>
              <a:avLst/>
              <a:gdLst>
                <a:gd name="T0" fmla="*/ 5 w 18"/>
                <a:gd name="T1" fmla="*/ 7 h 20"/>
                <a:gd name="T2" fmla="*/ 5 w 18"/>
                <a:gd name="T3" fmla="*/ 7 h 20"/>
                <a:gd name="T4" fmla="*/ 6 w 18"/>
                <a:gd name="T5" fmla="*/ 8 h 20"/>
                <a:gd name="T6" fmla="*/ 7 w 18"/>
                <a:gd name="T7" fmla="*/ 8 h 20"/>
                <a:gd name="T8" fmla="*/ 6 w 18"/>
                <a:gd name="T9" fmla="*/ 7 h 20"/>
                <a:gd name="T10" fmla="*/ 6 w 18"/>
                <a:gd name="T11" fmla="*/ 7 h 20"/>
                <a:gd name="T12" fmla="*/ 3 w 18"/>
                <a:gd name="T13" fmla="*/ 5 h 20"/>
                <a:gd name="T14" fmla="*/ 7 w 18"/>
                <a:gd name="T15" fmla="*/ 7 h 20"/>
                <a:gd name="T16" fmla="*/ 3 w 18"/>
                <a:gd name="T17" fmla="*/ 3 h 20"/>
                <a:gd name="T18" fmla="*/ 5 w 18"/>
                <a:gd name="T19" fmla="*/ 4 h 20"/>
                <a:gd name="T20" fmla="*/ 5 w 18"/>
                <a:gd name="T21" fmla="*/ 4 h 20"/>
                <a:gd name="T22" fmla="*/ 5 w 18"/>
                <a:gd name="T23" fmla="*/ 4 h 20"/>
                <a:gd name="T24" fmla="*/ 7 w 18"/>
                <a:gd name="T25" fmla="*/ 6 h 20"/>
                <a:gd name="T26" fmla="*/ 7 w 18"/>
                <a:gd name="T27" fmla="*/ 6 h 20"/>
                <a:gd name="T28" fmla="*/ 8 w 18"/>
                <a:gd name="T29" fmla="*/ 6 h 20"/>
                <a:gd name="T30" fmla="*/ 7 w 18"/>
                <a:gd name="T31" fmla="*/ 3 h 20"/>
                <a:gd name="T32" fmla="*/ 8 w 18"/>
                <a:gd name="T33" fmla="*/ 5 h 20"/>
                <a:gd name="T34" fmla="*/ 4 w 18"/>
                <a:gd name="T35" fmla="*/ 3 h 20"/>
                <a:gd name="T36" fmla="*/ 5 w 18"/>
                <a:gd name="T37" fmla="*/ 3 h 20"/>
                <a:gd name="T38" fmla="*/ 8 w 18"/>
                <a:gd name="T39" fmla="*/ 3 h 20"/>
                <a:gd name="T40" fmla="*/ 6 w 18"/>
                <a:gd name="T41" fmla="*/ 3 h 20"/>
                <a:gd name="T42" fmla="*/ 9 w 18"/>
                <a:gd name="T43" fmla="*/ 3 h 20"/>
                <a:gd name="T44" fmla="*/ 5 w 18"/>
                <a:gd name="T45" fmla="*/ 3 h 20"/>
                <a:gd name="T46" fmla="*/ 6 w 18"/>
                <a:gd name="T47" fmla="*/ 3 h 20"/>
                <a:gd name="T48" fmla="*/ 3 w 18"/>
                <a:gd name="T49" fmla="*/ 0 h 20"/>
                <a:gd name="T50" fmla="*/ 3 w 18"/>
                <a:gd name="T51" fmla="*/ 2 h 20"/>
                <a:gd name="T52" fmla="*/ 4 w 18"/>
                <a:gd name="T53" fmla="*/ 3 h 20"/>
                <a:gd name="T54" fmla="*/ 3 w 18"/>
                <a:gd name="T55" fmla="*/ 2 h 20"/>
                <a:gd name="T56" fmla="*/ 4 w 18"/>
                <a:gd name="T57" fmla="*/ 3 h 20"/>
                <a:gd name="T58" fmla="*/ 3 w 18"/>
                <a:gd name="T59" fmla="*/ 3 h 20"/>
                <a:gd name="T60" fmla="*/ 4 w 18"/>
                <a:gd name="T61" fmla="*/ 3 h 20"/>
                <a:gd name="T62" fmla="*/ 2 w 18"/>
                <a:gd name="T63" fmla="*/ 2 h 20"/>
                <a:gd name="T64" fmla="*/ 2 w 18"/>
                <a:gd name="T65" fmla="*/ 3 h 20"/>
                <a:gd name="T66" fmla="*/ 3 w 18"/>
                <a:gd name="T67" fmla="*/ 5 h 20"/>
                <a:gd name="T68" fmla="*/ 3 w 18"/>
                <a:gd name="T69" fmla="*/ 6 h 20"/>
                <a:gd name="T70" fmla="*/ 4 w 18"/>
                <a:gd name="T71" fmla="*/ 7 h 20"/>
                <a:gd name="T72" fmla="*/ 0 w 18"/>
                <a:gd name="T73" fmla="*/ 3 h 20"/>
                <a:gd name="T74" fmla="*/ 1 w 18"/>
                <a:gd name="T75" fmla="*/ 4 h 20"/>
                <a:gd name="T76" fmla="*/ 3 w 18"/>
                <a:gd name="T77" fmla="*/ 5 h 20"/>
                <a:gd name="T78" fmla="*/ 1 w 18"/>
                <a:gd name="T79" fmla="*/ 4 h 20"/>
                <a:gd name="T80" fmla="*/ 5 w 18"/>
                <a:gd name="T81" fmla="*/ 8 h 20"/>
                <a:gd name="T82" fmla="*/ 7 w 18"/>
                <a:gd name="T83" fmla="*/ 9 h 20"/>
                <a:gd name="T84" fmla="*/ 5 w 18"/>
                <a:gd name="T85" fmla="*/ 7 h 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 h="20">
                  <a:moveTo>
                    <a:pt x="9" y="13"/>
                  </a:moveTo>
                  <a:cubicBezTo>
                    <a:pt x="9" y="13"/>
                    <a:pt x="7" y="11"/>
                    <a:pt x="9" y="12"/>
                  </a:cubicBezTo>
                  <a:cubicBezTo>
                    <a:pt x="11" y="13"/>
                    <a:pt x="11" y="14"/>
                    <a:pt x="11" y="14"/>
                  </a:cubicBezTo>
                  <a:cubicBezTo>
                    <a:pt x="15" y="17"/>
                    <a:pt x="10" y="13"/>
                    <a:pt x="13" y="15"/>
                  </a:cubicBezTo>
                  <a:cubicBezTo>
                    <a:pt x="11" y="13"/>
                    <a:pt x="11" y="13"/>
                    <a:pt x="11" y="13"/>
                  </a:cubicBezTo>
                  <a:cubicBezTo>
                    <a:pt x="12" y="14"/>
                    <a:pt x="8" y="10"/>
                    <a:pt x="11" y="12"/>
                  </a:cubicBezTo>
                  <a:cubicBezTo>
                    <a:pt x="10" y="11"/>
                    <a:pt x="10" y="11"/>
                    <a:pt x="7" y="9"/>
                  </a:cubicBezTo>
                  <a:cubicBezTo>
                    <a:pt x="11" y="11"/>
                    <a:pt x="10" y="11"/>
                    <a:pt x="14" y="13"/>
                  </a:cubicBezTo>
                  <a:cubicBezTo>
                    <a:pt x="12" y="12"/>
                    <a:pt x="8" y="9"/>
                    <a:pt x="5" y="6"/>
                  </a:cubicBezTo>
                  <a:cubicBezTo>
                    <a:pt x="10" y="9"/>
                    <a:pt x="4" y="5"/>
                    <a:pt x="9" y="8"/>
                  </a:cubicBezTo>
                  <a:cubicBezTo>
                    <a:pt x="9" y="8"/>
                    <a:pt x="10" y="9"/>
                    <a:pt x="9" y="8"/>
                  </a:cubicBezTo>
                  <a:cubicBezTo>
                    <a:pt x="14" y="12"/>
                    <a:pt x="8" y="7"/>
                    <a:pt x="9" y="8"/>
                  </a:cubicBezTo>
                  <a:cubicBezTo>
                    <a:pt x="14" y="11"/>
                    <a:pt x="14" y="11"/>
                    <a:pt x="14" y="11"/>
                  </a:cubicBezTo>
                  <a:cubicBezTo>
                    <a:pt x="13" y="10"/>
                    <a:pt x="11" y="8"/>
                    <a:pt x="14" y="10"/>
                  </a:cubicBezTo>
                  <a:cubicBezTo>
                    <a:pt x="16" y="11"/>
                    <a:pt x="16" y="11"/>
                    <a:pt x="16" y="11"/>
                  </a:cubicBezTo>
                  <a:cubicBezTo>
                    <a:pt x="13" y="8"/>
                    <a:pt x="15" y="9"/>
                    <a:pt x="14" y="7"/>
                  </a:cubicBezTo>
                  <a:cubicBezTo>
                    <a:pt x="17" y="9"/>
                    <a:pt x="17" y="9"/>
                    <a:pt x="17" y="9"/>
                  </a:cubicBezTo>
                  <a:cubicBezTo>
                    <a:pt x="14" y="6"/>
                    <a:pt x="15" y="8"/>
                    <a:pt x="8" y="4"/>
                  </a:cubicBezTo>
                  <a:cubicBezTo>
                    <a:pt x="17" y="9"/>
                    <a:pt x="6" y="2"/>
                    <a:pt x="9" y="4"/>
                  </a:cubicBezTo>
                  <a:cubicBezTo>
                    <a:pt x="13" y="5"/>
                    <a:pt x="11" y="5"/>
                    <a:pt x="15" y="7"/>
                  </a:cubicBezTo>
                  <a:cubicBezTo>
                    <a:pt x="10" y="4"/>
                    <a:pt x="14" y="6"/>
                    <a:pt x="12" y="5"/>
                  </a:cubicBezTo>
                  <a:cubicBezTo>
                    <a:pt x="17" y="7"/>
                    <a:pt x="13" y="5"/>
                    <a:pt x="18" y="7"/>
                  </a:cubicBezTo>
                  <a:cubicBezTo>
                    <a:pt x="10" y="3"/>
                    <a:pt x="10" y="3"/>
                    <a:pt x="10" y="3"/>
                  </a:cubicBezTo>
                  <a:cubicBezTo>
                    <a:pt x="13" y="4"/>
                    <a:pt x="12" y="3"/>
                    <a:pt x="12" y="3"/>
                  </a:cubicBezTo>
                  <a:cubicBezTo>
                    <a:pt x="12" y="3"/>
                    <a:pt x="6" y="0"/>
                    <a:pt x="4" y="0"/>
                  </a:cubicBezTo>
                  <a:cubicBezTo>
                    <a:pt x="5" y="1"/>
                    <a:pt x="7" y="3"/>
                    <a:pt x="4" y="2"/>
                  </a:cubicBezTo>
                  <a:cubicBezTo>
                    <a:pt x="10" y="5"/>
                    <a:pt x="4" y="2"/>
                    <a:pt x="8" y="5"/>
                  </a:cubicBezTo>
                  <a:cubicBezTo>
                    <a:pt x="3" y="2"/>
                    <a:pt x="3" y="2"/>
                    <a:pt x="3" y="2"/>
                  </a:cubicBezTo>
                  <a:cubicBezTo>
                    <a:pt x="4" y="3"/>
                    <a:pt x="6" y="4"/>
                    <a:pt x="8" y="5"/>
                  </a:cubicBezTo>
                  <a:cubicBezTo>
                    <a:pt x="9" y="6"/>
                    <a:pt x="5" y="4"/>
                    <a:pt x="3" y="3"/>
                  </a:cubicBezTo>
                  <a:cubicBezTo>
                    <a:pt x="3" y="3"/>
                    <a:pt x="5" y="4"/>
                    <a:pt x="8" y="6"/>
                  </a:cubicBezTo>
                  <a:cubicBezTo>
                    <a:pt x="2" y="2"/>
                    <a:pt x="2" y="2"/>
                    <a:pt x="2" y="2"/>
                  </a:cubicBezTo>
                  <a:cubicBezTo>
                    <a:pt x="3" y="4"/>
                    <a:pt x="6" y="8"/>
                    <a:pt x="2" y="6"/>
                  </a:cubicBezTo>
                  <a:cubicBezTo>
                    <a:pt x="5" y="9"/>
                    <a:pt x="5" y="9"/>
                    <a:pt x="5" y="9"/>
                  </a:cubicBezTo>
                  <a:cubicBezTo>
                    <a:pt x="3" y="8"/>
                    <a:pt x="12" y="16"/>
                    <a:pt x="5" y="10"/>
                  </a:cubicBezTo>
                  <a:cubicBezTo>
                    <a:pt x="8" y="13"/>
                    <a:pt x="8" y="13"/>
                    <a:pt x="8" y="13"/>
                  </a:cubicBezTo>
                  <a:cubicBezTo>
                    <a:pt x="6" y="12"/>
                    <a:pt x="3" y="9"/>
                    <a:pt x="0" y="7"/>
                  </a:cubicBezTo>
                  <a:cubicBezTo>
                    <a:pt x="1" y="8"/>
                    <a:pt x="0" y="7"/>
                    <a:pt x="1" y="8"/>
                  </a:cubicBezTo>
                  <a:cubicBezTo>
                    <a:pt x="3" y="9"/>
                    <a:pt x="3" y="9"/>
                    <a:pt x="3" y="9"/>
                  </a:cubicBezTo>
                  <a:cubicBezTo>
                    <a:pt x="5" y="12"/>
                    <a:pt x="4" y="10"/>
                    <a:pt x="1" y="8"/>
                  </a:cubicBezTo>
                  <a:cubicBezTo>
                    <a:pt x="4" y="11"/>
                    <a:pt x="7" y="13"/>
                    <a:pt x="10" y="15"/>
                  </a:cubicBezTo>
                  <a:cubicBezTo>
                    <a:pt x="4" y="9"/>
                    <a:pt x="16" y="20"/>
                    <a:pt x="14" y="17"/>
                  </a:cubicBezTo>
                  <a:cubicBezTo>
                    <a:pt x="13" y="15"/>
                    <a:pt x="11" y="15"/>
                    <a:pt x="9" y="1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9" name="Freeform 449">
              <a:extLst>
                <a:ext uri="{FF2B5EF4-FFF2-40B4-BE49-F238E27FC236}">
                  <a16:creationId xmlns:a16="http://schemas.microsoft.com/office/drawing/2014/main" id="{108D3006-10DD-4BEA-8C9C-E470E5872A37}"/>
                </a:ext>
              </a:extLst>
            </p:cNvPr>
            <p:cNvSpPr>
              <a:spLocks/>
            </p:cNvSpPr>
            <p:nvPr/>
          </p:nvSpPr>
          <p:spPr bwMode="auto">
            <a:xfrm>
              <a:off x="5112" y="3115"/>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0" name="Freeform 450">
              <a:extLst>
                <a:ext uri="{FF2B5EF4-FFF2-40B4-BE49-F238E27FC236}">
                  <a16:creationId xmlns:a16="http://schemas.microsoft.com/office/drawing/2014/main" id="{76D8A977-8A6A-4E3B-9C3C-AE595F76159F}"/>
                </a:ext>
              </a:extLst>
            </p:cNvPr>
            <p:cNvSpPr>
              <a:spLocks/>
            </p:cNvSpPr>
            <p:nvPr/>
          </p:nvSpPr>
          <p:spPr bwMode="auto">
            <a:xfrm>
              <a:off x="5121" y="3112"/>
              <a:ext cx="1" cy="1"/>
            </a:xfrm>
            <a:custGeom>
              <a:avLst/>
              <a:gdLst>
                <a:gd name="T0" fmla="*/ 1 w 1"/>
                <a:gd name="T1" fmla="*/ 1 h 1"/>
                <a:gd name="T2" fmla="*/ 1 w 1"/>
                <a:gd name="T3" fmla="*/ 1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1"/>
                    <a:pt x="1" y="1"/>
                    <a:pt x="1" y="1"/>
                  </a:cubicBezTo>
                  <a:cubicBezTo>
                    <a:pt x="0" y="0"/>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1" name="Rectangle 451">
              <a:extLst>
                <a:ext uri="{FF2B5EF4-FFF2-40B4-BE49-F238E27FC236}">
                  <a16:creationId xmlns:a16="http://schemas.microsoft.com/office/drawing/2014/main" id="{684B9B3A-8E71-4BD1-BBE1-3D9E07937EFE}"/>
                </a:ext>
              </a:extLst>
            </p:cNvPr>
            <p:cNvSpPr>
              <a:spLocks noChangeArrowheads="1"/>
            </p:cNvSpPr>
            <p:nvPr/>
          </p:nvSpPr>
          <p:spPr bwMode="auto">
            <a:xfrm>
              <a:off x="5113" y="3117"/>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02" name="Freeform 452">
              <a:extLst>
                <a:ext uri="{FF2B5EF4-FFF2-40B4-BE49-F238E27FC236}">
                  <a16:creationId xmlns:a16="http://schemas.microsoft.com/office/drawing/2014/main" id="{F11E4FCB-2657-412E-876A-6BE4F324DB49}"/>
                </a:ext>
              </a:extLst>
            </p:cNvPr>
            <p:cNvSpPr>
              <a:spLocks/>
            </p:cNvSpPr>
            <p:nvPr/>
          </p:nvSpPr>
          <p:spPr bwMode="auto">
            <a:xfrm>
              <a:off x="5119" y="3122"/>
              <a:ext cx="1" cy="1"/>
            </a:xfrm>
            <a:custGeom>
              <a:avLst/>
              <a:gdLst>
                <a:gd name="T0" fmla="*/ 1 w 1"/>
                <a:gd name="T1" fmla="*/ 1 h 1"/>
                <a:gd name="T2" fmla="*/ 1 w 1"/>
                <a:gd name="T3" fmla="*/ 0 h 1"/>
                <a:gd name="T4" fmla="*/ 0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1" y="0"/>
                  </a:lnTo>
                  <a:lnTo>
                    <a:pt x="0" y="0"/>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3" name="Freeform 453">
              <a:extLst>
                <a:ext uri="{FF2B5EF4-FFF2-40B4-BE49-F238E27FC236}">
                  <a16:creationId xmlns:a16="http://schemas.microsoft.com/office/drawing/2014/main" id="{E9CBFF9F-B7E9-40BF-9C47-0CB1C69E24DB}"/>
                </a:ext>
              </a:extLst>
            </p:cNvPr>
            <p:cNvSpPr>
              <a:spLocks/>
            </p:cNvSpPr>
            <p:nvPr/>
          </p:nvSpPr>
          <p:spPr bwMode="auto">
            <a:xfrm>
              <a:off x="5125" y="3112"/>
              <a:ext cx="2" cy="1"/>
            </a:xfrm>
            <a:custGeom>
              <a:avLst/>
              <a:gdLst>
                <a:gd name="T0" fmla="*/ 2 w 2"/>
                <a:gd name="T1" fmla="*/ 1 h 1"/>
                <a:gd name="T2" fmla="*/ 0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lnTo>
                    <a:pt x="0" y="0"/>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4" name="Freeform 454">
              <a:extLst>
                <a:ext uri="{FF2B5EF4-FFF2-40B4-BE49-F238E27FC236}">
                  <a16:creationId xmlns:a16="http://schemas.microsoft.com/office/drawing/2014/main" id="{6DF5EBB9-120D-4849-978B-EC361A73B84E}"/>
                </a:ext>
              </a:extLst>
            </p:cNvPr>
            <p:cNvSpPr>
              <a:spLocks/>
            </p:cNvSpPr>
            <p:nvPr/>
          </p:nvSpPr>
          <p:spPr bwMode="auto">
            <a:xfrm>
              <a:off x="5130" y="3109"/>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5" name="Freeform 455">
              <a:extLst>
                <a:ext uri="{FF2B5EF4-FFF2-40B4-BE49-F238E27FC236}">
                  <a16:creationId xmlns:a16="http://schemas.microsoft.com/office/drawing/2014/main" id="{91C52AC6-2AD4-45E8-992B-54726E349AA8}"/>
                </a:ext>
              </a:extLst>
            </p:cNvPr>
            <p:cNvSpPr>
              <a:spLocks/>
            </p:cNvSpPr>
            <p:nvPr/>
          </p:nvSpPr>
          <p:spPr bwMode="auto">
            <a:xfrm>
              <a:off x="5107" y="3097"/>
              <a:ext cx="25" cy="17"/>
            </a:xfrm>
            <a:custGeom>
              <a:avLst/>
              <a:gdLst>
                <a:gd name="T0" fmla="*/ 6 w 31"/>
                <a:gd name="T1" fmla="*/ 1 h 21"/>
                <a:gd name="T2" fmla="*/ 4 w 31"/>
                <a:gd name="T3" fmla="*/ 2 h 21"/>
                <a:gd name="T4" fmla="*/ 2 w 31"/>
                <a:gd name="T5" fmla="*/ 2 h 21"/>
                <a:gd name="T6" fmla="*/ 4 w 31"/>
                <a:gd name="T7" fmla="*/ 2 h 21"/>
                <a:gd name="T8" fmla="*/ 5 w 31"/>
                <a:gd name="T9" fmla="*/ 2 h 21"/>
                <a:gd name="T10" fmla="*/ 4 w 31"/>
                <a:gd name="T11" fmla="*/ 2 h 21"/>
                <a:gd name="T12" fmla="*/ 6 w 31"/>
                <a:gd name="T13" fmla="*/ 3 h 21"/>
                <a:gd name="T14" fmla="*/ 6 w 31"/>
                <a:gd name="T15" fmla="*/ 3 h 21"/>
                <a:gd name="T16" fmla="*/ 5 w 31"/>
                <a:gd name="T17" fmla="*/ 3 h 21"/>
                <a:gd name="T18" fmla="*/ 10 w 31"/>
                <a:gd name="T19" fmla="*/ 3 h 21"/>
                <a:gd name="T20" fmla="*/ 10 w 31"/>
                <a:gd name="T21" fmla="*/ 4 h 21"/>
                <a:gd name="T22" fmla="*/ 8 w 31"/>
                <a:gd name="T23" fmla="*/ 4 h 21"/>
                <a:gd name="T24" fmla="*/ 8 w 31"/>
                <a:gd name="T25" fmla="*/ 5 h 21"/>
                <a:gd name="T26" fmla="*/ 6 w 31"/>
                <a:gd name="T27" fmla="*/ 5 h 21"/>
                <a:gd name="T28" fmla="*/ 8 w 31"/>
                <a:gd name="T29" fmla="*/ 6 h 21"/>
                <a:gd name="T30" fmla="*/ 10 w 31"/>
                <a:gd name="T31" fmla="*/ 6 h 21"/>
                <a:gd name="T32" fmla="*/ 7 w 31"/>
                <a:gd name="T33" fmla="*/ 6 h 21"/>
                <a:gd name="T34" fmla="*/ 8 w 31"/>
                <a:gd name="T35" fmla="*/ 6 h 21"/>
                <a:gd name="T36" fmla="*/ 6 w 31"/>
                <a:gd name="T37" fmla="*/ 7 h 21"/>
                <a:gd name="T38" fmla="*/ 8 w 31"/>
                <a:gd name="T39" fmla="*/ 7 h 21"/>
                <a:gd name="T40" fmla="*/ 6 w 31"/>
                <a:gd name="T41" fmla="*/ 6 h 21"/>
                <a:gd name="T42" fmla="*/ 11 w 31"/>
                <a:gd name="T43" fmla="*/ 8 h 21"/>
                <a:gd name="T44" fmla="*/ 12 w 31"/>
                <a:gd name="T45" fmla="*/ 8 h 21"/>
                <a:gd name="T46" fmla="*/ 12 w 31"/>
                <a:gd name="T47" fmla="*/ 7 h 21"/>
                <a:gd name="T48" fmla="*/ 12 w 31"/>
                <a:gd name="T49" fmla="*/ 7 h 21"/>
                <a:gd name="T50" fmla="*/ 12 w 31"/>
                <a:gd name="T51" fmla="*/ 6 h 21"/>
                <a:gd name="T52" fmla="*/ 12 w 31"/>
                <a:gd name="T53" fmla="*/ 6 h 21"/>
                <a:gd name="T54" fmla="*/ 12 w 31"/>
                <a:gd name="T55" fmla="*/ 6 h 21"/>
                <a:gd name="T56" fmla="*/ 12 w 31"/>
                <a:gd name="T57" fmla="*/ 6 h 21"/>
                <a:gd name="T58" fmla="*/ 12 w 31"/>
                <a:gd name="T59" fmla="*/ 5 h 21"/>
                <a:gd name="T60" fmla="*/ 10 w 31"/>
                <a:gd name="T61" fmla="*/ 4 h 21"/>
                <a:gd name="T62" fmla="*/ 12 w 31"/>
                <a:gd name="T63" fmla="*/ 4 h 21"/>
                <a:gd name="T64" fmla="*/ 12 w 31"/>
                <a:gd name="T65" fmla="*/ 4 h 21"/>
                <a:gd name="T66" fmla="*/ 10 w 31"/>
                <a:gd name="T67" fmla="*/ 3 h 21"/>
                <a:gd name="T68" fmla="*/ 10 w 31"/>
                <a:gd name="T69" fmla="*/ 3 h 21"/>
                <a:gd name="T70" fmla="*/ 8 w 31"/>
                <a:gd name="T71" fmla="*/ 2 h 21"/>
                <a:gd name="T72" fmla="*/ 9 w 31"/>
                <a:gd name="T73" fmla="*/ 2 h 21"/>
                <a:gd name="T74" fmla="*/ 8 w 31"/>
                <a:gd name="T75" fmla="*/ 2 h 21"/>
                <a:gd name="T76" fmla="*/ 5 w 31"/>
                <a:gd name="T77" fmla="*/ 2 h 21"/>
                <a:gd name="T78" fmla="*/ 10 w 31"/>
                <a:gd name="T79" fmla="*/ 2 h 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 h="21">
                  <a:moveTo>
                    <a:pt x="23" y="0"/>
                  </a:moveTo>
                  <a:cubicBezTo>
                    <a:pt x="21" y="0"/>
                    <a:pt x="20" y="0"/>
                    <a:pt x="16" y="1"/>
                  </a:cubicBezTo>
                  <a:cubicBezTo>
                    <a:pt x="18" y="0"/>
                    <a:pt x="18" y="0"/>
                    <a:pt x="18" y="0"/>
                  </a:cubicBezTo>
                  <a:cubicBezTo>
                    <a:pt x="17" y="0"/>
                    <a:pt x="13" y="1"/>
                    <a:pt x="9" y="2"/>
                  </a:cubicBezTo>
                  <a:cubicBezTo>
                    <a:pt x="11" y="2"/>
                    <a:pt x="11" y="2"/>
                    <a:pt x="11" y="2"/>
                  </a:cubicBezTo>
                  <a:cubicBezTo>
                    <a:pt x="15" y="1"/>
                    <a:pt x="8" y="3"/>
                    <a:pt x="6" y="3"/>
                  </a:cubicBezTo>
                  <a:cubicBezTo>
                    <a:pt x="7" y="3"/>
                    <a:pt x="16" y="1"/>
                    <a:pt x="14" y="2"/>
                  </a:cubicBezTo>
                  <a:cubicBezTo>
                    <a:pt x="14" y="2"/>
                    <a:pt x="12" y="3"/>
                    <a:pt x="10" y="3"/>
                  </a:cubicBezTo>
                  <a:cubicBezTo>
                    <a:pt x="10" y="3"/>
                    <a:pt x="16" y="2"/>
                    <a:pt x="17" y="2"/>
                  </a:cubicBezTo>
                  <a:cubicBezTo>
                    <a:pt x="0" y="5"/>
                    <a:pt x="22" y="2"/>
                    <a:pt x="11" y="4"/>
                  </a:cubicBezTo>
                  <a:cubicBezTo>
                    <a:pt x="13" y="5"/>
                    <a:pt x="11" y="5"/>
                    <a:pt x="15" y="5"/>
                  </a:cubicBezTo>
                  <a:cubicBezTo>
                    <a:pt x="10" y="5"/>
                    <a:pt x="15" y="5"/>
                    <a:pt x="10" y="6"/>
                  </a:cubicBezTo>
                  <a:cubicBezTo>
                    <a:pt x="20" y="5"/>
                    <a:pt x="5" y="7"/>
                    <a:pt x="18" y="6"/>
                  </a:cubicBezTo>
                  <a:cubicBezTo>
                    <a:pt x="14" y="7"/>
                    <a:pt x="19" y="6"/>
                    <a:pt x="16" y="7"/>
                  </a:cubicBezTo>
                  <a:cubicBezTo>
                    <a:pt x="14" y="7"/>
                    <a:pt x="14" y="7"/>
                    <a:pt x="14" y="7"/>
                  </a:cubicBezTo>
                  <a:cubicBezTo>
                    <a:pt x="11" y="7"/>
                    <a:pt x="19" y="7"/>
                    <a:pt x="14" y="7"/>
                  </a:cubicBezTo>
                  <a:cubicBezTo>
                    <a:pt x="13" y="7"/>
                    <a:pt x="17" y="7"/>
                    <a:pt x="21" y="7"/>
                  </a:cubicBezTo>
                  <a:cubicBezTo>
                    <a:pt x="19" y="8"/>
                    <a:pt x="17" y="8"/>
                    <a:pt x="12" y="8"/>
                  </a:cubicBezTo>
                  <a:cubicBezTo>
                    <a:pt x="18" y="8"/>
                    <a:pt x="15" y="8"/>
                    <a:pt x="18" y="8"/>
                  </a:cubicBezTo>
                  <a:cubicBezTo>
                    <a:pt x="19" y="8"/>
                    <a:pt x="20" y="8"/>
                    <a:pt x="22" y="8"/>
                  </a:cubicBezTo>
                  <a:cubicBezTo>
                    <a:pt x="21" y="9"/>
                    <a:pt x="26" y="9"/>
                    <a:pt x="28" y="10"/>
                  </a:cubicBezTo>
                  <a:cubicBezTo>
                    <a:pt x="21" y="10"/>
                    <a:pt x="28" y="9"/>
                    <a:pt x="22" y="10"/>
                  </a:cubicBezTo>
                  <a:cubicBezTo>
                    <a:pt x="19" y="9"/>
                    <a:pt x="19" y="9"/>
                    <a:pt x="14" y="8"/>
                  </a:cubicBezTo>
                  <a:cubicBezTo>
                    <a:pt x="14" y="9"/>
                    <a:pt x="15" y="9"/>
                    <a:pt x="18" y="10"/>
                  </a:cubicBezTo>
                  <a:cubicBezTo>
                    <a:pt x="17" y="10"/>
                    <a:pt x="15" y="9"/>
                    <a:pt x="14" y="10"/>
                  </a:cubicBezTo>
                  <a:cubicBezTo>
                    <a:pt x="11" y="10"/>
                    <a:pt x="21" y="11"/>
                    <a:pt x="18" y="11"/>
                  </a:cubicBezTo>
                  <a:cubicBezTo>
                    <a:pt x="14" y="11"/>
                    <a:pt x="14" y="11"/>
                    <a:pt x="14" y="11"/>
                  </a:cubicBezTo>
                  <a:cubicBezTo>
                    <a:pt x="19" y="12"/>
                    <a:pt x="13" y="11"/>
                    <a:pt x="16" y="12"/>
                  </a:cubicBezTo>
                  <a:cubicBezTo>
                    <a:pt x="20" y="13"/>
                    <a:pt x="20" y="13"/>
                    <a:pt x="20" y="13"/>
                  </a:cubicBezTo>
                  <a:cubicBezTo>
                    <a:pt x="11" y="11"/>
                    <a:pt x="24" y="14"/>
                    <a:pt x="18" y="14"/>
                  </a:cubicBezTo>
                  <a:cubicBezTo>
                    <a:pt x="24" y="15"/>
                    <a:pt x="26" y="16"/>
                    <a:pt x="27" y="17"/>
                  </a:cubicBezTo>
                  <a:cubicBezTo>
                    <a:pt x="22" y="15"/>
                    <a:pt x="22" y="15"/>
                    <a:pt x="22" y="15"/>
                  </a:cubicBezTo>
                  <a:cubicBezTo>
                    <a:pt x="25" y="16"/>
                    <a:pt x="16" y="13"/>
                    <a:pt x="14" y="12"/>
                  </a:cubicBezTo>
                  <a:cubicBezTo>
                    <a:pt x="16" y="13"/>
                    <a:pt x="13" y="13"/>
                    <a:pt x="17" y="14"/>
                  </a:cubicBezTo>
                  <a:cubicBezTo>
                    <a:pt x="13" y="13"/>
                    <a:pt x="13" y="13"/>
                    <a:pt x="13" y="13"/>
                  </a:cubicBezTo>
                  <a:cubicBezTo>
                    <a:pt x="12" y="13"/>
                    <a:pt x="22" y="16"/>
                    <a:pt x="18" y="15"/>
                  </a:cubicBezTo>
                  <a:cubicBezTo>
                    <a:pt x="15" y="14"/>
                    <a:pt x="15" y="14"/>
                    <a:pt x="15" y="14"/>
                  </a:cubicBezTo>
                  <a:cubicBezTo>
                    <a:pt x="15" y="15"/>
                    <a:pt x="10" y="14"/>
                    <a:pt x="16" y="17"/>
                  </a:cubicBezTo>
                  <a:cubicBezTo>
                    <a:pt x="18" y="18"/>
                    <a:pt x="24" y="20"/>
                    <a:pt x="26" y="21"/>
                  </a:cubicBezTo>
                  <a:cubicBezTo>
                    <a:pt x="24" y="20"/>
                    <a:pt x="20" y="18"/>
                    <a:pt x="18" y="17"/>
                  </a:cubicBezTo>
                  <a:cubicBezTo>
                    <a:pt x="23" y="18"/>
                    <a:pt x="23" y="18"/>
                    <a:pt x="23" y="18"/>
                  </a:cubicBezTo>
                  <a:cubicBezTo>
                    <a:pt x="19" y="17"/>
                    <a:pt x="18" y="16"/>
                    <a:pt x="15" y="15"/>
                  </a:cubicBezTo>
                  <a:cubicBezTo>
                    <a:pt x="13" y="14"/>
                    <a:pt x="19" y="17"/>
                    <a:pt x="17" y="15"/>
                  </a:cubicBezTo>
                  <a:cubicBezTo>
                    <a:pt x="22" y="17"/>
                    <a:pt x="22" y="18"/>
                    <a:pt x="26" y="19"/>
                  </a:cubicBezTo>
                  <a:cubicBezTo>
                    <a:pt x="24" y="18"/>
                    <a:pt x="24" y="18"/>
                    <a:pt x="24" y="18"/>
                  </a:cubicBezTo>
                  <a:cubicBezTo>
                    <a:pt x="26" y="19"/>
                    <a:pt x="26" y="18"/>
                    <a:pt x="28" y="19"/>
                  </a:cubicBezTo>
                  <a:cubicBezTo>
                    <a:pt x="22" y="16"/>
                    <a:pt x="30" y="19"/>
                    <a:pt x="28" y="17"/>
                  </a:cubicBezTo>
                  <a:cubicBezTo>
                    <a:pt x="27" y="17"/>
                    <a:pt x="27" y="17"/>
                    <a:pt x="27" y="17"/>
                  </a:cubicBezTo>
                  <a:cubicBezTo>
                    <a:pt x="24" y="17"/>
                    <a:pt x="24" y="16"/>
                    <a:pt x="24" y="16"/>
                  </a:cubicBezTo>
                  <a:cubicBezTo>
                    <a:pt x="28" y="17"/>
                    <a:pt x="27" y="17"/>
                    <a:pt x="29" y="17"/>
                  </a:cubicBezTo>
                  <a:cubicBezTo>
                    <a:pt x="27" y="16"/>
                    <a:pt x="22" y="15"/>
                    <a:pt x="22" y="14"/>
                  </a:cubicBezTo>
                  <a:cubicBezTo>
                    <a:pt x="27" y="16"/>
                    <a:pt x="25" y="14"/>
                    <a:pt x="30" y="15"/>
                  </a:cubicBezTo>
                  <a:cubicBezTo>
                    <a:pt x="24" y="14"/>
                    <a:pt x="28" y="14"/>
                    <a:pt x="25" y="13"/>
                  </a:cubicBezTo>
                  <a:cubicBezTo>
                    <a:pt x="24" y="13"/>
                    <a:pt x="24" y="13"/>
                    <a:pt x="27" y="13"/>
                  </a:cubicBezTo>
                  <a:cubicBezTo>
                    <a:pt x="28" y="14"/>
                    <a:pt x="28" y="14"/>
                    <a:pt x="28" y="14"/>
                  </a:cubicBezTo>
                  <a:cubicBezTo>
                    <a:pt x="28" y="14"/>
                    <a:pt x="28" y="14"/>
                    <a:pt x="28" y="14"/>
                  </a:cubicBezTo>
                  <a:cubicBezTo>
                    <a:pt x="29" y="14"/>
                    <a:pt x="29" y="14"/>
                    <a:pt x="29" y="14"/>
                  </a:cubicBezTo>
                  <a:cubicBezTo>
                    <a:pt x="30" y="14"/>
                    <a:pt x="26" y="13"/>
                    <a:pt x="28" y="13"/>
                  </a:cubicBezTo>
                  <a:cubicBezTo>
                    <a:pt x="30" y="13"/>
                    <a:pt x="30" y="13"/>
                    <a:pt x="30" y="14"/>
                  </a:cubicBezTo>
                  <a:cubicBezTo>
                    <a:pt x="31" y="13"/>
                    <a:pt x="22" y="12"/>
                    <a:pt x="27" y="12"/>
                  </a:cubicBezTo>
                  <a:cubicBezTo>
                    <a:pt x="24" y="11"/>
                    <a:pt x="24" y="11"/>
                    <a:pt x="18" y="10"/>
                  </a:cubicBezTo>
                  <a:cubicBezTo>
                    <a:pt x="20" y="10"/>
                    <a:pt x="25" y="11"/>
                    <a:pt x="24" y="10"/>
                  </a:cubicBezTo>
                  <a:cubicBezTo>
                    <a:pt x="19" y="10"/>
                    <a:pt x="26" y="10"/>
                    <a:pt x="23" y="10"/>
                  </a:cubicBezTo>
                  <a:cubicBezTo>
                    <a:pt x="28" y="10"/>
                    <a:pt x="24" y="10"/>
                    <a:pt x="29" y="10"/>
                  </a:cubicBezTo>
                  <a:cubicBezTo>
                    <a:pt x="31" y="10"/>
                    <a:pt x="25" y="9"/>
                    <a:pt x="26" y="9"/>
                  </a:cubicBezTo>
                  <a:cubicBezTo>
                    <a:pt x="30" y="9"/>
                    <a:pt x="30" y="9"/>
                    <a:pt x="30" y="9"/>
                  </a:cubicBezTo>
                  <a:cubicBezTo>
                    <a:pt x="28" y="9"/>
                    <a:pt x="24" y="8"/>
                    <a:pt x="28" y="8"/>
                  </a:cubicBezTo>
                  <a:cubicBezTo>
                    <a:pt x="24" y="8"/>
                    <a:pt x="24" y="8"/>
                    <a:pt x="24" y="8"/>
                  </a:cubicBezTo>
                  <a:cubicBezTo>
                    <a:pt x="26" y="8"/>
                    <a:pt x="25" y="8"/>
                    <a:pt x="29" y="7"/>
                  </a:cubicBezTo>
                  <a:cubicBezTo>
                    <a:pt x="22" y="7"/>
                    <a:pt x="22" y="7"/>
                    <a:pt x="22" y="7"/>
                  </a:cubicBezTo>
                  <a:cubicBezTo>
                    <a:pt x="29" y="6"/>
                    <a:pt x="23" y="5"/>
                    <a:pt x="17" y="6"/>
                  </a:cubicBezTo>
                  <a:cubicBezTo>
                    <a:pt x="17" y="6"/>
                    <a:pt x="19" y="5"/>
                    <a:pt x="20" y="5"/>
                  </a:cubicBezTo>
                  <a:cubicBezTo>
                    <a:pt x="23" y="5"/>
                    <a:pt x="23" y="5"/>
                    <a:pt x="23" y="5"/>
                  </a:cubicBezTo>
                  <a:cubicBezTo>
                    <a:pt x="23" y="5"/>
                    <a:pt x="27" y="4"/>
                    <a:pt x="21" y="4"/>
                  </a:cubicBezTo>
                  <a:cubicBezTo>
                    <a:pt x="19" y="4"/>
                    <a:pt x="25" y="4"/>
                    <a:pt x="26" y="4"/>
                  </a:cubicBezTo>
                  <a:cubicBezTo>
                    <a:pt x="18" y="4"/>
                    <a:pt x="31" y="1"/>
                    <a:pt x="19" y="3"/>
                  </a:cubicBezTo>
                  <a:cubicBezTo>
                    <a:pt x="19" y="3"/>
                    <a:pt x="17" y="4"/>
                    <a:pt x="17" y="4"/>
                  </a:cubicBezTo>
                  <a:cubicBezTo>
                    <a:pt x="16" y="4"/>
                    <a:pt x="14" y="4"/>
                    <a:pt x="13" y="4"/>
                  </a:cubicBezTo>
                  <a:cubicBezTo>
                    <a:pt x="13" y="4"/>
                    <a:pt x="17" y="3"/>
                    <a:pt x="15" y="3"/>
                  </a:cubicBezTo>
                  <a:cubicBezTo>
                    <a:pt x="23" y="2"/>
                    <a:pt x="23" y="2"/>
                    <a:pt x="23" y="2"/>
                  </a:cubicBezTo>
                  <a:cubicBezTo>
                    <a:pt x="30" y="0"/>
                    <a:pt x="12" y="3"/>
                    <a:pt x="23"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6" name="Freeform 456">
              <a:extLst>
                <a:ext uri="{FF2B5EF4-FFF2-40B4-BE49-F238E27FC236}">
                  <a16:creationId xmlns:a16="http://schemas.microsoft.com/office/drawing/2014/main" id="{95021CD1-31CE-45A6-91DD-577278F5907F}"/>
                </a:ext>
              </a:extLst>
            </p:cNvPr>
            <p:cNvSpPr>
              <a:spLocks/>
            </p:cNvSpPr>
            <p:nvPr/>
          </p:nvSpPr>
          <p:spPr bwMode="auto">
            <a:xfrm>
              <a:off x="5125" y="3101"/>
              <a:ext cx="4" cy="0"/>
            </a:xfrm>
            <a:custGeom>
              <a:avLst/>
              <a:gdLst>
                <a:gd name="T0" fmla="*/ 0 w 4"/>
                <a:gd name="T1" fmla="*/ 4 w 4"/>
                <a:gd name="T2" fmla="*/ 1 w 4"/>
                <a:gd name="T3" fmla="*/ 0 w 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4">
                  <a:moveTo>
                    <a:pt x="0" y="0"/>
                  </a:moveTo>
                  <a:cubicBezTo>
                    <a:pt x="4" y="0"/>
                    <a:pt x="4" y="0"/>
                    <a:pt x="4" y="0"/>
                  </a:cubicBezTo>
                  <a:cubicBezTo>
                    <a:pt x="1" y="0"/>
                    <a:pt x="1" y="0"/>
                    <a:pt x="1" y="0"/>
                  </a:cubicBezTo>
                  <a:cubicBezTo>
                    <a:pt x="2" y="0"/>
                    <a:pt x="2"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7" name="Freeform 457">
              <a:extLst>
                <a:ext uri="{FF2B5EF4-FFF2-40B4-BE49-F238E27FC236}">
                  <a16:creationId xmlns:a16="http://schemas.microsoft.com/office/drawing/2014/main" id="{DDA5B8C3-1087-4E20-9363-7176211CEE2E}"/>
                </a:ext>
              </a:extLst>
            </p:cNvPr>
            <p:cNvSpPr>
              <a:spLocks/>
            </p:cNvSpPr>
            <p:nvPr/>
          </p:nvSpPr>
          <p:spPr bwMode="auto">
            <a:xfrm>
              <a:off x="5125" y="3101"/>
              <a:ext cx="1" cy="0"/>
            </a:xfrm>
            <a:custGeom>
              <a:avLst/>
              <a:gdLst>
                <a:gd name="T0" fmla="*/ 1 w 2"/>
                <a:gd name="T1" fmla="*/ 1 w 2"/>
                <a:gd name="T2" fmla="*/ 1 w 2"/>
                <a:gd name="T3" fmla="*/ 1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cubicBezTo>
                    <a:pt x="1" y="0"/>
                    <a:pt x="1" y="0"/>
                    <a:pt x="1" y="0"/>
                  </a:cubicBezTo>
                  <a:cubicBezTo>
                    <a:pt x="0" y="0"/>
                    <a:pt x="1" y="0"/>
                    <a:pt x="1" y="0"/>
                  </a:cubicBez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8" name="Freeform 458">
              <a:extLst>
                <a:ext uri="{FF2B5EF4-FFF2-40B4-BE49-F238E27FC236}">
                  <a16:creationId xmlns:a16="http://schemas.microsoft.com/office/drawing/2014/main" id="{8B3ACD46-5BD2-4672-BD48-FC3D65FC88B8}"/>
                </a:ext>
              </a:extLst>
            </p:cNvPr>
            <p:cNvSpPr>
              <a:spLocks/>
            </p:cNvSpPr>
            <p:nvPr/>
          </p:nvSpPr>
          <p:spPr bwMode="auto">
            <a:xfrm>
              <a:off x="5123" y="3096"/>
              <a:ext cx="2" cy="0"/>
            </a:xfrm>
            <a:custGeom>
              <a:avLst/>
              <a:gdLst>
                <a:gd name="T0" fmla="*/ 1 w 2"/>
                <a:gd name="T1" fmla="*/ 1 w 2"/>
                <a:gd name="T2" fmla="*/ 1 w 2"/>
                <a:gd name="T3" fmla="*/ 0 60000 65536"/>
                <a:gd name="T4" fmla="*/ 0 60000 65536"/>
                <a:gd name="T5" fmla="*/ 0 60000 65536"/>
              </a:gdLst>
              <a:ahLst/>
              <a:cxnLst>
                <a:cxn ang="T3">
                  <a:pos x="T0" y="0"/>
                </a:cxn>
                <a:cxn ang="T4">
                  <a:pos x="T1" y="0"/>
                </a:cxn>
                <a:cxn ang="T5">
                  <a:pos x="T2" y="0"/>
                </a:cxn>
              </a:cxnLst>
              <a:rect l="0" t="0" r="r" b="b"/>
              <a:pathLst>
                <a:path w="2">
                  <a:moveTo>
                    <a:pt x="1" y="0"/>
                  </a:moveTo>
                  <a:cubicBezTo>
                    <a:pt x="1" y="0"/>
                    <a:pt x="2" y="0"/>
                    <a:pt x="1" y="0"/>
                  </a:cubicBezTo>
                  <a:cubicBezTo>
                    <a:pt x="0" y="0"/>
                    <a:pt x="0" y="0"/>
                    <a:pt x="1"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9" name="Freeform 459">
              <a:extLst>
                <a:ext uri="{FF2B5EF4-FFF2-40B4-BE49-F238E27FC236}">
                  <a16:creationId xmlns:a16="http://schemas.microsoft.com/office/drawing/2014/main" id="{499D0605-30FC-4B1A-9ECD-C0A83DBC7CBB}"/>
                </a:ext>
              </a:extLst>
            </p:cNvPr>
            <p:cNvSpPr>
              <a:spLocks/>
            </p:cNvSpPr>
            <p:nvPr/>
          </p:nvSpPr>
          <p:spPr bwMode="auto">
            <a:xfrm>
              <a:off x="5121" y="3096"/>
              <a:ext cx="1" cy="1"/>
            </a:xfrm>
            <a:custGeom>
              <a:avLst/>
              <a:gdLst>
                <a:gd name="T0" fmla="*/ 1 w 1"/>
                <a:gd name="T1" fmla="*/ 0 h 1"/>
                <a:gd name="T2" fmla="*/ 0 w 1"/>
                <a:gd name="T3" fmla="*/ 1 h 1"/>
                <a:gd name="T4" fmla="*/ 0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0" name="Freeform 460">
              <a:extLst>
                <a:ext uri="{FF2B5EF4-FFF2-40B4-BE49-F238E27FC236}">
                  <a16:creationId xmlns:a16="http://schemas.microsoft.com/office/drawing/2014/main" id="{94E72DF2-9877-4D84-B79D-DD227CC8033E}"/>
                </a:ext>
              </a:extLst>
            </p:cNvPr>
            <p:cNvSpPr>
              <a:spLocks/>
            </p:cNvSpPr>
            <p:nvPr/>
          </p:nvSpPr>
          <p:spPr bwMode="auto">
            <a:xfrm>
              <a:off x="5105" y="3092"/>
              <a:ext cx="20" cy="8"/>
            </a:xfrm>
            <a:custGeom>
              <a:avLst/>
              <a:gdLst>
                <a:gd name="T0" fmla="*/ 5 w 25"/>
                <a:gd name="T1" fmla="*/ 1 h 9"/>
                <a:gd name="T2" fmla="*/ 3 w 25"/>
                <a:gd name="T3" fmla="*/ 2 h 9"/>
                <a:gd name="T4" fmla="*/ 4 w 25"/>
                <a:gd name="T5" fmla="*/ 0 h 9"/>
                <a:gd name="T6" fmla="*/ 2 w 25"/>
                <a:gd name="T7" fmla="*/ 4 h 9"/>
                <a:gd name="T8" fmla="*/ 4 w 25"/>
                <a:gd name="T9" fmla="*/ 4 h 9"/>
                <a:gd name="T10" fmla="*/ 2 w 25"/>
                <a:gd name="T11" fmla="*/ 4 h 9"/>
                <a:gd name="T12" fmla="*/ 5 w 25"/>
                <a:gd name="T13" fmla="*/ 4 h 9"/>
                <a:gd name="T14" fmla="*/ 2 w 25"/>
                <a:gd name="T15" fmla="*/ 4 h 9"/>
                <a:gd name="T16" fmla="*/ 4 w 25"/>
                <a:gd name="T17" fmla="*/ 4 h 9"/>
                <a:gd name="T18" fmla="*/ 5 w 25"/>
                <a:gd name="T19" fmla="*/ 4 h 9"/>
                <a:gd name="T20" fmla="*/ 4 w 25"/>
                <a:gd name="T21" fmla="*/ 4 h 9"/>
                <a:gd name="T22" fmla="*/ 5 w 25"/>
                <a:gd name="T23" fmla="*/ 4 h 9"/>
                <a:gd name="T24" fmla="*/ 5 w 25"/>
                <a:gd name="T25" fmla="*/ 4 h 9"/>
                <a:gd name="T26" fmla="*/ 4 w 25"/>
                <a:gd name="T27" fmla="*/ 4 h 9"/>
                <a:gd name="T28" fmla="*/ 5 w 25"/>
                <a:gd name="T29" fmla="*/ 4 h 9"/>
                <a:gd name="T30" fmla="*/ 4 w 25"/>
                <a:gd name="T31" fmla="*/ 4 h 9"/>
                <a:gd name="T32" fmla="*/ 6 w 25"/>
                <a:gd name="T33" fmla="*/ 4 h 9"/>
                <a:gd name="T34" fmla="*/ 7 w 25"/>
                <a:gd name="T35" fmla="*/ 4 h 9"/>
                <a:gd name="T36" fmla="*/ 6 w 25"/>
                <a:gd name="T37" fmla="*/ 4 h 9"/>
                <a:gd name="T38" fmla="*/ 6 w 25"/>
                <a:gd name="T39" fmla="*/ 4 h 9"/>
                <a:gd name="T40" fmla="*/ 5 w 25"/>
                <a:gd name="T41" fmla="*/ 4 h 9"/>
                <a:gd name="T42" fmla="*/ 8 w 25"/>
                <a:gd name="T43" fmla="*/ 4 h 9"/>
                <a:gd name="T44" fmla="*/ 9 w 25"/>
                <a:gd name="T45" fmla="*/ 2 h 9"/>
                <a:gd name="T46" fmla="*/ 9 w 25"/>
                <a:gd name="T47" fmla="*/ 2 h 9"/>
                <a:gd name="T48" fmla="*/ 8 w 25"/>
                <a:gd name="T49" fmla="*/ 2 h 9"/>
                <a:gd name="T50" fmla="*/ 7 w 25"/>
                <a:gd name="T51" fmla="*/ 4 h 9"/>
                <a:gd name="T52" fmla="*/ 5 w 25"/>
                <a:gd name="T53" fmla="*/ 4 h 9"/>
                <a:gd name="T54" fmla="*/ 5 w 25"/>
                <a:gd name="T55" fmla="*/ 4 h 9"/>
                <a:gd name="T56" fmla="*/ 7 w 25"/>
                <a:gd name="T57" fmla="*/ 4 h 9"/>
                <a:gd name="T58" fmla="*/ 6 w 25"/>
                <a:gd name="T59" fmla="*/ 4 h 9"/>
                <a:gd name="T60" fmla="*/ 8 w 25"/>
                <a:gd name="T61" fmla="*/ 2 h 9"/>
                <a:gd name="T62" fmla="*/ 6 w 25"/>
                <a:gd name="T63" fmla="*/ 4 h 9"/>
                <a:gd name="T64" fmla="*/ 5 w 25"/>
                <a:gd name="T65" fmla="*/ 3 h 9"/>
                <a:gd name="T66" fmla="*/ 7 w 25"/>
                <a:gd name="T67" fmla="*/ 1 h 9"/>
                <a:gd name="T68" fmla="*/ 5 w 25"/>
                <a:gd name="T69" fmla="*/ 3 h 9"/>
                <a:gd name="T70" fmla="*/ 6 w 25"/>
                <a:gd name="T71" fmla="*/ 1 h 9"/>
                <a:gd name="T72" fmla="*/ 5 w 25"/>
                <a:gd name="T73" fmla="*/ 2 h 9"/>
                <a:gd name="T74" fmla="*/ 5 w 25"/>
                <a:gd name="T75" fmla="*/ 1 h 9"/>
                <a:gd name="T76" fmla="*/ 5 w 25"/>
                <a:gd name="T77" fmla="*/ 1 h 9"/>
                <a:gd name="T78" fmla="*/ 2 w 25"/>
                <a:gd name="T79" fmla="*/ 4 h 9"/>
                <a:gd name="T80" fmla="*/ 5 w 25"/>
                <a:gd name="T81" fmla="*/ 1 h 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 h="9">
                  <a:moveTo>
                    <a:pt x="12" y="1"/>
                  </a:moveTo>
                  <a:cubicBezTo>
                    <a:pt x="7" y="2"/>
                    <a:pt x="7" y="2"/>
                    <a:pt x="7" y="2"/>
                  </a:cubicBezTo>
                  <a:cubicBezTo>
                    <a:pt x="9" y="1"/>
                    <a:pt x="7" y="2"/>
                    <a:pt x="10" y="0"/>
                  </a:cubicBezTo>
                  <a:cubicBezTo>
                    <a:pt x="5" y="3"/>
                    <a:pt x="10" y="0"/>
                    <a:pt x="3" y="4"/>
                  </a:cubicBezTo>
                  <a:cubicBezTo>
                    <a:pt x="6" y="3"/>
                    <a:pt x="2" y="7"/>
                    <a:pt x="9" y="5"/>
                  </a:cubicBezTo>
                  <a:cubicBezTo>
                    <a:pt x="6" y="6"/>
                    <a:pt x="6" y="6"/>
                    <a:pt x="6" y="6"/>
                  </a:cubicBezTo>
                  <a:cubicBezTo>
                    <a:pt x="12" y="4"/>
                    <a:pt x="0" y="9"/>
                    <a:pt x="12" y="5"/>
                  </a:cubicBezTo>
                  <a:cubicBezTo>
                    <a:pt x="6" y="7"/>
                    <a:pt x="6" y="7"/>
                    <a:pt x="6" y="7"/>
                  </a:cubicBezTo>
                  <a:cubicBezTo>
                    <a:pt x="4" y="8"/>
                    <a:pt x="15" y="4"/>
                    <a:pt x="9" y="7"/>
                  </a:cubicBezTo>
                  <a:cubicBezTo>
                    <a:pt x="11" y="6"/>
                    <a:pt x="11" y="6"/>
                    <a:pt x="11" y="6"/>
                  </a:cubicBezTo>
                  <a:cubicBezTo>
                    <a:pt x="10" y="7"/>
                    <a:pt x="10" y="7"/>
                    <a:pt x="10" y="7"/>
                  </a:cubicBezTo>
                  <a:cubicBezTo>
                    <a:pt x="11" y="6"/>
                    <a:pt x="11" y="6"/>
                    <a:pt x="11" y="6"/>
                  </a:cubicBezTo>
                  <a:cubicBezTo>
                    <a:pt x="14" y="5"/>
                    <a:pt x="13" y="6"/>
                    <a:pt x="12" y="6"/>
                  </a:cubicBezTo>
                  <a:cubicBezTo>
                    <a:pt x="10" y="7"/>
                    <a:pt x="11" y="7"/>
                    <a:pt x="10" y="7"/>
                  </a:cubicBezTo>
                  <a:cubicBezTo>
                    <a:pt x="8" y="8"/>
                    <a:pt x="12" y="6"/>
                    <a:pt x="12" y="6"/>
                  </a:cubicBezTo>
                  <a:cubicBezTo>
                    <a:pt x="11" y="7"/>
                    <a:pt x="10" y="7"/>
                    <a:pt x="9" y="8"/>
                  </a:cubicBezTo>
                  <a:cubicBezTo>
                    <a:pt x="12" y="7"/>
                    <a:pt x="5" y="9"/>
                    <a:pt x="15" y="7"/>
                  </a:cubicBezTo>
                  <a:cubicBezTo>
                    <a:pt x="16" y="6"/>
                    <a:pt x="18" y="6"/>
                    <a:pt x="18" y="6"/>
                  </a:cubicBezTo>
                  <a:cubicBezTo>
                    <a:pt x="21" y="5"/>
                    <a:pt x="18" y="5"/>
                    <a:pt x="15" y="6"/>
                  </a:cubicBezTo>
                  <a:cubicBezTo>
                    <a:pt x="15" y="6"/>
                    <a:pt x="15" y="6"/>
                    <a:pt x="15" y="6"/>
                  </a:cubicBezTo>
                  <a:cubicBezTo>
                    <a:pt x="6" y="9"/>
                    <a:pt x="17" y="5"/>
                    <a:pt x="13" y="6"/>
                  </a:cubicBezTo>
                  <a:cubicBezTo>
                    <a:pt x="17" y="5"/>
                    <a:pt x="17" y="5"/>
                    <a:pt x="19" y="5"/>
                  </a:cubicBezTo>
                  <a:cubicBezTo>
                    <a:pt x="25" y="2"/>
                    <a:pt x="13" y="6"/>
                    <a:pt x="22" y="2"/>
                  </a:cubicBezTo>
                  <a:cubicBezTo>
                    <a:pt x="22" y="2"/>
                    <a:pt x="22" y="2"/>
                    <a:pt x="22" y="2"/>
                  </a:cubicBezTo>
                  <a:cubicBezTo>
                    <a:pt x="23" y="2"/>
                    <a:pt x="21" y="2"/>
                    <a:pt x="20" y="2"/>
                  </a:cubicBezTo>
                  <a:cubicBezTo>
                    <a:pt x="18" y="4"/>
                    <a:pt x="18" y="4"/>
                    <a:pt x="18" y="4"/>
                  </a:cubicBezTo>
                  <a:cubicBezTo>
                    <a:pt x="17" y="4"/>
                    <a:pt x="13" y="5"/>
                    <a:pt x="12" y="6"/>
                  </a:cubicBezTo>
                  <a:cubicBezTo>
                    <a:pt x="15" y="4"/>
                    <a:pt x="10" y="6"/>
                    <a:pt x="12" y="5"/>
                  </a:cubicBezTo>
                  <a:cubicBezTo>
                    <a:pt x="15" y="4"/>
                    <a:pt x="15" y="4"/>
                    <a:pt x="17" y="4"/>
                  </a:cubicBezTo>
                  <a:cubicBezTo>
                    <a:pt x="14" y="4"/>
                    <a:pt x="14" y="4"/>
                    <a:pt x="14" y="4"/>
                  </a:cubicBezTo>
                  <a:cubicBezTo>
                    <a:pt x="14" y="4"/>
                    <a:pt x="18" y="3"/>
                    <a:pt x="20" y="2"/>
                  </a:cubicBezTo>
                  <a:cubicBezTo>
                    <a:pt x="17" y="3"/>
                    <a:pt x="18" y="3"/>
                    <a:pt x="14" y="4"/>
                  </a:cubicBezTo>
                  <a:cubicBezTo>
                    <a:pt x="19" y="2"/>
                    <a:pt x="17" y="1"/>
                    <a:pt x="13" y="3"/>
                  </a:cubicBezTo>
                  <a:cubicBezTo>
                    <a:pt x="14" y="2"/>
                    <a:pt x="17" y="1"/>
                    <a:pt x="17" y="1"/>
                  </a:cubicBezTo>
                  <a:cubicBezTo>
                    <a:pt x="17" y="1"/>
                    <a:pt x="15" y="2"/>
                    <a:pt x="13" y="3"/>
                  </a:cubicBezTo>
                  <a:cubicBezTo>
                    <a:pt x="10" y="4"/>
                    <a:pt x="12" y="2"/>
                    <a:pt x="14" y="1"/>
                  </a:cubicBezTo>
                  <a:cubicBezTo>
                    <a:pt x="11" y="2"/>
                    <a:pt x="11" y="2"/>
                    <a:pt x="11" y="2"/>
                  </a:cubicBezTo>
                  <a:cubicBezTo>
                    <a:pt x="7" y="4"/>
                    <a:pt x="14" y="0"/>
                    <a:pt x="12" y="1"/>
                  </a:cubicBezTo>
                  <a:cubicBezTo>
                    <a:pt x="11" y="1"/>
                    <a:pt x="11" y="1"/>
                    <a:pt x="11" y="1"/>
                  </a:cubicBezTo>
                  <a:cubicBezTo>
                    <a:pt x="11" y="1"/>
                    <a:pt x="4" y="4"/>
                    <a:pt x="6" y="4"/>
                  </a:cubicBezTo>
                  <a:cubicBezTo>
                    <a:pt x="9" y="2"/>
                    <a:pt x="9" y="2"/>
                    <a:pt x="1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1" name="Freeform 461">
              <a:extLst>
                <a:ext uri="{FF2B5EF4-FFF2-40B4-BE49-F238E27FC236}">
                  <a16:creationId xmlns:a16="http://schemas.microsoft.com/office/drawing/2014/main" id="{C3403F54-C574-4FB6-92AE-F0B9E8ABCE27}"/>
                </a:ext>
              </a:extLst>
            </p:cNvPr>
            <p:cNvSpPr>
              <a:spLocks/>
            </p:cNvSpPr>
            <p:nvPr/>
          </p:nvSpPr>
          <p:spPr bwMode="auto">
            <a:xfrm>
              <a:off x="5107" y="3092"/>
              <a:ext cx="5" cy="4"/>
            </a:xfrm>
            <a:custGeom>
              <a:avLst/>
              <a:gdLst>
                <a:gd name="T0" fmla="*/ 1 w 7"/>
                <a:gd name="T1" fmla="*/ 3 h 4"/>
                <a:gd name="T2" fmla="*/ 2 w 7"/>
                <a:gd name="T3" fmla="*/ 1 h 4"/>
                <a:gd name="T4" fmla="*/ 0 w 7"/>
                <a:gd name="T5" fmla="*/ 4 h 4"/>
                <a:gd name="T6" fmla="*/ 1 w 7"/>
                <a:gd name="T7" fmla="*/ 3 h 4"/>
                <a:gd name="T8" fmla="*/ 1 w 7"/>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4">
                  <a:moveTo>
                    <a:pt x="3" y="3"/>
                  </a:moveTo>
                  <a:cubicBezTo>
                    <a:pt x="7" y="1"/>
                    <a:pt x="7" y="1"/>
                    <a:pt x="7" y="1"/>
                  </a:cubicBezTo>
                  <a:cubicBezTo>
                    <a:pt x="7" y="0"/>
                    <a:pt x="3" y="2"/>
                    <a:pt x="0" y="4"/>
                  </a:cubicBezTo>
                  <a:cubicBezTo>
                    <a:pt x="1" y="3"/>
                    <a:pt x="0" y="4"/>
                    <a:pt x="2" y="3"/>
                  </a:cubicBezTo>
                  <a:cubicBezTo>
                    <a:pt x="2" y="3"/>
                    <a:pt x="4" y="2"/>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2" name="Freeform 462">
              <a:extLst>
                <a:ext uri="{FF2B5EF4-FFF2-40B4-BE49-F238E27FC236}">
                  <a16:creationId xmlns:a16="http://schemas.microsoft.com/office/drawing/2014/main" id="{4144ABE2-C0B8-486D-8412-46866C27A641}"/>
                </a:ext>
              </a:extLst>
            </p:cNvPr>
            <p:cNvSpPr>
              <a:spLocks/>
            </p:cNvSpPr>
            <p:nvPr/>
          </p:nvSpPr>
          <p:spPr bwMode="auto">
            <a:xfrm>
              <a:off x="5100" y="3090"/>
              <a:ext cx="15" cy="6"/>
            </a:xfrm>
            <a:custGeom>
              <a:avLst/>
              <a:gdLst>
                <a:gd name="T0" fmla="*/ 5 w 18"/>
                <a:gd name="T1" fmla="*/ 2 h 8"/>
                <a:gd name="T2" fmla="*/ 3 w 18"/>
                <a:gd name="T3" fmla="*/ 2 h 8"/>
                <a:gd name="T4" fmla="*/ 3 w 18"/>
                <a:gd name="T5" fmla="*/ 2 h 8"/>
                <a:gd name="T6" fmla="*/ 6 w 18"/>
                <a:gd name="T7" fmla="*/ 2 h 8"/>
                <a:gd name="T8" fmla="*/ 4 w 18"/>
                <a:gd name="T9" fmla="*/ 2 h 8"/>
                <a:gd name="T10" fmla="*/ 6 w 18"/>
                <a:gd name="T11" fmla="*/ 2 h 8"/>
                <a:gd name="T12" fmla="*/ 6 w 18"/>
                <a:gd name="T13" fmla="*/ 2 h 8"/>
                <a:gd name="T14" fmla="*/ 7 w 18"/>
                <a:gd name="T15" fmla="*/ 2 h 8"/>
                <a:gd name="T16" fmla="*/ 6 w 18"/>
                <a:gd name="T17" fmla="*/ 2 h 8"/>
                <a:gd name="T18" fmla="*/ 7 w 18"/>
                <a:gd name="T19" fmla="*/ 2 h 8"/>
                <a:gd name="T20" fmla="*/ 5 w 18"/>
                <a:gd name="T21" fmla="*/ 2 h 8"/>
                <a:gd name="T22" fmla="*/ 7 w 18"/>
                <a:gd name="T23" fmla="*/ 2 h 8"/>
                <a:gd name="T24" fmla="*/ 8 w 18"/>
                <a:gd name="T25" fmla="*/ 1 h 8"/>
                <a:gd name="T26" fmla="*/ 7 w 18"/>
                <a:gd name="T27" fmla="*/ 2 h 8"/>
                <a:gd name="T28" fmla="*/ 5 w 18"/>
                <a:gd name="T29" fmla="*/ 2 h 8"/>
                <a:gd name="T30" fmla="*/ 8 w 18"/>
                <a:gd name="T31" fmla="*/ 1 h 8"/>
                <a:gd name="T32" fmla="*/ 6 w 18"/>
                <a:gd name="T33" fmla="*/ 1 h 8"/>
                <a:gd name="T34" fmla="*/ 3 w 18"/>
                <a:gd name="T35" fmla="*/ 2 h 8"/>
                <a:gd name="T36" fmla="*/ 5 w 18"/>
                <a:gd name="T37" fmla="*/ 2 h 8"/>
                <a:gd name="T38" fmla="*/ 6 w 18"/>
                <a:gd name="T39" fmla="*/ 1 h 8"/>
                <a:gd name="T40" fmla="*/ 3 w 18"/>
                <a:gd name="T41" fmla="*/ 2 h 8"/>
                <a:gd name="T42" fmla="*/ 5 w 18"/>
                <a:gd name="T43" fmla="*/ 2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 h="8">
                  <a:moveTo>
                    <a:pt x="9" y="4"/>
                  </a:moveTo>
                  <a:cubicBezTo>
                    <a:pt x="6" y="5"/>
                    <a:pt x="6" y="5"/>
                    <a:pt x="6" y="5"/>
                  </a:cubicBezTo>
                  <a:cubicBezTo>
                    <a:pt x="7" y="6"/>
                    <a:pt x="8" y="5"/>
                    <a:pt x="6" y="7"/>
                  </a:cubicBezTo>
                  <a:cubicBezTo>
                    <a:pt x="5" y="8"/>
                    <a:pt x="10" y="5"/>
                    <a:pt x="12" y="4"/>
                  </a:cubicBezTo>
                  <a:cubicBezTo>
                    <a:pt x="8" y="6"/>
                    <a:pt x="8" y="6"/>
                    <a:pt x="8" y="6"/>
                  </a:cubicBezTo>
                  <a:cubicBezTo>
                    <a:pt x="10" y="5"/>
                    <a:pt x="7" y="8"/>
                    <a:pt x="12" y="4"/>
                  </a:cubicBezTo>
                  <a:cubicBezTo>
                    <a:pt x="13" y="4"/>
                    <a:pt x="10" y="6"/>
                    <a:pt x="11" y="5"/>
                  </a:cubicBezTo>
                  <a:cubicBezTo>
                    <a:pt x="13" y="4"/>
                    <a:pt x="13" y="4"/>
                    <a:pt x="13" y="4"/>
                  </a:cubicBezTo>
                  <a:cubicBezTo>
                    <a:pt x="12" y="4"/>
                    <a:pt x="12" y="4"/>
                    <a:pt x="12" y="4"/>
                  </a:cubicBezTo>
                  <a:cubicBezTo>
                    <a:pt x="14" y="3"/>
                    <a:pt x="14" y="3"/>
                    <a:pt x="14" y="3"/>
                  </a:cubicBezTo>
                  <a:cubicBezTo>
                    <a:pt x="18" y="0"/>
                    <a:pt x="7" y="7"/>
                    <a:pt x="9" y="5"/>
                  </a:cubicBezTo>
                  <a:cubicBezTo>
                    <a:pt x="14" y="2"/>
                    <a:pt x="14" y="2"/>
                    <a:pt x="14" y="2"/>
                  </a:cubicBezTo>
                  <a:cubicBezTo>
                    <a:pt x="14" y="2"/>
                    <a:pt x="12" y="3"/>
                    <a:pt x="15" y="1"/>
                  </a:cubicBezTo>
                  <a:cubicBezTo>
                    <a:pt x="15" y="1"/>
                    <a:pt x="13" y="2"/>
                    <a:pt x="14" y="2"/>
                  </a:cubicBezTo>
                  <a:cubicBezTo>
                    <a:pt x="13" y="2"/>
                    <a:pt x="11" y="3"/>
                    <a:pt x="10" y="4"/>
                  </a:cubicBezTo>
                  <a:cubicBezTo>
                    <a:pt x="6" y="6"/>
                    <a:pt x="13" y="2"/>
                    <a:pt x="15" y="1"/>
                  </a:cubicBezTo>
                  <a:cubicBezTo>
                    <a:pt x="11" y="2"/>
                    <a:pt x="8" y="4"/>
                    <a:pt x="12" y="1"/>
                  </a:cubicBezTo>
                  <a:cubicBezTo>
                    <a:pt x="9" y="3"/>
                    <a:pt x="6" y="5"/>
                    <a:pt x="6" y="5"/>
                  </a:cubicBezTo>
                  <a:cubicBezTo>
                    <a:pt x="10" y="2"/>
                    <a:pt x="10" y="2"/>
                    <a:pt x="10" y="2"/>
                  </a:cubicBezTo>
                  <a:cubicBezTo>
                    <a:pt x="11" y="1"/>
                    <a:pt x="12" y="0"/>
                    <a:pt x="11" y="1"/>
                  </a:cubicBezTo>
                  <a:cubicBezTo>
                    <a:pt x="9" y="3"/>
                    <a:pt x="5" y="5"/>
                    <a:pt x="3" y="6"/>
                  </a:cubicBezTo>
                  <a:cubicBezTo>
                    <a:pt x="0" y="8"/>
                    <a:pt x="10" y="3"/>
                    <a:pt x="9"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3" name="Freeform 463">
              <a:extLst>
                <a:ext uri="{FF2B5EF4-FFF2-40B4-BE49-F238E27FC236}">
                  <a16:creationId xmlns:a16="http://schemas.microsoft.com/office/drawing/2014/main" id="{737874E4-8692-4980-98A4-53B1DF5B3352}"/>
                </a:ext>
              </a:extLst>
            </p:cNvPr>
            <p:cNvSpPr>
              <a:spLocks/>
            </p:cNvSpPr>
            <p:nvPr/>
          </p:nvSpPr>
          <p:spPr bwMode="auto">
            <a:xfrm>
              <a:off x="5104" y="3094"/>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4" name="Freeform 464">
              <a:extLst>
                <a:ext uri="{FF2B5EF4-FFF2-40B4-BE49-F238E27FC236}">
                  <a16:creationId xmlns:a16="http://schemas.microsoft.com/office/drawing/2014/main" id="{F398F282-C7B2-46C9-B15A-7AAB54EDE9DD}"/>
                </a:ext>
              </a:extLst>
            </p:cNvPr>
            <p:cNvSpPr>
              <a:spLocks/>
            </p:cNvSpPr>
            <p:nvPr/>
          </p:nvSpPr>
          <p:spPr bwMode="auto">
            <a:xfrm>
              <a:off x="4743" y="3209"/>
              <a:ext cx="2" cy="2"/>
            </a:xfrm>
            <a:custGeom>
              <a:avLst/>
              <a:gdLst>
                <a:gd name="T0" fmla="*/ 1 w 2"/>
                <a:gd name="T1" fmla="*/ 1 h 2"/>
                <a:gd name="T2" fmla="*/ 0 w 2"/>
                <a:gd name="T3" fmla="*/ 0 h 2"/>
                <a:gd name="T4" fmla="*/ 2 w 2"/>
                <a:gd name="T5" fmla="*/ 2 h 2"/>
                <a:gd name="T6" fmla="*/ 1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1"/>
                  </a:moveTo>
                  <a:lnTo>
                    <a:pt x="0" y="0"/>
                  </a:lnTo>
                  <a:lnTo>
                    <a:pt x="2"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5" name="Freeform 465">
              <a:extLst>
                <a:ext uri="{FF2B5EF4-FFF2-40B4-BE49-F238E27FC236}">
                  <a16:creationId xmlns:a16="http://schemas.microsoft.com/office/drawing/2014/main" id="{065AE4F2-8D69-4CB3-B51C-E369DED7DF93}"/>
                </a:ext>
              </a:extLst>
            </p:cNvPr>
            <p:cNvSpPr>
              <a:spLocks/>
            </p:cNvSpPr>
            <p:nvPr/>
          </p:nvSpPr>
          <p:spPr bwMode="auto">
            <a:xfrm>
              <a:off x="4738" y="3201"/>
              <a:ext cx="6" cy="11"/>
            </a:xfrm>
            <a:custGeom>
              <a:avLst/>
              <a:gdLst>
                <a:gd name="T0" fmla="*/ 0 w 7"/>
                <a:gd name="T1" fmla="*/ 0 h 14"/>
                <a:gd name="T2" fmla="*/ 0 w 7"/>
                <a:gd name="T3" fmla="*/ 1 h 14"/>
                <a:gd name="T4" fmla="*/ 3 w 7"/>
                <a:gd name="T5" fmla="*/ 6 h 14"/>
                <a:gd name="T6" fmla="*/ 3 w 7"/>
                <a:gd name="T7" fmla="*/ 2 h 14"/>
                <a:gd name="T8" fmla="*/ 3 w 7"/>
                <a:gd name="T9" fmla="*/ 4 h 14"/>
                <a:gd name="T10" fmla="*/ 2 w 7"/>
                <a:gd name="T11" fmla="*/ 2 h 14"/>
                <a:gd name="T12" fmla="*/ 2 w 7"/>
                <a:gd name="T13" fmla="*/ 2 h 14"/>
                <a:gd name="T14" fmla="*/ 0 w 7"/>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 h="14">
                  <a:moveTo>
                    <a:pt x="0" y="0"/>
                  </a:moveTo>
                  <a:cubicBezTo>
                    <a:pt x="0" y="1"/>
                    <a:pt x="0" y="1"/>
                    <a:pt x="0" y="1"/>
                  </a:cubicBezTo>
                  <a:cubicBezTo>
                    <a:pt x="5" y="11"/>
                    <a:pt x="3" y="8"/>
                    <a:pt x="7" y="14"/>
                  </a:cubicBezTo>
                  <a:cubicBezTo>
                    <a:pt x="7" y="13"/>
                    <a:pt x="6" y="9"/>
                    <a:pt x="4" y="6"/>
                  </a:cubicBezTo>
                  <a:cubicBezTo>
                    <a:pt x="4" y="6"/>
                    <a:pt x="5" y="10"/>
                    <a:pt x="4" y="9"/>
                  </a:cubicBezTo>
                  <a:cubicBezTo>
                    <a:pt x="3" y="6"/>
                    <a:pt x="4" y="6"/>
                    <a:pt x="2" y="3"/>
                  </a:cubicBezTo>
                  <a:cubicBezTo>
                    <a:pt x="0" y="0"/>
                    <a:pt x="3" y="5"/>
                    <a:pt x="2" y="4"/>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6" name="Freeform 466">
              <a:extLst>
                <a:ext uri="{FF2B5EF4-FFF2-40B4-BE49-F238E27FC236}">
                  <a16:creationId xmlns:a16="http://schemas.microsoft.com/office/drawing/2014/main" id="{3A41379F-7C2A-49B7-B00D-47E409747964}"/>
                </a:ext>
              </a:extLst>
            </p:cNvPr>
            <p:cNvSpPr>
              <a:spLocks/>
            </p:cNvSpPr>
            <p:nvPr/>
          </p:nvSpPr>
          <p:spPr bwMode="auto">
            <a:xfrm>
              <a:off x="4740" y="3205"/>
              <a:ext cx="2" cy="3"/>
            </a:xfrm>
            <a:custGeom>
              <a:avLst/>
              <a:gdLst>
                <a:gd name="T0" fmla="*/ 2 w 2"/>
                <a:gd name="T1" fmla="*/ 2 h 4"/>
                <a:gd name="T2" fmla="*/ 0 w 2"/>
                <a:gd name="T3" fmla="*/ 0 h 4"/>
                <a:gd name="T4" fmla="*/ 2 w 2"/>
                <a:gd name="T5" fmla="*/ 2 h 4"/>
                <a:gd name="T6" fmla="*/ 0 60000 65536"/>
                <a:gd name="T7" fmla="*/ 0 60000 65536"/>
                <a:gd name="T8" fmla="*/ 0 60000 65536"/>
              </a:gdLst>
              <a:ahLst/>
              <a:cxnLst>
                <a:cxn ang="T6">
                  <a:pos x="T0" y="T1"/>
                </a:cxn>
                <a:cxn ang="T7">
                  <a:pos x="T2" y="T3"/>
                </a:cxn>
                <a:cxn ang="T8">
                  <a:pos x="T4" y="T5"/>
                </a:cxn>
              </a:cxnLst>
              <a:rect l="0" t="0" r="r" b="b"/>
              <a:pathLst>
                <a:path w="2" h="4">
                  <a:moveTo>
                    <a:pt x="2" y="4"/>
                  </a:moveTo>
                  <a:cubicBezTo>
                    <a:pt x="0" y="0"/>
                    <a:pt x="0" y="0"/>
                    <a:pt x="0" y="0"/>
                  </a:cubicBezTo>
                  <a:cubicBezTo>
                    <a:pt x="0" y="1"/>
                    <a:pt x="1" y="3"/>
                    <a:pt x="2"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7" name="Freeform 467">
              <a:extLst>
                <a:ext uri="{FF2B5EF4-FFF2-40B4-BE49-F238E27FC236}">
                  <a16:creationId xmlns:a16="http://schemas.microsoft.com/office/drawing/2014/main" id="{D386CC21-DB4A-4BDD-B987-1CC79CA9C989}"/>
                </a:ext>
              </a:extLst>
            </p:cNvPr>
            <p:cNvSpPr>
              <a:spLocks/>
            </p:cNvSpPr>
            <p:nvPr/>
          </p:nvSpPr>
          <p:spPr bwMode="auto">
            <a:xfrm>
              <a:off x="4740" y="3206"/>
              <a:ext cx="2" cy="5"/>
            </a:xfrm>
            <a:custGeom>
              <a:avLst/>
              <a:gdLst>
                <a:gd name="T0" fmla="*/ 2 w 2"/>
                <a:gd name="T1" fmla="*/ 1 h 7"/>
                <a:gd name="T2" fmla="*/ 0 w 2"/>
                <a:gd name="T3" fmla="*/ 0 h 7"/>
                <a:gd name="T4" fmla="*/ 2 w 2"/>
                <a:gd name="T5" fmla="*/ 2 h 7"/>
                <a:gd name="T6" fmla="*/ 2 w 2"/>
                <a:gd name="T7" fmla="*/ 1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4"/>
                  </a:moveTo>
                  <a:cubicBezTo>
                    <a:pt x="1" y="4"/>
                    <a:pt x="0" y="1"/>
                    <a:pt x="0" y="0"/>
                  </a:cubicBezTo>
                  <a:cubicBezTo>
                    <a:pt x="2" y="7"/>
                    <a:pt x="2" y="7"/>
                    <a:pt x="2" y="7"/>
                  </a:cubicBezTo>
                  <a:lnTo>
                    <a:pt x="2"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8" name="Freeform 468">
              <a:extLst>
                <a:ext uri="{FF2B5EF4-FFF2-40B4-BE49-F238E27FC236}">
                  <a16:creationId xmlns:a16="http://schemas.microsoft.com/office/drawing/2014/main" id="{F3700AA7-14D7-465E-8B84-DFBAD26FB0B6}"/>
                </a:ext>
              </a:extLst>
            </p:cNvPr>
            <p:cNvSpPr>
              <a:spLocks/>
            </p:cNvSpPr>
            <p:nvPr/>
          </p:nvSpPr>
          <p:spPr bwMode="auto">
            <a:xfrm>
              <a:off x="4740" y="3210"/>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9" name="Freeform 469">
              <a:extLst>
                <a:ext uri="{FF2B5EF4-FFF2-40B4-BE49-F238E27FC236}">
                  <a16:creationId xmlns:a16="http://schemas.microsoft.com/office/drawing/2014/main" id="{88407214-721D-4E15-A4F9-28F737899E2F}"/>
                </a:ext>
              </a:extLst>
            </p:cNvPr>
            <p:cNvSpPr>
              <a:spLocks/>
            </p:cNvSpPr>
            <p:nvPr/>
          </p:nvSpPr>
          <p:spPr bwMode="auto">
            <a:xfrm>
              <a:off x="4737" y="3202"/>
              <a:ext cx="3" cy="10"/>
            </a:xfrm>
            <a:custGeom>
              <a:avLst/>
              <a:gdLst>
                <a:gd name="T0" fmla="*/ 2 w 3"/>
                <a:gd name="T1" fmla="*/ 5 h 12"/>
                <a:gd name="T2" fmla="*/ 3 w 3"/>
                <a:gd name="T3" fmla="*/ 5 h 12"/>
                <a:gd name="T4" fmla="*/ 3 w 3"/>
                <a:gd name="T5" fmla="*/ 5 h 12"/>
                <a:gd name="T6" fmla="*/ 1 w 3"/>
                <a:gd name="T7" fmla="*/ 3 h 12"/>
                <a:gd name="T8" fmla="*/ 2 w 3"/>
                <a:gd name="T9" fmla="*/ 3 h 12"/>
                <a:gd name="T10" fmla="*/ 0 w 3"/>
                <a:gd name="T11" fmla="*/ 0 h 12"/>
                <a:gd name="T12" fmla="*/ 2 w 3"/>
                <a:gd name="T13" fmla="*/ 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2">
                  <a:moveTo>
                    <a:pt x="2" y="10"/>
                  </a:moveTo>
                  <a:cubicBezTo>
                    <a:pt x="3" y="12"/>
                    <a:pt x="3" y="10"/>
                    <a:pt x="3" y="9"/>
                  </a:cubicBezTo>
                  <a:cubicBezTo>
                    <a:pt x="3" y="9"/>
                    <a:pt x="3" y="9"/>
                    <a:pt x="3" y="9"/>
                  </a:cubicBezTo>
                  <a:cubicBezTo>
                    <a:pt x="2" y="7"/>
                    <a:pt x="1" y="2"/>
                    <a:pt x="1" y="4"/>
                  </a:cubicBezTo>
                  <a:cubicBezTo>
                    <a:pt x="1" y="2"/>
                    <a:pt x="3" y="7"/>
                    <a:pt x="2" y="4"/>
                  </a:cubicBezTo>
                  <a:cubicBezTo>
                    <a:pt x="0" y="0"/>
                    <a:pt x="0" y="0"/>
                    <a:pt x="0" y="0"/>
                  </a:cubicBezTo>
                  <a:cubicBezTo>
                    <a:pt x="0" y="1"/>
                    <a:pt x="2" y="8"/>
                    <a:pt x="2"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0" name="Freeform 470">
              <a:extLst>
                <a:ext uri="{FF2B5EF4-FFF2-40B4-BE49-F238E27FC236}">
                  <a16:creationId xmlns:a16="http://schemas.microsoft.com/office/drawing/2014/main" id="{5FA75A87-00A7-41CB-8957-94731B2F3A81}"/>
                </a:ext>
              </a:extLst>
            </p:cNvPr>
            <p:cNvSpPr>
              <a:spLocks/>
            </p:cNvSpPr>
            <p:nvPr/>
          </p:nvSpPr>
          <p:spPr bwMode="auto">
            <a:xfrm>
              <a:off x="4740" y="3209"/>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0"/>
                    <a:pt x="0" y="0"/>
                    <a:pt x="0" y="0"/>
                  </a:cubicBezTo>
                  <a:cubicBezTo>
                    <a:pt x="0" y="0"/>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1" name="Freeform 471">
              <a:extLst>
                <a:ext uri="{FF2B5EF4-FFF2-40B4-BE49-F238E27FC236}">
                  <a16:creationId xmlns:a16="http://schemas.microsoft.com/office/drawing/2014/main" id="{1DA3895E-060F-4E40-95BF-A3B5350C5FA3}"/>
                </a:ext>
              </a:extLst>
            </p:cNvPr>
            <p:cNvSpPr>
              <a:spLocks/>
            </p:cNvSpPr>
            <p:nvPr/>
          </p:nvSpPr>
          <p:spPr bwMode="auto">
            <a:xfrm>
              <a:off x="4740" y="3207"/>
              <a:ext cx="1" cy="3"/>
            </a:xfrm>
            <a:custGeom>
              <a:avLst/>
              <a:gdLst>
                <a:gd name="T0" fmla="*/ 1 w 1"/>
                <a:gd name="T1" fmla="*/ 3 h 3"/>
                <a:gd name="T2" fmla="*/ 1 w 1"/>
                <a:gd name="T3" fmla="*/ 2 h 3"/>
                <a:gd name="T4" fmla="*/ 0 w 1"/>
                <a:gd name="T5" fmla="*/ 0 h 3"/>
                <a:gd name="T6" fmla="*/ 1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3"/>
                  </a:moveTo>
                  <a:lnTo>
                    <a:pt x="1" y="2"/>
                  </a:lnTo>
                  <a:lnTo>
                    <a:pt x="0" y="0"/>
                  </a:lnTo>
                  <a:lnTo>
                    <a:pt x="1"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2" name="Freeform 472">
              <a:extLst>
                <a:ext uri="{FF2B5EF4-FFF2-40B4-BE49-F238E27FC236}">
                  <a16:creationId xmlns:a16="http://schemas.microsoft.com/office/drawing/2014/main" id="{416A21E7-7109-43B2-AD4D-0CBB9DBEA442}"/>
                </a:ext>
              </a:extLst>
            </p:cNvPr>
            <p:cNvSpPr>
              <a:spLocks/>
            </p:cNvSpPr>
            <p:nvPr/>
          </p:nvSpPr>
          <p:spPr bwMode="auto">
            <a:xfrm>
              <a:off x="4736" y="3201"/>
              <a:ext cx="3" cy="10"/>
            </a:xfrm>
            <a:custGeom>
              <a:avLst/>
              <a:gdLst>
                <a:gd name="T0" fmla="*/ 2 w 4"/>
                <a:gd name="T1" fmla="*/ 4 h 13"/>
                <a:gd name="T2" fmla="*/ 2 w 4"/>
                <a:gd name="T3" fmla="*/ 3 h 13"/>
                <a:gd name="T4" fmla="*/ 0 w 4"/>
                <a:gd name="T5" fmla="*/ 0 h 13"/>
                <a:gd name="T6" fmla="*/ 1 w 4"/>
                <a:gd name="T7" fmla="*/ 2 h 13"/>
                <a:gd name="T8" fmla="*/ 2 w 4"/>
                <a:gd name="T9" fmla="*/ 4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3">
                  <a:moveTo>
                    <a:pt x="3" y="12"/>
                  </a:moveTo>
                  <a:cubicBezTo>
                    <a:pt x="2" y="6"/>
                    <a:pt x="4" y="13"/>
                    <a:pt x="3" y="8"/>
                  </a:cubicBezTo>
                  <a:cubicBezTo>
                    <a:pt x="3" y="8"/>
                    <a:pt x="1" y="4"/>
                    <a:pt x="0" y="0"/>
                  </a:cubicBezTo>
                  <a:cubicBezTo>
                    <a:pt x="1" y="2"/>
                    <a:pt x="1" y="2"/>
                    <a:pt x="1" y="2"/>
                  </a:cubicBezTo>
                  <a:cubicBezTo>
                    <a:pt x="1" y="5"/>
                    <a:pt x="2" y="10"/>
                    <a:pt x="3"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3" name="Freeform 473">
              <a:extLst>
                <a:ext uri="{FF2B5EF4-FFF2-40B4-BE49-F238E27FC236}">
                  <a16:creationId xmlns:a16="http://schemas.microsoft.com/office/drawing/2014/main" id="{AE2B9D02-480E-4881-A60E-4E24161A1DDB}"/>
                </a:ext>
              </a:extLst>
            </p:cNvPr>
            <p:cNvSpPr>
              <a:spLocks/>
            </p:cNvSpPr>
            <p:nvPr/>
          </p:nvSpPr>
          <p:spPr bwMode="auto">
            <a:xfrm>
              <a:off x="4735" y="3198"/>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4" name="Freeform 474">
              <a:extLst>
                <a:ext uri="{FF2B5EF4-FFF2-40B4-BE49-F238E27FC236}">
                  <a16:creationId xmlns:a16="http://schemas.microsoft.com/office/drawing/2014/main" id="{684D664E-4398-4636-8709-ED57A1188209}"/>
                </a:ext>
              </a:extLst>
            </p:cNvPr>
            <p:cNvSpPr>
              <a:spLocks/>
            </p:cNvSpPr>
            <p:nvPr/>
          </p:nvSpPr>
          <p:spPr bwMode="auto">
            <a:xfrm>
              <a:off x="4734" y="3195"/>
              <a:ext cx="3" cy="14"/>
            </a:xfrm>
            <a:custGeom>
              <a:avLst/>
              <a:gdLst>
                <a:gd name="T0" fmla="*/ 1 w 3"/>
                <a:gd name="T1" fmla="*/ 7 h 17"/>
                <a:gd name="T2" fmla="*/ 1 w 3"/>
                <a:gd name="T3" fmla="*/ 4 h 17"/>
                <a:gd name="T4" fmla="*/ 1 w 3"/>
                <a:gd name="T5" fmla="*/ 6 h 17"/>
                <a:gd name="T6" fmla="*/ 2 w 3"/>
                <a:gd name="T7" fmla="*/ 5 h 17"/>
                <a:gd name="T8" fmla="*/ 2 w 3"/>
                <a:gd name="T9" fmla="*/ 7 h 17"/>
                <a:gd name="T10" fmla="*/ 2 w 3"/>
                <a:gd name="T11" fmla="*/ 5 h 17"/>
                <a:gd name="T12" fmla="*/ 3 w 3"/>
                <a:gd name="T13" fmla="*/ 7 h 17"/>
                <a:gd name="T14" fmla="*/ 2 w 3"/>
                <a:gd name="T15" fmla="*/ 4 h 17"/>
                <a:gd name="T16" fmla="*/ 2 w 3"/>
                <a:gd name="T17" fmla="*/ 4 h 17"/>
                <a:gd name="T18" fmla="*/ 1 w 3"/>
                <a:gd name="T19" fmla="*/ 2 h 17"/>
                <a:gd name="T20" fmla="*/ 0 w 3"/>
                <a:gd name="T21" fmla="*/ 1 h 17"/>
                <a:gd name="T22" fmla="*/ 1 w 3"/>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17">
                  <a:moveTo>
                    <a:pt x="1" y="15"/>
                  </a:moveTo>
                  <a:cubicBezTo>
                    <a:pt x="1" y="8"/>
                    <a:pt x="1" y="8"/>
                    <a:pt x="1" y="8"/>
                  </a:cubicBezTo>
                  <a:cubicBezTo>
                    <a:pt x="1" y="10"/>
                    <a:pt x="2" y="12"/>
                    <a:pt x="1" y="13"/>
                  </a:cubicBezTo>
                  <a:cubicBezTo>
                    <a:pt x="2" y="14"/>
                    <a:pt x="2" y="10"/>
                    <a:pt x="2" y="11"/>
                  </a:cubicBezTo>
                  <a:cubicBezTo>
                    <a:pt x="3" y="17"/>
                    <a:pt x="1" y="11"/>
                    <a:pt x="2" y="16"/>
                  </a:cubicBezTo>
                  <a:cubicBezTo>
                    <a:pt x="3" y="16"/>
                    <a:pt x="3" y="16"/>
                    <a:pt x="2" y="11"/>
                  </a:cubicBezTo>
                  <a:cubicBezTo>
                    <a:pt x="3" y="15"/>
                    <a:pt x="3" y="15"/>
                    <a:pt x="3" y="15"/>
                  </a:cubicBezTo>
                  <a:cubicBezTo>
                    <a:pt x="2" y="8"/>
                    <a:pt x="2" y="8"/>
                    <a:pt x="2" y="8"/>
                  </a:cubicBezTo>
                  <a:cubicBezTo>
                    <a:pt x="2" y="6"/>
                    <a:pt x="3" y="13"/>
                    <a:pt x="2" y="9"/>
                  </a:cubicBezTo>
                  <a:cubicBezTo>
                    <a:pt x="1" y="6"/>
                    <a:pt x="1" y="6"/>
                    <a:pt x="1" y="5"/>
                  </a:cubicBezTo>
                  <a:cubicBezTo>
                    <a:pt x="1" y="6"/>
                    <a:pt x="0" y="0"/>
                    <a:pt x="0" y="1"/>
                  </a:cubicBezTo>
                  <a:cubicBezTo>
                    <a:pt x="0" y="1"/>
                    <a:pt x="1" y="12"/>
                    <a:pt x="1"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5" name="Freeform 475">
              <a:extLst>
                <a:ext uri="{FF2B5EF4-FFF2-40B4-BE49-F238E27FC236}">
                  <a16:creationId xmlns:a16="http://schemas.microsoft.com/office/drawing/2014/main" id="{71C72F0C-9DB6-48CC-B7E7-8C781552177F}"/>
                </a:ext>
              </a:extLst>
            </p:cNvPr>
            <p:cNvSpPr>
              <a:spLocks/>
            </p:cNvSpPr>
            <p:nvPr/>
          </p:nvSpPr>
          <p:spPr bwMode="auto">
            <a:xfrm>
              <a:off x="4734" y="3199"/>
              <a:ext cx="0" cy="3"/>
            </a:xfrm>
            <a:custGeom>
              <a:avLst/>
              <a:gdLst>
                <a:gd name="T0" fmla="*/ 2 h 3"/>
                <a:gd name="T1" fmla="*/ 0 h 3"/>
                <a:gd name="T2" fmla="*/ 3 h 3"/>
                <a:gd name="T3" fmla="*/ 2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2"/>
                  </a:moveTo>
                  <a:lnTo>
                    <a:pt x="0" y="0"/>
                  </a:lnTo>
                  <a:lnTo>
                    <a:pt x="0" y="3"/>
                  </a:lnTo>
                  <a:lnTo>
                    <a:pt x="0"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6" name="Freeform 476">
              <a:extLst>
                <a:ext uri="{FF2B5EF4-FFF2-40B4-BE49-F238E27FC236}">
                  <a16:creationId xmlns:a16="http://schemas.microsoft.com/office/drawing/2014/main" id="{C0190C96-6C3B-478D-A8CA-4BB71DBBEDEC}"/>
                </a:ext>
              </a:extLst>
            </p:cNvPr>
            <p:cNvSpPr>
              <a:spLocks/>
            </p:cNvSpPr>
            <p:nvPr/>
          </p:nvSpPr>
          <p:spPr bwMode="auto">
            <a:xfrm>
              <a:off x="4733" y="3194"/>
              <a:ext cx="1" cy="15"/>
            </a:xfrm>
            <a:custGeom>
              <a:avLst/>
              <a:gdLst>
                <a:gd name="T0" fmla="*/ 1 w 2"/>
                <a:gd name="T1" fmla="*/ 8 h 18"/>
                <a:gd name="T2" fmla="*/ 1 w 2"/>
                <a:gd name="T3" fmla="*/ 7 h 18"/>
                <a:gd name="T4" fmla="*/ 1 w 2"/>
                <a:gd name="T5" fmla="*/ 8 h 18"/>
                <a:gd name="T6" fmla="*/ 1 w 2"/>
                <a:gd name="T7" fmla="*/ 6 h 18"/>
                <a:gd name="T8" fmla="*/ 1 w 2"/>
                <a:gd name="T9" fmla="*/ 7 h 18"/>
                <a:gd name="T10" fmla="*/ 1 w 2"/>
                <a:gd name="T11" fmla="*/ 3 h 18"/>
                <a:gd name="T12" fmla="*/ 1 w 2"/>
                <a:gd name="T13" fmla="*/ 3 h 18"/>
                <a:gd name="T14" fmla="*/ 1 w 2"/>
                <a:gd name="T15" fmla="*/ 4 h 18"/>
                <a:gd name="T16" fmla="*/ 1 w 2"/>
                <a:gd name="T17" fmla="*/ 5 h 18"/>
                <a:gd name="T18" fmla="*/ 0 w 2"/>
                <a:gd name="T19" fmla="*/ 6 h 18"/>
                <a:gd name="T20" fmla="*/ 1 w 2"/>
                <a:gd name="T21" fmla="*/ 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 h="18">
                  <a:moveTo>
                    <a:pt x="2" y="17"/>
                  </a:moveTo>
                  <a:cubicBezTo>
                    <a:pt x="2" y="13"/>
                    <a:pt x="2" y="13"/>
                    <a:pt x="2" y="13"/>
                  </a:cubicBezTo>
                  <a:cubicBezTo>
                    <a:pt x="2" y="14"/>
                    <a:pt x="2" y="15"/>
                    <a:pt x="2" y="16"/>
                  </a:cubicBezTo>
                  <a:cubicBezTo>
                    <a:pt x="2" y="15"/>
                    <a:pt x="2" y="12"/>
                    <a:pt x="2" y="11"/>
                  </a:cubicBezTo>
                  <a:cubicBezTo>
                    <a:pt x="2" y="5"/>
                    <a:pt x="2" y="13"/>
                    <a:pt x="1" y="14"/>
                  </a:cubicBezTo>
                  <a:cubicBezTo>
                    <a:pt x="1" y="11"/>
                    <a:pt x="1" y="10"/>
                    <a:pt x="1" y="5"/>
                  </a:cubicBezTo>
                  <a:cubicBezTo>
                    <a:pt x="1" y="5"/>
                    <a:pt x="1" y="6"/>
                    <a:pt x="1" y="7"/>
                  </a:cubicBezTo>
                  <a:cubicBezTo>
                    <a:pt x="1" y="0"/>
                    <a:pt x="1" y="6"/>
                    <a:pt x="1" y="8"/>
                  </a:cubicBezTo>
                  <a:cubicBezTo>
                    <a:pt x="1" y="9"/>
                    <a:pt x="1" y="10"/>
                    <a:pt x="1" y="10"/>
                  </a:cubicBezTo>
                  <a:cubicBezTo>
                    <a:pt x="0" y="12"/>
                    <a:pt x="0" y="12"/>
                    <a:pt x="0" y="12"/>
                  </a:cubicBezTo>
                  <a:cubicBezTo>
                    <a:pt x="0" y="17"/>
                    <a:pt x="1" y="18"/>
                    <a:pt x="2" y="1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7" name="Freeform 477">
              <a:extLst>
                <a:ext uri="{FF2B5EF4-FFF2-40B4-BE49-F238E27FC236}">
                  <a16:creationId xmlns:a16="http://schemas.microsoft.com/office/drawing/2014/main" id="{C6A7BA40-E1ED-41E9-9C70-D4C18EFC2CFD}"/>
                </a:ext>
              </a:extLst>
            </p:cNvPr>
            <p:cNvSpPr>
              <a:spLocks/>
            </p:cNvSpPr>
            <p:nvPr/>
          </p:nvSpPr>
          <p:spPr bwMode="auto">
            <a:xfrm>
              <a:off x="4734" y="3207"/>
              <a:ext cx="1" cy="3"/>
            </a:xfrm>
            <a:custGeom>
              <a:avLst/>
              <a:gdLst>
                <a:gd name="T0" fmla="*/ 1 w 1"/>
                <a:gd name="T1" fmla="*/ 1 h 3"/>
                <a:gd name="T2" fmla="*/ 0 w 1"/>
                <a:gd name="T3" fmla="*/ 0 h 3"/>
                <a:gd name="T4" fmla="*/ 1 w 1"/>
                <a:gd name="T5" fmla="*/ 1 h 3"/>
                <a:gd name="T6" fmla="*/ 0 60000 65536"/>
                <a:gd name="T7" fmla="*/ 0 60000 65536"/>
                <a:gd name="T8" fmla="*/ 0 60000 65536"/>
              </a:gdLst>
              <a:ahLst/>
              <a:cxnLst>
                <a:cxn ang="T6">
                  <a:pos x="T0" y="T1"/>
                </a:cxn>
                <a:cxn ang="T7">
                  <a:pos x="T2" y="T3"/>
                </a:cxn>
                <a:cxn ang="T8">
                  <a:pos x="T4" y="T5"/>
                </a:cxn>
              </a:cxnLst>
              <a:rect l="0" t="0" r="r" b="b"/>
              <a:pathLst>
                <a:path w="1" h="3">
                  <a:moveTo>
                    <a:pt x="1" y="1"/>
                  </a:moveTo>
                  <a:cubicBezTo>
                    <a:pt x="1" y="2"/>
                    <a:pt x="0" y="1"/>
                    <a:pt x="0" y="0"/>
                  </a:cubicBezTo>
                  <a:cubicBezTo>
                    <a:pt x="1" y="2"/>
                    <a:pt x="1" y="3"/>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8" name="Freeform 478">
              <a:extLst>
                <a:ext uri="{FF2B5EF4-FFF2-40B4-BE49-F238E27FC236}">
                  <a16:creationId xmlns:a16="http://schemas.microsoft.com/office/drawing/2014/main" id="{B31412C3-70D5-48E5-BA01-E3D2C5178942}"/>
                </a:ext>
              </a:extLst>
            </p:cNvPr>
            <p:cNvSpPr>
              <a:spLocks/>
            </p:cNvSpPr>
            <p:nvPr/>
          </p:nvSpPr>
          <p:spPr bwMode="auto">
            <a:xfrm>
              <a:off x="4733" y="3201"/>
              <a:ext cx="0" cy="1"/>
            </a:xfrm>
            <a:custGeom>
              <a:avLst/>
              <a:gdLst>
                <a:gd name="T0" fmla="*/ 0 w 1"/>
                <a:gd name="T1" fmla="*/ 0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0"/>
                    <a:pt x="1" y="0"/>
                  </a:cubicBezTo>
                  <a:cubicBezTo>
                    <a:pt x="1" y="0"/>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9" name="Freeform 479">
              <a:extLst>
                <a:ext uri="{FF2B5EF4-FFF2-40B4-BE49-F238E27FC236}">
                  <a16:creationId xmlns:a16="http://schemas.microsoft.com/office/drawing/2014/main" id="{469B10B3-730C-43E2-9AE3-F38EA8112AD1}"/>
                </a:ext>
              </a:extLst>
            </p:cNvPr>
            <p:cNvSpPr>
              <a:spLocks/>
            </p:cNvSpPr>
            <p:nvPr/>
          </p:nvSpPr>
          <p:spPr bwMode="auto">
            <a:xfrm>
              <a:off x="4733" y="3207"/>
              <a:ext cx="0" cy="1"/>
            </a:xfrm>
            <a:custGeom>
              <a:avLst/>
              <a:gdLst>
                <a:gd name="T0" fmla="*/ 0 h 2"/>
                <a:gd name="T1" fmla="*/ 0 h 2"/>
                <a:gd name="T2" fmla="*/ 1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cubicBezTo>
                    <a:pt x="0" y="0"/>
                    <a:pt x="0" y="0"/>
                    <a:pt x="0" y="0"/>
                  </a:cubicBezTo>
                  <a:cubicBezTo>
                    <a:pt x="0" y="2"/>
                    <a:pt x="0" y="2"/>
                    <a:pt x="0" y="2"/>
                  </a:cubicBezTo>
                  <a:cubicBezTo>
                    <a:pt x="0" y="2"/>
                    <a:pt x="0" y="2"/>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0" name="Freeform 480">
              <a:extLst>
                <a:ext uri="{FF2B5EF4-FFF2-40B4-BE49-F238E27FC236}">
                  <a16:creationId xmlns:a16="http://schemas.microsoft.com/office/drawing/2014/main" id="{9DF6F6ED-97D8-47F6-A629-E8A8F0875988}"/>
                </a:ext>
              </a:extLst>
            </p:cNvPr>
            <p:cNvSpPr>
              <a:spLocks/>
            </p:cNvSpPr>
            <p:nvPr/>
          </p:nvSpPr>
          <p:spPr bwMode="auto">
            <a:xfrm>
              <a:off x="4719" y="3195"/>
              <a:ext cx="14" cy="16"/>
            </a:xfrm>
            <a:custGeom>
              <a:avLst/>
              <a:gdLst>
                <a:gd name="T0" fmla="*/ 4 w 17"/>
                <a:gd name="T1" fmla="*/ 2 h 20"/>
                <a:gd name="T2" fmla="*/ 3 w 17"/>
                <a:gd name="T3" fmla="*/ 2 h 20"/>
                <a:gd name="T4" fmla="*/ 2 w 17"/>
                <a:gd name="T5" fmla="*/ 3 h 20"/>
                <a:gd name="T6" fmla="*/ 0 w 17"/>
                <a:gd name="T7" fmla="*/ 6 h 20"/>
                <a:gd name="T8" fmla="*/ 2 w 17"/>
                <a:gd name="T9" fmla="*/ 5 h 20"/>
                <a:gd name="T10" fmla="*/ 1 w 17"/>
                <a:gd name="T11" fmla="*/ 6 h 20"/>
                <a:gd name="T12" fmla="*/ 2 w 17"/>
                <a:gd name="T13" fmla="*/ 6 h 20"/>
                <a:gd name="T14" fmla="*/ 3 w 17"/>
                <a:gd name="T15" fmla="*/ 5 h 20"/>
                <a:gd name="T16" fmla="*/ 6 w 17"/>
                <a:gd name="T17" fmla="*/ 7 h 20"/>
                <a:gd name="T18" fmla="*/ 7 w 17"/>
                <a:gd name="T19" fmla="*/ 5 h 20"/>
                <a:gd name="T20" fmla="*/ 7 w 17"/>
                <a:gd name="T21" fmla="*/ 6 h 20"/>
                <a:gd name="T22" fmla="*/ 6 w 17"/>
                <a:gd name="T23" fmla="*/ 6 h 20"/>
                <a:gd name="T24" fmla="*/ 7 w 17"/>
                <a:gd name="T25" fmla="*/ 7 h 20"/>
                <a:gd name="T26" fmla="*/ 7 w 17"/>
                <a:gd name="T27" fmla="*/ 4 h 20"/>
                <a:gd name="T28" fmla="*/ 7 w 17"/>
                <a:gd name="T29" fmla="*/ 7 h 20"/>
                <a:gd name="T30" fmla="*/ 8 w 17"/>
                <a:gd name="T31" fmla="*/ 5 h 20"/>
                <a:gd name="T32" fmla="*/ 8 w 17"/>
                <a:gd name="T33" fmla="*/ 3 h 20"/>
                <a:gd name="T34" fmla="*/ 8 w 17"/>
                <a:gd name="T35" fmla="*/ 2 h 20"/>
                <a:gd name="T36" fmla="*/ 6 w 17"/>
                <a:gd name="T37" fmla="*/ 5 h 20"/>
                <a:gd name="T38" fmla="*/ 7 w 17"/>
                <a:gd name="T39" fmla="*/ 4 h 20"/>
                <a:gd name="T40" fmla="*/ 6 w 17"/>
                <a:gd name="T41" fmla="*/ 2 h 20"/>
                <a:gd name="T42" fmla="*/ 5 w 17"/>
                <a:gd name="T43" fmla="*/ 5 h 20"/>
                <a:gd name="T44" fmla="*/ 5 w 17"/>
                <a:gd name="T45" fmla="*/ 3 h 20"/>
                <a:gd name="T46" fmla="*/ 5 w 17"/>
                <a:gd name="T47" fmla="*/ 5 h 20"/>
                <a:gd name="T48" fmla="*/ 5 w 17"/>
                <a:gd name="T49" fmla="*/ 3 h 20"/>
                <a:gd name="T50" fmla="*/ 3 w 17"/>
                <a:gd name="T51" fmla="*/ 6 h 20"/>
                <a:gd name="T52" fmla="*/ 5 w 17"/>
                <a:gd name="T53" fmla="*/ 2 h 20"/>
                <a:gd name="T54" fmla="*/ 4 w 17"/>
                <a:gd name="T55" fmla="*/ 3 h 20"/>
                <a:gd name="T56" fmla="*/ 3 w 17"/>
                <a:gd name="T57" fmla="*/ 4 h 20"/>
                <a:gd name="T58" fmla="*/ 5 w 17"/>
                <a:gd name="T59" fmla="*/ 2 h 20"/>
                <a:gd name="T60" fmla="*/ 4 w 17"/>
                <a:gd name="T61" fmla="*/ 3 h 20"/>
                <a:gd name="T62" fmla="*/ 2 w 17"/>
                <a:gd name="T63" fmla="*/ 5 h 20"/>
                <a:gd name="T64" fmla="*/ 2 w 17"/>
                <a:gd name="T65" fmla="*/ 3 h 20"/>
                <a:gd name="T66" fmla="*/ 5 w 17"/>
                <a:gd name="T67" fmla="*/ 2 h 20"/>
                <a:gd name="T68" fmla="*/ 5 w 17"/>
                <a:gd name="T69" fmla="*/ 0 h 20"/>
                <a:gd name="T70" fmla="*/ 2 w 17"/>
                <a:gd name="T71" fmla="*/ 3 h 20"/>
                <a:gd name="T72" fmla="*/ 4 w 17"/>
                <a:gd name="T73" fmla="*/ 2 h 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 h="20">
                  <a:moveTo>
                    <a:pt x="9" y="2"/>
                  </a:moveTo>
                  <a:cubicBezTo>
                    <a:pt x="7" y="4"/>
                    <a:pt x="7" y="5"/>
                    <a:pt x="7" y="5"/>
                  </a:cubicBezTo>
                  <a:cubicBezTo>
                    <a:pt x="5" y="7"/>
                    <a:pt x="5" y="7"/>
                    <a:pt x="4" y="8"/>
                  </a:cubicBezTo>
                  <a:cubicBezTo>
                    <a:pt x="3" y="10"/>
                    <a:pt x="2" y="11"/>
                    <a:pt x="0" y="14"/>
                  </a:cubicBezTo>
                  <a:cubicBezTo>
                    <a:pt x="0" y="14"/>
                    <a:pt x="3" y="11"/>
                    <a:pt x="3" y="12"/>
                  </a:cubicBezTo>
                  <a:cubicBezTo>
                    <a:pt x="1" y="15"/>
                    <a:pt x="1" y="15"/>
                    <a:pt x="1" y="15"/>
                  </a:cubicBezTo>
                  <a:cubicBezTo>
                    <a:pt x="3" y="13"/>
                    <a:pt x="5" y="11"/>
                    <a:pt x="4" y="14"/>
                  </a:cubicBezTo>
                  <a:cubicBezTo>
                    <a:pt x="4" y="16"/>
                    <a:pt x="5" y="14"/>
                    <a:pt x="7" y="13"/>
                  </a:cubicBezTo>
                  <a:cubicBezTo>
                    <a:pt x="8" y="16"/>
                    <a:pt x="11" y="13"/>
                    <a:pt x="13" y="17"/>
                  </a:cubicBezTo>
                  <a:cubicBezTo>
                    <a:pt x="14" y="11"/>
                    <a:pt x="14" y="11"/>
                    <a:pt x="14" y="11"/>
                  </a:cubicBezTo>
                  <a:cubicBezTo>
                    <a:pt x="14" y="14"/>
                    <a:pt x="15" y="11"/>
                    <a:pt x="14" y="15"/>
                  </a:cubicBezTo>
                  <a:cubicBezTo>
                    <a:pt x="14" y="14"/>
                    <a:pt x="14" y="15"/>
                    <a:pt x="13" y="15"/>
                  </a:cubicBezTo>
                  <a:cubicBezTo>
                    <a:pt x="13" y="20"/>
                    <a:pt x="15" y="15"/>
                    <a:pt x="15" y="17"/>
                  </a:cubicBezTo>
                  <a:cubicBezTo>
                    <a:pt x="15" y="16"/>
                    <a:pt x="16" y="10"/>
                    <a:pt x="16" y="9"/>
                  </a:cubicBezTo>
                  <a:cubicBezTo>
                    <a:pt x="15" y="16"/>
                    <a:pt x="17" y="9"/>
                    <a:pt x="16" y="17"/>
                  </a:cubicBezTo>
                  <a:cubicBezTo>
                    <a:pt x="16" y="19"/>
                    <a:pt x="16" y="11"/>
                    <a:pt x="17" y="12"/>
                  </a:cubicBezTo>
                  <a:cubicBezTo>
                    <a:pt x="17" y="8"/>
                    <a:pt x="17" y="10"/>
                    <a:pt x="17" y="7"/>
                  </a:cubicBezTo>
                  <a:cubicBezTo>
                    <a:pt x="17" y="4"/>
                    <a:pt x="17" y="8"/>
                    <a:pt x="17" y="4"/>
                  </a:cubicBezTo>
                  <a:cubicBezTo>
                    <a:pt x="17" y="2"/>
                    <a:pt x="15" y="10"/>
                    <a:pt x="13" y="12"/>
                  </a:cubicBezTo>
                  <a:cubicBezTo>
                    <a:pt x="14" y="9"/>
                    <a:pt x="14" y="9"/>
                    <a:pt x="14" y="9"/>
                  </a:cubicBezTo>
                  <a:cubicBezTo>
                    <a:pt x="13" y="11"/>
                    <a:pt x="12" y="11"/>
                    <a:pt x="13" y="5"/>
                  </a:cubicBezTo>
                  <a:cubicBezTo>
                    <a:pt x="12" y="8"/>
                    <a:pt x="13" y="3"/>
                    <a:pt x="10" y="11"/>
                  </a:cubicBezTo>
                  <a:cubicBezTo>
                    <a:pt x="11" y="9"/>
                    <a:pt x="11" y="9"/>
                    <a:pt x="11" y="8"/>
                  </a:cubicBezTo>
                  <a:cubicBezTo>
                    <a:pt x="10" y="11"/>
                    <a:pt x="10" y="11"/>
                    <a:pt x="10" y="11"/>
                  </a:cubicBezTo>
                  <a:cubicBezTo>
                    <a:pt x="9" y="11"/>
                    <a:pt x="11" y="7"/>
                    <a:pt x="11" y="7"/>
                  </a:cubicBezTo>
                  <a:cubicBezTo>
                    <a:pt x="9" y="10"/>
                    <a:pt x="9" y="11"/>
                    <a:pt x="7" y="14"/>
                  </a:cubicBezTo>
                  <a:cubicBezTo>
                    <a:pt x="9" y="10"/>
                    <a:pt x="10" y="7"/>
                    <a:pt x="11" y="3"/>
                  </a:cubicBezTo>
                  <a:cubicBezTo>
                    <a:pt x="9" y="7"/>
                    <a:pt x="9" y="7"/>
                    <a:pt x="9" y="7"/>
                  </a:cubicBezTo>
                  <a:cubicBezTo>
                    <a:pt x="10" y="6"/>
                    <a:pt x="8" y="9"/>
                    <a:pt x="7" y="10"/>
                  </a:cubicBezTo>
                  <a:cubicBezTo>
                    <a:pt x="7" y="10"/>
                    <a:pt x="9" y="6"/>
                    <a:pt x="11" y="4"/>
                  </a:cubicBezTo>
                  <a:cubicBezTo>
                    <a:pt x="11" y="2"/>
                    <a:pt x="6" y="10"/>
                    <a:pt x="8" y="7"/>
                  </a:cubicBezTo>
                  <a:cubicBezTo>
                    <a:pt x="6" y="11"/>
                    <a:pt x="6" y="11"/>
                    <a:pt x="6" y="11"/>
                  </a:cubicBezTo>
                  <a:cubicBezTo>
                    <a:pt x="5" y="11"/>
                    <a:pt x="7" y="7"/>
                    <a:pt x="6" y="8"/>
                  </a:cubicBezTo>
                  <a:cubicBezTo>
                    <a:pt x="8" y="4"/>
                    <a:pt x="8" y="5"/>
                    <a:pt x="10" y="3"/>
                  </a:cubicBezTo>
                  <a:cubicBezTo>
                    <a:pt x="10" y="2"/>
                    <a:pt x="10" y="2"/>
                    <a:pt x="11" y="0"/>
                  </a:cubicBezTo>
                  <a:cubicBezTo>
                    <a:pt x="10" y="2"/>
                    <a:pt x="7" y="5"/>
                    <a:pt x="6" y="7"/>
                  </a:cubicBezTo>
                  <a:cubicBezTo>
                    <a:pt x="9" y="2"/>
                    <a:pt x="9" y="2"/>
                    <a:pt x="9"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1" name="Freeform 481">
              <a:extLst>
                <a:ext uri="{FF2B5EF4-FFF2-40B4-BE49-F238E27FC236}">
                  <a16:creationId xmlns:a16="http://schemas.microsoft.com/office/drawing/2014/main" id="{9D81C077-8872-4F3E-AB91-85D86D2D42C8}"/>
                </a:ext>
              </a:extLst>
            </p:cNvPr>
            <p:cNvSpPr>
              <a:spLocks/>
            </p:cNvSpPr>
            <p:nvPr/>
          </p:nvSpPr>
          <p:spPr bwMode="auto">
            <a:xfrm>
              <a:off x="4728" y="3194"/>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2" name="Freeform 482">
              <a:extLst>
                <a:ext uri="{FF2B5EF4-FFF2-40B4-BE49-F238E27FC236}">
                  <a16:creationId xmlns:a16="http://schemas.microsoft.com/office/drawing/2014/main" id="{E901CDEF-AF08-46E8-BF56-93EA9D70ED2F}"/>
                </a:ext>
              </a:extLst>
            </p:cNvPr>
            <p:cNvSpPr>
              <a:spLocks/>
            </p:cNvSpPr>
            <p:nvPr/>
          </p:nvSpPr>
          <p:spPr bwMode="auto">
            <a:xfrm>
              <a:off x="4726" y="319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3" name="Rectangle 483">
              <a:extLst>
                <a:ext uri="{FF2B5EF4-FFF2-40B4-BE49-F238E27FC236}">
                  <a16:creationId xmlns:a16="http://schemas.microsoft.com/office/drawing/2014/main" id="{FDE02680-496D-473C-873D-04AEDDC7E7FA}"/>
                </a:ext>
              </a:extLst>
            </p:cNvPr>
            <p:cNvSpPr>
              <a:spLocks noChangeArrowheads="1"/>
            </p:cNvSpPr>
            <p:nvPr/>
          </p:nvSpPr>
          <p:spPr bwMode="auto">
            <a:xfrm>
              <a:off x="4722" y="3207"/>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34" name="Freeform 484">
              <a:extLst>
                <a:ext uri="{FF2B5EF4-FFF2-40B4-BE49-F238E27FC236}">
                  <a16:creationId xmlns:a16="http://schemas.microsoft.com/office/drawing/2014/main" id="{940A7E05-A62C-46B1-8DFD-5899D745FED4}"/>
                </a:ext>
              </a:extLst>
            </p:cNvPr>
            <p:cNvSpPr>
              <a:spLocks/>
            </p:cNvSpPr>
            <p:nvPr/>
          </p:nvSpPr>
          <p:spPr bwMode="auto">
            <a:xfrm>
              <a:off x="4728" y="3195"/>
              <a:ext cx="1" cy="3"/>
            </a:xfrm>
            <a:custGeom>
              <a:avLst/>
              <a:gdLst>
                <a:gd name="T0" fmla="*/ 1 w 1"/>
                <a:gd name="T1" fmla="*/ 0 h 3"/>
                <a:gd name="T2" fmla="*/ 0 w 1"/>
                <a:gd name="T3" fmla="*/ 3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3"/>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5" name="Freeform 485">
              <a:extLst>
                <a:ext uri="{FF2B5EF4-FFF2-40B4-BE49-F238E27FC236}">
                  <a16:creationId xmlns:a16="http://schemas.microsoft.com/office/drawing/2014/main" id="{49E531AC-34DB-49FB-8F62-D7F05030842C}"/>
                </a:ext>
              </a:extLst>
            </p:cNvPr>
            <p:cNvSpPr>
              <a:spLocks/>
            </p:cNvSpPr>
            <p:nvPr/>
          </p:nvSpPr>
          <p:spPr bwMode="auto">
            <a:xfrm>
              <a:off x="4729" y="3197"/>
              <a:ext cx="1" cy="2"/>
            </a:xfrm>
            <a:custGeom>
              <a:avLst/>
              <a:gdLst>
                <a:gd name="T0" fmla="*/ 0 w 1"/>
                <a:gd name="T1" fmla="*/ 1 h 3"/>
                <a:gd name="T2" fmla="*/ 1 w 1"/>
                <a:gd name="T3" fmla="*/ 0 h 3"/>
                <a:gd name="T4" fmla="*/ 0 w 1"/>
                <a:gd name="T5" fmla="*/ 1 h 3"/>
                <a:gd name="T6" fmla="*/ 0 60000 65536"/>
                <a:gd name="T7" fmla="*/ 0 60000 65536"/>
                <a:gd name="T8" fmla="*/ 0 60000 65536"/>
              </a:gdLst>
              <a:ahLst/>
              <a:cxnLst>
                <a:cxn ang="T6">
                  <a:pos x="T0" y="T1"/>
                </a:cxn>
                <a:cxn ang="T7">
                  <a:pos x="T2" y="T3"/>
                </a:cxn>
                <a:cxn ang="T8">
                  <a:pos x="T4" y="T5"/>
                </a:cxn>
              </a:cxnLst>
              <a:rect l="0" t="0" r="r" b="b"/>
              <a:pathLst>
                <a:path w="1" h="3">
                  <a:moveTo>
                    <a:pt x="0" y="3"/>
                  </a:moveTo>
                  <a:cubicBezTo>
                    <a:pt x="1" y="0"/>
                    <a:pt x="1" y="0"/>
                    <a:pt x="1" y="0"/>
                  </a:cubicBezTo>
                  <a:cubicBezTo>
                    <a:pt x="1" y="0"/>
                    <a:pt x="0"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6" name="Freeform 486">
              <a:extLst>
                <a:ext uri="{FF2B5EF4-FFF2-40B4-BE49-F238E27FC236}">
                  <a16:creationId xmlns:a16="http://schemas.microsoft.com/office/drawing/2014/main" id="{3B5D182E-9114-43CF-AF5F-B56CA5CF665F}"/>
                </a:ext>
              </a:extLst>
            </p:cNvPr>
            <p:cNvSpPr>
              <a:spLocks/>
            </p:cNvSpPr>
            <p:nvPr/>
          </p:nvSpPr>
          <p:spPr bwMode="auto">
            <a:xfrm>
              <a:off x="4727" y="3194"/>
              <a:ext cx="1" cy="2"/>
            </a:xfrm>
            <a:custGeom>
              <a:avLst/>
              <a:gdLst>
                <a:gd name="T0" fmla="*/ 1 w 1"/>
                <a:gd name="T1" fmla="*/ 0 h 2"/>
                <a:gd name="T2" fmla="*/ 1 w 1"/>
                <a:gd name="T3" fmla="*/ 1 h 2"/>
                <a:gd name="T4" fmla="*/ 0 w 1"/>
                <a:gd name="T5" fmla="*/ 2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1" y="1"/>
                  </a:lnTo>
                  <a:lnTo>
                    <a:pt x="0" y="2"/>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7" name="Freeform 487">
              <a:extLst>
                <a:ext uri="{FF2B5EF4-FFF2-40B4-BE49-F238E27FC236}">
                  <a16:creationId xmlns:a16="http://schemas.microsoft.com/office/drawing/2014/main" id="{F8313ADC-D1CF-4BDD-ACFA-CFB6A6392E8D}"/>
                </a:ext>
              </a:extLst>
            </p:cNvPr>
            <p:cNvSpPr>
              <a:spLocks/>
            </p:cNvSpPr>
            <p:nvPr/>
          </p:nvSpPr>
          <p:spPr bwMode="auto">
            <a:xfrm>
              <a:off x="4710" y="3193"/>
              <a:ext cx="17" cy="13"/>
            </a:xfrm>
            <a:custGeom>
              <a:avLst/>
              <a:gdLst>
                <a:gd name="T0" fmla="*/ 2 w 21"/>
                <a:gd name="T1" fmla="*/ 5 h 15"/>
                <a:gd name="T2" fmla="*/ 2 w 21"/>
                <a:gd name="T3" fmla="*/ 7 h 15"/>
                <a:gd name="T4" fmla="*/ 5 w 21"/>
                <a:gd name="T5" fmla="*/ 3 h 15"/>
                <a:gd name="T6" fmla="*/ 2 w 21"/>
                <a:gd name="T7" fmla="*/ 7 h 15"/>
                <a:gd name="T8" fmla="*/ 5 w 21"/>
                <a:gd name="T9" fmla="*/ 6 h 15"/>
                <a:gd name="T10" fmla="*/ 3 w 21"/>
                <a:gd name="T11" fmla="*/ 8 h 15"/>
                <a:gd name="T12" fmla="*/ 7 w 21"/>
                <a:gd name="T13" fmla="*/ 3 h 15"/>
                <a:gd name="T14" fmla="*/ 3 w 21"/>
                <a:gd name="T15" fmla="*/ 9 h 15"/>
                <a:gd name="T16" fmla="*/ 3 w 21"/>
                <a:gd name="T17" fmla="*/ 9 h 15"/>
                <a:gd name="T18" fmla="*/ 5 w 21"/>
                <a:gd name="T19" fmla="*/ 8 h 15"/>
                <a:gd name="T20" fmla="*/ 6 w 21"/>
                <a:gd name="T21" fmla="*/ 5 h 15"/>
                <a:gd name="T22" fmla="*/ 8 w 21"/>
                <a:gd name="T23" fmla="*/ 3 h 15"/>
                <a:gd name="T24" fmla="*/ 7 w 21"/>
                <a:gd name="T25" fmla="*/ 3 h 15"/>
                <a:gd name="T26" fmla="*/ 8 w 21"/>
                <a:gd name="T27" fmla="*/ 3 h 15"/>
                <a:gd name="T28" fmla="*/ 7 w 21"/>
                <a:gd name="T29" fmla="*/ 3 h 15"/>
                <a:gd name="T30" fmla="*/ 8 w 21"/>
                <a:gd name="T31" fmla="*/ 3 h 15"/>
                <a:gd name="T32" fmla="*/ 7 w 21"/>
                <a:gd name="T33" fmla="*/ 3 h 15"/>
                <a:gd name="T34" fmla="*/ 7 w 21"/>
                <a:gd name="T35" fmla="*/ 3 h 15"/>
                <a:gd name="T36" fmla="*/ 6 w 21"/>
                <a:gd name="T37" fmla="*/ 4 h 15"/>
                <a:gd name="T38" fmla="*/ 7 w 21"/>
                <a:gd name="T39" fmla="*/ 3 h 15"/>
                <a:gd name="T40" fmla="*/ 6 w 21"/>
                <a:gd name="T41" fmla="*/ 3 h 15"/>
                <a:gd name="T42" fmla="*/ 8 w 21"/>
                <a:gd name="T43" fmla="*/ 2 h 15"/>
                <a:gd name="T44" fmla="*/ 6 w 21"/>
                <a:gd name="T45" fmla="*/ 3 h 15"/>
                <a:gd name="T46" fmla="*/ 8 w 21"/>
                <a:gd name="T47" fmla="*/ 3 h 15"/>
                <a:gd name="T48" fmla="*/ 4 w 21"/>
                <a:gd name="T49" fmla="*/ 5 h 15"/>
                <a:gd name="T50" fmla="*/ 7 w 21"/>
                <a:gd name="T51" fmla="*/ 3 h 15"/>
                <a:gd name="T52" fmla="*/ 6 w 21"/>
                <a:gd name="T53" fmla="*/ 3 h 15"/>
                <a:gd name="T54" fmla="*/ 6 w 21"/>
                <a:gd name="T55" fmla="*/ 3 h 15"/>
                <a:gd name="T56" fmla="*/ 5 w 21"/>
                <a:gd name="T57" fmla="*/ 3 h 15"/>
                <a:gd name="T58" fmla="*/ 5 w 21"/>
                <a:gd name="T59" fmla="*/ 3 h 15"/>
                <a:gd name="T60" fmla="*/ 3 w 21"/>
                <a:gd name="T61" fmla="*/ 3 h 15"/>
                <a:gd name="T62" fmla="*/ 4 w 21"/>
                <a:gd name="T63" fmla="*/ 3 h 15"/>
                <a:gd name="T64" fmla="*/ 2 w 21"/>
                <a:gd name="T65" fmla="*/ 3 h 15"/>
                <a:gd name="T66" fmla="*/ 3 w 21"/>
                <a:gd name="T67" fmla="*/ 3 h 15"/>
                <a:gd name="T68" fmla="*/ 2 w 21"/>
                <a:gd name="T69" fmla="*/ 5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 h="15">
                  <a:moveTo>
                    <a:pt x="3" y="9"/>
                  </a:moveTo>
                  <a:cubicBezTo>
                    <a:pt x="0" y="11"/>
                    <a:pt x="2" y="11"/>
                    <a:pt x="2" y="12"/>
                  </a:cubicBezTo>
                  <a:cubicBezTo>
                    <a:pt x="5" y="11"/>
                    <a:pt x="10" y="7"/>
                    <a:pt x="11" y="7"/>
                  </a:cubicBezTo>
                  <a:cubicBezTo>
                    <a:pt x="4" y="12"/>
                    <a:pt x="4" y="12"/>
                    <a:pt x="4" y="12"/>
                  </a:cubicBezTo>
                  <a:cubicBezTo>
                    <a:pt x="5" y="13"/>
                    <a:pt x="5" y="15"/>
                    <a:pt x="11" y="10"/>
                  </a:cubicBezTo>
                  <a:cubicBezTo>
                    <a:pt x="8" y="13"/>
                    <a:pt x="8" y="13"/>
                    <a:pt x="8" y="13"/>
                  </a:cubicBezTo>
                  <a:cubicBezTo>
                    <a:pt x="9" y="13"/>
                    <a:pt x="18" y="4"/>
                    <a:pt x="16" y="7"/>
                  </a:cubicBezTo>
                  <a:cubicBezTo>
                    <a:pt x="12" y="10"/>
                    <a:pt x="12" y="11"/>
                    <a:pt x="8" y="15"/>
                  </a:cubicBezTo>
                  <a:cubicBezTo>
                    <a:pt x="8" y="15"/>
                    <a:pt x="8" y="15"/>
                    <a:pt x="8" y="15"/>
                  </a:cubicBezTo>
                  <a:cubicBezTo>
                    <a:pt x="9" y="15"/>
                    <a:pt x="11" y="13"/>
                    <a:pt x="11" y="14"/>
                  </a:cubicBezTo>
                  <a:cubicBezTo>
                    <a:pt x="13" y="12"/>
                    <a:pt x="15" y="9"/>
                    <a:pt x="15" y="9"/>
                  </a:cubicBezTo>
                  <a:cubicBezTo>
                    <a:pt x="16" y="9"/>
                    <a:pt x="17" y="7"/>
                    <a:pt x="19" y="5"/>
                  </a:cubicBezTo>
                  <a:cubicBezTo>
                    <a:pt x="17" y="7"/>
                    <a:pt x="18" y="5"/>
                    <a:pt x="16" y="7"/>
                  </a:cubicBezTo>
                  <a:cubicBezTo>
                    <a:pt x="18" y="5"/>
                    <a:pt x="16" y="7"/>
                    <a:pt x="18" y="4"/>
                  </a:cubicBezTo>
                  <a:cubicBezTo>
                    <a:pt x="16" y="6"/>
                    <a:pt x="16" y="6"/>
                    <a:pt x="16" y="6"/>
                  </a:cubicBezTo>
                  <a:cubicBezTo>
                    <a:pt x="17" y="6"/>
                    <a:pt x="19" y="4"/>
                    <a:pt x="19" y="4"/>
                  </a:cubicBezTo>
                  <a:cubicBezTo>
                    <a:pt x="18" y="5"/>
                    <a:pt x="16" y="6"/>
                    <a:pt x="16" y="6"/>
                  </a:cubicBezTo>
                  <a:cubicBezTo>
                    <a:pt x="17" y="5"/>
                    <a:pt x="17" y="5"/>
                    <a:pt x="17" y="5"/>
                  </a:cubicBezTo>
                  <a:cubicBezTo>
                    <a:pt x="16" y="6"/>
                    <a:pt x="17" y="4"/>
                    <a:pt x="13" y="8"/>
                  </a:cubicBezTo>
                  <a:cubicBezTo>
                    <a:pt x="17" y="4"/>
                    <a:pt x="17" y="4"/>
                    <a:pt x="17" y="4"/>
                  </a:cubicBezTo>
                  <a:cubicBezTo>
                    <a:pt x="14" y="7"/>
                    <a:pt x="14" y="7"/>
                    <a:pt x="14" y="7"/>
                  </a:cubicBezTo>
                  <a:cubicBezTo>
                    <a:pt x="15" y="5"/>
                    <a:pt x="21" y="0"/>
                    <a:pt x="18" y="2"/>
                  </a:cubicBezTo>
                  <a:cubicBezTo>
                    <a:pt x="15" y="5"/>
                    <a:pt x="15" y="5"/>
                    <a:pt x="15" y="5"/>
                  </a:cubicBezTo>
                  <a:cubicBezTo>
                    <a:pt x="13" y="6"/>
                    <a:pt x="17" y="3"/>
                    <a:pt x="18" y="3"/>
                  </a:cubicBezTo>
                  <a:cubicBezTo>
                    <a:pt x="15" y="5"/>
                    <a:pt x="11" y="8"/>
                    <a:pt x="10" y="9"/>
                  </a:cubicBezTo>
                  <a:cubicBezTo>
                    <a:pt x="13" y="6"/>
                    <a:pt x="9" y="9"/>
                    <a:pt x="16" y="4"/>
                  </a:cubicBezTo>
                  <a:cubicBezTo>
                    <a:pt x="16" y="3"/>
                    <a:pt x="12" y="5"/>
                    <a:pt x="14" y="4"/>
                  </a:cubicBezTo>
                  <a:cubicBezTo>
                    <a:pt x="15" y="3"/>
                    <a:pt x="15" y="3"/>
                    <a:pt x="15" y="3"/>
                  </a:cubicBezTo>
                  <a:cubicBezTo>
                    <a:pt x="10" y="6"/>
                    <a:pt x="17" y="2"/>
                    <a:pt x="12" y="4"/>
                  </a:cubicBezTo>
                  <a:cubicBezTo>
                    <a:pt x="11" y="5"/>
                    <a:pt x="11" y="5"/>
                    <a:pt x="11" y="5"/>
                  </a:cubicBezTo>
                  <a:cubicBezTo>
                    <a:pt x="9" y="6"/>
                    <a:pt x="9" y="6"/>
                    <a:pt x="8" y="6"/>
                  </a:cubicBezTo>
                  <a:cubicBezTo>
                    <a:pt x="9" y="6"/>
                    <a:pt x="9" y="6"/>
                    <a:pt x="10" y="5"/>
                  </a:cubicBezTo>
                  <a:cubicBezTo>
                    <a:pt x="6" y="7"/>
                    <a:pt x="6" y="7"/>
                    <a:pt x="4" y="7"/>
                  </a:cubicBezTo>
                  <a:cubicBezTo>
                    <a:pt x="4" y="8"/>
                    <a:pt x="7" y="7"/>
                    <a:pt x="8" y="7"/>
                  </a:cubicBezTo>
                  <a:cubicBezTo>
                    <a:pt x="6" y="8"/>
                    <a:pt x="3" y="9"/>
                    <a:pt x="3"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8" name="Freeform 488">
              <a:extLst>
                <a:ext uri="{FF2B5EF4-FFF2-40B4-BE49-F238E27FC236}">
                  <a16:creationId xmlns:a16="http://schemas.microsoft.com/office/drawing/2014/main" id="{4ADDFD44-0E7C-4D3A-BC27-9CCB2A062756}"/>
                </a:ext>
              </a:extLst>
            </p:cNvPr>
            <p:cNvSpPr>
              <a:spLocks/>
            </p:cNvSpPr>
            <p:nvPr/>
          </p:nvSpPr>
          <p:spPr bwMode="auto">
            <a:xfrm>
              <a:off x="4724" y="3197"/>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9" name="Freeform 489">
              <a:extLst>
                <a:ext uri="{FF2B5EF4-FFF2-40B4-BE49-F238E27FC236}">
                  <a16:creationId xmlns:a16="http://schemas.microsoft.com/office/drawing/2014/main" id="{D9782199-C7DE-4905-99B9-C8F401805066}"/>
                </a:ext>
              </a:extLst>
            </p:cNvPr>
            <p:cNvSpPr>
              <a:spLocks/>
            </p:cNvSpPr>
            <p:nvPr/>
          </p:nvSpPr>
          <p:spPr bwMode="auto">
            <a:xfrm>
              <a:off x="4705" y="3193"/>
              <a:ext cx="23" cy="7"/>
            </a:xfrm>
            <a:custGeom>
              <a:avLst/>
              <a:gdLst>
                <a:gd name="T0" fmla="*/ 7 w 28"/>
                <a:gd name="T1" fmla="*/ 2 h 9"/>
                <a:gd name="T2" fmla="*/ 9 w 28"/>
                <a:gd name="T3" fmla="*/ 2 h 9"/>
                <a:gd name="T4" fmla="*/ 5 w 28"/>
                <a:gd name="T5" fmla="*/ 2 h 9"/>
                <a:gd name="T6" fmla="*/ 4 w 28"/>
                <a:gd name="T7" fmla="*/ 2 h 9"/>
                <a:gd name="T8" fmla="*/ 8 w 28"/>
                <a:gd name="T9" fmla="*/ 2 h 9"/>
                <a:gd name="T10" fmla="*/ 8 w 28"/>
                <a:gd name="T11" fmla="*/ 2 h 9"/>
                <a:gd name="T12" fmla="*/ 6 w 28"/>
                <a:gd name="T13" fmla="*/ 2 h 9"/>
                <a:gd name="T14" fmla="*/ 4 w 28"/>
                <a:gd name="T15" fmla="*/ 2 h 9"/>
                <a:gd name="T16" fmla="*/ 5 w 28"/>
                <a:gd name="T17" fmla="*/ 2 h 9"/>
                <a:gd name="T18" fmla="*/ 8 w 28"/>
                <a:gd name="T19" fmla="*/ 2 h 9"/>
                <a:gd name="T20" fmla="*/ 2 w 28"/>
                <a:gd name="T21" fmla="*/ 2 h 9"/>
                <a:gd name="T22" fmla="*/ 2 w 28"/>
                <a:gd name="T23" fmla="*/ 2 h 9"/>
                <a:gd name="T24" fmla="*/ 5 w 28"/>
                <a:gd name="T25" fmla="*/ 2 h 9"/>
                <a:gd name="T26" fmla="*/ 4 w 28"/>
                <a:gd name="T27" fmla="*/ 2 h 9"/>
                <a:gd name="T28" fmla="*/ 2 w 28"/>
                <a:gd name="T29" fmla="*/ 2 h 9"/>
                <a:gd name="T30" fmla="*/ 2 w 28"/>
                <a:gd name="T31" fmla="*/ 3 h 9"/>
                <a:gd name="T32" fmla="*/ 2 w 28"/>
                <a:gd name="T33" fmla="*/ 3 h 9"/>
                <a:gd name="T34" fmla="*/ 5 w 28"/>
                <a:gd name="T35" fmla="*/ 2 h 9"/>
                <a:gd name="T36" fmla="*/ 7 w 28"/>
                <a:gd name="T37" fmla="*/ 2 h 9"/>
                <a:gd name="T38" fmla="*/ 7 w 28"/>
                <a:gd name="T39" fmla="*/ 2 h 9"/>
                <a:gd name="T40" fmla="*/ 10 w 28"/>
                <a:gd name="T41" fmla="*/ 2 h 9"/>
                <a:gd name="T42" fmla="*/ 11 w 28"/>
                <a:gd name="T43" fmla="*/ 2 h 9"/>
                <a:gd name="T44" fmla="*/ 11 w 28"/>
                <a:gd name="T45" fmla="*/ 1 h 9"/>
                <a:gd name="T46" fmla="*/ 7 w 28"/>
                <a:gd name="T47" fmla="*/ 2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9">
                  <a:moveTo>
                    <a:pt x="15" y="4"/>
                  </a:moveTo>
                  <a:cubicBezTo>
                    <a:pt x="16" y="4"/>
                    <a:pt x="18" y="3"/>
                    <a:pt x="20" y="2"/>
                  </a:cubicBezTo>
                  <a:cubicBezTo>
                    <a:pt x="17" y="3"/>
                    <a:pt x="15" y="5"/>
                    <a:pt x="10" y="6"/>
                  </a:cubicBezTo>
                  <a:cubicBezTo>
                    <a:pt x="13" y="5"/>
                    <a:pt x="8" y="6"/>
                    <a:pt x="8" y="5"/>
                  </a:cubicBezTo>
                  <a:cubicBezTo>
                    <a:pt x="11" y="5"/>
                    <a:pt x="16" y="3"/>
                    <a:pt x="17" y="3"/>
                  </a:cubicBezTo>
                  <a:cubicBezTo>
                    <a:pt x="16" y="3"/>
                    <a:pt x="18" y="2"/>
                    <a:pt x="18" y="2"/>
                  </a:cubicBezTo>
                  <a:cubicBezTo>
                    <a:pt x="15" y="3"/>
                    <a:pt x="16" y="2"/>
                    <a:pt x="12" y="4"/>
                  </a:cubicBezTo>
                  <a:cubicBezTo>
                    <a:pt x="9" y="4"/>
                    <a:pt x="7" y="4"/>
                    <a:pt x="9" y="4"/>
                  </a:cubicBezTo>
                  <a:cubicBezTo>
                    <a:pt x="11" y="3"/>
                    <a:pt x="11" y="3"/>
                    <a:pt x="11" y="3"/>
                  </a:cubicBezTo>
                  <a:cubicBezTo>
                    <a:pt x="16" y="3"/>
                    <a:pt x="13" y="3"/>
                    <a:pt x="17" y="2"/>
                  </a:cubicBezTo>
                  <a:cubicBezTo>
                    <a:pt x="11" y="3"/>
                    <a:pt x="12" y="1"/>
                    <a:pt x="2" y="2"/>
                  </a:cubicBezTo>
                  <a:cubicBezTo>
                    <a:pt x="0" y="2"/>
                    <a:pt x="2" y="2"/>
                    <a:pt x="3" y="3"/>
                  </a:cubicBezTo>
                  <a:cubicBezTo>
                    <a:pt x="5" y="2"/>
                    <a:pt x="8" y="2"/>
                    <a:pt x="10" y="2"/>
                  </a:cubicBezTo>
                  <a:cubicBezTo>
                    <a:pt x="8" y="2"/>
                    <a:pt x="11" y="2"/>
                    <a:pt x="8" y="3"/>
                  </a:cubicBezTo>
                  <a:cubicBezTo>
                    <a:pt x="4" y="3"/>
                    <a:pt x="4" y="3"/>
                    <a:pt x="4" y="3"/>
                  </a:cubicBezTo>
                  <a:cubicBezTo>
                    <a:pt x="2" y="5"/>
                    <a:pt x="4" y="7"/>
                    <a:pt x="6" y="9"/>
                  </a:cubicBezTo>
                  <a:cubicBezTo>
                    <a:pt x="6" y="8"/>
                    <a:pt x="6" y="8"/>
                    <a:pt x="6" y="8"/>
                  </a:cubicBezTo>
                  <a:cubicBezTo>
                    <a:pt x="8" y="7"/>
                    <a:pt x="9" y="7"/>
                    <a:pt x="10" y="7"/>
                  </a:cubicBezTo>
                  <a:cubicBezTo>
                    <a:pt x="16" y="4"/>
                    <a:pt x="16" y="4"/>
                    <a:pt x="16" y="4"/>
                  </a:cubicBezTo>
                  <a:cubicBezTo>
                    <a:pt x="16" y="5"/>
                    <a:pt x="17" y="4"/>
                    <a:pt x="14" y="5"/>
                  </a:cubicBezTo>
                  <a:cubicBezTo>
                    <a:pt x="17" y="4"/>
                    <a:pt x="19" y="4"/>
                    <a:pt x="21" y="3"/>
                  </a:cubicBezTo>
                  <a:cubicBezTo>
                    <a:pt x="22" y="2"/>
                    <a:pt x="19" y="4"/>
                    <a:pt x="23" y="2"/>
                  </a:cubicBezTo>
                  <a:cubicBezTo>
                    <a:pt x="28" y="0"/>
                    <a:pt x="19" y="3"/>
                    <a:pt x="24" y="1"/>
                  </a:cubicBezTo>
                  <a:lnTo>
                    <a:pt x="15"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0" name="Freeform 490">
              <a:extLst>
                <a:ext uri="{FF2B5EF4-FFF2-40B4-BE49-F238E27FC236}">
                  <a16:creationId xmlns:a16="http://schemas.microsoft.com/office/drawing/2014/main" id="{3FAF7406-04F5-4688-BBEE-029330EA5D15}"/>
                </a:ext>
              </a:extLst>
            </p:cNvPr>
            <p:cNvSpPr>
              <a:spLocks/>
            </p:cNvSpPr>
            <p:nvPr/>
          </p:nvSpPr>
          <p:spPr bwMode="auto">
            <a:xfrm>
              <a:off x="4718" y="3196"/>
              <a:ext cx="2" cy="1"/>
            </a:xfrm>
            <a:custGeom>
              <a:avLst/>
              <a:gdLst>
                <a:gd name="T0" fmla="*/ 2 w 2"/>
                <a:gd name="T1" fmla="*/ 0 h 1"/>
                <a:gd name="T2" fmla="*/ 0 w 2"/>
                <a:gd name="T3" fmla="*/ 1 h 1"/>
                <a:gd name="T4" fmla="*/ 1 w 2"/>
                <a:gd name="T5" fmla="*/ 1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0" y="1"/>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1" name="Freeform 491">
              <a:extLst>
                <a:ext uri="{FF2B5EF4-FFF2-40B4-BE49-F238E27FC236}">
                  <a16:creationId xmlns:a16="http://schemas.microsoft.com/office/drawing/2014/main" id="{89AF58F5-929A-4837-8AE8-BBB7F4932DD3}"/>
                </a:ext>
              </a:extLst>
            </p:cNvPr>
            <p:cNvSpPr>
              <a:spLocks/>
            </p:cNvSpPr>
            <p:nvPr/>
          </p:nvSpPr>
          <p:spPr bwMode="auto">
            <a:xfrm>
              <a:off x="4710" y="3199"/>
              <a:ext cx="3" cy="2"/>
            </a:xfrm>
            <a:custGeom>
              <a:avLst/>
              <a:gdLst>
                <a:gd name="T0" fmla="*/ 0 w 4"/>
                <a:gd name="T1" fmla="*/ 2 h 2"/>
                <a:gd name="T2" fmla="*/ 2 w 4"/>
                <a:gd name="T3" fmla="*/ 0 h 2"/>
                <a:gd name="T4" fmla="*/ 0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2"/>
                  </a:moveTo>
                  <a:cubicBezTo>
                    <a:pt x="3" y="0"/>
                    <a:pt x="3" y="0"/>
                    <a:pt x="3" y="0"/>
                  </a:cubicBezTo>
                  <a:cubicBezTo>
                    <a:pt x="4" y="0"/>
                    <a:pt x="2" y="0"/>
                    <a:pt x="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2" name="Freeform 492">
              <a:extLst>
                <a:ext uri="{FF2B5EF4-FFF2-40B4-BE49-F238E27FC236}">
                  <a16:creationId xmlns:a16="http://schemas.microsoft.com/office/drawing/2014/main" id="{63567640-D944-4E79-BBBE-71855954F82F}"/>
                </a:ext>
              </a:extLst>
            </p:cNvPr>
            <p:cNvSpPr>
              <a:spLocks/>
            </p:cNvSpPr>
            <p:nvPr/>
          </p:nvSpPr>
          <p:spPr bwMode="auto">
            <a:xfrm>
              <a:off x="4717" y="3193"/>
              <a:ext cx="3" cy="1"/>
            </a:xfrm>
            <a:custGeom>
              <a:avLst/>
              <a:gdLst>
                <a:gd name="T0" fmla="*/ 3 w 3"/>
                <a:gd name="T1" fmla="*/ 1 h 1"/>
                <a:gd name="T2" fmla="*/ 2 w 3"/>
                <a:gd name="T3" fmla="*/ 0 h 1"/>
                <a:gd name="T4" fmla="*/ 0 w 3"/>
                <a:gd name="T5" fmla="*/ 1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cubicBezTo>
                    <a:pt x="2" y="0"/>
                    <a:pt x="2" y="0"/>
                    <a:pt x="2" y="0"/>
                  </a:cubicBezTo>
                  <a:cubicBezTo>
                    <a:pt x="0" y="1"/>
                    <a:pt x="0" y="1"/>
                    <a:pt x="0" y="1"/>
                  </a:cubicBezTo>
                  <a:cubicBezTo>
                    <a:pt x="2" y="1"/>
                    <a:pt x="2" y="1"/>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3" name="Freeform 493">
              <a:extLst>
                <a:ext uri="{FF2B5EF4-FFF2-40B4-BE49-F238E27FC236}">
                  <a16:creationId xmlns:a16="http://schemas.microsoft.com/office/drawing/2014/main" id="{119F3233-14C5-434D-854A-436240D39B32}"/>
                </a:ext>
              </a:extLst>
            </p:cNvPr>
            <p:cNvSpPr>
              <a:spLocks/>
            </p:cNvSpPr>
            <p:nvPr/>
          </p:nvSpPr>
          <p:spPr bwMode="auto">
            <a:xfrm>
              <a:off x="4706" y="3192"/>
              <a:ext cx="10" cy="2"/>
            </a:xfrm>
            <a:custGeom>
              <a:avLst/>
              <a:gdLst>
                <a:gd name="T0" fmla="*/ 0 w 13"/>
                <a:gd name="T1" fmla="*/ 0 h 3"/>
                <a:gd name="T2" fmla="*/ 0 w 13"/>
                <a:gd name="T3" fmla="*/ 1 h 3"/>
                <a:gd name="T4" fmla="*/ 4 w 13"/>
                <a:gd name="T5" fmla="*/ 1 h 3"/>
                <a:gd name="T6" fmla="*/ 2 w 13"/>
                <a:gd name="T7" fmla="*/ 1 h 3"/>
                <a:gd name="T8" fmla="*/ 2 w 13"/>
                <a:gd name="T9" fmla="*/ 0 h 3"/>
                <a:gd name="T10" fmla="*/ 0 w 13"/>
                <a:gd name="T11" fmla="*/ 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3">
                  <a:moveTo>
                    <a:pt x="0" y="0"/>
                  </a:moveTo>
                  <a:cubicBezTo>
                    <a:pt x="0" y="1"/>
                    <a:pt x="3" y="1"/>
                    <a:pt x="0" y="2"/>
                  </a:cubicBezTo>
                  <a:cubicBezTo>
                    <a:pt x="4" y="3"/>
                    <a:pt x="8" y="2"/>
                    <a:pt x="12" y="2"/>
                  </a:cubicBezTo>
                  <a:cubicBezTo>
                    <a:pt x="13" y="1"/>
                    <a:pt x="6" y="2"/>
                    <a:pt x="4" y="1"/>
                  </a:cubicBezTo>
                  <a:cubicBezTo>
                    <a:pt x="8" y="1"/>
                    <a:pt x="4" y="0"/>
                    <a:pt x="4" y="0"/>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4" name="Freeform 494">
              <a:extLst>
                <a:ext uri="{FF2B5EF4-FFF2-40B4-BE49-F238E27FC236}">
                  <a16:creationId xmlns:a16="http://schemas.microsoft.com/office/drawing/2014/main" id="{758603CF-297C-4FE0-A3AA-F1ADE1F90009}"/>
                </a:ext>
              </a:extLst>
            </p:cNvPr>
            <p:cNvSpPr>
              <a:spLocks/>
            </p:cNvSpPr>
            <p:nvPr/>
          </p:nvSpPr>
          <p:spPr bwMode="auto">
            <a:xfrm>
              <a:off x="4708" y="3173"/>
              <a:ext cx="17" cy="22"/>
            </a:xfrm>
            <a:custGeom>
              <a:avLst/>
              <a:gdLst>
                <a:gd name="T0" fmla="*/ 5 w 21"/>
                <a:gd name="T1" fmla="*/ 10 h 27"/>
                <a:gd name="T2" fmla="*/ 4 w 21"/>
                <a:gd name="T3" fmla="*/ 9 h 27"/>
                <a:gd name="T4" fmla="*/ 5 w 21"/>
                <a:gd name="T5" fmla="*/ 10 h 27"/>
                <a:gd name="T6" fmla="*/ 6 w 21"/>
                <a:gd name="T7" fmla="*/ 10 h 27"/>
                <a:gd name="T8" fmla="*/ 6 w 21"/>
                <a:gd name="T9" fmla="*/ 9 h 27"/>
                <a:gd name="T10" fmla="*/ 5 w 21"/>
                <a:gd name="T11" fmla="*/ 9 h 27"/>
                <a:gd name="T12" fmla="*/ 3 w 21"/>
                <a:gd name="T13" fmla="*/ 8 h 27"/>
                <a:gd name="T14" fmla="*/ 7 w 21"/>
                <a:gd name="T15" fmla="*/ 9 h 27"/>
                <a:gd name="T16" fmla="*/ 2 w 21"/>
                <a:gd name="T17" fmla="*/ 7 h 27"/>
                <a:gd name="T18" fmla="*/ 4 w 21"/>
                <a:gd name="T19" fmla="*/ 7 h 27"/>
                <a:gd name="T20" fmla="*/ 4 w 21"/>
                <a:gd name="T21" fmla="*/ 7 h 27"/>
                <a:gd name="T22" fmla="*/ 4 w 21"/>
                <a:gd name="T23" fmla="*/ 7 h 27"/>
                <a:gd name="T24" fmla="*/ 6 w 21"/>
                <a:gd name="T25" fmla="*/ 8 h 27"/>
                <a:gd name="T26" fmla="*/ 6 w 21"/>
                <a:gd name="T27" fmla="*/ 7 h 27"/>
                <a:gd name="T28" fmla="*/ 7 w 21"/>
                <a:gd name="T29" fmla="*/ 8 h 27"/>
                <a:gd name="T30" fmla="*/ 4 w 21"/>
                <a:gd name="T31" fmla="*/ 2 h 27"/>
                <a:gd name="T32" fmla="*/ 4 w 21"/>
                <a:gd name="T33" fmla="*/ 1 h 27"/>
                <a:gd name="T34" fmla="*/ 4 w 21"/>
                <a:gd name="T35" fmla="*/ 5 h 27"/>
                <a:gd name="T36" fmla="*/ 3 w 21"/>
                <a:gd name="T37" fmla="*/ 5 h 27"/>
                <a:gd name="T38" fmla="*/ 4 w 21"/>
                <a:gd name="T39" fmla="*/ 2 h 27"/>
                <a:gd name="T40" fmla="*/ 3 w 21"/>
                <a:gd name="T41" fmla="*/ 2 h 27"/>
                <a:gd name="T42" fmla="*/ 3 w 21"/>
                <a:gd name="T43" fmla="*/ 0 h 27"/>
                <a:gd name="T44" fmla="*/ 2 w 21"/>
                <a:gd name="T45" fmla="*/ 4 h 27"/>
                <a:gd name="T46" fmla="*/ 2 w 21"/>
                <a:gd name="T47" fmla="*/ 3 h 27"/>
                <a:gd name="T48" fmla="*/ 2 w 21"/>
                <a:gd name="T49" fmla="*/ 7 h 27"/>
                <a:gd name="T50" fmla="*/ 2 w 21"/>
                <a:gd name="T51" fmla="*/ 4 h 27"/>
                <a:gd name="T52" fmla="*/ 4 w 21"/>
                <a:gd name="T53" fmla="*/ 6 h 27"/>
                <a:gd name="T54" fmla="*/ 2 w 21"/>
                <a:gd name="T55" fmla="*/ 4 h 27"/>
                <a:gd name="T56" fmla="*/ 4 w 21"/>
                <a:gd name="T57" fmla="*/ 6 h 27"/>
                <a:gd name="T58" fmla="*/ 2 w 21"/>
                <a:gd name="T59" fmla="*/ 5 h 27"/>
                <a:gd name="T60" fmla="*/ 4 w 21"/>
                <a:gd name="T61" fmla="*/ 6 h 27"/>
                <a:gd name="T62" fmla="*/ 2 w 21"/>
                <a:gd name="T63" fmla="*/ 5 h 27"/>
                <a:gd name="T64" fmla="*/ 1 w 21"/>
                <a:gd name="T65" fmla="*/ 8 h 27"/>
                <a:gd name="T66" fmla="*/ 2 w 21"/>
                <a:gd name="T67" fmla="*/ 8 h 27"/>
                <a:gd name="T68" fmla="*/ 2 w 21"/>
                <a:gd name="T69" fmla="*/ 10 h 27"/>
                <a:gd name="T70" fmla="*/ 4 w 21"/>
                <a:gd name="T71" fmla="*/ 10 h 27"/>
                <a:gd name="T72" fmla="*/ 0 w 21"/>
                <a:gd name="T73" fmla="*/ 9 h 27"/>
                <a:gd name="T74" fmla="*/ 1 w 21"/>
                <a:gd name="T75" fmla="*/ 10 h 27"/>
                <a:gd name="T76" fmla="*/ 2 w 21"/>
                <a:gd name="T77" fmla="*/ 10 h 27"/>
                <a:gd name="T78" fmla="*/ 1 w 21"/>
                <a:gd name="T79" fmla="*/ 10 h 27"/>
                <a:gd name="T80" fmla="*/ 6 w 21"/>
                <a:gd name="T81" fmla="*/ 10 h 27"/>
                <a:gd name="T82" fmla="*/ 7 w 21"/>
                <a:gd name="T83" fmla="*/ 10 h 27"/>
                <a:gd name="T84" fmla="*/ 5 w 21"/>
                <a:gd name="T85" fmla="*/ 10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7">
                  <a:moveTo>
                    <a:pt x="11" y="22"/>
                  </a:moveTo>
                  <a:cubicBezTo>
                    <a:pt x="11" y="22"/>
                    <a:pt x="8" y="21"/>
                    <a:pt x="10" y="21"/>
                  </a:cubicBezTo>
                  <a:cubicBezTo>
                    <a:pt x="12" y="21"/>
                    <a:pt x="13" y="22"/>
                    <a:pt x="12" y="22"/>
                  </a:cubicBezTo>
                  <a:cubicBezTo>
                    <a:pt x="18" y="23"/>
                    <a:pt x="12" y="21"/>
                    <a:pt x="15" y="22"/>
                  </a:cubicBezTo>
                  <a:cubicBezTo>
                    <a:pt x="13" y="21"/>
                    <a:pt x="13" y="21"/>
                    <a:pt x="13" y="21"/>
                  </a:cubicBezTo>
                  <a:cubicBezTo>
                    <a:pt x="14" y="21"/>
                    <a:pt x="9" y="20"/>
                    <a:pt x="12" y="20"/>
                  </a:cubicBezTo>
                  <a:cubicBezTo>
                    <a:pt x="11" y="19"/>
                    <a:pt x="11" y="19"/>
                    <a:pt x="7" y="18"/>
                  </a:cubicBezTo>
                  <a:cubicBezTo>
                    <a:pt x="12" y="19"/>
                    <a:pt x="12" y="19"/>
                    <a:pt x="16" y="20"/>
                  </a:cubicBezTo>
                  <a:cubicBezTo>
                    <a:pt x="14" y="19"/>
                    <a:pt x="9" y="18"/>
                    <a:pt x="5" y="16"/>
                  </a:cubicBezTo>
                  <a:cubicBezTo>
                    <a:pt x="11" y="18"/>
                    <a:pt x="5" y="15"/>
                    <a:pt x="9" y="16"/>
                  </a:cubicBezTo>
                  <a:cubicBezTo>
                    <a:pt x="10" y="16"/>
                    <a:pt x="11" y="17"/>
                    <a:pt x="10" y="17"/>
                  </a:cubicBezTo>
                  <a:cubicBezTo>
                    <a:pt x="15" y="19"/>
                    <a:pt x="9" y="16"/>
                    <a:pt x="10" y="16"/>
                  </a:cubicBezTo>
                  <a:cubicBezTo>
                    <a:pt x="15" y="18"/>
                    <a:pt x="15" y="18"/>
                    <a:pt x="15" y="18"/>
                  </a:cubicBezTo>
                  <a:cubicBezTo>
                    <a:pt x="14" y="18"/>
                    <a:pt x="12" y="16"/>
                    <a:pt x="15" y="17"/>
                  </a:cubicBezTo>
                  <a:cubicBezTo>
                    <a:pt x="17" y="19"/>
                    <a:pt x="17" y="19"/>
                    <a:pt x="17" y="19"/>
                  </a:cubicBezTo>
                  <a:cubicBezTo>
                    <a:pt x="12" y="12"/>
                    <a:pt x="21" y="27"/>
                    <a:pt x="9" y="4"/>
                  </a:cubicBezTo>
                  <a:cubicBezTo>
                    <a:pt x="9" y="1"/>
                    <a:pt x="9" y="1"/>
                    <a:pt x="9" y="1"/>
                  </a:cubicBezTo>
                  <a:cubicBezTo>
                    <a:pt x="8" y="5"/>
                    <a:pt x="10" y="3"/>
                    <a:pt x="9" y="11"/>
                  </a:cubicBezTo>
                  <a:cubicBezTo>
                    <a:pt x="10" y="1"/>
                    <a:pt x="8" y="14"/>
                    <a:pt x="8" y="10"/>
                  </a:cubicBezTo>
                  <a:cubicBezTo>
                    <a:pt x="8" y="6"/>
                    <a:pt x="8" y="8"/>
                    <a:pt x="9" y="4"/>
                  </a:cubicBezTo>
                  <a:cubicBezTo>
                    <a:pt x="8" y="8"/>
                    <a:pt x="8" y="5"/>
                    <a:pt x="8" y="6"/>
                  </a:cubicBezTo>
                  <a:cubicBezTo>
                    <a:pt x="9" y="2"/>
                    <a:pt x="7" y="5"/>
                    <a:pt x="8" y="0"/>
                  </a:cubicBezTo>
                  <a:cubicBezTo>
                    <a:pt x="6" y="9"/>
                    <a:pt x="6" y="9"/>
                    <a:pt x="6" y="9"/>
                  </a:cubicBezTo>
                  <a:cubicBezTo>
                    <a:pt x="6" y="6"/>
                    <a:pt x="6" y="6"/>
                    <a:pt x="5" y="7"/>
                  </a:cubicBezTo>
                  <a:cubicBezTo>
                    <a:pt x="6" y="7"/>
                    <a:pt x="4" y="14"/>
                    <a:pt x="4" y="16"/>
                  </a:cubicBezTo>
                  <a:cubicBezTo>
                    <a:pt x="4" y="11"/>
                    <a:pt x="11" y="20"/>
                    <a:pt x="6" y="8"/>
                  </a:cubicBezTo>
                  <a:cubicBezTo>
                    <a:pt x="11" y="12"/>
                    <a:pt x="5" y="9"/>
                    <a:pt x="9" y="12"/>
                  </a:cubicBezTo>
                  <a:cubicBezTo>
                    <a:pt x="4" y="9"/>
                    <a:pt x="4" y="9"/>
                    <a:pt x="4" y="9"/>
                  </a:cubicBezTo>
                  <a:cubicBezTo>
                    <a:pt x="5" y="11"/>
                    <a:pt x="7" y="11"/>
                    <a:pt x="9" y="12"/>
                  </a:cubicBezTo>
                  <a:cubicBezTo>
                    <a:pt x="10" y="13"/>
                    <a:pt x="6" y="11"/>
                    <a:pt x="4" y="10"/>
                  </a:cubicBezTo>
                  <a:cubicBezTo>
                    <a:pt x="4" y="11"/>
                    <a:pt x="6" y="11"/>
                    <a:pt x="9" y="13"/>
                  </a:cubicBezTo>
                  <a:cubicBezTo>
                    <a:pt x="2" y="10"/>
                    <a:pt x="2" y="10"/>
                    <a:pt x="2" y="10"/>
                  </a:cubicBezTo>
                  <a:cubicBezTo>
                    <a:pt x="3" y="14"/>
                    <a:pt x="6" y="17"/>
                    <a:pt x="1" y="18"/>
                  </a:cubicBezTo>
                  <a:cubicBezTo>
                    <a:pt x="6" y="19"/>
                    <a:pt x="6" y="19"/>
                    <a:pt x="6" y="19"/>
                  </a:cubicBezTo>
                  <a:cubicBezTo>
                    <a:pt x="3" y="20"/>
                    <a:pt x="15" y="23"/>
                    <a:pt x="6" y="22"/>
                  </a:cubicBezTo>
                  <a:cubicBezTo>
                    <a:pt x="10" y="23"/>
                    <a:pt x="10" y="23"/>
                    <a:pt x="10" y="23"/>
                  </a:cubicBezTo>
                  <a:cubicBezTo>
                    <a:pt x="8" y="22"/>
                    <a:pt x="3" y="22"/>
                    <a:pt x="0" y="21"/>
                  </a:cubicBezTo>
                  <a:cubicBezTo>
                    <a:pt x="2" y="22"/>
                    <a:pt x="0" y="22"/>
                    <a:pt x="1" y="23"/>
                  </a:cubicBezTo>
                  <a:cubicBezTo>
                    <a:pt x="3" y="22"/>
                    <a:pt x="3" y="22"/>
                    <a:pt x="3" y="22"/>
                  </a:cubicBezTo>
                  <a:cubicBezTo>
                    <a:pt x="7" y="23"/>
                    <a:pt x="5" y="23"/>
                    <a:pt x="1" y="23"/>
                  </a:cubicBezTo>
                  <a:cubicBezTo>
                    <a:pt x="6" y="24"/>
                    <a:pt x="9" y="23"/>
                    <a:pt x="13" y="23"/>
                  </a:cubicBezTo>
                  <a:cubicBezTo>
                    <a:pt x="5" y="22"/>
                    <a:pt x="21" y="24"/>
                    <a:pt x="17" y="23"/>
                  </a:cubicBezTo>
                  <a:cubicBezTo>
                    <a:pt x="15" y="22"/>
                    <a:pt x="13" y="22"/>
                    <a:pt x="11" y="2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5" name="Freeform 495">
              <a:extLst>
                <a:ext uri="{FF2B5EF4-FFF2-40B4-BE49-F238E27FC236}">
                  <a16:creationId xmlns:a16="http://schemas.microsoft.com/office/drawing/2014/main" id="{2F0FED1B-6895-4C33-A7D7-7FC24C8D62D1}"/>
                </a:ext>
              </a:extLst>
            </p:cNvPr>
            <p:cNvSpPr>
              <a:spLocks/>
            </p:cNvSpPr>
            <p:nvPr/>
          </p:nvSpPr>
          <p:spPr bwMode="auto">
            <a:xfrm>
              <a:off x="4707" y="3190"/>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6" name="Freeform 496">
              <a:extLst>
                <a:ext uri="{FF2B5EF4-FFF2-40B4-BE49-F238E27FC236}">
                  <a16:creationId xmlns:a16="http://schemas.microsoft.com/office/drawing/2014/main" id="{552035D9-7037-4B88-9D31-9F6648E5829B}"/>
                </a:ext>
              </a:extLst>
            </p:cNvPr>
            <p:cNvSpPr>
              <a:spLocks/>
            </p:cNvSpPr>
            <p:nvPr/>
          </p:nvSpPr>
          <p:spPr bwMode="auto">
            <a:xfrm>
              <a:off x="4712" y="3179"/>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7" name="Rectangle 497">
              <a:extLst>
                <a:ext uri="{FF2B5EF4-FFF2-40B4-BE49-F238E27FC236}">
                  <a16:creationId xmlns:a16="http://schemas.microsoft.com/office/drawing/2014/main" id="{56DD59BF-91A8-4AFB-B6B6-55114804BE3B}"/>
                </a:ext>
              </a:extLst>
            </p:cNvPr>
            <p:cNvSpPr>
              <a:spLocks noChangeArrowheads="1"/>
            </p:cNvSpPr>
            <p:nvPr/>
          </p:nvSpPr>
          <p:spPr bwMode="auto">
            <a:xfrm>
              <a:off x="4709" y="3192"/>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48" name="Freeform 498">
              <a:extLst>
                <a:ext uri="{FF2B5EF4-FFF2-40B4-BE49-F238E27FC236}">
                  <a16:creationId xmlns:a16="http://schemas.microsoft.com/office/drawing/2014/main" id="{37BE21B0-2F5F-4FCC-8602-B34E918EA7D9}"/>
                </a:ext>
              </a:extLst>
            </p:cNvPr>
            <p:cNvSpPr>
              <a:spLocks/>
            </p:cNvSpPr>
            <p:nvPr/>
          </p:nvSpPr>
          <p:spPr bwMode="auto">
            <a:xfrm>
              <a:off x="4716" y="3193"/>
              <a:ext cx="2" cy="0"/>
            </a:xfrm>
            <a:custGeom>
              <a:avLst/>
              <a:gdLst>
                <a:gd name="T0" fmla="*/ 2 w 2"/>
                <a:gd name="T1" fmla="*/ 2 w 2"/>
                <a:gd name="T2" fmla="*/ 0 w 2"/>
                <a:gd name="T3" fmla="*/ 2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9" name="Freeform 499">
              <a:extLst>
                <a:ext uri="{FF2B5EF4-FFF2-40B4-BE49-F238E27FC236}">
                  <a16:creationId xmlns:a16="http://schemas.microsoft.com/office/drawing/2014/main" id="{760E0284-5BD4-417D-A8A3-CDC4FD784EB5}"/>
                </a:ext>
              </a:extLst>
            </p:cNvPr>
            <p:cNvSpPr>
              <a:spLocks/>
            </p:cNvSpPr>
            <p:nvPr/>
          </p:nvSpPr>
          <p:spPr bwMode="auto">
            <a:xfrm>
              <a:off x="4711" y="3174"/>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lnTo>
                    <a:pt x="0" y="2"/>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0" name="Freeform 500">
              <a:extLst>
                <a:ext uri="{FF2B5EF4-FFF2-40B4-BE49-F238E27FC236}">
                  <a16:creationId xmlns:a16="http://schemas.microsoft.com/office/drawing/2014/main" id="{9A59962D-8BC6-4A88-AD58-0C5AF349C1C7}"/>
                </a:ext>
              </a:extLst>
            </p:cNvPr>
            <p:cNvSpPr>
              <a:spLocks/>
            </p:cNvSpPr>
            <p:nvPr/>
          </p:nvSpPr>
          <p:spPr bwMode="auto">
            <a:xfrm>
              <a:off x="4708" y="317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1" name="Freeform 501">
              <a:extLst>
                <a:ext uri="{FF2B5EF4-FFF2-40B4-BE49-F238E27FC236}">
                  <a16:creationId xmlns:a16="http://schemas.microsoft.com/office/drawing/2014/main" id="{2E4CA348-6093-483F-871A-3354158378BC}"/>
                </a:ext>
              </a:extLst>
            </p:cNvPr>
            <p:cNvSpPr>
              <a:spLocks/>
            </p:cNvSpPr>
            <p:nvPr/>
          </p:nvSpPr>
          <p:spPr bwMode="auto">
            <a:xfrm>
              <a:off x="4681" y="3163"/>
              <a:ext cx="32" cy="24"/>
            </a:xfrm>
            <a:custGeom>
              <a:avLst/>
              <a:gdLst>
                <a:gd name="T0" fmla="*/ 6 w 39"/>
                <a:gd name="T1" fmla="*/ 2 h 29"/>
                <a:gd name="T2" fmla="*/ 3 w 39"/>
                <a:gd name="T3" fmla="*/ 2 h 29"/>
                <a:gd name="T4" fmla="*/ 2 w 39"/>
                <a:gd name="T5" fmla="*/ 4 h 29"/>
                <a:gd name="T6" fmla="*/ 4 w 39"/>
                <a:gd name="T7" fmla="*/ 4 h 29"/>
                <a:gd name="T8" fmla="*/ 6 w 39"/>
                <a:gd name="T9" fmla="*/ 6 h 29"/>
                <a:gd name="T10" fmla="*/ 6 w 39"/>
                <a:gd name="T11" fmla="*/ 7 h 29"/>
                <a:gd name="T12" fmla="*/ 9 w 39"/>
                <a:gd name="T13" fmla="*/ 7 h 29"/>
                <a:gd name="T14" fmla="*/ 8 w 39"/>
                <a:gd name="T15" fmla="*/ 7 h 29"/>
                <a:gd name="T16" fmla="*/ 8 w 39"/>
                <a:gd name="T17" fmla="*/ 8 h 29"/>
                <a:gd name="T18" fmla="*/ 11 w 39"/>
                <a:gd name="T19" fmla="*/ 5 h 29"/>
                <a:gd name="T20" fmla="*/ 12 w 39"/>
                <a:gd name="T21" fmla="*/ 6 h 29"/>
                <a:gd name="T22" fmla="*/ 11 w 39"/>
                <a:gd name="T23" fmla="*/ 7 h 29"/>
                <a:gd name="T24" fmla="*/ 12 w 39"/>
                <a:gd name="T25" fmla="*/ 8 h 29"/>
                <a:gd name="T26" fmla="*/ 13 w 39"/>
                <a:gd name="T27" fmla="*/ 10 h 29"/>
                <a:gd name="T28" fmla="*/ 14 w 39"/>
                <a:gd name="T29" fmla="*/ 9 h 29"/>
                <a:gd name="T30" fmla="*/ 15 w 39"/>
                <a:gd name="T31" fmla="*/ 7 h 29"/>
                <a:gd name="T32" fmla="*/ 14 w 39"/>
                <a:gd name="T33" fmla="*/ 10 h 29"/>
                <a:gd name="T34" fmla="*/ 15 w 39"/>
                <a:gd name="T35" fmla="*/ 10 h 29"/>
                <a:gd name="T36" fmla="*/ 17 w 39"/>
                <a:gd name="T37" fmla="*/ 10 h 29"/>
                <a:gd name="T38" fmla="*/ 16 w 39"/>
                <a:gd name="T39" fmla="*/ 10 h 29"/>
                <a:gd name="T40" fmla="*/ 16 w 39"/>
                <a:gd name="T41" fmla="*/ 11 h 29"/>
                <a:gd name="T42" fmla="*/ 17 w 39"/>
                <a:gd name="T43" fmla="*/ 6 h 29"/>
                <a:gd name="T44" fmla="*/ 17 w 39"/>
                <a:gd name="T45" fmla="*/ 5 h 29"/>
                <a:gd name="T46" fmla="*/ 17 w 39"/>
                <a:gd name="T47" fmla="*/ 5 h 29"/>
                <a:gd name="T48" fmla="*/ 17 w 39"/>
                <a:gd name="T49" fmla="*/ 4 h 29"/>
                <a:gd name="T50" fmla="*/ 16 w 39"/>
                <a:gd name="T51" fmla="*/ 4 h 29"/>
                <a:gd name="T52" fmla="*/ 14 w 39"/>
                <a:gd name="T53" fmla="*/ 5 h 29"/>
                <a:gd name="T54" fmla="*/ 15 w 39"/>
                <a:gd name="T55" fmla="*/ 4 h 29"/>
                <a:gd name="T56" fmla="*/ 15 w 39"/>
                <a:gd name="T57" fmla="*/ 4 h 29"/>
                <a:gd name="T58" fmla="*/ 14 w 39"/>
                <a:gd name="T59" fmla="*/ 4 h 29"/>
                <a:gd name="T60" fmla="*/ 13 w 39"/>
                <a:gd name="T61" fmla="*/ 5 h 29"/>
                <a:gd name="T62" fmla="*/ 14 w 39"/>
                <a:gd name="T63" fmla="*/ 3 h 29"/>
                <a:gd name="T64" fmla="*/ 14 w 39"/>
                <a:gd name="T65" fmla="*/ 2 h 29"/>
                <a:gd name="T66" fmla="*/ 12 w 39"/>
                <a:gd name="T67" fmla="*/ 4 h 29"/>
                <a:gd name="T68" fmla="*/ 11 w 39"/>
                <a:gd name="T69" fmla="*/ 5 h 29"/>
                <a:gd name="T70" fmla="*/ 9 w 39"/>
                <a:gd name="T71" fmla="*/ 4 h 29"/>
                <a:gd name="T72" fmla="*/ 9 w 39"/>
                <a:gd name="T73" fmla="*/ 4 h 29"/>
                <a:gd name="T74" fmla="*/ 8 w 39"/>
                <a:gd name="T75" fmla="*/ 2 h 29"/>
                <a:gd name="T76" fmla="*/ 6 w 39"/>
                <a:gd name="T77" fmla="*/ 5 h 29"/>
                <a:gd name="T78" fmla="*/ 9 w 39"/>
                <a:gd name="T79" fmla="*/ 2 h 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 h="29">
                  <a:moveTo>
                    <a:pt x="20" y="2"/>
                  </a:moveTo>
                  <a:cubicBezTo>
                    <a:pt x="18" y="2"/>
                    <a:pt x="17" y="2"/>
                    <a:pt x="13" y="3"/>
                  </a:cubicBezTo>
                  <a:cubicBezTo>
                    <a:pt x="15" y="2"/>
                    <a:pt x="15" y="2"/>
                    <a:pt x="15" y="2"/>
                  </a:cubicBezTo>
                  <a:cubicBezTo>
                    <a:pt x="14" y="3"/>
                    <a:pt x="10" y="3"/>
                    <a:pt x="7" y="5"/>
                  </a:cubicBezTo>
                  <a:cubicBezTo>
                    <a:pt x="9" y="5"/>
                    <a:pt x="9" y="5"/>
                    <a:pt x="9" y="5"/>
                  </a:cubicBezTo>
                  <a:cubicBezTo>
                    <a:pt x="12" y="4"/>
                    <a:pt x="5" y="7"/>
                    <a:pt x="4" y="8"/>
                  </a:cubicBezTo>
                  <a:cubicBezTo>
                    <a:pt x="6" y="8"/>
                    <a:pt x="14" y="5"/>
                    <a:pt x="12" y="6"/>
                  </a:cubicBezTo>
                  <a:cubicBezTo>
                    <a:pt x="12" y="7"/>
                    <a:pt x="10" y="8"/>
                    <a:pt x="9" y="8"/>
                  </a:cubicBezTo>
                  <a:cubicBezTo>
                    <a:pt x="8" y="9"/>
                    <a:pt x="14" y="6"/>
                    <a:pt x="15" y="6"/>
                  </a:cubicBezTo>
                  <a:cubicBezTo>
                    <a:pt x="0" y="15"/>
                    <a:pt x="20" y="5"/>
                    <a:pt x="12" y="12"/>
                  </a:cubicBezTo>
                  <a:cubicBezTo>
                    <a:pt x="13" y="11"/>
                    <a:pt x="12" y="13"/>
                    <a:pt x="16" y="11"/>
                  </a:cubicBezTo>
                  <a:cubicBezTo>
                    <a:pt x="12" y="14"/>
                    <a:pt x="16" y="12"/>
                    <a:pt x="12" y="15"/>
                  </a:cubicBezTo>
                  <a:cubicBezTo>
                    <a:pt x="20" y="9"/>
                    <a:pt x="10" y="20"/>
                    <a:pt x="19" y="12"/>
                  </a:cubicBezTo>
                  <a:cubicBezTo>
                    <a:pt x="17" y="15"/>
                    <a:pt x="20" y="11"/>
                    <a:pt x="19" y="14"/>
                  </a:cubicBezTo>
                  <a:cubicBezTo>
                    <a:pt x="18" y="15"/>
                    <a:pt x="17" y="15"/>
                    <a:pt x="17" y="15"/>
                  </a:cubicBezTo>
                  <a:cubicBezTo>
                    <a:pt x="16" y="17"/>
                    <a:pt x="22" y="12"/>
                    <a:pt x="18" y="16"/>
                  </a:cubicBezTo>
                  <a:cubicBezTo>
                    <a:pt x="18" y="17"/>
                    <a:pt x="20" y="14"/>
                    <a:pt x="23" y="11"/>
                  </a:cubicBezTo>
                  <a:cubicBezTo>
                    <a:pt x="23" y="13"/>
                    <a:pt x="21" y="14"/>
                    <a:pt x="18" y="18"/>
                  </a:cubicBezTo>
                  <a:cubicBezTo>
                    <a:pt x="22" y="14"/>
                    <a:pt x="21" y="16"/>
                    <a:pt x="23" y="14"/>
                  </a:cubicBezTo>
                  <a:cubicBezTo>
                    <a:pt x="23" y="14"/>
                    <a:pt x="24" y="13"/>
                    <a:pt x="25" y="11"/>
                  </a:cubicBezTo>
                  <a:cubicBezTo>
                    <a:pt x="25" y="13"/>
                    <a:pt x="29" y="9"/>
                    <a:pt x="30" y="8"/>
                  </a:cubicBezTo>
                  <a:cubicBezTo>
                    <a:pt x="26" y="13"/>
                    <a:pt x="29" y="8"/>
                    <a:pt x="27" y="12"/>
                  </a:cubicBezTo>
                  <a:cubicBezTo>
                    <a:pt x="24" y="14"/>
                    <a:pt x="24" y="14"/>
                    <a:pt x="21" y="17"/>
                  </a:cubicBezTo>
                  <a:cubicBezTo>
                    <a:pt x="21" y="18"/>
                    <a:pt x="23" y="18"/>
                    <a:pt x="25" y="16"/>
                  </a:cubicBezTo>
                  <a:cubicBezTo>
                    <a:pt x="25" y="17"/>
                    <a:pt x="23" y="19"/>
                    <a:pt x="23" y="19"/>
                  </a:cubicBezTo>
                  <a:cubicBezTo>
                    <a:pt x="22" y="22"/>
                    <a:pt x="28" y="15"/>
                    <a:pt x="27" y="18"/>
                  </a:cubicBezTo>
                  <a:cubicBezTo>
                    <a:pt x="25" y="20"/>
                    <a:pt x="25" y="20"/>
                    <a:pt x="25" y="20"/>
                  </a:cubicBezTo>
                  <a:cubicBezTo>
                    <a:pt x="27" y="17"/>
                    <a:pt x="25" y="22"/>
                    <a:pt x="28" y="20"/>
                  </a:cubicBezTo>
                  <a:cubicBezTo>
                    <a:pt x="30" y="17"/>
                    <a:pt x="30" y="17"/>
                    <a:pt x="30" y="17"/>
                  </a:cubicBezTo>
                  <a:cubicBezTo>
                    <a:pt x="25" y="24"/>
                    <a:pt x="33" y="13"/>
                    <a:pt x="30" y="19"/>
                  </a:cubicBezTo>
                  <a:cubicBezTo>
                    <a:pt x="33" y="14"/>
                    <a:pt x="35" y="11"/>
                    <a:pt x="35" y="11"/>
                  </a:cubicBezTo>
                  <a:cubicBezTo>
                    <a:pt x="33" y="16"/>
                    <a:pt x="33" y="16"/>
                    <a:pt x="33" y="16"/>
                  </a:cubicBezTo>
                  <a:cubicBezTo>
                    <a:pt x="34" y="13"/>
                    <a:pt x="30" y="21"/>
                    <a:pt x="28" y="23"/>
                  </a:cubicBezTo>
                  <a:cubicBezTo>
                    <a:pt x="30" y="21"/>
                    <a:pt x="29" y="24"/>
                    <a:pt x="32" y="20"/>
                  </a:cubicBezTo>
                  <a:cubicBezTo>
                    <a:pt x="30" y="24"/>
                    <a:pt x="30" y="24"/>
                    <a:pt x="30" y="24"/>
                  </a:cubicBezTo>
                  <a:cubicBezTo>
                    <a:pt x="30" y="25"/>
                    <a:pt x="34" y="16"/>
                    <a:pt x="33" y="20"/>
                  </a:cubicBezTo>
                  <a:cubicBezTo>
                    <a:pt x="32" y="23"/>
                    <a:pt x="32" y="23"/>
                    <a:pt x="32" y="23"/>
                  </a:cubicBezTo>
                  <a:cubicBezTo>
                    <a:pt x="33" y="23"/>
                    <a:pt x="34" y="29"/>
                    <a:pt x="37" y="22"/>
                  </a:cubicBezTo>
                  <a:cubicBezTo>
                    <a:pt x="38" y="20"/>
                    <a:pt x="39" y="14"/>
                    <a:pt x="39" y="12"/>
                  </a:cubicBezTo>
                  <a:cubicBezTo>
                    <a:pt x="38" y="14"/>
                    <a:pt x="37" y="18"/>
                    <a:pt x="35" y="20"/>
                  </a:cubicBezTo>
                  <a:cubicBezTo>
                    <a:pt x="37" y="15"/>
                    <a:pt x="37" y="15"/>
                    <a:pt x="37" y="15"/>
                  </a:cubicBezTo>
                  <a:cubicBezTo>
                    <a:pt x="36" y="19"/>
                    <a:pt x="34" y="20"/>
                    <a:pt x="34" y="23"/>
                  </a:cubicBezTo>
                  <a:cubicBezTo>
                    <a:pt x="32" y="25"/>
                    <a:pt x="35" y="19"/>
                    <a:pt x="34" y="21"/>
                  </a:cubicBezTo>
                  <a:cubicBezTo>
                    <a:pt x="36" y="16"/>
                    <a:pt x="36" y="16"/>
                    <a:pt x="38" y="12"/>
                  </a:cubicBezTo>
                  <a:cubicBezTo>
                    <a:pt x="36" y="14"/>
                    <a:pt x="36" y="14"/>
                    <a:pt x="36" y="14"/>
                  </a:cubicBezTo>
                  <a:cubicBezTo>
                    <a:pt x="37" y="12"/>
                    <a:pt x="37" y="12"/>
                    <a:pt x="38" y="10"/>
                  </a:cubicBezTo>
                  <a:cubicBezTo>
                    <a:pt x="35" y="16"/>
                    <a:pt x="38" y="8"/>
                    <a:pt x="36" y="10"/>
                  </a:cubicBezTo>
                  <a:cubicBezTo>
                    <a:pt x="36" y="11"/>
                    <a:pt x="36" y="11"/>
                    <a:pt x="36" y="11"/>
                  </a:cubicBezTo>
                  <a:cubicBezTo>
                    <a:pt x="35" y="14"/>
                    <a:pt x="35" y="13"/>
                    <a:pt x="34" y="14"/>
                  </a:cubicBezTo>
                  <a:cubicBezTo>
                    <a:pt x="36" y="10"/>
                    <a:pt x="36" y="11"/>
                    <a:pt x="36" y="9"/>
                  </a:cubicBezTo>
                  <a:cubicBezTo>
                    <a:pt x="35" y="11"/>
                    <a:pt x="32" y="16"/>
                    <a:pt x="32" y="15"/>
                  </a:cubicBezTo>
                  <a:cubicBezTo>
                    <a:pt x="35" y="11"/>
                    <a:pt x="33" y="12"/>
                    <a:pt x="35" y="8"/>
                  </a:cubicBezTo>
                  <a:cubicBezTo>
                    <a:pt x="32" y="13"/>
                    <a:pt x="33" y="10"/>
                    <a:pt x="32" y="12"/>
                  </a:cubicBezTo>
                  <a:cubicBezTo>
                    <a:pt x="31" y="13"/>
                    <a:pt x="31" y="13"/>
                    <a:pt x="32" y="10"/>
                  </a:cubicBezTo>
                  <a:cubicBezTo>
                    <a:pt x="33" y="9"/>
                    <a:pt x="33" y="9"/>
                    <a:pt x="33" y="9"/>
                  </a:cubicBezTo>
                  <a:cubicBezTo>
                    <a:pt x="33" y="9"/>
                    <a:pt x="33" y="9"/>
                    <a:pt x="33" y="9"/>
                  </a:cubicBezTo>
                  <a:cubicBezTo>
                    <a:pt x="34" y="8"/>
                    <a:pt x="34" y="8"/>
                    <a:pt x="34" y="8"/>
                  </a:cubicBezTo>
                  <a:cubicBezTo>
                    <a:pt x="34" y="8"/>
                    <a:pt x="31" y="11"/>
                    <a:pt x="33" y="9"/>
                  </a:cubicBezTo>
                  <a:cubicBezTo>
                    <a:pt x="34" y="8"/>
                    <a:pt x="34" y="8"/>
                    <a:pt x="34" y="7"/>
                  </a:cubicBezTo>
                  <a:cubicBezTo>
                    <a:pt x="34" y="6"/>
                    <a:pt x="29" y="14"/>
                    <a:pt x="31" y="9"/>
                  </a:cubicBezTo>
                  <a:cubicBezTo>
                    <a:pt x="30" y="12"/>
                    <a:pt x="29" y="11"/>
                    <a:pt x="26" y="16"/>
                  </a:cubicBezTo>
                  <a:cubicBezTo>
                    <a:pt x="27" y="14"/>
                    <a:pt x="30" y="11"/>
                    <a:pt x="29" y="11"/>
                  </a:cubicBezTo>
                  <a:cubicBezTo>
                    <a:pt x="25" y="15"/>
                    <a:pt x="29" y="9"/>
                    <a:pt x="27" y="11"/>
                  </a:cubicBezTo>
                  <a:cubicBezTo>
                    <a:pt x="31" y="8"/>
                    <a:pt x="28" y="10"/>
                    <a:pt x="31" y="7"/>
                  </a:cubicBezTo>
                  <a:cubicBezTo>
                    <a:pt x="33" y="5"/>
                    <a:pt x="28" y="10"/>
                    <a:pt x="28" y="9"/>
                  </a:cubicBezTo>
                  <a:cubicBezTo>
                    <a:pt x="31" y="6"/>
                    <a:pt x="31" y="6"/>
                    <a:pt x="31" y="6"/>
                  </a:cubicBezTo>
                  <a:cubicBezTo>
                    <a:pt x="29" y="7"/>
                    <a:pt x="26" y="10"/>
                    <a:pt x="29" y="7"/>
                  </a:cubicBezTo>
                  <a:cubicBezTo>
                    <a:pt x="27" y="9"/>
                    <a:pt x="27" y="9"/>
                    <a:pt x="27" y="9"/>
                  </a:cubicBezTo>
                  <a:cubicBezTo>
                    <a:pt x="28" y="8"/>
                    <a:pt x="27" y="8"/>
                    <a:pt x="29" y="5"/>
                  </a:cubicBezTo>
                  <a:cubicBezTo>
                    <a:pt x="24" y="10"/>
                    <a:pt x="24" y="10"/>
                    <a:pt x="24" y="10"/>
                  </a:cubicBezTo>
                  <a:cubicBezTo>
                    <a:pt x="28" y="4"/>
                    <a:pt x="24" y="8"/>
                    <a:pt x="18" y="12"/>
                  </a:cubicBezTo>
                  <a:cubicBezTo>
                    <a:pt x="19" y="11"/>
                    <a:pt x="19" y="10"/>
                    <a:pt x="20" y="9"/>
                  </a:cubicBezTo>
                  <a:cubicBezTo>
                    <a:pt x="22" y="8"/>
                    <a:pt x="22" y="8"/>
                    <a:pt x="22" y="8"/>
                  </a:cubicBezTo>
                  <a:cubicBezTo>
                    <a:pt x="22" y="7"/>
                    <a:pt x="25" y="5"/>
                    <a:pt x="21" y="8"/>
                  </a:cubicBezTo>
                  <a:cubicBezTo>
                    <a:pt x="19" y="9"/>
                    <a:pt x="23" y="5"/>
                    <a:pt x="24" y="5"/>
                  </a:cubicBezTo>
                  <a:cubicBezTo>
                    <a:pt x="17" y="9"/>
                    <a:pt x="28" y="0"/>
                    <a:pt x="18" y="6"/>
                  </a:cubicBezTo>
                  <a:cubicBezTo>
                    <a:pt x="18" y="7"/>
                    <a:pt x="16" y="9"/>
                    <a:pt x="17" y="9"/>
                  </a:cubicBezTo>
                  <a:cubicBezTo>
                    <a:pt x="16" y="9"/>
                    <a:pt x="14" y="11"/>
                    <a:pt x="13" y="11"/>
                  </a:cubicBezTo>
                  <a:cubicBezTo>
                    <a:pt x="13" y="11"/>
                    <a:pt x="16" y="8"/>
                    <a:pt x="14" y="8"/>
                  </a:cubicBezTo>
                  <a:cubicBezTo>
                    <a:pt x="20" y="4"/>
                    <a:pt x="20" y="4"/>
                    <a:pt x="20" y="4"/>
                  </a:cubicBezTo>
                  <a:cubicBezTo>
                    <a:pt x="26" y="0"/>
                    <a:pt x="10" y="8"/>
                    <a:pt x="20"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2" name="Freeform 502">
              <a:extLst>
                <a:ext uri="{FF2B5EF4-FFF2-40B4-BE49-F238E27FC236}">
                  <a16:creationId xmlns:a16="http://schemas.microsoft.com/office/drawing/2014/main" id="{85966FED-BC83-46BC-97EB-38F539ED8DCA}"/>
                </a:ext>
              </a:extLst>
            </p:cNvPr>
            <p:cNvSpPr>
              <a:spLocks/>
            </p:cNvSpPr>
            <p:nvPr/>
          </p:nvSpPr>
          <p:spPr bwMode="auto">
            <a:xfrm>
              <a:off x="4700" y="3167"/>
              <a:ext cx="2" cy="3"/>
            </a:xfrm>
            <a:custGeom>
              <a:avLst/>
              <a:gdLst>
                <a:gd name="T0" fmla="*/ 0 w 3"/>
                <a:gd name="T1" fmla="*/ 3 h 3"/>
                <a:gd name="T2" fmla="*/ 1 w 3"/>
                <a:gd name="T3" fmla="*/ 0 h 3"/>
                <a:gd name="T4" fmla="*/ 1 w 3"/>
                <a:gd name="T5" fmla="*/ 2 h 3"/>
                <a:gd name="T6" fmla="*/ 0 w 3"/>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0" y="3"/>
                  </a:moveTo>
                  <a:cubicBezTo>
                    <a:pt x="3" y="0"/>
                    <a:pt x="3" y="0"/>
                    <a:pt x="3" y="0"/>
                  </a:cubicBezTo>
                  <a:cubicBezTo>
                    <a:pt x="1" y="2"/>
                    <a:pt x="1" y="2"/>
                    <a:pt x="1" y="2"/>
                  </a:cubicBezTo>
                  <a:cubicBezTo>
                    <a:pt x="1" y="2"/>
                    <a:pt x="1" y="2"/>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3" name="Freeform 503">
              <a:extLst>
                <a:ext uri="{FF2B5EF4-FFF2-40B4-BE49-F238E27FC236}">
                  <a16:creationId xmlns:a16="http://schemas.microsoft.com/office/drawing/2014/main" id="{A7E4E11F-EF90-4441-9DEB-8349B087560B}"/>
                </a:ext>
              </a:extLst>
            </p:cNvPr>
            <p:cNvSpPr>
              <a:spLocks/>
            </p:cNvSpPr>
            <p:nvPr/>
          </p:nvSpPr>
          <p:spPr bwMode="auto">
            <a:xfrm>
              <a:off x="4699" y="3169"/>
              <a:ext cx="2" cy="1"/>
            </a:xfrm>
            <a:custGeom>
              <a:avLst/>
              <a:gdLst>
                <a:gd name="T0" fmla="*/ 2 w 2"/>
                <a:gd name="T1" fmla="*/ 0 h 1"/>
                <a:gd name="T2" fmla="*/ 0 w 2"/>
                <a:gd name="T3" fmla="*/ 1 h 1"/>
                <a:gd name="T4" fmla="*/ 1 w 2"/>
                <a:gd name="T5" fmla="*/ 1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0" y="1"/>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4" name="Freeform 504">
              <a:extLst>
                <a:ext uri="{FF2B5EF4-FFF2-40B4-BE49-F238E27FC236}">
                  <a16:creationId xmlns:a16="http://schemas.microsoft.com/office/drawing/2014/main" id="{06378D35-49A1-421F-B8C5-3192DB126387}"/>
                </a:ext>
              </a:extLst>
            </p:cNvPr>
            <p:cNvSpPr>
              <a:spLocks/>
            </p:cNvSpPr>
            <p:nvPr/>
          </p:nvSpPr>
          <p:spPr bwMode="auto">
            <a:xfrm>
              <a:off x="4695" y="3163"/>
              <a:ext cx="2" cy="1"/>
            </a:xfrm>
            <a:custGeom>
              <a:avLst/>
              <a:gdLst>
                <a:gd name="T0" fmla="*/ 1 w 2"/>
                <a:gd name="T1" fmla="*/ 1 h 1"/>
                <a:gd name="T2" fmla="*/ 1 w 2"/>
                <a:gd name="T3" fmla="*/ 1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1" y="1"/>
                    <a:pt x="2" y="0"/>
                    <a:pt x="1" y="1"/>
                  </a:cubicBezTo>
                  <a:cubicBezTo>
                    <a:pt x="0" y="1"/>
                    <a:pt x="0" y="1"/>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5" name="Freeform 505">
              <a:extLst>
                <a:ext uri="{FF2B5EF4-FFF2-40B4-BE49-F238E27FC236}">
                  <a16:creationId xmlns:a16="http://schemas.microsoft.com/office/drawing/2014/main" id="{3F00F123-EA07-4F15-A64E-35A7BB00E686}"/>
                </a:ext>
              </a:extLst>
            </p:cNvPr>
            <p:cNvSpPr>
              <a:spLocks/>
            </p:cNvSpPr>
            <p:nvPr/>
          </p:nvSpPr>
          <p:spPr bwMode="auto">
            <a:xfrm>
              <a:off x="4693" y="3164"/>
              <a:ext cx="1" cy="1"/>
            </a:xfrm>
            <a:custGeom>
              <a:avLst/>
              <a:gdLst>
                <a:gd name="T0" fmla="*/ 1 w 1"/>
                <a:gd name="T1" fmla="*/ 0 h 1"/>
                <a:gd name="T2" fmla="*/ 0 w 1"/>
                <a:gd name="T3" fmla="*/ 1 h 1"/>
                <a:gd name="T4" fmla="*/ 0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6" name="Freeform 506">
              <a:extLst>
                <a:ext uri="{FF2B5EF4-FFF2-40B4-BE49-F238E27FC236}">
                  <a16:creationId xmlns:a16="http://schemas.microsoft.com/office/drawing/2014/main" id="{8253450C-42AB-4FCA-85AA-0BF9DD980ABB}"/>
                </a:ext>
              </a:extLst>
            </p:cNvPr>
            <p:cNvSpPr>
              <a:spLocks/>
            </p:cNvSpPr>
            <p:nvPr/>
          </p:nvSpPr>
          <p:spPr bwMode="auto">
            <a:xfrm>
              <a:off x="4676" y="3145"/>
              <a:ext cx="21" cy="23"/>
            </a:xfrm>
            <a:custGeom>
              <a:avLst/>
              <a:gdLst>
                <a:gd name="T0" fmla="*/ 7 w 26"/>
                <a:gd name="T1" fmla="*/ 4 h 28"/>
                <a:gd name="T2" fmla="*/ 5 w 26"/>
                <a:gd name="T3" fmla="*/ 2 h 28"/>
                <a:gd name="T4" fmla="*/ 7 w 26"/>
                <a:gd name="T5" fmla="*/ 2 h 28"/>
                <a:gd name="T6" fmla="*/ 4 w 26"/>
                <a:gd name="T7" fmla="*/ 0 h 28"/>
                <a:gd name="T8" fmla="*/ 4 w 26"/>
                <a:gd name="T9" fmla="*/ 7 h 28"/>
                <a:gd name="T10" fmla="*/ 3 w 26"/>
                <a:gd name="T11" fmla="*/ 7 h 28"/>
                <a:gd name="T12" fmla="*/ 5 w 26"/>
                <a:gd name="T13" fmla="*/ 9 h 28"/>
                <a:gd name="T14" fmla="*/ 2 w 26"/>
                <a:gd name="T15" fmla="*/ 9 h 28"/>
                <a:gd name="T16" fmla="*/ 3 w 26"/>
                <a:gd name="T17" fmla="*/ 10 h 28"/>
                <a:gd name="T18" fmla="*/ 5 w 26"/>
                <a:gd name="T19" fmla="*/ 10 h 28"/>
                <a:gd name="T20" fmla="*/ 4 w 26"/>
                <a:gd name="T21" fmla="*/ 10 h 28"/>
                <a:gd name="T22" fmla="*/ 5 w 26"/>
                <a:gd name="T23" fmla="*/ 10 h 28"/>
                <a:gd name="T24" fmla="*/ 5 w 26"/>
                <a:gd name="T25" fmla="*/ 11 h 28"/>
                <a:gd name="T26" fmla="*/ 4 w 26"/>
                <a:gd name="T27" fmla="*/ 11 h 28"/>
                <a:gd name="T28" fmla="*/ 6 w 26"/>
                <a:gd name="T29" fmla="*/ 11 h 28"/>
                <a:gd name="T30" fmla="*/ 4 w 26"/>
                <a:gd name="T31" fmla="*/ 11 h 28"/>
                <a:gd name="T32" fmla="*/ 7 w 26"/>
                <a:gd name="T33" fmla="*/ 12 h 28"/>
                <a:gd name="T34" fmla="*/ 8 w 26"/>
                <a:gd name="T35" fmla="*/ 11 h 28"/>
                <a:gd name="T36" fmla="*/ 7 w 26"/>
                <a:gd name="T37" fmla="*/ 11 h 28"/>
                <a:gd name="T38" fmla="*/ 7 w 26"/>
                <a:gd name="T39" fmla="*/ 11 h 28"/>
                <a:gd name="T40" fmla="*/ 6 w 26"/>
                <a:gd name="T41" fmla="*/ 11 h 28"/>
                <a:gd name="T42" fmla="*/ 8 w 26"/>
                <a:gd name="T43" fmla="*/ 10 h 28"/>
                <a:gd name="T44" fmla="*/ 10 w 26"/>
                <a:gd name="T45" fmla="*/ 9 h 28"/>
                <a:gd name="T46" fmla="*/ 10 w 26"/>
                <a:gd name="T47" fmla="*/ 9 h 28"/>
                <a:gd name="T48" fmla="*/ 9 w 26"/>
                <a:gd name="T49" fmla="*/ 9 h 28"/>
                <a:gd name="T50" fmla="*/ 8 w 26"/>
                <a:gd name="T51" fmla="*/ 9 h 28"/>
                <a:gd name="T52" fmla="*/ 5 w 26"/>
                <a:gd name="T53" fmla="*/ 10 h 28"/>
                <a:gd name="T54" fmla="*/ 5 w 26"/>
                <a:gd name="T55" fmla="*/ 9 h 28"/>
                <a:gd name="T56" fmla="*/ 7 w 26"/>
                <a:gd name="T57" fmla="*/ 9 h 28"/>
                <a:gd name="T58" fmla="*/ 6 w 26"/>
                <a:gd name="T59" fmla="*/ 9 h 28"/>
                <a:gd name="T60" fmla="*/ 9 w 26"/>
                <a:gd name="T61" fmla="*/ 8 h 28"/>
                <a:gd name="T62" fmla="*/ 6 w 26"/>
                <a:gd name="T63" fmla="*/ 9 h 28"/>
                <a:gd name="T64" fmla="*/ 6 w 26"/>
                <a:gd name="T65" fmla="*/ 7 h 28"/>
                <a:gd name="T66" fmla="*/ 8 w 26"/>
                <a:gd name="T67" fmla="*/ 7 h 28"/>
                <a:gd name="T68" fmla="*/ 6 w 26"/>
                <a:gd name="T69" fmla="*/ 7 h 28"/>
                <a:gd name="T70" fmla="*/ 7 w 26"/>
                <a:gd name="T71" fmla="*/ 6 h 28"/>
                <a:gd name="T72" fmla="*/ 6 w 26"/>
                <a:gd name="T73" fmla="*/ 6 h 28"/>
                <a:gd name="T74" fmla="*/ 6 w 26"/>
                <a:gd name="T75" fmla="*/ 4 h 28"/>
                <a:gd name="T76" fmla="*/ 6 w 26"/>
                <a:gd name="T77" fmla="*/ 4 h 28"/>
                <a:gd name="T78" fmla="*/ 4 w 26"/>
                <a:gd name="T79" fmla="*/ 2 h 28"/>
                <a:gd name="T80" fmla="*/ 7 w 26"/>
                <a:gd name="T81" fmla="*/ 4 h 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28">
                  <a:moveTo>
                    <a:pt x="16" y="9"/>
                  </a:moveTo>
                  <a:cubicBezTo>
                    <a:pt x="12" y="5"/>
                    <a:pt x="12" y="5"/>
                    <a:pt x="12" y="5"/>
                  </a:cubicBezTo>
                  <a:cubicBezTo>
                    <a:pt x="14" y="6"/>
                    <a:pt x="12" y="4"/>
                    <a:pt x="16" y="6"/>
                  </a:cubicBezTo>
                  <a:cubicBezTo>
                    <a:pt x="11" y="3"/>
                    <a:pt x="17" y="4"/>
                    <a:pt x="10" y="0"/>
                  </a:cubicBezTo>
                  <a:cubicBezTo>
                    <a:pt x="10" y="5"/>
                    <a:pt x="2" y="10"/>
                    <a:pt x="10" y="15"/>
                  </a:cubicBezTo>
                  <a:cubicBezTo>
                    <a:pt x="7" y="14"/>
                    <a:pt x="7" y="14"/>
                    <a:pt x="7" y="14"/>
                  </a:cubicBezTo>
                  <a:cubicBezTo>
                    <a:pt x="13" y="16"/>
                    <a:pt x="0" y="17"/>
                    <a:pt x="12" y="19"/>
                  </a:cubicBezTo>
                  <a:cubicBezTo>
                    <a:pt x="6" y="19"/>
                    <a:pt x="6" y="19"/>
                    <a:pt x="6" y="19"/>
                  </a:cubicBezTo>
                  <a:cubicBezTo>
                    <a:pt x="4" y="20"/>
                    <a:pt x="15" y="20"/>
                    <a:pt x="8" y="22"/>
                  </a:cubicBezTo>
                  <a:cubicBezTo>
                    <a:pt x="11" y="21"/>
                    <a:pt x="11" y="21"/>
                    <a:pt x="11" y="21"/>
                  </a:cubicBezTo>
                  <a:cubicBezTo>
                    <a:pt x="11" y="21"/>
                    <a:pt x="10" y="22"/>
                    <a:pt x="10" y="22"/>
                  </a:cubicBezTo>
                  <a:cubicBezTo>
                    <a:pt x="11" y="22"/>
                    <a:pt x="11" y="22"/>
                    <a:pt x="11" y="22"/>
                  </a:cubicBezTo>
                  <a:cubicBezTo>
                    <a:pt x="14" y="22"/>
                    <a:pt x="13" y="22"/>
                    <a:pt x="12" y="23"/>
                  </a:cubicBezTo>
                  <a:cubicBezTo>
                    <a:pt x="10" y="24"/>
                    <a:pt x="11" y="23"/>
                    <a:pt x="10" y="23"/>
                  </a:cubicBezTo>
                  <a:cubicBezTo>
                    <a:pt x="8" y="24"/>
                    <a:pt x="13" y="23"/>
                    <a:pt x="13" y="24"/>
                  </a:cubicBezTo>
                  <a:cubicBezTo>
                    <a:pt x="11" y="24"/>
                    <a:pt x="10" y="24"/>
                    <a:pt x="9" y="24"/>
                  </a:cubicBezTo>
                  <a:cubicBezTo>
                    <a:pt x="12" y="25"/>
                    <a:pt x="6" y="28"/>
                    <a:pt x="16" y="26"/>
                  </a:cubicBezTo>
                  <a:cubicBezTo>
                    <a:pt x="17" y="25"/>
                    <a:pt x="19" y="24"/>
                    <a:pt x="19" y="24"/>
                  </a:cubicBezTo>
                  <a:cubicBezTo>
                    <a:pt x="22" y="23"/>
                    <a:pt x="18" y="23"/>
                    <a:pt x="16" y="23"/>
                  </a:cubicBezTo>
                  <a:cubicBezTo>
                    <a:pt x="16" y="24"/>
                    <a:pt x="16" y="24"/>
                    <a:pt x="16" y="24"/>
                  </a:cubicBezTo>
                  <a:cubicBezTo>
                    <a:pt x="6" y="26"/>
                    <a:pt x="17" y="23"/>
                    <a:pt x="13" y="23"/>
                  </a:cubicBezTo>
                  <a:cubicBezTo>
                    <a:pt x="17" y="22"/>
                    <a:pt x="17" y="22"/>
                    <a:pt x="19" y="22"/>
                  </a:cubicBezTo>
                  <a:cubicBezTo>
                    <a:pt x="26" y="20"/>
                    <a:pt x="13" y="22"/>
                    <a:pt x="22" y="20"/>
                  </a:cubicBezTo>
                  <a:cubicBezTo>
                    <a:pt x="23" y="20"/>
                    <a:pt x="23" y="20"/>
                    <a:pt x="23" y="20"/>
                  </a:cubicBezTo>
                  <a:cubicBezTo>
                    <a:pt x="23" y="19"/>
                    <a:pt x="22" y="19"/>
                    <a:pt x="21" y="19"/>
                  </a:cubicBezTo>
                  <a:cubicBezTo>
                    <a:pt x="18" y="20"/>
                    <a:pt x="18" y="20"/>
                    <a:pt x="18" y="20"/>
                  </a:cubicBezTo>
                  <a:cubicBezTo>
                    <a:pt x="17" y="20"/>
                    <a:pt x="13" y="21"/>
                    <a:pt x="12" y="21"/>
                  </a:cubicBezTo>
                  <a:cubicBezTo>
                    <a:pt x="16" y="20"/>
                    <a:pt x="10" y="21"/>
                    <a:pt x="12" y="20"/>
                  </a:cubicBezTo>
                  <a:cubicBezTo>
                    <a:pt x="15" y="19"/>
                    <a:pt x="15" y="20"/>
                    <a:pt x="17" y="20"/>
                  </a:cubicBezTo>
                  <a:cubicBezTo>
                    <a:pt x="15" y="19"/>
                    <a:pt x="15" y="19"/>
                    <a:pt x="15" y="19"/>
                  </a:cubicBezTo>
                  <a:cubicBezTo>
                    <a:pt x="14" y="19"/>
                    <a:pt x="19" y="19"/>
                    <a:pt x="21" y="18"/>
                  </a:cubicBezTo>
                  <a:cubicBezTo>
                    <a:pt x="18" y="18"/>
                    <a:pt x="19" y="19"/>
                    <a:pt x="15" y="19"/>
                  </a:cubicBezTo>
                  <a:cubicBezTo>
                    <a:pt x="19" y="18"/>
                    <a:pt x="18" y="16"/>
                    <a:pt x="14" y="14"/>
                  </a:cubicBezTo>
                  <a:cubicBezTo>
                    <a:pt x="15" y="15"/>
                    <a:pt x="18" y="15"/>
                    <a:pt x="18" y="15"/>
                  </a:cubicBezTo>
                  <a:cubicBezTo>
                    <a:pt x="19" y="15"/>
                    <a:pt x="17" y="15"/>
                    <a:pt x="14" y="14"/>
                  </a:cubicBezTo>
                  <a:cubicBezTo>
                    <a:pt x="11" y="13"/>
                    <a:pt x="13" y="12"/>
                    <a:pt x="16" y="12"/>
                  </a:cubicBezTo>
                  <a:cubicBezTo>
                    <a:pt x="13" y="12"/>
                    <a:pt x="13" y="12"/>
                    <a:pt x="13" y="12"/>
                  </a:cubicBezTo>
                  <a:cubicBezTo>
                    <a:pt x="9" y="10"/>
                    <a:pt x="17" y="11"/>
                    <a:pt x="15" y="9"/>
                  </a:cubicBezTo>
                  <a:cubicBezTo>
                    <a:pt x="15" y="9"/>
                    <a:pt x="15" y="9"/>
                    <a:pt x="15" y="9"/>
                  </a:cubicBezTo>
                  <a:cubicBezTo>
                    <a:pt x="15" y="9"/>
                    <a:pt x="8" y="5"/>
                    <a:pt x="10" y="5"/>
                  </a:cubicBezTo>
                  <a:cubicBezTo>
                    <a:pt x="13" y="7"/>
                    <a:pt x="13" y="7"/>
                    <a:pt x="16"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7" name="Freeform 507">
              <a:extLst>
                <a:ext uri="{FF2B5EF4-FFF2-40B4-BE49-F238E27FC236}">
                  <a16:creationId xmlns:a16="http://schemas.microsoft.com/office/drawing/2014/main" id="{F39A3F8A-DA52-4D8E-B505-09DA8E516617}"/>
                </a:ext>
              </a:extLst>
            </p:cNvPr>
            <p:cNvSpPr>
              <a:spLocks/>
            </p:cNvSpPr>
            <p:nvPr/>
          </p:nvSpPr>
          <p:spPr bwMode="auto">
            <a:xfrm>
              <a:off x="4684" y="3144"/>
              <a:ext cx="5" cy="5"/>
            </a:xfrm>
            <a:custGeom>
              <a:avLst/>
              <a:gdLst>
                <a:gd name="T0" fmla="*/ 1 w 7"/>
                <a:gd name="T1" fmla="*/ 3 h 6"/>
                <a:gd name="T2" fmla="*/ 1 w 7"/>
                <a:gd name="T3" fmla="*/ 3 h 6"/>
                <a:gd name="T4" fmla="*/ 1 w 7"/>
                <a:gd name="T5" fmla="*/ 0 h 6"/>
                <a:gd name="T6" fmla="*/ 1 w 7"/>
                <a:gd name="T7" fmla="*/ 2 h 6"/>
                <a:gd name="T8" fmla="*/ 1 w 7"/>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
                  <a:moveTo>
                    <a:pt x="3" y="3"/>
                  </a:moveTo>
                  <a:cubicBezTo>
                    <a:pt x="6" y="6"/>
                    <a:pt x="6" y="6"/>
                    <a:pt x="6" y="6"/>
                  </a:cubicBezTo>
                  <a:cubicBezTo>
                    <a:pt x="7" y="6"/>
                    <a:pt x="3" y="2"/>
                    <a:pt x="1" y="0"/>
                  </a:cubicBezTo>
                  <a:cubicBezTo>
                    <a:pt x="2" y="1"/>
                    <a:pt x="0" y="1"/>
                    <a:pt x="2" y="2"/>
                  </a:cubicBezTo>
                  <a:cubicBezTo>
                    <a:pt x="2" y="3"/>
                    <a:pt x="4"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8" name="Freeform 508">
              <a:extLst>
                <a:ext uri="{FF2B5EF4-FFF2-40B4-BE49-F238E27FC236}">
                  <a16:creationId xmlns:a16="http://schemas.microsoft.com/office/drawing/2014/main" id="{181C74BC-A15B-4EE3-83DC-18DEAB6F7411}"/>
                </a:ext>
              </a:extLst>
            </p:cNvPr>
            <p:cNvSpPr>
              <a:spLocks/>
            </p:cNvSpPr>
            <p:nvPr/>
          </p:nvSpPr>
          <p:spPr bwMode="auto">
            <a:xfrm>
              <a:off x="4684" y="3132"/>
              <a:ext cx="12" cy="17"/>
            </a:xfrm>
            <a:custGeom>
              <a:avLst/>
              <a:gdLst>
                <a:gd name="T0" fmla="*/ 4 w 15"/>
                <a:gd name="T1" fmla="*/ 6 h 20"/>
                <a:gd name="T2" fmla="*/ 3 w 15"/>
                <a:gd name="T3" fmla="*/ 3 h 20"/>
                <a:gd name="T4" fmla="*/ 2 w 15"/>
                <a:gd name="T5" fmla="*/ 6 h 20"/>
                <a:gd name="T6" fmla="*/ 2 w 15"/>
                <a:gd name="T7" fmla="*/ 9 h 20"/>
                <a:gd name="T8" fmla="*/ 2 w 15"/>
                <a:gd name="T9" fmla="*/ 7 h 20"/>
                <a:gd name="T10" fmla="*/ 2 w 15"/>
                <a:gd name="T11" fmla="*/ 9 h 20"/>
                <a:gd name="T12" fmla="*/ 2 w 15"/>
                <a:gd name="T13" fmla="*/ 8 h 20"/>
                <a:gd name="T14" fmla="*/ 2 w 15"/>
                <a:gd name="T15" fmla="*/ 9 h 20"/>
                <a:gd name="T16" fmla="*/ 2 w 15"/>
                <a:gd name="T17" fmla="*/ 9 h 20"/>
                <a:gd name="T18" fmla="*/ 3 w 15"/>
                <a:gd name="T19" fmla="*/ 9 h 20"/>
                <a:gd name="T20" fmla="*/ 2 w 15"/>
                <a:gd name="T21" fmla="*/ 7 h 20"/>
                <a:gd name="T22" fmla="*/ 4 w 15"/>
                <a:gd name="T23" fmla="*/ 9 h 20"/>
                <a:gd name="T24" fmla="*/ 5 w 15"/>
                <a:gd name="T25" fmla="*/ 9 h 20"/>
                <a:gd name="T26" fmla="*/ 5 w 15"/>
                <a:gd name="T27" fmla="*/ 9 h 20"/>
                <a:gd name="T28" fmla="*/ 3 w 15"/>
                <a:gd name="T29" fmla="*/ 7 h 20"/>
                <a:gd name="T30" fmla="*/ 5 w 15"/>
                <a:gd name="T31" fmla="*/ 9 h 20"/>
                <a:gd name="T32" fmla="*/ 6 w 15"/>
                <a:gd name="T33" fmla="*/ 7 h 20"/>
                <a:gd name="T34" fmla="*/ 5 w 15"/>
                <a:gd name="T35" fmla="*/ 3 h 20"/>
                <a:gd name="T36" fmla="*/ 5 w 15"/>
                <a:gd name="T37" fmla="*/ 6 h 20"/>
                <a:gd name="T38" fmla="*/ 6 w 15"/>
                <a:gd name="T39" fmla="*/ 6 h 20"/>
                <a:gd name="T40" fmla="*/ 5 w 15"/>
                <a:gd name="T41" fmla="*/ 2 h 20"/>
                <a:gd name="T42" fmla="*/ 4 w 15"/>
                <a:gd name="T43" fmla="*/ 6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0">
                  <a:moveTo>
                    <a:pt x="10" y="10"/>
                  </a:moveTo>
                  <a:cubicBezTo>
                    <a:pt x="8" y="7"/>
                    <a:pt x="8" y="7"/>
                    <a:pt x="8" y="7"/>
                  </a:cubicBezTo>
                  <a:cubicBezTo>
                    <a:pt x="6" y="9"/>
                    <a:pt x="6" y="12"/>
                    <a:pt x="3" y="10"/>
                  </a:cubicBezTo>
                  <a:cubicBezTo>
                    <a:pt x="1" y="10"/>
                    <a:pt x="5" y="14"/>
                    <a:pt x="6" y="16"/>
                  </a:cubicBezTo>
                  <a:cubicBezTo>
                    <a:pt x="3" y="13"/>
                    <a:pt x="3" y="13"/>
                    <a:pt x="3" y="13"/>
                  </a:cubicBezTo>
                  <a:cubicBezTo>
                    <a:pt x="4" y="15"/>
                    <a:pt x="0" y="13"/>
                    <a:pt x="5" y="17"/>
                  </a:cubicBezTo>
                  <a:cubicBezTo>
                    <a:pt x="6" y="18"/>
                    <a:pt x="3" y="15"/>
                    <a:pt x="4" y="15"/>
                  </a:cubicBezTo>
                  <a:cubicBezTo>
                    <a:pt x="6" y="17"/>
                    <a:pt x="6" y="17"/>
                    <a:pt x="6" y="17"/>
                  </a:cubicBezTo>
                  <a:cubicBezTo>
                    <a:pt x="6" y="16"/>
                    <a:pt x="6" y="16"/>
                    <a:pt x="6" y="16"/>
                  </a:cubicBezTo>
                  <a:cubicBezTo>
                    <a:pt x="8" y="18"/>
                    <a:pt x="8" y="18"/>
                    <a:pt x="8" y="18"/>
                  </a:cubicBezTo>
                  <a:cubicBezTo>
                    <a:pt x="12" y="20"/>
                    <a:pt x="2" y="12"/>
                    <a:pt x="5" y="12"/>
                  </a:cubicBezTo>
                  <a:cubicBezTo>
                    <a:pt x="9" y="17"/>
                    <a:pt x="9" y="17"/>
                    <a:pt x="9" y="17"/>
                  </a:cubicBezTo>
                  <a:cubicBezTo>
                    <a:pt x="10" y="16"/>
                    <a:pt x="9" y="15"/>
                    <a:pt x="12" y="17"/>
                  </a:cubicBezTo>
                  <a:cubicBezTo>
                    <a:pt x="12" y="17"/>
                    <a:pt x="10" y="15"/>
                    <a:pt x="11" y="16"/>
                  </a:cubicBezTo>
                  <a:cubicBezTo>
                    <a:pt x="11" y="15"/>
                    <a:pt x="9" y="14"/>
                    <a:pt x="8" y="12"/>
                  </a:cubicBezTo>
                  <a:cubicBezTo>
                    <a:pt x="6" y="8"/>
                    <a:pt x="10" y="15"/>
                    <a:pt x="12" y="16"/>
                  </a:cubicBezTo>
                  <a:cubicBezTo>
                    <a:pt x="10" y="13"/>
                    <a:pt x="11" y="8"/>
                    <a:pt x="14" y="12"/>
                  </a:cubicBezTo>
                  <a:cubicBezTo>
                    <a:pt x="11" y="9"/>
                    <a:pt x="10" y="6"/>
                    <a:pt x="11" y="5"/>
                  </a:cubicBezTo>
                  <a:cubicBezTo>
                    <a:pt x="12" y="7"/>
                    <a:pt x="13" y="9"/>
                    <a:pt x="13" y="10"/>
                  </a:cubicBezTo>
                  <a:cubicBezTo>
                    <a:pt x="14" y="10"/>
                    <a:pt x="15" y="12"/>
                    <a:pt x="15" y="11"/>
                  </a:cubicBezTo>
                  <a:cubicBezTo>
                    <a:pt x="13" y="8"/>
                    <a:pt x="11" y="4"/>
                    <a:pt x="11" y="2"/>
                  </a:cubicBezTo>
                  <a:cubicBezTo>
                    <a:pt x="7" y="0"/>
                    <a:pt x="11" y="10"/>
                    <a:pt x="10"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9" name="Freeform 509">
              <a:extLst>
                <a:ext uri="{FF2B5EF4-FFF2-40B4-BE49-F238E27FC236}">
                  <a16:creationId xmlns:a16="http://schemas.microsoft.com/office/drawing/2014/main" id="{362591DF-C2F2-4ED8-A2C2-1C961F9F3386}"/>
                </a:ext>
              </a:extLst>
            </p:cNvPr>
            <p:cNvSpPr>
              <a:spLocks/>
            </p:cNvSpPr>
            <p:nvPr/>
          </p:nvSpPr>
          <p:spPr bwMode="auto">
            <a:xfrm>
              <a:off x="4689" y="3137"/>
              <a:ext cx="1" cy="1"/>
            </a:xfrm>
            <a:custGeom>
              <a:avLst/>
              <a:gdLst>
                <a:gd name="T0" fmla="*/ 0 w 1"/>
                <a:gd name="T1" fmla="*/ 0 h 1"/>
                <a:gd name="T2" fmla="*/ 1 w 1"/>
                <a:gd name="T3" fmla="*/ 1 h 1"/>
                <a:gd name="T4" fmla="*/ 1 w 1"/>
                <a:gd name="T5" fmla="*/ 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0" name="Freeform 510">
              <a:extLst>
                <a:ext uri="{FF2B5EF4-FFF2-40B4-BE49-F238E27FC236}">
                  <a16:creationId xmlns:a16="http://schemas.microsoft.com/office/drawing/2014/main" id="{B099614B-33D5-445A-A729-93A2A7B21585}"/>
                </a:ext>
              </a:extLst>
            </p:cNvPr>
            <p:cNvSpPr>
              <a:spLocks/>
            </p:cNvSpPr>
            <p:nvPr/>
          </p:nvSpPr>
          <p:spPr bwMode="auto">
            <a:xfrm>
              <a:off x="4914" y="3091"/>
              <a:ext cx="2" cy="3"/>
            </a:xfrm>
            <a:custGeom>
              <a:avLst/>
              <a:gdLst>
                <a:gd name="T0" fmla="*/ 2 w 2"/>
                <a:gd name="T1" fmla="*/ 1 h 3"/>
                <a:gd name="T2" fmla="*/ 0 w 2"/>
                <a:gd name="T3" fmla="*/ 0 h 3"/>
                <a:gd name="T4" fmla="*/ 2 w 2"/>
                <a:gd name="T5" fmla="*/ 3 h 3"/>
                <a:gd name="T6" fmla="*/ 2 w 2"/>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1"/>
                  </a:moveTo>
                  <a:lnTo>
                    <a:pt x="0" y="0"/>
                  </a:lnTo>
                  <a:lnTo>
                    <a:pt x="2" y="3"/>
                  </a:lnTo>
                  <a:lnTo>
                    <a:pt x="2"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1" name="Freeform 511">
              <a:extLst>
                <a:ext uri="{FF2B5EF4-FFF2-40B4-BE49-F238E27FC236}">
                  <a16:creationId xmlns:a16="http://schemas.microsoft.com/office/drawing/2014/main" id="{C8300D13-D007-427D-908E-E4F86B49CA5A}"/>
                </a:ext>
              </a:extLst>
            </p:cNvPr>
            <p:cNvSpPr>
              <a:spLocks/>
            </p:cNvSpPr>
            <p:nvPr/>
          </p:nvSpPr>
          <p:spPr bwMode="auto">
            <a:xfrm>
              <a:off x="4908" y="3084"/>
              <a:ext cx="7" cy="12"/>
            </a:xfrm>
            <a:custGeom>
              <a:avLst/>
              <a:gdLst>
                <a:gd name="T0" fmla="*/ 0 w 8"/>
                <a:gd name="T1" fmla="*/ 0 h 14"/>
                <a:gd name="T2" fmla="*/ 0 w 8"/>
                <a:gd name="T3" fmla="*/ 1 h 14"/>
                <a:gd name="T4" fmla="*/ 4 w 8"/>
                <a:gd name="T5" fmla="*/ 8 h 14"/>
                <a:gd name="T6" fmla="*/ 4 w 8"/>
                <a:gd name="T7" fmla="*/ 3 h 14"/>
                <a:gd name="T8" fmla="*/ 4 w 8"/>
                <a:gd name="T9" fmla="*/ 5 h 14"/>
                <a:gd name="T10" fmla="*/ 3 w 8"/>
                <a:gd name="T11" fmla="*/ 3 h 14"/>
                <a:gd name="T12" fmla="*/ 2 w 8"/>
                <a:gd name="T13" fmla="*/ 3 h 14"/>
                <a:gd name="T14" fmla="*/ 0 w 8"/>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4">
                  <a:moveTo>
                    <a:pt x="0" y="0"/>
                  </a:moveTo>
                  <a:cubicBezTo>
                    <a:pt x="0" y="1"/>
                    <a:pt x="0" y="1"/>
                    <a:pt x="0" y="1"/>
                  </a:cubicBezTo>
                  <a:cubicBezTo>
                    <a:pt x="6" y="10"/>
                    <a:pt x="3" y="8"/>
                    <a:pt x="8" y="14"/>
                  </a:cubicBezTo>
                  <a:cubicBezTo>
                    <a:pt x="8" y="12"/>
                    <a:pt x="7" y="9"/>
                    <a:pt x="5" y="5"/>
                  </a:cubicBezTo>
                  <a:cubicBezTo>
                    <a:pt x="5" y="6"/>
                    <a:pt x="6" y="9"/>
                    <a:pt x="5" y="9"/>
                  </a:cubicBezTo>
                  <a:cubicBezTo>
                    <a:pt x="4" y="6"/>
                    <a:pt x="5" y="6"/>
                    <a:pt x="3" y="3"/>
                  </a:cubicBezTo>
                  <a:cubicBezTo>
                    <a:pt x="0" y="0"/>
                    <a:pt x="4" y="5"/>
                    <a:pt x="2" y="4"/>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2" name="Freeform 512">
              <a:extLst>
                <a:ext uri="{FF2B5EF4-FFF2-40B4-BE49-F238E27FC236}">
                  <a16:creationId xmlns:a16="http://schemas.microsoft.com/office/drawing/2014/main" id="{5EADCFA4-2ADF-4E14-8309-34C1897B6C8A}"/>
                </a:ext>
              </a:extLst>
            </p:cNvPr>
            <p:cNvSpPr>
              <a:spLocks/>
            </p:cNvSpPr>
            <p:nvPr/>
          </p:nvSpPr>
          <p:spPr bwMode="auto">
            <a:xfrm>
              <a:off x="4910" y="3088"/>
              <a:ext cx="1" cy="3"/>
            </a:xfrm>
            <a:custGeom>
              <a:avLst/>
              <a:gdLst>
                <a:gd name="T0" fmla="*/ 1 w 2"/>
                <a:gd name="T1" fmla="*/ 2 h 4"/>
                <a:gd name="T2" fmla="*/ 0 w 2"/>
                <a:gd name="T3" fmla="*/ 0 h 4"/>
                <a:gd name="T4" fmla="*/ 1 w 2"/>
                <a:gd name="T5" fmla="*/ 2 h 4"/>
                <a:gd name="T6" fmla="*/ 0 60000 65536"/>
                <a:gd name="T7" fmla="*/ 0 60000 65536"/>
                <a:gd name="T8" fmla="*/ 0 60000 65536"/>
              </a:gdLst>
              <a:ahLst/>
              <a:cxnLst>
                <a:cxn ang="T6">
                  <a:pos x="T0" y="T1"/>
                </a:cxn>
                <a:cxn ang="T7">
                  <a:pos x="T2" y="T3"/>
                </a:cxn>
                <a:cxn ang="T8">
                  <a:pos x="T4" y="T5"/>
                </a:cxn>
              </a:cxnLst>
              <a:rect l="0" t="0" r="r" b="b"/>
              <a:pathLst>
                <a:path w="2" h="4">
                  <a:moveTo>
                    <a:pt x="2" y="4"/>
                  </a:moveTo>
                  <a:cubicBezTo>
                    <a:pt x="0" y="0"/>
                    <a:pt x="0" y="0"/>
                    <a:pt x="0" y="0"/>
                  </a:cubicBezTo>
                  <a:cubicBezTo>
                    <a:pt x="1" y="1"/>
                    <a:pt x="1" y="3"/>
                    <a:pt x="2" y="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3" name="Freeform 513">
              <a:extLst>
                <a:ext uri="{FF2B5EF4-FFF2-40B4-BE49-F238E27FC236}">
                  <a16:creationId xmlns:a16="http://schemas.microsoft.com/office/drawing/2014/main" id="{0E83B365-00B0-4BB3-9C73-1D459817D08E}"/>
                </a:ext>
              </a:extLst>
            </p:cNvPr>
            <p:cNvSpPr>
              <a:spLocks/>
            </p:cNvSpPr>
            <p:nvPr/>
          </p:nvSpPr>
          <p:spPr bwMode="auto">
            <a:xfrm>
              <a:off x="4910" y="3090"/>
              <a:ext cx="2" cy="5"/>
            </a:xfrm>
            <a:custGeom>
              <a:avLst/>
              <a:gdLst>
                <a:gd name="T0" fmla="*/ 1 w 3"/>
                <a:gd name="T1" fmla="*/ 3 h 6"/>
                <a:gd name="T2" fmla="*/ 0 w 3"/>
                <a:gd name="T3" fmla="*/ 0 h 6"/>
                <a:gd name="T4" fmla="*/ 1 w 3"/>
                <a:gd name="T5" fmla="*/ 3 h 6"/>
                <a:gd name="T6" fmla="*/ 1 w 3"/>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2" y="3"/>
                  </a:moveTo>
                  <a:cubicBezTo>
                    <a:pt x="2" y="3"/>
                    <a:pt x="0" y="0"/>
                    <a:pt x="0" y="0"/>
                  </a:cubicBezTo>
                  <a:cubicBezTo>
                    <a:pt x="3" y="6"/>
                    <a:pt x="3" y="6"/>
                    <a:pt x="3" y="6"/>
                  </a:cubicBezTo>
                  <a:lnTo>
                    <a:pt x="2"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4" name="Freeform 514">
              <a:extLst>
                <a:ext uri="{FF2B5EF4-FFF2-40B4-BE49-F238E27FC236}">
                  <a16:creationId xmlns:a16="http://schemas.microsoft.com/office/drawing/2014/main" id="{F6BD29C1-68D5-43E3-886C-9CDFDE82BB93}"/>
                </a:ext>
              </a:extLst>
            </p:cNvPr>
            <p:cNvSpPr>
              <a:spLocks/>
            </p:cNvSpPr>
            <p:nvPr/>
          </p:nvSpPr>
          <p:spPr bwMode="auto">
            <a:xfrm>
              <a:off x="4910" y="3093"/>
              <a:ext cx="1"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1"/>
                    <a:pt x="0" y="1"/>
                  </a:cubicBezTo>
                  <a:cubicBezTo>
                    <a:pt x="1" y="1"/>
                    <a:pt x="0"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5" name="Freeform 515">
              <a:extLst>
                <a:ext uri="{FF2B5EF4-FFF2-40B4-BE49-F238E27FC236}">
                  <a16:creationId xmlns:a16="http://schemas.microsoft.com/office/drawing/2014/main" id="{1769DA43-2B49-4857-AAB4-EA0EBA08088D}"/>
                </a:ext>
              </a:extLst>
            </p:cNvPr>
            <p:cNvSpPr>
              <a:spLocks/>
            </p:cNvSpPr>
            <p:nvPr/>
          </p:nvSpPr>
          <p:spPr bwMode="auto">
            <a:xfrm>
              <a:off x="4907" y="3087"/>
              <a:ext cx="3" cy="9"/>
            </a:xfrm>
            <a:custGeom>
              <a:avLst/>
              <a:gdLst>
                <a:gd name="T0" fmla="*/ 2 w 3"/>
                <a:gd name="T1" fmla="*/ 4 h 11"/>
                <a:gd name="T2" fmla="*/ 3 w 3"/>
                <a:gd name="T3" fmla="*/ 4 h 11"/>
                <a:gd name="T4" fmla="*/ 3 w 3"/>
                <a:gd name="T5" fmla="*/ 4 h 11"/>
                <a:gd name="T6" fmla="*/ 1 w 3"/>
                <a:gd name="T7" fmla="*/ 2 h 11"/>
                <a:gd name="T8" fmla="*/ 2 w 3"/>
                <a:gd name="T9" fmla="*/ 2 h 11"/>
                <a:gd name="T10" fmla="*/ 0 w 3"/>
                <a:gd name="T11" fmla="*/ 0 h 11"/>
                <a:gd name="T12" fmla="*/ 2 w 3"/>
                <a:gd name="T13" fmla="*/ 4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2" y="9"/>
                  </a:moveTo>
                  <a:cubicBezTo>
                    <a:pt x="3" y="11"/>
                    <a:pt x="3" y="10"/>
                    <a:pt x="3" y="9"/>
                  </a:cubicBezTo>
                  <a:cubicBezTo>
                    <a:pt x="3" y="8"/>
                    <a:pt x="3" y="8"/>
                    <a:pt x="3" y="8"/>
                  </a:cubicBezTo>
                  <a:cubicBezTo>
                    <a:pt x="2" y="6"/>
                    <a:pt x="0" y="2"/>
                    <a:pt x="1" y="3"/>
                  </a:cubicBezTo>
                  <a:cubicBezTo>
                    <a:pt x="1" y="2"/>
                    <a:pt x="3" y="6"/>
                    <a:pt x="2" y="3"/>
                  </a:cubicBezTo>
                  <a:cubicBezTo>
                    <a:pt x="0" y="0"/>
                    <a:pt x="0" y="0"/>
                    <a:pt x="0" y="0"/>
                  </a:cubicBezTo>
                  <a:cubicBezTo>
                    <a:pt x="0" y="1"/>
                    <a:pt x="2" y="7"/>
                    <a:pt x="2"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6" name="Freeform 516">
              <a:extLst>
                <a:ext uri="{FF2B5EF4-FFF2-40B4-BE49-F238E27FC236}">
                  <a16:creationId xmlns:a16="http://schemas.microsoft.com/office/drawing/2014/main" id="{D4F568D5-EABE-4F55-9CF9-E2083A814F70}"/>
                </a:ext>
              </a:extLst>
            </p:cNvPr>
            <p:cNvSpPr>
              <a:spLocks/>
            </p:cNvSpPr>
            <p:nvPr/>
          </p:nvSpPr>
          <p:spPr bwMode="auto">
            <a:xfrm>
              <a:off x="4910" y="3092"/>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0"/>
                    <a:pt x="0" y="0"/>
                    <a:pt x="0" y="0"/>
                  </a:cubicBezTo>
                  <a:cubicBezTo>
                    <a:pt x="0" y="0"/>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7" name="Freeform 517">
              <a:extLst>
                <a:ext uri="{FF2B5EF4-FFF2-40B4-BE49-F238E27FC236}">
                  <a16:creationId xmlns:a16="http://schemas.microsoft.com/office/drawing/2014/main" id="{60B9B244-E309-4DA0-900D-90B75F1C0E87}"/>
                </a:ext>
              </a:extLst>
            </p:cNvPr>
            <p:cNvSpPr>
              <a:spLocks/>
            </p:cNvSpPr>
            <p:nvPr/>
          </p:nvSpPr>
          <p:spPr bwMode="auto">
            <a:xfrm>
              <a:off x="4910" y="3091"/>
              <a:ext cx="1" cy="2"/>
            </a:xfrm>
            <a:custGeom>
              <a:avLst/>
              <a:gdLst>
                <a:gd name="T0" fmla="*/ 1 w 1"/>
                <a:gd name="T1" fmla="*/ 2 h 2"/>
                <a:gd name="T2" fmla="*/ 1 w 1"/>
                <a:gd name="T3" fmla="*/ 1 h 2"/>
                <a:gd name="T4" fmla="*/ 0 w 1"/>
                <a:gd name="T5" fmla="*/ 0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1" y="1"/>
                  </a:ln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8" name="Freeform 518">
              <a:extLst>
                <a:ext uri="{FF2B5EF4-FFF2-40B4-BE49-F238E27FC236}">
                  <a16:creationId xmlns:a16="http://schemas.microsoft.com/office/drawing/2014/main" id="{2F5515C9-FFFE-4D9A-8BA2-E418650EF78F}"/>
                </a:ext>
              </a:extLst>
            </p:cNvPr>
            <p:cNvSpPr>
              <a:spLocks/>
            </p:cNvSpPr>
            <p:nvPr/>
          </p:nvSpPr>
          <p:spPr bwMode="auto">
            <a:xfrm>
              <a:off x="4905" y="3085"/>
              <a:ext cx="4" cy="10"/>
            </a:xfrm>
            <a:custGeom>
              <a:avLst/>
              <a:gdLst>
                <a:gd name="T0" fmla="*/ 2 w 5"/>
                <a:gd name="T1" fmla="*/ 6 h 12"/>
                <a:gd name="T2" fmla="*/ 2 w 5"/>
                <a:gd name="T3" fmla="*/ 3 h 12"/>
                <a:gd name="T4" fmla="*/ 0 w 5"/>
                <a:gd name="T5" fmla="*/ 0 h 12"/>
                <a:gd name="T6" fmla="*/ 0 w 5"/>
                <a:gd name="T7" fmla="*/ 2 h 12"/>
                <a:gd name="T8" fmla="*/ 2 w 5"/>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2">
                  <a:moveTo>
                    <a:pt x="4" y="12"/>
                  </a:moveTo>
                  <a:cubicBezTo>
                    <a:pt x="2" y="6"/>
                    <a:pt x="5" y="12"/>
                    <a:pt x="3" y="7"/>
                  </a:cubicBezTo>
                  <a:cubicBezTo>
                    <a:pt x="3" y="8"/>
                    <a:pt x="1" y="4"/>
                    <a:pt x="0" y="0"/>
                  </a:cubicBezTo>
                  <a:cubicBezTo>
                    <a:pt x="0" y="2"/>
                    <a:pt x="0" y="2"/>
                    <a:pt x="0" y="2"/>
                  </a:cubicBezTo>
                  <a:cubicBezTo>
                    <a:pt x="0" y="5"/>
                    <a:pt x="2" y="9"/>
                    <a:pt x="4"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9" name="Freeform 519">
              <a:extLst>
                <a:ext uri="{FF2B5EF4-FFF2-40B4-BE49-F238E27FC236}">
                  <a16:creationId xmlns:a16="http://schemas.microsoft.com/office/drawing/2014/main" id="{B482BCD1-2F0A-45BB-B2DA-B8FB3C745B6D}"/>
                </a:ext>
              </a:extLst>
            </p:cNvPr>
            <p:cNvSpPr>
              <a:spLocks/>
            </p:cNvSpPr>
            <p:nvPr/>
          </p:nvSpPr>
          <p:spPr bwMode="auto">
            <a:xfrm>
              <a:off x="4902" y="3082"/>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0" name="Freeform 520">
              <a:extLst>
                <a:ext uri="{FF2B5EF4-FFF2-40B4-BE49-F238E27FC236}">
                  <a16:creationId xmlns:a16="http://schemas.microsoft.com/office/drawing/2014/main" id="{C6A0CCD1-F1AD-489D-BC39-2D135E622538}"/>
                </a:ext>
              </a:extLst>
            </p:cNvPr>
            <p:cNvSpPr>
              <a:spLocks/>
            </p:cNvSpPr>
            <p:nvPr/>
          </p:nvSpPr>
          <p:spPr bwMode="auto">
            <a:xfrm>
              <a:off x="4901" y="3080"/>
              <a:ext cx="5" cy="13"/>
            </a:xfrm>
            <a:custGeom>
              <a:avLst/>
              <a:gdLst>
                <a:gd name="T0" fmla="*/ 2 w 6"/>
                <a:gd name="T1" fmla="*/ 7 h 16"/>
                <a:gd name="T2" fmla="*/ 2 w 6"/>
                <a:gd name="T3" fmla="*/ 4 h 16"/>
                <a:gd name="T4" fmla="*/ 3 w 6"/>
                <a:gd name="T5" fmla="*/ 6 h 16"/>
                <a:gd name="T6" fmla="*/ 3 w 6"/>
                <a:gd name="T7" fmla="*/ 5 h 16"/>
                <a:gd name="T8" fmla="*/ 3 w 6"/>
                <a:gd name="T9" fmla="*/ 7 h 16"/>
                <a:gd name="T10" fmla="*/ 3 w 6"/>
                <a:gd name="T11" fmla="*/ 5 h 16"/>
                <a:gd name="T12" fmla="*/ 3 w 6"/>
                <a:gd name="T13" fmla="*/ 6 h 16"/>
                <a:gd name="T14" fmla="*/ 3 w 6"/>
                <a:gd name="T15" fmla="*/ 3 h 16"/>
                <a:gd name="T16" fmla="*/ 3 w 6"/>
                <a:gd name="T17" fmla="*/ 4 h 16"/>
                <a:gd name="T18" fmla="*/ 2 w 6"/>
                <a:gd name="T19" fmla="*/ 2 h 16"/>
                <a:gd name="T20" fmla="*/ 0 w 6"/>
                <a:gd name="T21" fmla="*/ 1 h 16"/>
                <a:gd name="T22" fmla="*/ 2 w 6"/>
                <a:gd name="T23" fmla="*/ 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 h="16">
                  <a:moveTo>
                    <a:pt x="2" y="15"/>
                  </a:moveTo>
                  <a:cubicBezTo>
                    <a:pt x="2" y="8"/>
                    <a:pt x="2" y="8"/>
                    <a:pt x="2" y="8"/>
                  </a:cubicBezTo>
                  <a:cubicBezTo>
                    <a:pt x="3" y="10"/>
                    <a:pt x="3" y="12"/>
                    <a:pt x="3" y="13"/>
                  </a:cubicBezTo>
                  <a:cubicBezTo>
                    <a:pt x="4" y="14"/>
                    <a:pt x="3" y="10"/>
                    <a:pt x="4" y="10"/>
                  </a:cubicBezTo>
                  <a:cubicBezTo>
                    <a:pt x="5" y="16"/>
                    <a:pt x="3" y="11"/>
                    <a:pt x="5" y="16"/>
                  </a:cubicBezTo>
                  <a:cubicBezTo>
                    <a:pt x="5" y="16"/>
                    <a:pt x="5" y="15"/>
                    <a:pt x="4" y="10"/>
                  </a:cubicBezTo>
                  <a:cubicBezTo>
                    <a:pt x="6" y="14"/>
                    <a:pt x="6" y="14"/>
                    <a:pt x="6" y="14"/>
                  </a:cubicBezTo>
                  <a:cubicBezTo>
                    <a:pt x="4" y="7"/>
                    <a:pt x="4" y="7"/>
                    <a:pt x="4" y="7"/>
                  </a:cubicBezTo>
                  <a:cubicBezTo>
                    <a:pt x="3" y="6"/>
                    <a:pt x="5" y="13"/>
                    <a:pt x="3" y="8"/>
                  </a:cubicBezTo>
                  <a:cubicBezTo>
                    <a:pt x="3" y="6"/>
                    <a:pt x="3" y="5"/>
                    <a:pt x="2" y="4"/>
                  </a:cubicBezTo>
                  <a:cubicBezTo>
                    <a:pt x="3" y="6"/>
                    <a:pt x="0" y="0"/>
                    <a:pt x="0" y="1"/>
                  </a:cubicBezTo>
                  <a:cubicBezTo>
                    <a:pt x="0" y="2"/>
                    <a:pt x="2" y="12"/>
                    <a:pt x="2"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1" name="Freeform 521">
              <a:extLst>
                <a:ext uri="{FF2B5EF4-FFF2-40B4-BE49-F238E27FC236}">
                  <a16:creationId xmlns:a16="http://schemas.microsoft.com/office/drawing/2014/main" id="{D4B35630-D17C-49C6-8FCF-5494955E9726}"/>
                </a:ext>
              </a:extLst>
            </p:cNvPr>
            <p:cNvSpPr>
              <a:spLocks/>
            </p:cNvSpPr>
            <p:nvPr/>
          </p:nvSpPr>
          <p:spPr bwMode="auto">
            <a:xfrm>
              <a:off x="4901" y="3085"/>
              <a:ext cx="1" cy="2"/>
            </a:xfrm>
            <a:custGeom>
              <a:avLst/>
              <a:gdLst>
                <a:gd name="T0" fmla="*/ 1 w 1"/>
                <a:gd name="T1" fmla="*/ 2 h 2"/>
                <a:gd name="T2" fmla="*/ 0 w 1"/>
                <a:gd name="T3" fmla="*/ 0 h 2"/>
                <a:gd name="T4" fmla="*/ 1 w 1"/>
                <a:gd name="T5" fmla="*/ 2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2" name="Freeform 522">
              <a:extLst>
                <a:ext uri="{FF2B5EF4-FFF2-40B4-BE49-F238E27FC236}">
                  <a16:creationId xmlns:a16="http://schemas.microsoft.com/office/drawing/2014/main" id="{B00DDDEE-4C7A-489E-8377-5D8D312562CF}"/>
                </a:ext>
              </a:extLst>
            </p:cNvPr>
            <p:cNvSpPr>
              <a:spLocks/>
            </p:cNvSpPr>
            <p:nvPr/>
          </p:nvSpPr>
          <p:spPr bwMode="auto">
            <a:xfrm>
              <a:off x="4899" y="3080"/>
              <a:ext cx="3" cy="14"/>
            </a:xfrm>
            <a:custGeom>
              <a:avLst/>
              <a:gdLst>
                <a:gd name="T0" fmla="*/ 2 w 4"/>
                <a:gd name="T1" fmla="*/ 8 h 17"/>
                <a:gd name="T2" fmla="*/ 2 w 4"/>
                <a:gd name="T3" fmla="*/ 6 h 17"/>
                <a:gd name="T4" fmla="*/ 2 w 4"/>
                <a:gd name="T5" fmla="*/ 7 h 17"/>
                <a:gd name="T6" fmla="*/ 2 w 4"/>
                <a:gd name="T7" fmla="*/ 5 h 17"/>
                <a:gd name="T8" fmla="*/ 2 w 4"/>
                <a:gd name="T9" fmla="*/ 6 h 17"/>
                <a:gd name="T10" fmla="*/ 1 w 4"/>
                <a:gd name="T11" fmla="*/ 2 h 17"/>
                <a:gd name="T12" fmla="*/ 2 w 4"/>
                <a:gd name="T13" fmla="*/ 3 h 17"/>
                <a:gd name="T14" fmla="*/ 1 w 4"/>
                <a:gd name="T15" fmla="*/ 3 h 17"/>
                <a:gd name="T16" fmla="*/ 1 w 4"/>
                <a:gd name="T17" fmla="*/ 4 h 17"/>
                <a:gd name="T18" fmla="*/ 1 w 4"/>
                <a:gd name="T19" fmla="*/ 5 h 17"/>
                <a:gd name="T20" fmla="*/ 2 w 4"/>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 h="17">
                  <a:moveTo>
                    <a:pt x="3" y="17"/>
                  </a:moveTo>
                  <a:cubicBezTo>
                    <a:pt x="3" y="13"/>
                    <a:pt x="3" y="13"/>
                    <a:pt x="3" y="13"/>
                  </a:cubicBezTo>
                  <a:cubicBezTo>
                    <a:pt x="3" y="13"/>
                    <a:pt x="3" y="15"/>
                    <a:pt x="4" y="16"/>
                  </a:cubicBezTo>
                  <a:cubicBezTo>
                    <a:pt x="3" y="14"/>
                    <a:pt x="3" y="12"/>
                    <a:pt x="3" y="10"/>
                  </a:cubicBezTo>
                  <a:cubicBezTo>
                    <a:pt x="2" y="5"/>
                    <a:pt x="3" y="12"/>
                    <a:pt x="2" y="13"/>
                  </a:cubicBezTo>
                  <a:cubicBezTo>
                    <a:pt x="1" y="10"/>
                    <a:pt x="2" y="10"/>
                    <a:pt x="1" y="4"/>
                  </a:cubicBezTo>
                  <a:cubicBezTo>
                    <a:pt x="1" y="5"/>
                    <a:pt x="1" y="6"/>
                    <a:pt x="2" y="7"/>
                  </a:cubicBezTo>
                  <a:cubicBezTo>
                    <a:pt x="0" y="0"/>
                    <a:pt x="1" y="6"/>
                    <a:pt x="1" y="7"/>
                  </a:cubicBezTo>
                  <a:cubicBezTo>
                    <a:pt x="1" y="8"/>
                    <a:pt x="1" y="10"/>
                    <a:pt x="1" y="9"/>
                  </a:cubicBezTo>
                  <a:cubicBezTo>
                    <a:pt x="1" y="11"/>
                    <a:pt x="1" y="11"/>
                    <a:pt x="1" y="11"/>
                  </a:cubicBezTo>
                  <a:cubicBezTo>
                    <a:pt x="1" y="16"/>
                    <a:pt x="2" y="17"/>
                    <a:pt x="3" y="1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3" name="Freeform 523">
              <a:extLst>
                <a:ext uri="{FF2B5EF4-FFF2-40B4-BE49-F238E27FC236}">
                  <a16:creationId xmlns:a16="http://schemas.microsoft.com/office/drawing/2014/main" id="{80DC787F-4C8C-4EEF-BACB-D5AB4ABB45A8}"/>
                </a:ext>
              </a:extLst>
            </p:cNvPr>
            <p:cNvSpPr>
              <a:spLocks/>
            </p:cNvSpPr>
            <p:nvPr/>
          </p:nvSpPr>
          <p:spPr bwMode="auto">
            <a:xfrm>
              <a:off x="4902" y="3093"/>
              <a:ext cx="1" cy="3"/>
            </a:xfrm>
            <a:custGeom>
              <a:avLst/>
              <a:gdLst>
                <a:gd name="T0" fmla="*/ 0 w 1"/>
                <a:gd name="T1" fmla="*/ 1 h 3"/>
                <a:gd name="T2" fmla="*/ 0 w 1"/>
                <a:gd name="T3" fmla="*/ 0 h 3"/>
                <a:gd name="T4" fmla="*/ 0 w 1"/>
                <a:gd name="T5" fmla="*/ 1 h 3"/>
                <a:gd name="T6" fmla="*/ 0 60000 65536"/>
                <a:gd name="T7" fmla="*/ 0 60000 65536"/>
                <a:gd name="T8" fmla="*/ 0 60000 65536"/>
              </a:gdLst>
              <a:ahLst/>
              <a:cxnLst>
                <a:cxn ang="T6">
                  <a:pos x="T0" y="T1"/>
                </a:cxn>
                <a:cxn ang="T7">
                  <a:pos x="T2" y="T3"/>
                </a:cxn>
                <a:cxn ang="T8">
                  <a:pos x="T4" y="T5"/>
                </a:cxn>
              </a:cxnLst>
              <a:rect l="0" t="0" r="r" b="b"/>
              <a:pathLst>
                <a:path w="1" h="3">
                  <a:moveTo>
                    <a:pt x="0" y="1"/>
                  </a:moveTo>
                  <a:cubicBezTo>
                    <a:pt x="0" y="1"/>
                    <a:pt x="0" y="1"/>
                    <a:pt x="0" y="0"/>
                  </a:cubicBezTo>
                  <a:cubicBezTo>
                    <a:pt x="0" y="1"/>
                    <a:pt x="1" y="3"/>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4" name="Freeform 524">
              <a:extLst>
                <a:ext uri="{FF2B5EF4-FFF2-40B4-BE49-F238E27FC236}">
                  <a16:creationId xmlns:a16="http://schemas.microsoft.com/office/drawing/2014/main" id="{6D65EEF5-7298-413A-AEA6-92D1A4AD9995}"/>
                </a:ext>
              </a:extLst>
            </p:cNvPr>
            <p:cNvSpPr>
              <a:spLocks/>
            </p:cNvSpPr>
            <p:nvPr/>
          </p:nvSpPr>
          <p:spPr bwMode="auto">
            <a:xfrm>
              <a:off x="4899" y="3086"/>
              <a:ext cx="1" cy="1"/>
            </a:xfrm>
            <a:custGeom>
              <a:avLst/>
              <a:gdLst>
                <a:gd name="T0" fmla="*/ 0 w 1"/>
                <a:gd name="T1" fmla="*/ 1 h 1"/>
                <a:gd name="T2" fmla="*/ 1 w 1"/>
                <a:gd name="T3" fmla="*/ 0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1"/>
                    <a:pt x="1" y="0"/>
                  </a:cubicBezTo>
                  <a:cubicBezTo>
                    <a:pt x="0" y="0"/>
                    <a:pt x="0"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5" name="Freeform 525">
              <a:extLst>
                <a:ext uri="{FF2B5EF4-FFF2-40B4-BE49-F238E27FC236}">
                  <a16:creationId xmlns:a16="http://schemas.microsoft.com/office/drawing/2014/main" id="{16CBBDFF-44A9-4599-AB1B-7F97CD13AE9D}"/>
                </a:ext>
              </a:extLst>
            </p:cNvPr>
            <p:cNvSpPr>
              <a:spLocks/>
            </p:cNvSpPr>
            <p:nvPr/>
          </p:nvSpPr>
          <p:spPr bwMode="auto">
            <a:xfrm>
              <a:off x="4899" y="3091"/>
              <a:ext cx="1" cy="3"/>
            </a:xfrm>
            <a:custGeom>
              <a:avLst/>
              <a:gdLst>
                <a:gd name="T0" fmla="*/ 1 w 1"/>
                <a:gd name="T1" fmla="*/ 1 h 3"/>
                <a:gd name="T2" fmla="*/ 0 w 1"/>
                <a:gd name="T3" fmla="*/ 0 h 3"/>
                <a:gd name="T4" fmla="*/ 1 w 1"/>
                <a:gd name="T5" fmla="*/ 3 h 3"/>
                <a:gd name="T6" fmla="*/ 1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1"/>
                  </a:moveTo>
                  <a:cubicBezTo>
                    <a:pt x="0" y="0"/>
                    <a:pt x="0" y="0"/>
                    <a:pt x="0" y="0"/>
                  </a:cubicBezTo>
                  <a:cubicBezTo>
                    <a:pt x="1" y="3"/>
                    <a:pt x="1" y="3"/>
                    <a:pt x="1" y="3"/>
                  </a:cubicBezTo>
                  <a:cubicBezTo>
                    <a:pt x="1" y="3"/>
                    <a:pt x="1"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6" name="Freeform 526">
              <a:extLst>
                <a:ext uri="{FF2B5EF4-FFF2-40B4-BE49-F238E27FC236}">
                  <a16:creationId xmlns:a16="http://schemas.microsoft.com/office/drawing/2014/main" id="{D027BC0B-ACAC-43EE-B80D-C1503BABF795}"/>
                </a:ext>
              </a:extLst>
            </p:cNvPr>
            <p:cNvSpPr>
              <a:spLocks/>
            </p:cNvSpPr>
            <p:nvPr/>
          </p:nvSpPr>
          <p:spPr bwMode="auto">
            <a:xfrm>
              <a:off x="4882" y="3080"/>
              <a:ext cx="17" cy="17"/>
            </a:xfrm>
            <a:custGeom>
              <a:avLst/>
              <a:gdLst>
                <a:gd name="T0" fmla="*/ 6 w 21"/>
                <a:gd name="T1" fmla="*/ 1 h 21"/>
                <a:gd name="T2" fmla="*/ 4 w 21"/>
                <a:gd name="T3" fmla="*/ 2 h 21"/>
                <a:gd name="T4" fmla="*/ 2 w 21"/>
                <a:gd name="T5" fmla="*/ 2 h 21"/>
                <a:gd name="T6" fmla="*/ 0 w 21"/>
                <a:gd name="T7" fmla="*/ 4 h 21"/>
                <a:gd name="T8" fmla="*/ 2 w 21"/>
                <a:gd name="T9" fmla="*/ 3 h 21"/>
                <a:gd name="T10" fmla="*/ 1 w 21"/>
                <a:gd name="T11" fmla="*/ 5 h 21"/>
                <a:gd name="T12" fmla="*/ 2 w 21"/>
                <a:gd name="T13" fmla="*/ 5 h 21"/>
                <a:gd name="T14" fmla="*/ 3 w 21"/>
                <a:gd name="T15" fmla="*/ 5 h 21"/>
                <a:gd name="T16" fmla="*/ 7 w 21"/>
                <a:gd name="T17" fmla="*/ 8 h 21"/>
                <a:gd name="T18" fmla="*/ 8 w 21"/>
                <a:gd name="T19" fmla="*/ 5 h 21"/>
                <a:gd name="T20" fmla="*/ 7 w 21"/>
                <a:gd name="T21" fmla="*/ 6 h 21"/>
                <a:gd name="T22" fmla="*/ 7 w 21"/>
                <a:gd name="T23" fmla="*/ 6 h 21"/>
                <a:gd name="T24" fmla="*/ 8 w 21"/>
                <a:gd name="T25" fmla="*/ 7 h 21"/>
                <a:gd name="T26" fmla="*/ 9 w 21"/>
                <a:gd name="T27" fmla="*/ 4 h 21"/>
                <a:gd name="T28" fmla="*/ 9 w 21"/>
                <a:gd name="T29" fmla="*/ 7 h 21"/>
                <a:gd name="T30" fmla="*/ 9 w 21"/>
                <a:gd name="T31" fmla="*/ 5 h 21"/>
                <a:gd name="T32" fmla="*/ 9 w 21"/>
                <a:gd name="T33" fmla="*/ 3 h 21"/>
                <a:gd name="T34" fmla="*/ 9 w 21"/>
                <a:gd name="T35" fmla="*/ 2 h 21"/>
                <a:gd name="T36" fmla="*/ 7 w 21"/>
                <a:gd name="T37" fmla="*/ 6 h 21"/>
                <a:gd name="T38" fmla="*/ 7 w 21"/>
                <a:gd name="T39" fmla="*/ 4 h 21"/>
                <a:gd name="T40" fmla="*/ 7 w 21"/>
                <a:gd name="T41" fmla="*/ 2 h 21"/>
                <a:gd name="T42" fmla="*/ 6 w 21"/>
                <a:gd name="T43" fmla="*/ 4 h 21"/>
                <a:gd name="T44" fmla="*/ 6 w 21"/>
                <a:gd name="T45" fmla="*/ 3 h 21"/>
                <a:gd name="T46" fmla="*/ 5 w 21"/>
                <a:gd name="T47" fmla="*/ 4 h 21"/>
                <a:gd name="T48" fmla="*/ 6 w 21"/>
                <a:gd name="T49" fmla="*/ 3 h 21"/>
                <a:gd name="T50" fmla="*/ 4 w 21"/>
                <a:gd name="T51" fmla="*/ 6 h 21"/>
                <a:gd name="T52" fmla="*/ 6 w 21"/>
                <a:gd name="T53" fmla="*/ 2 h 21"/>
                <a:gd name="T54" fmla="*/ 5 w 21"/>
                <a:gd name="T55" fmla="*/ 3 h 21"/>
                <a:gd name="T56" fmla="*/ 4 w 21"/>
                <a:gd name="T57" fmla="*/ 4 h 21"/>
                <a:gd name="T58" fmla="*/ 6 w 21"/>
                <a:gd name="T59" fmla="*/ 2 h 21"/>
                <a:gd name="T60" fmla="*/ 4 w 21"/>
                <a:gd name="T61" fmla="*/ 2 h 21"/>
                <a:gd name="T62" fmla="*/ 3 w 21"/>
                <a:gd name="T63" fmla="*/ 4 h 21"/>
                <a:gd name="T64" fmla="*/ 3 w 21"/>
                <a:gd name="T65" fmla="*/ 2 h 21"/>
                <a:gd name="T66" fmla="*/ 6 w 21"/>
                <a:gd name="T67" fmla="*/ 2 h 21"/>
                <a:gd name="T68" fmla="*/ 7 w 21"/>
                <a:gd name="T69" fmla="*/ 0 h 21"/>
                <a:gd name="T70" fmla="*/ 3 w 21"/>
                <a:gd name="T71" fmla="*/ 2 h 21"/>
                <a:gd name="T72" fmla="*/ 6 w 21"/>
                <a:gd name="T73" fmla="*/ 1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 h="21">
                  <a:moveTo>
                    <a:pt x="13" y="1"/>
                  </a:moveTo>
                  <a:cubicBezTo>
                    <a:pt x="11" y="2"/>
                    <a:pt x="10" y="3"/>
                    <a:pt x="10" y="3"/>
                  </a:cubicBezTo>
                  <a:cubicBezTo>
                    <a:pt x="8" y="5"/>
                    <a:pt x="8" y="4"/>
                    <a:pt x="6" y="5"/>
                  </a:cubicBezTo>
                  <a:cubicBezTo>
                    <a:pt x="5" y="6"/>
                    <a:pt x="3" y="7"/>
                    <a:pt x="0" y="9"/>
                  </a:cubicBezTo>
                  <a:cubicBezTo>
                    <a:pt x="1" y="9"/>
                    <a:pt x="4" y="7"/>
                    <a:pt x="4" y="8"/>
                  </a:cubicBezTo>
                  <a:cubicBezTo>
                    <a:pt x="1" y="11"/>
                    <a:pt x="1" y="11"/>
                    <a:pt x="1" y="11"/>
                  </a:cubicBezTo>
                  <a:cubicBezTo>
                    <a:pt x="4" y="10"/>
                    <a:pt x="7" y="9"/>
                    <a:pt x="5" y="12"/>
                  </a:cubicBezTo>
                  <a:cubicBezTo>
                    <a:pt x="5" y="14"/>
                    <a:pt x="6" y="13"/>
                    <a:pt x="8" y="12"/>
                  </a:cubicBezTo>
                  <a:cubicBezTo>
                    <a:pt x="10" y="15"/>
                    <a:pt x="13" y="14"/>
                    <a:pt x="16" y="18"/>
                  </a:cubicBezTo>
                  <a:cubicBezTo>
                    <a:pt x="18" y="11"/>
                    <a:pt x="18" y="11"/>
                    <a:pt x="18" y="11"/>
                  </a:cubicBezTo>
                  <a:cubicBezTo>
                    <a:pt x="17" y="15"/>
                    <a:pt x="18" y="11"/>
                    <a:pt x="17" y="15"/>
                  </a:cubicBezTo>
                  <a:cubicBezTo>
                    <a:pt x="17" y="15"/>
                    <a:pt x="17" y="15"/>
                    <a:pt x="17" y="15"/>
                  </a:cubicBezTo>
                  <a:cubicBezTo>
                    <a:pt x="16" y="21"/>
                    <a:pt x="19" y="15"/>
                    <a:pt x="19" y="17"/>
                  </a:cubicBezTo>
                  <a:cubicBezTo>
                    <a:pt x="19" y="16"/>
                    <a:pt x="20" y="10"/>
                    <a:pt x="20" y="9"/>
                  </a:cubicBezTo>
                  <a:cubicBezTo>
                    <a:pt x="19" y="16"/>
                    <a:pt x="20" y="9"/>
                    <a:pt x="20" y="17"/>
                  </a:cubicBezTo>
                  <a:cubicBezTo>
                    <a:pt x="21" y="19"/>
                    <a:pt x="20" y="11"/>
                    <a:pt x="21" y="12"/>
                  </a:cubicBezTo>
                  <a:cubicBezTo>
                    <a:pt x="21" y="8"/>
                    <a:pt x="21" y="10"/>
                    <a:pt x="21" y="7"/>
                  </a:cubicBezTo>
                  <a:cubicBezTo>
                    <a:pt x="21" y="4"/>
                    <a:pt x="21" y="9"/>
                    <a:pt x="21" y="4"/>
                  </a:cubicBezTo>
                  <a:cubicBezTo>
                    <a:pt x="21" y="2"/>
                    <a:pt x="19" y="11"/>
                    <a:pt x="16" y="13"/>
                  </a:cubicBezTo>
                  <a:cubicBezTo>
                    <a:pt x="17" y="9"/>
                    <a:pt x="17" y="9"/>
                    <a:pt x="17" y="9"/>
                  </a:cubicBezTo>
                  <a:cubicBezTo>
                    <a:pt x="16" y="12"/>
                    <a:pt x="14" y="11"/>
                    <a:pt x="17" y="5"/>
                  </a:cubicBezTo>
                  <a:cubicBezTo>
                    <a:pt x="15" y="9"/>
                    <a:pt x="17" y="3"/>
                    <a:pt x="13" y="10"/>
                  </a:cubicBezTo>
                  <a:cubicBezTo>
                    <a:pt x="14" y="9"/>
                    <a:pt x="14" y="9"/>
                    <a:pt x="14" y="8"/>
                  </a:cubicBezTo>
                  <a:cubicBezTo>
                    <a:pt x="12" y="10"/>
                    <a:pt x="12" y="10"/>
                    <a:pt x="12" y="10"/>
                  </a:cubicBezTo>
                  <a:cubicBezTo>
                    <a:pt x="12" y="10"/>
                    <a:pt x="14" y="7"/>
                    <a:pt x="14" y="7"/>
                  </a:cubicBezTo>
                  <a:cubicBezTo>
                    <a:pt x="12" y="10"/>
                    <a:pt x="11" y="10"/>
                    <a:pt x="9" y="13"/>
                  </a:cubicBezTo>
                  <a:cubicBezTo>
                    <a:pt x="11" y="9"/>
                    <a:pt x="13" y="6"/>
                    <a:pt x="15" y="4"/>
                  </a:cubicBezTo>
                  <a:cubicBezTo>
                    <a:pt x="12" y="7"/>
                    <a:pt x="12" y="7"/>
                    <a:pt x="12" y="7"/>
                  </a:cubicBezTo>
                  <a:cubicBezTo>
                    <a:pt x="13" y="6"/>
                    <a:pt x="10" y="8"/>
                    <a:pt x="10" y="9"/>
                  </a:cubicBezTo>
                  <a:cubicBezTo>
                    <a:pt x="9" y="9"/>
                    <a:pt x="12" y="6"/>
                    <a:pt x="14" y="4"/>
                  </a:cubicBezTo>
                  <a:cubicBezTo>
                    <a:pt x="15" y="3"/>
                    <a:pt x="8" y="9"/>
                    <a:pt x="10" y="6"/>
                  </a:cubicBezTo>
                  <a:cubicBezTo>
                    <a:pt x="7" y="9"/>
                    <a:pt x="7" y="9"/>
                    <a:pt x="7" y="9"/>
                  </a:cubicBezTo>
                  <a:cubicBezTo>
                    <a:pt x="6" y="9"/>
                    <a:pt x="9" y="6"/>
                    <a:pt x="8" y="6"/>
                  </a:cubicBezTo>
                  <a:cubicBezTo>
                    <a:pt x="12" y="2"/>
                    <a:pt x="12" y="4"/>
                    <a:pt x="13" y="2"/>
                  </a:cubicBezTo>
                  <a:cubicBezTo>
                    <a:pt x="14" y="2"/>
                    <a:pt x="14" y="1"/>
                    <a:pt x="16" y="0"/>
                  </a:cubicBezTo>
                  <a:cubicBezTo>
                    <a:pt x="8" y="5"/>
                    <a:pt x="8" y="5"/>
                    <a:pt x="8" y="5"/>
                  </a:cubicBezTo>
                  <a:cubicBezTo>
                    <a:pt x="13" y="1"/>
                    <a:pt x="12" y="1"/>
                    <a:pt x="1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7" name="Freeform 527">
              <a:extLst>
                <a:ext uri="{FF2B5EF4-FFF2-40B4-BE49-F238E27FC236}">
                  <a16:creationId xmlns:a16="http://schemas.microsoft.com/office/drawing/2014/main" id="{C270C5B6-683F-473E-8253-D2DC894D8F42}"/>
                </a:ext>
              </a:extLst>
            </p:cNvPr>
            <p:cNvSpPr>
              <a:spLocks/>
            </p:cNvSpPr>
            <p:nvPr/>
          </p:nvSpPr>
          <p:spPr bwMode="auto">
            <a:xfrm>
              <a:off x="4895" y="3079"/>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8" name="Freeform 528">
              <a:extLst>
                <a:ext uri="{FF2B5EF4-FFF2-40B4-BE49-F238E27FC236}">
                  <a16:creationId xmlns:a16="http://schemas.microsoft.com/office/drawing/2014/main" id="{448B56C6-E41B-4949-8272-D114891DB8C9}"/>
                </a:ext>
              </a:extLst>
            </p:cNvPr>
            <p:cNvSpPr>
              <a:spLocks/>
            </p:cNvSpPr>
            <p:nvPr/>
          </p:nvSpPr>
          <p:spPr bwMode="auto">
            <a:xfrm>
              <a:off x="4893" y="3080"/>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9" name="Rectangle 529">
              <a:extLst>
                <a:ext uri="{FF2B5EF4-FFF2-40B4-BE49-F238E27FC236}">
                  <a16:creationId xmlns:a16="http://schemas.microsoft.com/office/drawing/2014/main" id="{40DFA754-185E-4DB2-A283-9566C5005547}"/>
                </a:ext>
              </a:extLst>
            </p:cNvPr>
            <p:cNvSpPr>
              <a:spLocks noChangeArrowheads="1"/>
            </p:cNvSpPr>
            <p:nvPr/>
          </p:nvSpPr>
          <p:spPr bwMode="auto">
            <a:xfrm>
              <a:off x="4886" y="3090"/>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80" name="Freeform 530">
              <a:extLst>
                <a:ext uri="{FF2B5EF4-FFF2-40B4-BE49-F238E27FC236}">
                  <a16:creationId xmlns:a16="http://schemas.microsoft.com/office/drawing/2014/main" id="{9B71BCF5-B536-422D-8078-89751B3DB54A}"/>
                </a:ext>
              </a:extLst>
            </p:cNvPr>
            <p:cNvSpPr>
              <a:spLocks/>
            </p:cNvSpPr>
            <p:nvPr/>
          </p:nvSpPr>
          <p:spPr bwMode="auto">
            <a:xfrm>
              <a:off x="4894" y="3081"/>
              <a:ext cx="2" cy="2"/>
            </a:xfrm>
            <a:custGeom>
              <a:avLst/>
              <a:gdLst>
                <a:gd name="T0" fmla="*/ 2 w 2"/>
                <a:gd name="T1" fmla="*/ 0 h 2"/>
                <a:gd name="T2" fmla="*/ 0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2" y="0"/>
                  </a:moveTo>
                  <a:lnTo>
                    <a:pt x="0" y="2"/>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1" name="Freeform 531">
              <a:extLst>
                <a:ext uri="{FF2B5EF4-FFF2-40B4-BE49-F238E27FC236}">
                  <a16:creationId xmlns:a16="http://schemas.microsoft.com/office/drawing/2014/main" id="{606EA28B-D4BC-42E0-9D84-130D3578D89F}"/>
                </a:ext>
              </a:extLst>
            </p:cNvPr>
            <p:cNvSpPr>
              <a:spLocks/>
            </p:cNvSpPr>
            <p:nvPr/>
          </p:nvSpPr>
          <p:spPr bwMode="auto">
            <a:xfrm>
              <a:off x="4895" y="3082"/>
              <a:ext cx="2" cy="2"/>
            </a:xfrm>
            <a:custGeom>
              <a:avLst/>
              <a:gdLst>
                <a:gd name="T0" fmla="*/ 0 w 2"/>
                <a:gd name="T1" fmla="*/ 1 h 3"/>
                <a:gd name="T2" fmla="*/ 2 w 2"/>
                <a:gd name="T3" fmla="*/ 0 h 3"/>
                <a:gd name="T4" fmla="*/ 0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0" y="3"/>
                  </a:moveTo>
                  <a:cubicBezTo>
                    <a:pt x="2" y="0"/>
                    <a:pt x="2" y="0"/>
                    <a:pt x="2" y="0"/>
                  </a:cubicBezTo>
                  <a:cubicBezTo>
                    <a:pt x="2" y="0"/>
                    <a:pt x="1"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2" name="Freeform 532">
              <a:extLst>
                <a:ext uri="{FF2B5EF4-FFF2-40B4-BE49-F238E27FC236}">
                  <a16:creationId xmlns:a16="http://schemas.microsoft.com/office/drawing/2014/main" id="{3EC39CB4-DC24-4755-8B5A-AB2019F771B3}"/>
                </a:ext>
              </a:extLst>
            </p:cNvPr>
            <p:cNvSpPr>
              <a:spLocks/>
            </p:cNvSpPr>
            <p:nvPr/>
          </p:nvSpPr>
          <p:spPr bwMode="auto">
            <a:xfrm>
              <a:off x="4893" y="3079"/>
              <a:ext cx="2" cy="1"/>
            </a:xfrm>
            <a:custGeom>
              <a:avLst/>
              <a:gdLst>
                <a:gd name="T0" fmla="*/ 2 w 2"/>
                <a:gd name="T1" fmla="*/ 0 h 1"/>
                <a:gd name="T2" fmla="*/ 1 w 2"/>
                <a:gd name="T3" fmla="*/ 1 h 1"/>
                <a:gd name="T4" fmla="*/ 0 w 2"/>
                <a:gd name="T5" fmla="*/ 1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1" y="1"/>
                  </a:ln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3" name="Freeform 533">
              <a:extLst>
                <a:ext uri="{FF2B5EF4-FFF2-40B4-BE49-F238E27FC236}">
                  <a16:creationId xmlns:a16="http://schemas.microsoft.com/office/drawing/2014/main" id="{6F0DCD46-D74C-4D03-AF75-6D6E003B0AA0}"/>
                </a:ext>
              </a:extLst>
            </p:cNvPr>
            <p:cNvSpPr>
              <a:spLocks/>
            </p:cNvSpPr>
            <p:nvPr/>
          </p:nvSpPr>
          <p:spPr bwMode="auto">
            <a:xfrm>
              <a:off x="4874" y="3075"/>
              <a:ext cx="19" cy="11"/>
            </a:xfrm>
            <a:custGeom>
              <a:avLst/>
              <a:gdLst>
                <a:gd name="T0" fmla="*/ 2 w 24"/>
                <a:gd name="T1" fmla="*/ 2 h 13"/>
                <a:gd name="T2" fmla="*/ 2 w 24"/>
                <a:gd name="T3" fmla="*/ 3 h 13"/>
                <a:gd name="T4" fmla="*/ 5 w 24"/>
                <a:gd name="T5" fmla="*/ 3 h 13"/>
                <a:gd name="T6" fmla="*/ 2 w 24"/>
                <a:gd name="T7" fmla="*/ 3 h 13"/>
                <a:gd name="T8" fmla="*/ 5 w 24"/>
                <a:gd name="T9" fmla="*/ 5 h 13"/>
                <a:gd name="T10" fmla="*/ 3 w 24"/>
                <a:gd name="T11" fmla="*/ 5 h 13"/>
                <a:gd name="T12" fmla="*/ 7 w 24"/>
                <a:gd name="T13" fmla="*/ 3 h 13"/>
                <a:gd name="T14" fmla="*/ 3 w 24"/>
                <a:gd name="T15" fmla="*/ 6 h 13"/>
                <a:gd name="T16" fmla="*/ 3 w 24"/>
                <a:gd name="T17" fmla="*/ 6 h 13"/>
                <a:gd name="T18" fmla="*/ 5 w 24"/>
                <a:gd name="T19" fmla="*/ 7 h 13"/>
                <a:gd name="T20" fmla="*/ 6 w 24"/>
                <a:gd name="T21" fmla="*/ 5 h 13"/>
                <a:gd name="T22" fmla="*/ 8 w 24"/>
                <a:gd name="T23" fmla="*/ 3 h 13"/>
                <a:gd name="T24" fmla="*/ 6 w 24"/>
                <a:gd name="T25" fmla="*/ 4 h 13"/>
                <a:gd name="T26" fmla="*/ 8 w 24"/>
                <a:gd name="T27" fmla="*/ 3 h 13"/>
                <a:gd name="T28" fmla="*/ 7 w 24"/>
                <a:gd name="T29" fmla="*/ 3 h 13"/>
                <a:gd name="T30" fmla="*/ 8 w 24"/>
                <a:gd name="T31" fmla="*/ 3 h 13"/>
                <a:gd name="T32" fmla="*/ 7 w 24"/>
                <a:gd name="T33" fmla="*/ 3 h 13"/>
                <a:gd name="T34" fmla="*/ 8 w 24"/>
                <a:gd name="T35" fmla="*/ 3 h 13"/>
                <a:gd name="T36" fmla="*/ 6 w 24"/>
                <a:gd name="T37" fmla="*/ 3 h 13"/>
                <a:gd name="T38" fmla="*/ 8 w 24"/>
                <a:gd name="T39" fmla="*/ 3 h 13"/>
                <a:gd name="T40" fmla="*/ 6 w 24"/>
                <a:gd name="T41" fmla="*/ 3 h 13"/>
                <a:gd name="T42" fmla="*/ 8 w 24"/>
                <a:gd name="T43" fmla="*/ 2 h 13"/>
                <a:gd name="T44" fmla="*/ 6 w 24"/>
                <a:gd name="T45" fmla="*/ 3 h 13"/>
                <a:gd name="T46" fmla="*/ 8 w 24"/>
                <a:gd name="T47" fmla="*/ 3 h 13"/>
                <a:gd name="T48" fmla="*/ 5 w 24"/>
                <a:gd name="T49" fmla="*/ 3 h 13"/>
                <a:gd name="T50" fmla="*/ 7 w 24"/>
                <a:gd name="T51" fmla="*/ 2 h 13"/>
                <a:gd name="T52" fmla="*/ 6 w 24"/>
                <a:gd name="T53" fmla="*/ 1 h 13"/>
                <a:gd name="T54" fmla="*/ 6 w 24"/>
                <a:gd name="T55" fmla="*/ 1 h 13"/>
                <a:gd name="T56" fmla="*/ 6 w 24"/>
                <a:gd name="T57" fmla="*/ 1 h 13"/>
                <a:gd name="T58" fmla="*/ 5 w 24"/>
                <a:gd name="T59" fmla="*/ 1 h 13"/>
                <a:gd name="T60" fmla="*/ 4 w 24"/>
                <a:gd name="T61" fmla="*/ 2 h 13"/>
                <a:gd name="T62" fmla="*/ 5 w 24"/>
                <a:gd name="T63" fmla="*/ 1 h 13"/>
                <a:gd name="T64" fmla="*/ 2 w 24"/>
                <a:gd name="T65" fmla="*/ 1 h 13"/>
                <a:gd name="T66" fmla="*/ 4 w 24"/>
                <a:gd name="T67" fmla="*/ 2 h 13"/>
                <a:gd name="T68" fmla="*/ 2 w 24"/>
                <a:gd name="T69" fmla="*/ 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13">
                  <a:moveTo>
                    <a:pt x="4" y="2"/>
                  </a:moveTo>
                  <a:cubicBezTo>
                    <a:pt x="0" y="4"/>
                    <a:pt x="3" y="4"/>
                    <a:pt x="2" y="5"/>
                  </a:cubicBezTo>
                  <a:cubicBezTo>
                    <a:pt x="5" y="6"/>
                    <a:pt x="12" y="3"/>
                    <a:pt x="13" y="4"/>
                  </a:cubicBezTo>
                  <a:cubicBezTo>
                    <a:pt x="4" y="7"/>
                    <a:pt x="4" y="7"/>
                    <a:pt x="4" y="7"/>
                  </a:cubicBezTo>
                  <a:cubicBezTo>
                    <a:pt x="5" y="8"/>
                    <a:pt x="3" y="11"/>
                    <a:pt x="11" y="9"/>
                  </a:cubicBezTo>
                  <a:cubicBezTo>
                    <a:pt x="8" y="10"/>
                    <a:pt x="8" y="10"/>
                    <a:pt x="8" y="10"/>
                  </a:cubicBezTo>
                  <a:cubicBezTo>
                    <a:pt x="9" y="11"/>
                    <a:pt x="20" y="5"/>
                    <a:pt x="18" y="7"/>
                  </a:cubicBezTo>
                  <a:cubicBezTo>
                    <a:pt x="12" y="9"/>
                    <a:pt x="13" y="10"/>
                    <a:pt x="8" y="12"/>
                  </a:cubicBezTo>
                  <a:cubicBezTo>
                    <a:pt x="7" y="12"/>
                    <a:pt x="7" y="12"/>
                    <a:pt x="7" y="12"/>
                  </a:cubicBezTo>
                  <a:cubicBezTo>
                    <a:pt x="8" y="13"/>
                    <a:pt x="11" y="12"/>
                    <a:pt x="11" y="13"/>
                  </a:cubicBezTo>
                  <a:cubicBezTo>
                    <a:pt x="13" y="12"/>
                    <a:pt x="16" y="9"/>
                    <a:pt x="17" y="10"/>
                  </a:cubicBezTo>
                  <a:cubicBezTo>
                    <a:pt x="17" y="9"/>
                    <a:pt x="19" y="8"/>
                    <a:pt x="21" y="7"/>
                  </a:cubicBezTo>
                  <a:cubicBezTo>
                    <a:pt x="19" y="8"/>
                    <a:pt x="20" y="7"/>
                    <a:pt x="17" y="8"/>
                  </a:cubicBezTo>
                  <a:cubicBezTo>
                    <a:pt x="20" y="6"/>
                    <a:pt x="18" y="8"/>
                    <a:pt x="21" y="6"/>
                  </a:cubicBezTo>
                  <a:cubicBezTo>
                    <a:pt x="18" y="7"/>
                    <a:pt x="18" y="7"/>
                    <a:pt x="18" y="7"/>
                  </a:cubicBezTo>
                  <a:cubicBezTo>
                    <a:pt x="18" y="6"/>
                    <a:pt x="21" y="6"/>
                    <a:pt x="21" y="5"/>
                  </a:cubicBezTo>
                  <a:cubicBezTo>
                    <a:pt x="20" y="6"/>
                    <a:pt x="18" y="7"/>
                    <a:pt x="18" y="6"/>
                  </a:cubicBezTo>
                  <a:cubicBezTo>
                    <a:pt x="19" y="6"/>
                    <a:pt x="19" y="6"/>
                    <a:pt x="19" y="6"/>
                  </a:cubicBezTo>
                  <a:cubicBezTo>
                    <a:pt x="18" y="6"/>
                    <a:pt x="19" y="5"/>
                    <a:pt x="14" y="7"/>
                  </a:cubicBezTo>
                  <a:cubicBezTo>
                    <a:pt x="19" y="5"/>
                    <a:pt x="19" y="5"/>
                    <a:pt x="19" y="5"/>
                  </a:cubicBezTo>
                  <a:cubicBezTo>
                    <a:pt x="15" y="6"/>
                    <a:pt x="15" y="6"/>
                    <a:pt x="15" y="6"/>
                  </a:cubicBezTo>
                  <a:cubicBezTo>
                    <a:pt x="16" y="5"/>
                    <a:pt x="24" y="2"/>
                    <a:pt x="20" y="2"/>
                  </a:cubicBezTo>
                  <a:cubicBezTo>
                    <a:pt x="19" y="3"/>
                    <a:pt x="17" y="3"/>
                    <a:pt x="17" y="3"/>
                  </a:cubicBezTo>
                  <a:cubicBezTo>
                    <a:pt x="14" y="5"/>
                    <a:pt x="19" y="3"/>
                    <a:pt x="20" y="3"/>
                  </a:cubicBezTo>
                  <a:cubicBezTo>
                    <a:pt x="16" y="5"/>
                    <a:pt x="12" y="5"/>
                    <a:pt x="11" y="6"/>
                  </a:cubicBezTo>
                  <a:cubicBezTo>
                    <a:pt x="14" y="4"/>
                    <a:pt x="10" y="5"/>
                    <a:pt x="18" y="2"/>
                  </a:cubicBezTo>
                  <a:cubicBezTo>
                    <a:pt x="18" y="2"/>
                    <a:pt x="14" y="3"/>
                    <a:pt x="16" y="1"/>
                  </a:cubicBezTo>
                  <a:cubicBezTo>
                    <a:pt x="17" y="1"/>
                    <a:pt x="17" y="1"/>
                    <a:pt x="17" y="1"/>
                  </a:cubicBezTo>
                  <a:cubicBezTo>
                    <a:pt x="12" y="2"/>
                    <a:pt x="20" y="0"/>
                    <a:pt x="14" y="1"/>
                  </a:cubicBezTo>
                  <a:cubicBezTo>
                    <a:pt x="13" y="1"/>
                    <a:pt x="13" y="1"/>
                    <a:pt x="13" y="1"/>
                  </a:cubicBezTo>
                  <a:cubicBezTo>
                    <a:pt x="10" y="2"/>
                    <a:pt x="10" y="2"/>
                    <a:pt x="10" y="2"/>
                  </a:cubicBezTo>
                  <a:cubicBezTo>
                    <a:pt x="10" y="1"/>
                    <a:pt x="10" y="1"/>
                    <a:pt x="12" y="1"/>
                  </a:cubicBezTo>
                  <a:cubicBezTo>
                    <a:pt x="8" y="2"/>
                    <a:pt x="7" y="1"/>
                    <a:pt x="5" y="1"/>
                  </a:cubicBezTo>
                  <a:cubicBezTo>
                    <a:pt x="5" y="2"/>
                    <a:pt x="8" y="2"/>
                    <a:pt x="9" y="2"/>
                  </a:cubicBezTo>
                  <a:cubicBezTo>
                    <a:pt x="7" y="2"/>
                    <a:pt x="4" y="3"/>
                    <a:pt x="4"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4" name="Freeform 534">
              <a:extLst>
                <a:ext uri="{FF2B5EF4-FFF2-40B4-BE49-F238E27FC236}">
                  <a16:creationId xmlns:a16="http://schemas.microsoft.com/office/drawing/2014/main" id="{38110545-65A6-4282-A636-A31C4E3D4307}"/>
                </a:ext>
              </a:extLst>
            </p:cNvPr>
            <p:cNvSpPr>
              <a:spLocks/>
            </p:cNvSpPr>
            <p:nvPr/>
          </p:nvSpPr>
          <p:spPr bwMode="auto">
            <a:xfrm>
              <a:off x="4889" y="3079"/>
              <a:ext cx="2" cy="1"/>
            </a:xfrm>
            <a:custGeom>
              <a:avLst/>
              <a:gdLst>
                <a:gd name="T0" fmla="*/ 2 w 2"/>
                <a:gd name="T1" fmla="*/ 0 h 1"/>
                <a:gd name="T2" fmla="*/ 0 w 2"/>
                <a:gd name="T3" fmla="*/ 1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5" name="Freeform 535">
              <a:extLst>
                <a:ext uri="{FF2B5EF4-FFF2-40B4-BE49-F238E27FC236}">
                  <a16:creationId xmlns:a16="http://schemas.microsoft.com/office/drawing/2014/main" id="{23587893-A25C-470F-8DF4-A24C649C17C9}"/>
                </a:ext>
              </a:extLst>
            </p:cNvPr>
            <p:cNvSpPr>
              <a:spLocks/>
            </p:cNvSpPr>
            <p:nvPr/>
          </p:nvSpPr>
          <p:spPr bwMode="auto">
            <a:xfrm>
              <a:off x="4871" y="3067"/>
              <a:ext cx="23" cy="8"/>
            </a:xfrm>
            <a:custGeom>
              <a:avLst/>
              <a:gdLst>
                <a:gd name="T0" fmla="*/ 6 w 29"/>
                <a:gd name="T1" fmla="*/ 3 h 10"/>
                <a:gd name="T2" fmla="*/ 8 w 29"/>
                <a:gd name="T3" fmla="*/ 2 h 10"/>
                <a:gd name="T4" fmla="*/ 4 w 29"/>
                <a:gd name="T5" fmla="*/ 3 h 10"/>
                <a:gd name="T6" fmla="*/ 3 w 29"/>
                <a:gd name="T7" fmla="*/ 3 h 10"/>
                <a:gd name="T8" fmla="*/ 6 w 29"/>
                <a:gd name="T9" fmla="*/ 2 h 10"/>
                <a:gd name="T10" fmla="*/ 7 w 29"/>
                <a:gd name="T11" fmla="*/ 2 h 10"/>
                <a:gd name="T12" fmla="*/ 5 w 29"/>
                <a:gd name="T13" fmla="*/ 2 h 10"/>
                <a:gd name="T14" fmla="*/ 4 w 29"/>
                <a:gd name="T15" fmla="*/ 2 h 10"/>
                <a:gd name="T16" fmla="*/ 5 w 29"/>
                <a:gd name="T17" fmla="*/ 2 h 10"/>
                <a:gd name="T18" fmla="*/ 7 w 29"/>
                <a:gd name="T19" fmla="*/ 2 h 10"/>
                <a:gd name="T20" fmla="*/ 2 w 29"/>
                <a:gd name="T21" fmla="*/ 1 h 10"/>
                <a:gd name="T22" fmla="*/ 2 w 29"/>
                <a:gd name="T23" fmla="*/ 2 h 10"/>
                <a:gd name="T24" fmla="*/ 4 w 29"/>
                <a:gd name="T25" fmla="*/ 2 h 10"/>
                <a:gd name="T26" fmla="*/ 3 w 29"/>
                <a:gd name="T27" fmla="*/ 2 h 10"/>
                <a:gd name="T28" fmla="*/ 2 w 29"/>
                <a:gd name="T29" fmla="*/ 2 h 10"/>
                <a:gd name="T30" fmla="*/ 2 w 29"/>
                <a:gd name="T31" fmla="*/ 4 h 10"/>
                <a:gd name="T32" fmla="*/ 2 w 29"/>
                <a:gd name="T33" fmla="*/ 4 h 10"/>
                <a:gd name="T34" fmla="*/ 4 w 29"/>
                <a:gd name="T35" fmla="*/ 4 h 10"/>
                <a:gd name="T36" fmla="*/ 6 w 29"/>
                <a:gd name="T37" fmla="*/ 3 h 10"/>
                <a:gd name="T38" fmla="*/ 6 w 29"/>
                <a:gd name="T39" fmla="*/ 4 h 10"/>
                <a:gd name="T40" fmla="*/ 8 w 29"/>
                <a:gd name="T41" fmla="*/ 3 h 10"/>
                <a:gd name="T42" fmla="*/ 10 w 29"/>
                <a:gd name="T43" fmla="*/ 3 h 10"/>
                <a:gd name="T44" fmla="*/ 9 w 29"/>
                <a:gd name="T45" fmla="*/ 3 h 10"/>
                <a:gd name="T46" fmla="*/ 6 w 29"/>
                <a:gd name="T47" fmla="*/ 3 h 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 h="10">
                  <a:moveTo>
                    <a:pt x="14" y="7"/>
                  </a:moveTo>
                  <a:cubicBezTo>
                    <a:pt x="15" y="7"/>
                    <a:pt x="18" y="7"/>
                    <a:pt x="20" y="6"/>
                  </a:cubicBezTo>
                  <a:cubicBezTo>
                    <a:pt x="17" y="6"/>
                    <a:pt x="14" y="8"/>
                    <a:pt x="10" y="8"/>
                  </a:cubicBezTo>
                  <a:cubicBezTo>
                    <a:pt x="12" y="7"/>
                    <a:pt x="8" y="7"/>
                    <a:pt x="8" y="7"/>
                  </a:cubicBezTo>
                  <a:cubicBezTo>
                    <a:pt x="10" y="7"/>
                    <a:pt x="16" y="6"/>
                    <a:pt x="17" y="6"/>
                  </a:cubicBezTo>
                  <a:cubicBezTo>
                    <a:pt x="15" y="6"/>
                    <a:pt x="18" y="5"/>
                    <a:pt x="18" y="5"/>
                  </a:cubicBezTo>
                  <a:cubicBezTo>
                    <a:pt x="15" y="6"/>
                    <a:pt x="16" y="4"/>
                    <a:pt x="12" y="5"/>
                  </a:cubicBezTo>
                  <a:cubicBezTo>
                    <a:pt x="9" y="5"/>
                    <a:pt x="7" y="4"/>
                    <a:pt x="9" y="4"/>
                  </a:cubicBezTo>
                  <a:cubicBezTo>
                    <a:pt x="12" y="4"/>
                    <a:pt x="11" y="4"/>
                    <a:pt x="11" y="5"/>
                  </a:cubicBezTo>
                  <a:cubicBezTo>
                    <a:pt x="16" y="5"/>
                    <a:pt x="14" y="4"/>
                    <a:pt x="18" y="4"/>
                  </a:cubicBezTo>
                  <a:cubicBezTo>
                    <a:pt x="12" y="3"/>
                    <a:pt x="12" y="0"/>
                    <a:pt x="2" y="1"/>
                  </a:cubicBezTo>
                  <a:cubicBezTo>
                    <a:pt x="0" y="1"/>
                    <a:pt x="3" y="1"/>
                    <a:pt x="3" y="2"/>
                  </a:cubicBezTo>
                  <a:cubicBezTo>
                    <a:pt x="5" y="1"/>
                    <a:pt x="8" y="2"/>
                    <a:pt x="10" y="2"/>
                  </a:cubicBezTo>
                  <a:cubicBezTo>
                    <a:pt x="8" y="2"/>
                    <a:pt x="12" y="3"/>
                    <a:pt x="8" y="3"/>
                  </a:cubicBezTo>
                  <a:cubicBezTo>
                    <a:pt x="4" y="2"/>
                    <a:pt x="4" y="2"/>
                    <a:pt x="4" y="2"/>
                  </a:cubicBezTo>
                  <a:cubicBezTo>
                    <a:pt x="2" y="4"/>
                    <a:pt x="2" y="8"/>
                    <a:pt x="5" y="10"/>
                  </a:cubicBezTo>
                  <a:cubicBezTo>
                    <a:pt x="5" y="9"/>
                    <a:pt x="5" y="9"/>
                    <a:pt x="5" y="9"/>
                  </a:cubicBezTo>
                  <a:cubicBezTo>
                    <a:pt x="7" y="9"/>
                    <a:pt x="8" y="9"/>
                    <a:pt x="9" y="9"/>
                  </a:cubicBezTo>
                  <a:cubicBezTo>
                    <a:pt x="15" y="8"/>
                    <a:pt x="15" y="8"/>
                    <a:pt x="15" y="8"/>
                  </a:cubicBezTo>
                  <a:cubicBezTo>
                    <a:pt x="15" y="8"/>
                    <a:pt x="16" y="8"/>
                    <a:pt x="14" y="9"/>
                  </a:cubicBezTo>
                  <a:cubicBezTo>
                    <a:pt x="17" y="9"/>
                    <a:pt x="18" y="8"/>
                    <a:pt x="20" y="8"/>
                  </a:cubicBezTo>
                  <a:cubicBezTo>
                    <a:pt x="22" y="8"/>
                    <a:pt x="19" y="9"/>
                    <a:pt x="24" y="8"/>
                  </a:cubicBezTo>
                  <a:cubicBezTo>
                    <a:pt x="29" y="7"/>
                    <a:pt x="19" y="8"/>
                    <a:pt x="23" y="7"/>
                  </a:cubicBezTo>
                  <a:lnTo>
                    <a:pt x="14" y="7"/>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6" name="Freeform 536">
              <a:extLst>
                <a:ext uri="{FF2B5EF4-FFF2-40B4-BE49-F238E27FC236}">
                  <a16:creationId xmlns:a16="http://schemas.microsoft.com/office/drawing/2014/main" id="{E7996E7F-4ACB-4364-B425-E6C2E56CA8C2}"/>
                </a:ext>
              </a:extLst>
            </p:cNvPr>
            <p:cNvSpPr>
              <a:spLocks/>
            </p:cNvSpPr>
            <p:nvPr/>
          </p:nvSpPr>
          <p:spPr bwMode="auto">
            <a:xfrm>
              <a:off x="4883" y="3074"/>
              <a:ext cx="3" cy="0"/>
            </a:xfrm>
            <a:custGeom>
              <a:avLst/>
              <a:gdLst>
                <a:gd name="T0" fmla="*/ 3 w 3"/>
                <a:gd name="T1" fmla="*/ 0 w 3"/>
                <a:gd name="T2" fmla="*/ 2 w 3"/>
                <a:gd name="T3" fmla="*/ 3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3" y="0"/>
                  </a:moveTo>
                  <a:lnTo>
                    <a:pt x="0" y="0"/>
                  </a:lnTo>
                  <a:lnTo>
                    <a:pt x="2" y="0"/>
                  </a:lnTo>
                  <a:lnTo>
                    <a:pt x="3"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7" name="Freeform 537">
              <a:extLst>
                <a:ext uri="{FF2B5EF4-FFF2-40B4-BE49-F238E27FC236}">
                  <a16:creationId xmlns:a16="http://schemas.microsoft.com/office/drawing/2014/main" id="{D2A6A5B6-39D4-466C-AB45-C9B345DA3702}"/>
                </a:ext>
              </a:extLst>
            </p:cNvPr>
            <p:cNvSpPr>
              <a:spLocks/>
            </p:cNvSpPr>
            <p:nvPr/>
          </p:nvSpPr>
          <p:spPr bwMode="auto">
            <a:xfrm>
              <a:off x="4874" y="3075"/>
              <a:ext cx="3" cy="1"/>
            </a:xfrm>
            <a:custGeom>
              <a:avLst/>
              <a:gdLst>
                <a:gd name="T0" fmla="*/ 0 w 4"/>
                <a:gd name="T1" fmla="*/ 1 h 1"/>
                <a:gd name="T2" fmla="*/ 2 w 4"/>
                <a:gd name="T3" fmla="*/ 1 h 1"/>
                <a:gd name="T4" fmla="*/ 0 w 4"/>
                <a:gd name="T5" fmla="*/ 1 h 1"/>
                <a:gd name="T6" fmla="*/ 0 60000 65536"/>
                <a:gd name="T7" fmla="*/ 0 60000 65536"/>
                <a:gd name="T8" fmla="*/ 0 60000 65536"/>
              </a:gdLst>
              <a:ahLst/>
              <a:cxnLst>
                <a:cxn ang="T6">
                  <a:pos x="T0" y="T1"/>
                </a:cxn>
                <a:cxn ang="T7">
                  <a:pos x="T2" y="T3"/>
                </a:cxn>
                <a:cxn ang="T8">
                  <a:pos x="T4" y="T5"/>
                </a:cxn>
              </a:cxnLst>
              <a:rect l="0" t="0" r="r" b="b"/>
              <a:pathLst>
                <a:path w="4" h="1">
                  <a:moveTo>
                    <a:pt x="0" y="1"/>
                  </a:moveTo>
                  <a:cubicBezTo>
                    <a:pt x="4" y="1"/>
                    <a:pt x="4" y="1"/>
                    <a:pt x="4" y="1"/>
                  </a:cubicBezTo>
                  <a:cubicBezTo>
                    <a:pt x="4" y="0"/>
                    <a:pt x="2"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8" name="Freeform 538">
              <a:extLst>
                <a:ext uri="{FF2B5EF4-FFF2-40B4-BE49-F238E27FC236}">
                  <a16:creationId xmlns:a16="http://schemas.microsoft.com/office/drawing/2014/main" id="{1DCA0B6D-25F0-42E1-80B5-3B46D869CC57}"/>
                </a:ext>
              </a:extLst>
            </p:cNvPr>
            <p:cNvSpPr>
              <a:spLocks/>
            </p:cNvSpPr>
            <p:nvPr/>
          </p:nvSpPr>
          <p:spPr bwMode="auto">
            <a:xfrm>
              <a:off x="4884" y="3069"/>
              <a:ext cx="1" cy="0"/>
            </a:xfrm>
            <a:custGeom>
              <a:avLst/>
              <a:gdLst>
                <a:gd name="T0" fmla="*/ 1 w 2"/>
                <a:gd name="T1" fmla="*/ 1 h 1"/>
                <a:gd name="T2" fmla="*/ 1 w 2"/>
                <a:gd name="T3" fmla="*/ 0 h 1"/>
                <a:gd name="T4" fmla="*/ 0 w 2"/>
                <a:gd name="T5" fmla="*/ 1 h 1"/>
                <a:gd name="T6" fmla="*/ 1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1" y="0"/>
                    <a:pt x="1" y="0"/>
                    <a:pt x="1" y="0"/>
                  </a:cubicBezTo>
                  <a:cubicBezTo>
                    <a:pt x="0" y="1"/>
                    <a:pt x="0" y="1"/>
                    <a:pt x="0" y="1"/>
                  </a:cubicBezTo>
                  <a:cubicBezTo>
                    <a:pt x="1" y="1"/>
                    <a:pt x="2" y="1"/>
                    <a:pt x="2"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9" name="Freeform 539">
              <a:extLst>
                <a:ext uri="{FF2B5EF4-FFF2-40B4-BE49-F238E27FC236}">
                  <a16:creationId xmlns:a16="http://schemas.microsoft.com/office/drawing/2014/main" id="{E08D2117-B2D4-46E8-8E2B-733F6D377E74}"/>
                </a:ext>
              </a:extLst>
            </p:cNvPr>
            <p:cNvSpPr>
              <a:spLocks/>
            </p:cNvSpPr>
            <p:nvPr/>
          </p:nvSpPr>
          <p:spPr bwMode="auto">
            <a:xfrm>
              <a:off x="4871" y="3065"/>
              <a:ext cx="11" cy="3"/>
            </a:xfrm>
            <a:custGeom>
              <a:avLst/>
              <a:gdLst>
                <a:gd name="T0" fmla="*/ 0 w 13"/>
                <a:gd name="T1" fmla="*/ 0 h 4"/>
                <a:gd name="T2" fmla="*/ 0 w 13"/>
                <a:gd name="T3" fmla="*/ 2 h 4"/>
                <a:gd name="T4" fmla="*/ 6 w 13"/>
                <a:gd name="T5" fmla="*/ 2 h 4"/>
                <a:gd name="T6" fmla="*/ 3 w 13"/>
                <a:gd name="T7" fmla="*/ 2 h 4"/>
                <a:gd name="T8" fmla="*/ 3 w 13"/>
                <a:gd name="T9" fmla="*/ 1 h 4"/>
                <a:gd name="T10" fmla="*/ 0 w 13"/>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
                  <a:moveTo>
                    <a:pt x="0" y="0"/>
                  </a:moveTo>
                  <a:cubicBezTo>
                    <a:pt x="1" y="1"/>
                    <a:pt x="4" y="2"/>
                    <a:pt x="0" y="3"/>
                  </a:cubicBezTo>
                  <a:cubicBezTo>
                    <a:pt x="5" y="4"/>
                    <a:pt x="8" y="3"/>
                    <a:pt x="12" y="4"/>
                  </a:cubicBezTo>
                  <a:cubicBezTo>
                    <a:pt x="13" y="3"/>
                    <a:pt x="6" y="3"/>
                    <a:pt x="5" y="2"/>
                  </a:cubicBezTo>
                  <a:cubicBezTo>
                    <a:pt x="8" y="2"/>
                    <a:pt x="4" y="1"/>
                    <a:pt x="5" y="1"/>
                  </a:cubicBez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0" name="Freeform 540">
              <a:extLst>
                <a:ext uri="{FF2B5EF4-FFF2-40B4-BE49-F238E27FC236}">
                  <a16:creationId xmlns:a16="http://schemas.microsoft.com/office/drawing/2014/main" id="{B2FCA13F-640A-4CEE-8C68-EC1EA62B8997}"/>
                </a:ext>
              </a:extLst>
            </p:cNvPr>
            <p:cNvSpPr>
              <a:spLocks/>
            </p:cNvSpPr>
            <p:nvPr/>
          </p:nvSpPr>
          <p:spPr bwMode="auto">
            <a:xfrm>
              <a:off x="4874" y="3044"/>
              <a:ext cx="17" cy="22"/>
            </a:xfrm>
            <a:custGeom>
              <a:avLst/>
              <a:gdLst>
                <a:gd name="T0" fmla="*/ 5 w 21"/>
                <a:gd name="T1" fmla="*/ 10 h 27"/>
                <a:gd name="T2" fmla="*/ 5 w 21"/>
                <a:gd name="T3" fmla="*/ 10 h 27"/>
                <a:gd name="T4" fmla="*/ 6 w 21"/>
                <a:gd name="T5" fmla="*/ 10 h 27"/>
                <a:gd name="T6" fmla="*/ 7 w 21"/>
                <a:gd name="T7" fmla="*/ 10 h 27"/>
                <a:gd name="T8" fmla="*/ 6 w 21"/>
                <a:gd name="T9" fmla="*/ 10 h 27"/>
                <a:gd name="T10" fmla="*/ 6 w 21"/>
                <a:gd name="T11" fmla="*/ 9 h 27"/>
                <a:gd name="T12" fmla="*/ 3 w 21"/>
                <a:gd name="T13" fmla="*/ 8 h 27"/>
                <a:gd name="T14" fmla="*/ 7 w 21"/>
                <a:gd name="T15" fmla="*/ 9 h 27"/>
                <a:gd name="T16" fmla="*/ 2 w 21"/>
                <a:gd name="T17" fmla="*/ 7 h 27"/>
                <a:gd name="T18" fmla="*/ 4 w 21"/>
                <a:gd name="T19" fmla="*/ 7 h 27"/>
                <a:gd name="T20" fmla="*/ 5 w 21"/>
                <a:gd name="T21" fmla="*/ 7 h 27"/>
                <a:gd name="T22" fmla="*/ 5 w 21"/>
                <a:gd name="T23" fmla="*/ 7 h 27"/>
                <a:gd name="T24" fmla="*/ 7 w 21"/>
                <a:gd name="T25" fmla="*/ 7 h 27"/>
                <a:gd name="T26" fmla="*/ 7 w 21"/>
                <a:gd name="T27" fmla="*/ 7 h 27"/>
                <a:gd name="T28" fmla="*/ 8 w 21"/>
                <a:gd name="T29" fmla="*/ 7 h 27"/>
                <a:gd name="T30" fmla="*/ 7 w 21"/>
                <a:gd name="T31" fmla="*/ 6 h 27"/>
                <a:gd name="T32" fmla="*/ 9 w 21"/>
                <a:gd name="T33" fmla="*/ 6 h 27"/>
                <a:gd name="T34" fmla="*/ 5 w 21"/>
                <a:gd name="T35" fmla="*/ 4 h 27"/>
                <a:gd name="T36" fmla="*/ 6 w 21"/>
                <a:gd name="T37" fmla="*/ 3 h 27"/>
                <a:gd name="T38" fmla="*/ 8 w 21"/>
                <a:gd name="T39" fmla="*/ 5 h 27"/>
                <a:gd name="T40" fmla="*/ 7 w 21"/>
                <a:gd name="T41" fmla="*/ 4 h 27"/>
                <a:gd name="T42" fmla="*/ 9 w 21"/>
                <a:gd name="T43" fmla="*/ 6 h 27"/>
                <a:gd name="T44" fmla="*/ 6 w 21"/>
                <a:gd name="T45" fmla="*/ 2 h 27"/>
                <a:gd name="T46" fmla="*/ 7 w 21"/>
                <a:gd name="T47" fmla="*/ 2 h 27"/>
                <a:gd name="T48" fmla="*/ 4 w 21"/>
                <a:gd name="T49" fmla="*/ 0 h 27"/>
                <a:gd name="T50" fmla="*/ 3 w 21"/>
                <a:gd name="T51" fmla="*/ 2 h 27"/>
                <a:gd name="T52" fmla="*/ 4 w 21"/>
                <a:gd name="T53" fmla="*/ 5 h 27"/>
                <a:gd name="T54" fmla="*/ 2 w 21"/>
                <a:gd name="T55" fmla="*/ 4 h 27"/>
                <a:gd name="T56" fmla="*/ 4 w 21"/>
                <a:gd name="T57" fmla="*/ 5 h 27"/>
                <a:gd name="T58" fmla="*/ 2 w 21"/>
                <a:gd name="T59" fmla="*/ 4 h 27"/>
                <a:gd name="T60" fmla="*/ 4 w 21"/>
                <a:gd name="T61" fmla="*/ 6 h 27"/>
                <a:gd name="T62" fmla="*/ 2 w 21"/>
                <a:gd name="T63" fmla="*/ 4 h 27"/>
                <a:gd name="T64" fmla="*/ 2 w 21"/>
                <a:gd name="T65" fmla="*/ 9 h 27"/>
                <a:gd name="T66" fmla="*/ 3 w 21"/>
                <a:gd name="T67" fmla="*/ 9 h 27"/>
                <a:gd name="T68" fmla="*/ 2 w 21"/>
                <a:gd name="T69" fmla="*/ 11 h 27"/>
                <a:gd name="T70" fmla="*/ 4 w 21"/>
                <a:gd name="T71" fmla="*/ 11 h 27"/>
                <a:gd name="T72" fmla="*/ 0 w 21"/>
                <a:gd name="T73" fmla="*/ 11 h 27"/>
                <a:gd name="T74" fmla="*/ 2 w 21"/>
                <a:gd name="T75" fmla="*/ 11 h 27"/>
                <a:gd name="T76" fmla="*/ 2 w 21"/>
                <a:gd name="T77" fmla="*/ 11 h 27"/>
                <a:gd name="T78" fmla="*/ 2 w 21"/>
                <a:gd name="T79" fmla="*/ 11 h 27"/>
                <a:gd name="T80" fmla="*/ 6 w 21"/>
                <a:gd name="T81" fmla="*/ 11 h 27"/>
                <a:gd name="T82" fmla="*/ 8 w 21"/>
                <a:gd name="T83" fmla="*/ 11 h 27"/>
                <a:gd name="T84" fmla="*/ 5 w 21"/>
                <a:gd name="T85" fmla="*/ 10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27">
                  <a:moveTo>
                    <a:pt x="11" y="23"/>
                  </a:moveTo>
                  <a:cubicBezTo>
                    <a:pt x="12" y="23"/>
                    <a:pt x="9" y="22"/>
                    <a:pt x="11" y="22"/>
                  </a:cubicBezTo>
                  <a:cubicBezTo>
                    <a:pt x="13" y="23"/>
                    <a:pt x="14" y="23"/>
                    <a:pt x="13" y="23"/>
                  </a:cubicBezTo>
                  <a:cubicBezTo>
                    <a:pt x="18" y="24"/>
                    <a:pt x="12" y="23"/>
                    <a:pt x="16" y="23"/>
                  </a:cubicBezTo>
                  <a:cubicBezTo>
                    <a:pt x="13" y="22"/>
                    <a:pt x="13" y="22"/>
                    <a:pt x="13" y="22"/>
                  </a:cubicBezTo>
                  <a:cubicBezTo>
                    <a:pt x="15" y="22"/>
                    <a:pt x="9" y="21"/>
                    <a:pt x="13" y="20"/>
                  </a:cubicBezTo>
                  <a:cubicBezTo>
                    <a:pt x="12" y="20"/>
                    <a:pt x="12" y="19"/>
                    <a:pt x="8" y="18"/>
                  </a:cubicBezTo>
                  <a:cubicBezTo>
                    <a:pt x="13" y="19"/>
                    <a:pt x="13" y="19"/>
                    <a:pt x="17" y="20"/>
                  </a:cubicBezTo>
                  <a:cubicBezTo>
                    <a:pt x="15" y="19"/>
                    <a:pt x="10" y="18"/>
                    <a:pt x="6" y="16"/>
                  </a:cubicBezTo>
                  <a:cubicBezTo>
                    <a:pt x="12" y="17"/>
                    <a:pt x="6" y="15"/>
                    <a:pt x="10" y="15"/>
                  </a:cubicBezTo>
                  <a:cubicBezTo>
                    <a:pt x="11" y="15"/>
                    <a:pt x="12" y="16"/>
                    <a:pt x="11" y="16"/>
                  </a:cubicBezTo>
                  <a:cubicBezTo>
                    <a:pt x="17" y="18"/>
                    <a:pt x="10" y="15"/>
                    <a:pt x="11" y="15"/>
                  </a:cubicBezTo>
                  <a:cubicBezTo>
                    <a:pt x="16" y="17"/>
                    <a:pt x="16" y="17"/>
                    <a:pt x="16" y="17"/>
                  </a:cubicBezTo>
                  <a:cubicBezTo>
                    <a:pt x="16" y="16"/>
                    <a:pt x="13" y="14"/>
                    <a:pt x="16" y="15"/>
                  </a:cubicBezTo>
                  <a:cubicBezTo>
                    <a:pt x="19" y="16"/>
                    <a:pt x="19" y="16"/>
                    <a:pt x="19" y="16"/>
                  </a:cubicBezTo>
                  <a:cubicBezTo>
                    <a:pt x="15" y="14"/>
                    <a:pt x="18" y="13"/>
                    <a:pt x="17" y="12"/>
                  </a:cubicBezTo>
                  <a:cubicBezTo>
                    <a:pt x="20" y="13"/>
                    <a:pt x="20" y="13"/>
                    <a:pt x="20" y="13"/>
                  </a:cubicBezTo>
                  <a:cubicBezTo>
                    <a:pt x="17" y="10"/>
                    <a:pt x="17" y="13"/>
                    <a:pt x="11" y="8"/>
                  </a:cubicBezTo>
                  <a:cubicBezTo>
                    <a:pt x="20" y="13"/>
                    <a:pt x="9" y="6"/>
                    <a:pt x="13" y="7"/>
                  </a:cubicBezTo>
                  <a:cubicBezTo>
                    <a:pt x="16" y="9"/>
                    <a:pt x="14" y="9"/>
                    <a:pt x="18" y="11"/>
                  </a:cubicBezTo>
                  <a:cubicBezTo>
                    <a:pt x="14" y="8"/>
                    <a:pt x="17" y="10"/>
                    <a:pt x="16" y="9"/>
                  </a:cubicBezTo>
                  <a:cubicBezTo>
                    <a:pt x="20" y="11"/>
                    <a:pt x="17" y="8"/>
                    <a:pt x="21" y="12"/>
                  </a:cubicBezTo>
                  <a:cubicBezTo>
                    <a:pt x="15" y="5"/>
                    <a:pt x="15" y="5"/>
                    <a:pt x="15" y="5"/>
                  </a:cubicBezTo>
                  <a:cubicBezTo>
                    <a:pt x="18" y="7"/>
                    <a:pt x="17" y="6"/>
                    <a:pt x="17" y="6"/>
                  </a:cubicBezTo>
                  <a:cubicBezTo>
                    <a:pt x="17" y="6"/>
                    <a:pt x="12" y="1"/>
                    <a:pt x="10" y="0"/>
                  </a:cubicBezTo>
                  <a:cubicBezTo>
                    <a:pt x="10" y="3"/>
                    <a:pt x="10" y="6"/>
                    <a:pt x="7" y="6"/>
                  </a:cubicBezTo>
                  <a:cubicBezTo>
                    <a:pt x="12" y="10"/>
                    <a:pt x="6" y="7"/>
                    <a:pt x="10" y="10"/>
                  </a:cubicBezTo>
                  <a:cubicBezTo>
                    <a:pt x="5" y="8"/>
                    <a:pt x="5" y="8"/>
                    <a:pt x="5" y="8"/>
                  </a:cubicBezTo>
                  <a:cubicBezTo>
                    <a:pt x="6" y="10"/>
                    <a:pt x="8" y="9"/>
                    <a:pt x="10" y="10"/>
                  </a:cubicBezTo>
                  <a:cubicBezTo>
                    <a:pt x="11" y="11"/>
                    <a:pt x="7" y="10"/>
                    <a:pt x="5" y="9"/>
                  </a:cubicBezTo>
                  <a:cubicBezTo>
                    <a:pt x="4" y="10"/>
                    <a:pt x="7" y="10"/>
                    <a:pt x="10" y="12"/>
                  </a:cubicBezTo>
                  <a:cubicBezTo>
                    <a:pt x="3" y="9"/>
                    <a:pt x="3" y="9"/>
                    <a:pt x="3" y="9"/>
                  </a:cubicBezTo>
                  <a:cubicBezTo>
                    <a:pt x="4" y="13"/>
                    <a:pt x="7" y="18"/>
                    <a:pt x="2" y="20"/>
                  </a:cubicBezTo>
                  <a:cubicBezTo>
                    <a:pt x="7" y="21"/>
                    <a:pt x="7" y="21"/>
                    <a:pt x="7" y="21"/>
                  </a:cubicBezTo>
                  <a:cubicBezTo>
                    <a:pt x="4" y="22"/>
                    <a:pt x="16" y="25"/>
                    <a:pt x="6" y="24"/>
                  </a:cubicBezTo>
                  <a:cubicBezTo>
                    <a:pt x="10" y="25"/>
                    <a:pt x="10" y="25"/>
                    <a:pt x="10" y="25"/>
                  </a:cubicBezTo>
                  <a:cubicBezTo>
                    <a:pt x="8" y="25"/>
                    <a:pt x="3" y="24"/>
                    <a:pt x="0" y="24"/>
                  </a:cubicBezTo>
                  <a:cubicBezTo>
                    <a:pt x="2" y="24"/>
                    <a:pt x="0" y="24"/>
                    <a:pt x="2" y="25"/>
                  </a:cubicBezTo>
                  <a:cubicBezTo>
                    <a:pt x="4" y="25"/>
                    <a:pt x="4" y="25"/>
                    <a:pt x="4" y="25"/>
                  </a:cubicBezTo>
                  <a:cubicBezTo>
                    <a:pt x="7" y="26"/>
                    <a:pt x="5" y="26"/>
                    <a:pt x="2" y="26"/>
                  </a:cubicBezTo>
                  <a:cubicBezTo>
                    <a:pt x="6" y="27"/>
                    <a:pt x="9" y="26"/>
                    <a:pt x="13" y="26"/>
                  </a:cubicBezTo>
                  <a:cubicBezTo>
                    <a:pt x="5" y="24"/>
                    <a:pt x="21" y="26"/>
                    <a:pt x="18" y="25"/>
                  </a:cubicBezTo>
                  <a:cubicBezTo>
                    <a:pt x="15" y="24"/>
                    <a:pt x="14" y="24"/>
                    <a:pt x="11" y="2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1" name="Freeform 541">
              <a:extLst>
                <a:ext uri="{FF2B5EF4-FFF2-40B4-BE49-F238E27FC236}">
                  <a16:creationId xmlns:a16="http://schemas.microsoft.com/office/drawing/2014/main" id="{251AC296-5E51-450B-95F1-5FEAB718AAA3}"/>
                </a:ext>
              </a:extLst>
            </p:cNvPr>
            <p:cNvSpPr>
              <a:spLocks/>
            </p:cNvSpPr>
            <p:nvPr/>
          </p:nvSpPr>
          <p:spPr bwMode="auto">
            <a:xfrm>
              <a:off x="4873" y="3063"/>
              <a:ext cx="1" cy="1"/>
            </a:xfrm>
            <a:custGeom>
              <a:avLst/>
              <a:gdLst>
                <a:gd name="T0" fmla="*/ 0 w 1"/>
                <a:gd name="T1" fmla="*/ 0 h 1"/>
                <a:gd name="T2" fmla="*/ 1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2" name="Freeform 542">
              <a:extLst>
                <a:ext uri="{FF2B5EF4-FFF2-40B4-BE49-F238E27FC236}">
                  <a16:creationId xmlns:a16="http://schemas.microsoft.com/office/drawing/2014/main" id="{8038773C-3063-450F-84E2-25DFE6069B1D}"/>
                </a:ext>
              </a:extLst>
            </p:cNvPr>
            <p:cNvSpPr>
              <a:spLocks/>
            </p:cNvSpPr>
            <p:nvPr/>
          </p:nvSpPr>
          <p:spPr bwMode="auto">
            <a:xfrm>
              <a:off x="4887" y="3047"/>
              <a:ext cx="1" cy="2"/>
            </a:xfrm>
            <a:custGeom>
              <a:avLst/>
              <a:gdLst>
                <a:gd name="T0" fmla="*/ 1 w 1"/>
                <a:gd name="T1" fmla="*/ 2 h 2"/>
                <a:gd name="T2" fmla="*/ 1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1" y="2"/>
                  </a:moveTo>
                  <a:cubicBezTo>
                    <a:pt x="1" y="1"/>
                    <a:pt x="1" y="1"/>
                    <a:pt x="1" y="1"/>
                  </a:cubicBezTo>
                  <a:cubicBezTo>
                    <a:pt x="0" y="0"/>
                    <a:pt x="1" y="1"/>
                    <a:pt x="1" y="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3" name="Rectangle 543">
              <a:extLst>
                <a:ext uri="{FF2B5EF4-FFF2-40B4-BE49-F238E27FC236}">
                  <a16:creationId xmlns:a16="http://schemas.microsoft.com/office/drawing/2014/main" id="{9DAE49FC-D76D-413A-962B-F6F9033260A8}"/>
                </a:ext>
              </a:extLst>
            </p:cNvPr>
            <p:cNvSpPr>
              <a:spLocks noChangeArrowheads="1"/>
            </p:cNvSpPr>
            <p:nvPr/>
          </p:nvSpPr>
          <p:spPr bwMode="auto">
            <a:xfrm>
              <a:off x="4876" y="3065"/>
              <a:ext cx="2"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94" name="Freeform 544">
              <a:extLst>
                <a:ext uri="{FF2B5EF4-FFF2-40B4-BE49-F238E27FC236}">
                  <a16:creationId xmlns:a16="http://schemas.microsoft.com/office/drawing/2014/main" id="{FE840A04-6844-4CBA-BD72-B60C51D6D7D2}"/>
                </a:ext>
              </a:extLst>
            </p:cNvPr>
            <p:cNvSpPr>
              <a:spLocks/>
            </p:cNvSpPr>
            <p:nvPr/>
          </p:nvSpPr>
          <p:spPr bwMode="auto">
            <a:xfrm>
              <a:off x="4883" y="3066"/>
              <a:ext cx="2" cy="0"/>
            </a:xfrm>
            <a:custGeom>
              <a:avLst/>
              <a:gdLst>
                <a:gd name="T0" fmla="*/ 2 w 2"/>
                <a:gd name="T1" fmla="*/ 2 w 2"/>
                <a:gd name="T2" fmla="*/ 0 w 2"/>
                <a:gd name="T3" fmla="*/ 2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2" y="0"/>
                  </a:ln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5" name="Freeform 545">
              <a:extLst>
                <a:ext uri="{FF2B5EF4-FFF2-40B4-BE49-F238E27FC236}">
                  <a16:creationId xmlns:a16="http://schemas.microsoft.com/office/drawing/2014/main" id="{97175234-CC5E-4C44-B72B-5D82B364ECB7}"/>
                </a:ext>
              </a:extLst>
            </p:cNvPr>
            <p:cNvSpPr>
              <a:spLocks/>
            </p:cNvSpPr>
            <p:nvPr/>
          </p:nvSpPr>
          <p:spPr bwMode="auto">
            <a:xfrm>
              <a:off x="4892" y="3048"/>
              <a:ext cx="1" cy="2"/>
            </a:xfrm>
            <a:custGeom>
              <a:avLst/>
              <a:gdLst>
                <a:gd name="T0" fmla="*/ 1 w 1"/>
                <a:gd name="T1" fmla="*/ 2 h 2"/>
                <a:gd name="T2" fmla="*/ 0 w 1"/>
                <a:gd name="T3" fmla="*/ 0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1" y="2"/>
                  </a:moveTo>
                  <a:lnTo>
                    <a:pt x="0" y="0"/>
                  </a:lnTo>
                  <a:lnTo>
                    <a:pt x="1" y="2"/>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6" name="Freeform 546">
              <a:extLst>
                <a:ext uri="{FF2B5EF4-FFF2-40B4-BE49-F238E27FC236}">
                  <a16:creationId xmlns:a16="http://schemas.microsoft.com/office/drawing/2014/main" id="{44CDAEC5-024B-4049-ABBA-09CDC851DA01}"/>
                </a:ext>
              </a:extLst>
            </p:cNvPr>
            <p:cNvSpPr>
              <a:spLocks/>
            </p:cNvSpPr>
            <p:nvPr/>
          </p:nvSpPr>
          <p:spPr bwMode="auto">
            <a:xfrm>
              <a:off x="4883" y="3035"/>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7" name="Freeform 547">
              <a:extLst>
                <a:ext uri="{FF2B5EF4-FFF2-40B4-BE49-F238E27FC236}">
                  <a16:creationId xmlns:a16="http://schemas.microsoft.com/office/drawing/2014/main" id="{F0407E0C-EC79-40CC-AB48-601A27E568BF}"/>
                </a:ext>
              </a:extLst>
            </p:cNvPr>
            <p:cNvSpPr>
              <a:spLocks/>
            </p:cNvSpPr>
            <p:nvPr/>
          </p:nvSpPr>
          <p:spPr bwMode="auto">
            <a:xfrm>
              <a:off x="4853" y="3023"/>
              <a:ext cx="42" cy="28"/>
            </a:xfrm>
            <a:custGeom>
              <a:avLst/>
              <a:gdLst>
                <a:gd name="T0" fmla="*/ 6 w 51"/>
                <a:gd name="T1" fmla="*/ 5 h 35"/>
                <a:gd name="T2" fmla="*/ 2 w 51"/>
                <a:gd name="T3" fmla="*/ 5 h 35"/>
                <a:gd name="T4" fmla="*/ 2 w 51"/>
                <a:gd name="T5" fmla="*/ 6 h 35"/>
                <a:gd name="T6" fmla="*/ 4 w 51"/>
                <a:gd name="T7" fmla="*/ 7 h 35"/>
                <a:gd name="T8" fmla="*/ 6 w 51"/>
                <a:gd name="T9" fmla="*/ 9 h 35"/>
                <a:gd name="T10" fmla="*/ 7 w 51"/>
                <a:gd name="T11" fmla="*/ 11 h 35"/>
                <a:gd name="T12" fmla="*/ 10 w 51"/>
                <a:gd name="T13" fmla="*/ 10 h 35"/>
                <a:gd name="T14" fmla="*/ 10 w 51"/>
                <a:gd name="T15" fmla="*/ 11 h 35"/>
                <a:gd name="T16" fmla="*/ 11 w 51"/>
                <a:gd name="T17" fmla="*/ 11 h 35"/>
                <a:gd name="T18" fmla="*/ 13 w 51"/>
                <a:gd name="T19" fmla="*/ 8 h 35"/>
                <a:gd name="T20" fmla="*/ 14 w 51"/>
                <a:gd name="T21" fmla="*/ 8 h 35"/>
                <a:gd name="T22" fmla="*/ 14 w 51"/>
                <a:gd name="T23" fmla="*/ 10 h 35"/>
                <a:gd name="T24" fmla="*/ 16 w 51"/>
                <a:gd name="T25" fmla="*/ 10 h 35"/>
                <a:gd name="T26" fmla="*/ 17 w 51"/>
                <a:gd name="T27" fmla="*/ 11 h 35"/>
                <a:gd name="T28" fmla="*/ 17 w 51"/>
                <a:gd name="T29" fmla="*/ 10 h 35"/>
                <a:gd name="T30" fmla="*/ 19 w 51"/>
                <a:gd name="T31" fmla="*/ 8 h 35"/>
                <a:gd name="T32" fmla="*/ 20 w 51"/>
                <a:gd name="T33" fmla="*/ 10 h 35"/>
                <a:gd name="T34" fmla="*/ 20 w 51"/>
                <a:gd name="T35" fmla="*/ 9 h 35"/>
                <a:gd name="T36" fmla="*/ 18 w 51"/>
                <a:gd name="T37" fmla="*/ 11 h 35"/>
                <a:gd name="T38" fmla="*/ 20 w 51"/>
                <a:gd name="T39" fmla="*/ 11 h 35"/>
                <a:gd name="T40" fmla="*/ 19 w 51"/>
                <a:gd name="T41" fmla="*/ 10 h 35"/>
                <a:gd name="T42" fmla="*/ 23 w 51"/>
                <a:gd name="T43" fmla="*/ 14 h 35"/>
                <a:gd name="T44" fmla="*/ 24 w 51"/>
                <a:gd name="T45" fmla="*/ 14 h 35"/>
                <a:gd name="T46" fmla="*/ 23 w 51"/>
                <a:gd name="T47" fmla="*/ 13 h 35"/>
                <a:gd name="T48" fmla="*/ 23 w 51"/>
                <a:gd name="T49" fmla="*/ 13 h 35"/>
                <a:gd name="T50" fmla="*/ 23 w 51"/>
                <a:gd name="T51" fmla="*/ 13 h 35"/>
                <a:gd name="T52" fmla="*/ 20 w 51"/>
                <a:gd name="T53" fmla="*/ 6 h 35"/>
                <a:gd name="T54" fmla="*/ 20 w 51"/>
                <a:gd name="T55" fmla="*/ 6 h 35"/>
                <a:gd name="T56" fmla="*/ 19 w 51"/>
                <a:gd name="T57" fmla="*/ 6 h 35"/>
                <a:gd name="T58" fmla="*/ 19 w 51"/>
                <a:gd name="T59" fmla="*/ 6 h 35"/>
                <a:gd name="T60" fmla="*/ 17 w 51"/>
                <a:gd name="T61" fmla="*/ 5 h 35"/>
                <a:gd name="T62" fmla="*/ 17 w 51"/>
                <a:gd name="T63" fmla="*/ 5 h 35"/>
                <a:gd name="T64" fmla="*/ 17 w 51"/>
                <a:gd name="T65" fmla="*/ 6 h 35"/>
                <a:gd name="T66" fmla="*/ 17 w 51"/>
                <a:gd name="T67" fmla="*/ 6 h 35"/>
                <a:gd name="T68" fmla="*/ 16 w 51"/>
                <a:gd name="T69" fmla="*/ 6 h 35"/>
                <a:gd name="T70" fmla="*/ 16 w 51"/>
                <a:gd name="T71" fmla="*/ 6 h 35"/>
                <a:gd name="T72" fmla="*/ 14 w 51"/>
                <a:gd name="T73" fmla="*/ 7 h 35"/>
                <a:gd name="T74" fmla="*/ 14 w 51"/>
                <a:gd name="T75" fmla="*/ 5 h 35"/>
                <a:gd name="T76" fmla="*/ 14 w 51"/>
                <a:gd name="T77" fmla="*/ 5 h 35"/>
                <a:gd name="T78" fmla="*/ 13 w 51"/>
                <a:gd name="T79" fmla="*/ 7 h 35"/>
                <a:gd name="T80" fmla="*/ 12 w 51"/>
                <a:gd name="T81" fmla="*/ 7 h 35"/>
                <a:gd name="T82" fmla="*/ 10 w 51"/>
                <a:gd name="T83" fmla="*/ 8 h 35"/>
                <a:gd name="T84" fmla="*/ 10 w 51"/>
                <a:gd name="T85" fmla="*/ 7 h 35"/>
                <a:gd name="T86" fmla="*/ 8 w 51"/>
                <a:gd name="T87" fmla="*/ 6 h 35"/>
                <a:gd name="T88" fmla="*/ 7 w 51"/>
                <a:gd name="T89" fmla="*/ 9 h 35"/>
                <a:gd name="T90" fmla="*/ 9 w 51"/>
                <a:gd name="T91" fmla="*/ 5 h 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 h="35">
                  <a:moveTo>
                    <a:pt x="19" y="10"/>
                  </a:moveTo>
                  <a:cubicBezTo>
                    <a:pt x="17" y="10"/>
                    <a:pt x="16" y="10"/>
                    <a:pt x="12" y="11"/>
                  </a:cubicBezTo>
                  <a:cubicBezTo>
                    <a:pt x="14" y="10"/>
                    <a:pt x="14" y="10"/>
                    <a:pt x="14" y="10"/>
                  </a:cubicBezTo>
                  <a:cubicBezTo>
                    <a:pt x="13" y="10"/>
                    <a:pt x="9" y="10"/>
                    <a:pt x="5" y="12"/>
                  </a:cubicBezTo>
                  <a:cubicBezTo>
                    <a:pt x="7" y="12"/>
                    <a:pt x="7" y="12"/>
                    <a:pt x="7" y="12"/>
                  </a:cubicBezTo>
                  <a:cubicBezTo>
                    <a:pt x="11" y="11"/>
                    <a:pt x="4" y="14"/>
                    <a:pt x="3" y="15"/>
                  </a:cubicBezTo>
                  <a:cubicBezTo>
                    <a:pt x="5" y="16"/>
                    <a:pt x="13" y="13"/>
                    <a:pt x="11" y="14"/>
                  </a:cubicBezTo>
                  <a:cubicBezTo>
                    <a:pt x="12" y="15"/>
                    <a:pt x="10" y="16"/>
                    <a:pt x="8" y="17"/>
                  </a:cubicBezTo>
                  <a:cubicBezTo>
                    <a:pt x="8" y="18"/>
                    <a:pt x="14" y="15"/>
                    <a:pt x="15" y="15"/>
                  </a:cubicBezTo>
                  <a:cubicBezTo>
                    <a:pt x="0" y="25"/>
                    <a:pt x="20" y="14"/>
                    <a:pt x="12" y="21"/>
                  </a:cubicBezTo>
                  <a:cubicBezTo>
                    <a:pt x="14" y="21"/>
                    <a:pt x="14" y="23"/>
                    <a:pt x="17" y="21"/>
                  </a:cubicBezTo>
                  <a:cubicBezTo>
                    <a:pt x="13" y="24"/>
                    <a:pt x="17" y="23"/>
                    <a:pt x="14" y="26"/>
                  </a:cubicBezTo>
                  <a:cubicBezTo>
                    <a:pt x="20" y="18"/>
                    <a:pt x="14" y="32"/>
                    <a:pt x="22" y="21"/>
                  </a:cubicBezTo>
                  <a:cubicBezTo>
                    <a:pt x="21" y="25"/>
                    <a:pt x="22" y="21"/>
                    <a:pt x="22" y="24"/>
                  </a:cubicBezTo>
                  <a:cubicBezTo>
                    <a:pt x="21" y="25"/>
                    <a:pt x="21" y="25"/>
                    <a:pt x="21" y="25"/>
                  </a:cubicBezTo>
                  <a:cubicBezTo>
                    <a:pt x="20" y="28"/>
                    <a:pt x="24" y="21"/>
                    <a:pt x="22" y="26"/>
                  </a:cubicBezTo>
                  <a:cubicBezTo>
                    <a:pt x="23" y="28"/>
                    <a:pt x="24" y="23"/>
                    <a:pt x="26" y="20"/>
                  </a:cubicBezTo>
                  <a:cubicBezTo>
                    <a:pt x="26" y="22"/>
                    <a:pt x="25" y="24"/>
                    <a:pt x="24" y="29"/>
                  </a:cubicBezTo>
                  <a:cubicBezTo>
                    <a:pt x="26" y="24"/>
                    <a:pt x="26" y="27"/>
                    <a:pt x="27" y="24"/>
                  </a:cubicBezTo>
                  <a:cubicBezTo>
                    <a:pt x="27" y="23"/>
                    <a:pt x="27" y="22"/>
                    <a:pt x="28" y="20"/>
                  </a:cubicBezTo>
                  <a:cubicBezTo>
                    <a:pt x="29" y="21"/>
                    <a:pt x="30" y="16"/>
                    <a:pt x="32" y="15"/>
                  </a:cubicBezTo>
                  <a:cubicBezTo>
                    <a:pt x="31" y="21"/>
                    <a:pt x="31" y="15"/>
                    <a:pt x="30" y="20"/>
                  </a:cubicBezTo>
                  <a:cubicBezTo>
                    <a:pt x="29" y="23"/>
                    <a:pt x="28" y="23"/>
                    <a:pt x="26" y="27"/>
                  </a:cubicBezTo>
                  <a:cubicBezTo>
                    <a:pt x="27" y="28"/>
                    <a:pt x="29" y="27"/>
                    <a:pt x="31" y="25"/>
                  </a:cubicBezTo>
                  <a:cubicBezTo>
                    <a:pt x="31" y="26"/>
                    <a:pt x="30" y="28"/>
                    <a:pt x="30" y="28"/>
                  </a:cubicBezTo>
                  <a:cubicBezTo>
                    <a:pt x="31" y="32"/>
                    <a:pt x="33" y="22"/>
                    <a:pt x="34" y="25"/>
                  </a:cubicBezTo>
                  <a:cubicBezTo>
                    <a:pt x="33" y="29"/>
                    <a:pt x="33" y="29"/>
                    <a:pt x="33" y="29"/>
                  </a:cubicBezTo>
                  <a:cubicBezTo>
                    <a:pt x="34" y="24"/>
                    <a:pt x="36" y="30"/>
                    <a:pt x="37" y="27"/>
                  </a:cubicBezTo>
                  <a:cubicBezTo>
                    <a:pt x="37" y="23"/>
                    <a:pt x="37" y="23"/>
                    <a:pt x="37" y="23"/>
                  </a:cubicBezTo>
                  <a:cubicBezTo>
                    <a:pt x="37" y="32"/>
                    <a:pt x="38" y="18"/>
                    <a:pt x="39" y="24"/>
                  </a:cubicBezTo>
                  <a:cubicBezTo>
                    <a:pt x="39" y="19"/>
                    <a:pt x="40" y="16"/>
                    <a:pt x="40" y="15"/>
                  </a:cubicBezTo>
                  <a:cubicBezTo>
                    <a:pt x="41" y="20"/>
                    <a:pt x="41" y="20"/>
                    <a:pt x="41" y="20"/>
                  </a:cubicBezTo>
                  <a:cubicBezTo>
                    <a:pt x="39" y="17"/>
                    <a:pt x="40" y="26"/>
                    <a:pt x="40" y="29"/>
                  </a:cubicBezTo>
                  <a:cubicBezTo>
                    <a:pt x="40" y="26"/>
                    <a:pt x="42" y="29"/>
                    <a:pt x="42" y="25"/>
                  </a:cubicBezTo>
                  <a:cubicBezTo>
                    <a:pt x="42" y="29"/>
                    <a:pt x="42" y="29"/>
                    <a:pt x="42" y="29"/>
                  </a:cubicBezTo>
                  <a:cubicBezTo>
                    <a:pt x="43" y="30"/>
                    <a:pt x="42" y="19"/>
                    <a:pt x="43" y="23"/>
                  </a:cubicBezTo>
                  <a:cubicBezTo>
                    <a:pt x="44" y="27"/>
                    <a:pt x="44" y="27"/>
                    <a:pt x="44" y="27"/>
                  </a:cubicBezTo>
                  <a:cubicBezTo>
                    <a:pt x="41" y="20"/>
                    <a:pt x="36" y="24"/>
                    <a:pt x="40" y="29"/>
                  </a:cubicBezTo>
                  <a:cubicBezTo>
                    <a:pt x="42" y="30"/>
                    <a:pt x="47" y="34"/>
                    <a:pt x="49" y="35"/>
                  </a:cubicBezTo>
                  <a:cubicBezTo>
                    <a:pt x="47" y="33"/>
                    <a:pt x="44" y="30"/>
                    <a:pt x="43" y="27"/>
                  </a:cubicBezTo>
                  <a:cubicBezTo>
                    <a:pt x="47" y="31"/>
                    <a:pt x="47" y="31"/>
                    <a:pt x="47" y="31"/>
                  </a:cubicBezTo>
                  <a:cubicBezTo>
                    <a:pt x="44" y="28"/>
                    <a:pt x="44" y="26"/>
                    <a:pt x="41" y="25"/>
                  </a:cubicBezTo>
                  <a:cubicBezTo>
                    <a:pt x="40" y="22"/>
                    <a:pt x="45" y="27"/>
                    <a:pt x="43" y="25"/>
                  </a:cubicBezTo>
                  <a:cubicBezTo>
                    <a:pt x="47" y="29"/>
                    <a:pt x="47" y="29"/>
                    <a:pt x="50" y="33"/>
                  </a:cubicBezTo>
                  <a:cubicBezTo>
                    <a:pt x="48" y="30"/>
                    <a:pt x="48" y="30"/>
                    <a:pt x="48" y="30"/>
                  </a:cubicBezTo>
                  <a:cubicBezTo>
                    <a:pt x="50" y="32"/>
                    <a:pt x="50" y="31"/>
                    <a:pt x="51" y="33"/>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34" y="0"/>
                    <a:pt x="46" y="22"/>
                    <a:pt x="42" y="15"/>
                  </a:cubicBezTo>
                  <a:cubicBezTo>
                    <a:pt x="42" y="15"/>
                    <a:pt x="42" y="15"/>
                    <a:pt x="42" y="15"/>
                  </a:cubicBezTo>
                  <a:cubicBezTo>
                    <a:pt x="42" y="15"/>
                    <a:pt x="42" y="15"/>
                    <a:pt x="42" y="15"/>
                  </a:cubicBezTo>
                  <a:cubicBezTo>
                    <a:pt x="42" y="16"/>
                    <a:pt x="42" y="16"/>
                    <a:pt x="42" y="16"/>
                  </a:cubicBezTo>
                  <a:cubicBezTo>
                    <a:pt x="42" y="16"/>
                    <a:pt x="42" y="16"/>
                    <a:pt x="42" y="16"/>
                  </a:cubicBezTo>
                  <a:cubicBezTo>
                    <a:pt x="41" y="15"/>
                    <a:pt x="41" y="15"/>
                    <a:pt x="41" y="15"/>
                  </a:cubicBezTo>
                  <a:cubicBezTo>
                    <a:pt x="41" y="14"/>
                    <a:pt x="40" y="12"/>
                    <a:pt x="40" y="14"/>
                  </a:cubicBezTo>
                  <a:cubicBezTo>
                    <a:pt x="41" y="15"/>
                    <a:pt x="41" y="15"/>
                    <a:pt x="41" y="15"/>
                  </a:cubicBezTo>
                  <a:cubicBezTo>
                    <a:pt x="41" y="18"/>
                    <a:pt x="41" y="17"/>
                    <a:pt x="41" y="18"/>
                  </a:cubicBezTo>
                  <a:cubicBezTo>
                    <a:pt x="40" y="14"/>
                    <a:pt x="40" y="15"/>
                    <a:pt x="39" y="13"/>
                  </a:cubicBezTo>
                  <a:cubicBezTo>
                    <a:pt x="39" y="15"/>
                    <a:pt x="39" y="21"/>
                    <a:pt x="39" y="21"/>
                  </a:cubicBezTo>
                  <a:cubicBezTo>
                    <a:pt x="39" y="15"/>
                    <a:pt x="38" y="18"/>
                    <a:pt x="37" y="13"/>
                  </a:cubicBezTo>
                  <a:cubicBezTo>
                    <a:pt x="37" y="18"/>
                    <a:pt x="36" y="15"/>
                    <a:pt x="36" y="18"/>
                  </a:cubicBezTo>
                  <a:cubicBezTo>
                    <a:pt x="36" y="19"/>
                    <a:pt x="35" y="19"/>
                    <a:pt x="36" y="16"/>
                  </a:cubicBezTo>
                  <a:cubicBezTo>
                    <a:pt x="36" y="15"/>
                    <a:pt x="36" y="15"/>
                    <a:pt x="36" y="15"/>
                  </a:cubicBezTo>
                  <a:cubicBezTo>
                    <a:pt x="36" y="15"/>
                    <a:pt x="36" y="15"/>
                    <a:pt x="36" y="15"/>
                  </a:cubicBezTo>
                  <a:cubicBezTo>
                    <a:pt x="36" y="13"/>
                    <a:pt x="36" y="13"/>
                    <a:pt x="36" y="13"/>
                  </a:cubicBezTo>
                  <a:cubicBezTo>
                    <a:pt x="35" y="13"/>
                    <a:pt x="35" y="17"/>
                    <a:pt x="35" y="15"/>
                  </a:cubicBezTo>
                  <a:cubicBezTo>
                    <a:pt x="35" y="13"/>
                    <a:pt x="35" y="13"/>
                    <a:pt x="35" y="13"/>
                  </a:cubicBezTo>
                  <a:cubicBezTo>
                    <a:pt x="35" y="12"/>
                    <a:pt x="34" y="21"/>
                    <a:pt x="34" y="16"/>
                  </a:cubicBezTo>
                  <a:cubicBezTo>
                    <a:pt x="33" y="18"/>
                    <a:pt x="32" y="18"/>
                    <a:pt x="32" y="24"/>
                  </a:cubicBezTo>
                  <a:cubicBezTo>
                    <a:pt x="32" y="22"/>
                    <a:pt x="33" y="17"/>
                    <a:pt x="32" y="18"/>
                  </a:cubicBezTo>
                  <a:cubicBezTo>
                    <a:pt x="31" y="23"/>
                    <a:pt x="32" y="16"/>
                    <a:pt x="30" y="19"/>
                  </a:cubicBezTo>
                  <a:cubicBezTo>
                    <a:pt x="32" y="14"/>
                    <a:pt x="31" y="18"/>
                    <a:pt x="32" y="13"/>
                  </a:cubicBezTo>
                  <a:cubicBezTo>
                    <a:pt x="33" y="11"/>
                    <a:pt x="31" y="17"/>
                    <a:pt x="30" y="16"/>
                  </a:cubicBezTo>
                  <a:cubicBezTo>
                    <a:pt x="31" y="13"/>
                    <a:pt x="31" y="13"/>
                    <a:pt x="31" y="13"/>
                  </a:cubicBezTo>
                  <a:cubicBezTo>
                    <a:pt x="30" y="14"/>
                    <a:pt x="29" y="18"/>
                    <a:pt x="30" y="14"/>
                  </a:cubicBezTo>
                  <a:cubicBezTo>
                    <a:pt x="29" y="18"/>
                    <a:pt x="29" y="18"/>
                    <a:pt x="29" y="18"/>
                  </a:cubicBezTo>
                  <a:cubicBezTo>
                    <a:pt x="29" y="16"/>
                    <a:pt x="28" y="16"/>
                    <a:pt x="29" y="13"/>
                  </a:cubicBezTo>
                  <a:cubicBezTo>
                    <a:pt x="26" y="18"/>
                    <a:pt x="26" y="18"/>
                    <a:pt x="26" y="18"/>
                  </a:cubicBezTo>
                  <a:cubicBezTo>
                    <a:pt x="28" y="12"/>
                    <a:pt x="25" y="17"/>
                    <a:pt x="20" y="22"/>
                  </a:cubicBezTo>
                  <a:cubicBezTo>
                    <a:pt x="20" y="21"/>
                    <a:pt x="20" y="20"/>
                    <a:pt x="21" y="19"/>
                  </a:cubicBezTo>
                  <a:cubicBezTo>
                    <a:pt x="23" y="17"/>
                    <a:pt x="23" y="17"/>
                    <a:pt x="23" y="17"/>
                  </a:cubicBezTo>
                  <a:cubicBezTo>
                    <a:pt x="23" y="16"/>
                    <a:pt x="25" y="13"/>
                    <a:pt x="21" y="17"/>
                  </a:cubicBezTo>
                  <a:cubicBezTo>
                    <a:pt x="20" y="18"/>
                    <a:pt x="23" y="14"/>
                    <a:pt x="24" y="13"/>
                  </a:cubicBezTo>
                  <a:cubicBezTo>
                    <a:pt x="18" y="18"/>
                    <a:pt x="27" y="8"/>
                    <a:pt x="17" y="15"/>
                  </a:cubicBezTo>
                  <a:cubicBezTo>
                    <a:pt x="18" y="15"/>
                    <a:pt x="16" y="18"/>
                    <a:pt x="17" y="18"/>
                  </a:cubicBezTo>
                  <a:cubicBezTo>
                    <a:pt x="16" y="19"/>
                    <a:pt x="15" y="21"/>
                    <a:pt x="14" y="21"/>
                  </a:cubicBezTo>
                  <a:cubicBezTo>
                    <a:pt x="13" y="20"/>
                    <a:pt x="16" y="17"/>
                    <a:pt x="14" y="17"/>
                  </a:cubicBezTo>
                  <a:cubicBezTo>
                    <a:pt x="20" y="13"/>
                    <a:pt x="20" y="13"/>
                    <a:pt x="20" y="13"/>
                  </a:cubicBezTo>
                  <a:cubicBezTo>
                    <a:pt x="26" y="8"/>
                    <a:pt x="10" y="16"/>
                    <a:pt x="19" y="1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8" name="Freeform 548">
              <a:extLst>
                <a:ext uri="{FF2B5EF4-FFF2-40B4-BE49-F238E27FC236}">
                  <a16:creationId xmlns:a16="http://schemas.microsoft.com/office/drawing/2014/main" id="{6B36C770-C5D3-4228-9793-E335B7596AF6}"/>
                </a:ext>
              </a:extLst>
            </p:cNvPr>
            <p:cNvSpPr>
              <a:spLocks/>
            </p:cNvSpPr>
            <p:nvPr/>
          </p:nvSpPr>
          <p:spPr bwMode="auto">
            <a:xfrm>
              <a:off x="4873" y="3034"/>
              <a:ext cx="2" cy="2"/>
            </a:xfrm>
            <a:custGeom>
              <a:avLst/>
              <a:gdLst>
                <a:gd name="T0" fmla="*/ 0 w 2"/>
                <a:gd name="T1" fmla="*/ 1 h 3"/>
                <a:gd name="T2" fmla="*/ 2 w 2"/>
                <a:gd name="T3" fmla="*/ 0 h 3"/>
                <a:gd name="T4" fmla="*/ 0 w 2"/>
                <a:gd name="T5" fmla="*/ 1 h 3"/>
                <a:gd name="T6" fmla="*/ 0 w 2"/>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3"/>
                  </a:moveTo>
                  <a:cubicBezTo>
                    <a:pt x="2" y="0"/>
                    <a:pt x="2" y="0"/>
                    <a:pt x="2" y="0"/>
                  </a:cubicBezTo>
                  <a:cubicBezTo>
                    <a:pt x="0" y="3"/>
                    <a:pt x="0" y="3"/>
                    <a:pt x="0" y="3"/>
                  </a:cubicBezTo>
                  <a:cubicBezTo>
                    <a:pt x="1" y="2"/>
                    <a:pt x="1" y="2"/>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9" name="Freeform 549">
              <a:extLst>
                <a:ext uri="{FF2B5EF4-FFF2-40B4-BE49-F238E27FC236}">
                  <a16:creationId xmlns:a16="http://schemas.microsoft.com/office/drawing/2014/main" id="{0304B08A-CBF8-40F0-8449-66EB9293E0A0}"/>
                </a:ext>
              </a:extLst>
            </p:cNvPr>
            <p:cNvSpPr>
              <a:spLocks/>
            </p:cNvSpPr>
            <p:nvPr/>
          </p:nvSpPr>
          <p:spPr bwMode="auto">
            <a:xfrm>
              <a:off x="4872" y="3036"/>
              <a:ext cx="1" cy="1"/>
            </a:xfrm>
            <a:custGeom>
              <a:avLst/>
              <a:gdLst>
                <a:gd name="T0" fmla="*/ 1 w 1"/>
                <a:gd name="T1" fmla="*/ 0 h 1"/>
                <a:gd name="T2" fmla="*/ 0 w 1"/>
                <a:gd name="T3" fmla="*/ 1 h 1"/>
                <a:gd name="T4" fmla="*/ 1 w 1"/>
                <a:gd name="T5" fmla="*/ 0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0" name="Freeform 550">
              <a:extLst>
                <a:ext uri="{FF2B5EF4-FFF2-40B4-BE49-F238E27FC236}">
                  <a16:creationId xmlns:a16="http://schemas.microsoft.com/office/drawing/2014/main" id="{E99F445F-D205-4929-9801-FA7D30CFC2CE}"/>
                </a:ext>
              </a:extLst>
            </p:cNvPr>
            <p:cNvSpPr>
              <a:spLocks/>
            </p:cNvSpPr>
            <p:nvPr/>
          </p:nvSpPr>
          <p:spPr bwMode="auto">
            <a:xfrm>
              <a:off x="4866" y="3029"/>
              <a:ext cx="1" cy="1"/>
            </a:xfrm>
            <a:custGeom>
              <a:avLst/>
              <a:gdLst>
                <a:gd name="T0" fmla="*/ 1 w 2"/>
                <a:gd name="T1" fmla="*/ 0 h 1"/>
                <a:gd name="T2" fmla="*/ 1 w 2"/>
                <a:gd name="T3" fmla="*/ 0 h 1"/>
                <a:gd name="T4" fmla="*/ 1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2" y="0"/>
                    <a:pt x="2" y="0"/>
                    <a:pt x="1" y="0"/>
                  </a:cubicBezTo>
                  <a:cubicBezTo>
                    <a:pt x="1" y="0"/>
                    <a:pt x="0" y="1"/>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1" name="Freeform 551">
              <a:extLst>
                <a:ext uri="{FF2B5EF4-FFF2-40B4-BE49-F238E27FC236}">
                  <a16:creationId xmlns:a16="http://schemas.microsoft.com/office/drawing/2014/main" id="{36AEEA91-83CC-4152-8115-74D8790B0D55}"/>
                </a:ext>
              </a:extLst>
            </p:cNvPr>
            <p:cNvSpPr>
              <a:spLocks/>
            </p:cNvSpPr>
            <p:nvPr/>
          </p:nvSpPr>
          <p:spPr bwMode="auto">
            <a:xfrm>
              <a:off x="4864" y="3029"/>
              <a:ext cx="1" cy="1"/>
            </a:xfrm>
            <a:custGeom>
              <a:avLst/>
              <a:gdLst>
                <a:gd name="T0" fmla="*/ 1 w 1"/>
                <a:gd name="T1" fmla="*/ 0 h 1"/>
                <a:gd name="T2" fmla="*/ 0 w 1"/>
                <a:gd name="T3" fmla="*/ 1 h 1"/>
                <a:gd name="T4" fmla="*/ 1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2" name="Freeform 552">
              <a:extLst>
                <a:ext uri="{FF2B5EF4-FFF2-40B4-BE49-F238E27FC236}">
                  <a16:creationId xmlns:a16="http://schemas.microsoft.com/office/drawing/2014/main" id="{E36E50DB-FE9B-4427-A5CE-4054A669F82A}"/>
                </a:ext>
              </a:extLst>
            </p:cNvPr>
            <p:cNvSpPr>
              <a:spLocks/>
            </p:cNvSpPr>
            <p:nvPr/>
          </p:nvSpPr>
          <p:spPr bwMode="auto">
            <a:xfrm>
              <a:off x="4847" y="3008"/>
              <a:ext cx="21" cy="25"/>
            </a:xfrm>
            <a:custGeom>
              <a:avLst/>
              <a:gdLst>
                <a:gd name="T0" fmla="*/ 6 w 26"/>
                <a:gd name="T1" fmla="*/ 3 h 30"/>
                <a:gd name="T2" fmla="*/ 5 w 26"/>
                <a:gd name="T3" fmla="*/ 3 h 30"/>
                <a:gd name="T4" fmla="*/ 6 w 26"/>
                <a:gd name="T5" fmla="*/ 3 h 30"/>
                <a:gd name="T6" fmla="*/ 3 w 26"/>
                <a:gd name="T7" fmla="*/ 0 h 30"/>
                <a:gd name="T8" fmla="*/ 4 w 26"/>
                <a:gd name="T9" fmla="*/ 8 h 30"/>
                <a:gd name="T10" fmla="*/ 3 w 26"/>
                <a:gd name="T11" fmla="*/ 7 h 30"/>
                <a:gd name="T12" fmla="*/ 5 w 26"/>
                <a:gd name="T13" fmla="*/ 9 h 30"/>
                <a:gd name="T14" fmla="*/ 2 w 26"/>
                <a:gd name="T15" fmla="*/ 9 h 30"/>
                <a:gd name="T16" fmla="*/ 4 w 26"/>
                <a:gd name="T17" fmla="*/ 11 h 30"/>
                <a:gd name="T18" fmla="*/ 5 w 26"/>
                <a:gd name="T19" fmla="*/ 11 h 30"/>
                <a:gd name="T20" fmla="*/ 4 w 26"/>
                <a:gd name="T21" fmla="*/ 11 h 30"/>
                <a:gd name="T22" fmla="*/ 5 w 26"/>
                <a:gd name="T23" fmla="*/ 11 h 30"/>
                <a:gd name="T24" fmla="*/ 5 w 26"/>
                <a:gd name="T25" fmla="*/ 13 h 30"/>
                <a:gd name="T26" fmla="*/ 5 w 26"/>
                <a:gd name="T27" fmla="*/ 12 h 30"/>
                <a:gd name="T28" fmla="*/ 6 w 26"/>
                <a:gd name="T29" fmla="*/ 13 h 30"/>
                <a:gd name="T30" fmla="*/ 4 w 26"/>
                <a:gd name="T31" fmla="*/ 13 h 30"/>
                <a:gd name="T32" fmla="*/ 7 w 26"/>
                <a:gd name="T33" fmla="*/ 13 h 30"/>
                <a:gd name="T34" fmla="*/ 9 w 26"/>
                <a:gd name="T35" fmla="*/ 13 h 30"/>
                <a:gd name="T36" fmla="*/ 7 w 26"/>
                <a:gd name="T37" fmla="*/ 13 h 30"/>
                <a:gd name="T38" fmla="*/ 7 w 26"/>
                <a:gd name="T39" fmla="*/ 13 h 30"/>
                <a:gd name="T40" fmla="*/ 6 w 26"/>
                <a:gd name="T41" fmla="*/ 12 h 30"/>
                <a:gd name="T42" fmla="*/ 9 w 26"/>
                <a:gd name="T43" fmla="*/ 12 h 30"/>
                <a:gd name="T44" fmla="*/ 10 w 26"/>
                <a:gd name="T45" fmla="*/ 11 h 30"/>
                <a:gd name="T46" fmla="*/ 10 w 26"/>
                <a:gd name="T47" fmla="*/ 11 h 30"/>
                <a:gd name="T48" fmla="*/ 9 w 26"/>
                <a:gd name="T49" fmla="*/ 11 h 30"/>
                <a:gd name="T50" fmla="*/ 8 w 26"/>
                <a:gd name="T51" fmla="*/ 11 h 30"/>
                <a:gd name="T52" fmla="*/ 5 w 26"/>
                <a:gd name="T53" fmla="*/ 11 h 30"/>
                <a:gd name="T54" fmla="*/ 5 w 26"/>
                <a:gd name="T55" fmla="*/ 11 h 30"/>
                <a:gd name="T56" fmla="*/ 8 w 26"/>
                <a:gd name="T57" fmla="*/ 11 h 30"/>
                <a:gd name="T58" fmla="*/ 6 w 26"/>
                <a:gd name="T59" fmla="*/ 10 h 30"/>
                <a:gd name="T60" fmla="*/ 9 w 26"/>
                <a:gd name="T61" fmla="*/ 9 h 30"/>
                <a:gd name="T62" fmla="*/ 6 w 26"/>
                <a:gd name="T63" fmla="*/ 9 h 30"/>
                <a:gd name="T64" fmla="*/ 6 w 26"/>
                <a:gd name="T65" fmla="*/ 7 h 30"/>
                <a:gd name="T66" fmla="*/ 8 w 26"/>
                <a:gd name="T67" fmla="*/ 8 h 30"/>
                <a:gd name="T68" fmla="*/ 6 w 26"/>
                <a:gd name="T69" fmla="*/ 7 h 30"/>
                <a:gd name="T70" fmla="*/ 7 w 26"/>
                <a:gd name="T71" fmla="*/ 6 h 30"/>
                <a:gd name="T72" fmla="*/ 6 w 26"/>
                <a:gd name="T73" fmla="*/ 6 h 30"/>
                <a:gd name="T74" fmla="*/ 6 w 26"/>
                <a:gd name="T75" fmla="*/ 4 h 30"/>
                <a:gd name="T76" fmla="*/ 6 w 26"/>
                <a:gd name="T77" fmla="*/ 4 h 30"/>
                <a:gd name="T78" fmla="*/ 4 w 26"/>
                <a:gd name="T79" fmla="*/ 3 h 30"/>
                <a:gd name="T80" fmla="*/ 6 w 26"/>
                <a:gd name="T81" fmla="*/ 3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30">
                  <a:moveTo>
                    <a:pt x="15" y="7"/>
                  </a:moveTo>
                  <a:cubicBezTo>
                    <a:pt x="11" y="5"/>
                    <a:pt x="11" y="5"/>
                    <a:pt x="11" y="5"/>
                  </a:cubicBezTo>
                  <a:cubicBezTo>
                    <a:pt x="13" y="5"/>
                    <a:pt x="11" y="3"/>
                    <a:pt x="15" y="4"/>
                  </a:cubicBezTo>
                  <a:cubicBezTo>
                    <a:pt x="10" y="2"/>
                    <a:pt x="16" y="2"/>
                    <a:pt x="8" y="0"/>
                  </a:cubicBezTo>
                  <a:cubicBezTo>
                    <a:pt x="9" y="4"/>
                    <a:pt x="3" y="10"/>
                    <a:pt x="10" y="15"/>
                  </a:cubicBezTo>
                  <a:cubicBezTo>
                    <a:pt x="7" y="14"/>
                    <a:pt x="7" y="14"/>
                    <a:pt x="7" y="14"/>
                  </a:cubicBezTo>
                  <a:cubicBezTo>
                    <a:pt x="13" y="17"/>
                    <a:pt x="0" y="18"/>
                    <a:pt x="12" y="19"/>
                  </a:cubicBezTo>
                  <a:cubicBezTo>
                    <a:pt x="6" y="19"/>
                    <a:pt x="6" y="19"/>
                    <a:pt x="6" y="19"/>
                  </a:cubicBezTo>
                  <a:cubicBezTo>
                    <a:pt x="4" y="21"/>
                    <a:pt x="15" y="21"/>
                    <a:pt x="9" y="23"/>
                  </a:cubicBezTo>
                  <a:cubicBezTo>
                    <a:pt x="11" y="22"/>
                    <a:pt x="11" y="22"/>
                    <a:pt x="11" y="22"/>
                  </a:cubicBezTo>
                  <a:cubicBezTo>
                    <a:pt x="12" y="22"/>
                    <a:pt x="10" y="23"/>
                    <a:pt x="10" y="23"/>
                  </a:cubicBezTo>
                  <a:cubicBezTo>
                    <a:pt x="12" y="23"/>
                    <a:pt x="12" y="23"/>
                    <a:pt x="12" y="23"/>
                  </a:cubicBezTo>
                  <a:cubicBezTo>
                    <a:pt x="14" y="23"/>
                    <a:pt x="14" y="24"/>
                    <a:pt x="12" y="25"/>
                  </a:cubicBezTo>
                  <a:cubicBezTo>
                    <a:pt x="10" y="25"/>
                    <a:pt x="11" y="24"/>
                    <a:pt x="11" y="24"/>
                  </a:cubicBezTo>
                  <a:cubicBezTo>
                    <a:pt x="9" y="25"/>
                    <a:pt x="13" y="25"/>
                    <a:pt x="13" y="25"/>
                  </a:cubicBezTo>
                  <a:cubicBezTo>
                    <a:pt x="12" y="26"/>
                    <a:pt x="10" y="26"/>
                    <a:pt x="10" y="26"/>
                  </a:cubicBezTo>
                  <a:cubicBezTo>
                    <a:pt x="13" y="27"/>
                    <a:pt x="6" y="30"/>
                    <a:pt x="16" y="28"/>
                  </a:cubicBezTo>
                  <a:cubicBezTo>
                    <a:pt x="18" y="28"/>
                    <a:pt x="19" y="27"/>
                    <a:pt x="20" y="27"/>
                  </a:cubicBezTo>
                  <a:cubicBezTo>
                    <a:pt x="22" y="25"/>
                    <a:pt x="19" y="26"/>
                    <a:pt x="16" y="26"/>
                  </a:cubicBezTo>
                  <a:cubicBezTo>
                    <a:pt x="16" y="26"/>
                    <a:pt x="16" y="26"/>
                    <a:pt x="16" y="26"/>
                  </a:cubicBezTo>
                  <a:cubicBezTo>
                    <a:pt x="7" y="27"/>
                    <a:pt x="18" y="25"/>
                    <a:pt x="14" y="24"/>
                  </a:cubicBezTo>
                  <a:cubicBezTo>
                    <a:pt x="18" y="24"/>
                    <a:pt x="18" y="24"/>
                    <a:pt x="20" y="24"/>
                  </a:cubicBezTo>
                  <a:cubicBezTo>
                    <a:pt x="26" y="22"/>
                    <a:pt x="14" y="23"/>
                    <a:pt x="23" y="21"/>
                  </a:cubicBezTo>
                  <a:cubicBezTo>
                    <a:pt x="23" y="21"/>
                    <a:pt x="23" y="21"/>
                    <a:pt x="23" y="21"/>
                  </a:cubicBezTo>
                  <a:cubicBezTo>
                    <a:pt x="24" y="21"/>
                    <a:pt x="22" y="21"/>
                    <a:pt x="21" y="21"/>
                  </a:cubicBezTo>
                  <a:cubicBezTo>
                    <a:pt x="19" y="21"/>
                    <a:pt x="19" y="21"/>
                    <a:pt x="19" y="21"/>
                  </a:cubicBezTo>
                  <a:cubicBezTo>
                    <a:pt x="18" y="21"/>
                    <a:pt x="14" y="22"/>
                    <a:pt x="12" y="22"/>
                  </a:cubicBezTo>
                  <a:cubicBezTo>
                    <a:pt x="16" y="21"/>
                    <a:pt x="10" y="21"/>
                    <a:pt x="12" y="21"/>
                  </a:cubicBezTo>
                  <a:cubicBezTo>
                    <a:pt x="16" y="20"/>
                    <a:pt x="15" y="21"/>
                    <a:pt x="18" y="21"/>
                  </a:cubicBezTo>
                  <a:cubicBezTo>
                    <a:pt x="15" y="20"/>
                    <a:pt x="15" y="20"/>
                    <a:pt x="15" y="20"/>
                  </a:cubicBezTo>
                  <a:cubicBezTo>
                    <a:pt x="15" y="20"/>
                    <a:pt x="19" y="19"/>
                    <a:pt x="21" y="19"/>
                  </a:cubicBezTo>
                  <a:cubicBezTo>
                    <a:pt x="18" y="19"/>
                    <a:pt x="19" y="19"/>
                    <a:pt x="15" y="19"/>
                  </a:cubicBezTo>
                  <a:cubicBezTo>
                    <a:pt x="19" y="18"/>
                    <a:pt x="18" y="16"/>
                    <a:pt x="15" y="14"/>
                  </a:cubicBezTo>
                  <a:cubicBezTo>
                    <a:pt x="15" y="15"/>
                    <a:pt x="19" y="15"/>
                    <a:pt x="18" y="15"/>
                  </a:cubicBezTo>
                  <a:cubicBezTo>
                    <a:pt x="19" y="15"/>
                    <a:pt x="17" y="14"/>
                    <a:pt x="14" y="14"/>
                  </a:cubicBezTo>
                  <a:cubicBezTo>
                    <a:pt x="12" y="13"/>
                    <a:pt x="14" y="11"/>
                    <a:pt x="16" y="11"/>
                  </a:cubicBezTo>
                  <a:cubicBezTo>
                    <a:pt x="13" y="11"/>
                    <a:pt x="13" y="11"/>
                    <a:pt x="13" y="11"/>
                  </a:cubicBezTo>
                  <a:cubicBezTo>
                    <a:pt x="9" y="9"/>
                    <a:pt x="17" y="9"/>
                    <a:pt x="15" y="8"/>
                  </a:cubicBezTo>
                  <a:cubicBezTo>
                    <a:pt x="15" y="8"/>
                    <a:pt x="15" y="8"/>
                    <a:pt x="15" y="8"/>
                  </a:cubicBezTo>
                  <a:cubicBezTo>
                    <a:pt x="14" y="7"/>
                    <a:pt x="7" y="5"/>
                    <a:pt x="9" y="5"/>
                  </a:cubicBezTo>
                  <a:cubicBezTo>
                    <a:pt x="12" y="6"/>
                    <a:pt x="12" y="6"/>
                    <a:pt x="15" y="7"/>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3" name="Freeform 553">
              <a:extLst>
                <a:ext uri="{FF2B5EF4-FFF2-40B4-BE49-F238E27FC236}">
                  <a16:creationId xmlns:a16="http://schemas.microsoft.com/office/drawing/2014/main" id="{7818A5B6-BB36-4F90-9027-007D4F5862F7}"/>
                </a:ext>
              </a:extLst>
            </p:cNvPr>
            <p:cNvSpPr>
              <a:spLocks/>
            </p:cNvSpPr>
            <p:nvPr/>
          </p:nvSpPr>
          <p:spPr bwMode="auto">
            <a:xfrm>
              <a:off x="4853" y="3007"/>
              <a:ext cx="6" cy="3"/>
            </a:xfrm>
            <a:custGeom>
              <a:avLst/>
              <a:gdLst>
                <a:gd name="T0" fmla="*/ 2 w 8"/>
                <a:gd name="T1" fmla="*/ 1 h 3"/>
                <a:gd name="T2" fmla="*/ 2 w 8"/>
                <a:gd name="T3" fmla="*/ 3 h 3"/>
                <a:gd name="T4" fmla="*/ 1 w 8"/>
                <a:gd name="T5" fmla="*/ 0 h 3"/>
                <a:gd name="T6" fmla="*/ 2 w 8"/>
                <a:gd name="T7" fmla="*/ 1 h 3"/>
                <a:gd name="T8" fmla="*/ 2 w 8"/>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3">
                  <a:moveTo>
                    <a:pt x="3" y="1"/>
                  </a:moveTo>
                  <a:cubicBezTo>
                    <a:pt x="7" y="3"/>
                    <a:pt x="7" y="3"/>
                    <a:pt x="7" y="3"/>
                  </a:cubicBezTo>
                  <a:cubicBezTo>
                    <a:pt x="8" y="3"/>
                    <a:pt x="3" y="0"/>
                    <a:pt x="1" y="0"/>
                  </a:cubicBezTo>
                  <a:cubicBezTo>
                    <a:pt x="1" y="0"/>
                    <a:pt x="0" y="0"/>
                    <a:pt x="2" y="1"/>
                  </a:cubicBezTo>
                  <a:cubicBezTo>
                    <a:pt x="2" y="1"/>
                    <a:pt x="4" y="2"/>
                    <a:pt x="3"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4" name="Freeform 554">
              <a:extLst>
                <a:ext uri="{FF2B5EF4-FFF2-40B4-BE49-F238E27FC236}">
                  <a16:creationId xmlns:a16="http://schemas.microsoft.com/office/drawing/2014/main" id="{2753995F-18FA-45D1-A660-21EB1630BE84}"/>
                </a:ext>
              </a:extLst>
            </p:cNvPr>
            <p:cNvSpPr>
              <a:spLocks/>
            </p:cNvSpPr>
            <p:nvPr/>
          </p:nvSpPr>
          <p:spPr bwMode="auto">
            <a:xfrm>
              <a:off x="4852" y="2992"/>
              <a:ext cx="37" cy="18"/>
            </a:xfrm>
            <a:custGeom>
              <a:avLst/>
              <a:gdLst>
                <a:gd name="T0" fmla="*/ 12 w 45"/>
                <a:gd name="T1" fmla="*/ 4 h 22"/>
                <a:gd name="T2" fmla="*/ 14 w 45"/>
                <a:gd name="T3" fmla="*/ 4 h 22"/>
                <a:gd name="T4" fmla="*/ 1 w 45"/>
                <a:gd name="T5" fmla="*/ 6 h 22"/>
                <a:gd name="T6" fmla="*/ 2 w 45"/>
                <a:gd name="T7" fmla="*/ 8 h 22"/>
                <a:gd name="T8" fmla="*/ 2 w 45"/>
                <a:gd name="T9" fmla="*/ 7 h 22"/>
                <a:gd name="T10" fmla="*/ 2 w 45"/>
                <a:gd name="T11" fmla="*/ 9 h 22"/>
                <a:gd name="T12" fmla="*/ 2 w 45"/>
                <a:gd name="T13" fmla="*/ 8 h 22"/>
                <a:gd name="T14" fmla="*/ 3 w 45"/>
                <a:gd name="T15" fmla="*/ 9 h 22"/>
                <a:gd name="T16" fmla="*/ 2 w 45"/>
                <a:gd name="T17" fmla="*/ 8 h 22"/>
                <a:gd name="T18" fmla="*/ 4 w 45"/>
                <a:gd name="T19" fmla="*/ 9 h 22"/>
                <a:gd name="T20" fmla="*/ 2 w 45"/>
                <a:gd name="T21" fmla="*/ 7 h 22"/>
                <a:gd name="T22" fmla="*/ 5 w 45"/>
                <a:gd name="T23" fmla="*/ 7 h 22"/>
                <a:gd name="T24" fmla="*/ 8 w 45"/>
                <a:gd name="T25" fmla="*/ 6 h 22"/>
                <a:gd name="T26" fmla="*/ 8 w 45"/>
                <a:gd name="T27" fmla="*/ 6 h 22"/>
                <a:gd name="T28" fmla="*/ 7 w 45"/>
                <a:gd name="T29" fmla="*/ 4 h 22"/>
                <a:gd name="T30" fmla="*/ 9 w 45"/>
                <a:gd name="T31" fmla="*/ 6 h 22"/>
                <a:gd name="T32" fmla="*/ 13 w 45"/>
                <a:gd name="T33" fmla="*/ 6 h 22"/>
                <a:gd name="T34" fmla="*/ 13 w 45"/>
                <a:gd name="T35" fmla="*/ 8 h 22"/>
                <a:gd name="T36" fmla="*/ 16 w 45"/>
                <a:gd name="T37" fmla="*/ 6 h 22"/>
                <a:gd name="T38" fmla="*/ 14 w 45"/>
                <a:gd name="T39" fmla="*/ 7 h 22"/>
                <a:gd name="T40" fmla="*/ 12 w 45"/>
                <a:gd name="T41" fmla="*/ 7 h 22"/>
                <a:gd name="T42" fmla="*/ 13 w 45"/>
                <a:gd name="T43" fmla="*/ 2 h 22"/>
                <a:gd name="T44" fmla="*/ 12 w 45"/>
                <a:gd name="T45" fmla="*/ 4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 h="22">
                  <a:moveTo>
                    <a:pt x="27" y="9"/>
                  </a:moveTo>
                  <a:cubicBezTo>
                    <a:pt x="29" y="10"/>
                    <a:pt x="30" y="8"/>
                    <a:pt x="31" y="8"/>
                  </a:cubicBezTo>
                  <a:cubicBezTo>
                    <a:pt x="8" y="3"/>
                    <a:pt x="22" y="0"/>
                    <a:pt x="1" y="14"/>
                  </a:cubicBezTo>
                  <a:cubicBezTo>
                    <a:pt x="0" y="14"/>
                    <a:pt x="5" y="16"/>
                    <a:pt x="6" y="18"/>
                  </a:cubicBezTo>
                  <a:cubicBezTo>
                    <a:pt x="2" y="17"/>
                    <a:pt x="2" y="17"/>
                    <a:pt x="2" y="17"/>
                  </a:cubicBezTo>
                  <a:cubicBezTo>
                    <a:pt x="5" y="18"/>
                    <a:pt x="0" y="18"/>
                    <a:pt x="6" y="20"/>
                  </a:cubicBezTo>
                  <a:cubicBezTo>
                    <a:pt x="7" y="20"/>
                    <a:pt x="3" y="18"/>
                    <a:pt x="5" y="18"/>
                  </a:cubicBezTo>
                  <a:cubicBezTo>
                    <a:pt x="7" y="19"/>
                    <a:pt x="7" y="19"/>
                    <a:pt x="7" y="19"/>
                  </a:cubicBezTo>
                  <a:cubicBezTo>
                    <a:pt x="6" y="18"/>
                    <a:pt x="6" y="18"/>
                    <a:pt x="6" y="18"/>
                  </a:cubicBezTo>
                  <a:cubicBezTo>
                    <a:pt x="9" y="19"/>
                    <a:pt x="9" y="19"/>
                    <a:pt x="9" y="19"/>
                  </a:cubicBezTo>
                  <a:cubicBezTo>
                    <a:pt x="13" y="20"/>
                    <a:pt x="1" y="15"/>
                    <a:pt x="4" y="15"/>
                  </a:cubicBezTo>
                  <a:cubicBezTo>
                    <a:pt x="10" y="17"/>
                    <a:pt x="10" y="17"/>
                    <a:pt x="10" y="17"/>
                  </a:cubicBezTo>
                  <a:cubicBezTo>
                    <a:pt x="19" y="9"/>
                    <a:pt x="14" y="12"/>
                    <a:pt x="18" y="14"/>
                  </a:cubicBezTo>
                  <a:cubicBezTo>
                    <a:pt x="18" y="14"/>
                    <a:pt x="18" y="11"/>
                    <a:pt x="18" y="12"/>
                  </a:cubicBezTo>
                  <a:cubicBezTo>
                    <a:pt x="17" y="12"/>
                    <a:pt x="16" y="10"/>
                    <a:pt x="16" y="8"/>
                  </a:cubicBezTo>
                  <a:cubicBezTo>
                    <a:pt x="20" y="3"/>
                    <a:pt x="16" y="12"/>
                    <a:pt x="19" y="14"/>
                  </a:cubicBezTo>
                  <a:cubicBezTo>
                    <a:pt x="18" y="11"/>
                    <a:pt x="23" y="8"/>
                    <a:pt x="29" y="14"/>
                  </a:cubicBezTo>
                  <a:cubicBezTo>
                    <a:pt x="33" y="17"/>
                    <a:pt x="31" y="16"/>
                    <a:pt x="29" y="18"/>
                  </a:cubicBezTo>
                  <a:cubicBezTo>
                    <a:pt x="32" y="15"/>
                    <a:pt x="38" y="18"/>
                    <a:pt x="34" y="12"/>
                  </a:cubicBezTo>
                  <a:cubicBezTo>
                    <a:pt x="31" y="12"/>
                    <a:pt x="32" y="15"/>
                    <a:pt x="31" y="16"/>
                  </a:cubicBezTo>
                  <a:cubicBezTo>
                    <a:pt x="29" y="16"/>
                    <a:pt x="28" y="16"/>
                    <a:pt x="27" y="15"/>
                  </a:cubicBezTo>
                  <a:cubicBezTo>
                    <a:pt x="30" y="13"/>
                    <a:pt x="33" y="9"/>
                    <a:pt x="28" y="5"/>
                  </a:cubicBezTo>
                  <a:cubicBezTo>
                    <a:pt x="45" y="11"/>
                    <a:pt x="35" y="22"/>
                    <a:pt x="2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5" name="Freeform 555">
              <a:extLst>
                <a:ext uri="{FF2B5EF4-FFF2-40B4-BE49-F238E27FC236}">
                  <a16:creationId xmlns:a16="http://schemas.microsoft.com/office/drawing/2014/main" id="{93E06E4D-E8FD-4E22-A18E-A52F6F77958C}"/>
                </a:ext>
              </a:extLst>
            </p:cNvPr>
            <p:cNvSpPr>
              <a:spLocks/>
            </p:cNvSpPr>
            <p:nvPr/>
          </p:nvSpPr>
          <p:spPr bwMode="auto">
            <a:xfrm>
              <a:off x="4877" y="2998"/>
              <a:ext cx="3" cy="4"/>
            </a:xfrm>
            <a:custGeom>
              <a:avLst/>
              <a:gdLst>
                <a:gd name="T0" fmla="*/ 2 w 4"/>
                <a:gd name="T1" fmla="*/ 1 h 5"/>
                <a:gd name="T2" fmla="*/ 0 w 4"/>
                <a:gd name="T3" fmla="*/ 0 h 5"/>
                <a:gd name="T4" fmla="*/ 2 w 4"/>
                <a:gd name="T5" fmla="*/ 2 h 5"/>
                <a:gd name="T6" fmla="*/ 2 w 4"/>
                <a:gd name="T7" fmla="*/ 1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3" y="1"/>
                  </a:moveTo>
                  <a:cubicBezTo>
                    <a:pt x="2" y="0"/>
                    <a:pt x="1" y="0"/>
                    <a:pt x="0" y="0"/>
                  </a:cubicBezTo>
                  <a:cubicBezTo>
                    <a:pt x="2" y="1"/>
                    <a:pt x="4" y="3"/>
                    <a:pt x="4" y="5"/>
                  </a:cubicBezTo>
                  <a:lnTo>
                    <a:pt x="3"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6" name="Freeform 556">
              <a:extLst>
                <a:ext uri="{FF2B5EF4-FFF2-40B4-BE49-F238E27FC236}">
                  <a16:creationId xmlns:a16="http://schemas.microsoft.com/office/drawing/2014/main" id="{3934FA0B-DEEC-4322-B739-7F9C7CB98514}"/>
                </a:ext>
              </a:extLst>
            </p:cNvPr>
            <p:cNvSpPr>
              <a:spLocks/>
            </p:cNvSpPr>
            <p:nvPr/>
          </p:nvSpPr>
          <p:spPr bwMode="auto">
            <a:xfrm>
              <a:off x="4644" y="2953"/>
              <a:ext cx="0" cy="2"/>
            </a:xfrm>
            <a:custGeom>
              <a:avLst/>
              <a:gdLst>
                <a:gd name="T0" fmla="*/ 1 h 2"/>
                <a:gd name="T1" fmla="*/ 0 h 2"/>
                <a:gd name="T2" fmla="*/ 2 h 2"/>
                <a:gd name="T3" fmla="*/ 1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1"/>
                  </a:moveTo>
                  <a:lnTo>
                    <a:pt x="0" y="0"/>
                  </a:lnTo>
                  <a:lnTo>
                    <a:pt x="0" y="2"/>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7" name="Freeform 557">
              <a:extLst>
                <a:ext uri="{FF2B5EF4-FFF2-40B4-BE49-F238E27FC236}">
                  <a16:creationId xmlns:a16="http://schemas.microsoft.com/office/drawing/2014/main" id="{DC28F932-9552-49FA-84EE-54419BEC99A4}"/>
                </a:ext>
              </a:extLst>
            </p:cNvPr>
            <p:cNvSpPr>
              <a:spLocks/>
            </p:cNvSpPr>
            <p:nvPr/>
          </p:nvSpPr>
          <p:spPr bwMode="auto">
            <a:xfrm>
              <a:off x="4642" y="2943"/>
              <a:ext cx="4" cy="13"/>
            </a:xfrm>
            <a:custGeom>
              <a:avLst/>
              <a:gdLst>
                <a:gd name="T0" fmla="*/ 2 w 5"/>
                <a:gd name="T1" fmla="*/ 0 h 16"/>
                <a:gd name="T2" fmla="*/ 2 w 5"/>
                <a:gd name="T3" fmla="*/ 2 h 16"/>
                <a:gd name="T4" fmla="*/ 0 w 5"/>
                <a:gd name="T5" fmla="*/ 7 h 16"/>
                <a:gd name="T6" fmla="*/ 2 w 5"/>
                <a:gd name="T7" fmla="*/ 3 h 16"/>
                <a:gd name="T8" fmla="*/ 2 w 5"/>
                <a:gd name="T9" fmla="*/ 5 h 16"/>
                <a:gd name="T10" fmla="*/ 2 w 5"/>
                <a:gd name="T11" fmla="*/ 2 h 16"/>
                <a:gd name="T12" fmla="*/ 2 w 5"/>
                <a:gd name="T13" fmla="*/ 2 h 16"/>
                <a:gd name="T14" fmla="*/ 2 w 5"/>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16">
                  <a:moveTo>
                    <a:pt x="5" y="0"/>
                  </a:moveTo>
                  <a:cubicBezTo>
                    <a:pt x="4" y="2"/>
                    <a:pt x="4" y="2"/>
                    <a:pt x="4" y="2"/>
                  </a:cubicBezTo>
                  <a:cubicBezTo>
                    <a:pt x="1" y="12"/>
                    <a:pt x="2" y="8"/>
                    <a:pt x="0" y="16"/>
                  </a:cubicBezTo>
                  <a:cubicBezTo>
                    <a:pt x="1" y="14"/>
                    <a:pt x="3" y="11"/>
                    <a:pt x="4" y="7"/>
                  </a:cubicBezTo>
                  <a:cubicBezTo>
                    <a:pt x="4" y="8"/>
                    <a:pt x="2" y="11"/>
                    <a:pt x="2" y="10"/>
                  </a:cubicBezTo>
                  <a:cubicBezTo>
                    <a:pt x="3" y="7"/>
                    <a:pt x="4" y="8"/>
                    <a:pt x="5" y="4"/>
                  </a:cubicBezTo>
                  <a:cubicBezTo>
                    <a:pt x="5" y="1"/>
                    <a:pt x="4" y="6"/>
                    <a:pt x="4" y="5"/>
                  </a:cubicBezTo>
                  <a:lnTo>
                    <a:pt x="5"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8" name="Freeform 558">
              <a:extLst>
                <a:ext uri="{FF2B5EF4-FFF2-40B4-BE49-F238E27FC236}">
                  <a16:creationId xmlns:a16="http://schemas.microsoft.com/office/drawing/2014/main" id="{67FA951A-7CA6-43F2-ABDE-F4E128DED3AF}"/>
                </a:ext>
              </a:extLst>
            </p:cNvPr>
            <p:cNvSpPr>
              <a:spLocks/>
            </p:cNvSpPr>
            <p:nvPr/>
          </p:nvSpPr>
          <p:spPr bwMode="auto">
            <a:xfrm>
              <a:off x="4643" y="2947"/>
              <a:ext cx="1" cy="4"/>
            </a:xfrm>
            <a:custGeom>
              <a:avLst/>
              <a:gdLst>
                <a:gd name="T0" fmla="*/ 0 w 2"/>
                <a:gd name="T1" fmla="*/ 2 h 5"/>
                <a:gd name="T2" fmla="*/ 1 w 2"/>
                <a:gd name="T3" fmla="*/ 0 h 5"/>
                <a:gd name="T4" fmla="*/ 0 w 2"/>
                <a:gd name="T5" fmla="*/ 2 h 5"/>
                <a:gd name="T6" fmla="*/ 0 60000 65536"/>
                <a:gd name="T7" fmla="*/ 0 60000 65536"/>
                <a:gd name="T8" fmla="*/ 0 60000 65536"/>
              </a:gdLst>
              <a:ahLst/>
              <a:cxnLst>
                <a:cxn ang="T6">
                  <a:pos x="T0" y="T1"/>
                </a:cxn>
                <a:cxn ang="T7">
                  <a:pos x="T2" y="T3"/>
                </a:cxn>
                <a:cxn ang="T8">
                  <a:pos x="T4" y="T5"/>
                </a:cxn>
              </a:cxnLst>
              <a:rect l="0" t="0" r="r" b="b"/>
              <a:pathLst>
                <a:path w="2" h="5">
                  <a:moveTo>
                    <a:pt x="0" y="5"/>
                  </a:moveTo>
                  <a:cubicBezTo>
                    <a:pt x="2" y="0"/>
                    <a:pt x="2" y="0"/>
                    <a:pt x="2" y="0"/>
                  </a:cubicBezTo>
                  <a:cubicBezTo>
                    <a:pt x="1" y="2"/>
                    <a:pt x="0" y="4"/>
                    <a:pt x="0" y="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9" name="Freeform 559">
              <a:extLst>
                <a:ext uri="{FF2B5EF4-FFF2-40B4-BE49-F238E27FC236}">
                  <a16:creationId xmlns:a16="http://schemas.microsoft.com/office/drawing/2014/main" id="{33596FDD-7F77-435F-9A4A-5CFE65CF69B2}"/>
                </a:ext>
              </a:extLst>
            </p:cNvPr>
            <p:cNvSpPr>
              <a:spLocks/>
            </p:cNvSpPr>
            <p:nvPr/>
          </p:nvSpPr>
          <p:spPr bwMode="auto">
            <a:xfrm>
              <a:off x="4641" y="2949"/>
              <a:ext cx="3" cy="5"/>
            </a:xfrm>
            <a:custGeom>
              <a:avLst/>
              <a:gdLst>
                <a:gd name="T0" fmla="*/ 2 w 3"/>
                <a:gd name="T1" fmla="*/ 3 h 6"/>
                <a:gd name="T2" fmla="*/ 3 w 3"/>
                <a:gd name="T3" fmla="*/ 0 h 6"/>
                <a:gd name="T4" fmla="*/ 0 w 3"/>
                <a:gd name="T5" fmla="*/ 3 h 6"/>
                <a:gd name="T6" fmla="*/ 2 w 3"/>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2" y="4"/>
                  </a:moveTo>
                  <a:cubicBezTo>
                    <a:pt x="1" y="3"/>
                    <a:pt x="3" y="0"/>
                    <a:pt x="3" y="0"/>
                  </a:cubicBezTo>
                  <a:cubicBezTo>
                    <a:pt x="0" y="6"/>
                    <a:pt x="0" y="6"/>
                    <a:pt x="0" y="6"/>
                  </a:cubicBezTo>
                  <a:lnTo>
                    <a:pt x="2" y="4"/>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0" name="Freeform 560">
              <a:extLst>
                <a:ext uri="{FF2B5EF4-FFF2-40B4-BE49-F238E27FC236}">
                  <a16:creationId xmlns:a16="http://schemas.microsoft.com/office/drawing/2014/main" id="{76CDBF9D-7F1F-41F3-8E2E-09A3F8C80A1A}"/>
                </a:ext>
              </a:extLst>
            </p:cNvPr>
            <p:cNvSpPr>
              <a:spLocks/>
            </p:cNvSpPr>
            <p:nvPr/>
          </p:nvSpPr>
          <p:spPr bwMode="auto">
            <a:xfrm>
              <a:off x="4641" y="2951"/>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0"/>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1" name="Freeform 561">
              <a:extLst>
                <a:ext uri="{FF2B5EF4-FFF2-40B4-BE49-F238E27FC236}">
                  <a16:creationId xmlns:a16="http://schemas.microsoft.com/office/drawing/2014/main" id="{47301081-2B77-40DD-A9E6-4C3AD7D95A9A}"/>
                </a:ext>
              </a:extLst>
            </p:cNvPr>
            <p:cNvSpPr>
              <a:spLocks/>
            </p:cNvSpPr>
            <p:nvPr/>
          </p:nvSpPr>
          <p:spPr bwMode="auto">
            <a:xfrm>
              <a:off x="4640" y="2945"/>
              <a:ext cx="4" cy="8"/>
            </a:xfrm>
            <a:custGeom>
              <a:avLst/>
              <a:gdLst>
                <a:gd name="T0" fmla="*/ 0 w 5"/>
                <a:gd name="T1" fmla="*/ 3 h 10"/>
                <a:gd name="T2" fmla="*/ 1 w 5"/>
                <a:gd name="T3" fmla="*/ 3 h 10"/>
                <a:gd name="T4" fmla="*/ 1 w 5"/>
                <a:gd name="T5" fmla="*/ 3 h 10"/>
                <a:gd name="T6" fmla="*/ 2 w 5"/>
                <a:gd name="T7" fmla="*/ 2 h 10"/>
                <a:gd name="T8" fmla="*/ 2 w 5"/>
                <a:gd name="T9" fmla="*/ 2 h 10"/>
                <a:gd name="T10" fmla="*/ 2 w 5"/>
                <a:gd name="T11" fmla="*/ 0 h 10"/>
                <a:gd name="T12" fmla="*/ 0 w 5"/>
                <a:gd name="T13" fmla="*/ 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10">
                  <a:moveTo>
                    <a:pt x="0" y="8"/>
                  </a:moveTo>
                  <a:cubicBezTo>
                    <a:pt x="0" y="10"/>
                    <a:pt x="0" y="9"/>
                    <a:pt x="1" y="8"/>
                  </a:cubicBezTo>
                  <a:cubicBezTo>
                    <a:pt x="1" y="8"/>
                    <a:pt x="1" y="8"/>
                    <a:pt x="1" y="8"/>
                  </a:cubicBezTo>
                  <a:cubicBezTo>
                    <a:pt x="2" y="6"/>
                    <a:pt x="3" y="1"/>
                    <a:pt x="3" y="3"/>
                  </a:cubicBezTo>
                  <a:cubicBezTo>
                    <a:pt x="4" y="2"/>
                    <a:pt x="2" y="6"/>
                    <a:pt x="4" y="4"/>
                  </a:cubicBezTo>
                  <a:cubicBezTo>
                    <a:pt x="5" y="0"/>
                    <a:pt x="5" y="0"/>
                    <a:pt x="5" y="0"/>
                  </a:cubicBezTo>
                  <a:cubicBezTo>
                    <a:pt x="4" y="0"/>
                    <a:pt x="1" y="6"/>
                    <a:pt x="0" y="8"/>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2" name="Freeform 562">
              <a:extLst>
                <a:ext uri="{FF2B5EF4-FFF2-40B4-BE49-F238E27FC236}">
                  <a16:creationId xmlns:a16="http://schemas.microsoft.com/office/drawing/2014/main" id="{6ECCF538-1787-4982-9792-3176FD84051C}"/>
                </a:ext>
              </a:extLst>
            </p:cNvPr>
            <p:cNvSpPr>
              <a:spLocks/>
            </p:cNvSpPr>
            <p:nvPr/>
          </p:nvSpPr>
          <p:spPr bwMode="auto">
            <a:xfrm>
              <a:off x="4641" y="2950"/>
              <a:ext cx="1"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1"/>
                    <a:pt x="1" y="1"/>
                  </a:cubicBezTo>
                  <a:cubicBezTo>
                    <a:pt x="1" y="0"/>
                    <a:pt x="1" y="0"/>
                    <a:pt x="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3" name="Freeform 563">
              <a:extLst>
                <a:ext uri="{FF2B5EF4-FFF2-40B4-BE49-F238E27FC236}">
                  <a16:creationId xmlns:a16="http://schemas.microsoft.com/office/drawing/2014/main" id="{E1E7A169-6338-4C46-A54E-9DED245FE560}"/>
                </a:ext>
              </a:extLst>
            </p:cNvPr>
            <p:cNvSpPr>
              <a:spLocks/>
            </p:cNvSpPr>
            <p:nvPr/>
          </p:nvSpPr>
          <p:spPr bwMode="auto">
            <a:xfrm>
              <a:off x="4642" y="2949"/>
              <a:ext cx="1" cy="3"/>
            </a:xfrm>
            <a:custGeom>
              <a:avLst/>
              <a:gdLst>
                <a:gd name="T0" fmla="*/ 0 w 1"/>
                <a:gd name="T1" fmla="*/ 3 h 3"/>
                <a:gd name="T2" fmla="*/ 0 w 1"/>
                <a:gd name="T3" fmla="*/ 2 h 3"/>
                <a:gd name="T4" fmla="*/ 1 w 1"/>
                <a:gd name="T5" fmla="*/ 0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0" y="2"/>
                  </a:lnTo>
                  <a:lnTo>
                    <a:pt x="1" y="0"/>
                  </a:lnTo>
                  <a:lnTo>
                    <a:pt x="0"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4" name="Freeform 564">
              <a:extLst>
                <a:ext uri="{FF2B5EF4-FFF2-40B4-BE49-F238E27FC236}">
                  <a16:creationId xmlns:a16="http://schemas.microsoft.com/office/drawing/2014/main" id="{D65ED4C5-7963-4C8A-9EEA-FF1A4658D89D}"/>
                </a:ext>
              </a:extLst>
            </p:cNvPr>
            <p:cNvSpPr>
              <a:spLocks/>
            </p:cNvSpPr>
            <p:nvPr/>
          </p:nvSpPr>
          <p:spPr bwMode="auto">
            <a:xfrm>
              <a:off x="4639" y="2942"/>
              <a:ext cx="5" cy="10"/>
            </a:xfrm>
            <a:custGeom>
              <a:avLst/>
              <a:gdLst>
                <a:gd name="T0" fmla="*/ 0 w 5"/>
                <a:gd name="T1" fmla="*/ 6 h 12"/>
                <a:gd name="T2" fmla="*/ 3 w 5"/>
                <a:gd name="T3" fmla="*/ 3 h 12"/>
                <a:gd name="T4" fmla="*/ 5 w 5"/>
                <a:gd name="T5" fmla="*/ 0 h 12"/>
                <a:gd name="T6" fmla="*/ 4 w 5"/>
                <a:gd name="T7" fmla="*/ 1 h 12"/>
                <a:gd name="T8" fmla="*/ 0 w 5"/>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2">
                  <a:moveTo>
                    <a:pt x="0" y="11"/>
                  </a:moveTo>
                  <a:cubicBezTo>
                    <a:pt x="3" y="5"/>
                    <a:pt x="1" y="12"/>
                    <a:pt x="3" y="7"/>
                  </a:cubicBezTo>
                  <a:cubicBezTo>
                    <a:pt x="2" y="7"/>
                    <a:pt x="3" y="3"/>
                    <a:pt x="5" y="0"/>
                  </a:cubicBezTo>
                  <a:cubicBezTo>
                    <a:pt x="4" y="1"/>
                    <a:pt x="4" y="1"/>
                    <a:pt x="4" y="1"/>
                  </a:cubicBezTo>
                  <a:cubicBezTo>
                    <a:pt x="3" y="3"/>
                    <a:pt x="1" y="8"/>
                    <a:pt x="0" y="1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5" name="Freeform 565">
              <a:extLst>
                <a:ext uri="{FF2B5EF4-FFF2-40B4-BE49-F238E27FC236}">
                  <a16:creationId xmlns:a16="http://schemas.microsoft.com/office/drawing/2014/main" id="{0DCA112B-DA66-4AA1-B1FC-CF949D866F07}"/>
                </a:ext>
              </a:extLst>
            </p:cNvPr>
            <p:cNvSpPr>
              <a:spLocks/>
            </p:cNvSpPr>
            <p:nvPr/>
          </p:nvSpPr>
          <p:spPr bwMode="auto">
            <a:xfrm>
              <a:off x="4644" y="2938"/>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6" name="Freeform 566">
              <a:extLst>
                <a:ext uri="{FF2B5EF4-FFF2-40B4-BE49-F238E27FC236}">
                  <a16:creationId xmlns:a16="http://schemas.microsoft.com/office/drawing/2014/main" id="{97D0C193-2E29-476D-BAED-F2A1700D1C45}"/>
                </a:ext>
              </a:extLst>
            </p:cNvPr>
            <p:cNvSpPr>
              <a:spLocks/>
            </p:cNvSpPr>
            <p:nvPr/>
          </p:nvSpPr>
          <p:spPr bwMode="auto">
            <a:xfrm>
              <a:off x="4639" y="2935"/>
              <a:ext cx="5" cy="13"/>
            </a:xfrm>
            <a:custGeom>
              <a:avLst/>
              <a:gdLst>
                <a:gd name="T0" fmla="*/ 0 w 7"/>
                <a:gd name="T1" fmla="*/ 6 h 16"/>
                <a:gd name="T2" fmla="*/ 1 w 7"/>
                <a:gd name="T3" fmla="*/ 4 h 16"/>
                <a:gd name="T4" fmla="*/ 1 w 7"/>
                <a:gd name="T5" fmla="*/ 6 h 16"/>
                <a:gd name="T6" fmla="*/ 1 w 7"/>
                <a:gd name="T7" fmla="*/ 5 h 16"/>
                <a:gd name="T8" fmla="*/ 0 w 7"/>
                <a:gd name="T9" fmla="*/ 7 h 16"/>
                <a:gd name="T10" fmla="*/ 1 w 7"/>
                <a:gd name="T11" fmla="*/ 5 h 16"/>
                <a:gd name="T12" fmla="*/ 1 w 7"/>
                <a:gd name="T13" fmla="*/ 7 h 16"/>
                <a:gd name="T14" fmla="*/ 1 w 7"/>
                <a:gd name="T15" fmla="*/ 4 h 16"/>
                <a:gd name="T16" fmla="*/ 1 w 7"/>
                <a:gd name="T17" fmla="*/ 4 h 16"/>
                <a:gd name="T18" fmla="*/ 1 w 7"/>
                <a:gd name="T19" fmla="*/ 2 h 16"/>
                <a:gd name="T20" fmla="*/ 1 w 7"/>
                <a:gd name="T21" fmla="*/ 1 h 16"/>
                <a:gd name="T22" fmla="*/ 0 w 7"/>
                <a:gd name="T23" fmla="*/ 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 h="16">
                  <a:moveTo>
                    <a:pt x="0" y="14"/>
                  </a:moveTo>
                  <a:cubicBezTo>
                    <a:pt x="3" y="8"/>
                    <a:pt x="3" y="8"/>
                    <a:pt x="3" y="8"/>
                  </a:cubicBezTo>
                  <a:cubicBezTo>
                    <a:pt x="2" y="10"/>
                    <a:pt x="2" y="12"/>
                    <a:pt x="1" y="12"/>
                  </a:cubicBezTo>
                  <a:cubicBezTo>
                    <a:pt x="1" y="13"/>
                    <a:pt x="3" y="10"/>
                    <a:pt x="3" y="10"/>
                  </a:cubicBezTo>
                  <a:cubicBezTo>
                    <a:pt x="1" y="16"/>
                    <a:pt x="2" y="11"/>
                    <a:pt x="0" y="16"/>
                  </a:cubicBezTo>
                  <a:cubicBezTo>
                    <a:pt x="1" y="16"/>
                    <a:pt x="1" y="16"/>
                    <a:pt x="3" y="11"/>
                  </a:cubicBezTo>
                  <a:cubicBezTo>
                    <a:pt x="2" y="15"/>
                    <a:pt x="2" y="15"/>
                    <a:pt x="2" y="15"/>
                  </a:cubicBezTo>
                  <a:cubicBezTo>
                    <a:pt x="5" y="9"/>
                    <a:pt x="5" y="9"/>
                    <a:pt x="5" y="9"/>
                  </a:cubicBezTo>
                  <a:cubicBezTo>
                    <a:pt x="5" y="7"/>
                    <a:pt x="2" y="13"/>
                    <a:pt x="4" y="9"/>
                  </a:cubicBezTo>
                  <a:cubicBezTo>
                    <a:pt x="5" y="6"/>
                    <a:pt x="5" y="6"/>
                    <a:pt x="6" y="5"/>
                  </a:cubicBezTo>
                  <a:cubicBezTo>
                    <a:pt x="5" y="6"/>
                    <a:pt x="7" y="0"/>
                    <a:pt x="6" y="1"/>
                  </a:cubicBezTo>
                  <a:cubicBezTo>
                    <a:pt x="6" y="1"/>
                    <a:pt x="1" y="11"/>
                    <a:pt x="0" y="14"/>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7" name="Freeform 567">
              <a:extLst>
                <a:ext uri="{FF2B5EF4-FFF2-40B4-BE49-F238E27FC236}">
                  <a16:creationId xmlns:a16="http://schemas.microsoft.com/office/drawing/2014/main" id="{F940C87E-E7A2-4131-8675-47C94784741C}"/>
                </a:ext>
              </a:extLst>
            </p:cNvPr>
            <p:cNvSpPr>
              <a:spLocks/>
            </p:cNvSpPr>
            <p:nvPr/>
          </p:nvSpPr>
          <p:spPr bwMode="auto">
            <a:xfrm>
              <a:off x="4640" y="2939"/>
              <a:ext cx="2" cy="2"/>
            </a:xfrm>
            <a:custGeom>
              <a:avLst/>
              <a:gdLst>
                <a:gd name="T0" fmla="*/ 1 w 2"/>
                <a:gd name="T1" fmla="*/ 1 h 2"/>
                <a:gd name="T2" fmla="*/ 2 w 2"/>
                <a:gd name="T3" fmla="*/ 0 h 2"/>
                <a:gd name="T4" fmla="*/ 0 w 2"/>
                <a:gd name="T5" fmla="*/ 2 h 2"/>
                <a:gd name="T6" fmla="*/ 1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1"/>
                  </a:moveTo>
                  <a:lnTo>
                    <a:pt x="2" y="0"/>
                  </a:lnTo>
                  <a:lnTo>
                    <a:pt x="0" y="2"/>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8" name="Freeform 568">
              <a:extLst>
                <a:ext uri="{FF2B5EF4-FFF2-40B4-BE49-F238E27FC236}">
                  <a16:creationId xmlns:a16="http://schemas.microsoft.com/office/drawing/2014/main" id="{A621269A-B1FD-4A35-B5C9-34C85C789167}"/>
                </a:ext>
              </a:extLst>
            </p:cNvPr>
            <p:cNvSpPr>
              <a:spLocks/>
            </p:cNvSpPr>
            <p:nvPr/>
          </p:nvSpPr>
          <p:spPr bwMode="auto">
            <a:xfrm>
              <a:off x="4636" y="2934"/>
              <a:ext cx="7" cy="13"/>
            </a:xfrm>
            <a:custGeom>
              <a:avLst/>
              <a:gdLst>
                <a:gd name="T0" fmla="*/ 1 w 8"/>
                <a:gd name="T1" fmla="*/ 7 h 16"/>
                <a:gd name="T2" fmla="*/ 3 w 8"/>
                <a:gd name="T3" fmla="*/ 6 h 16"/>
                <a:gd name="T4" fmla="*/ 2 w 8"/>
                <a:gd name="T5" fmla="*/ 7 h 16"/>
                <a:gd name="T6" fmla="*/ 4 w 8"/>
                <a:gd name="T7" fmla="*/ 5 h 16"/>
                <a:gd name="T8" fmla="*/ 2 w 8"/>
                <a:gd name="T9" fmla="*/ 6 h 16"/>
                <a:gd name="T10" fmla="*/ 4 w 8"/>
                <a:gd name="T11" fmla="*/ 2 h 16"/>
                <a:gd name="T12" fmla="*/ 4 w 8"/>
                <a:gd name="T13" fmla="*/ 2 h 16"/>
                <a:gd name="T14" fmla="*/ 4 w 8"/>
                <a:gd name="T15" fmla="*/ 3 h 16"/>
                <a:gd name="T16" fmla="*/ 3 w 8"/>
                <a:gd name="T17" fmla="*/ 4 h 16"/>
                <a:gd name="T18" fmla="*/ 2 w 8"/>
                <a:gd name="T19" fmla="*/ 5 h 16"/>
                <a:gd name="T20" fmla="*/ 1 w 8"/>
                <a:gd name="T21" fmla="*/ 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16">
                  <a:moveTo>
                    <a:pt x="1" y="15"/>
                  </a:moveTo>
                  <a:cubicBezTo>
                    <a:pt x="3" y="12"/>
                    <a:pt x="3" y="12"/>
                    <a:pt x="3" y="12"/>
                  </a:cubicBezTo>
                  <a:cubicBezTo>
                    <a:pt x="3" y="12"/>
                    <a:pt x="2" y="14"/>
                    <a:pt x="2" y="15"/>
                  </a:cubicBezTo>
                  <a:cubicBezTo>
                    <a:pt x="3" y="13"/>
                    <a:pt x="4" y="11"/>
                    <a:pt x="4" y="10"/>
                  </a:cubicBezTo>
                  <a:cubicBezTo>
                    <a:pt x="7" y="4"/>
                    <a:pt x="3" y="11"/>
                    <a:pt x="2" y="12"/>
                  </a:cubicBezTo>
                  <a:cubicBezTo>
                    <a:pt x="3" y="9"/>
                    <a:pt x="4" y="9"/>
                    <a:pt x="6" y="4"/>
                  </a:cubicBezTo>
                  <a:cubicBezTo>
                    <a:pt x="6" y="4"/>
                    <a:pt x="5" y="6"/>
                    <a:pt x="5" y="6"/>
                  </a:cubicBezTo>
                  <a:cubicBezTo>
                    <a:pt x="8" y="0"/>
                    <a:pt x="5" y="5"/>
                    <a:pt x="4" y="7"/>
                  </a:cubicBezTo>
                  <a:cubicBezTo>
                    <a:pt x="3" y="7"/>
                    <a:pt x="3" y="9"/>
                    <a:pt x="3" y="8"/>
                  </a:cubicBezTo>
                  <a:cubicBezTo>
                    <a:pt x="2" y="10"/>
                    <a:pt x="2" y="10"/>
                    <a:pt x="2" y="10"/>
                  </a:cubicBezTo>
                  <a:cubicBezTo>
                    <a:pt x="0" y="14"/>
                    <a:pt x="0" y="16"/>
                    <a:pt x="1" y="15"/>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9" name="Freeform 569">
              <a:extLst>
                <a:ext uri="{FF2B5EF4-FFF2-40B4-BE49-F238E27FC236}">
                  <a16:creationId xmlns:a16="http://schemas.microsoft.com/office/drawing/2014/main" id="{591664A7-E375-460F-8628-32C7E1455FF2}"/>
                </a:ext>
              </a:extLst>
            </p:cNvPr>
            <p:cNvSpPr>
              <a:spLocks/>
            </p:cNvSpPr>
            <p:nvPr/>
          </p:nvSpPr>
          <p:spPr bwMode="auto">
            <a:xfrm>
              <a:off x="4637" y="2946"/>
              <a:ext cx="1" cy="2"/>
            </a:xfrm>
            <a:custGeom>
              <a:avLst/>
              <a:gdLst>
                <a:gd name="T0" fmla="*/ 1 w 1"/>
                <a:gd name="T1" fmla="*/ 1 h 2"/>
                <a:gd name="T2" fmla="*/ 1 w 1"/>
                <a:gd name="T3" fmla="*/ 0 h 2"/>
                <a:gd name="T4" fmla="*/ 1 w 1"/>
                <a:gd name="T5" fmla="*/ 1 h 2"/>
                <a:gd name="T6" fmla="*/ 0 60000 65536"/>
                <a:gd name="T7" fmla="*/ 0 60000 65536"/>
                <a:gd name="T8" fmla="*/ 0 60000 65536"/>
              </a:gdLst>
              <a:ahLst/>
              <a:cxnLst>
                <a:cxn ang="T6">
                  <a:pos x="T0" y="T1"/>
                </a:cxn>
                <a:cxn ang="T7">
                  <a:pos x="T2" y="T3"/>
                </a:cxn>
                <a:cxn ang="T8">
                  <a:pos x="T4" y="T5"/>
                </a:cxn>
              </a:cxnLst>
              <a:rect l="0" t="0" r="r" b="b"/>
              <a:pathLst>
                <a:path w="1" h="2">
                  <a:moveTo>
                    <a:pt x="1" y="1"/>
                  </a:moveTo>
                  <a:cubicBezTo>
                    <a:pt x="1" y="1"/>
                    <a:pt x="1" y="1"/>
                    <a:pt x="1" y="0"/>
                  </a:cubicBezTo>
                  <a:cubicBezTo>
                    <a:pt x="0" y="1"/>
                    <a:pt x="0"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0" name="Freeform 570">
              <a:extLst>
                <a:ext uri="{FF2B5EF4-FFF2-40B4-BE49-F238E27FC236}">
                  <a16:creationId xmlns:a16="http://schemas.microsoft.com/office/drawing/2014/main" id="{415D6208-33A2-438D-A261-CFE6A9C21E46}"/>
                </a:ext>
              </a:extLst>
            </p:cNvPr>
            <p:cNvSpPr>
              <a:spLocks/>
            </p:cNvSpPr>
            <p:nvPr/>
          </p:nvSpPr>
          <p:spPr bwMode="auto">
            <a:xfrm>
              <a:off x="4639" y="294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1" name="Freeform 571">
              <a:extLst>
                <a:ext uri="{FF2B5EF4-FFF2-40B4-BE49-F238E27FC236}">
                  <a16:creationId xmlns:a16="http://schemas.microsoft.com/office/drawing/2014/main" id="{C4BD09A8-21FA-4B69-8FA6-C625A10ECD77}"/>
                </a:ext>
              </a:extLst>
            </p:cNvPr>
            <p:cNvSpPr>
              <a:spLocks/>
            </p:cNvSpPr>
            <p:nvPr/>
          </p:nvSpPr>
          <p:spPr bwMode="auto">
            <a:xfrm>
              <a:off x="4635" y="2944"/>
              <a:ext cx="1" cy="2"/>
            </a:xfrm>
            <a:custGeom>
              <a:avLst/>
              <a:gdLst>
                <a:gd name="T0" fmla="*/ 1 w 1"/>
                <a:gd name="T1" fmla="*/ 1 h 3"/>
                <a:gd name="T2" fmla="*/ 1 w 1"/>
                <a:gd name="T3" fmla="*/ 0 h 3"/>
                <a:gd name="T4" fmla="*/ 0 w 1"/>
                <a:gd name="T5" fmla="*/ 1 h 3"/>
                <a:gd name="T6" fmla="*/ 1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1"/>
                  </a:moveTo>
                  <a:cubicBezTo>
                    <a:pt x="1" y="0"/>
                    <a:pt x="1" y="0"/>
                    <a:pt x="1" y="0"/>
                  </a:cubicBezTo>
                  <a:cubicBezTo>
                    <a:pt x="0" y="3"/>
                    <a:pt x="0" y="3"/>
                    <a:pt x="0" y="3"/>
                  </a:cubicBezTo>
                  <a:cubicBezTo>
                    <a:pt x="0" y="3"/>
                    <a:pt x="1" y="2"/>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2" name="Freeform 572">
              <a:extLst>
                <a:ext uri="{FF2B5EF4-FFF2-40B4-BE49-F238E27FC236}">
                  <a16:creationId xmlns:a16="http://schemas.microsoft.com/office/drawing/2014/main" id="{9FDD0D3F-416B-4B1C-8A4E-BBA6A750B91F}"/>
                </a:ext>
              </a:extLst>
            </p:cNvPr>
            <p:cNvSpPr>
              <a:spLocks/>
            </p:cNvSpPr>
            <p:nvPr/>
          </p:nvSpPr>
          <p:spPr bwMode="auto">
            <a:xfrm>
              <a:off x="4622" y="2931"/>
              <a:ext cx="18" cy="17"/>
            </a:xfrm>
            <a:custGeom>
              <a:avLst/>
              <a:gdLst>
                <a:gd name="T0" fmla="*/ 5 w 22"/>
                <a:gd name="T1" fmla="*/ 1 h 21"/>
                <a:gd name="T2" fmla="*/ 4 w 22"/>
                <a:gd name="T3" fmla="*/ 2 h 21"/>
                <a:gd name="T4" fmla="*/ 2 w 22"/>
                <a:gd name="T5" fmla="*/ 3 h 21"/>
                <a:gd name="T6" fmla="*/ 0 w 22"/>
                <a:gd name="T7" fmla="*/ 5 h 21"/>
                <a:gd name="T8" fmla="*/ 2 w 22"/>
                <a:gd name="T9" fmla="*/ 5 h 21"/>
                <a:gd name="T10" fmla="*/ 1 w 22"/>
                <a:gd name="T11" fmla="*/ 6 h 21"/>
                <a:gd name="T12" fmla="*/ 2 w 22"/>
                <a:gd name="T13" fmla="*/ 6 h 21"/>
                <a:gd name="T14" fmla="*/ 3 w 22"/>
                <a:gd name="T15" fmla="*/ 6 h 21"/>
                <a:gd name="T16" fmla="*/ 6 w 22"/>
                <a:gd name="T17" fmla="*/ 8 h 21"/>
                <a:gd name="T18" fmla="*/ 7 w 22"/>
                <a:gd name="T19" fmla="*/ 6 h 21"/>
                <a:gd name="T20" fmla="*/ 6 w 22"/>
                <a:gd name="T21" fmla="*/ 7 h 21"/>
                <a:gd name="T22" fmla="*/ 6 w 22"/>
                <a:gd name="T23" fmla="*/ 7 h 21"/>
                <a:gd name="T24" fmla="*/ 6 w 22"/>
                <a:gd name="T25" fmla="*/ 8 h 21"/>
                <a:gd name="T26" fmla="*/ 8 w 22"/>
                <a:gd name="T27" fmla="*/ 5 h 21"/>
                <a:gd name="T28" fmla="*/ 7 w 22"/>
                <a:gd name="T29" fmla="*/ 8 h 21"/>
                <a:gd name="T30" fmla="*/ 8 w 22"/>
                <a:gd name="T31" fmla="*/ 6 h 21"/>
                <a:gd name="T32" fmla="*/ 9 w 22"/>
                <a:gd name="T33" fmla="*/ 4 h 21"/>
                <a:gd name="T34" fmla="*/ 9 w 22"/>
                <a:gd name="T35" fmla="*/ 3 h 21"/>
                <a:gd name="T36" fmla="*/ 6 w 22"/>
                <a:gd name="T37" fmla="*/ 6 h 21"/>
                <a:gd name="T38" fmla="*/ 7 w 22"/>
                <a:gd name="T39" fmla="*/ 5 h 21"/>
                <a:gd name="T40" fmla="*/ 7 w 22"/>
                <a:gd name="T41" fmla="*/ 2 h 21"/>
                <a:gd name="T42" fmla="*/ 5 w 22"/>
                <a:gd name="T43" fmla="*/ 5 h 21"/>
                <a:gd name="T44" fmla="*/ 6 w 22"/>
                <a:gd name="T45" fmla="*/ 4 h 21"/>
                <a:gd name="T46" fmla="*/ 5 w 22"/>
                <a:gd name="T47" fmla="*/ 5 h 21"/>
                <a:gd name="T48" fmla="*/ 6 w 22"/>
                <a:gd name="T49" fmla="*/ 3 h 21"/>
                <a:gd name="T50" fmla="*/ 4 w 22"/>
                <a:gd name="T51" fmla="*/ 6 h 21"/>
                <a:gd name="T52" fmla="*/ 6 w 22"/>
                <a:gd name="T53" fmla="*/ 2 h 21"/>
                <a:gd name="T54" fmla="*/ 5 w 22"/>
                <a:gd name="T55" fmla="*/ 3 h 21"/>
                <a:gd name="T56" fmla="*/ 4 w 22"/>
                <a:gd name="T57" fmla="*/ 4 h 21"/>
                <a:gd name="T58" fmla="*/ 6 w 22"/>
                <a:gd name="T59" fmla="*/ 2 h 21"/>
                <a:gd name="T60" fmla="*/ 4 w 22"/>
                <a:gd name="T61" fmla="*/ 3 h 21"/>
                <a:gd name="T62" fmla="*/ 2 w 22"/>
                <a:gd name="T63" fmla="*/ 4 h 21"/>
                <a:gd name="T64" fmla="*/ 2 w 22"/>
                <a:gd name="T65" fmla="*/ 3 h 21"/>
                <a:gd name="T66" fmla="*/ 5 w 22"/>
                <a:gd name="T67" fmla="*/ 2 h 21"/>
                <a:gd name="T68" fmla="*/ 6 w 22"/>
                <a:gd name="T69" fmla="*/ 0 h 21"/>
                <a:gd name="T70" fmla="*/ 2 w 22"/>
                <a:gd name="T71" fmla="*/ 2 h 21"/>
                <a:gd name="T72" fmla="*/ 5 w 22"/>
                <a:gd name="T73" fmla="*/ 1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21">
                  <a:moveTo>
                    <a:pt x="10" y="1"/>
                  </a:moveTo>
                  <a:cubicBezTo>
                    <a:pt x="8" y="3"/>
                    <a:pt x="8" y="4"/>
                    <a:pt x="8" y="4"/>
                  </a:cubicBezTo>
                  <a:cubicBezTo>
                    <a:pt x="6" y="6"/>
                    <a:pt x="6" y="6"/>
                    <a:pt x="5" y="7"/>
                  </a:cubicBezTo>
                  <a:cubicBezTo>
                    <a:pt x="4" y="9"/>
                    <a:pt x="2" y="10"/>
                    <a:pt x="0" y="12"/>
                  </a:cubicBezTo>
                  <a:cubicBezTo>
                    <a:pt x="0" y="13"/>
                    <a:pt x="3" y="10"/>
                    <a:pt x="3" y="11"/>
                  </a:cubicBezTo>
                  <a:cubicBezTo>
                    <a:pt x="1" y="13"/>
                    <a:pt x="1" y="13"/>
                    <a:pt x="1" y="13"/>
                  </a:cubicBezTo>
                  <a:cubicBezTo>
                    <a:pt x="3" y="12"/>
                    <a:pt x="6" y="11"/>
                    <a:pt x="4" y="13"/>
                  </a:cubicBezTo>
                  <a:cubicBezTo>
                    <a:pt x="4" y="14"/>
                    <a:pt x="5" y="14"/>
                    <a:pt x="7" y="13"/>
                  </a:cubicBezTo>
                  <a:cubicBezTo>
                    <a:pt x="8" y="16"/>
                    <a:pt x="11" y="14"/>
                    <a:pt x="12" y="18"/>
                  </a:cubicBezTo>
                  <a:cubicBezTo>
                    <a:pt x="15" y="13"/>
                    <a:pt x="15" y="13"/>
                    <a:pt x="15" y="13"/>
                  </a:cubicBezTo>
                  <a:cubicBezTo>
                    <a:pt x="14" y="16"/>
                    <a:pt x="16" y="13"/>
                    <a:pt x="13" y="17"/>
                  </a:cubicBezTo>
                  <a:cubicBezTo>
                    <a:pt x="14" y="16"/>
                    <a:pt x="13" y="16"/>
                    <a:pt x="13" y="16"/>
                  </a:cubicBezTo>
                  <a:cubicBezTo>
                    <a:pt x="11" y="21"/>
                    <a:pt x="15" y="16"/>
                    <a:pt x="14" y="18"/>
                  </a:cubicBezTo>
                  <a:cubicBezTo>
                    <a:pt x="15" y="17"/>
                    <a:pt x="17" y="12"/>
                    <a:pt x="18" y="12"/>
                  </a:cubicBezTo>
                  <a:cubicBezTo>
                    <a:pt x="14" y="18"/>
                    <a:pt x="18" y="12"/>
                    <a:pt x="15" y="19"/>
                  </a:cubicBezTo>
                  <a:cubicBezTo>
                    <a:pt x="15" y="21"/>
                    <a:pt x="18" y="14"/>
                    <a:pt x="18" y="15"/>
                  </a:cubicBezTo>
                  <a:cubicBezTo>
                    <a:pt x="20" y="11"/>
                    <a:pt x="18" y="13"/>
                    <a:pt x="20" y="10"/>
                  </a:cubicBezTo>
                  <a:cubicBezTo>
                    <a:pt x="21" y="7"/>
                    <a:pt x="19" y="11"/>
                    <a:pt x="21" y="8"/>
                  </a:cubicBezTo>
                  <a:cubicBezTo>
                    <a:pt x="22" y="5"/>
                    <a:pt x="16" y="12"/>
                    <a:pt x="13" y="14"/>
                  </a:cubicBezTo>
                  <a:cubicBezTo>
                    <a:pt x="15" y="11"/>
                    <a:pt x="15" y="11"/>
                    <a:pt x="15" y="11"/>
                  </a:cubicBezTo>
                  <a:cubicBezTo>
                    <a:pt x="13" y="13"/>
                    <a:pt x="12" y="12"/>
                    <a:pt x="15" y="6"/>
                  </a:cubicBezTo>
                  <a:cubicBezTo>
                    <a:pt x="13" y="9"/>
                    <a:pt x="16" y="4"/>
                    <a:pt x="11" y="11"/>
                  </a:cubicBezTo>
                  <a:cubicBezTo>
                    <a:pt x="12" y="9"/>
                    <a:pt x="12" y="10"/>
                    <a:pt x="12" y="9"/>
                  </a:cubicBezTo>
                  <a:cubicBezTo>
                    <a:pt x="10" y="11"/>
                    <a:pt x="10" y="11"/>
                    <a:pt x="10" y="11"/>
                  </a:cubicBezTo>
                  <a:cubicBezTo>
                    <a:pt x="10" y="11"/>
                    <a:pt x="13" y="7"/>
                    <a:pt x="12" y="7"/>
                  </a:cubicBezTo>
                  <a:cubicBezTo>
                    <a:pt x="10" y="10"/>
                    <a:pt x="9" y="11"/>
                    <a:pt x="8" y="13"/>
                  </a:cubicBezTo>
                  <a:cubicBezTo>
                    <a:pt x="9" y="10"/>
                    <a:pt x="11" y="7"/>
                    <a:pt x="13" y="4"/>
                  </a:cubicBezTo>
                  <a:cubicBezTo>
                    <a:pt x="11" y="7"/>
                    <a:pt x="11" y="7"/>
                    <a:pt x="11" y="7"/>
                  </a:cubicBezTo>
                  <a:cubicBezTo>
                    <a:pt x="11" y="6"/>
                    <a:pt x="9" y="9"/>
                    <a:pt x="8" y="10"/>
                  </a:cubicBezTo>
                  <a:cubicBezTo>
                    <a:pt x="8" y="10"/>
                    <a:pt x="11" y="6"/>
                    <a:pt x="12" y="4"/>
                  </a:cubicBezTo>
                  <a:cubicBezTo>
                    <a:pt x="13" y="3"/>
                    <a:pt x="7" y="10"/>
                    <a:pt x="9" y="7"/>
                  </a:cubicBezTo>
                  <a:cubicBezTo>
                    <a:pt x="6" y="10"/>
                    <a:pt x="6" y="10"/>
                    <a:pt x="6" y="10"/>
                  </a:cubicBezTo>
                  <a:cubicBezTo>
                    <a:pt x="5" y="10"/>
                    <a:pt x="8" y="7"/>
                    <a:pt x="6" y="7"/>
                  </a:cubicBezTo>
                  <a:cubicBezTo>
                    <a:pt x="10" y="3"/>
                    <a:pt x="10" y="4"/>
                    <a:pt x="11" y="3"/>
                  </a:cubicBezTo>
                  <a:cubicBezTo>
                    <a:pt x="12" y="2"/>
                    <a:pt x="12" y="2"/>
                    <a:pt x="13" y="0"/>
                  </a:cubicBezTo>
                  <a:cubicBezTo>
                    <a:pt x="6" y="6"/>
                    <a:pt x="6" y="6"/>
                    <a:pt x="6" y="6"/>
                  </a:cubicBezTo>
                  <a:cubicBezTo>
                    <a:pt x="11" y="2"/>
                    <a:pt x="10" y="2"/>
                    <a:pt x="10"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3" name="Freeform 573">
              <a:extLst>
                <a:ext uri="{FF2B5EF4-FFF2-40B4-BE49-F238E27FC236}">
                  <a16:creationId xmlns:a16="http://schemas.microsoft.com/office/drawing/2014/main" id="{68C6B670-514E-46B1-A014-BD2BBBFE7FA2}"/>
                </a:ext>
              </a:extLst>
            </p:cNvPr>
            <p:cNvSpPr>
              <a:spLocks/>
            </p:cNvSpPr>
            <p:nvPr/>
          </p:nvSpPr>
          <p:spPr bwMode="auto">
            <a:xfrm>
              <a:off x="4633" y="2930"/>
              <a:ext cx="1" cy="1"/>
            </a:xfrm>
            <a:custGeom>
              <a:avLst/>
              <a:gdLst>
                <a:gd name="T0" fmla="*/ 0 w 1"/>
                <a:gd name="T1" fmla="*/ 1 h 1"/>
                <a:gd name="T2" fmla="*/ 1 w 1"/>
                <a:gd name="T3" fmla="*/ 0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0"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4" name="Freeform 574">
              <a:extLst>
                <a:ext uri="{FF2B5EF4-FFF2-40B4-BE49-F238E27FC236}">
                  <a16:creationId xmlns:a16="http://schemas.microsoft.com/office/drawing/2014/main" id="{CFDB5691-539B-4D2C-B60A-E561AB2AE67F}"/>
                </a:ext>
              </a:extLst>
            </p:cNvPr>
            <p:cNvSpPr>
              <a:spLocks/>
            </p:cNvSpPr>
            <p:nvPr/>
          </p:nvSpPr>
          <p:spPr bwMode="auto">
            <a:xfrm>
              <a:off x="4630" y="293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5" name="Rectangle 575">
              <a:extLst>
                <a:ext uri="{FF2B5EF4-FFF2-40B4-BE49-F238E27FC236}">
                  <a16:creationId xmlns:a16="http://schemas.microsoft.com/office/drawing/2014/main" id="{DFA76810-D1CF-4539-8C12-7378810D61C6}"/>
                </a:ext>
              </a:extLst>
            </p:cNvPr>
            <p:cNvSpPr>
              <a:spLocks noChangeArrowheads="1"/>
            </p:cNvSpPr>
            <p:nvPr/>
          </p:nvSpPr>
          <p:spPr bwMode="auto">
            <a:xfrm>
              <a:off x="4626" y="2941"/>
              <a:ext cx="1" cy="2"/>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26" name="Freeform 576">
              <a:extLst>
                <a:ext uri="{FF2B5EF4-FFF2-40B4-BE49-F238E27FC236}">
                  <a16:creationId xmlns:a16="http://schemas.microsoft.com/office/drawing/2014/main" id="{D10F0398-C578-45BA-990E-84C823D85C81}"/>
                </a:ext>
              </a:extLst>
            </p:cNvPr>
            <p:cNvSpPr>
              <a:spLocks/>
            </p:cNvSpPr>
            <p:nvPr/>
          </p:nvSpPr>
          <p:spPr bwMode="auto">
            <a:xfrm>
              <a:off x="4633" y="2931"/>
              <a:ext cx="2" cy="3"/>
            </a:xfrm>
            <a:custGeom>
              <a:avLst/>
              <a:gdLst>
                <a:gd name="T0" fmla="*/ 2 w 2"/>
                <a:gd name="T1" fmla="*/ 0 h 3"/>
                <a:gd name="T2" fmla="*/ 0 w 2"/>
                <a:gd name="T3" fmla="*/ 3 h 3"/>
                <a:gd name="T4" fmla="*/ 2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3"/>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7" name="Freeform 577">
              <a:extLst>
                <a:ext uri="{FF2B5EF4-FFF2-40B4-BE49-F238E27FC236}">
                  <a16:creationId xmlns:a16="http://schemas.microsoft.com/office/drawing/2014/main" id="{B2BAC2C5-8502-4747-969C-7F1561538763}"/>
                </a:ext>
              </a:extLst>
            </p:cNvPr>
            <p:cNvSpPr>
              <a:spLocks/>
            </p:cNvSpPr>
            <p:nvPr/>
          </p:nvSpPr>
          <p:spPr bwMode="auto">
            <a:xfrm>
              <a:off x="4635" y="2933"/>
              <a:ext cx="1" cy="3"/>
            </a:xfrm>
            <a:custGeom>
              <a:avLst/>
              <a:gdLst>
                <a:gd name="T0" fmla="*/ 0 w 2"/>
                <a:gd name="T1" fmla="*/ 3 h 3"/>
                <a:gd name="T2" fmla="*/ 1 w 2"/>
                <a:gd name="T3" fmla="*/ 0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3"/>
                  </a:moveTo>
                  <a:cubicBezTo>
                    <a:pt x="2" y="0"/>
                    <a:pt x="2" y="0"/>
                    <a:pt x="2" y="0"/>
                  </a:cubicBezTo>
                  <a:cubicBezTo>
                    <a:pt x="2" y="0"/>
                    <a:pt x="1"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8" name="Freeform 578">
              <a:extLst>
                <a:ext uri="{FF2B5EF4-FFF2-40B4-BE49-F238E27FC236}">
                  <a16:creationId xmlns:a16="http://schemas.microsoft.com/office/drawing/2014/main" id="{F1125E4B-B5ED-46E3-8112-0FB9F93F4076}"/>
                </a:ext>
              </a:extLst>
            </p:cNvPr>
            <p:cNvSpPr>
              <a:spLocks/>
            </p:cNvSpPr>
            <p:nvPr/>
          </p:nvSpPr>
          <p:spPr bwMode="auto">
            <a:xfrm>
              <a:off x="4631" y="2930"/>
              <a:ext cx="2" cy="1"/>
            </a:xfrm>
            <a:custGeom>
              <a:avLst/>
              <a:gdLst>
                <a:gd name="T0" fmla="*/ 2 w 2"/>
                <a:gd name="T1" fmla="*/ 0 h 1"/>
                <a:gd name="T2" fmla="*/ 1 w 2"/>
                <a:gd name="T3" fmla="*/ 1 h 1"/>
                <a:gd name="T4" fmla="*/ 0 w 2"/>
                <a:gd name="T5" fmla="*/ 1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1" y="1"/>
                  </a:ln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9" name="Freeform 579">
              <a:extLst>
                <a:ext uri="{FF2B5EF4-FFF2-40B4-BE49-F238E27FC236}">
                  <a16:creationId xmlns:a16="http://schemas.microsoft.com/office/drawing/2014/main" id="{9AF3FEF3-A806-427A-B500-95A1C0C49C55}"/>
                </a:ext>
              </a:extLst>
            </p:cNvPr>
            <p:cNvSpPr>
              <a:spLocks/>
            </p:cNvSpPr>
            <p:nvPr/>
          </p:nvSpPr>
          <p:spPr bwMode="auto">
            <a:xfrm>
              <a:off x="4614" y="2928"/>
              <a:ext cx="16" cy="12"/>
            </a:xfrm>
            <a:custGeom>
              <a:avLst/>
              <a:gdLst>
                <a:gd name="T0" fmla="*/ 2 w 20"/>
                <a:gd name="T1" fmla="*/ 4 h 15"/>
                <a:gd name="T2" fmla="*/ 2 w 20"/>
                <a:gd name="T3" fmla="*/ 5 h 15"/>
                <a:gd name="T4" fmla="*/ 4 w 20"/>
                <a:gd name="T5" fmla="*/ 2 h 15"/>
                <a:gd name="T6" fmla="*/ 2 w 20"/>
                <a:gd name="T7" fmla="*/ 5 h 15"/>
                <a:gd name="T8" fmla="*/ 4 w 20"/>
                <a:gd name="T9" fmla="*/ 4 h 15"/>
                <a:gd name="T10" fmla="*/ 3 w 20"/>
                <a:gd name="T11" fmla="*/ 5 h 15"/>
                <a:gd name="T12" fmla="*/ 6 w 20"/>
                <a:gd name="T13" fmla="*/ 3 h 15"/>
                <a:gd name="T14" fmla="*/ 3 w 20"/>
                <a:gd name="T15" fmla="*/ 6 h 15"/>
                <a:gd name="T16" fmla="*/ 3 w 20"/>
                <a:gd name="T17" fmla="*/ 6 h 15"/>
                <a:gd name="T18" fmla="*/ 5 w 20"/>
                <a:gd name="T19" fmla="*/ 6 h 15"/>
                <a:gd name="T20" fmla="*/ 6 w 20"/>
                <a:gd name="T21" fmla="*/ 4 h 15"/>
                <a:gd name="T22" fmla="*/ 8 w 20"/>
                <a:gd name="T23" fmla="*/ 2 h 15"/>
                <a:gd name="T24" fmla="*/ 6 w 20"/>
                <a:gd name="T25" fmla="*/ 3 h 15"/>
                <a:gd name="T26" fmla="*/ 7 w 20"/>
                <a:gd name="T27" fmla="*/ 2 h 15"/>
                <a:gd name="T28" fmla="*/ 6 w 20"/>
                <a:gd name="T29" fmla="*/ 2 h 15"/>
                <a:gd name="T30" fmla="*/ 7 w 20"/>
                <a:gd name="T31" fmla="*/ 2 h 15"/>
                <a:gd name="T32" fmla="*/ 6 w 20"/>
                <a:gd name="T33" fmla="*/ 2 h 15"/>
                <a:gd name="T34" fmla="*/ 6 w 20"/>
                <a:gd name="T35" fmla="*/ 2 h 15"/>
                <a:gd name="T36" fmla="*/ 5 w 20"/>
                <a:gd name="T37" fmla="*/ 3 h 15"/>
                <a:gd name="T38" fmla="*/ 6 w 20"/>
                <a:gd name="T39" fmla="*/ 2 h 15"/>
                <a:gd name="T40" fmla="*/ 5 w 20"/>
                <a:gd name="T41" fmla="*/ 3 h 15"/>
                <a:gd name="T42" fmla="*/ 7 w 20"/>
                <a:gd name="T43" fmla="*/ 2 h 15"/>
                <a:gd name="T44" fmla="*/ 6 w 20"/>
                <a:gd name="T45" fmla="*/ 2 h 15"/>
                <a:gd name="T46" fmla="*/ 7 w 20"/>
                <a:gd name="T47" fmla="*/ 2 h 15"/>
                <a:gd name="T48" fmla="*/ 4 w 20"/>
                <a:gd name="T49" fmla="*/ 4 h 15"/>
                <a:gd name="T50" fmla="*/ 6 w 20"/>
                <a:gd name="T51" fmla="*/ 2 h 15"/>
                <a:gd name="T52" fmla="*/ 5 w 20"/>
                <a:gd name="T53" fmla="*/ 2 h 15"/>
                <a:gd name="T54" fmla="*/ 6 w 20"/>
                <a:gd name="T55" fmla="*/ 2 h 15"/>
                <a:gd name="T56" fmla="*/ 5 w 20"/>
                <a:gd name="T57" fmla="*/ 2 h 15"/>
                <a:gd name="T58" fmla="*/ 4 w 20"/>
                <a:gd name="T59" fmla="*/ 2 h 15"/>
                <a:gd name="T60" fmla="*/ 3 w 20"/>
                <a:gd name="T61" fmla="*/ 2 h 15"/>
                <a:gd name="T62" fmla="*/ 4 w 20"/>
                <a:gd name="T63" fmla="*/ 2 h 15"/>
                <a:gd name="T64" fmla="*/ 2 w 20"/>
                <a:gd name="T65" fmla="*/ 3 h 15"/>
                <a:gd name="T66" fmla="*/ 3 w 20"/>
                <a:gd name="T67" fmla="*/ 2 h 15"/>
                <a:gd name="T68" fmla="*/ 2 w 20"/>
                <a:gd name="T69" fmla="*/ 4 h 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 h="15">
                  <a:moveTo>
                    <a:pt x="3" y="9"/>
                  </a:moveTo>
                  <a:cubicBezTo>
                    <a:pt x="0" y="12"/>
                    <a:pt x="2" y="11"/>
                    <a:pt x="2" y="12"/>
                  </a:cubicBezTo>
                  <a:cubicBezTo>
                    <a:pt x="4" y="11"/>
                    <a:pt x="10" y="6"/>
                    <a:pt x="10" y="6"/>
                  </a:cubicBezTo>
                  <a:cubicBezTo>
                    <a:pt x="3" y="12"/>
                    <a:pt x="3" y="12"/>
                    <a:pt x="3" y="12"/>
                  </a:cubicBezTo>
                  <a:cubicBezTo>
                    <a:pt x="4" y="13"/>
                    <a:pt x="4" y="15"/>
                    <a:pt x="10" y="10"/>
                  </a:cubicBezTo>
                  <a:cubicBezTo>
                    <a:pt x="7" y="13"/>
                    <a:pt x="7" y="13"/>
                    <a:pt x="7" y="13"/>
                  </a:cubicBezTo>
                  <a:cubicBezTo>
                    <a:pt x="8" y="13"/>
                    <a:pt x="17" y="4"/>
                    <a:pt x="15" y="7"/>
                  </a:cubicBezTo>
                  <a:cubicBezTo>
                    <a:pt x="11" y="10"/>
                    <a:pt x="12" y="11"/>
                    <a:pt x="8" y="14"/>
                  </a:cubicBezTo>
                  <a:cubicBezTo>
                    <a:pt x="7" y="15"/>
                    <a:pt x="7" y="15"/>
                    <a:pt x="7" y="15"/>
                  </a:cubicBezTo>
                  <a:cubicBezTo>
                    <a:pt x="8" y="15"/>
                    <a:pt x="11" y="13"/>
                    <a:pt x="11" y="14"/>
                  </a:cubicBezTo>
                  <a:cubicBezTo>
                    <a:pt x="12" y="12"/>
                    <a:pt x="15" y="9"/>
                    <a:pt x="15" y="9"/>
                  </a:cubicBezTo>
                  <a:cubicBezTo>
                    <a:pt x="15" y="9"/>
                    <a:pt x="17" y="7"/>
                    <a:pt x="19" y="5"/>
                  </a:cubicBezTo>
                  <a:cubicBezTo>
                    <a:pt x="17" y="7"/>
                    <a:pt x="18" y="5"/>
                    <a:pt x="15" y="7"/>
                  </a:cubicBezTo>
                  <a:cubicBezTo>
                    <a:pt x="17" y="5"/>
                    <a:pt x="16" y="7"/>
                    <a:pt x="18" y="5"/>
                  </a:cubicBezTo>
                  <a:cubicBezTo>
                    <a:pt x="16" y="6"/>
                    <a:pt x="16" y="6"/>
                    <a:pt x="16" y="6"/>
                  </a:cubicBezTo>
                  <a:cubicBezTo>
                    <a:pt x="16" y="6"/>
                    <a:pt x="18" y="4"/>
                    <a:pt x="18" y="4"/>
                  </a:cubicBezTo>
                  <a:cubicBezTo>
                    <a:pt x="17" y="5"/>
                    <a:pt x="15" y="6"/>
                    <a:pt x="15" y="6"/>
                  </a:cubicBezTo>
                  <a:cubicBezTo>
                    <a:pt x="16" y="5"/>
                    <a:pt x="16" y="5"/>
                    <a:pt x="16" y="5"/>
                  </a:cubicBezTo>
                  <a:cubicBezTo>
                    <a:pt x="15" y="6"/>
                    <a:pt x="16" y="4"/>
                    <a:pt x="12" y="8"/>
                  </a:cubicBezTo>
                  <a:cubicBezTo>
                    <a:pt x="16" y="4"/>
                    <a:pt x="16" y="4"/>
                    <a:pt x="16" y="4"/>
                  </a:cubicBezTo>
                  <a:cubicBezTo>
                    <a:pt x="13" y="7"/>
                    <a:pt x="13" y="7"/>
                    <a:pt x="13" y="7"/>
                  </a:cubicBezTo>
                  <a:cubicBezTo>
                    <a:pt x="14" y="5"/>
                    <a:pt x="20" y="0"/>
                    <a:pt x="17" y="2"/>
                  </a:cubicBezTo>
                  <a:cubicBezTo>
                    <a:pt x="16" y="3"/>
                    <a:pt x="14" y="4"/>
                    <a:pt x="14" y="4"/>
                  </a:cubicBezTo>
                  <a:cubicBezTo>
                    <a:pt x="12" y="6"/>
                    <a:pt x="16" y="3"/>
                    <a:pt x="17" y="3"/>
                  </a:cubicBezTo>
                  <a:cubicBezTo>
                    <a:pt x="14" y="5"/>
                    <a:pt x="11" y="7"/>
                    <a:pt x="9" y="9"/>
                  </a:cubicBezTo>
                  <a:cubicBezTo>
                    <a:pt x="12" y="6"/>
                    <a:pt x="8" y="8"/>
                    <a:pt x="15" y="3"/>
                  </a:cubicBezTo>
                  <a:cubicBezTo>
                    <a:pt x="15" y="2"/>
                    <a:pt x="12" y="5"/>
                    <a:pt x="13" y="3"/>
                  </a:cubicBezTo>
                  <a:cubicBezTo>
                    <a:pt x="14" y="2"/>
                    <a:pt x="14" y="2"/>
                    <a:pt x="14" y="2"/>
                  </a:cubicBezTo>
                  <a:cubicBezTo>
                    <a:pt x="9" y="6"/>
                    <a:pt x="16" y="0"/>
                    <a:pt x="11" y="3"/>
                  </a:cubicBezTo>
                  <a:cubicBezTo>
                    <a:pt x="10" y="4"/>
                    <a:pt x="10" y="4"/>
                    <a:pt x="10" y="4"/>
                  </a:cubicBezTo>
                  <a:cubicBezTo>
                    <a:pt x="8" y="6"/>
                    <a:pt x="8" y="6"/>
                    <a:pt x="7" y="6"/>
                  </a:cubicBezTo>
                  <a:cubicBezTo>
                    <a:pt x="9" y="5"/>
                    <a:pt x="9" y="5"/>
                    <a:pt x="9" y="5"/>
                  </a:cubicBezTo>
                  <a:cubicBezTo>
                    <a:pt x="6" y="7"/>
                    <a:pt x="5" y="7"/>
                    <a:pt x="4" y="7"/>
                  </a:cubicBezTo>
                  <a:cubicBezTo>
                    <a:pt x="3" y="8"/>
                    <a:pt x="6" y="6"/>
                    <a:pt x="7" y="6"/>
                  </a:cubicBezTo>
                  <a:cubicBezTo>
                    <a:pt x="5" y="7"/>
                    <a:pt x="2" y="9"/>
                    <a:pt x="3"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0" name="Freeform 580">
              <a:extLst>
                <a:ext uri="{FF2B5EF4-FFF2-40B4-BE49-F238E27FC236}">
                  <a16:creationId xmlns:a16="http://schemas.microsoft.com/office/drawing/2014/main" id="{B577C032-6F70-4685-A2D1-B1C0AAB99E10}"/>
                </a:ext>
              </a:extLst>
            </p:cNvPr>
            <p:cNvSpPr>
              <a:spLocks/>
            </p:cNvSpPr>
            <p:nvPr/>
          </p:nvSpPr>
          <p:spPr bwMode="auto">
            <a:xfrm>
              <a:off x="4627" y="2931"/>
              <a:ext cx="2" cy="1"/>
            </a:xfrm>
            <a:custGeom>
              <a:avLst/>
              <a:gdLst>
                <a:gd name="T0" fmla="*/ 2 w 2"/>
                <a:gd name="T1" fmla="*/ 0 h 1"/>
                <a:gd name="T2" fmla="*/ 0 w 2"/>
                <a:gd name="T3" fmla="*/ 1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0"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1" name="Freeform 581">
              <a:extLst>
                <a:ext uri="{FF2B5EF4-FFF2-40B4-BE49-F238E27FC236}">
                  <a16:creationId xmlns:a16="http://schemas.microsoft.com/office/drawing/2014/main" id="{5EA5D3A4-7BCF-4EC4-89F7-14140E9B8F09}"/>
                </a:ext>
              </a:extLst>
            </p:cNvPr>
            <p:cNvSpPr>
              <a:spLocks/>
            </p:cNvSpPr>
            <p:nvPr/>
          </p:nvSpPr>
          <p:spPr bwMode="auto">
            <a:xfrm>
              <a:off x="4608" y="2925"/>
              <a:ext cx="22" cy="11"/>
            </a:xfrm>
            <a:custGeom>
              <a:avLst/>
              <a:gdLst>
                <a:gd name="T0" fmla="*/ 6 w 28"/>
                <a:gd name="T1" fmla="*/ 3 h 13"/>
                <a:gd name="T2" fmla="*/ 8 w 28"/>
                <a:gd name="T3" fmla="*/ 3 h 13"/>
                <a:gd name="T4" fmla="*/ 5 w 28"/>
                <a:gd name="T5" fmla="*/ 5 h 13"/>
                <a:gd name="T6" fmla="*/ 4 w 28"/>
                <a:gd name="T7" fmla="*/ 5 h 13"/>
                <a:gd name="T8" fmla="*/ 6 w 28"/>
                <a:gd name="T9" fmla="*/ 3 h 13"/>
                <a:gd name="T10" fmla="*/ 7 w 28"/>
                <a:gd name="T11" fmla="*/ 3 h 13"/>
                <a:gd name="T12" fmla="*/ 5 w 28"/>
                <a:gd name="T13" fmla="*/ 3 h 13"/>
                <a:gd name="T14" fmla="*/ 4 w 28"/>
                <a:gd name="T15" fmla="*/ 3 h 13"/>
                <a:gd name="T16" fmla="*/ 5 w 28"/>
                <a:gd name="T17" fmla="*/ 3 h 13"/>
                <a:gd name="T18" fmla="*/ 6 w 28"/>
                <a:gd name="T19" fmla="*/ 3 h 13"/>
                <a:gd name="T20" fmla="*/ 2 w 28"/>
                <a:gd name="T21" fmla="*/ 4 h 13"/>
                <a:gd name="T22" fmla="*/ 2 w 28"/>
                <a:gd name="T23" fmla="*/ 5 h 13"/>
                <a:gd name="T24" fmla="*/ 4 w 28"/>
                <a:gd name="T25" fmla="*/ 3 h 13"/>
                <a:gd name="T26" fmla="*/ 3 w 28"/>
                <a:gd name="T27" fmla="*/ 3 h 13"/>
                <a:gd name="T28" fmla="*/ 2 w 28"/>
                <a:gd name="T29" fmla="*/ 4 h 13"/>
                <a:gd name="T30" fmla="*/ 3 w 28"/>
                <a:gd name="T31" fmla="*/ 7 h 13"/>
                <a:gd name="T32" fmla="*/ 3 w 28"/>
                <a:gd name="T33" fmla="*/ 6 h 13"/>
                <a:gd name="T34" fmla="*/ 5 w 28"/>
                <a:gd name="T35" fmla="*/ 5 h 13"/>
                <a:gd name="T36" fmla="*/ 6 w 28"/>
                <a:gd name="T37" fmla="*/ 3 h 13"/>
                <a:gd name="T38" fmla="*/ 6 w 28"/>
                <a:gd name="T39" fmla="*/ 4 h 13"/>
                <a:gd name="T40" fmla="*/ 8 w 28"/>
                <a:gd name="T41" fmla="*/ 3 h 13"/>
                <a:gd name="T42" fmla="*/ 9 w 28"/>
                <a:gd name="T43" fmla="*/ 3 h 13"/>
                <a:gd name="T44" fmla="*/ 9 w 28"/>
                <a:gd name="T45" fmla="*/ 2 h 13"/>
                <a:gd name="T46" fmla="*/ 6 w 28"/>
                <a:gd name="T47" fmla="*/ 3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13">
                  <a:moveTo>
                    <a:pt x="15" y="6"/>
                  </a:moveTo>
                  <a:cubicBezTo>
                    <a:pt x="16" y="6"/>
                    <a:pt x="19" y="5"/>
                    <a:pt x="20" y="3"/>
                  </a:cubicBezTo>
                  <a:cubicBezTo>
                    <a:pt x="17" y="5"/>
                    <a:pt x="15" y="7"/>
                    <a:pt x="11" y="9"/>
                  </a:cubicBezTo>
                  <a:cubicBezTo>
                    <a:pt x="13" y="7"/>
                    <a:pt x="9" y="9"/>
                    <a:pt x="9" y="9"/>
                  </a:cubicBezTo>
                  <a:cubicBezTo>
                    <a:pt x="11" y="8"/>
                    <a:pt x="16" y="5"/>
                    <a:pt x="17" y="5"/>
                  </a:cubicBezTo>
                  <a:cubicBezTo>
                    <a:pt x="16" y="5"/>
                    <a:pt x="18" y="4"/>
                    <a:pt x="18" y="3"/>
                  </a:cubicBezTo>
                  <a:cubicBezTo>
                    <a:pt x="15" y="6"/>
                    <a:pt x="16" y="4"/>
                    <a:pt x="13" y="6"/>
                  </a:cubicBezTo>
                  <a:cubicBezTo>
                    <a:pt x="10" y="8"/>
                    <a:pt x="7" y="8"/>
                    <a:pt x="9" y="7"/>
                  </a:cubicBezTo>
                  <a:cubicBezTo>
                    <a:pt x="12" y="6"/>
                    <a:pt x="11" y="6"/>
                    <a:pt x="11" y="6"/>
                  </a:cubicBezTo>
                  <a:cubicBezTo>
                    <a:pt x="15" y="4"/>
                    <a:pt x="13" y="5"/>
                    <a:pt x="17" y="3"/>
                  </a:cubicBezTo>
                  <a:cubicBezTo>
                    <a:pt x="11" y="6"/>
                    <a:pt x="10" y="4"/>
                    <a:pt x="2" y="8"/>
                  </a:cubicBezTo>
                  <a:cubicBezTo>
                    <a:pt x="0" y="9"/>
                    <a:pt x="2" y="8"/>
                    <a:pt x="3" y="9"/>
                  </a:cubicBezTo>
                  <a:cubicBezTo>
                    <a:pt x="4" y="7"/>
                    <a:pt x="8" y="6"/>
                    <a:pt x="9" y="6"/>
                  </a:cubicBezTo>
                  <a:cubicBezTo>
                    <a:pt x="8" y="6"/>
                    <a:pt x="11" y="5"/>
                    <a:pt x="8" y="7"/>
                  </a:cubicBezTo>
                  <a:cubicBezTo>
                    <a:pt x="4" y="8"/>
                    <a:pt x="4" y="8"/>
                    <a:pt x="4" y="8"/>
                  </a:cubicBezTo>
                  <a:cubicBezTo>
                    <a:pt x="3" y="10"/>
                    <a:pt x="5" y="12"/>
                    <a:pt x="7" y="13"/>
                  </a:cubicBezTo>
                  <a:cubicBezTo>
                    <a:pt x="7" y="12"/>
                    <a:pt x="7" y="12"/>
                    <a:pt x="7" y="12"/>
                  </a:cubicBezTo>
                  <a:cubicBezTo>
                    <a:pt x="10" y="11"/>
                    <a:pt x="10" y="11"/>
                    <a:pt x="11" y="10"/>
                  </a:cubicBezTo>
                  <a:cubicBezTo>
                    <a:pt x="16" y="6"/>
                    <a:pt x="16" y="6"/>
                    <a:pt x="16" y="6"/>
                  </a:cubicBezTo>
                  <a:cubicBezTo>
                    <a:pt x="16" y="7"/>
                    <a:pt x="17" y="6"/>
                    <a:pt x="15" y="8"/>
                  </a:cubicBezTo>
                  <a:cubicBezTo>
                    <a:pt x="18" y="6"/>
                    <a:pt x="19" y="5"/>
                    <a:pt x="21" y="4"/>
                  </a:cubicBezTo>
                  <a:cubicBezTo>
                    <a:pt x="22" y="4"/>
                    <a:pt x="20" y="5"/>
                    <a:pt x="24" y="3"/>
                  </a:cubicBezTo>
                  <a:cubicBezTo>
                    <a:pt x="28" y="0"/>
                    <a:pt x="20" y="5"/>
                    <a:pt x="23" y="2"/>
                  </a:cubicBezTo>
                  <a:lnTo>
                    <a:pt x="15" y="6"/>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2" name="Freeform 582">
              <a:extLst>
                <a:ext uri="{FF2B5EF4-FFF2-40B4-BE49-F238E27FC236}">
                  <a16:creationId xmlns:a16="http://schemas.microsoft.com/office/drawing/2014/main" id="{43AED2C3-66B0-4974-AA01-4A94C7C06BBD}"/>
                </a:ext>
              </a:extLst>
            </p:cNvPr>
            <p:cNvSpPr>
              <a:spLocks/>
            </p:cNvSpPr>
            <p:nvPr/>
          </p:nvSpPr>
          <p:spPr bwMode="auto">
            <a:xfrm>
              <a:off x="4621" y="2930"/>
              <a:ext cx="2" cy="1"/>
            </a:xfrm>
            <a:custGeom>
              <a:avLst/>
              <a:gdLst>
                <a:gd name="T0" fmla="*/ 2 w 2"/>
                <a:gd name="T1" fmla="*/ 0 h 1"/>
                <a:gd name="T2" fmla="*/ 0 w 2"/>
                <a:gd name="T3" fmla="*/ 1 h 1"/>
                <a:gd name="T4" fmla="*/ 1 w 2"/>
                <a:gd name="T5" fmla="*/ 1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0" y="1"/>
                  </a:lnTo>
                  <a:lnTo>
                    <a:pt x="1" y="1"/>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3" name="Freeform 583">
              <a:extLst>
                <a:ext uri="{FF2B5EF4-FFF2-40B4-BE49-F238E27FC236}">
                  <a16:creationId xmlns:a16="http://schemas.microsoft.com/office/drawing/2014/main" id="{5DE48C4C-26E0-4D86-800A-6839FE4AC4F5}"/>
                </a:ext>
              </a:extLst>
            </p:cNvPr>
            <p:cNvSpPr>
              <a:spLocks/>
            </p:cNvSpPr>
            <p:nvPr/>
          </p:nvSpPr>
          <p:spPr bwMode="auto">
            <a:xfrm>
              <a:off x="4613" y="2934"/>
              <a:ext cx="4" cy="2"/>
            </a:xfrm>
            <a:custGeom>
              <a:avLst/>
              <a:gdLst>
                <a:gd name="T0" fmla="*/ 0 w 4"/>
                <a:gd name="T1" fmla="*/ 1 h 3"/>
                <a:gd name="T2" fmla="*/ 3 w 4"/>
                <a:gd name="T3" fmla="*/ 1 h 3"/>
                <a:gd name="T4" fmla="*/ 0 w 4"/>
                <a:gd name="T5" fmla="*/ 1 h 3"/>
                <a:gd name="T6" fmla="*/ 0 60000 65536"/>
                <a:gd name="T7" fmla="*/ 0 60000 65536"/>
                <a:gd name="T8" fmla="*/ 0 60000 65536"/>
              </a:gdLst>
              <a:ahLst/>
              <a:cxnLst>
                <a:cxn ang="T6">
                  <a:pos x="T0" y="T1"/>
                </a:cxn>
                <a:cxn ang="T7">
                  <a:pos x="T2" y="T3"/>
                </a:cxn>
                <a:cxn ang="T8">
                  <a:pos x="T4" y="T5"/>
                </a:cxn>
              </a:cxnLst>
              <a:rect l="0" t="0" r="r" b="b"/>
              <a:pathLst>
                <a:path w="4" h="3">
                  <a:moveTo>
                    <a:pt x="0" y="3"/>
                  </a:moveTo>
                  <a:cubicBezTo>
                    <a:pt x="3" y="1"/>
                    <a:pt x="3" y="1"/>
                    <a:pt x="3" y="1"/>
                  </a:cubicBezTo>
                  <a:cubicBezTo>
                    <a:pt x="4" y="0"/>
                    <a:pt x="2" y="1"/>
                    <a:pt x="0"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4" name="Freeform 584">
              <a:extLst>
                <a:ext uri="{FF2B5EF4-FFF2-40B4-BE49-F238E27FC236}">
                  <a16:creationId xmlns:a16="http://schemas.microsoft.com/office/drawing/2014/main" id="{3133FAD9-48D8-48BD-AC4F-EA11EFFF973C}"/>
                </a:ext>
              </a:extLst>
            </p:cNvPr>
            <p:cNvSpPr>
              <a:spLocks/>
            </p:cNvSpPr>
            <p:nvPr/>
          </p:nvSpPr>
          <p:spPr bwMode="auto">
            <a:xfrm>
              <a:off x="4620" y="2927"/>
              <a:ext cx="2" cy="1"/>
            </a:xfrm>
            <a:custGeom>
              <a:avLst/>
              <a:gdLst>
                <a:gd name="T0" fmla="*/ 2 w 2"/>
                <a:gd name="T1" fmla="*/ 0 h 1"/>
                <a:gd name="T2" fmla="*/ 1 w 2"/>
                <a:gd name="T3" fmla="*/ 0 h 1"/>
                <a:gd name="T4" fmla="*/ 0 w 2"/>
                <a:gd name="T5" fmla="*/ 1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cubicBezTo>
                    <a:pt x="1" y="0"/>
                    <a:pt x="1" y="0"/>
                    <a:pt x="1" y="0"/>
                  </a:cubicBezTo>
                  <a:cubicBezTo>
                    <a:pt x="0" y="1"/>
                    <a:pt x="0" y="1"/>
                    <a:pt x="0" y="1"/>
                  </a:cubicBezTo>
                  <a:cubicBezTo>
                    <a:pt x="1" y="0"/>
                    <a:pt x="2" y="0"/>
                    <a:pt x="2"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5" name="Freeform 585">
              <a:extLst>
                <a:ext uri="{FF2B5EF4-FFF2-40B4-BE49-F238E27FC236}">
                  <a16:creationId xmlns:a16="http://schemas.microsoft.com/office/drawing/2014/main" id="{511633CA-8B01-4F18-8981-BC817FBB420B}"/>
                </a:ext>
              </a:extLst>
            </p:cNvPr>
            <p:cNvSpPr>
              <a:spLocks/>
            </p:cNvSpPr>
            <p:nvPr/>
          </p:nvSpPr>
          <p:spPr bwMode="auto">
            <a:xfrm>
              <a:off x="4608" y="2927"/>
              <a:ext cx="9" cy="4"/>
            </a:xfrm>
            <a:custGeom>
              <a:avLst/>
              <a:gdLst>
                <a:gd name="T0" fmla="*/ 0 w 12"/>
                <a:gd name="T1" fmla="*/ 2 h 5"/>
                <a:gd name="T2" fmla="*/ 1 w 12"/>
                <a:gd name="T3" fmla="*/ 2 h 5"/>
                <a:gd name="T4" fmla="*/ 4 w 12"/>
                <a:gd name="T5" fmla="*/ 0 h 5"/>
                <a:gd name="T6" fmla="*/ 2 w 12"/>
                <a:gd name="T7" fmla="*/ 2 h 5"/>
                <a:gd name="T8" fmla="*/ 2 w 12"/>
                <a:gd name="T9" fmla="*/ 2 h 5"/>
                <a:gd name="T10" fmla="*/ 0 w 12"/>
                <a:gd name="T11" fmla="*/ 2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5">
                  <a:moveTo>
                    <a:pt x="0" y="3"/>
                  </a:moveTo>
                  <a:cubicBezTo>
                    <a:pt x="1" y="4"/>
                    <a:pt x="4" y="3"/>
                    <a:pt x="1" y="5"/>
                  </a:cubicBezTo>
                  <a:cubicBezTo>
                    <a:pt x="5" y="4"/>
                    <a:pt x="8" y="2"/>
                    <a:pt x="12" y="0"/>
                  </a:cubicBezTo>
                  <a:cubicBezTo>
                    <a:pt x="12" y="0"/>
                    <a:pt x="6" y="3"/>
                    <a:pt x="4" y="3"/>
                  </a:cubicBezTo>
                  <a:cubicBezTo>
                    <a:pt x="8" y="1"/>
                    <a:pt x="3" y="2"/>
                    <a:pt x="4" y="2"/>
                  </a:cubicBezTo>
                  <a:lnTo>
                    <a:pt x="0" y="3"/>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6" name="Freeform 586">
              <a:extLst>
                <a:ext uri="{FF2B5EF4-FFF2-40B4-BE49-F238E27FC236}">
                  <a16:creationId xmlns:a16="http://schemas.microsoft.com/office/drawing/2014/main" id="{9107BEA3-A93D-4F59-9B45-08EB3D731BBF}"/>
                </a:ext>
              </a:extLst>
            </p:cNvPr>
            <p:cNvSpPr>
              <a:spLocks/>
            </p:cNvSpPr>
            <p:nvPr/>
          </p:nvSpPr>
          <p:spPr bwMode="auto">
            <a:xfrm>
              <a:off x="4606" y="2914"/>
              <a:ext cx="20" cy="15"/>
            </a:xfrm>
            <a:custGeom>
              <a:avLst/>
              <a:gdLst>
                <a:gd name="T0" fmla="*/ 8 w 24"/>
                <a:gd name="T1" fmla="*/ 5 h 19"/>
                <a:gd name="T2" fmla="*/ 7 w 24"/>
                <a:gd name="T3" fmla="*/ 5 h 19"/>
                <a:gd name="T4" fmla="*/ 8 w 24"/>
                <a:gd name="T5" fmla="*/ 5 h 19"/>
                <a:gd name="T6" fmla="*/ 9 w 24"/>
                <a:gd name="T7" fmla="*/ 5 h 19"/>
                <a:gd name="T8" fmla="*/ 8 w 24"/>
                <a:gd name="T9" fmla="*/ 5 h 19"/>
                <a:gd name="T10" fmla="*/ 7 w 24"/>
                <a:gd name="T11" fmla="*/ 5 h 19"/>
                <a:gd name="T12" fmla="*/ 5 w 24"/>
                <a:gd name="T13" fmla="*/ 5 h 19"/>
                <a:gd name="T14" fmla="*/ 8 w 24"/>
                <a:gd name="T15" fmla="*/ 4 h 19"/>
                <a:gd name="T16" fmla="*/ 3 w 24"/>
                <a:gd name="T17" fmla="*/ 5 h 19"/>
                <a:gd name="T18" fmla="*/ 5 w 24"/>
                <a:gd name="T19" fmla="*/ 4 h 19"/>
                <a:gd name="T20" fmla="*/ 5 w 24"/>
                <a:gd name="T21" fmla="*/ 4 h 19"/>
                <a:gd name="T22" fmla="*/ 5 w 24"/>
                <a:gd name="T23" fmla="*/ 3 h 19"/>
                <a:gd name="T24" fmla="*/ 8 w 24"/>
                <a:gd name="T25" fmla="*/ 3 h 19"/>
                <a:gd name="T26" fmla="*/ 8 w 24"/>
                <a:gd name="T27" fmla="*/ 3 h 19"/>
                <a:gd name="T28" fmla="*/ 8 w 24"/>
                <a:gd name="T29" fmla="*/ 2 h 19"/>
                <a:gd name="T30" fmla="*/ 7 w 24"/>
                <a:gd name="T31" fmla="*/ 2 h 19"/>
                <a:gd name="T32" fmla="*/ 8 w 24"/>
                <a:gd name="T33" fmla="*/ 2 h 19"/>
                <a:gd name="T34" fmla="*/ 3 w 24"/>
                <a:gd name="T35" fmla="*/ 2 h 19"/>
                <a:gd name="T36" fmla="*/ 4 w 24"/>
                <a:gd name="T37" fmla="*/ 2 h 19"/>
                <a:gd name="T38" fmla="*/ 7 w 24"/>
                <a:gd name="T39" fmla="*/ 2 h 19"/>
                <a:gd name="T40" fmla="*/ 6 w 24"/>
                <a:gd name="T41" fmla="*/ 2 h 19"/>
                <a:gd name="T42" fmla="*/ 8 w 24"/>
                <a:gd name="T43" fmla="*/ 2 h 19"/>
                <a:gd name="T44" fmla="*/ 5 w 24"/>
                <a:gd name="T45" fmla="*/ 1 h 19"/>
                <a:gd name="T46" fmla="*/ 5 w 24"/>
                <a:gd name="T47" fmla="*/ 1 h 19"/>
                <a:gd name="T48" fmla="*/ 1 w 24"/>
                <a:gd name="T49" fmla="*/ 1 h 19"/>
                <a:gd name="T50" fmla="*/ 2 w 24"/>
                <a:gd name="T51" fmla="*/ 2 h 19"/>
                <a:gd name="T52" fmla="*/ 3 w 24"/>
                <a:gd name="T53" fmla="*/ 2 h 19"/>
                <a:gd name="T54" fmla="*/ 1 w 24"/>
                <a:gd name="T55" fmla="*/ 3 h 19"/>
                <a:gd name="T56" fmla="*/ 3 w 24"/>
                <a:gd name="T57" fmla="*/ 2 h 19"/>
                <a:gd name="T58" fmla="*/ 2 w 24"/>
                <a:gd name="T59" fmla="*/ 3 h 19"/>
                <a:gd name="T60" fmla="*/ 3 w 24"/>
                <a:gd name="T61" fmla="*/ 3 h 19"/>
                <a:gd name="T62" fmla="*/ 0 w 24"/>
                <a:gd name="T63" fmla="*/ 3 h 19"/>
                <a:gd name="T64" fmla="*/ 3 w 24"/>
                <a:gd name="T65" fmla="*/ 6 h 19"/>
                <a:gd name="T66" fmla="*/ 5 w 24"/>
                <a:gd name="T67" fmla="*/ 6 h 19"/>
                <a:gd name="T68" fmla="*/ 5 w 24"/>
                <a:gd name="T69" fmla="*/ 6 h 19"/>
                <a:gd name="T70" fmla="*/ 7 w 24"/>
                <a:gd name="T71" fmla="*/ 6 h 19"/>
                <a:gd name="T72" fmla="*/ 3 w 24"/>
                <a:gd name="T73" fmla="*/ 7 h 19"/>
                <a:gd name="T74" fmla="*/ 3 w 24"/>
                <a:gd name="T75" fmla="*/ 7 h 19"/>
                <a:gd name="T76" fmla="*/ 4 w 24"/>
                <a:gd name="T77" fmla="*/ 6 h 19"/>
                <a:gd name="T78" fmla="*/ 3 w 24"/>
                <a:gd name="T79" fmla="*/ 7 h 19"/>
                <a:gd name="T80" fmla="*/ 8 w 24"/>
                <a:gd name="T81" fmla="*/ 6 h 19"/>
                <a:gd name="T82" fmla="*/ 11 w 24"/>
                <a:gd name="T83" fmla="*/ 5 h 19"/>
                <a:gd name="T84" fmla="*/ 8 w 24"/>
                <a:gd name="T85" fmla="*/ 5 h 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 h="19">
                  <a:moveTo>
                    <a:pt x="15" y="13"/>
                  </a:moveTo>
                  <a:cubicBezTo>
                    <a:pt x="15" y="13"/>
                    <a:pt x="12" y="13"/>
                    <a:pt x="13" y="13"/>
                  </a:cubicBezTo>
                  <a:cubicBezTo>
                    <a:pt x="16" y="12"/>
                    <a:pt x="16" y="12"/>
                    <a:pt x="16" y="12"/>
                  </a:cubicBezTo>
                  <a:cubicBezTo>
                    <a:pt x="21" y="11"/>
                    <a:pt x="15" y="12"/>
                    <a:pt x="18" y="11"/>
                  </a:cubicBezTo>
                  <a:cubicBezTo>
                    <a:pt x="16" y="12"/>
                    <a:pt x="16" y="12"/>
                    <a:pt x="16" y="12"/>
                  </a:cubicBezTo>
                  <a:cubicBezTo>
                    <a:pt x="17" y="11"/>
                    <a:pt x="12" y="12"/>
                    <a:pt x="14" y="11"/>
                  </a:cubicBezTo>
                  <a:cubicBezTo>
                    <a:pt x="13" y="11"/>
                    <a:pt x="13" y="11"/>
                    <a:pt x="9" y="12"/>
                  </a:cubicBezTo>
                  <a:cubicBezTo>
                    <a:pt x="14" y="10"/>
                    <a:pt x="14" y="10"/>
                    <a:pt x="17" y="9"/>
                  </a:cubicBezTo>
                  <a:cubicBezTo>
                    <a:pt x="15" y="9"/>
                    <a:pt x="11" y="10"/>
                    <a:pt x="6" y="11"/>
                  </a:cubicBezTo>
                  <a:cubicBezTo>
                    <a:pt x="12" y="9"/>
                    <a:pt x="5" y="10"/>
                    <a:pt x="10" y="9"/>
                  </a:cubicBezTo>
                  <a:cubicBezTo>
                    <a:pt x="10" y="9"/>
                    <a:pt x="11" y="9"/>
                    <a:pt x="10" y="9"/>
                  </a:cubicBezTo>
                  <a:cubicBezTo>
                    <a:pt x="16" y="8"/>
                    <a:pt x="9" y="9"/>
                    <a:pt x="10" y="8"/>
                  </a:cubicBezTo>
                  <a:cubicBezTo>
                    <a:pt x="16" y="8"/>
                    <a:pt x="16" y="8"/>
                    <a:pt x="16" y="8"/>
                  </a:cubicBezTo>
                  <a:cubicBezTo>
                    <a:pt x="15" y="7"/>
                    <a:pt x="11" y="7"/>
                    <a:pt x="15" y="7"/>
                  </a:cubicBezTo>
                  <a:cubicBezTo>
                    <a:pt x="17" y="6"/>
                    <a:pt x="17" y="6"/>
                    <a:pt x="17" y="6"/>
                  </a:cubicBezTo>
                  <a:cubicBezTo>
                    <a:pt x="13" y="6"/>
                    <a:pt x="15" y="5"/>
                    <a:pt x="13" y="4"/>
                  </a:cubicBezTo>
                  <a:cubicBezTo>
                    <a:pt x="17" y="4"/>
                    <a:pt x="17" y="4"/>
                    <a:pt x="17" y="4"/>
                  </a:cubicBezTo>
                  <a:cubicBezTo>
                    <a:pt x="13" y="3"/>
                    <a:pt x="15" y="5"/>
                    <a:pt x="7" y="4"/>
                  </a:cubicBezTo>
                  <a:cubicBezTo>
                    <a:pt x="16" y="4"/>
                    <a:pt x="4" y="4"/>
                    <a:pt x="8" y="3"/>
                  </a:cubicBezTo>
                  <a:cubicBezTo>
                    <a:pt x="11" y="3"/>
                    <a:pt x="10" y="4"/>
                    <a:pt x="14" y="4"/>
                  </a:cubicBezTo>
                  <a:cubicBezTo>
                    <a:pt x="9" y="3"/>
                    <a:pt x="13" y="3"/>
                    <a:pt x="11" y="3"/>
                  </a:cubicBezTo>
                  <a:cubicBezTo>
                    <a:pt x="16" y="3"/>
                    <a:pt x="12" y="2"/>
                    <a:pt x="17" y="3"/>
                  </a:cubicBezTo>
                  <a:cubicBezTo>
                    <a:pt x="9" y="1"/>
                    <a:pt x="9" y="1"/>
                    <a:pt x="9" y="1"/>
                  </a:cubicBezTo>
                  <a:cubicBezTo>
                    <a:pt x="11" y="1"/>
                    <a:pt x="11" y="1"/>
                    <a:pt x="10" y="1"/>
                  </a:cubicBezTo>
                  <a:cubicBezTo>
                    <a:pt x="10" y="1"/>
                    <a:pt x="3" y="0"/>
                    <a:pt x="1" y="1"/>
                  </a:cubicBezTo>
                  <a:cubicBezTo>
                    <a:pt x="3" y="2"/>
                    <a:pt x="5" y="4"/>
                    <a:pt x="2" y="5"/>
                  </a:cubicBezTo>
                  <a:cubicBezTo>
                    <a:pt x="8" y="5"/>
                    <a:pt x="2" y="6"/>
                    <a:pt x="7" y="6"/>
                  </a:cubicBezTo>
                  <a:cubicBezTo>
                    <a:pt x="1" y="7"/>
                    <a:pt x="1" y="7"/>
                    <a:pt x="1" y="7"/>
                  </a:cubicBezTo>
                  <a:cubicBezTo>
                    <a:pt x="3" y="7"/>
                    <a:pt x="5" y="6"/>
                    <a:pt x="7" y="6"/>
                  </a:cubicBezTo>
                  <a:cubicBezTo>
                    <a:pt x="8" y="7"/>
                    <a:pt x="4" y="7"/>
                    <a:pt x="2" y="7"/>
                  </a:cubicBezTo>
                  <a:cubicBezTo>
                    <a:pt x="2" y="8"/>
                    <a:pt x="4" y="7"/>
                    <a:pt x="7" y="7"/>
                  </a:cubicBezTo>
                  <a:cubicBezTo>
                    <a:pt x="0" y="8"/>
                    <a:pt x="0" y="8"/>
                    <a:pt x="0" y="8"/>
                  </a:cubicBezTo>
                  <a:cubicBezTo>
                    <a:pt x="3" y="10"/>
                    <a:pt x="8" y="12"/>
                    <a:pt x="5" y="15"/>
                  </a:cubicBezTo>
                  <a:cubicBezTo>
                    <a:pt x="9" y="14"/>
                    <a:pt x="9" y="14"/>
                    <a:pt x="9" y="14"/>
                  </a:cubicBezTo>
                  <a:cubicBezTo>
                    <a:pt x="7" y="15"/>
                    <a:pt x="19" y="12"/>
                    <a:pt x="10" y="16"/>
                  </a:cubicBezTo>
                  <a:cubicBezTo>
                    <a:pt x="14" y="15"/>
                    <a:pt x="14" y="15"/>
                    <a:pt x="14" y="15"/>
                  </a:cubicBezTo>
                  <a:cubicBezTo>
                    <a:pt x="12" y="15"/>
                    <a:pt x="7" y="17"/>
                    <a:pt x="5" y="18"/>
                  </a:cubicBezTo>
                  <a:cubicBezTo>
                    <a:pt x="6" y="18"/>
                    <a:pt x="5" y="19"/>
                    <a:pt x="6" y="18"/>
                  </a:cubicBezTo>
                  <a:cubicBezTo>
                    <a:pt x="8" y="17"/>
                    <a:pt x="8" y="17"/>
                    <a:pt x="8" y="17"/>
                  </a:cubicBezTo>
                  <a:cubicBezTo>
                    <a:pt x="11" y="16"/>
                    <a:pt x="9" y="17"/>
                    <a:pt x="6" y="19"/>
                  </a:cubicBezTo>
                  <a:cubicBezTo>
                    <a:pt x="11" y="18"/>
                    <a:pt x="13" y="15"/>
                    <a:pt x="17" y="14"/>
                  </a:cubicBezTo>
                  <a:cubicBezTo>
                    <a:pt x="9" y="16"/>
                    <a:pt x="24" y="11"/>
                    <a:pt x="21" y="11"/>
                  </a:cubicBezTo>
                  <a:cubicBezTo>
                    <a:pt x="18" y="11"/>
                    <a:pt x="17" y="12"/>
                    <a:pt x="15" y="1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7" name="Freeform 587">
              <a:extLst>
                <a:ext uri="{FF2B5EF4-FFF2-40B4-BE49-F238E27FC236}">
                  <a16:creationId xmlns:a16="http://schemas.microsoft.com/office/drawing/2014/main" id="{1CA01F85-2E60-46C5-8CC8-3E9D996EB466}"/>
                </a:ext>
              </a:extLst>
            </p:cNvPr>
            <p:cNvSpPr>
              <a:spLocks/>
            </p:cNvSpPr>
            <p:nvPr/>
          </p:nvSpPr>
          <p:spPr bwMode="auto">
            <a:xfrm>
              <a:off x="4608" y="2928"/>
              <a:ext cx="2" cy="0"/>
            </a:xfrm>
            <a:custGeom>
              <a:avLst/>
              <a:gdLst>
                <a:gd name="T0" fmla="*/ 0 w 2"/>
                <a:gd name="T1" fmla="*/ 2 w 2"/>
                <a:gd name="T2" fmla="*/ 0 w 2"/>
                <a:gd name="T3" fmla="*/ 0 60000 65536"/>
                <a:gd name="T4" fmla="*/ 0 60000 65536"/>
                <a:gd name="T5" fmla="*/ 0 60000 65536"/>
              </a:gdLst>
              <a:ahLst/>
              <a:cxnLst>
                <a:cxn ang="T3">
                  <a:pos x="T0" y="0"/>
                </a:cxn>
                <a:cxn ang="T4">
                  <a:pos x="T1" y="0"/>
                </a:cxn>
                <a:cxn ang="T5">
                  <a:pos x="T2" y="0"/>
                </a:cxn>
              </a:cxnLst>
              <a:rect l="0" t="0" r="r" b="b"/>
              <a:pathLst>
                <a:path w="2">
                  <a:moveTo>
                    <a:pt x="0" y="0"/>
                  </a:moveTo>
                  <a:lnTo>
                    <a:pt x="2" y="0"/>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8" name="Freeform 588">
              <a:extLst>
                <a:ext uri="{FF2B5EF4-FFF2-40B4-BE49-F238E27FC236}">
                  <a16:creationId xmlns:a16="http://schemas.microsoft.com/office/drawing/2014/main" id="{C896E66B-A631-4F1E-88EA-297866EBC843}"/>
                </a:ext>
              </a:extLst>
            </p:cNvPr>
            <p:cNvSpPr>
              <a:spLocks/>
            </p:cNvSpPr>
            <p:nvPr/>
          </p:nvSpPr>
          <p:spPr bwMode="auto">
            <a:xfrm>
              <a:off x="4613" y="2914"/>
              <a:ext cx="1" cy="0"/>
            </a:xfrm>
            <a:custGeom>
              <a:avLst/>
              <a:gdLst>
                <a:gd name="T0" fmla="*/ 1 w 1"/>
                <a:gd name="T1" fmla="*/ 1 h 1"/>
                <a:gd name="T2" fmla="*/ 1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0"/>
                    <a:pt x="1" y="0"/>
                    <a:pt x="1" y="0"/>
                  </a:cubicBezTo>
                  <a:cubicBezTo>
                    <a:pt x="0" y="0"/>
                    <a:pt x="1"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9" name="Rectangle 589">
              <a:extLst>
                <a:ext uri="{FF2B5EF4-FFF2-40B4-BE49-F238E27FC236}">
                  <a16:creationId xmlns:a16="http://schemas.microsoft.com/office/drawing/2014/main" id="{FD3ADD9C-B03E-4D5A-B256-3E8ABEE2B2B6}"/>
                </a:ext>
              </a:extLst>
            </p:cNvPr>
            <p:cNvSpPr>
              <a:spLocks noChangeArrowheads="1"/>
            </p:cNvSpPr>
            <p:nvPr/>
          </p:nvSpPr>
          <p:spPr bwMode="auto">
            <a:xfrm>
              <a:off x="4611" y="2929"/>
              <a:ext cx="1" cy="2"/>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40" name="Freeform 590">
              <a:extLst>
                <a:ext uri="{FF2B5EF4-FFF2-40B4-BE49-F238E27FC236}">
                  <a16:creationId xmlns:a16="http://schemas.microsoft.com/office/drawing/2014/main" id="{DBD22DA6-BF6F-4C0D-AADF-D3944C3BB00B}"/>
                </a:ext>
              </a:extLst>
            </p:cNvPr>
            <p:cNvSpPr>
              <a:spLocks/>
            </p:cNvSpPr>
            <p:nvPr/>
          </p:nvSpPr>
          <p:spPr bwMode="auto">
            <a:xfrm>
              <a:off x="4618" y="2926"/>
              <a:ext cx="1" cy="1"/>
            </a:xfrm>
            <a:custGeom>
              <a:avLst/>
              <a:gdLst>
                <a:gd name="T0" fmla="*/ 1 w 1"/>
                <a:gd name="T1" fmla="*/ 0 h 1"/>
                <a:gd name="T2" fmla="*/ 1 w 1"/>
                <a:gd name="T3" fmla="*/ 0 h 1"/>
                <a:gd name="T4" fmla="*/ 0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1" y="0"/>
                  </a:lnTo>
                  <a:lnTo>
                    <a:pt x="0" y="1"/>
                  </a:lnTo>
                  <a:lnTo>
                    <a:pt x="1"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41" name="Freeform 591">
              <a:extLst>
                <a:ext uri="{FF2B5EF4-FFF2-40B4-BE49-F238E27FC236}">
                  <a16:creationId xmlns:a16="http://schemas.microsoft.com/office/drawing/2014/main" id="{43386262-A0C0-4AA0-9C05-3C626BB9EB1E}"/>
                </a:ext>
              </a:extLst>
            </p:cNvPr>
            <p:cNvSpPr>
              <a:spLocks/>
            </p:cNvSpPr>
            <p:nvPr/>
          </p:nvSpPr>
          <p:spPr bwMode="auto">
            <a:xfrm>
              <a:off x="4617" y="2913"/>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42" name="Freeform 592">
              <a:extLst>
                <a:ext uri="{FF2B5EF4-FFF2-40B4-BE49-F238E27FC236}">
                  <a16:creationId xmlns:a16="http://schemas.microsoft.com/office/drawing/2014/main" id="{AD22E885-DC7E-4738-B79C-96B72EFF2E55}"/>
                </a:ext>
              </a:extLst>
            </p:cNvPr>
            <p:cNvSpPr>
              <a:spLocks/>
            </p:cNvSpPr>
            <p:nvPr/>
          </p:nvSpPr>
          <p:spPr bwMode="auto">
            <a:xfrm>
              <a:off x="4621" y="290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43" name="Freeform 593">
              <a:extLst>
                <a:ext uri="{FF2B5EF4-FFF2-40B4-BE49-F238E27FC236}">
                  <a16:creationId xmlns:a16="http://schemas.microsoft.com/office/drawing/2014/main" id="{7BEEA80B-B5E1-4E0D-B2BE-D01D98009664}"/>
                </a:ext>
              </a:extLst>
            </p:cNvPr>
            <p:cNvSpPr>
              <a:spLocks/>
            </p:cNvSpPr>
            <p:nvPr/>
          </p:nvSpPr>
          <p:spPr bwMode="auto">
            <a:xfrm>
              <a:off x="4606" y="2885"/>
              <a:ext cx="22" cy="29"/>
            </a:xfrm>
            <a:custGeom>
              <a:avLst/>
              <a:gdLst>
                <a:gd name="T0" fmla="*/ 7 w 27"/>
                <a:gd name="T1" fmla="*/ 3 h 35"/>
                <a:gd name="T2" fmla="*/ 6 w 27"/>
                <a:gd name="T3" fmla="*/ 2 h 35"/>
                <a:gd name="T4" fmla="*/ 4 w 27"/>
                <a:gd name="T5" fmla="*/ 2 h 35"/>
                <a:gd name="T6" fmla="*/ 5 w 27"/>
                <a:gd name="T7" fmla="*/ 2 h 35"/>
                <a:gd name="T8" fmla="*/ 4 w 27"/>
                <a:gd name="T9" fmla="*/ 4 h 35"/>
                <a:gd name="T10" fmla="*/ 2 w 27"/>
                <a:gd name="T11" fmla="*/ 5 h 35"/>
                <a:gd name="T12" fmla="*/ 5 w 27"/>
                <a:gd name="T13" fmla="*/ 7 h 35"/>
                <a:gd name="T14" fmla="*/ 4 w 27"/>
                <a:gd name="T15" fmla="*/ 7 h 35"/>
                <a:gd name="T16" fmla="*/ 2 w 27"/>
                <a:gd name="T17" fmla="*/ 7 h 35"/>
                <a:gd name="T18" fmla="*/ 7 w 27"/>
                <a:gd name="T19" fmla="*/ 10 h 35"/>
                <a:gd name="T20" fmla="*/ 6 w 27"/>
                <a:gd name="T21" fmla="*/ 11 h 35"/>
                <a:gd name="T22" fmla="*/ 5 w 27"/>
                <a:gd name="T23" fmla="*/ 10 h 35"/>
                <a:gd name="T24" fmla="*/ 4 w 27"/>
                <a:gd name="T25" fmla="*/ 12 h 35"/>
                <a:gd name="T26" fmla="*/ 3 w 27"/>
                <a:gd name="T27" fmla="*/ 12 h 35"/>
                <a:gd name="T28" fmla="*/ 4 w 27"/>
                <a:gd name="T29" fmla="*/ 13 h 35"/>
                <a:gd name="T30" fmla="*/ 6 w 27"/>
                <a:gd name="T31" fmla="*/ 14 h 35"/>
                <a:gd name="T32" fmla="*/ 3 w 27"/>
                <a:gd name="T33" fmla="*/ 14 h 35"/>
                <a:gd name="T34" fmla="*/ 4 w 27"/>
                <a:gd name="T35" fmla="*/ 15 h 35"/>
                <a:gd name="T36" fmla="*/ 3 w 27"/>
                <a:gd name="T37" fmla="*/ 17 h 35"/>
                <a:gd name="T38" fmla="*/ 4 w 27"/>
                <a:gd name="T39" fmla="*/ 15 h 35"/>
                <a:gd name="T40" fmla="*/ 2 w 27"/>
                <a:gd name="T41" fmla="*/ 15 h 35"/>
                <a:gd name="T42" fmla="*/ 7 w 27"/>
                <a:gd name="T43" fmla="*/ 15 h 35"/>
                <a:gd name="T44" fmla="*/ 8 w 27"/>
                <a:gd name="T45" fmla="*/ 15 h 35"/>
                <a:gd name="T46" fmla="*/ 7 w 27"/>
                <a:gd name="T47" fmla="*/ 15 h 35"/>
                <a:gd name="T48" fmla="*/ 8 w 27"/>
                <a:gd name="T49" fmla="*/ 15 h 35"/>
                <a:gd name="T50" fmla="*/ 9 w 27"/>
                <a:gd name="T51" fmla="*/ 14 h 35"/>
                <a:gd name="T52" fmla="*/ 8 w 27"/>
                <a:gd name="T53" fmla="*/ 13 h 35"/>
                <a:gd name="T54" fmla="*/ 8 w 27"/>
                <a:gd name="T55" fmla="*/ 13 h 35"/>
                <a:gd name="T56" fmla="*/ 8 w 27"/>
                <a:gd name="T57" fmla="*/ 13 h 35"/>
                <a:gd name="T58" fmla="*/ 8 w 27"/>
                <a:gd name="T59" fmla="*/ 12 h 35"/>
                <a:gd name="T60" fmla="*/ 7 w 27"/>
                <a:gd name="T61" fmla="*/ 12 h 35"/>
                <a:gd name="T62" fmla="*/ 9 w 27"/>
                <a:gd name="T63" fmla="*/ 12 h 35"/>
                <a:gd name="T64" fmla="*/ 9 w 27"/>
                <a:gd name="T65" fmla="*/ 12 h 35"/>
                <a:gd name="T66" fmla="*/ 7 w 27"/>
                <a:gd name="T67" fmla="*/ 10 h 35"/>
                <a:gd name="T68" fmla="*/ 7 w 27"/>
                <a:gd name="T69" fmla="*/ 9 h 35"/>
                <a:gd name="T70" fmla="*/ 7 w 27"/>
                <a:gd name="T71" fmla="*/ 7 h 35"/>
                <a:gd name="T72" fmla="*/ 7 w 27"/>
                <a:gd name="T73" fmla="*/ 7 h 35"/>
                <a:gd name="T74" fmla="*/ 7 w 27"/>
                <a:gd name="T75" fmla="*/ 6 h 35"/>
                <a:gd name="T76" fmla="*/ 5 w 27"/>
                <a:gd name="T77" fmla="*/ 5 h 35"/>
                <a:gd name="T78" fmla="*/ 9 w 27"/>
                <a:gd name="T79" fmla="*/ 7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 h="35">
                  <a:moveTo>
                    <a:pt x="22" y="12"/>
                  </a:moveTo>
                  <a:cubicBezTo>
                    <a:pt x="21" y="11"/>
                    <a:pt x="20" y="10"/>
                    <a:pt x="17" y="7"/>
                  </a:cubicBezTo>
                  <a:cubicBezTo>
                    <a:pt x="19" y="9"/>
                    <a:pt x="19" y="9"/>
                    <a:pt x="19" y="9"/>
                  </a:cubicBezTo>
                  <a:cubicBezTo>
                    <a:pt x="18" y="8"/>
                    <a:pt x="16" y="5"/>
                    <a:pt x="12" y="3"/>
                  </a:cubicBezTo>
                  <a:cubicBezTo>
                    <a:pt x="14" y="4"/>
                    <a:pt x="14" y="4"/>
                    <a:pt x="14" y="4"/>
                  </a:cubicBezTo>
                  <a:cubicBezTo>
                    <a:pt x="16" y="7"/>
                    <a:pt x="11" y="2"/>
                    <a:pt x="9" y="2"/>
                  </a:cubicBezTo>
                  <a:cubicBezTo>
                    <a:pt x="10" y="3"/>
                    <a:pt x="16" y="8"/>
                    <a:pt x="14" y="8"/>
                  </a:cubicBezTo>
                  <a:cubicBezTo>
                    <a:pt x="14" y="8"/>
                    <a:pt x="13" y="6"/>
                    <a:pt x="11" y="5"/>
                  </a:cubicBezTo>
                  <a:cubicBezTo>
                    <a:pt x="10" y="6"/>
                    <a:pt x="16" y="10"/>
                    <a:pt x="16" y="10"/>
                  </a:cubicBezTo>
                  <a:cubicBezTo>
                    <a:pt x="1" y="0"/>
                    <a:pt x="19" y="14"/>
                    <a:pt x="9" y="9"/>
                  </a:cubicBezTo>
                  <a:cubicBezTo>
                    <a:pt x="10" y="10"/>
                    <a:pt x="8" y="10"/>
                    <a:pt x="11" y="12"/>
                  </a:cubicBezTo>
                  <a:cubicBezTo>
                    <a:pt x="7" y="10"/>
                    <a:pt x="10" y="12"/>
                    <a:pt x="6" y="10"/>
                  </a:cubicBezTo>
                  <a:cubicBezTo>
                    <a:pt x="15" y="15"/>
                    <a:pt x="1" y="9"/>
                    <a:pt x="12" y="16"/>
                  </a:cubicBezTo>
                  <a:cubicBezTo>
                    <a:pt x="9" y="15"/>
                    <a:pt x="13" y="16"/>
                    <a:pt x="10" y="16"/>
                  </a:cubicBezTo>
                  <a:cubicBezTo>
                    <a:pt x="9" y="15"/>
                    <a:pt x="9" y="15"/>
                    <a:pt x="9" y="15"/>
                  </a:cubicBezTo>
                  <a:cubicBezTo>
                    <a:pt x="6" y="14"/>
                    <a:pt x="13" y="18"/>
                    <a:pt x="8" y="15"/>
                  </a:cubicBezTo>
                  <a:cubicBezTo>
                    <a:pt x="7" y="16"/>
                    <a:pt x="11" y="17"/>
                    <a:pt x="14" y="19"/>
                  </a:cubicBezTo>
                  <a:cubicBezTo>
                    <a:pt x="12" y="19"/>
                    <a:pt x="11" y="18"/>
                    <a:pt x="6" y="16"/>
                  </a:cubicBezTo>
                  <a:cubicBezTo>
                    <a:pt x="11" y="19"/>
                    <a:pt x="8" y="18"/>
                    <a:pt x="11" y="20"/>
                  </a:cubicBezTo>
                  <a:cubicBezTo>
                    <a:pt x="11" y="20"/>
                    <a:pt x="13" y="20"/>
                    <a:pt x="15" y="21"/>
                  </a:cubicBezTo>
                  <a:cubicBezTo>
                    <a:pt x="13" y="22"/>
                    <a:pt x="18" y="24"/>
                    <a:pt x="19" y="25"/>
                  </a:cubicBezTo>
                  <a:cubicBezTo>
                    <a:pt x="13" y="23"/>
                    <a:pt x="19" y="24"/>
                    <a:pt x="14" y="23"/>
                  </a:cubicBezTo>
                  <a:cubicBezTo>
                    <a:pt x="12" y="21"/>
                    <a:pt x="12" y="21"/>
                    <a:pt x="8" y="18"/>
                  </a:cubicBezTo>
                  <a:cubicBezTo>
                    <a:pt x="7" y="19"/>
                    <a:pt x="8" y="20"/>
                    <a:pt x="10" y="22"/>
                  </a:cubicBezTo>
                  <a:cubicBezTo>
                    <a:pt x="9" y="22"/>
                    <a:pt x="7" y="21"/>
                    <a:pt x="6" y="21"/>
                  </a:cubicBezTo>
                  <a:cubicBezTo>
                    <a:pt x="3" y="21"/>
                    <a:pt x="12" y="25"/>
                    <a:pt x="9" y="24"/>
                  </a:cubicBezTo>
                  <a:cubicBezTo>
                    <a:pt x="6" y="23"/>
                    <a:pt x="6" y="23"/>
                    <a:pt x="6" y="23"/>
                  </a:cubicBezTo>
                  <a:cubicBezTo>
                    <a:pt x="10" y="25"/>
                    <a:pt x="4" y="24"/>
                    <a:pt x="7" y="26"/>
                  </a:cubicBezTo>
                  <a:cubicBezTo>
                    <a:pt x="8" y="26"/>
                    <a:pt x="9" y="26"/>
                    <a:pt x="10" y="27"/>
                  </a:cubicBezTo>
                  <a:cubicBezTo>
                    <a:pt x="2" y="24"/>
                    <a:pt x="14" y="29"/>
                    <a:pt x="8" y="28"/>
                  </a:cubicBezTo>
                  <a:cubicBezTo>
                    <a:pt x="14" y="29"/>
                    <a:pt x="16" y="31"/>
                    <a:pt x="17" y="31"/>
                  </a:cubicBezTo>
                  <a:cubicBezTo>
                    <a:pt x="12" y="30"/>
                    <a:pt x="12" y="30"/>
                    <a:pt x="12" y="30"/>
                  </a:cubicBezTo>
                  <a:cubicBezTo>
                    <a:pt x="15" y="30"/>
                    <a:pt x="6" y="28"/>
                    <a:pt x="4" y="27"/>
                  </a:cubicBezTo>
                  <a:cubicBezTo>
                    <a:pt x="6" y="28"/>
                    <a:pt x="3" y="28"/>
                    <a:pt x="7" y="29"/>
                  </a:cubicBezTo>
                  <a:cubicBezTo>
                    <a:pt x="3" y="28"/>
                    <a:pt x="3" y="28"/>
                    <a:pt x="3" y="28"/>
                  </a:cubicBezTo>
                  <a:cubicBezTo>
                    <a:pt x="2" y="29"/>
                    <a:pt x="13" y="31"/>
                    <a:pt x="8" y="31"/>
                  </a:cubicBezTo>
                  <a:cubicBezTo>
                    <a:pt x="5" y="30"/>
                    <a:pt x="5" y="30"/>
                    <a:pt x="5" y="30"/>
                  </a:cubicBezTo>
                  <a:cubicBezTo>
                    <a:pt x="6" y="32"/>
                    <a:pt x="0" y="33"/>
                    <a:pt x="7" y="35"/>
                  </a:cubicBezTo>
                  <a:cubicBezTo>
                    <a:pt x="9" y="35"/>
                    <a:pt x="16" y="35"/>
                    <a:pt x="18" y="35"/>
                  </a:cubicBezTo>
                  <a:cubicBezTo>
                    <a:pt x="15" y="35"/>
                    <a:pt x="11" y="34"/>
                    <a:pt x="9" y="33"/>
                  </a:cubicBezTo>
                  <a:cubicBezTo>
                    <a:pt x="14" y="34"/>
                    <a:pt x="14" y="34"/>
                    <a:pt x="14" y="34"/>
                  </a:cubicBezTo>
                  <a:cubicBezTo>
                    <a:pt x="10" y="33"/>
                    <a:pt x="8" y="32"/>
                    <a:pt x="6" y="32"/>
                  </a:cubicBezTo>
                  <a:cubicBezTo>
                    <a:pt x="3" y="31"/>
                    <a:pt x="10" y="32"/>
                    <a:pt x="7" y="31"/>
                  </a:cubicBezTo>
                  <a:cubicBezTo>
                    <a:pt x="12" y="32"/>
                    <a:pt x="13" y="33"/>
                    <a:pt x="17" y="33"/>
                  </a:cubicBezTo>
                  <a:cubicBezTo>
                    <a:pt x="15" y="33"/>
                    <a:pt x="15" y="33"/>
                    <a:pt x="15" y="33"/>
                  </a:cubicBezTo>
                  <a:cubicBezTo>
                    <a:pt x="17" y="33"/>
                    <a:pt x="16" y="33"/>
                    <a:pt x="18" y="33"/>
                  </a:cubicBezTo>
                  <a:cubicBezTo>
                    <a:pt x="12" y="31"/>
                    <a:pt x="21" y="33"/>
                    <a:pt x="18" y="32"/>
                  </a:cubicBezTo>
                  <a:cubicBezTo>
                    <a:pt x="17" y="32"/>
                    <a:pt x="17" y="32"/>
                    <a:pt x="17" y="32"/>
                  </a:cubicBezTo>
                  <a:cubicBezTo>
                    <a:pt x="14" y="31"/>
                    <a:pt x="15" y="31"/>
                    <a:pt x="14" y="31"/>
                  </a:cubicBezTo>
                  <a:cubicBezTo>
                    <a:pt x="18" y="31"/>
                    <a:pt x="17" y="31"/>
                    <a:pt x="19" y="31"/>
                  </a:cubicBezTo>
                  <a:cubicBezTo>
                    <a:pt x="17" y="30"/>
                    <a:pt x="12" y="29"/>
                    <a:pt x="12" y="29"/>
                  </a:cubicBezTo>
                  <a:cubicBezTo>
                    <a:pt x="17" y="30"/>
                    <a:pt x="15" y="29"/>
                    <a:pt x="20" y="30"/>
                  </a:cubicBezTo>
                  <a:cubicBezTo>
                    <a:pt x="14" y="28"/>
                    <a:pt x="18" y="29"/>
                    <a:pt x="15" y="28"/>
                  </a:cubicBezTo>
                  <a:cubicBezTo>
                    <a:pt x="14" y="27"/>
                    <a:pt x="15" y="27"/>
                    <a:pt x="18" y="28"/>
                  </a:cubicBezTo>
                  <a:cubicBezTo>
                    <a:pt x="18" y="28"/>
                    <a:pt x="18" y="28"/>
                    <a:pt x="18" y="28"/>
                  </a:cubicBezTo>
                  <a:cubicBezTo>
                    <a:pt x="19" y="28"/>
                    <a:pt x="19" y="28"/>
                    <a:pt x="19" y="28"/>
                  </a:cubicBezTo>
                  <a:cubicBezTo>
                    <a:pt x="20" y="29"/>
                    <a:pt x="20" y="29"/>
                    <a:pt x="20" y="29"/>
                  </a:cubicBezTo>
                  <a:cubicBezTo>
                    <a:pt x="20" y="28"/>
                    <a:pt x="16" y="27"/>
                    <a:pt x="19" y="28"/>
                  </a:cubicBezTo>
                  <a:cubicBezTo>
                    <a:pt x="20" y="28"/>
                    <a:pt x="20" y="28"/>
                    <a:pt x="21" y="29"/>
                  </a:cubicBezTo>
                  <a:cubicBezTo>
                    <a:pt x="22" y="29"/>
                    <a:pt x="13" y="25"/>
                    <a:pt x="18" y="26"/>
                  </a:cubicBezTo>
                  <a:cubicBezTo>
                    <a:pt x="16" y="25"/>
                    <a:pt x="16" y="25"/>
                    <a:pt x="10" y="23"/>
                  </a:cubicBezTo>
                  <a:cubicBezTo>
                    <a:pt x="12" y="23"/>
                    <a:pt x="17" y="25"/>
                    <a:pt x="16" y="24"/>
                  </a:cubicBezTo>
                  <a:cubicBezTo>
                    <a:pt x="11" y="22"/>
                    <a:pt x="18" y="25"/>
                    <a:pt x="15" y="23"/>
                  </a:cubicBezTo>
                  <a:cubicBezTo>
                    <a:pt x="20" y="25"/>
                    <a:pt x="16" y="24"/>
                    <a:pt x="21" y="26"/>
                  </a:cubicBezTo>
                  <a:cubicBezTo>
                    <a:pt x="23" y="26"/>
                    <a:pt x="17" y="23"/>
                    <a:pt x="18" y="23"/>
                  </a:cubicBezTo>
                  <a:cubicBezTo>
                    <a:pt x="21" y="25"/>
                    <a:pt x="21" y="25"/>
                    <a:pt x="21" y="25"/>
                  </a:cubicBezTo>
                  <a:cubicBezTo>
                    <a:pt x="20" y="24"/>
                    <a:pt x="16" y="22"/>
                    <a:pt x="20" y="23"/>
                  </a:cubicBezTo>
                  <a:cubicBezTo>
                    <a:pt x="17" y="22"/>
                    <a:pt x="17" y="22"/>
                    <a:pt x="17" y="22"/>
                  </a:cubicBezTo>
                  <a:cubicBezTo>
                    <a:pt x="19" y="22"/>
                    <a:pt x="18" y="21"/>
                    <a:pt x="21" y="23"/>
                  </a:cubicBezTo>
                  <a:cubicBezTo>
                    <a:pt x="16" y="19"/>
                    <a:pt x="16" y="19"/>
                    <a:pt x="16" y="19"/>
                  </a:cubicBezTo>
                  <a:cubicBezTo>
                    <a:pt x="22" y="22"/>
                    <a:pt x="17" y="18"/>
                    <a:pt x="12" y="15"/>
                  </a:cubicBezTo>
                  <a:cubicBezTo>
                    <a:pt x="12" y="15"/>
                    <a:pt x="13" y="15"/>
                    <a:pt x="15" y="16"/>
                  </a:cubicBezTo>
                  <a:cubicBezTo>
                    <a:pt x="17" y="17"/>
                    <a:pt x="17" y="17"/>
                    <a:pt x="17" y="17"/>
                  </a:cubicBezTo>
                  <a:cubicBezTo>
                    <a:pt x="17" y="17"/>
                    <a:pt x="21" y="19"/>
                    <a:pt x="16" y="16"/>
                  </a:cubicBezTo>
                  <a:cubicBezTo>
                    <a:pt x="15" y="14"/>
                    <a:pt x="19" y="17"/>
                    <a:pt x="20" y="18"/>
                  </a:cubicBezTo>
                  <a:cubicBezTo>
                    <a:pt x="14" y="13"/>
                    <a:pt x="26" y="19"/>
                    <a:pt x="17" y="12"/>
                  </a:cubicBezTo>
                  <a:cubicBezTo>
                    <a:pt x="16" y="13"/>
                    <a:pt x="14" y="12"/>
                    <a:pt x="14" y="13"/>
                  </a:cubicBezTo>
                  <a:cubicBezTo>
                    <a:pt x="13" y="12"/>
                    <a:pt x="11" y="10"/>
                    <a:pt x="11" y="10"/>
                  </a:cubicBezTo>
                  <a:cubicBezTo>
                    <a:pt x="11" y="9"/>
                    <a:pt x="15" y="11"/>
                    <a:pt x="13" y="10"/>
                  </a:cubicBezTo>
                  <a:cubicBezTo>
                    <a:pt x="20" y="14"/>
                    <a:pt x="20" y="14"/>
                    <a:pt x="20" y="14"/>
                  </a:cubicBezTo>
                  <a:cubicBezTo>
                    <a:pt x="27" y="18"/>
                    <a:pt x="12" y="7"/>
                    <a:pt x="22" y="12"/>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44" name="Freeform 594">
              <a:extLst>
                <a:ext uri="{FF2B5EF4-FFF2-40B4-BE49-F238E27FC236}">
                  <a16:creationId xmlns:a16="http://schemas.microsoft.com/office/drawing/2014/main" id="{10C785BA-D1E0-42F5-A8BD-B11B04C33C99}"/>
                </a:ext>
              </a:extLst>
            </p:cNvPr>
            <p:cNvSpPr>
              <a:spLocks/>
            </p:cNvSpPr>
            <p:nvPr/>
          </p:nvSpPr>
          <p:spPr bwMode="auto">
            <a:xfrm>
              <a:off x="4620" y="2900"/>
              <a:ext cx="3" cy="1"/>
            </a:xfrm>
            <a:custGeom>
              <a:avLst/>
              <a:gdLst>
                <a:gd name="T0" fmla="*/ 0 w 4"/>
                <a:gd name="T1" fmla="*/ 0 h 2"/>
                <a:gd name="T2" fmla="*/ 2 w 4"/>
                <a:gd name="T3" fmla="*/ 1 h 2"/>
                <a:gd name="T4" fmla="*/ 1 w 4"/>
                <a:gd name="T5" fmla="*/ 0 h 2"/>
                <a:gd name="T6" fmla="*/ 0 w 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0" y="0"/>
                  </a:moveTo>
                  <a:cubicBezTo>
                    <a:pt x="4" y="2"/>
                    <a:pt x="4" y="2"/>
                    <a:pt x="4" y="2"/>
                  </a:cubicBezTo>
                  <a:cubicBezTo>
                    <a:pt x="1" y="0"/>
                    <a:pt x="1" y="0"/>
                    <a:pt x="1" y="0"/>
                  </a:cubicBezTo>
                  <a:cubicBezTo>
                    <a:pt x="1" y="1"/>
                    <a:pt x="1" y="1"/>
                    <a:pt x="0" y="0"/>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45" name="Freeform 595">
              <a:extLst>
                <a:ext uri="{FF2B5EF4-FFF2-40B4-BE49-F238E27FC236}">
                  <a16:creationId xmlns:a16="http://schemas.microsoft.com/office/drawing/2014/main" id="{395F7D7F-382D-4127-A155-942516BBDDCF}"/>
                </a:ext>
              </a:extLst>
            </p:cNvPr>
            <p:cNvSpPr>
              <a:spLocks/>
            </p:cNvSpPr>
            <p:nvPr/>
          </p:nvSpPr>
          <p:spPr bwMode="auto">
            <a:xfrm>
              <a:off x="4620" y="2899"/>
              <a:ext cx="1" cy="1"/>
            </a:xfrm>
            <a:custGeom>
              <a:avLst/>
              <a:gdLst>
                <a:gd name="T0" fmla="*/ 1 w 1"/>
                <a:gd name="T1" fmla="*/ 1 h 1"/>
                <a:gd name="T2" fmla="*/ 0 w 1"/>
                <a:gd name="T3" fmla="*/ 0 h 1"/>
                <a:gd name="T4" fmla="*/ 0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0" y="0"/>
                  </a:lnTo>
                  <a:lnTo>
                    <a:pt x="0" y="1"/>
                  </a:lnTo>
                  <a:lnTo>
                    <a:pt x="1" y="1"/>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46" name="Freeform 596">
              <a:extLst>
                <a:ext uri="{FF2B5EF4-FFF2-40B4-BE49-F238E27FC236}">
                  <a16:creationId xmlns:a16="http://schemas.microsoft.com/office/drawing/2014/main" id="{FD29897B-DC77-46D6-9120-CC8F95638FBB}"/>
                </a:ext>
              </a:extLst>
            </p:cNvPr>
            <p:cNvSpPr>
              <a:spLocks/>
            </p:cNvSpPr>
            <p:nvPr/>
          </p:nvSpPr>
          <p:spPr bwMode="auto">
            <a:xfrm>
              <a:off x="4623" y="2892"/>
              <a:ext cx="2" cy="2"/>
            </a:xfrm>
            <a:custGeom>
              <a:avLst/>
              <a:gdLst>
                <a:gd name="T0" fmla="*/ 1 w 2"/>
                <a:gd name="T1" fmla="*/ 1 h 2"/>
                <a:gd name="T2" fmla="*/ 1 w 2"/>
                <a:gd name="T3" fmla="*/ 1 h 2"/>
                <a:gd name="T4" fmla="*/ 1 w 2"/>
                <a:gd name="T5" fmla="*/ 1 h 2"/>
                <a:gd name="T6" fmla="*/ 0 60000 65536"/>
                <a:gd name="T7" fmla="*/ 0 60000 65536"/>
                <a:gd name="T8" fmla="*/ 0 60000 65536"/>
              </a:gdLst>
              <a:ahLst/>
              <a:cxnLst>
                <a:cxn ang="T6">
                  <a:pos x="T0" y="T1"/>
                </a:cxn>
                <a:cxn ang="T7">
                  <a:pos x="T2" y="T3"/>
                </a:cxn>
                <a:cxn ang="T8">
                  <a:pos x="T4" y="T5"/>
                </a:cxn>
              </a:cxnLst>
              <a:rect l="0" t="0" r="r" b="b"/>
              <a:pathLst>
                <a:path w="2" h="2">
                  <a:moveTo>
                    <a:pt x="1" y="1"/>
                  </a:moveTo>
                  <a:cubicBezTo>
                    <a:pt x="1" y="1"/>
                    <a:pt x="2" y="2"/>
                    <a:pt x="1" y="1"/>
                  </a:cubicBezTo>
                  <a:cubicBezTo>
                    <a:pt x="0" y="0"/>
                    <a:pt x="0" y="0"/>
                    <a:pt x="1" y="1"/>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47" name="Rectangle 597">
              <a:extLst>
                <a:ext uri="{FF2B5EF4-FFF2-40B4-BE49-F238E27FC236}">
                  <a16:creationId xmlns:a16="http://schemas.microsoft.com/office/drawing/2014/main" id="{17789509-A899-4C87-A6C9-D95C6D3CBD55}"/>
                </a:ext>
              </a:extLst>
            </p:cNvPr>
            <p:cNvSpPr>
              <a:spLocks noChangeArrowheads="1"/>
            </p:cNvSpPr>
            <p:nvPr/>
          </p:nvSpPr>
          <p:spPr bwMode="auto">
            <a:xfrm>
              <a:off x="4622" y="2892"/>
              <a:ext cx="1" cy="1"/>
            </a:xfrm>
            <a:prstGeom prst="rect">
              <a:avLst/>
            </a:prstGeom>
            <a:solidFill>
              <a:srgbClr val="A38067"/>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48" name="Freeform 598">
              <a:extLst>
                <a:ext uri="{FF2B5EF4-FFF2-40B4-BE49-F238E27FC236}">
                  <a16:creationId xmlns:a16="http://schemas.microsoft.com/office/drawing/2014/main" id="{299223AD-DC00-4ACA-AB1E-5C855153C554}"/>
                </a:ext>
              </a:extLst>
            </p:cNvPr>
            <p:cNvSpPr>
              <a:spLocks/>
            </p:cNvSpPr>
            <p:nvPr/>
          </p:nvSpPr>
          <p:spPr bwMode="auto">
            <a:xfrm>
              <a:off x="4613" y="2873"/>
              <a:ext cx="14" cy="20"/>
            </a:xfrm>
            <a:custGeom>
              <a:avLst/>
              <a:gdLst>
                <a:gd name="T0" fmla="*/ 6 w 18"/>
                <a:gd name="T1" fmla="*/ 4 h 25"/>
                <a:gd name="T2" fmla="*/ 5 w 18"/>
                <a:gd name="T3" fmla="*/ 2 h 25"/>
                <a:gd name="T4" fmla="*/ 6 w 18"/>
                <a:gd name="T5" fmla="*/ 3 h 25"/>
                <a:gd name="T6" fmla="*/ 5 w 18"/>
                <a:gd name="T7" fmla="*/ 0 h 25"/>
                <a:gd name="T8" fmla="*/ 4 w 18"/>
                <a:gd name="T9" fmla="*/ 4 h 25"/>
                <a:gd name="T10" fmla="*/ 3 w 18"/>
                <a:gd name="T11" fmla="*/ 3 h 25"/>
                <a:gd name="T12" fmla="*/ 4 w 18"/>
                <a:gd name="T13" fmla="*/ 5 h 25"/>
                <a:gd name="T14" fmla="*/ 2 w 18"/>
                <a:gd name="T15" fmla="*/ 4 h 25"/>
                <a:gd name="T16" fmla="*/ 2 w 18"/>
                <a:gd name="T17" fmla="*/ 5 h 25"/>
                <a:gd name="T18" fmla="*/ 3 w 18"/>
                <a:gd name="T19" fmla="*/ 6 h 25"/>
                <a:gd name="T20" fmla="*/ 2 w 18"/>
                <a:gd name="T21" fmla="*/ 5 h 25"/>
                <a:gd name="T22" fmla="*/ 2 w 18"/>
                <a:gd name="T23" fmla="*/ 6 h 25"/>
                <a:gd name="T24" fmla="*/ 2 w 18"/>
                <a:gd name="T25" fmla="*/ 6 h 25"/>
                <a:gd name="T26" fmla="*/ 2 w 18"/>
                <a:gd name="T27" fmla="*/ 6 h 25"/>
                <a:gd name="T28" fmla="*/ 2 w 18"/>
                <a:gd name="T29" fmla="*/ 6 h 25"/>
                <a:gd name="T30" fmla="*/ 2 w 18"/>
                <a:gd name="T31" fmla="*/ 6 h 25"/>
                <a:gd name="T32" fmla="*/ 2 w 18"/>
                <a:gd name="T33" fmla="*/ 8 h 25"/>
                <a:gd name="T34" fmla="*/ 4 w 18"/>
                <a:gd name="T35" fmla="*/ 9 h 25"/>
                <a:gd name="T36" fmla="*/ 3 w 18"/>
                <a:gd name="T37" fmla="*/ 7 h 25"/>
                <a:gd name="T38" fmla="*/ 3 w 18"/>
                <a:gd name="T39" fmla="*/ 7 h 25"/>
                <a:gd name="T40" fmla="*/ 3 w 18"/>
                <a:gd name="T41" fmla="*/ 6 h 25"/>
                <a:gd name="T42" fmla="*/ 4 w 18"/>
                <a:gd name="T43" fmla="*/ 9 h 25"/>
                <a:gd name="T44" fmla="*/ 5 w 18"/>
                <a:gd name="T45" fmla="*/ 9 h 25"/>
                <a:gd name="T46" fmla="*/ 5 w 18"/>
                <a:gd name="T47" fmla="*/ 9 h 25"/>
                <a:gd name="T48" fmla="*/ 5 w 18"/>
                <a:gd name="T49" fmla="*/ 8 h 25"/>
                <a:gd name="T50" fmla="*/ 5 w 18"/>
                <a:gd name="T51" fmla="*/ 8 h 25"/>
                <a:gd name="T52" fmla="*/ 3 w 18"/>
                <a:gd name="T53" fmla="*/ 6 h 25"/>
                <a:gd name="T54" fmla="*/ 3 w 18"/>
                <a:gd name="T55" fmla="*/ 5 h 25"/>
                <a:gd name="T56" fmla="*/ 5 w 18"/>
                <a:gd name="T57" fmla="*/ 7 h 25"/>
                <a:gd name="T58" fmla="*/ 4 w 18"/>
                <a:gd name="T59" fmla="*/ 6 h 25"/>
                <a:gd name="T60" fmla="*/ 5 w 18"/>
                <a:gd name="T61" fmla="*/ 8 h 25"/>
                <a:gd name="T62" fmla="*/ 4 w 18"/>
                <a:gd name="T63" fmla="*/ 6 h 25"/>
                <a:gd name="T64" fmla="*/ 5 w 18"/>
                <a:gd name="T65" fmla="*/ 5 h 25"/>
                <a:gd name="T66" fmla="*/ 5 w 18"/>
                <a:gd name="T67" fmla="*/ 6 h 25"/>
                <a:gd name="T68" fmla="*/ 5 w 18"/>
                <a:gd name="T69" fmla="*/ 5 h 25"/>
                <a:gd name="T70" fmla="*/ 5 w 18"/>
                <a:gd name="T71" fmla="*/ 5 h 25"/>
                <a:gd name="T72" fmla="*/ 5 w 18"/>
                <a:gd name="T73" fmla="*/ 4 h 25"/>
                <a:gd name="T74" fmla="*/ 5 w 18"/>
                <a:gd name="T75" fmla="*/ 4 h 25"/>
                <a:gd name="T76" fmla="*/ 5 w 18"/>
                <a:gd name="T77" fmla="*/ 4 h 25"/>
                <a:gd name="T78" fmla="*/ 5 w 18"/>
                <a:gd name="T79" fmla="*/ 2 h 25"/>
                <a:gd name="T80" fmla="*/ 6 w 18"/>
                <a:gd name="T81" fmla="*/ 4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 h="25">
                  <a:moveTo>
                    <a:pt x="17" y="9"/>
                  </a:moveTo>
                  <a:cubicBezTo>
                    <a:pt x="14" y="5"/>
                    <a:pt x="14" y="5"/>
                    <a:pt x="14" y="5"/>
                  </a:cubicBezTo>
                  <a:cubicBezTo>
                    <a:pt x="16" y="7"/>
                    <a:pt x="15" y="4"/>
                    <a:pt x="17" y="7"/>
                  </a:cubicBezTo>
                  <a:cubicBezTo>
                    <a:pt x="14" y="3"/>
                    <a:pt x="18" y="6"/>
                    <a:pt x="13" y="0"/>
                  </a:cubicBezTo>
                  <a:cubicBezTo>
                    <a:pt x="13" y="4"/>
                    <a:pt x="7" y="3"/>
                    <a:pt x="10" y="10"/>
                  </a:cubicBezTo>
                  <a:cubicBezTo>
                    <a:pt x="8" y="7"/>
                    <a:pt x="8" y="7"/>
                    <a:pt x="8" y="7"/>
                  </a:cubicBezTo>
                  <a:cubicBezTo>
                    <a:pt x="11" y="13"/>
                    <a:pt x="1" y="4"/>
                    <a:pt x="10" y="13"/>
                  </a:cubicBezTo>
                  <a:cubicBezTo>
                    <a:pt x="5" y="9"/>
                    <a:pt x="5" y="9"/>
                    <a:pt x="5" y="9"/>
                  </a:cubicBezTo>
                  <a:cubicBezTo>
                    <a:pt x="3" y="8"/>
                    <a:pt x="11" y="16"/>
                    <a:pt x="6" y="12"/>
                  </a:cubicBezTo>
                  <a:cubicBezTo>
                    <a:pt x="8" y="14"/>
                    <a:pt x="8" y="14"/>
                    <a:pt x="8" y="14"/>
                  </a:cubicBezTo>
                  <a:cubicBezTo>
                    <a:pt x="7" y="13"/>
                    <a:pt x="7" y="13"/>
                    <a:pt x="7" y="13"/>
                  </a:cubicBezTo>
                  <a:cubicBezTo>
                    <a:pt x="7" y="14"/>
                    <a:pt x="7" y="14"/>
                    <a:pt x="7" y="14"/>
                  </a:cubicBezTo>
                  <a:cubicBezTo>
                    <a:pt x="9" y="16"/>
                    <a:pt x="9" y="16"/>
                    <a:pt x="7" y="15"/>
                  </a:cubicBezTo>
                  <a:cubicBezTo>
                    <a:pt x="5" y="14"/>
                    <a:pt x="7" y="15"/>
                    <a:pt x="6" y="14"/>
                  </a:cubicBezTo>
                  <a:cubicBezTo>
                    <a:pt x="4" y="13"/>
                    <a:pt x="8" y="16"/>
                    <a:pt x="7" y="16"/>
                  </a:cubicBezTo>
                  <a:cubicBezTo>
                    <a:pt x="6" y="15"/>
                    <a:pt x="5" y="14"/>
                    <a:pt x="4" y="14"/>
                  </a:cubicBezTo>
                  <a:cubicBezTo>
                    <a:pt x="6" y="16"/>
                    <a:pt x="0" y="13"/>
                    <a:pt x="7" y="19"/>
                  </a:cubicBezTo>
                  <a:cubicBezTo>
                    <a:pt x="9" y="20"/>
                    <a:pt x="10" y="21"/>
                    <a:pt x="10" y="22"/>
                  </a:cubicBezTo>
                  <a:cubicBezTo>
                    <a:pt x="13" y="23"/>
                    <a:pt x="11" y="21"/>
                    <a:pt x="9" y="18"/>
                  </a:cubicBezTo>
                  <a:cubicBezTo>
                    <a:pt x="9" y="18"/>
                    <a:pt x="9" y="18"/>
                    <a:pt x="9" y="18"/>
                  </a:cubicBezTo>
                  <a:cubicBezTo>
                    <a:pt x="2" y="12"/>
                    <a:pt x="11" y="20"/>
                    <a:pt x="8" y="16"/>
                  </a:cubicBezTo>
                  <a:cubicBezTo>
                    <a:pt x="11" y="19"/>
                    <a:pt x="11" y="19"/>
                    <a:pt x="12" y="21"/>
                  </a:cubicBezTo>
                  <a:cubicBezTo>
                    <a:pt x="18" y="25"/>
                    <a:pt x="9" y="16"/>
                    <a:pt x="16" y="22"/>
                  </a:cubicBezTo>
                  <a:cubicBezTo>
                    <a:pt x="16" y="22"/>
                    <a:pt x="16" y="22"/>
                    <a:pt x="16" y="22"/>
                  </a:cubicBezTo>
                  <a:cubicBezTo>
                    <a:pt x="17" y="22"/>
                    <a:pt x="16" y="21"/>
                    <a:pt x="15" y="20"/>
                  </a:cubicBezTo>
                  <a:cubicBezTo>
                    <a:pt x="13" y="19"/>
                    <a:pt x="13" y="19"/>
                    <a:pt x="13" y="19"/>
                  </a:cubicBezTo>
                  <a:cubicBezTo>
                    <a:pt x="12" y="18"/>
                    <a:pt x="10" y="15"/>
                    <a:pt x="8" y="14"/>
                  </a:cubicBezTo>
                  <a:cubicBezTo>
                    <a:pt x="11" y="17"/>
                    <a:pt x="7" y="12"/>
                    <a:pt x="9" y="13"/>
                  </a:cubicBezTo>
                  <a:cubicBezTo>
                    <a:pt x="12" y="16"/>
                    <a:pt x="11" y="16"/>
                    <a:pt x="13" y="18"/>
                  </a:cubicBezTo>
                  <a:cubicBezTo>
                    <a:pt x="11" y="15"/>
                    <a:pt x="11" y="15"/>
                    <a:pt x="11" y="15"/>
                  </a:cubicBezTo>
                  <a:cubicBezTo>
                    <a:pt x="11" y="15"/>
                    <a:pt x="14" y="18"/>
                    <a:pt x="16" y="19"/>
                  </a:cubicBezTo>
                  <a:cubicBezTo>
                    <a:pt x="14" y="17"/>
                    <a:pt x="14" y="18"/>
                    <a:pt x="11" y="15"/>
                  </a:cubicBezTo>
                  <a:cubicBezTo>
                    <a:pt x="15" y="18"/>
                    <a:pt x="15" y="16"/>
                    <a:pt x="14" y="12"/>
                  </a:cubicBezTo>
                  <a:cubicBezTo>
                    <a:pt x="14" y="13"/>
                    <a:pt x="16" y="15"/>
                    <a:pt x="16" y="15"/>
                  </a:cubicBezTo>
                  <a:cubicBezTo>
                    <a:pt x="16" y="16"/>
                    <a:pt x="15" y="14"/>
                    <a:pt x="13" y="12"/>
                  </a:cubicBezTo>
                  <a:cubicBezTo>
                    <a:pt x="12" y="10"/>
                    <a:pt x="14" y="10"/>
                    <a:pt x="16" y="12"/>
                  </a:cubicBezTo>
                  <a:cubicBezTo>
                    <a:pt x="14" y="10"/>
                    <a:pt x="14" y="10"/>
                    <a:pt x="14" y="10"/>
                  </a:cubicBezTo>
                  <a:cubicBezTo>
                    <a:pt x="11" y="6"/>
                    <a:pt x="17" y="12"/>
                    <a:pt x="16" y="9"/>
                  </a:cubicBezTo>
                  <a:cubicBezTo>
                    <a:pt x="16" y="9"/>
                    <a:pt x="16" y="9"/>
                    <a:pt x="16" y="9"/>
                  </a:cubicBezTo>
                  <a:cubicBezTo>
                    <a:pt x="16" y="9"/>
                    <a:pt x="11" y="3"/>
                    <a:pt x="13" y="4"/>
                  </a:cubicBezTo>
                  <a:cubicBezTo>
                    <a:pt x="15" y="7"/>
                    <a:pt x="15" y="6"/>
                    <a:pt x="1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49" name="Freeform 599">
              <a:extLst>
                <a:ext uri="{FF2B5EF4-FFF2-40B4-BE49-F238E27FC236}">
                  <a16:creationId xmlns:a16="http://schemas.microsoft.com/office/drawing/2014/main" id="{DE618DAD-D010-4842-90DB-65FC3A8AC4FC}"/>
                </a:ext>
              </a:extLst>
            </p:cNvPr>
            <p:cNvSpPr>
              <a:spLocks/>
            </p:cNvSpPr>
            <p:nvPr/>
          </p:nvSpPr>
          <p:spPr bwMode="auto">
            <a:xfrm>
              <a:off x="4622" y="2872"/>
              <a:ext cx="5" cy="6"/>
            </a:xfrm>
            <a:custGeom>
              <a:avLst/>
              <a:gdLst>
                <a:gd name="T0" fmla="*/ 3 w 6"/>
                <a:gd name="T1" fmla="*/ 3 h 7"/>
                <a:gd name="T2" fmla="*/ 3 w 6"/>
                <a:gd name="T3" fmla="*/ 3 h 7"/>
                <a:gd name="T4" fmla="*/ 1 w 6"/>
                <a:gd name="T5" fmla="*/ 0 h 7"/>
                <a:gd name="T6" fmla="*/ 2 w 6"/>
                <a:gd name="T7" fmla="*/ 2 h 7"/>
                <a:gd name="T8" fmla="*/ 3 w 6"/>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3" y="3"/>
                  </a:moveTo>
                  <a:cubicBezTo>
                    <a:pt x="5" y="6"/>
                    <a:pt x="5" y="6"/>
                    <a:pt x="5" y="6"/>
                  </a:cubicBezTo>
                  <a:cubicBezTo>
                    <a:pt x="6" y="7"/>
                    <a:pt x="3" y="2"/>
                    <a:pt x="1" y="0"/>
                  </a:cubicBezTo>
                  <a:cubicBezTo>
                    <a:pt x="2" y="1"/>
                    <a:pt x="0" y="0"/>
                    <a:pt x="2" y="2"/>
                  </a:cubicBezTo>
                  <a:cubicBezTo>
                    <a:pt x="2" y="2"/>
                    <a:pt x="3" y="3"/>
                    <a:pt x="3" y="3"/>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50" name="Freeform 600">
              <a:extLst>
                <a:ext uri="{FF2B5EF4-FFF2-40B4-BE49-F238E27FC236}">
                  <a16:creationId xmlns:a16="http://schemas.microsoft.com/office/drawing/2014/main" id="{CCA6A43F-DE8E-4AB6-A21E-74DEA9F5E8D7}"/>
                </a:ext>
              </a:extLst>
            </p:cNvPr>
            <p:cNvSpPr>
              <a:spLocks/>
            </p:cNvSpPr>
            <p:nvPr/>
          </p:nvSpPr>
          <p:spPr bwMode="auto">
            <a:xfrm>
              <a:off x="4622" y="2863"/>
              <a:ext cx="10" cy="15"/>
            </a:xfrm>
            <a:custGeom>
              <a:avLst/>
              <a:gdLst>
                <a:gd name="T0" fmla="*/ 3 w 12"/>
                <a:gd name="T1" fmla="*/ 4 h 19"/>
                <a:gd name="T2" fmla="*/ 3 w 12"/>
                <a:gd name="T3" fmla="*/ 2 h 19"/>
                <a:gd name="T4" fmla="*/ 2 w 12"/>
                <a:gd name="T5" fmla="*/ 3 h 19"/>
                <a:gd name="T6" fmla="*/ 3 w 12"/>
                <a:gd name="T7" fmla="*/ 5 h 19"/>
                <a:gd name="T8" fmla="*/ 2 w 12"/>
                <a:gd name="T9" fmla="*/ 4 h 19"/>
                <a:gd name="T10" fmla="*/ 3 w 12"/>
                <a:gd name="T11" fmla="*/ 6 h 19"/>
                <a:gd name="T12" fmla="*/ 3 w 12"/>
                <a:gd name="T13" fmla="*/ 5 h 19"/>
                <a:gd name="T14" fmla="*/ 3 w 12"/>
                <a:gd name="T15" fmla="*/ 6 h 19"/>
                <a:gd name="T16" fmla="*/ 3 w 12"/>
                <a:gd name="T17" fmla="*/ 6 h 19"/>
                <a:gd name="T18" fmla="*/ 3 w 12"/>
                <a:gd name="T19" fmla="*/ 6 h 19"/>
                <a:gd name="T20" fmla="*/ 3 w 12"/>
                <a:gd name="T21" fmla="*/ 4 h 19"/>
                <a:gd name="T22" fmla="*/ 4 w 12"/>
                <a:gd name="T23" fmla="*/ 6 h 19"/>
                <a:gd name="T24" fmla="*/ 5 w 12"/>
                <a:gd name="T25" fmla="*/ 6 h 19"/>
                <a:gd name="T26" fmla="*/ 5 w 12"/>
                <a:gd name="T27" fmla="*/ 6 h 19"/>
                <a:gd name="T28" fmla="*/ 3 w 12"/>
                <a:gd name="T29" fmla="*/ 5 h 19"/>
                <a:gd name="T30" fmla="*/ 5 w 12"/>
                <a:gd name="T31" fmla="*/ 6 h 19"/>
                <a:gd name="T32" fmla="*/ 6 w 12"/>
                <a:gd name="T33" fmla="*/ 5 h 19"/>
                <a:gd name="T34" fmla="*/ 3 w 12"/>
                <a:gd name="T35" fmla="*/ 2 h 19"/>
                <a:gd name="T36" fmla="*/ 5 w 12"/>
                <a:gd name="T37" fmla="*/ 4 h 19"/>
                <a:gd name="T38" fmla="*/ 6 w 12"/>
                <a:gd name="T39" fmla="*/ 4 h 19"/>
                <a:gd name="T40" fmla="*/ 3 w 12"/>
                <a:gd name="T41" fmla="*/ 2 h 19"/>
                <a:gd name="T42" fmla="*/ 3 w 12"/>
                <a:gd name="T43" fmla="*/ 4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 h="19">
                  <a:moveTo>
                    <a:pt x="7" y="9"/>
                  </a:moveTo>
                  <a:cubicBezTo>
                    <a:pt x="5" y="6"/>
                    <a:pt x="5" y="6"/>
                    <a:pt x="5" y="6"/>
                  </a:cubicBezTo>
                  <a:cubicBezTo>
                    <a:pt x="5" y="8"/>
                    <a:pt x="4" y="10"/>
                    <a:pt x="2" y="8"/>
                  </a:cubicBezTo>
                  <a:cubicBezTo>
                    <a:pt x="1" y="7"/>
                    <a:pt x="5" y="12"/>
                    <a:pt x="5" y="13"/>
                  </a:cubicBezTo>
                  <a:cubicBezTo>
                    <a:pt x="2" y="10"/>
                    <a:pt x="2" y="10"/>
                    <a:pt x="2" y="10"/>
                  </a:cubicBezTo>
                  <a:cubicBezTo>
                    <a:pt x="4" y="13"/>
                    <a:pt x="0" y="10"/>
                    <a:pt x="5" y="15"/>
                  </a:cubicBezTo>
                  <a:cubicBezTo>
                    <a:pt x="5" y="15"/>
                    <a:pt x="3" y="12"/>
                    <a:pt x="4" y="13"/>
                  </a:cubicBezTo>
                  <a:cubicBezTo>
                    <a:pt x="5" y="15"/>
                    <a:pt x="5" y="15"/>
                    <a:pt x="5" y="15"/>
                  </a:cubicBezTo>
                  <a:cubicBezTo>
                    <a:pt x="5" y="14"/>
                    <a:pt x="5" y="14"/>
                    <a:pt x="5" y="14"/>
                  </a:cubicBezTo>
                  <a:cubicBezTo>
                    <a:pt x="7" y="16"/>
                    <a:pt x="7" y="16"/>
                    <a:pt x="7" y="16"/>
                  </a:cubicBezTo>
                  <a:cubicBezTo>
                    <a:pt x="10" y="19"/>
                    <a:pt x="2" y="9"/>
                    <a:pt x="4" y="10"/>
                  </a:cubicBezTo>
                  <a:cubicBezTo>
                    <a:pt x="8" y="15"/>
                    <a:pt x="8" y="15"/>
                    <a:pt x="8" y="15"/>
                  </a:cubicBezTo>
                  <a:cubicBezTo>
                    <a:pt x="9" y="15"/>
                    <a:pt x="8" y="13"/>
                    <a:pt x="10" y="16"/>
                  </a:cubicBezTo>
                  <a:cubicBezTo>
                    <a:pt x="10" y="16"/>
                    <a:pt x="8" y="13"/>
                    <a:pt x="9" y="14"/>
                  </a:cubicBezTo>
                  <a:cubicBezTo>
                    <a:pt x="9" y="14"/>
                    <a:pt x="7" y="12"/>
                    <a:pt x="6" y="11"/>
                  </a:cubicBezTo>
                  <a:cubicBezTo>
                    <a:pt x="4" y="7"/>
                    <a:pt x="8" y="14"/>
                    <a:pt x="10" y="15"/>
                  </a:cubicBezTo>
                  <a:cubicBezTo>
                    <a:pt x="8" y="12"/>
                    <a:pt x="8" y="8"/>
                    <a:pt x="11" y="11"/>
                  </a:cubicBezTo>
                  <a:cubicBezTo>
                    <a:pt x="9" y="9"/>
                    <a:pt x="7" y="5"/>
                    <a:pt x="7" y="5"/>
                  </a:cubicBezTo>
                  <a:cubicBezTo>
                    <a:pt x="9" y="7"/>
                    <a:pt x="9" y="8"/>
                    <a:pt x="10" y="10"/>
                  </a:cubicBezTo>
                  <a:cubicBezTo>
                    <a:pt x="11" y="10"/>
                    <a:pt x="12" y="11"/>
                    <a:pt x="11" y="10"/>
                  </a:cubicBezTo>
                  <a:cubicBezTo>
                    <a:pt x="9" y="8"/>
                    <a:pt x="7" y="4"/>
                    <a:pt x="6" y="2"/>
                  </a:cubicBezTo>
                  <a:cubicBezTo>
                    <a:pt x="3" y="0"/>
                    <a:pt x="9" y="9"/>
                    <a:pt x="7" y="9"/>
                  </a:cubicBez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51" name="Freeform 601">
              <a:extLst>
                <a:ext uri="{FF2B5EF4-FFF2-40B4-BE49-F238E27FC236}">
                  <a16:creationId xmlns:a16="http://schemas.microsoft.com/office/drawing/2014/main" id="{BFD5D77D-A070-47D4-8101-A405E0FBA5E0}"/>
                </a:ext>
              </a:extLst>
            </p:cNvPr>
            <p:cNvSpPr>
              <a:spLocks/>
            </p:cNvSpPr>
            <p:nvPr/>
          </p:nvSpPr>
          <p:spPr bwMode="auto">
            <a:xfrm>
              <a:off x="4626" y="2867"/>
              <a:ext cx="1" cy="1"/>
            </a:xfrm>
            <a:custGeom>
              <a:avLst/>
              <a:gdLst>
                <a:gd name="T0" fmla="*/ 0 w 1"/>
                <a:gd name="T1" fmla="*/ 0 h 1"/>
                <a:gd name="T2" fmla="*/ 0 w 1"/>
                <a:gd name="T3" fmla="*/ 1 h 1"/>
                <a:gd name="T4" fmla="*/ 1 w 1"/>
                <a:gd name="T5" fmla="*/ 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1"/>
                  </a:lnTo>
                  <a:lnTo>
                    <a:pt x="1" y="1"/>
                  </a:lnTo>
                  <a:lnTo>
                    <a:pt x="0" y="0"/>
                  </a:lnTo>
                  <a:close/>
                </a:path>
              </a:pathLst>
            </a:custGeom>
            <a:solidFill>
              <a:srgbClr val="A38067"/>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grpSp>
        <p:nvGrpSpPr>
          <p:cNvPr id="652" name="Group 604">
            <a:extLst>
              <a:ext uri="{FF2B5EF4-FFF2-40B4-BE49-F238E27FC236}">
                <a16:creationId xmlns:a16="http://schemas.microsoft.com/office/drawing/2014/main" id="{8D422EB7-A2D1-4BB5-951E-8A3DCFC9A564}"/>
              </a:ext>
            </a:extLst>
          </p:cNvPr>
          <p:cNvGrpSpPr>
            <a:grpSpLocks noChangeAspect="1"/>
          </p:cNvGrpSpPr>
          <p:nvPr userDrawn="1"/>
        </p:nvGrpSpPr>
        <p:grpSpPr bwMode="auto">
          <a:xfrm>
            <a:off x="6256350" y="4070353"/>
            <a:ext cx="1970087" cy="2824163"/>
            <a:chOff x="3323" y="1923"/>
            <a:chExt cx="931" cy="1334"/>
          </a:xfrm>
        </p:grpSpPr>
        <p:grpSp>
          <p:nvGrpSpPr>
            <p:cNvPr id="653" name="Group 805">
              <a:extLst>
                <a:ext uri="{FF2B5EF4-FFF2-40B4-BE49-F238E27FC236}">
                  <a16:creationId xmlns:a16="http://schemas.microsoft.com/office/drawing/2014/main" id="{B29AB9D7-7DE5-4850-B407-615D55AA3154}"/>
                </a:ext>
              </a:extLst>
            </p:cNvPr>
            <p:cNvGrpSpPr>
              <a:grpSpLocks/>
            </p:cNvGrpSpPr>
            <p:nvPr/>
          </p:nvGrpSpPr>
          <p:grpSpPr bwMode="auto">
            <a:xfrm>
              <a:off x="3327" y="2519"/>
              <a:ext cx="888" cy="734"/>
              <a:chOff x="3327" y="2519"/>
              <a:chExt cx="888" cy="734"/>
            </a:xfrm>
          </p:grpSpPr>
          <p:sp>
            <p:nvSpPr>
              <p:cNvPr id="1510" name="Freeform 605">
                <a:extLst>
                  <a:ext uri="{FF2B5EF4-FFF2-40B4-BE49-F238E27FC236}">
                    <a16:creationId xmlns:a16="http://schemas.microsoft.com/office/drawing/2014/main" id="{2ABB9185-8F3F-4033-A37D-A272CF2B08BB}"/>
                  </a:ext>
                </a:extLst>
              </p:cNvPr>
              <p:cNvSpPr>
                <a:spLocks/>
              </p:cNvSpPr>
              <p:nvPr/>
            </p:nvSpPr>
            <p:spPr bwMode="auto">
              <a:xfrm>
                <a:off x="3327" y="2519"/>
                <a:ext cx="888" cy="733"/>
              </a:xfrm>
              <a:custGeom>
                <a:avLst/>
                <a:gdLst>
                  <a:gd name="T0" fmla="*/ 36 w 1030"/>
                  <a:gd name="T1" fmla="*/ 100 h 850"/>
                  <a:gd name="T2" fmla="*/ 18 w 1030"/>
                  <a:gd name="T3" fmla="*/ 175 h 850"/>
                  <a:gd name="T4" fmla="*/ 15 w 1030"/>
                  <a:gd name="T5" fmla="*/ 310 h 850"/>
                  <a:gd name="T6" fmla="*/ 48 w 1030"/>
                  <a:gd name="T7" fmla="*/ 337 h 850"/>
                  <a:gd name="T8" fmla="*/ 41 w 1030"/>
                  <a:gd name="T9" fmla="*/ 468 h 850"/>
                  <a:gd name="T10" fmla="*/ 118 w 1030"/>
                  <a:gd name="T11" fmla="*/ 469 h 850"/>
                  <a:gd name="T12" fmla="*/ 235 w 1030"/>
                  <a:gd name="T13" fmla="*/ 467 h 850"/>
                  <a:gd name="T14" fmla="*/ 458 w 1030"/>
                  <a:gd name="T15" fmla="*/ 468 h 850"/>
                  <a:gd name="T16" fmla="*/ 503 w 1030"/>
                  <a:gd name="T17" fmla="*/ 469 h 850"/>
                  <a:gd name="T18" fmla="*/ 547 w 1030"/>
                  <a:gd name="T19" fmla="*/ 468 h 850"/>
                  <a:gd name="T20" fmla="*/ 543 w 1030"/>
                  <a:gd name="T21" fmla="*/ 401 h 850"/>
                  <a:gd name="T22" fmla="*/ 541 w 1030"/>
                  <a:gd name="T23" fmla="*/ 330 h 850"/>
                  <a:gd name="T24" fmla="*/ 560 w 1030"/>
                  <a:gd name="T25" fmla="*/ 304 h 850"/>
                  <a:gd name="T26" fmla="*/ 566 w 1030"/>
                  <a:gd name="T27" fmla="*/ 235 h 850"/>
                  <a:gd name="T28" fmla="*/ 565 w 1030"/>
                  <a:gd name="T29" fmla="*/ 165 h 850"/>
                  <a:gd name="T30" fmla="*/ 555 w 1030"/>
                  <a:gd name="T31" fmla="*/ 100 h 850"/>
                  <a:gd name="T32" fmla="*/ 554 w 1030"/>
                  <a:gd name="T33" fmla="*/ 71 h 850"/>
                  <a:gd name="T34" fmla="*/ 563 w 1030"/>
                  <a:gd name="T35" fmla="*/ 122 h 850"/>
                  <a:gd name="T36" fmla="*/ 557 w 1030"/>
                  <a:gd name="T37" fmla="*/ 52 h 850"/>
                  <a:gd name="T38" fmla="*/ 548 w 1030"/>
                  <a:gd name="T39" fmla="*/ 18 h 850"/>
                  <a:gd name="T40" fmla="*/ 515 w 1030"/>
                  <a:gd name="T41" fmla="*/ 8 h 850"/>
                  <a:gd name="T42" fmla="*/ 295 w 1030"/>
                  <a:gd name="T43" fmla="*/ 18 h 850"/>
                  <a:gd name="T44" fmla="*/ 165 w 1030"/>
                  <a:gd name="T45" fmla="*/ 15 h 850"/>
                  <a:gd name="T46" fmla="*/ 106 w 1030"/>
                  <a:gd name="T47" fmla="*/ 11 h 850"/>
                  <a:gd name="T48" fmla="*/ 67 w 1030"/>
                  <a:gd name="T49" fmla="*/ 9 h 850"/>
                  <a:gd name="T50" fmla="*/ 51 w 1030"/>
                  <a:gd name="T51" fmla="*/ 45 h 850"/>
                  <a:gd name="T52" fmla="*/ 36 w 1030"/>
                  <a:gd name="T53" fmla="*/ 100 h 8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0" h="850">
                    <a:moveTo>
                      <a:pt x="66" y="180"/>
                    </a:moveTo>
                    <a:cubicBezTo>
                      <a:pt x="52" y="225"/>
                      <a:pt x="41" y="271"/>
                      <a:pt x="32" y="316"/>
                    </a:cubicBezTo>
                    <a:cubicBezTo>
                      <a:pt x="17" y="395"/>
                      <a:pt x="0" y="484"/>
                      <a:pt x="27" y="562"/>
                    </a:cubicBezTo>
                    <a:cubicBezTo>
                      <a:pt x="35" y="584"/>
                      <a:pt x="59" y="618"/>
                      <a:pt x="87" y="609"/>
                    </a:cubicBezTo>
                    <a:cubicBezTo>
                      <a:pt x="85" y="690"/>
                      <a:pt x="95" y="769"/>
                      <a:pt x="74" y="848"/>
                    </a:cubicBezTo>
                    <a:cubicBezTo>
                      <a:pt x="117" y="840"/>
                      <a:pt x="170" y="849"/>
                      <a:pt x="215" y="849"/>
                    </a:cubicBezTo>
                    <a:cubicBezTo>
                      <a:pt x="285" y="849"/>
                      <a:pt x="354" y="841"/>
                      <a:pt x="425" y="843"/>
                    </a:cubicBezTo>
                    <a:cubicBezTo>
                      <a:pt x="558" y="848"/>
                      <a:pt x="695" y="846"/>
                      <a:pt x="829" y="846"/>
                    </a:cubicBezTo>
                    <a:cubicBezTo>
                      <a:pt x="857" y="846"/>
                      <a:pt x="883" y="847"/>
                      <a:pt x="911" y="849"/>
                    </a:cubicBezTo>
                    <a:cubicBezTo>
                      <a:pt x="937" y="850"/>
                      <a:pt x="968" y="838"/>
                      <a:pt x="992" y="846"/>
                    </a:cubicBezTo>
                    <a:cubicBezTo>
                      <a:pt x="975" y="813"/>
                      <a:pt x="983" y="761"/>
                      <a:pt x="984" y="725"/>
                    </a:cubicBezTo>
                    <a:cubicBezTo>
                      <a:pt x="986" y="688"/>
                      <a:pt x="964" y="632"/>
                      <a:pt x="979" y="597"/>
                    </a:cubicBezTo>
                    <a:cubicBezTo>
                      <a:pt x="987" y="578"/>
                      <a:pt x="1006" y="570"/>
                      <a:pt x="1013" y="549"/>
                    </a:cubicBezTo>
                    <a:cubicBezTo>
                      <a:pt x="1025" y="512"/>
                      <a:pt x="1027" y="467"/>
                      <a:pt x="1025" y="426"/>
                    </a:cubicBezTo>
                    <a:cubicBezTo>
                      <a:pt x="1023" y="384"/>
                      <a:pt x="1028" y="340"/>
                      <a:pt x="1023" y="298"/>
                    </a:cubicBezTo>
                    <a:cubicBezTo>
                      <a:pt x="1019" y="257"/>
                      <a:pt x="1011" y="218"/>
                      <a:pt x="1006" y="180"/>
                    </a:cubicBezTo>
                    <a:cubicBezTo>
                      <a:pt x="1003" y="163"/>
                      <a:pt x="1008" y="144"/>
                      <a:pt x="1003" y="128"/>
                    </a:cubicBezTo>
                    <a:cubicBezTo>
                      <a:pt x="1002" y="156"/>
                      <a:pt x="1005" y="198"/>
                      <a:pt x="1018" y="221"/>
                    </a:cubicBezTo>
                    <a:cubicBezTo>
                      <a:pt x="1030" y="185"/>
                      <a:pt x="1012" y="130"/>
                      <a:pt x="1008" y="94"/>
                    </a:cubicBezTo>
                    <a:cubicBezTo>
                      <a:pt x="1006" y="72"/>
                      <a:pt x="1000" y="52"/>
                      <a:pt x="993" y="32"/>
                    </a:cubicBezTo>
                    <a:cubicBezTo>
                      <a:pt x="980" y="0"/>
                      <a:pt x="966" y="11"/>
                      <a:pt x="931" y="14"/>
                    </a:cubicBezTo>
                    <a:cubicBezTo>
                      <a:pt x="800" y="27"/>
                      <a:pt x="666" y="32"/>
                      <a:pt x="535" y="32"/>
                    </a:cubicBezTo>
                    <a:cubicBezTo>
                      <a:pt x="456" y="32"/>
                      <a:pt x="376" y="27"/>
                      <a:pt x="299" y="27"/>
                    </a:cubicBezTo>
                    <a:cubicBezTo>
                      <a:pt x="264" y="27"/>
                      <a:pt x="227" y="26"/>
                      <a:pt x="193" y="20"/>
                    </a:cubicBezTo>
                    <a:cubicBezTo>
                      <a:pt x="170" y="17"/>
                      <a:pt x="143" y="4"/>
                      <a:pt x="122" y="17"/>
                    </a:cubicBezTo>
                    <a:cubicBezTo>
                      <a:pt x="100" y="30"/>
                      <a:pt x="98" y="59"/>
                      <a:pt x="93" y="81"/>
                    </a:cubicBezTo>
                    <a:cubicBezTo>
                      <a:pt x="86" y="115"/>
                      <a:pt x="75" y="147"/>
                      <a:pt x="66" y="180"/>
                    </a:cubicBezTo>
                    <a:close/>
                  </a:path>
                </a:pathLst>
              </a:custGeom>
              <a:solidFill>
                <a:srgbClr val="60BFB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11" name="Freeform 606">
                <a:extLst>
                  <a:ext uri="{FF2B5EF4-FFF2-40B4-BE49-F238E27FC236}">
                    <a16:creationId xmlns:a16="http://schemas.microsoft.com/office/drawing/2014/main" id="{1401A650-3BF5-404F-BCBD-CB259BC96BF6}"/>
                  </a:ext>
                </a:extLst>
              </p:cNvPr>
              <p:cNvSpPr>
                <a:spLocks/>
              </p:cNvSpPr>
              <p:nvPr/>
            </p:nvSpPr>
            <p:spPr bwMode="auto">
              <a:xfrm>
                <a:off x="3507" y="2672"/>
                <a:ext cx="3" cy="123"/>
              </a:xfrm>
              <a:custGeom>
                <a:avLst/>
                <a:gdLst>
                  <a:gd name="T0" fmla="*/ 0 w 3"/>
                  <a:gd name="T1" fmla="*/ 0 h 142"/>
                  <a:gd name="T2" fmla="*/ 3 w 3"/>
                  <a:gd name="T3" fmla="*/ 81 h 142"/>
                  <a:gd name="T4" fmla="*/ 0 60000 65536"/>
                  <a:gd name="T5" fmla="*/ 0 60000 65536"/>
                </a:gdLst>
                <a:ahLst/>
                <a:cxnLst>
                  <a:cxn ang="T4">
                    <a:pos x="T0" y="T1"/>
                  </a:cxn>
                  <a:cxn ang="T5">
                    <a:pos x="T2" y="T3"/>
                  </a:cxn>
                </a:cxnLst>
                <a:rect l="0" t="0" r="r" b="b"/>
                <a:pathLst>
                  <a:path w="3" h="142">
                    <a:moveTo>
                      <a:pt x="0" y="0"/>
                    </a:moveTo>
                    <a:cubicBezTo>
                      <a:pt x="0" y="47"/>
                      <a:pt x="3" y="95"/>
                      <a:pt x="3" y="1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12" name="Freeform 607">
                <a:extLst>
                  <a:ext uri="{FF2B5EF4-FFF2-40B4-BE49-F238E27FC236}">
                    <a16:creationId xmlns:a16="http://schemas.microsoft.com/office/drawing/2014/main" id="{60F11A87-7B8B-4E92-9C17-910754E90059}"/>
                  </a:ext>
                </a:extLst>
              </p:cNvPr>
              <p:cNvSpPr>
                <a:spLocks/>
              </p:cNvSpPr>
              <p:nvPr/>
            </p:nvSpPr>
            <p:spPr bwMode="auto">
              <a:xfrm>
                <a:off x="3503" y="2668"/>
                <a:ext cx="11" cy="131"/>
              </a:xfrm>
              <a:custGeom>
                <a:avLst/>
                <a:gdLst>
                  <a:gd name="T0" fmla="*/ 3 w 13"/>
                  <a:gd name="T1" fmla="*/ 0 h 152"/>
                  <a:gd name="T2" fmla="*/ 0 w 13"/>
                  <a:gd name="T3" fmla="*/ 3 h 152"/>
                  <a:gd name="T4" fmla="*/ 2 w 13"/>
                  <a:gd name="T5" fmla="*/ 81 h 152"/>
                  <a:gd name="T6" fmla="*/ 4 w 13"/>
                  <a:gd name="T7" fmla="*/ 84 h 152"/>
                  <a:gd name="T8" fmla="*/ 7 w 13"/>
                  <a:gd name="T9" fmla="*/ 81 h 152"/>
                  <a:gd name="T10" fmla="*/ 6 w 13"/>
                  <a:gd name="T11" fmla="*/ 3 h 152"/>
                  <a:gd name="T12" fmla="*/ 3 w 13"/>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52">
                    <a:moveTo>
                      <a:pt x="5" y="0"/>
                    </a:moveTo>
                    <a:cubicBezTo>
                      <a:pt x="3" y="0"/>
                      <a:pt x="0" y="2"/>
                      <a:pt x="0" y="5"/>
                    </a:cubicBezTo>
                    <a:cubicBezTo>
                      <a:pt x="2" y="147"/>
                      <a:pt x="2" y="147"/>
                      <a:pt x="2" y="147"/>
                    </a:cubicBezTo>
                    <a:cubicBezTo>
                      <a:pt x="3" y="150"/>
                      <a:pt x="5" y="152"/>
                      <a:pt x="8" y="152"/>
                    </a:cubicBezTo>
                    <a:cubicBezTo>
                      <a:pt x="10" y="152"/>
                      <a:pt x="13" y="150"/>
                      <a:pt x="13" y="147"/>
                    </a:cubicBezTo>
                    <a:cubicBezTo>
                      <a:pt x="11" y="5"/>
                      <a:pt x="11" y="5"/>
                      <a:pt x="11" y="5"/>
                    </a:cubicBezTo>
                    <a:cubicBezTo>
                      <a:pt x="11" y="2"/>
                      <a:pt x="8" y="0"/>
                      <a:pt x="5"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13" name="Freeform 608">
                <a:extLst>
                  <a:ext uri="{FF2B5EF4-FFF2-40B4-BE49-F238E27FC236}">
                    <a16:creationId xmlns:a16="http://schemas.microsoft.com/office/drawing/2014/main" id="{759F970B-9260-468A-8414-A79AF402688C}"/>
                  </a:ext>
                </a:extLst>
              </p:cNvPr>
              <p:cNvSpPr>
                <a:spLocks/>
              </p:cNvSpPr>
              <p:nvPr/>
            </p:nvSpPr>
            <p:spPr bwMode="auto">
              <a:xfrm>
                <a:off x="3450" y="2866"/>
                <a:ext cx="2" cy="1"/>
              </a:xfrm>
              <a:custGeom>
                <a:avLst/>
                <a:gdLst>
                  <a:gd name="T0" fmla="*/ 0 w 2"/>
                  <a:gd name="T1" fmla="*/ 0 h 1"/>
                  <a:gd name="T2" fmla="*/ 0 w 2"/>
                  <a:gd name="T3" fmla="*/ 0 h 1"/>
                  <a:gd name="T4" fmla="*/ 2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0" y="0"/>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14" name="Freeform 609">
                <a:extLst>
                  <a:ext uri="{FF2B5EF4-FFF2-40B4-BE49-F238E27FC236}">
                    <a16:creationId xmlns:a16="http://schemas.microsoft.com/office/drawing/2014/main" id="{B3DC17CB-C9FE-4F8C-9DDA-1C299EB73507}"/>
                  </a:ext>
                </a:extLst>
              </p:cNvPr>
              <p:cNvSpPr>
                <a:spLocks/>
              </p:cNvSpPr>
              <p:nvPr/>
            </p:nvSpPr>
            <p:spPr bwMode="auto">
              <a:xfrm>
                <a:off x="3439" y="2866"/>
                <a:ext cx="15" cy="6"/>
              </a:xfrm>
              <a:custGeom>
                <a:avLst/>
                <a:gdLst>
                  <a:gd name="T0" fmla="*/ 0 w 17"/>
                  <a:gd name="T1" fmla="*/ 4 h 6"/>
                  <a:gd name="T2" fmla="*/ 2 w 17"/>
                  <a:gd name="T3" fmla="*/ 6 h 6"/>
                  <a:gd name="T4" fmla="*/ 10 w 17"/>
                  <a:gd name="T5" fmla="*/ 4 h 6"/>
                  <a:gd name="T6" fmla="*/ 4 w 17"/>
                  <a:gd name="T7" fmla="*/ 0 h 6"/>
                  <a:gd name="T8" fmla="*/ 6 w 17"/>
                  <a:gd name="T9" fmla="*/ 3 h 6"/>
                  <a:gd name="T10" fmla="*/ 4 w 17"/>
                  <a:gd name="T11" fmla="*/ 1 h 6"/>
                  <a:gd name="T12" fmla="*/ 4 w 17"/>
                  <a:gd name="T13" fmla="*/ 4 h 6"/>
                  <a:gd name="T14" fmla="*/ 0 w 17"/>
                  <a:gd name="T15" fmla="*/ 4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6">
                    <a:moveTo>
                      <a:pt x="0" y="4"/>
                    </a:moveTo>
                    <a:cubicBezTo>
                      <a:pt x="2" y="6"/>
                      <a:pt x="2" y="6"/>
                      <a:pt x="2" y="6"/>
                    </a:cubicBezTo>
                    <a:cubicBezTo>
                      <a:pt x="12" y="5"/>
                      <a:pt x="9" y="6"/>
                      <a:pt x="17" y="4"/>
                    </a:cubicBezTo>
                    <a:cubicBezTo>
                      <a:pt x="15" y="3"/>
                      <a:pt x="11" y="0"/>
                      <a:pt x="7" y="0"/>
                    </a:cubicBezTo>
                    <a:cubicBezTo>
                      <a:pt x="8" y="1"/>
                      <a:pt x="12" y="2"/>
                      <a:pt x="10" y="3"/>
                    </a:cubicBezTo>
                    <a:cubicBezTo>
                      <a:pt x="7" y="3"/>
                      <a:pt x="8" y="2"/>
                      <a:pt x="4" y="1"/>
                    </a:cubicBezTo>
                    <a:cubicBezTo>
                      <a:pt x="1" y="2"/>
                      <a:pt x="6" y="2"/>
                      <a:pt x="5" y="4"/>
                    </a:cubicBezTo>
                    <a:lnTo>
                      <a:pt x="0"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15" name="Freeform 610">
                <a:extLst>
                  <a:ext uri="{FF2B5EF4-FFF2-40B4-BE49-F238E27FC236}">
                    <a16:creationId xmlns:a16="http://schemas.microsoft.com/office/drawing/2014/main" id="{E4E094FD-39FB-4C33-BA4B-AD82811615CF}"/>
                  </a:ext>
                </a:extLst>
              </p:cNvPr>
              <p:cNvSpPr>
                <a:spLocks/>
              </p:cNvSpPr>
              <p:nvPr/>
            </p:nvSpPr>
            <p:spPr bwMode="auto">
              <a:xfrm>
                <a:off x="3444" y="2872"/>
                <a:ext cx="5" cy="0"/>
              </a:xfrm>
              <a:custGeom>
                <a:avLst/>
                <a:gdLst>
                  <a:gd name="T0" fmla="*/ 5 w 5"/>
                  <a:gd name="T1" fmla="*/ 0 h 1"/>
                  <a:gd name="T2" fmla="*/ 0 w 5"/>
                  <a:gd name="T3" fmla="*/ 0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5" y="0"/>
                    </a:moveTo>
                    <a:cubicBezTo>
                      <a:pt x="0" y="0"/>
                      <a:pt x="0" y="0"/>
                      <a:pt x="0" y="0"/>
                    </a:cubicBezTo>
                    <a:cubicBezTo>
                      <a:pt x="1" y="0"/>
                      <a:pt x="4" y="1"/>
                      <a:pt x="5"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16" name="Freeform 611">
                <a:extLst>
                  <a:ext uri="{FF2B5EF4-FFF2-40B4-BE49-F238E27FC236}">
                    <a16:creationId xmlns:a16="http://schemas.microsoft.com/office/drawing/2014/main" id="{866E8640-DD15-4542-80AD-BE021D77F1E5}"/>
                  </a:ext>
                </a:extLst>
              </p:cNvPr>
              <p:cNvSpPr>
                <a:spLocks/>
              </p:cNvSpPr>
              <p:nvPr/>
            </p:nvSpPr>
            <p:spPr bwMode="auto">
              <a:xfrm>
                <a:off x="3447" y="2870"/>
                <a:ext cx="6" cy="2"/>
              </a:xfrm>
              <a:custGeom>
                <a:avLst/>
                <a:gdLst>
                  <a:gd name="T0" fmla="*/ 3 w 7"/>
                  <a:gd name="T1" fmla="*/ 1 h 3"/>
                  <a:gd name="T2" fmla="*/ 3 w 7"/>
                  <a:gd name="T3" fmla="*/ 1 h 3"/>
                  <a:gd name="T4" fmla="*/ 0 w 7"/>
                  <a:gd name="T5" fmla="*/ 0 h 3"/>
                  <a:gd name="T6" fmla="*/ 3 w 7"/>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3" y="2"/>
                    </a:moveTo>
                    <a:cubicBezTo>
                      <a:pt x="3" y="1"/>
                      <a:pt x="6" y="3"/>
                      <a:pt x="7" y="3"/>
                    </a:cubicBezTo>
                    <a:cubicBezTo>
                      <a:pt x="0" y="0"/>
                      <a:pt x="0" y="0"/>
                      <a:pt x="0" y="0"/>
                    </a:cubicBez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17" name="Freeform 612">
                <a:extLst>
                  <a:ext uri="{FF2B5EF4-FFF2-40B4-BE49-F238E27FC236}">
                    <a16:creationId xmlns:a16="http://schemas.microsoft.com/office/drawing/2014/main" id="{38AF2922-EA88-468F-9837-4DABDF9B67E2}"/>
                  </a:ext>
                </a:extLst>
              </p:cNvPr>
              <p:cNvSpPr>
                <a:spLocks/>
              </p:cNvSpPr>
              <p:nvPr/>
            </p:nvSpPr>
            <p:spPr bwMode="auto">
              <a:xfrm>
                <a:off x="3449" y="2867"/>
                <a:ext cx="1" cy="0"/>
              </a:xfrm>
              <a:custGeom>
                <a:avLst/>
                <a:gdLst>
                  <a:gd name="T0" fmla="*/ 1 w 2"/>
                  <a:gd name="T1" fmla="*/ 1 w 2"/>
                  <a:gd name="T2" fmla="*/ 1 w 2"/>
                  <a:gd name="T3" fmla="*/ 0 60000 65536"/>
                  <a:gd name="T4" fmla="*/ 0 60000 65536"/>
                  <a:gd name="T5" fmla="*/ 0 60000 65536"/>
                </a:gdLst>
                <a:ahLst/>
                <a:cxnLst>
                  <a:cxn ang="T3">
                    <a:pos x="T0" y="0"/>
                  </a:cxn>
                  <a:cxn ang="T4">
                    <a:pos x="T1" y="0"/>
                  </a:cxn>
                  <a:cxn ang="T5">
                    <a:pos x="T2" y="0"/>
                  </a:cxn>
                </a:cxnLst>
                <a:rect l="0" t="0" r="r" b="b"/>
                <a:pathLst>
                  <a:path w="2">
                    <a:moveTo>
                      <a:pt x="2" y="0"/>
                    </a:moveTo>
                    <a:cubicBezTo>
                      <a:pt x="1" y="0"/>
                      <a:pt x="1" y="0"/>
                      <a:pt x="1" y="0"/>
                    </a:cubicBezTo>
                    <a:cubicBezTo>
                      <a:pt x="0"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18" name="Freeform 613">
                <a:extLst>
                  <a:ext uri="{FF2B5EF4-FFF2-40B4-BE49-F238E27FC236}">
                    <a16:creationId xmlns:a16="http://schemas.microsoft.com/office/drawing/2014/main" id="{AC43BD3A-46F3-45CC-BC3C-7AB634E014BE}"/>
                  </a:ext>
                </a:extLst>
              </p:cNvPr>
              <p:cNvSpPr>
                <a:spLocks/>
              </p:cNvSpPr>
              <p:nvPr/>
            </p:nvSpPr>
            <p:spPr bwMode="auto">
              <a:xfrm>
                <a:off x="3448" y="2866"/>
                <a:ext cx="9" cy="5"/>
              </a:xfrm>
              <a:custGeom>
                <a:avLst/>
                <a:gdLst>
                  <a:gd name="T0" fmla="*/ 2 w 11"/>
                  <a:gd name="T1" fmla="*/ 0 h 6"/>
                  <a:gd name="T2" fmla="*/ 2 w 11"/>
                  <a:gd name="T3" fmla="*/ 2 h 6"/>
                  <a:gd name="T4" fmla="*/ 2 w 11"/>
                  <a:gd name="T5" fmla="*/ 2 h 6"/>
                  <a:gd name="T6" fmla="*/ 4 w 11"/>
                  <a:gd name="T7" fmla="*/ 3 h 6"/>
                  <a:gd name="T8" fmla="*/ 3 w 11"/>
                  <a:gd name="T9" fmla="*/ 3 h 6"/>
                  <a:gd name="T10" fmla="*/ 5 w 11"/>
                  <a:gd name="T11" fmla="*/ 3 h 6"/>
                  <a:gd name="T12" fmla="*/ 2 w 11"/>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6">
                    <a:moveTo>
                      <a:pt x="2" y="0"/>
                    </a:moveTo>
                    <a:cubicBezTo>
                      <a:pt x="0" y="0"/>
                      <a:pt x="1" y="1"/>
                      <a:pt x="2" y="2"/>
                    </a:cubicBezTo>
                    <a:cubicBezTo>
                      <a:pt x="3" y="2"/>
                      <a:pt x="3" y="2"/>
                      <a:pt x="3" y="2"/>
                    </a:cubicBezTo>
                    <a:cubicBezTo>
                      <a:pt x="5" y="2"/>
                      <a:pt x="9" y="3"/>
                      <a:pt x="8" y="4"/>
                    </a:cubicBezTo>
                    <a:cubicBezTo>
                      <a:pt x="9" y="5"/>
                      <a:pt x="4" y="4"/>
                      <a:pt x="7" y="6"/>
                    </a:cubicBezTo>
                    <a:cubicBezTo>
                      <a:pt x="11" y="5"/>
                      <a:pt x="11" y="5"/>
                      <a:pt x="11" y="5"/>
                    </a:cubicBezTo>
                    <a:cubicBezTo>
                      <a:pt x="11" y="3"/>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19" name="Freeform 614">
                <a:extLst>
                  <a:ext uri="{FF2B5EF4-FFF2-40B4-BE49-F238E27FC236}">
                    <a16:creationId xmlns:a16="http://schemas.microsoft.com/office/drawing/2014/main" id="{8DB5CADA-5E89-4640-AB7F-8C657238ED19}"/>
                  </a:ext>
                </a:extLst>
              </p:cNvPr>
              <p:cNvSpPr>
                <a:spLocks/>
              </p:cNvSpPr>
              <p:nvPr/>
            </p:nvSpPr>
            <p:spPr bwMode="auto">
              <a:xfrm>
                <a:off x="3450" y="2867"/>
                <a:ext cx="1"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1"/>
                      <a:pt x="0" y="1"/>
                    </a:cubicBezTo>
                    <a:cubicBezTo>
                      <a:pt x="1" y="1"/>
                      <a:pt x="0"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20" name="Freeform 615">
                <a:extLst>
                  <a:ext uri="{FF2B5EF4-FFF2-40B4-BE49-F238E27FC236}">
                    <a16:creationId xmlns:a16="http://schemas.microsoft.com/office/drawing/2014/main" id="{3BCE600E-78FC-478C-A1DA-5A28D093109C}"/>
                  </a:ext>
                </a:extLst>
              </p:cNvPr>
              <p:cNvSpPr>
                <a:spLocks/>
              </p:cNvSpPr>
              <p:nvPr/>
            </p:nvSpPr>
            <p:spPr bwMode="auto">
              <a:xfrm>
                <a:off x="3450" y="2870"/>
                <a:ext cx="2" cy="1"/>
              </a:xfrm>
              <a:custGeom>
                <a:avLst/>
                <a:gdLst>
                  <a:gd name="T0" fmla="*/ 0 w 2"/>
                  <a:gd name="T1" fmla="*/ 0 h 1"/>
                  <a:gd name="T2" fmla="*/ 0 w 2"/>
                  <a:gd name="T3" fmla="*/ 0 h 1"/>
                  <a:gd name="T4" fmla="*/ 2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0" y="0"/>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21" name="Freeform 616">
                <a:extLst>
                  <a:ext uri="{FF2B5EF4-FFF2-40B4-BE49-F238E27FC236}">
                    <a16:creationId xmlns:a16="http://schemas.microsoft.com/office/drawing/2014/main" id="{6B64758B-6F0A-4574-9F60-CCAFC3449CE1}"/>
                  </a:ext>
                </a:extLst>
              </p:cNvPr>
              <p:cNvSpPr>
                <a:spLocks/>
              </p:cNvSpPr>
              <p:nvPr/>
            </p:nvSpPr>
            <p:spPr bwMode="auto">
              <a:xfrm>
                <a:off x="3449" y="2862"/>
                <a:ext cx="12" cy="4"/>
              </a:xfrm>
              <a:custGeom>
                <a:avLst/>
                <a:gdLst>
                  <a:gd name="T0" fmla="*/ 1 w 14"/>
                  <a:gd name="T1" fmla="*/ 0 h 4"/>
                  <a:gd name="T2" fmla="*/ 3 w 14"/>
                  <a:gd name="T3" fmla="*/ 4 h 4"/>
                  <a:gd name="T4" fmla="*/ 8 w 14"/>
                  <a:gd name="T5" fmla="*/ 3 h 4"/>
                  <a:gd name="T6" fmla="*/ 7 w 14"/>
                  <a:gd name="T7" fmla="*/ 1 h 4"/>
                  <a:gd name="T8" fmla="*/ 1 w 14"/>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4">
                    <a:moveTo>
                      <a:pt x="1" y="0"/>
                    </a:moveTo>
                    <a:cubicBezTo>
                      <a:pt x="8" y="2"/>
                      <a:pt x="0" y="3"/>
                      <a:pt x="5" y="4"/>
                    </a:cubicBezTo>
                    <a:cubicBezTo>
                      <a:pt x="5" y="2"/>
                      <a:pt x="10" y="2"/>
                      <a:pt x="14" y="3"/>
                    </a:cubicBezTo>
                    <a:cubicBezTo>
                      <a:pt x="12" y="1"/>
                      <a:pt x="12" y="1"/>
                      <a:pt x="12" y="1"/>
                    </a:cubicBezTo>
                    <a:cubicBezTo>
                      <a:pt x="10" y="0"/>
                      <a:pt x="5"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22" name="Freeform 617">
                <a:extLst>
                  <a:ext uri="{FF2B5EF4-FFF2-40B4-BE49-F238E27FC236}">
                    <a16:creationId xmlns:a16="http://schemas.microsoft.com/office/drawing/2014/main" id="{DA404E85-3DBD-422E-9A69-0E2536FF0060}"/>
                  </a:ext>
                </a:extLst>
              </p:cNvPr>
              <p:cNvSpPr>
                <a:spLocks/>
              </p:cNvSpPr>
              <p:nvPr/>
            </p:nvSpPr>
            <p:spPr bwMode="auto">
              <a:xfrm>
                <a:off x="3463" y="2861"/>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23" name="Freeform 618">
                <a:extLst>
                  <a:ext uri="{FF2B5EF4-FFF2-40B4-BE49-F238E27FC236}">
                    <a16:creationId xmlns:a16="http://schemas.microsoft.com/office/drawing/2014/main" id="{F362E27A-ECB1-43D8-8158-8759D567846E}"/>
                  </a:ext>
                </a:extLst>
              </p:cNvPr>
              <p:cNvSpPr>
                <a:spLocks/>
              </p:cNvSpPr>
              <p:nvPr/>
            </p:nvSpPr>
            <p:spPr bwMode="auto">
              <a:xfrm>
                <a:off x="3454" y="2853"/>
                <a:ext cx="15" cy="8"/>
              </a:xfrm>
              <a:custGeom>
                <a:avLst/>
                <a:gdLst>
                  <a:gd name="T0" fmla="*/ 2 w 17"/>
                  <a:gd name="T1" fmla="*/ 0 h 10"/>
                  <a:gd name="T2" fmla="*/ 4 w 17"/>
                  <a:gd name="T3" fmla="*/ 2 h 10"/>
                  <a:gd name="T4" fmla="*/ 4 w 17"/>
                  <a:gd name="T5" fmla="*/ 2 h 10"/>
                  <a:gd name="T6" fmla="*/ 4 w 17"/>
                  <a:gd name="T7" fmla="*/ 3 h 10"/>
                  <a:gd name="T8" fmla="*/ 0 w 17"/>
                  <a:gd name="T9" fmla="*/ 2 h 10"/>
                  <a:gd name="T10" fmla="*/ 4 w 17"/>
                  <a:gd name="T11" fmla="*/ 4 h 10"/>
                  <a:gd name="T12" fmla="*/ 1 w 17"/>
                  <a:gd name="T13" fmla="*/ 4 h 10"/>
                  <a:gd name="T14" fmla="*/ 4 w 17"/>
                  <a:gd name="T15" fmla="*/ 4 h 10"/>
                  <a:gd name="T16" fmla="*/ 4 w 17"/>
                  <a:gd name="T17" fmla="*/ 3 h 10"/>
                  <a:gd name="T18" fmla="*/ 7 w 17"/>
                  <a:gd name="T19" fmla="*/ 4 h 10"/>
                  <a:gd name="T20" fmla="*/ 10 w 17"/>
                  <a:gd name="T21" fmla="*/ 2 h 10"/>
                  <a:gd name="T22" fmla="*/ 2 w 17"/>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0">
                    <a:moveTo>
                      <a:pt x="2" y="0"/>
                    </a:moveTo>
                    <a:cubicBezTo>
                      <a:pt x="8" y="5"/>
                      <a:pt x="8" y="5"/>
                      <a:pt x="8" y="5"/>
                    </a:cubicBezTo>
                    <a:cubicBezTo>
                      <a:pt x="6" y="5"/>
                      <a:pt x="4" y="4"/>
                      <a:pt x="4" y="3"/>
                    </a:cubicBezTo>
                    <a:cubicBezTo>
                      <a:pt x="3" y="5"/>
                      <a:pt x="7" y="6"/>
                      <a:pt x="6" y="7"/>
                    </a:cubicBezTo>
                    <a:cubicBezTo>
                      <a:pt x="0" y="7"/>
                      <a:pt x="6" y="5"/>
                      <a:pt x="0" y="5"/>
                    </a:cubicBezTo>
                    <a:cubicBezTo>
                      <a:pt x="0" y="6"/>
                      <a:pt x="0" y="7"/>
                      <a:pt x="5" y="9"/>
                    </a:cubicBezTo>
                    <a:cubicBezTo>
                      <a:pt x="1" y="10"/>
                      <a:pt x="1" y="10"/>
                      <a:pt x="1" y="10"/>
                    </a:cubicBezTo>
                    <a:cubicBezTo>
                      <a:pt x="8" y="10"/>
                      <a:pt x="8" y="10"/>
                      <a:pt x="8" y="10"/>
                    </a:cubicBezTo>
                    <a:cubicBezTo>
                      <a:pt x="10" y="10"/>
                      <a:pt x="3" y="8"/>
                      <a:pt x="7" y="8"/>
                    </a:cubicBezTo>
                    <a:cubicBezTo>
                      <a:pt x="10" y="9"/>
                      <a:pt x="11" y="10"/>
                      <a:pt x="11" y="10"/>
                    </a:cubicBezTo>
                    <a:cubicBezTo>
                      <a:pt x="10" y="9"/>
                      <a:pt x="17" y="8"/>
                      <a:pt x="16" y="6"/>
                    </a:cubicBezTo>
                    <a:cubicBezTo>
                      <a:pt x="16" y="3"/>
                      <a:pt x="5"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24" name="Freeform 619">
                <a:extLst>
                  <a:ext uri="{FF2B5EF4-FFF2-40B4-BE49-F238E27FC236}">
                    <a16:creationId xmlns:a16="http://schemas.microsoft.com/office/drawing/2014/main" id="{D6EB513C-B8F1-4067-88DC-6A3A8B46EED0}"/>
                  </a:ext>
                </a:extLst>
              </p:cNvPr>
              <p:cNvSpPr>
                <a:spLocks/>
              </p:cNvSpPr>
              <p:nvPr/>
            </p:nvSpPr>
            <p:spPr bwMode="auto">
              <a:xfrm>
                <a:off x="3462" y="2853"/>
                <a:ext cx="2" cy="0"/>
              </a:xfrm>
              <a:custGeom>
                <a:avLst/>
                <a:gdLst>
                  <a:gd name="T0" fmla="*/ 0 w 2"/>
                  <a:gd name="T1" fmla="*/ 2 w 2"/>
                  <a:gd name="T2" fmla="*/ 0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25" name="Freeform 620">
                <a:extLst>
                  <a:ext uri="{FF2B5EF4-FFF2-40B4-BE49-F238E27FC236}">
                    <a16:creationId xmlns:a16="http://schemas.microsoft.com/office/drawing/2014/main" id="{C32F8645-7112-4742-BF53-B7DC73C7ADB0}"/>
                  </a:ext>
                </a:extLst>
              </p:cNvPr>
              <p:cNvSpPr>
                <a:spLocks/>
              </p:cNvSpPr>
              <p:nvPr/>
            </p:nvSpPr>
            <p:spPr bwMode="auto">
              <a:xfrm>
                <a:off x="3455" y="2845"/>
                <a:ext cx="15" cy="8"/>
              </a:xfrm>
              <a:custGeom>
                <a:avLst/>
                <a:gdLst>
                  <a:gd name="T0" fmla="*/ 1 w 18"/>
                  <a:gd name="T1" fmla="*/ 4 h 9"/>
                  <a:gd name="T2" fmla="*/ 3 w 18"/>
                  <a:gd name="T3" fmla="*/ 4 h 9"/>
                  <a:gd name="T4" fmla="*/ 1 w 18"/>
                  <a:gd name="T5" fmla="*/ 4 h 9"/>
                  <a:gd name="T6" fmla="*/ 3 w 18"/>
                  <a:gd name="T7" fmla="*/ 5 h 9"/>
                  <a:gd name="T8" fmla="*/ 3 w 18"/>
                  <a:gd name="T9" fmla="*/ 4 h 9"/>
                  <a:gd name="T10" fmla="*/ 7 w 18"/>
                  <a:gd name="T11" fmla="*/ 4 h 9"/>
                  <a:gd name="T12" fmla="*/ 6 w 18"/>
                  <a:gd name="T13" fmla="*/ 4 h 9"/>
                  <a:gd name="T14" fmla="*/ 6 w 18"/>
                  <a:gd name="T15" fmla="*/ 1 h 9"/>
                  <a:gd name="T16" fmla="*/ 5 w 18"/>
                  <a:gd name="T17" fmla="*/ 2 h 9"/>
                  <a:gd name="T18" fmla="*/ 3 w 18"/>
                  <a:gd name="T19" fmla="*/ 0 h 9"/>
                  <a:gd name="T20" fmla="*/ 1 w 18"/>
                  <a:gd name="T21" fmla="*/ 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9">
                    <a:moveTo>
                      <a:pt x="1" y="5"/>
                    </a:moveTo>
                    <a:cubicBezTo>
                      <a:pt x="5" y="7"/>
                      <a:pt x="5" y="7"/>
                      <a:pt x="5" y="7"/>
                    </a:cubicBezTo>
                    <a:cubicBezTo>
                      <a:pt x="4" y="8"/>
                      <a:pt x="3" y="7"/>
                      <a:pt x="1" y="7"/>
                    </a:cubicBezTo>
                    <a:cubicBezTo>
                      <a:pt x="3" y="8"/>
                      <a:pt x="5" y="8"/>
                      <a:pt x="7" y="9"/>
                    </a:cubicBezTo>
                    <a:cubicBezTo>
                      <a:pt x="13" y="9"/>
                      <a:pt x="5" y="6"/>
                      <a:pt x="4" y="5"/>
                    </a:cubicBezTo>
                    <a:cubicBezTo>
                      <a:pt x="7" y="2"/>
                      <a:pt x="7" y="5"/>
                      <a:pt x="13" y="5"/>
                    </a:cubicBezTo>
                    <a:cubicBezTo>
                      <a:pt x="13" y="6"/>
                      <a:pt x="12" y="5"/>
                      <a:pt x="11" y="7"/>
                    </a:cubicBezTo>
                    <a:cubicBezTo>
                      <a:pt x="18" y="6"/>
                      <a:pt x="12" y="3"/>
                      <a:pt x="11" y="1"/>
                    </a:cubicBezTo>
                    <a:cubicBezTo>
                      <a:pt x="10" y="1"/>
                      <a:pt x="8" y="1"/>
                      <a:pt x="9" y="2"/>
                    </a:cubicBezTo>
                    <a:cubicBezTo>
                      <a:pt x="7" y="0"/>
                      <a:pt x="7" y="0"/>
                      <a:pt x="7" y="0"/>
                    </a:cubicBezTo>
                    <a:cubicBezTo>
                      <a:pt x="2" y="1"/>
                      <a:pt x="0" y="2"/>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26" name="Freeform 621">
                <a:extLst>
                  <a:ext uri="{FF2B5EF4-FFF2-40B4-BE49-F238E27FC236}">
                    <a16:creationId xmlns:a16="http://schemas.microsoft.com/office/drawing/2014/main" id="{A30D1AA9-6AA5-4509-B3E0-DD959DFACA45}"/>
                  </a:ext>
                </a:extLst>
              </p:cNvPr>
              <p:cNvSpPr>
                <a:spLocks/>
              </p:cNvSpPr>
              <p:nvPr/>
            </p:nvSpPr>
            <p:spPr bwMode="auto">
              <a:xfrm>
                <a:off x="3453" y="2851"/>
                <a:ext cx="3" cy="1"/>
              </a:xfrm>
              <a:custGeom>
                <a:avLst/>
                <a:gdLst>
                  <a:gd name="T0" fmla="*/ 2 w 3"/>
                  <a:gd name="T1" fmla="*/ 1 h 1"/>
                  <a:gd name="T2" fmla="*/ 3 w 3"/>
                  <a:gd name="T3" fmla="*/ 0 h 1"/>
                  <a:gd name="T4" fmla="*/ 2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2" y="1"/>
                    </a:moveTo>
                    <a:cubicBezTo>
                      <a:pt x="2" y="1"/>
                      <a:pt x="2" y="0"/>
                      <a:pt x="3" y="0"/>
                    </a:cubicBezTo>
                    <a:cubicBezTo>
                      <a:pt x="2"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27" name="Freeform 622">
                <a:extLst>
                  <a:ext uri="{FF2B5EF4-FFF2-40B4-BE49-F238E27FC236}">
                    <a16:creationId xmlns:a16="http://schemas.microsoft.com/office/drawing/2014/main" id="{6650D80B-2C2B-4219-B6FF-BCA5ADE2C4FB}"/>
                  </a:ext>
                </a:extLst>
              </p:cNvPr>
              <p:cNvSpPr>
                <a:spLocks/>
              </p:cNvSpPr>
              <p:nvPr/>
            </p:nvSpPr>
            <p:spPr bwMode="auto">
              <a:xfrm>
                <a:off x="3463" y="2846"/>
                <a:ext cx="1" cy="0"/>
              </a:xfrm>
              <a:custGeom>
                <a:avLst/>
                <a:gdLst>
                  <a:gd name="T0" fmla="*/ 1 w 1"/>
                  <a:gd name="T1" fmla="*/ 1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0" y="0"/>
                      <a:pt x="0" y="0"/>
                      <a:pt x="1" y="0"/>
                    </a:cubicBezTo>
                    <a:cubicBezTo>
                      <a:pt x="1" y="0"/>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28" name="Freeform 623">
                <a:extLst>
                  <a:ext uri="{FF2B5EF4-FFF2-40B4-BE49-F238E27FC236}">
                    <a16:creationId xmlns:a16="http://schemas.microsoft.com/office/drawing/2014/main" id="{2A4C7A45-6B44-4068-A9CD-73511B9B050F}"/>
                  </a:ext>
                </a:extLst>
              </p:cNvPr>
              <p:cNvSpPr>
                <a:spLocks/>
              </p:cNvSpPr>
              <p:nvPr/>
            </p:nvSpPr>
            <p:spPr bwMode="auto">
              <a:xfrm>
                <a:off x="3456" y="2844"/>
                <a:ext cx="2" cy="2"/>
              </a:xfrm>
              <a:custGeom>
                <a:avLst/>
                <a:gdLst>
                  <a:gd name="T0" fmla="*/ 1 w 3"/>
                  <a:gd name="T1" fmla="*/ 2 h 2"/>
                  <a:gd name="T2" fmla="*/ 1 w 3"/>
                  <a:gd name="T3" fmla="*/ 0 h 2"/>
                  <a:gd name="T4" fmla="*/ 0 w 3"/>
                  <a:gd name="T5" fmla="*/ 1 h 2"/>
                  <a:gd name="T6" fmla="*/ 1 w 3"/>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2"/>
                    </a:moveTo>
                    <a:cubicBezTo>
                      <a:pt x="3" y="0"/>
                      <a:pt x="3" y="0"/>
                      <a:pt x="3" y="0"/>
                    </a:cubicBezTo>
                    <a:cubicBezTo>
                      <a:pt x="0" y="1"/>
                      <a:pt x="0" y="1"/>
                      <a:pt x="0" y="1"/>
                    </a:cubicBezTo>
                    <a:cubicBezTo>
                      <a:pt x="1" y="1"/>
                      <a:pt x="1"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29" name="Freeform 624">
                <a:extLst>
                  <a:ext uri="{FF2B5EF4-FFF2-40B4-BE49-F238E27FC236}">
                    <a16:creationId xmlns:a16="http://schemas.microsoft.com/office/drawing/2014/main" id="{5AA5C032-B05F-4011-8C7C-CD1F045EDF07}"/>
                  </a:ext>
                </a:extLst>
              </p:cNvPr>
              <p:cNvSpPr>
                <a:spLocks/>
              </p:cNvSpPr>
              <p:nvPr/>
            </p:nvSpPr>
            <p:spPr bwMode="auto">
              <a:xfrm>
                <a:off x="3454" y="2797"/>
                <a:ext cx="18" cy="48"/>
              </a:xfrm>
              <a:custGeom>
                <a:avLst/>
                <a:gdLst>
                  <a:gd name="T0" fmla="*/ 10 w 21"/>
                  <a:gd name="T1" fmla="*/ 1 h 55"/>
                  <a:gd name="T2" fmla="*/ 9 w 21"/>
                  <a:gd name="T3" fmla="*/ 3 h 55"/>
                  <a:gd name="T4" fmla="*/ 6 w 21"/>
                  <a:gd name="T5" fmla="*/ 0 h 55"/>
                  <a:gd name="T6" fmla="*/ 3 w 21"/>
                  <a:gd name="T7" fmla="*/ 0 h 55"/>
                  <a:gd name="T8" fmla="*/ 3 w 21"/>
                  <a:gd name="T9" fmla="*/ 3 h 55"/>
                  <a:gd name="T10" fmla="*/ 3 w 21"/>
                  <a:gd name="T11" fmla="*/ 3 h 55"/>
                  <a:gd name="T12" fmla="*/ 3 w 21"/>
                  <a:gd name="T13" fmla="*/ 7 h 55"/>
                  <a:gd name="T14" fmla="*/ 3 w 21"/>
                  <a:gd name="T15" fmla="*/ 10 h 55"/>
                  <a:gd name="T16" fmla="*/ 3 w 21"/>
                  <a:gd name="T17" fmla="*/ 24 h 55"/>
                  <a:gd name="T18" fmla="*/ 6 w 21"/>
                  <a:gd name="T19" fmla="*/ 24 h 55"/>
                  <a:gd name="T20" fmla="*/ 3 w 21"/>
                  <a:gd name="T21" fmla="*/ 25 h 55"/>
                  <a:gd name="T22" fmla="*/ 3 w 21"/>
                  <a:gd name="T23" fmla="*/ 24 h 55"/>
                  <a:gd name="T24" fmla="*/ 3 w 21"/>
                  <a:gd name="T25" fmla="*/ 28 h 55"/>
                  <a:gd name="T26" fmla="*/ 6 w 21"/>
                  <a:gd name="T27" fmla="*/ 29 h 55"/>
                  <a:gd name="T28" fmla="*/ 2 w 21"/>
                  <a:gd name="T29" fmla="*/ 30 h 55"/>
                  <a:gd name="T30" fmla="*/ 3 w 21"/>
                  <a:gd name="T31" fmla="*/ 31 h 55"/>
                  <a:gd name="T32" fmla="*/ 7 w 21"/>
                  <a:gd name="T33" fmla="*/ 30 h 55"/>
                  <a:gd name="T34" fmla="*/ 8 w 21"/>
                  <a:gd name="T35" fmla="*/ 31 h 55"/>
                  <a:gd name="T36" fmla="*/ 4 w 21"/>
                  <a:gd name="T37" fmla="*/ 23 h 55"/>
                  <a:gd name="T38" fmla="*/ 7 w 21"/>
                  <a:gd name="T39" fmla="*/ 24 h 55"/>
                  <a:gd name="T40" fmla="*/ 9 w 21"/>
                  <a:gd name="T41" fmla="*/ 18 h 55"/>
                  <a:gd name="T42" fmla="*/ 6 w 21"/>
                  <a:gd name="T43" fmla="*/ 16 h 55"/>
                  <a:gd name="T44" fmla="*/ 7 w 21"/>
                  <a:gd name="T45" fmla="*/ 15 h 55"/>
                  <a:gd name="T46" fmla="*/ 6 w 21"/>
                  <a:gd name="T47" fmla="*/ 15 h 55"/>
                  <a:gd name="T48" fmla="*/ 8 w 21"/>
                  <a:gd name="T49" fmla="*/ 13 h 55"/>
                  <a:gd name="T50" fmla="*/ 3 w 21"/>
                  <a:gd name="T51" fmla="*/ 12 h 55"/>
                  <a:gd name="T52" fmla="*/ 9 w 21"/>
                  <a:gd name="T53" fmla="*/ 10 h 55"/>
                  <a:gd name="T54" fmla="*/ 8 w 21"/>
                  <a:gd name="T55" fmla="*/ 10 h 55"/>
                  <a:gd name="T56" fmla="*/ 6 w 21"/>
                  <a:gd name="T57" fmla="*/ 9 h 55"/>
                  <a:gd name="T58" fmla="*/ 9 w 21"/>
                  <a:gd name="T59" fmla="*/ 9 h 55"/>
                  <a:gd name="T60" fmla="*/ 7 w 21"/>
                  <a:gd name="T61" fmla="*/ 7 h 55"/>
                  <a:gd name="T62" fmla="*/ 5 w 21"/>
                  <a:gd name="T63" fmla="*/ 7 h 55"/>
                  <a:gd name="T64" fmla="*/ 7 w 21"/>
                  <a:gd name="T65" fmla="*/ 3 h 55"/>
                  <a:gd name="T66" fmla="*/ 9 w 21"/>
                  <a:gd name="T67" fmla="*/ 5 h 55"/>
                  <a:gd name="T68" fmla="*/ 11 w 21"/>
                  <a:gd name="T69" fmla="*/ 4 h 55"/>
                  <a:gd name="T70" fmla="*/ 7 w 21"/>
                  <a:gd name="T71" fmla="*/ 3 h 55"/>
                  <a:gd name="T72" fmla="*/ 10 w 21"/>
                  <a:gd name="T73" fmla="*/ 1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 h="55">
                    <a:moveTo>
                      <a:pt x="19" y="1"/>
                    </a:moveTo>
                    <a:cubicBezTo>
                      <a:pt x="17" y="1"/>
                      <a:pt x="15" y="2"/>
                      <a:pt x="16" y="3"/>
                    </a:cubicBezTo>
                    <a:cubicBezTo>
                      <a:pt x="13" y="3"/>
                      <a:pt x="13" y="1"/>
                      <a:pt x="11" y="0"/>
                    </a:cubicBezTo>
                    <a:cubicBezTo>
                      <a:pt x="9" y="2"/>
                      <a:pt x="8" y="0"/>
                      <a:pt x="4" y="0"/>
                    </a:cubicBezTo>
                    <a:cubicBezTo>
                      <a:pt x="4" y="2"/>
                      <a:pt x="8" y="3"/>
                      <a:pt x="7" y="5"/>
                    </a:cubicBezTo>
                    <a:cubicBezTo>
                      <a:pt x="4" y="5"/>
                      <a:pt x="4" y="5"/>
                      <a:pt x="4" y="5"/>
                    </a:cubicBezTo>
                    <a:cubicBezTo>
                      <a:pt x="6" y="7"/>
                      <a:pt x="8" y="11"/>
                      <a:pt x="5" y="12"/>
                    </a:cubicBezTo>
                    <a:cubicBezTo>
                      <a:pt x="4" y="14"/>
                      <a:pt x="5" y="16"/>
                      <a:pt x="7" y="18"/>
                    </a:cubicBezTo>
                    <a:cubicBezTo>
                      <a:pt x="4" y="25"/>
                      <a:pt x="7" y="33"/>
                      <a:pt x="3" y="40"/>
                    </a:cubicBezTo>
                    <a:cubicBezTo>
                      <a:pt x="10" y="42"/>
                      <a:pt x="10" y="42"/>
                      <a:pt x="10" y="42"/>
                    </a:cubicBezTo>
                    <a:cubicBezTo>
                      <a:pt x="6" y="42"/>
                      <a:pt x="9" y="44"/>
                      <a:pt x="5" y="43"/>
                    </a:cubicBezTo>
                    <a:cubicBezTo>
                      <a:pt x="6" y="43"/>
                      <a:pt x="6" y="42"/>
                      <a:pt x="6" y="42"/>
                    </a:cubicBezTo>
                    <a:cubicBezTo>
                      <a:pt x="0" y="43"/>
                      <a:pt x="5" y="46"/>
                      <a:pt x="3" y="48"/>
                    </a:cubicBezTo>
                    <a:cubicBezTo>
                      <a:pt x="4" y="48"/>
                      <a:pt x="10" y="48"/>
                      <a:pt x="11" y="49"/>
                    </a:cubicBezTo>
                    <a:cubicBezTo>
                      <a:pt x="4" y="48"/>
                      <a:pt x="10" y="51"/>
                      <a:pt x="2" y="51"/>
                    </a:cubicBezTo>
                    <a:cubicBezTo>
                      <a:pt x="0" y="53"/>
                      <a:pt x="8" y="52"/>
                      <a:pt x="7" y="54"/>
                    </a:cubicBezTo>
                    <a:cubicBezTo>
                      <a:pt x="11" y="55"/>
                      <a:pt x="9" y="52"/>
                      <a:pt x="12" y="52"/>
                    </a:cubicBezTo>
                    <a:cubicBezTo>
                      <a:pt x="16" y="53"/>
                      <a:pt x="11" y="54"/>
                      <a:pt x="15" y="54"/>
                    </a:cubicBezTo>
                    <a:cubicBezTo>
                      <a:pt x="18" y="51"/>
                      <a:pt x="10" y="44"/>
                      <a:pt x="8" y="39"/>
                    </a:cubicBezTo>
                    <a:cubicBezTo>
                      <a:pt x="12" y="40"/>
                      <a:pt x="12" y="40"/>
                      <a:pt x="12" y="40"/>
                    </a:cubicBezTo>
                    <a:cubicBezTo>
                      <a:pt x="9" y="37"/>
                      <a:pt x="10" y="32"/>
                      <a:pt x="16" y="31"/>
                    </a:cubicBezTo>
                    <a:cubicBezTo>
                      <a:pt x="12" y="31"/>
                      <a:pt x="18" y="27"/>
                      <a:pt x="10" y="27"/>
                    </a:cubicBezTo>
                    <a:cubicBezTo>
                      <a:pt x="12" y="26"/>
                      <a:pt x="12" y="26"/>
                      <a:pt x="12" y="25"/>
                    </a:cubicBezTo>
                    <a:cubicBezTo>
                      <a:pt x="10" y="25"/>
                      <a:pt x="10" y="25"/>
                      <a:pt x="10" y="25"/>
                    </a:cubicBezTo>
                    <a:cubicBezTo>
                      <a:pt x="10" y="24"/>
                      <a:pt x="14" y="24"/>
                      <a:pt x="14" y="23"/>
                    </a:cubicBezTo>
                    <a:cubicBezTo>
                      <a:pt x="10" y="23"/>
                      <a:pt x="9" y="22"/>
                      <a:pt x="6" y="21"/>
                    </a:cubicBezTo>
                    <a:cubicBezTo>
                      <a:pt x="10" y="20"/>
                      <a:pt x="14" y="18"/>
                      <a:pt x="18" y="17"/>
                    </a:cubicBezTo>
                    <a:cubicBezTo>
                      <a:pt x="14" y="17"/>
                      <a:pt x="14" y="17"/>
                      <a:pt x="14" y="17"/>
                    </a:cubicBezTo>
                    <a:cubicBezTo>
                      <a:pt x="15" y="16"/>
                      <a:pt x="11" y="16"/>
                      <a:pt x="10" y="16"/>
                    </a:cubicBezTo>
                    <a:cubicBezTo>
                      <a:pt x="10" y="15"/>
                      <a:pt x="15" y="15"/>
                      <a:pt x="17" y="16"/>
                    </a:cubicBezTo>
                    <a:cubicBezTo>
                      <a:pt x="19" y="14"/>
                      <a:pt x="10" y="12"/>
                      <a:pt x="13" y="11"/>
                    </a:cubicBezTo>
                    <a:cubicBezTo>
                      <a:pt x="9" y="11"/>
                      <a:pt x="9" y="11"/>
                      <a:pt x="9" y="11"/>
                    </a:cubicBezTo>
                    <a:cubicBezTo>
                      <a:pt x="8" y="9"/>
                      <a:pt x="13" y="8"/>
                      <a:pt x="12" y="6"/>
                    </a:cubicBezTo>
                    <a:cubicBezTo>
                      <a:pt x="17" y="5"/>
                      <a:pt x="16" y="8"/>
                      <a:pt x="18" y="9"/>
                    </a:cubicBezTo>
                    <a:cubicBezTo>
                      <a:pt x="19" y="9"/>
                      <a:pt x="19" y="8"/>
                      <a:pt x="21" y="8"/>
                    </a:cubicBezTo>
                    <a:cubicBezTo>
                      <a:pt x="19" y="6"/>
                      <a:pt x="15" y="5"/>
                      <a:pt x="13" y="3"/>
                    </a:cubicBezTo>
                    <a:cubicBezTo>
                      <a:pt x="19" y="5"/>
                      <a:pt x="19" y="2"/>
                      <a:pt x="19"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30" name="Freeform 625">
                <a:extLst>
                  <a:ext uri="{FF2B5EF4-FFF2-40B4-BE49-F238E27FC236}">
                    <a16:creationId xmlns:a16="http://schemas.microsoft.com/office/drawing/2014/main" id="{E42DBE54-1C05-47DD-9BD9-DEBA1A424CD2}"/>
                  </a:ext>
                </a:extLst>
              </p:cNvPr>
              <p:cNvSpPr>
                <a:spLocks/>
              </p:cNvSpPr>
              <p:nvPr/>
            </p:nvSpPr>
            <p:spPr bwMode="auto">
              <a:xfrm>
                <a:off x="3472" y="2804"/>
                <a:ext cx="2" cy="0"/>
              </a:xfrm>
              <a:custGeom>
                <a:avLst/>
                <a:gdLst>
                  <a:gd name="T0" fmla="*/ 0 w 2"/>
                  <a:gd name="T1" fmla="*/ 2 w 2"/>
                  <a:gd name="T2" fmla="*/ 2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cubicBezTo>
                      <a:pt x="2" y="0"/>
                      <a:pt x="2" y="0"/>
                      <a:pt x="2" y="0"/>
                    </a:cubicBezTo>
                    <a:cubicBezTo>
                      <a:pt x="2" y="0"/>
                      <a:pt x="2" y="0"/>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31" name="Freeform 626">
                <a:extLst>
                  <a:ext uri="{FF2B5EF4-FFF2-40B4-BE49-F238E27FC236}">
                    <a16:creationId xmlns:a16="http://schemas.microsoft.com/office/drawing/2014/main" id="{D6AD4A64-9B47-4BA0-A688-CA5290C6D6A8}"/>
                  </a:ext>
                </a:extLst>
              </p:cNvPr>
              <p:cNvSpPr>
                <a:spLocks/>
              </p:cNvSpPr>
              <p:nvPr/>
            </p:nvSpPr>
            <p:spPr bwMode="auto">
              <a:xfrm>
                <a:off x="3470" y="2798"/>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32" name="Rectangle 627">
                <a:extLst>
                  <a:ext uri="{FF2B5EF4-FFF2-40B4-BE49-F238E27FC236}">
                    <a16:creationId xmlns:a16="http://schemas.microsoft.com/office/drawing/2014/main" id="{81800FDE-7B74-47A4-930B-77E9036CF911}"/>
                  </a:ext>
                </a:extLst>
              </p:cNvPr>
              <p:cNvSpPr>
                <a:spLocks noChangeArrowheads="1"/>
              </p:cNvSpPr>
              <p:nvPr/>
            </p:nvSpPr>
            <p:spPr bwMode="auto">
              <a:xfrm>
                <a:off x="3458" y="2808"/>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533" name="Freeform 628">
                <a:extLst>
                  <a:ext uri="{FF2B5EF4-FFF2-40B4-BE49-F238E27FC236}">
                    <a16:creationId xmlns:a16="http://schemas.microsoft.com/office/drawing/2014/main" id="{5CE66CCE-94AB-487E-934F-9D9211A6BA8B}"/>
                  </a:ext>
                </a:extLst>
              </p:cNvPr>
              <p:cNvSpPr>
                <a:spLocks/>
              </p:cNvSpPr>
              <p:nvPr/>
            </p:nvSpPr>
            <p:spPr bwMode="auto">
              <a:xfrm>
                <a:off x="3469" y="2811"/>
                <a:ext cx="4" cy="1"/>
              </a:xfrm>
              <a:custGeom>
                <a:avLst/>
                <a:gdLst>
                  <a:gd name="T0" fmla="*/ 4 w 4"/>
                  <a:gd name="T1" fmla="*/ 0 h 1"/>
                  <a:gd name="T2" fmla="*/ 0 w 4"/>
                  <a:gd name="T3" fmla="*/ 1 h 1"/>
                  <a:gd name="T4" fmla="*/ 4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4" y="0"/>
                    </a:moveTo>
                    <a:cubicBezTo>
                      <a:pt x="0" y="1"/>
                      <a:pt x="0" y="1"/>
                      <a:pt x="0" y="1"/>
                    </a:cubicBezTo>
                    <a:cubicBezTo>
                      <a:pt x="1"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34" name="Freeform 629">
                <a:extLst>
                  <a:ext uri="{FF2B5EF4-FFF2-40B4-BE49-F238E27FC236}">
                    <a16:creationId xmlns:a16="http://schemas.microsoft.com/office/drawing/2014/main" id="{EBED8C6E-14D6-4C99-85B2-D8208254096F}"/>
                  </a:ext>
                </a:extLst>
              </p:cNvPr>
              <p:cNvSpPr>
                <a:spLocks/>
              </p:cNvSpPr>
              <p:nvPr/>
            </p:nvSpPr>
            <p:spPr bwMode="auto">
              <a:xfrm>
                <a:off x="3468" y="2822"/>
                <a:ext cx="3" cy="0"/>
              </a:xfrm>
              <a:custGeom>
                <a:avLst/>
                <a:gdLst>
                  <a:gd name="T0" fmla="*/ 0 w 4"/>
                  <a:gd name="T1" fmla="*/ 0 h 1"/>
                  <a:gd name="T2" fmla="*/ 2 w 4"/>
                  <a:gd name="T3" fmla="*/ 1 h 1"/>
                  <a:gd name="T4" fmla="*/ 0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0" y="0"/>
                    </a:moveTo>
                    <a:cubicBezTo>
                      <a:pt x="3" y="1"/>
                      <a:pt x="3" y="1"/>
                      <a:pt x="3" y="1"/>
                    </a:cubicBezTo>
                    <a:cubicBezTo>
                      <a:pt x="4"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35" name="Freeform 630">
                <a:extLst>
                  <a:ext uri="{FF2B5EF4-FFF2-40B4-BE49-F238E27FC236}">
                    <a16:creationId xmlns:a16="http://schemas.microsoft.com/office/drawing/2014/main" id="{94144DC0-7CBF-4E1E-BB78-831740FD7980}"/>
                  </a:ext>
                </a:extLst>
              </p:cNvPr>
              <p:cNvSpPr>
                <a:spLocks/>
              </p:cNvSpPr>
              <p:nvPr/>
            </p:nvSpPr>
            <p:spPr bwMode="auto">
              <a:xfrm>
                <a:off x="3471" y="2800"/>
                <a:ext cx="2" cy="2"/>
              </a:xfrm>
              <a:custGeom>
                <a:avLst/>
                <a:gdLst>
                  <a:gd name="T0" fmla="*/ 2 w 2"/>
                  <a:gd name="T1" fmla="*/ 2 h 2"/>
                  <a:gd name="T2" fmla="*/ 1 w 2"/>
                  <a:gd name="T3" fmla="*/ 1 h 2"/>
                  <a:gd name="T4" fmla="*/ 0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36" name="Freeform 631">
                <a:extLst>
                  <a:ext uri="{FF2B5EF4-FFF2-40B4-BE49-F238E27FC236}">
                    <a16:creationId xmlns:a16="http://schemas.microsoft.com/office/drawing/2014/main" id="{46EB3B5B-1A50-4D42-BF92-A1C70CA13068}"/>
                  </a:ext>
                </a:extLst>
              </p:cNvPr>
              <p:cNvSpPr>
                <a:spLocks/>
              </p:cNvSpPr>
              <p:nvPr/>
            </p:nvSpPr>
            <p:spPr bwMode="auto">
              <a:xfrm>
                <a:off x="3454" y="2772"/>
                <a:ext cx="21" cy="25"/>
              </a:xfrm>
              <a:custGeom>
                <a:avLst/>
                <a:gdLst>
                  <a:gd name="T0" fmla="*/ 4 w 24"/>
                  <a:gd name="T1" fmla="*/ 2 h 29"/>
                  <a:gd name="T2" fmla="*/ 2 w 24"/>
                  <a:gd name="T3" fmla="*/ 3 h 29"/>
                  <a:gd name="T4" fmla="*/ 8 w 24"/>
                  <a:gd name="T5" fmla="*/ 6 h 29"/>
                  <a:gd name="T6" fmla="*/ 3 w 24"/>
                  <a:gd name="T7" fmla="*/ 6 h 29"/>
                  <a:gd name="T8" fmla="*/ 5 w 24"/>
                  <a:gd name="T9" fmla="*/ 11 h 29"/>
                  <a:gd name="T10" fmla="*/ 4 w 24"/>
                  <a:gd name="T11" fmla="*/ 11 h 29"/>
                  <a:gd name="T12" fmla="*/ 9 w 24"/>
                  <a:gd name="T13" fmla="*/ 14 h 29"/>
                  <a:gd name="T14" fmla="*/ 4 w 24"/>
                  <a:gd name="T15" fmla="*/ 13 h 29"/>
                  <a:gd name="T16" fmla="*/ 3 w 24"/>
                  <a:gd name="T17" fmla="*/ 13 h 29"/>
                  <a:gd name="T18" fmla="*/ 4 w 24"/>
                  <a:gd name="T19" fmla="*/ 16 h 29"/>
                  <a:gd name="T20" fmla="*/ 8 w 24"/>
                  <a:gd name="T21" fmla="*/ 16 h 29"/>
                  <a:gd name="T22" fmla="*/ 11 w 24"/>
                  <a:gd name="T23" fmla="*/ 16 h 29"/>
                  <a:gd name="T24" fmla="*/ 9 w 24"/>
                  <a:gd name="T25" fmla="*/ 14 h 29"/>
                  <a:gd name="T26" fmla="*/ 11 w 24"/>
                  <a:gd name="T27" fmla="*/ 14 h 29"/>
                  <a:gd name="T28" fmla="*/ 9 w 24"/>
                  <a:gd name="T29" fmla="*/ 14 h 29"/>
                  <a:gd name="T30" fmla="*/ 11 w 24"/>
                  <a:gd name="T31" fmla="*/ 14 h 29"/>
                  <a:gd name="T32" fmla="*/ 10 w 24"/>
                  <a:gd name="T33" fmla="*/ 12 h 29"/>
                  <a:gd name="T34" fmla="*/ 10 w 24"/>
                  <a:gd name="T35" fmla="*/ 12 h 29"/>
                  <a:gd name="T36" fmla="*/ 8 w 24"/>
                  <a:gd name="T37" fmla="*/ 11 h 29"/>
                  <a:gd name="T38" fmla="*/ 10 w 24"/>
                  <a:gd name="T39" fmla="*/ 10 h 29"/>
                  <a:gd name="T40" fmla="*/ 9 w 24"/>
                  <a:gd name="T41" fmla="*/ 10 h 29"/>
                  <a:gd name="T42" fmla="*/ 11 w 24"/>
                  <a:gd name="T43" fmla="*/ 7 h 29"/>
                  <a:gd name="T44" fmla="*/ 10 w 24"/>
                  <a:gd name="T45" fmla="*/ 7 h 29"/>
                  <a:gd name="T46" fmla="*/ 11 w 24"/>
                  <a:gd name="T47" fmla="*/ 8 h 29"/>
                  <a:gd name="T48" fmla="*/ 5 w 24"/>
                  <a:gd name="T49" fmla="*/ 8 h 29"/>
                  <a:gd name="T50" fmla="*/ 10 w 24"/>
                  <a:gd name="T51" fmla="*/ 6 h 29"/>
                  <a:gd name="T52" fmla="*/ 10 w 24"/>
                  <a:gd name="T53" fmla="*/ 3 h 29"/>
                  <a:gd name="T54" fmla="*/ 10 w 24"/>
                  <a:gd name="T55" fmla="*/ 3 h 29"/>
                  <a:gd name="T56" fmla="*/ 9 w 24"/>
                  <a:gd name="T57" fmla="*/ 3 h 29"/>
                  <a:gd name="T58" fmla="*/ 8 w 24"/>
                  <a:gd name="T59" fmla="*/ 3 h 29"/>
                  <a:gd name="T60" fmla="*/ 6 w 24"/>
                  <a:gd name="T61" fmla="*/ 3 h 29"/>
                  <a:gd name="T62" fmla="*/ 8 w 24"/>
                  <a:gd name="T63" fmla="*/ 3 h 29"/>
                  <a:gd name="T64" fmla="*/ 4 w 24"/>
                  <a:gd name="T65" fmla="*/ 0 h 29"/>
                  <a:gd name="T66" fmla="*/ 6 w 24"/>
                  <a:gd name="T67" fmla="*/ 3 h 29"/>
                  <a:gd name="T68" fmla="*/ 4 w 24"/>
                  <a:gd name="T69" fmla="*/ 2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29">
                    <a:moveTo>
                      <a:pt x="5" y="2"/>
                    </a:moveTo>
                    <a:cubicBezTo>
                      <a:pt x="0" y="3"/>
                      <a:pt x="3" y="5"/>
                      <a:pt x="2" y="7"/>
                    </a:cubicBezTo>
                    <a:cubicBezTo>
                      <a:pt x="4" y="10"/>
                      <a:pt x="12" y="8"/>
                      <a:pt x="12" y="11"/>
                    </a:cubicBezTo>
                    <a:cubicBezTo>
                      <a:pt x="3" y="10"/>
                      <a:pt x="3" y="10"/>
                      <a:pt x="3" y="10"/>
                    </a:cubicBezTo>
                    <a:cubicBezTo>
                      <a:pt x="3" y="13"/>
                      <a:pt x="1" y="17"/>
                      <a:pt x="9" y="20"/>
                    </a:cubicBezTo>
                    <a:cubicBezTo>
                      <a:pt x="8" y="20"/>
                      <a:pt x="7" y="21"/>
                      <a:pt x="5" y="20"/>
                    </a:cubicBezTo>
                    <a:cubicBezTo>
                      <a:pt x="6" y="22"/>
                      <a:pt x="18" y="21"/>
                      <a:pt x="15" y="24"/>
                    </a:cubicBezTo>
                    <a:cubicBezTo>
                      <a:pt x="10" y="21"/>
                      <a:pt x="10" y="24"/>
                      <a:pt x="4" y="23"/>
                    </a:cubicBezTo>
                    <a:cubicBezTo>
                      <a:pt x="3" y="23"/>
                      <a:pt x="3" y="23"/>
                      <a:pt x="3" y="23"/>
                    </a:cubicBezTo>
                    <a:cubicBezTo>
                      <a:pt x="4" y="25"/>
                      <a:pt x="7" y="27"/>
                      <a:pt x="6" y="28"/>
                    </a:cubicBezTo>
                    <a:cubicBezTo>
                      <a:pt x="9" y="29"/>
                      <a:pt x="12" y="28"/>
                      <a:pt x="13" y="29"/>
                    </a:cubicBezTo>
                    <a:cubicBezTo>
                      <a:pt x="13" y="29"/>
                      <a:pt x="16" y="29"/>
                      <a:pt x="18" y="29"/>
                    </a:cubicBezTo>
                    <a:cubicBezTo>
                      <a:pt x="16" y="28"/>
                      <a:pt x="17" y="27"/>
                      <a:pt x="14" y="26"/>
                    </a:cubicBezTo>
                    <a:cubicBezTo>
                      <a:pt x="17" y="25"/>
                      <a:pt x="15" y="26"/>
                      <a:pt x="18" y="26"/>
                    </a:cubicBezTo>
                    <a:cubicBezTo>
                      <a:pt x="15" y="24"/>
                      <a:pt x="15" y="24"/>
                      <a:pt x="15" y="24"/>
                    </a:cubicBezTo>
                    <a:cubicBezTo>
                      <a:pt x="16" y="23"/>
                      <a:pt x="18" y="25"/>
                      <a:pt x="19" y="24"/>
                    </a:cubicBezTo>
                    <a:cubicBezTo>
                      <a:pt x="17" y="24"/>
                      <a:pt x="15" y="22"/>
                      <a:pt x="16" y="21"/>
                    </a:cubicBezTo>
                    <a:cubicBezTo>
                      <a:pt x="17" y="22"/>
                      <a:pt x="17" y="22"/>
                      <a:pt x="17" y="22"/>
                    </a:cubicBezTo>
                    <a:cubicBezTo>
                      <a:pt x="16" y="21"/>
                      <a:pt x="17" y="20"/>
                      <a:pt x="12" y="20"/>
                    </a:cubicBezTo>
                    <a:cubicBezTo>
                      <a:pt x="17" y="19"/>
                      <a:pt x="17" y="19"/>
                      <a:pt x="17" y="19"/>
                    </a:cubicBezTo>
                    <a:cubicBezTo>
                      <a:pt x="14" y="19"/>
                      <a:pt x="14" y="19"/>
                      <a:pt x="14" y="19"/>
                    </a:cubicBezTo>
                    <a:cubicBezTo>
                      <a:pt x="15" y="17"/>
                      <a:pt x="24" y="16"/>
                      <a:pt x="19" y="13"/>
                    </a:cubicBezTo>
                    <a:cubicBezTo>
                      <a:pt x="18" y="14"/>
                      <a:pt x="17" y="13"/>
                      <a:pt x="16" y="12"/>
                    </a:cubicBezTo>
                    <a:cubicBezTo>
                      <a:pt x="13" y="14"/>
                      <a:pt x="18" y="14"/>
                      <a:pt x="19" y="15"/>
                    </a:cubicBezTo>
                    <a:cubicBezTo>
                      <a:pt x="15" y="15"/>
                      <a:pt x="11" y="13"/>
                      <a:pt x="9" y="14"/>
                    </a:cubicBezTo>
                    <a:cubicBezTo>
                      <a:pt x="13" y="13"/>
                      <a:pt x="9" y="11"/>
                      <a:pt x="17" y="11"/>
                    </a:cubicBezTo>
                    <a:cubicBezTo>
                      <a:pt x="18" y="9"/>
                      <a:pt x="14" y="8"/>
                      <a:pt x="16" y="6"/>
                    </a:cubicBezTo>
                    <a:cubicBezTo>
                      <a:pt x="17" y="6"/>
                      <a:pt x="17" y="6"/>
                      <a:pt x="17" y="6"/>
                    </a:cubicBezTo>
                    <a:cubicBezTo>
                      <a:pt x="12" y="6"/>
                      <a:pt x="20" y="5"/>
                      <a:pt x="14" y="3"/>
                    </a:cubicBezTo>
                    <a:cubicBezTo>
                      <a:pt x="13" y="4"/>
                      <a:pt x="13" y="4"/>
                      <a:pt x="13" y="4"/>
                    </a:cubicBezTo>
                    <a:cubicBezTo>
                      <a:pt x="10" y="4"/>
                      <a:pt x="10" y="4"/>
                      <a:pt x="10" y="3"/>
                    </a:cubicBezTo>
                    <a:cubicBezTo>
                      <a:pt x="11" y="3"/>
                      <a:pt x="11" y="3"/>
                      <a:pt x="12" y="3"/>
                    </a:cubicBezTo>
                    <a:cubicBezTo>
                      <a:pt x="8" y="2"/>
                      <a:pt x="7" y="0"/>
                      <a:pt x="6" y="0"/>
                    </a:cubicBezTo>
                    <a:cubicBezTo>
                      <a:pt x="5" y="1"/>
                      <a:pt x="9" y="2"/>
                      <a:pt x="10" y="3"/>
                    </a:cubicBezTo>
                    <a:cubicBezTo>
                      <a:pt x="7" y="2"/>
                      <a:pt x="4" y="2"/>
                      <a:pt x="5"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37" name="Freeform 632">
                <a:extLst>
                  <a:ext uri="{FF2B5EF4-FFF2-40B4-BE49-F238E27FC236}">
                    <a16:creationId xmlns:a16="http://schemas.microsoft.com/office/drawing/2014/main" id="{BD9B0CB3-CFCA-40E7-B226-4877F1490C80}"/>
                  </a:ext>
                </a:extLst>
              </p:cNvPr>
              <p:cNvSpPr>
                <a:spLocks/>
              </p:cNvSpPr>
              <p:nvPr/>
            </p:nvSpPr>
            <p:spPr bwMode="auto">
              <a:xfrm>
                <a:off x="3469" y="2791"/>
                <a:ext cx="1" cy="0"/>
              </a:xfrm>
              <a:custGeom>
                <a:avLst/>
                <a:gdLst>
                  <a:gd name="T0" fmla="*/ 1 w 2"/>
                  <a:gd name="T1" fmla="*/ 0 w 2"/>
                  <a:gd name="T2" fmla="*/ 1 w 2"/>
                  <a:gd name="T3" fmla="*/ 0 60000 65536"/>
                  <a:gd name="T4" fmla="*/ 0 60000 65536"/>
                  <a:gd name="T5" fmla="*/ 0 60000 65536"/>
                </a:gdLst>
                <a:ahLst/>
                <a:cxnLst>
                  <a:cxn ang="T3">
                    <a:pos x="T0" y="0"/>
                  </a:cxn>
                  <a:cxn ang="T4">
                    <a:pos x="T1" y="0"/>
                  </a:cxn>
                  <a:cxn ang="T5">
                    <a:pos x="T2" y="0"/>
                  </a:cxn>
                </a:cxnLst>
                <a:rect l="0" t="0" r="r" b="b"/>
                <a:pathLst>
                  <a:path w="2">
                    <a:moveTo>
                      <a:pt x="2" y="0"/>
                    </a:moveTo>
                    <a:cubicBezTo>
                      <a:pt x="0" y="0"/>
                      <a:pt x="0" y="0"/>
                      <a:pt x="0" y="0"/>
                    </a:cubicBezTo>
                    <a:cubicBezTo>
                      <a:pt x="0"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38" name="Freeform 633">
                <a:extLst>
                  <a:ext uri="{FF2B5EF4-FFF2-40B4-BE49-F238E27FC236}">
                    <a16:creationId xmlns:a16="http://schemas.microsoft.com/office/drawing/2014/main" id="{0697F7E9-5FAF-493D-8241-BBDAF38983D9}"/>
                  </a:ext>
                </a:extLst>
              </p:cNvPr>
              <p:cNvSpPr>
                <a:spLocks/>
              </p:cNvSpPr>
              <p:nvPr/>
            </p:nvSpPr>
            <p:spPr bwMode="auto">
              <a:xfrm>
                <a:off x="3452" y="2751"/>
                <a:ext cx="24" cy="21"/>
              </a:xfrm>
              <a:custGeom>
                <a:avLst/>
                <a:gdLst>
                  <a:gd name="T0" fmla="*/ 8 w 28"/>
                  <a:gd name="T1" fmla="*/ 10 h 24"/>
                  <a:gd name="T2" fmla="*/ 11 w 28"/>
                  <a:gd name="T3" fmla="*/ 10 h 24"/>
                  <a:gd name="T4" fmla="*/ 5 w 28"/>
                  <a:gd name="T5" fmla="*/ 10 h 24"/>
                  <a:gd name="T6" fmla="*/ 4 w 28"/>
                  <a:gd name="T7" fmla="*/ 9 h 24"/>
                  <a:gd name="T8" fmla="*/ 9 w 28"/>
                  <a:gd name="T9" fmla="*/ 9 h 24"/>
                  <a:gd name="T10" fmla="*/ 9 w 28"/>
                  <a:gd name="T11" fmla="*/ 8 h 24"/>
                  <a:gd name="T12" fmla="*/ 7 w 28"/>
                  <a:gd name="T13" fmla="*/ 8 h 24"/>
                  <a:gd name="T14" fmla="*/ 5 w 28"/>
                  <a:gd name="T15" fmla="*/ 5 h 24"/>
                  <a:gd name="T16" fmla="*/ 6 w 28"/>
                  <a:gd name="T17" fmla="*/ 6 h 24"/>
                  <a:gd name="T18" fmla="*/ 9 w 28"/>
                  <a:gd name="T19" fmla="*/ 5 h 24"/>
                  <a:gd name="T20" fmla="*/ 2 w 28"/>
                  <a:gd name="T21" fmla="*/ 2 h 24"/>
                  <a:gd name="T22" fmla="*/ 3 w 28"/>
                  <a:gd name="T23" fmla="*/ 4 h 24"/>
                  <a:gd name="T24" fmla="*/ 6 w 28"/>
                  <a:gd name="T25" fmla="*/ 4 h 24"/>
                  <a:gd name="T26" fmla="*/ 4 w 28"/>
                  <a:gd name="T27" fmla="*/ 4 h 24"/>
                  <a:gd name="T28" fmla="*/ 3 w 28"/>
                  <a:gd name="T29" fmla="*/ 4 h 24"/>
                  <a:gd name="T30" fmla="*/ 3 w 28"/>
                  <a:gd name="T31" fmla="*/ 12 h 24"/>
                  <a:gd name="T32" fmla="*/ 3 w 28"/>
                  <a:gd name="T33" fmla="*/ 11 h 24"/>
                  <a:gd name="T34" fmla="*/ 4 w 28"/>
                  <a:gd name="T35" fmla="*/ 12 h 24"/>
                  <a:gd name="T36" fmla="*/ 8 w 28"/>
                  <a:gd name="T37" fmla="*/ 11 h 24"/>
                  <a:gd name="T38" fmla="*/ 7 w 28"/>
                  <a:gd name="T39" fmla="*/ 12 h 24"/>
                  <a:gd name="T40" fmla="*/ 11 w 28"/>
                  <a:gd name="T41" fmla="*/ 12 h 24"/>
                  <a:gd name="T42" fmla="*/ 13 w 28"/>
                  <a:gd name="T43" fmla="*/ 14 h 24"/>
                  <a:gd name="T44" fmla="*/ 13 w 28"/>
                  <a:gd name="T45" fmla="*/ 11 h 24"/>
                  <a:gd name="T46" fmla="*/ 8 w 28"/>
                  <a:gd name="T47" fmla="*/ 1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24">
                    <a:moveTo>
                      <a:pt x="14" y="17"/>
                    </a:moveTo>
                    <a:cubicBezTo>
                      <a:pt x="15" y="16"/>
                      <a:pt x="18" y="18"/>
                      <a:pt x="20" y="16"/>
                    </a:cubicBezTo>
                    <a:cubicBezTo>
                      <a:pt x="17" y="15"/>
                      <a:pt x="14" y="18"/>
                      <a:pt x="9" y="16"/>
                    </a:cubicBezTo>
                    <a:cubicBezTo>
                      <a:pt x="12" y="16"/>
                      <a:pt x="8" y="14"/>
                      <a:pt x="8" y="14"/>
                    </a:cubicBezTo>
                    <a:cubicBezTo>
                      <a:pt x="10" y="14"/>
                      <a:pt x="16" y="14"/>
                      <a:pt x="17" y="14"/>
                    </a:cubicBezTo>
                    <a:cubicBezTo>
                      <a:pt x="15" y="14"/>
                      <a:pt x="18" y="13"/>
                      <a:pt x="18" y="12"/>
                    </a:cubicBezTo>
                    <a:cubicBezTo>
                      <a:pt x="15" y="14"/>
                      <a:pt x="16" y="10"/>
                      <a:pt x="12" y="12"/>
                    </a:cubicBezTo>
                    <a:cubicBezTo>
                      <a:pt x="9" y="11"/>
                      <a:pt x="7" y="9"/>
                      <a:pt x="9" y="9"/>
                    </a:cubicBezTo>
                    <a:cubicBezTo>
                      <a:pt x="12" y="9"/>
                      <a:pt x="11" y="10"/>
                      <a:pt x="11" y="10"/>
                    </a:cubicBezTo>
                    <a:cubicBezTo>
                      <a:pt x="16" y="11"/>
                      <a:pt x="14" y="9"/>
                      <a:pt x="18" y="9"/>
                    </a:cubicBezTo>
                    <a:cubicBezTo>
                      <a:pt x="12" y="7"/>
                      <a:pt x="12" y="0"/>
                      <a:pt x="2" y="2"/>
                    </a:cubicBezTo>
                    <a:cubicBezTo>
                      <a:pt x="0" y="3"/>
                      <a:pt x="3" y="3"/>
                      <a:pt x="3" y="4"/>
                    </a:cubicBezTo>
                    <a:cubicBezTo>
                      <a:pt x="5" y="2"/>
                      <a:pt x="8" y="4"/>
                      <a:pt x="10" y="4"/>
                    </a:cubicBezTo>
                    <a:cubicBezTo>
                      <a:pt x="9" y="5"/>
                      <a:pt x="12" y="7"/>
                      <a:pt x="8" y="6"/>
                    </a:cubicBezTo>
                    <a:cubicBezTo>
                      <a:pt x="4" y="5"/>
                      <a:pt x="4" y="5"/>
                      <a:pt x="4" y="5"/>
                    </a:cubicBezTo>
                    <a:cubicBezTo>
                      <a:pt x="2" y="9"/>
                      <a:pt x="3" y="15"/>
                      <a:pt x="4" y="20"/>
                    </a:cubicBezTo>
                    <a:cubicBezTo>
                      <a:pt x="4" y="18"/>
                      <a:pt x="4" y="18"/>
                      <a:pt x="4" y="18"/>
                    </a:cubicBezTo>
                    <a:cubicBezTo>
                      <a:pt x="7" y="18"/>
                      <a:pt x="7" y="19"/>
                      <a:pt x="8" y="20"/>
                    </a:cubicBezTo>
                    <a:cubicBezTo>
                      <a:pt x="15" y="19"/>
                      <a:pt x="15" y="19"/>
                      <a:pt x="15" y="19"/>
                    </a:cubicBezTo>
                    <a:cubicBezTo>
                      <a:pt x="15" y="20"/>
                      <a:pt x="16" y="20"/>
                      <a:pt x="13" y="20"/>
                    </a:cubicBezTo>
                    <a:cubicBezTo>
                      <a:pt x="16" y="21"/>
                      <a:pt x="18" y="21"/>
                      <a:pt x="20" y="20"/>
                    </a:cubicBezTo>
                    <a:cubicBezTo>
                      <a:pt x="21" y="22"/>
                      <a:pt x="18" y="22"/>
                      <a:pt x="23" y="24"/>
                    </a:cubicBezTo>
                    <a:cubicBezTo>
                      <a:pt x="28" y="21"/>
                      <a:pt x="18" y="21"/>
                      <a:pt x="23" y="18"/>
                    </a:cubicBezTo>
                    <a:lnTo>
                      <a:pt x="14" y="17"/>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39" name="Freeform 634">
                <a:extLst>
                  <a:ext uri="{FF2B5EF4-FFF2-40B4-BE49-F238E27FC236}">
                    <a16:creationId xmlns:a16="http://schemas.microsoft.com/office/drawing/2014/main" id="{D186F943-001F-4207-96E3-E12528F70E40}"/>
                  </a:ext>
                </a:extLst>
              </p:cNvPr>
              <p:cNvSpPr>
                <a:spLocks/>
              </p:cNvSpPr>
              <p:nvPr/>
            </p:nvSpPr>
            <p:spPr bwMode="auto">
              <a:xfrm>
                <a:off x="3464" y="2770"/>
                <a:ext cx="4" cy="1"/>
              </a:xfrm>
              <a:custGeom>
                <a:avLst/>
                <a:gdLst>
                  <a:gd name="T0" fmla="*/ 4 w 4"/>
                  <a:gd name="T1" fmla="*/ 1 h 1"/>
                  <a:gd name="T2" fmla="*/ 0 w 4"/>
                  <a:gd name="T3" fmla="*/ 0 h 1"/>
                  <a:gd name="T4" fmla="*/ 2 w 4"/>
                  <a:gd name="T5" fmla="*/ 1 h 1"/>
                  <a:gd name="T6" fmla="*/ 4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4" y="1"/>
                    </a:moveTo>
                    <a:lnTo>
                      <a:pt x="0" y="0"/>
                    </a:lnTo>
                    <a:lnTo>
                      <a:pt x="2" y="1"/>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40" name="Freeform 635">
                <a:extLst>
                  <a:ext uri="{FF2B5EF4-FFF2-40B4-BE49-F238E27FC236}">
                    <a16:creationId xmlns:a16="http://schemas.microsoft.com/office/drawing/2014/main" id="{63C9F724-EA55-4BB0-8BCD-B3720ED9146C}"/>
                  </a:ext>
                </a:extLst>
              </p:cNvPr>
              <p:cNvSpPr>
                <a:spLocks/>
              </p:cNvSpPr>
              <p:nvPr/>
            </p:nvSpPr>
            <p:spPr bwMode="auto">
              <a:xfrm>
                <a:off x="3455" y="2769"/>
                <a:ext cx="4" cy="1"/>
              </a:xfrm>
              <a:custGeom>
                <a:avLst/>
                <a:gdLst>
                  <a:gd name="T0" fmla="*/ 0 w 5"/>
                  <a:gd name="T1" fmla="*/ 0 h 1"/>
                  <a:gd name="T2" fmla="*/ 2 w 5"/>
                  <a:gd name="T3" fmla="*/ 1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4" y="1"/>
                      <a:pt x="4" y="1"/>
                      <a:pt x="4" y="1"/>
                    </a:cubicBezTo>
                    <a:cubicBezTo>
                      <a:pt x="5" y="0"/>
                      <a:pt x="3"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41" name="Freeform 636">
                <a:extLst>
                  <a:ext uri="{FF2B5EF4-FFF2-40B4-BE49-F238E27FC236}">
                    <a16:creationId xmlns:a16="http://schemas.microsoft.com/office/drawing/2014/main" id="{68A6AE60-F613-43E7-A233-A40167520DF2}"/>
                  </a:ext>
                </a:extLst>
              </p:cNvPr>
              <p:cNvSpPr>
                <a:spLocks/>
              </p:cNvSpPr>
              <p:nvPr/>
            </p:nvSpPr>
            <p:spPr bwMode="auto">
              <a:xfrm>
                <a:off x="3466" y="2755"/>
                <a:ext cx="2" cy="2"/>
              </a:xfrm>
              <a:custGeom>
                <a:avLst/>
                <a:gdLst>
                  <a:gd name="T0" fmla="*/ 2 w 2"/>
                  <a:gd name="T1" fmla="*/ 2 h 2"/>
                  <a:gd name="T2" fmla="*/ 1 w 2"/>
                  <a:gd name="T3" fmla="*/ 0 h 2"/>
                  <a:gd name="T4" fmla="*/ 0 w 2"/>
                  <a:gd name="T5" fmla="*/ 1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cubicBezTo>
                      <a:pt x="1" y="0"/>
                      <a:pt x="1" y="0"/>
                      <a:pt x="1" y="0"/>
                    </a:cubicBezTo>
                    <a:cubicBezTo>
                      <a:pt x="0" y="1"/>
                      <a:pt x="0" y="1"/>
                      <a:pt x="0" y="1"/>
                    </a:cubicBezTo>
                    <a:cubicBezTo>
                      <a:pt x="1" y="1"/>
                      <a:pt x="2"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42" name="Freeform 637">
                <a:extLst>
                  <a:ext uri="{FF2B5EF4-FFF2-40B4-BE49-F238E27FC236}">
                    <a16:creationId xmlns:a16="http://schemas.microsoft.com/office/drawing/2014/main" id="{3174E6EA-F789-4EAA-BDF8-F8524478250E}"/>
                  </a:ext>
                </a:extLst>
              </p:cNvPr>
              <p:cNvSpPr>
                <a:spLocks/>
              </p:cNvSpPr>
              <p:nvPr/>
            </p:nvSpPr>
            <p:spPr bwMode="auto">
              <a:xfrm>
                <a:off x="3453" y="2747"/>
                <a:ext cx="11" cy="6"/>
              </a:xfrm>
              <a:custGeom>
                <a:avLst/>
                <a:gdLst>
                  <a:gd name="T0" fmla="*/ 0 w 13"/>
                  <a:gd name="T1" fmla="*/ 0 h 7"/>
                  <a:gd name="T2" fmla="*/ 1 w 13"/>
                  <a:gd name="T3" fmla="*/ 3 h 7"/>
                  <a:gd name="T4" fmla="*/ 7 w 13"/>
                  <a:gd name="T5" fmla="*/ 3 h 7"/>
                  <a:gd name="T6" fmla="*/ 3 w 13"/>
                  <a:gd name="T7" fmla="*/ 3 h 7"/>
                  <a:gd name="T8" fmla="*/ 3 w 13"/>
                  <a:gd name="T9" fmla="*/ 1 h 7"/>
                  <a:gd name="T10" fmla="*/ 0 w 13"/>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7">
                    <a:moveTo>
                      <a:pt x="0" y="0"/>
                    </a:moveTo>
                    <a:cubicBezTo>
                      <a:pt x="1" y="3"/>
                      <a:pt x="4" y="4"/>
                      <a:pt x="1" y="6"/>
                    </a:cubicBezTo>
                    <a:cubicBezTo>
                      <a:pt x="5" y="7"/>
                      <a:pt x="9" y="6"/>
                      <a:pt x="13" y="6"/>
                    </a:cubicBezTo>
                    <a:cubicBezTo>
                      <a:pt x="13" y="5"/>
                      <a:pt x="6" y="5"/>
                      <a:pt x="5" y="4"/>
                    </a:cubicBezTo>
                    <a:cubicBezTo>
                      <a:pt x="9" y="3"/>
                      <a:pt x="4" y="2"/>
                      <a:pt x="5" y="1"/>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43" name="Freeform 638">
                <a:extLst>
                  <a:ext uri="{FF2B5EF4-FFF2-40B4-BE49-F238E27FC236}">
                    <a16:creationId xmlns:a16="http://schemas.microsoft.com/office/drawing/2014/main" id="{95435FAB-84A7-4CB3-9482-4B10CE3D6FA9}"/>
                  </a:ext>
                </a:extLst>
              </p:cNvPr>
              <p:cNvSpPr>
                <a:spLocks/>
              </p:cNvSpPr>
              <p:nvPr/>
            </p:nvSpPr>
            <p:spPr bwMode="auto">
              <a:xfrm>
                <a:off x="3455" y="2701"/>
                <a:ext cx="19" cy="48"/>
              </a:xfrm>
              <a:custGeom>
                <a:avLst/>
                <a:gdLst>
                  <a:gd name="T0" fmla="*/ 8 w 22"/>
                  <a:gd name="T1" fmla="*/ 24 h 56"/>
                  <a:gd name="T2" fmla="*/ 7 w 22"/>
                  <a:gd name="T3" fmla="*/ 23 h 56"/>
                  <a:gd name="T4" fmla="*/ 8 w 22"/>
                  <a:gd name="T5" fmla="*/ 24 h 56"/>
                  <a:gd name="T6" fmla="*/ 10 w 22"/>
                  <a:gd name="T7" fmla="*/ 23 h 56"/>
                  <a:gd name="T8" fmla="*/ 8 w 22"/>
                  <a:gd name="T9" fmla="*/ 23 h 56"/>
                  <a:gd name="T10" fmla="*/ 8 w 22"/>
                  <a:gd name="T11" fmla="*/ 20 h 56"/>
                  <a:gd name="T12" fmla="*/ 4 w 22"/>
                  <a:gd name="T13" fmla="*/ 20 h 56"/>
                  <a:gd name="T14" fmla="*/ 10 w 22"/>
                  <a:gd name="T15" fmla="*/ 18 h 56"/>
                  <a:gd name="T16" fmla="*/ 3 w 22"/>
                  <a:gd name="T17" fmla="*/ 18 h 56"/>
                  <a:gd name="T18" fmla="*/ 5 w 22"/>
                  <a:gd name="T19" fmla="*/ 15 h 56"/>
                  <a:gd name="T20" fmla="*/ 6 w 22"/>
                  <a:gd name="T21" fmla="*/ 15 h 56"/>
                  <a:gd name="T22" fmla="*/ 6 w 22"/>
                  <a:gd name="T23" fmla="*/ 14 h 56"/>
                  <a:gd name="T24" fmla="*/ 9 w 22"/>
                  <a:gd name="T25" fmla="*/ 15 h 56"/>
                  <a:gd name="T26" fmla="*/ 9 w 22"/>
                  <a:gd name="T27" fmla="*/ 12 h 56"/>
                  <a:gd name="T28" fmla="*/ 10 w 22"/>
                  <a:gd name="T29" fmla="*/ 12 h 56"/>
                  <a:gd name="T30" fmla="*/ 8 w 22"/>
                  <a:gd name="T31" fmla="*/ 8 h 56"/>
                  <a:gd name="T32" fmla="*/ 10 w 22"/>
                  <a:gd name="T33" fmla="*/ 7 h 56"/>
                  <a:gd name="T34" fmla="*/ 3 w 22"/>
                  <a:gd name="T35" fmla="*/ 7 h 56"/>
                  <a:gd name="T36" fmla="*/ 4 w 22"/>
                  <a:gd name="T37" fmla="*/ 6 h 56"/>
                  <a:gd name="T38" fmla="*/ 9 w 22"/>
                  <a:gd name="T39" fmla="*/ 6 h 56"/>
                  <a:gd name="T40" fmla="*/ 7 w 22"/>
                  <a:gd name="T41" fmla="*/ 5 h 56"/>
                  <a:gd name="T42" fmla="*/ 10 w 22"/>
                  <a:gd name="T43" fmla="*/ 3 h 56"/>
                  <a:gd name="T44" fmla="*/ 5 w 22"/>
                  <a:gd name="T45" fmla="*/ 3 h 56"/>
                  <a:gd name="T46" fmla="*/ 7 w 22"/>
                  <a:gd name="T47" fmla="*/ 1 h 56"/>
                  <a:gd name="T48" fmla="*/ 1 w 22"/>
                  <a:gd name="T49" fmla="*/ 2 h 56"/>
                  <a:gd name="T50" fmla="*/ 3 w 22"/>
                  <a:gd name="T51" fmla="*/ 8 h 56"/>
                  <a:gd name="T52" fmla="*/ 4 w 22"/>
                  <a:gd name="T53" fmla="*/ 9 h 56"/>
                  <a:gd name="T54" fmla="*/ 2 w 22"/>
                  <a:gd name="T55" fmla="*/ 10 h 56"/>
                  <a:gd name="T56" fmla="*/ 4 w 22"/>
                  <a:gd name="T57" fmla="*/ 10 h 56"/>
                  <a:gd name="T58" fmla="*/ 2 w 22"/>
                  <a:gd name="T59" fmla="*/ 11 h 56"/>
                  <a:gd name="T60" fmla="*/ 3 w 22"/>
                  <a:gd name="T61" fmla="*/ 12 h 56"/>
                  <a:gd name="T62" fmla="*/ 0 w 22"/>
                  <a:gd name="T63" fmla="*/ 13 h 56"/>
                  <a:gd name="T64" fmla="*/ 3 w 22"/>
                  <a:gd name="T65" fmla="*/ 23 h 56"/>
                  <a:gd name="T66" fmla="*/ 3 w 22"/>
                  <a:gd name="T67" fmla="*/ 23 h 56"/>
                  <a:gd name="T68" fmla="*/ 3 w 22"/>
                  <a:gd name="T69" fmla="*/ 27 h 56"/>
                  <a:gd name="T70" fmla="*/ 7 w 22"/>
                  <a:gd name="T71" fmla="*/ 28 h 56"/>
                  <a:gd name="T72" fmla="*/ 2 w 22"/>
                  <a:gd name="T73" fmla="*/ 27 h 56"/>
                  <a:gd name="T74" fmla="*/ 3 w 22"/>
                  <a:gd name="T75" fmla="*/ 28 h 56"/>
                  <a:gd name="T76" fmla="*/ 3 w 22"/>
                  <a:gd name="T77" fmla="*/ 28 h 56"/>
                  <a:gd name="T78" fmla="*/ 3 w 22"/>
                  <a:gd name="T79" fmla="*/ 28 h 56"/>
                  <a:gd name="T80" fmla="*/ 8 w 22"/>
                  <a:gd name="T81" fmla="*/ 28 h 56"/>
                  <a:gd name="T82" fmla="*/ 10 w 22"/>
                  <a:gd name="T83" fmla="*/ 24 h 56"/>
                  <a:gd name="T84" fmla="*/ 8 w 22"/>
                  <a:gd name="T85" fmla="*/ 24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56">
                    <a:moveTo>
                      <a:pt x="13" y="46"/>
                    </a:moveTo>
                    <a:cubicBezTo>
                      <a:pt x="13" y="45"/>
                      <a:pt x="10" y="44"/>
                      <a:pt x="12" y="43"/>
                    </a:cubicBezTo>
                    <a:cubicBezTo>
                      <a:pt x="14" y="43"/>
                      <a:pt x="15" y="44"/>
                      <a:pt x="14" y="45"/>
                    </a:cubicBezTo>
                    <a:cubicBezTo>
                      <a:pt x="19" y="44"/>
                      <a:pt x="13" y="43"/>
                      <a:pt x="17" y="42"/>
                    </a:cubicBezTo>
                    <a:cubicBezTo>
                      <a:pt x="14" y="43"/>
                      <a:pt x="14" y="43"/>
                      <a:pt x="14" y="43"/>
                    </a:cubicBezTo>
                    <a:cubicBezTo>
                      <a:pt x="16" y="40"/>
                      <a:pt x="10" y="41"/>
                      <a:pt x="13" y="37"/>
                    </a:cubicBezTo>
                    <a:cubicBezTo>
                      <a:pt x="12" y="37"/>
                      <a:pt x="12" y="36"/>
                      <a:pt x="8" y="36"/>
                    </a:cubicBezTo>
                    <a:cubicBezTo>
                      <a:pt x="13" y="35"/>
                      <a:pt x="13" y="36"/>
                      <a:pt x="17" y="33"/>
                    </a:cubicBezTo>
                    <a:cubicBezTo>
                      <a:pt x="14" y="33"/>
                      <a:pt x="10" y="34"/>
                      <a:pt x="5" y="34"/>
                    </a:cubicBezTo>
                    <a:cubicBezTo>
                      <a:pt x="12" y="31"/>
                      <a:pt x="5" y="30"/>
                      <a:pt x="9" y="28"/>
                    </a:cubicBezTo>
                    <a:cubicBezTo>
                      <a:pt x="9" y="28"/>
                      <a:pt x="11" y="29"/>
                      <a:pt x="10" y="29"/>
                    </a:cubicBezTo>
                    <a:cubicBezTo>
                      <a:pt x="16" y="29"/>
                      <a:pt x="9" y="28"/>
                      <a:pt x="10" y="26"/>
                    </a:cubicBezTo>
                    <a:cubicBezTo>
                      <a:pt x="15" y="27"/>
                      <a:pt x="15" y="27"/>
                      <a:pt x="15" y="27"/>
                    </a:cubicBezTo>
                    <a:cubicBezTo>
                      <a:pt x="15" y="25"/>
                      <a:pt x="11" y="23"/>
                      <a:pt x="15" y="22"/>
                    </a:cubicBezTo>
                    <a:cubicBezTo>
                      <a:pt x="18" y="22"/>
                      <a:pt x="18" y="22"/>
                      <a:pt x="18" y="22"/>
                    </a:cubicBezTo>
                    <a:cubicBezTo>
                      <a:pt x="14" y="20"/>
                      <a:pt x="16" y="16"/>
                      <a:pt x="14" y="14"/>
                    </a:cubicBezTo>
                    <a:cubicBezTo>
                      <a:pt x="17" y="13"/>
                      <a:pt x="17" y="13"/>
                      <a:pt x="17" y="13"/>
                    </a:cubicBezTo>
                    <a:cubicBezTo>
                      <a:pt x="13" y="9"/>
                      <a:pt x="15" y="16"/>
                      <a:pt x="7" y="13"/>
                    </a:cubicBezTo>
                    <a:cubicBezTo>
                      <a:pt x="17" y="13"/>
                      <a:pt x="4" y="11"/>
                      <a:pt x="8" y="10"/>
                    </a:cubicBezTo>
                    <a:cubicBezTo>
                      <a:pt x="12" y="9"/>
                      <a:pt x="10" y="12"/>
                      <a:pt x="15" y="11"/>
                    </a:cubicBezTo>
                    <a:cubicBezTo>
                      <a:pt x="10" y="10"/>
                      <a:pt x="13" y="10"/>
                      <a:pt x="12" y="9"/>
                    </a:cubicBezTo>
                    <a:cubicBezTo>
                      <a:pt x="16" y="9"/>
                      <a:pt x="12" y="6"/>
                      <a:pt x="18" y="7"/>
                    </a:cubicBezTo>
                    <a:cubicBezTo>
                      <a:pt x="9" y="3"/>
                      <a:pt x="9" y="3"/>
                      <a:pt x="9" y="3"/>
                    </a:cubicBezTo>
                    <a:cubicBezTo>
                      <a:pt x="12" y="3"/>
                      <a:pt x="11" y="2"/>
                      <a:pt x="11" y="1"/>
                    </a:cubicBezTo>
                    <a:cubicBezTo>
                      <a:pt x="11" y="3"/>
                      <a:pt x="4" y="0"/>
                      <a:pt x="1" y="2"/>
                    </a:cubicBezTo>
                    <a:cubicBezTo>
                      <a:pt x="4" y="6"/>
                      <a:pt x="5" y="11"/>
                      <a:pt x="3" y="15"/>
                    </a:cubicBezTo>
                    <a:cubicBezTo>
                      <a:pt x="9" y="15"/>
                      <a:pt x="2" y="17"/>
                      <a:pt x="8" y="18"/>
                    </a:cubicBezTo>
                    <a:cubicBezTo>
                      <a:pt x="2" y="19"/>
                      <a:pt x="2" y="19"/>
                      <a:pt x="2" y="19"/>
                    </a:cubicBezTo>
                    <a:cubicBezTo>
                      <a:pt x="3" y="21"/>
                      <a:pt x="5" y="18"/>
                      <a:pt x="8" y="19"/>
                    </a:cubicBezTo>
                    <a:cubicBezTo>
                      <a:pt x="8" y="20"/>
                      <a:pt x="5" y="21"/>
                      <a:pt x="2" y="20"/>
                    </a:cubicBezTo>
                    <a:cubicBezTo>
                      <a:pt x="2" y="22"/>
                      <a:pt x="4" y="21"/>
                      <a:pt x="7" y="22"/>
                    </a:cubicBezTo>
                    <a:cubicBezTo>
                      <a:pt x="0" y="23"/>
                      <a:pt x="0" y="23"/>
                      <a:pt x="0" y="23"/>
                    </a:cubicBezTo>
                    <a:cubicBezTo>
                      <a:pt x="2" y="28"/>
                      <a:pt x="7" y="36"/>
                      <a:pt x="3" y="42"/>
                    </a:cubicBezTo>
                    <a:cubicBezTo>
                      <a:pt x="7" y="42"/>
                      <a:pt x="7" y="42"/>
                      <a:pt x="7" y="42"/>
                    </a:cubicBezTo>
                    <a:cubicBezTo>
                      <a:pt x="5" y="45"/>
                      <a:pt x="17" y="47"/>
                      <a:pt x="7" y="50"/>
                    </a:cubicBezTo>
                    <a:cubicBezTo>
                      <a:pt x="11" y="51"/>
                      <a:pt x="11" y="51"/>
                      <a:pt x="11" y="51"/>
                    </a:cubicBezTo>
                    <a:cubicBezTo>
                      <a:pt x="9" y="50"/>
                      <a:pt x="5" y="51"/>
                      <a:pt x="2" y="50"/>
                    </a:cubicBezTo>
                    <a:cubicBezTo>
                      <a:pt x="3" y="51"/>
                      <a:pt x="1" y="52"/>
                      <a:pt x="3" y="53"/>
                    </a:cubicBezTo>
                    <a:cubicBezTo>
                      <a:pt x="5" y="51"/>
                      <a:pt x="5" y="51"/>
                      <a:pt x="5" y="51"/>
                    </a:cubicBezTo>
                    <a:cubicBezTo>
                      <a:pt x="9" y="52"/>
                      <a:pt x="6" y="53"/>
                      <a:pt x="3" y="54"/>
                    </a:cubicBezTo>
                    <a:cubicBezTo>
                      <a:pt x="7" y="56"/>
                      <a:pt x="11" y="53"/>
                      <a:pt x="14" y="52"/>
                    </a:cubicBezTo>
                    <a:cubicBezTo>
                      <a:pt x="6" y="49"/>
                      <a:pt x="22" y="49"/>
                      <a:pt x="19" y="46"/>
                    </a:cubicBezTo>
                    <a:cubicBezTo>
                      <a:pt x="17" y="44"/>
                      <a:pt x="15" y="46"/>
                      <a:pt x="13" y="4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44" name="Freeform 639">
                <a:extLst>
                  <a:ext uri="{FF2B5EF4-FFF2-40B4-BE49-F238E27FC236}">
                    <a16:creationId xmlns:a16="http://schemas.microsoft.com/office/drawing/2014/main" id="{6CCBF828-9176-4B19-9ECF-761BB580AA9F}"/>
                  </a:ext>
                </a:extLst>
              </p:cNvPr>
              <p:cNvSpPr>
                <a:spLocks/>
              </p:cNvSpPr>
              <p:nvPr/>
            </p:nvSpPr>
            <p:spPr bwMode="auto">
              <a:xfrm>
                <a:off x="3455" y="2744"/>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45" name="Freeform 640">
                <a:extLst>
                  <a:ext uri="{FF2B5EF4-FFF2-40B4-BE49-F238E27FC236}">
                    <a16:creationId xmlns:a16="http://schemas.microsoft.com/office/drawing/2014/main" id="{E0AC15A8-DFBB-47B3-9EA3-224BADD35247}"/>
                  </a:ext>
                </a:extLst>
              </p:cNvPr>
              <p:cNvSpPr>
                <a:spLocks/>
              </p:cNvSpPr>
              <p:nvPr/>
            </p:nvSpPr>
            <p:spPr bwMode="auto">
              <a:xfrm>
                <a:off x="3462" y="2701"/>
                <a:ext cx="2" cy="1"/>
              </a:xfrm>
              <a:custGeom>
                <a:avLst/>
                <a:gdLst>
                  <a:gd name="T0" fmla="*/ 2 w 2"/>
                  <a:gd name="T1" fmla="*/ 1 h 1"/>
                  <a:gd name="T2" fmla="*/ 1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46" name="Rectangle 641">
                <a:extLst>
                  <a:ext uri="{FF2B5EF4-FFF2-40B4-BE49-F238E27FC236}">
                    <a16:creationId xmlns:a16="http://schemas.microsoft.com/office/drawing/2014/main" id="{7AD8C190-B661-4607-A0CF-4603FABA3263}"/>
                  </a:ext>
                </a:extLst>
              </p:cNvPr>
              <p:cNvSpPr>
                <a:spLocks noChangeArrowheads="1"/>
              </p:cNvSpPr>
              <p:nvPr/>
            </p:nvSpPr>
            <p:spPr bwMode="auto">
              <a:xfrm>
                <a:off x="3457" y="2747"/>
                <a:ext cx="2"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547" name="Freeform 642">
                <a:extLst>
                  <a:ext uri="{FF2B5EF4-FFF2-40B4-BE49-F238E27FC236}">
                    <a16:creationId xmlns:a16="http://schemas.microsoft.com/office/drawing/2014/main" id="{B5BFB755-753E-4926-BD23-C361A745FFC7}"/>
                  </a:ext>
                </a:extLst>
              </p:cNvPr>
              <p:cNvSpPr>
                <a:spLocks/>
              </p:cNvSpPr>
              <p:nvPr/>
            </p:nvSpPr>
            <p:spPr bwMode="auto">
              <a:xfrm>
                <a:off x="3465" y="2748"/>
                <a:ext cx="2" cy="0"/>
              </a:xfrm>
              <a:custGeom>
                <a:avLst/>
                <a:gdLst>
                  <a:gd name="T0" fmla="*/ 2 w 2"/>
                  <a:gd name="T1" fmla="*/ 2 w 2"/>
                  <a:gd name="T2" fmla="*/ 0 w 2"/>
                  <a:gd name="T3" fmla="*/ 2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2" y="0"/>
                    </a:ln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48" name="Freeform 643">
                <a:extLst>
                  <a:ext uri="{FF2B5EF4-FFF2-40B4-BE49-F238E27FC236}">
                    <a16:creationId xmlns:a16="http://schemas.microsoft.com/office/drawing/2014/main" id="{5ACE5E7E-BA73-4966-B666-25D847FBCB0F}"/>
                  </a:ext>
                </a:extLst>
              </p:cNvPr>
              <p:cNvSpPr>
                <a:spLocks/>
              </p:cNvSpPr>
              <p:nvPr/>
            </p:nvSpPr>
            <p:spPr bwMode="auto">
              <a:xfrm>
                <a:off x="3467" y="2695"/>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49" name="Freeform 644">
                <a:extLst>
                  <a:ext uri="{FF2B5EF4-FFF2-40B4-BE49-F238E27FC236}">
                    <a16:creationId xmlns:a16="http://schemas.microsoft.com/office/drawing/2014/main" id="{04EBE77A-5A4C-4AF4-8EB0-E7210CF6B159}"/>
                  </a:ext>
                </a:extLst>
              </p:cNvPr>
              <p:cNvSpPr>
                <a:spLocks/>
              </p:cNvSpPr>
              <p:nvPr/>
            </p:nvSpPr>
            <p:spPr bwMode="auto">
              <a:xfrm>
                <a:off x="3470" y="2674"/>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50" name="Freeform 645">
                <a:extLst>
                  <a:ext uri="{FF2B5EF4-FFF2-40B4-BE49-F238E27FC236}">
                    <a16:creationId xmlns:a16="http://schemas.microsoft.com/office/drawing/2014/main" id="{D97E7B19-4DC6-42ED-BBE9-5C13F032F012}"/>
                  </a:ext>
                </a:extLst>
              </p:cNvPr>
              <p:cNvSpPr>
                <a:spLocks/>
              </p:cNvSpPr>
              <p:nvPr/>
            </p:nvSpPr>
            <p:spPr bwMode="auto">
              <a:xfrm>
                <a:off x="3449" y="2619"/>
                <a:ext cx="26" cy="81"/>
              </a:xfrm>
              <a:custGeom>
                <a:avLst/>
                <a:gdLst>
                  <a:gd name="T0" fmla="*/ 9 w 31"/>
                  <a:gd name="T1" fmla="*/ 3 h 94"/>
                  <a:gd name="T2" fmla="*/ 6 w 31"/>
                  <a:gd name="T3" fmla="*/ 1 h 94"/>
                  <a:gd name="T4" fmla="*/ 4 w 31"/>
                  <a:gd name="T5" fmla="*/ 3 h 94"/>
                  <a:gd name="T6" fmla="*/ 6 w 31"/>
                  <a:gd name="T7" fmla="*/ 5 h 94"/>
                  <a:gd name="T8" fmla="*/ 6 w 31"/>
                  <a:gd name="T9" fmla="*/ 11 h 94"/>
                  <a:gd name="T10" fmla="*/ 4 w 31"/>
                  <a:gd name="T11" fmla="*/ 15 h 94"/>
                  <a:gd name="T12" fmla="*/ 7 w 31"/>
                  <a:gd name="T13" fmla="*/ 20 h 94"/>
                  <a:gd name="T14" fmla="*/ 6 w 31"/>
                  <a:gd name="T15" fmla="*/ 21 h 94"/>
                  <a:gd name="T16" fmla="*/ 5 w 31"/>
                  <a:gd name="T17" fmla="*/ 24 h 94"/>
                  <a:gd name="T18" fmla="*/ 10 w 31"/>
                  <a:gd name="T19" fmla="*/ 25 h 94"/>
                  <a:gd name="T20" fmla="*/ 10 w 31"/>
                  <a:gd name="T21" fmla="*/ 28 h 94"/>
                  <a:gd name="T22" fmla="*/ 8 w 31"/>
                  <a:gd name="T23" fmla="*/ 30 h 94"/>
                  <a:gd name="T24" fmla="*/ 8 w 31"/>
                  <a:gd name="T25" fmla="*/ 34 h 94"/>
                  <a:gd name="T26" fmla="*/ 7 w 31"/>
                  <a:gd name="T27" fmla="*/ 37 h 94"/>
                  <a:gd name="T28" fmla="*/ 8 w 31"/>
                  <a:gd name="T29" fmla="*/ 40 h 94"/>
                  <a:gd name="T30" fmla="*/ 9 w 31"/>
                  <a:gd name="T31" fmla="*/ 41 h 94"/>
                  <a:gd name="T32" fmla="*/ 8 w 31"/>
                  <a:gd name="T33" fmla="*/ 42 h 94"/>
                  <a:gd name="T34" fmla="*/ 8 w 31"/>
                  <a:gd name="T35" fmla="*/ 45 h 94"/>
                  <a:gd name="T36" fmla="*/ 7 w 31"/>
                  <a:gd name="T37" fmla="*/ 52 h 94"/>
                  <a:gd name="T38" fmla="*/ 8 w 31"/>
                  <a:gd name="T39" fmla="*/ 48 h 94"/>
                  <a:gd name="T40" fmla="*/ 7 w 31"/>
                  <a:gd name="T41" fmla="*/ 47 h 94"/>
                  <a:gd name="T42" fmla="*/ 13 w 31"/>
                  <a:gd name="T43" fmla="*/ 47 h 94"/>
                  <a:gd name="T44" fmla="*/ 13 w 31"/>
                  <a:gd name="T45" fmla="*/ 46 h 94"/>
                  <a:gd name="T46" fmla="*/ 13 w 31"/>
                  <a:gd name="T47" fmla="*/ 44 h 94"/>
                  <a:gd name="T48" fmla="*/ 13 w 31"/>
                  <a:gd name="T49" fmla="*/ 41 h 94"/>
                  <a:gd name="T50" fmla="*/ 13 w 31"/>
                  <a:gd name="T51" fmla="*/ 38 h 94"/>
                  <a:gd name="T52" fmla="*/ 12 w 31"/>
                  <a:gd name="T53" fmla="*/ 35 h 94"/>
                  <a:gd name="T54" fmla="*/ 13 w 31"/>
                  <a:gd name="T55" fmla="*/ 35 h 94"/>
                  <a:gd name="T56" fmla="*/ 13 w 31"/>
                  <a:gd name="T57" fmla="*/ 34 h 94"/>
                  <a:gd name="T58" fmla="*/ 13 w 31"/>
                  <a:gd name="T59" fmla="*/ 32 h 94"/>
                  <a:gd name="T60" fmla="*/ 11 w 31"/>
                  <a:gd name="T61" fmla="*/ 30 h 94"/>
                  <a:gd name="T62" fmla="*/ 13 w 31"/>
                  <a:gd name="T63" fmla="*/ 29 h 94"/>
                  <a:gd name="T64" fmla="*/ 13 w 31"/>
                  <a:gd name="T65" fmla="*/ 26 h 94"/>
                  <a:gd name="T66" fmla="*/ 11 w 31"/>
                  <a:gd name="T67" fmla="*/ 25 h 94"/>
                  <a:gd name="T68" fmla="*/ 11 w 31"/>
                  <a:gd name="T69" fmla="*/ 22 h 94"/>
                  <a:gd name="T70" fmla="*/ 9 w 31"/>
                  <a:gd name="T71" fmla="*/ 16 h 94"/>
                  <a:gd name="T72" fmla="*/ 10 w 31"/>
                  <a:gd name="T73" fmla="*/ 15 h 94"/>
                  <a:gd name="T74" fmla="*/ 9 w 31"/>
                  <a:gd name="T75" fmla="*/ 9 h 94"/>
                  <a:gd name="T76" fmla="*/ 7 w 31"/>
                  <a:gd name="T77" fmla="*/ 12 h 94"/>
                  <a:gd name="T78" fmla="*/ 11 w 31"/>
                  <a:gd name="T79" fmla="*/ 9 h 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 h="94">
                    <a:moveTo>
                      <a:pt x="24" y="8"/>
                    </a:moveTo>
                    <a:cubicBezTo>
                      <a:pt x="23" y="7"/>
                      <a:pt x="22" y="5"/>
                      <a:pt x="18" y="3"/>
                    </a:cubicBezTo>
                    <a:cubicBezTo>
                      <a:pt x="20" y="3"/>
                      <a:pt x="20" y="3"/>
                      <a:pt x="20" y="3"/>
                    </a:cubicBezTo>
                    <a:cubicBezTo>
                      <a:pt x="19" y="3"/>
                      <a:pt x="16" y="0"/>
                      <a:pt x="11" y="1"/>
                    </a:cubicBezTo>
                    <a:cubicBezTo>
                      <a:pt x="13" y="1"/>
                      <a:pt x="13" y="1"/>
                      <a:pt x="13" y="1"/>
                    </a:cubicBezTo>
                    <a:cubicBezTo>
                      <a:pt x="17" y="4"/>
                      <a:pt x="9" y="3"/>
                      <a:pt x="8" y="4"/>
                    </a:cubicBezTo>
                    <a:cubicBezTo>
                      <a:pt x="9" y="6"/>
                      <a:pt x="17" y="8"/>
                      <a:pt x="15" y="9"/>
                    </a:cubicBezTo>
                    <a:cubicBezTo>
                      <a:pt x="15" y="10"/>
                      <a:pt x="13" y="10"/>
                      <a:pt x="11" y="9"/>
                    </a:cubicBezTo>
                    <a:cubicBezTo>
                      <a:pt x="10" y="11"/>
                      <a:pt x="17" y="12"/>
                      <a:pt x="18" y="13"/>
                    </a:cubicBezTo>
                    <a:cubicBezTo>
                      <a:pt x="0" y="12"/>
                      <a:pt x="22" y="18"/>
                      <a:pt x="11" y="20"/>
                    </a:cubicBezTo>
                    <a:cubicBezTo>
                      <a:pt x="12" y="22"/>
                      <a:pt x="11" y="24"/>
                      <a:pt x="14" y="26"/>
                    </a:cubicBezTo>
                    <a:cubicBezTo>
                      <a:pt x="10" y="24"/>
                      <a:pt x="13" y="28"/>
                      <a:pt x="8" y="27"/>
                    </a:cubicBezTo>
                    <a:cubicBezTo>
                      <a:pt x="19" y="28"/>
                      <a:pt x="4" y="32"/>
                      <a:pt x="16" y="33"/>
                    </a:cubicBezTo>
                    <a:cubicBezTo>
                      <a:pt x="13" y="36"/>
                      <a:pt x="17" y="33"/>
                      <a:pt x="14" y="36"/>
                    </a:cubicBezTo>
                    <a:cubicBezTo>
                      <a:pt x="13" y="36"/>
                      <a:pt x="13" y="36"/>
                      <a:pt x="12" y="35"/>
                    </a:cubicBezTo>
                    <a:cubicBezTo>
                      <a:pt x="10" y="36"/>
                      <a:pt x="18" y="38"/>
                      <a:pt x="12" y="38"/>
                    </a:cubicBezTo>
                    <a:cubicBezTo>
                      <a:pt x="11" y="41"/>
                      <a:pt x="15" y="39"/>
                      <a:pt x="19" y="40"/>
                    </a:cubicBezTo>
                    <a:cubicBezTo>
                      <a:pt x="17" y="43"/>
                      <a:pt x="15" y="42"/>
                      <a:pt x="10" y="43"/>
                    </a:cubicBezTo>
                    <a:cubicBezTo>
                      <a:pt x="16" y="44"/>
                      <a:pt x="13" y="45"/>
                      <a:pt x="16" y="47"/>
                    </a:cubicBezTo>
                    <a:cubicBezTo>
                      <a:pt x="17" y="46"/>
                      <a:pt x="18" y="45"/>
                      <a:pt x="20" y="46"/>
                    </a:cubicBezTo>
                    <a:cubicBezTo>
                      <a:pt x="19" y="49"/>
                      <a:pt x="24" y="48"/>
                      <a:pt x="26" y="51"/>
                    </a:cubicBezTo>
                    <a:cubicBezTo>
                      <a:pt x="19" y="52"/>
                      <a:pt x="25" y="48"/>
                      <a:pt x="20" y="51"/>
                    </a:cubicBezTo>
                    <a:cubicBezTo>
                      <a:pt x="17" y="49"/>
                      <a:pt x="17" y="47"/>
                      <a:pt x="12" y="46"/>
                    </a:cubicBezTo>
                    <a:cubicBezTo>
                      <a:pt x="12" y="49"/>
                      <a:pt x="13" y="51"/>
                      <a:pt x="16" y="54"/>
                    </a:cubicBezTo>
                    <a:cubicBezTo>
                      <a:pt x="15" y="55"/>
                      <a:pt x="12" y="53"/>
                      <a:pt x="12" y="54"/>
                    </a:cubicBezTo>
                    <a:cubicBezTo>
                      <a:pt x="9" y="57"/>
                      <a:pt x="18" y="58"/>
                      <a:pt x="15" y="60"/>
                    </a:cubicBezTo>
                    <a:cubicBezTo>
                      <a:pt x="12" y="60"/>
                      <a:pt x="12" y="60"/>
                      <a:pt x="12" y="60"/>
                    </a:cubicBezTo>
                    <a:cubicBezTo>
                      <a:pt x="16" y="61"/>
                      <a:pt x="11" y="64"/>
                      <a:pt x="13" y="67"/>
                    </a:cubicBezTo>
                    <a:cubicBezTo>
                      <a:pt x="15" y="66"/>
                      <a:pt x="16" y="66"/>
                      <a:pt x="17" y="67"/>
                    </a:cubicBezTo>
                    <a:cubicBezTo>
                      <a:pt x="8" y="66"/>
                      <a:pt x="22" y="70"/>
                      <a:pt x="15" y="72"/>
                    </a:cubicBezTo>
                    <a:cubicBezTo>
                      <a:pt x="21" y="72"/>
                      <a:pt x="24" y="74"/>
                      <a:pt x="25" y="76"/>
                    </a:cubicBezTo>
                    <a:cubicBezTo>
                      <a:pt x="19" y="76"/>
                      <a:pt x="19" y="76"/>
                      <a:pt x="19" y="76"/>
                    </a:cubicBezTo>
                    <a:cubicBezTo>
                      <a:pt x="23" y="74"/>
                      <a:pt x="13" y="74"/>
                      <a:pt x="11" y="72"/>
                    </a:cubicBezTo>
                    <a:cubicBezTo>
                      <a:pt x="14" y="73"/>
                      <a:pt x="11" y="76"/>
                      <a:pt x="15" y="77"/>
                    </a:cubicBezTo>
                    <a:cubicBezTo>
                      <a:pt x="10" y="77"/>
                      <a:pt x="10" y="77"/>
                      <a:pt x="10" y="77"/>
                    </a:cubicBezTo>
                    <a:cubicBezTo>
                      <a:pt x="10" y="79"/>
                      <a:pt x="20" y="79"/>
                      <a:pt x="16" y="81"/>
                    </a:cubicBezTo>
                    <a:cubicBezTo>
                      <a:pt x="13" y="81"/>
                      <a:pt x="13" y="81"/>
                      <a:pt x="13" y="81"/>
                    </a:cubicBezTo>
                    <a:cubicBezTo>
                      <a:pt x="13" y="85"/>
                      <a:pt x="7" y="90"/>
                      <a:pt x="14" y="94"/>
                    </a:cubicBezTo>
                    <a:cubicBezTo>
                      <a:pt x="17" y="94"/>
                      <a:pt x="23" y="93"/>
                      <a:pt x="25" y="93"/>
                    </a:cubicBezTo>
                    <a:cubicBezTo>
                      <a:pt x="23" y="90"/>
                      <a:pt x="18" y="89"/>
                      <a:pt x="16" y="87"/>
                    </a:cubicBezTo>
                    <a:cubicBezTo>
                      <a:pt x="21" y="88"/>
                      <a:pt x="21" y="88"/>
                      <a:pt x="21" y="88"/>
                    </a:cubicBezTo>
                    <a:cubicBezTo>
                      <a:pt x="18" y="87"/>
                      <a:pt x="16" y="85"/>
                      <a:pt x="13" y="86"/>
                    </a:cubicBezTo>
                    <a:cubicBezTo>
                      <a:pt x="10" y="85"/>
                      <a:pt x="17" y="85"/>
                      <a:pt x="15" y="84"/>
                    </a:cubicBezTo>
                    <a:cubicBezTo>
                      <a:pt x="20" y="84"/>
                      <a:pt x="20" y="85"/>
                      <a:pt x="25" y="85"/>
                    </a:cubicBezTo>
                    <a:cubicBezTo>
                      <a:pt x="22" y="84"/>
                      <a:pt x="22" y="84"/>
                      <a:pt x="22" y="84"/>
                    </a:cubicBezTo>
                    <a:cubicBezTo>
                      <a:pt x="24" y="84"/>
                      <a:pt x="24" y="83"/>
                      <a:pt x="26" y="83"/>
                    </a:cubicBezTo>
                    <a:cubicBezTo>
                      <a:pt x="20" y="81"/>
                      <a:pt x="29" y="80"/>
                      <a:pt x="26" y="77"/>
                    </a:cubicBezTo>
                    <a:cubicBezTo>
                      <a:pt x="25" y="79"/>
                      <a:pt x="25" y="79"/>
                      <a:pt x="25" y="79"/>
                    </a:cubicBezTo>
                    <a:cubicBezTo>
                      <a:pt x="22" y="79"/>
                      <a:pt x="22" y="78"/>
                      <a:pt x="21" y="77"/>
                    </a:cubicBezTo>
                    <a:cubicBezTo>
                      <a:pt x="26" y="77"/>
                      <a:pt x="25" y="76"/>
                      <a:pt x="27" y="75"/>
                    </a:cubicBezTo>
                    <a:cubicBezTo>
                      <a:pt x="25" y="74"/>
                      <a:pt x="19" y="73"/>
                      <a:pt x="19" y="71"/>
                    </a:cubicBezTo>
                    <a:cubicBezTo>
                      <a:pt x="25" y="72"/>
                      <a:pt x="22" y="69"/>
                      <a:pt x="27" y="69"/>
                    </a:cubicBezTo>
                    <a:cubicBezTo>
                      <a:pt x="22" y="68"/>
                      <a:pt x="25" y="66"/>
                      <a:pt x="22" y="66"/>
                    </a:cubicBezTo>
                    <a:cubicBezTo>
                      <a:pt x="21" y="65"/>
                      <a:pt x="22" y="64"/>
                      <a:pt x="24" y="64"/>
                    </a:cubicBezTo>
                    <a:cubicBezTo>
                      <a:pt x="25" y="64"/>
                      <a:pt x="25" y="64"/>
                      <a:pt x="25" y="64"/>
                    </a:cubicBezTo>
                    <a:cubicBezTo>
                      <a:pt x="26" y="64"/>
                      <a:pt x="26" y="64"/>
                      <a:pt x="26" y="64"/>
                    </a:cubicBezTo>
                    <a:cubicBezTo>
                      <a:pt x="27" y="64"/>
                      <a:pt x="27" y="64"/>
                      <a:pt x="27" y="64"/>
                    </a:cubicBezTo>
                    <a:cubicBezTo>
                      <a:pt x="27" y="63"/>
                      <a:pt x="23" y="63"/>
                      <a:pt x="26" y="62"/>
                    </a:cubicBezTo>
                    <a:cubicBezTo>
                      <a:pt x="27" y="62"/>
                      <a:pt x="27" y="63"/>
                      <a:pt x="28" y="63"/>
                    </a:cubicBezTo>
                    <a:cubicBezTo>
                      <a:pt x="29" y="61"/>
                      <a:pt x="20" y="59"/>
                      <a:pt x="25" y="58"/>
                    </a:cubicBezTo>
                    <a:cubicBezTo>
                      <a:pt x="22" y="58"/>
                      <a:pt x="22" y="55"/>
                      <a:pt x="16" y="56"/>
                    </a:cubicBezTo>
                    <a:cubicBezTo>
                      <a:pt x="18" y="55"/>
                      <a:pt x="23" y="55"/>
                      <a:pt x="22" y="54"/>
                    </a:cubicBezTo>
                    <a:cubicBezTo>
                      <a:pt x="17" y="53"/>
                      <a:pt x="24" y="52"/>
                      <a:pt x="21" y="51"/>
                    </a:cubicBezTo>
                    <a:cubicBezTo>
                      <a:pt x="26" y="53"/>
                      <a:pt x="22" y="51"/>
                      <a:pt x="27" y="52"/>
                    </a:cubicBezTo>
                    <a:cubicBezTo>
                      <a:pt x="29" y="51"/>
                      <a:pt x="23" y="49"/>
                      <a:pt x="24" y="48"/>
                    </a:cubicBezTo>
                    <a:cubicBezTo>
                      <a:pt x="28" y="47"/>
                      <a:pt x="28" y="47"/>
                      <a:pt x="28" y="47"/>
                    </a:cubicBezTo>
                    <a:cubicBezTo>
                      <a:pt x="26" y="47"/>
                      <a:pt x="22" y="46"/>
                      <a:pt x="26" y="45"/>
                    </a:cubicBezTo>
                    <a:cubicBezTo>
                      <a:pt x="23" y="45"/>
                      <a:pt x="23" y="45"/>
                      <a:pt x="23" y="45"/>
                    </a:cubicBezTo>
                    <a:cubicBezTo>
                      <a:pt x="24" y="44"/>
                      <a:pt x="23" y="42"/>
                      <a:pt x="27" y="41"/>
                    </a:cubicBezTo>
                    <a:cubicBezTo>
                      <a:pt x="21" y="39"/>
                      <a:pt x="21" y="39"/>
                      <a:pt x="21" y="39"/>
                    </a:cubicBezTo>
                    <a:cubicBezTo>
                      <a:pt x="28" y="37"/>
                      <a:pt x="22" y="34"/>
                      <a:pt x="16" y="32"/>
                    </a:cubicBezTo>
                    <a:cubicBezTo>
                      <a:pt x="16" y="31"/>
                      <a:pt x="17" y="30"/>
                      <a:pt x="19" y="30"/>
                    </a:cubicBezTo>
                    <a:cubicBezTo>
                      <a:pt x="21" y="31"/>
                      <a:pt x="21" y="31"/>
                      <a:pt x="21" y="31"/>
                    </a:cubicBezTo>
                    <a:cubicBezTo>
                      <a:pt x="22" y="30"/>
                      <a:pt x="25" y="28"/>
                      <a:pt x="20" y="27"/>
                    </a:cubicBezTo>
                    <a:cubicBezTo>
                      <a:pt x="18" y="26"/>
                      <a:pt x="24" y="27"/>
                      <a:pt x="25" y="26"/>
                    </a:cubicBezTo>
                    <a:cubicBezTo>
                      <a:pt x="17" y="23"/>
                      <a:pt x="31" y="19"/>
                      <a:pt x="19" y="17"/>
                    </a:cubicBezTo>
                    <a:cubicBezTo>
                      <a:pt x="19" y="18"/>
                      <a:pt x="16" y="20"/>
                      <a:pt x="17" y="22"/>
                    </a:cubicBezTo>
                    <a:cubicBezTo>
                      <a:pt x="15" y="22"/>
                      <a:pt x="13" y="22"/>
                      <a:pt x="13" y="21"/>
                    </a:cubicBezTo>
                    <a:cubicBezTo>
                      <a:pt x="12" y="19"/>
                      <a:pt x="17" y="18"/>
                      <a:pt x="15" y="16"/>
                    </a:cubicBezTo>
                    <a:cubicBezTo>
                      <a:pt x="23" y="17"/>
                      <a:pt x="23" y="17"/>
                      <a:pt x="23" y="17"/>
                    </a:cubicBezTo>
                    <a:cubicBezTo>
                      <a:pt x="31" y="15"/>
                      <a:pt x="13" y="10"/>
                      <a:pt x="24"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51" name="Freeform 646">
                <a:extLst>
                  <a:ext uri="{FF2B5EF4-FFF2-40B4-BE49-F238E27FC236}">
                    <a16:creationId xmlns:a16="http://schemas.microsoft.com/office/drawing/2014/main" id="{B297A895-A473-4623-9F95-D11F8F253C14}"/>
                  </a:ext>
                </a:extLst>
              </p:cNvPr>
              <p:cNvSpPr>
                <a:spLocks/>
              </p:cNvSpPr>
              <p:nvPr/>
            </p:nvSpPr>
            <p:spPr bwMode="auto">
              <a:xfrm>
                <a:off x="3468" y="2647"/>
                <a:ext cx="3" cy="0"/>
              </a:xfrm>
              <a:custGeom>
                <a:avLst/>
                <a:gdLst>
                  <a:gd name="T0" fmla="*/ 0 w 4"/>
                  <a:gd name="T1" fmla="*/ 1 h 1"/>
                  <a:gd name="T2" fmla="*/ 2 w 4"/>
                  <a:gd name="T3" fmla="*/ 0 h 1"/>
                  <a:gd name="T4" fmla="*/ 1 w 4"/>
                  <a:gd name="T5" fmla="*/ 0 h 1"/>
                  <a:gd name="T6" fmla="*/ 0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52" name="Freeform 647">
                <a:extLst>
                  <a:ext uri="{FF2B5EF4-FFF2-40B4-BE49-F238E27FC236}">
                    <a16:creationId xmlns:a16="http://schemas.microsoft.com/office/drawing/2014/main" id="{B7EA4217-8315-4D12-8F5F-FB769D8753F8}"/>
                  </a:ext>
                </a:extLst>
              </p:cNvPr>
              <p:cNvSpPr>
                <a:spLocks/>
              </p:cNvSpPr>
              <p:nvPr/>
            </p:nvSpPr>
            <p:spPr bwMode="auto">
              <a:xfrm>
                <a:off x="3467" y="2646"/>
                <a:ext cx="2" cy="1"/>
              </a:xfrm>
              <a:custGeom>
                <a:avLst/>
                <a:gdLst>
                  <a:gd name="T0" fmla="*/ 2 w 2"/>
                  <a:gd name="T1" fmla="*/ 1 h 1"/>
                  <a:gd name="T2" fmla="*/ 0 w 2"/>
                  <a:gd name="T3" fmla="*/ 0 h 1"/>
                  <a:gd name="T4" fmla="*/ 1 w 2"/>
                  <a:gd name="T5" fmla="*/ 1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0" y="0"/>
                      <a:pt x="0" y="0"/>
                      <a:pt x="0" y="0"/>
                    </a:cubicBezTo>
                    <a:cubicBezTo>
                      <a:pt x="0" y="0"/>
                      <a:pt x="0" y="0"/>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53" name="Freeform 648">
                <a:extLst>
                  <a:ext uri="{FF2B5EF4-FFF2-40B4-BE49-F238E27FC236}">
                    <a16:creationId xmlns:a16="http://schemas.microsoft.com/office/drawing/2014/main" id="{9D480BCA-4961-4F23-8DEC-5CEE30012689}"/>
                  </a:ext>
                </a:extLst>
              </p:cNvPr>
              <p:cNvSpPr>
                <a:spLocks/>
              </p:cNvSpPr>
              <p:nvPr/>
            </p:nvSpPr>
            <p:spPr bwMode="auto">
              <a:xfrm>
                <a:off x="3468" y="2620"/>
                <a:ext cx="1" cy="2"/>
              </a:xfrm>
              <a:custGeom>
                <a:avLst/>
                <a:gdLst>
                  <a:gd name="T0" fmla="*/ 1 w 2"/>
                  <a:gd name="T1" fmla="*/ 2 h 2"/>
                  <a:gd name="T2" fmla="*/ 1 w 2"/>
                  <a:gd name="T3" fmla="*/ 0 h 2"/>
                  <a:gd name="T4" fmla="*/ 1 w 2"/>
                  <a:gd name="T5" fmla="*/ 2 h 2"/>
                  <a:gd name="T6" fmla="*/ 0 60000 65536"/>
                  <a:gd name="T7" fmla="*/ 0 60000 65536"/>
                  <a:gd name="T8" fmla="*/ 0 60000 65536"/>
                </a:gdLst>
                <a:ahLst/>
                <a:cxnLst>
                  <a:cxn ang="T6">
                    <a:pos x="T0" y="T1"/>
                  </a:cxn>
                  <a:cxn ang="T7">
                    <a:pos x="T2" y="T3"/>
                  </a:cxn>
                  <a:cxn ang="T8">
                    <a:pos x="T4" y="T5"/>
                  </a:cxn>
                </a:cxnLst>
                <a:rect l="0" t="0" r="r" b="b"/>
                <a:pathLst>
                  <a:path w="2" h="2">
                    <a:moveTo>
                      <a:pt x="1" y="2"/>
                    </a:moveTo>
                    <a:cubicBezTo>
                      <a:pt x="2" y="1"/>
                      <a:pt x="2" y="1"/>
                      <a:pt x="2" y="0"/>
                    </a:cubicBezTo>
                    <a:cubicBezTo>
                      <a:pt x="1" y="1"/>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54" name="Freeform 649">
                <a:extLst>
                  <a:ext uri="{FF2B5EF4-FFF2-40B4-BE49-F238E27FC236}">
                    <a16:creationId xmlns:a16="http://schemas.microsoft.com/office/drawing/2014/main" id="{6F38982B-1EF2-4BD0-AF0A-02AD61D52A3F}"/>
                  </a:ext>
                </a:extLst>
              </p:cNvPr>
              <p:cNvSpPr>
                <a:spLocks/>
              </p:cNvSpPr>
              <p:nvPr/>
            </p:nvSpPr>
            <p:spPr bwMode="auto">
              <a:xfrm>
                <a:off x="3466" y="2620"/>
                <a:ext cx="1" cy="1"/>
              </a:xfrm>
              <a:custGeom>
                <a:avLst/>
                <a:gdLst>
                  <a:gd name="T0" fmla="*/ 1 w 1"/>
                  <a:gd name="T1" fmla="*/ 0 h 1"/>
                  <a:gd name="T2" fmla="*/ 0 w 1"/>
                  <a:gd name="T3" fmla="*/ 1 h 1"/>
                  <a:gd name="T4" fmla="*/ 1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55" name="Freeform 650">
                <a:extLst>
                  <a:ext uri="{FF2B5EF4-FFF2-40B4-BE49-F238E27FC236}">
                    <a16:creationId xmlns:a16="http://schemas.microsoft.com/office/drawing/2014/main" id="{0C4EF8D1-B5C8-49E3-AFD2-DFF4A8330476}"/>
                  </a:ext>
                </a:extLst>
              </p:cNvPr>
              <p:cNvSpPr>
                <a:spLocks/>
              </p:cNvSpPr>
              <p:nvPr/>
            </p:nvSpPr>
            <p:spPr bwMode="auto">
              <a:xfrm>
                <a:off x="3451" y="2576"/>
                <a:ext cx="21" cy="44"/>
              </a:xfrm>
              <a:custGeom>
                <a:avLst/>
                <a:gdLst>
                  <a:gd name="T0" fmla="*/ 10 w 24"/>
                  <a:gd name="T1" fmla="*/ 5 h 51"/>
                  <a:gd name="T2" fmla="*/ 8 w 24"/>
                  <a:gd name="T3" fmla="*/ 3 h 51"/>
                  <a:gd name="T4" fmla="*/ 10 w 24"/>
                  <a:gd name="T5" fmla="*/ 3 h 51"/>
                  <a:gd name="T6" fmla="*/ 5 w 24"/>
                  <a:gd name="T7" fmla="*/ 0 h 51"/>
                  <a:gd name="T8" fmla="*/ 6 w 24"/>
                  <a:gd name="T9" fmla="*/ 14 h 51"/>
                  <a:gd name="T10" fmla="*/ 4 w 24"/>
                  <a:gd name="T11" fmla="*/ 13 h 51"/>
                  <a:gd name="T12" fmla="*/ 8 w 24"/>
                  <a:gd name="T13" fmla="*/ 18 h 51"/>
                  <a:gd name="T14" fmla="*/ 4 w 24"/>
                  <a:gd name="T15" fmla="*/ 17 h 51"/>
                  <a:gd name="T16" fmla="*/ 4 w 24"/>
                  <a:gd name="T17" fmla="*/ 21 h 51"/>
                  <a:gd name="T18" fmla="*/ 6 w 24"/>
                  <a:gd name="T19" fmla="*/ 21 h 51"/>
                  <a:gd name="T20" fmla="*/ 5 w 24"/>
                  <a:gd name="T21" fmla="*/ 21 h 51"/>
                  <a:gd name="T22" fmla="*/ 6 w 24"/>
                  <a:gd name="T23" fmla="*/ 21 h 51"/>
                  <a:gd name="T24" fmla="*/ 6 w 24"/>
                  <a:gd name="T25" fmla="*/ 22 h 51"/>
                  <a:gd name="T26" fmla="*/ 5 w 24"/>
                  <a:gd name="T27" fmla="*/ 22 h 51"/>
                  <a:gd name="T28" fmla="*/ 7 w 24"/>
                  <a:gd name="T29" fmla="*/ 24 h 51"/>
                  <a:gd name="T30" fmla="*/ 4 w 24"/>
                  <a:gd name="T31" fmla="*/ 24 h 51"/>
                  <a:gd name="T32" fmla="*/ 8 w 24"/>
                  <a:gd name="T33" fmla="*/ 28 h 51"/>
                  <a:gd name="T34" fmla="*/ 10 w 24"/>
                  <a:gd name="T35" fmla="*/ 28 h 51"/>
                  <a:gd name="T36" fmla="*/ 8 w 24"/>
                  <a:gd name="T37" fmla="*/ 25 h 51"/>
                  <a:gd name="T38" fmla="*/ 8 w 24"/>
                  <a:gd name="T39" fmla="*/ 25 h 51"/>
                  <a:gd name="T40" fmla="*/ 8 w 24"/>
                  <a:gd name="T41" fmla="*/ 23 h 51"/>
                  <a:gd name="T42" fmla="*/ 10 w 24"/>
                  <a:gd name="T43" fmla="*/ 24 h 51"/>
                  <a:gd name="T44" fmla="*/ 12 w 24"/>
                  <a:gd name="T45" fmla="*/ 22 h 51"/>
                  <a:gd name="T46" fmla="*/ 13 w 24"/>
                  <a:gd name="T47" fmla="*/ 22 h 51"/>
                  <a:gd name="T48" fmla="*/ 12 w 24"/>
                  <a:gd name="T49" fmla="*/ 21 h 51"/>
                  <a:gd name="T50" fmla="*/ 10 w 24"/>
                  <a:gd name="T51" fmla="*/ 21 h 51"/>
                  <a:gd name="T52" fmla="*/ 7 w 24"/>
                  <a:gd name="T53" fmla="*/ 20 h 51"/>
                  <a:gd name="T54" fmla="*/ 7 w 24"/>
                  <a:gd name="T55" fmla="*/ 19 h 51"/>
                  <a:gd name="T56" fmla="*/ 10 w 24"/>
                  <a:gd name="T57" fmla="*/ 20 h 51"/>
                  <a:gd name="T58" fmla="*/ 9 w 24"/>
                  <a:gd name="T59" fmla="*/ 19 h 51"/>
                  <a:gd name="T60" fmla="*/ 12 w 24"/>
                  <a:gd name="T61" fmla="*/ 19 h 51"/>
                  <a:gd name="T62" fmla="*/ 9 w 24"/>
                  <a:gd name="T63" fmla="*/ 18 h 51"/>
                  <a:gd name="T64" fmla="*/ 9 w 24"/>
                  <a:gd name="T65" fmla="*/ 13 h 51"/>
                  <a:gd name="T66" fmla="*/ 11 w 24"/>
                  <a:gd name="T67" fmla="*/ 14 h 51"/>
                  <a:gd name="T68" fmla="*/ 9 w 24"/>
                  <a:gd name="T69" fmla="*/ 13 h 51"/>
                  <a:gd name="T70" fmla="*/ 10 w 24"/>
                  <a:gd name="T71" fmla="*/ 9 h 51"/>
                  <a:gd name="T72" fmla="*/ 9 w 24"/>
                  <a:gd name="T73" fmla="*/ 9 h 51"/>
                  <a:gd name="T74" fmla="*/ 10 w 24"/>
                  <a:gd name="T75" fmla="*/ 6 h 51"/>
                  <a:gd name="T76" fmla="*/ 10 w 24"/>
                  <a:gd name="T77" fmla="*/ 6 h 51"/>
                  <a:gd name="T78" fmla="*/ 6 w 24"/>
                  <a:gd name="T79" fmla="*/ 3 h 51"/>
                  <a:gd name="T80" fmla="*/ 10 w 24"/>
                  <a:gd name="T81" fmla="*/ 5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 h="51">
                    <a:moveTo>
                      <a:pt x="17" y="9"/>
                    </a:moveTo>
                    <a:cubicBezTo>
                      <a:pt x="13" y="6"/>
                      <a:pt x="13" y="6"/>
                      <a:pt x="13" y="6"/>
                    </a:cubicBezTo>
                    <a:cubicBezTo>
                      <a:pt x="15" y="6"/>
                      <a:pt x="13" y="3"/>
                      <a:pt x="17" y="5"/>
                    </a:cubicBezTo>
                    <a:cubicBezTo>
                      <a:pt x="11" y="3"/>
                      <a:pt x="17" y="1"/>
                      <a:pt x="9" y="0"/>
                    </a:cubicBezTo>
                    <a:cubicBezTo>
                      <a:pt x="11" y="7"/>
                      <a:pt x="4" y="16"/>
                      <a:pt x="10" y="25"/>
                    </a:cubicBezTo>
                    <a:cubicBezTo>
                      <a:pt x="7" y="23"/>
                      <a:pt x="7" y="23"/>
                      <a:pt x="7" y="23"/>
                    </a:cubicBezTo>
                    <a:cubicBezTo>
                      <a:pt x="13" y="28"/>
                      <a:pt x="0" y="28"/>
                      <a:pt x="12" y="32"/>
                    </a:cubicBezTo>
                    <a:cubicBezTo>
                      <a:pt x="6" y="31"/>
                      <a:pt x="6" y="31"/>
                      <a:pt x="6" y="31"/>
                    </a:cubicBezTo>
                    <a:cubicBezTo>
                      <a:pt x="4" y="33"/>
                      <a:pt x="14" y="36"/>
                      <a:pt x="7" y="37"/>
                    </a:cubicBezTo>
                    <a:cubicBezTo>
                      <a:pt x="10" y="37"/>
                      <a:pt x="10" y="37"/>
                      <a:pt x="10" y="37"/>
                    </a:cubicBezTo>
                    <a:cubicBezTo>
                      <a:pt x="9" y="38"/>
                      <a:pt x="9" y="38"/>
                      <a:pt x="9" y="38"/>
                    </a:cubicBezTo>
                    <a:cubicBezTo>
                      <a:pt x="10" y="38"/>
                      <a:pt x="10" y="38"/>
                      <a:pt x="10" y="38"/>
                    </a:cubicBezTo>
                    <a:cubicBezTo>
                      <a:pt x="12" y="40"/>
                      <a:pt x="12" y="40"/>
                      <a:pt x="10" y="41"/>
                    </a:cubicBezTo>
                    <a:cubicBezTo>
                      <a:pt x="8" y="41"/>
                      <a:pt x="9" y="41"/>
                      <a:pt x="9" y="40"/>
                    </a:cubicBezTo>
                    <a:cubicBezTo>
                      <a:pt x="7" y="41"/>
                      <a:pt x="11" y="42"/>
                      <a:pt x="11" y="43"/>
                    </a:cubicBezTo>
                    <a:cubicBezTo>
                      <a:pt x="9" y="44"/>
                      <a:pt x="8" y="43"/>
                      <a:pt x="7" y="43"/>
                    </a:cubicBezTo>
                    <a:cubicBezTo>
                      <a:pt x="9" y="46"/>
                      <a:pt x="3" y="47"/>
                      <a:pt x="12" y="50"/>
                    </a:cubicBezTo>
                    <a:cubicBezTo>
                      <a:pt x="14" y="50"/>
                      <a:pt x="15" y="49"/>
                      <a:pt x="16" y="51"/>
                    </a:cubicBezTo>
                    <a:cubicBezTo>
                      <a:pt x="19" y="49"/>
                      <a:pt x="16" y="47"/>
                      <a:pt x="13" y="45"/>
                    </a:cubicBezTo>
                    <a:cubicBezTo>
                      <a:pt x="13" y="45"/>
                      <a:pt x="13" y="45"/>
                      <a:pt x="13" y="45"/>
                    </a:cubicBezTo>
                    <a:cubicBezTo>
                      <a:pt x="4" y="43"/>
                      <a:pt x="15" y="44"/>
                      <a:pt x="12" y="42"/>
                    </a:cubicBezTo>
                    <a:cubicBezTo>
                      <a:pt x="15" y="43"/>
                      <a:pt x="15" y="44"/>
                      <a:pt x="17" y="44"/>
                    </a:cubicBezTo>
                    <a:cubicBezTo>
                      <a:pt x="24" y="42"/>
                      <a:pt x="12" y="40"/>
                      <a:pt x="21" y="39"/>
                    </a:cubicBezTo>
                    <a:cubicBezTo>
                      <a:pt x="22" y="39"/>
                      <a:pt x="22" y="39"/>
                      <a:pt x="22" y="39"/>
                    </a:cubicBezTo>
                    <a:cubicBezTo>
                      <a:pt x="23" y="39"/>
                      <a:pt x="21" y="38"/>
                      <a:pt x="20" y="37"/>
                    </a:cubicBezTo>
                    <a:cubicBezTo>
                      <a:pt x="17" y="38"/>
                      <a:pt x="17" y="38"/>
                      <a:pt x="17" y="38"/>
                    </a:cubicBezTo>
                    <a:cubicBezTo>
                      <a:pt x="16" y="38"/>
                      <a:pt x="12" y="37"/>
                      <a:pt x="11" y="36"/>
                    </a:cubicBezTo>
                    <a:cubicBezTo>
                      <a:pt x="15" y="36"/>
                      <a:pt x="9" y="35"/>
                      <a:pt x="11" y="34"/>
                    </a:cubicBezTo>
                    <a:cubicBezTo>
                      <a:pt x="15" y="34"/>
                      <a:pt x="14" y="36"/>
                      <a:pt x="16" y="36"/>
                    </a:cubicBezTo>
                    <a:cubicBezTo>
                      <a:pt x="14" y="35"/>
                      <a:pt x="14" y="35"/>
                      <a:pt x="14" y="35"/>
                    </a:cubicBezTo>
                    <a:cubicBezTo>
                      <a:pt x="14" y="33"/>
                      <a:pt x="18" y="34"/>
                      <a:pt x="20" y="34"/>
                    </a:cubicBezTo>
                    <a:cubicBezTo>
                      <a:pt x="18" y="32"/>
                      <a:pt x="18" y="34"/>
                      <a:pt x="14" y="33"/>
                    </a:cubicBezTo>
                    <a:cubicBezTo>
                      <a:pt x="19" y="32"/>
                      <a:pt x="18" y="26"/>
                      <a:pt x="15" y="23"/>
                    </a:cubicBezTo>
                    <a:cubicBezTo>
                      <a:pt x="15" y="24"/>
                      <a:pt x="19" y="24"/>
                      <a:pt x="18" y="25"/>
                    </a:cubicBezTo>
                    <a:cubicBezTo>
                      <a:pt x="19" y="25"/>
                      <a:pt x="17" y="23"/>
                      <a:pt x="14" y="23"/>
                    </a:cubicBezTo>
                    <a:cubicBezTo>
                      <a:pt x="12" y="20"/>
                      <a:pt x="14" y="18"/>
                      <a:pt x="17" y="17"/>
                    </a:cubicBezTo>
                    <a:cubicBezTo>
                      <a:pt x="14" y="17"/>
                      <a:pt x="14" y="17"/>
                      <a:pt x="14" y="17"/>
                    </a:cubicBezTo>
                    <a:cubicBezTo>
                      <a:pt x="10" y="15"/>
                      <a:pt x="18" y="14"/>
                      <a:pt x="16" y="11"/>
                    </a:cubicBezTo>
                    <a:cubicBezTo>
                      <a:pt x="16" y="11"/>
                      <a:pt x="16" y="11"/>
                      <a:pt x="16" y="11"/>
                    </a:cubicBezTo>
                    <a:cubicBezTo>
                      <a:pt x="16" y="10"/>
                      <a:pt x="9" y="8"/>
                      <a:pt x="10" y="7"/>
                    </a:cubicBezTo>
                    <a:cubicBezTo>
                      <a:pt x="14" y="8"/>
                      <a:pt x="13" y="9"/>
                      <a:pt x="17"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56" name="Freeform 651">
                <a:extLst>
                  <a:ext uri="{FF2B5EF4-FFF2-40B4-BE49-F238E27FC236}">
                    <a16:creationId xmlns:a16="http://schemas.microsoft.com/office/drawing/2014/main" id="{F6727EEC-0525-4E0A-B8F7-3EFD9301516F}"/>
                  </a:ext>
                </a:extLst>
              </p:cNvPr>
              <p:cNvSpPr>
                <a:spLocks/>
              </p:cNvSpPr>
              <p:nvPr/>
            </p:nvSpPr>
            <p:spPr bwMode="auto">
              <a:xfrm>
                <a:off x="3458" y="2574"/>
                <a:ext cx="8" cy="3"/>
              </a:xfrm>
              <a:custGeom>
                <a:avLst/>
                <a:gdLst>
                  <a:gd name="T0" fmla="*/ 4 w 9"/>
                  <a:gd name="T1" fmla="*/ 1 h 3"/>
                  <a:gd name="T2" fmla="*/ 4 w 9"/>
                  <a:gd name="T3" fmla="*/ 3 h 3"/>
                  <a:gd name="T4" fmla="*/ 1 w 9"/>
                  <a:gd name="T5" fmla="*/ 0 h 3"/>
                  <a:gd name="T6" fmla="*/ 2 w 9"/>
                  <a:gd name="T7" fmla="*/ 2 h 3"/>
                  <a:gd name="T8" fmla="*/ 4 w 9"/>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
                    <a:moveTo>
                      <a:pt x="4" y="1"/>
                    </a:moveTo>
                    <a:cubicBezTo>
                      <a:pt x="8" y="3"/>
                      <a:pt x="8" y="3"/>
                      <a:pt x="8" y="3"/>
                    </a:cubicBezTo>
                    <a:cubicBezTo>
                      <a:pt x="9" y="2"/>
                      <a:pt x="4" y="0"/>
                      <a:pt x="1" y="0"/>
                    </a:cubicBezTo>
                    <a:cubicBezTo>
                      <a:pt x="2" y="1"/>
                      <a:pt x="0" y="1"/>
                      <a:pt x="2" y="2"/>
                    </a:cubicBezTo>
                    <a:cubicBezTo>
                      <a:pt x="3" y="2"/>
                      <a:pt x="4"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57" name="Freeform 652">
                <a:extLst>
                  <a:ext uri="{FF2B5EF4-FFF2-40B4-BE49-F238E27FC236}">
                    <a16:creationId xmlns:a16="http://schemas.microsoft.com/office/drawing/2014/main" id="{5D6792D5-FB3B-4477-99DA-99BE7CAF675E}"/>
                  </a:ext>
                </a:extLst>
              </p:cNvPr>
              <p:cNvSpPr>
                <a:spLocks/>
              </p:cNvSpPr>
              <p:nvPr/>
            </p:nvSpPr>
            <p:spPr bwMode="auto">
              <a:xfrm>
                <a:off x="3456" y="2552"/>
                <a:ext cx="13" cy="22"/>
              </a:xfrm>
              <a:custGeom>
                <a:avLst/>
                <a:gdLst>
                  <a:gd name="T0" fmla="*/ 4 w 15"/>
                  <a:gd name="T1" fmla="*/ 5 h 26"/>
                  <a:gd name="T2" fmla="*/ 3 w 15"/>
                  <a:gd name="T3" fmla="*/ 5 h 26"/>
                  <a:gd name="T4" fmla="*/ 2 w 15"/>
                  <a:gd name="T5" fmla="*/ 9 h 26"/>
                  <a:gd name="T6" fmla="*/ 4 w 15"/>
                  <a:gd name="T7" fmla="*/ 12 h 26"/>
                  <a:gd name="T8" fmla="*/ 3 w 15"/>
                  <a:gd name="T9" fmla="*/ 12 h 26"/>
                  <a:gd name="T10" fmla="*/ 4 w 15"/>
                  <a:gd name="T11" fmla="*/ 14 h 26"/>
                  <a:gd name="T12" fmla="*/ 3 w 15"/>
                  <a:gd name="T13" fmla="*/ 12 h 26"/>
                  <a:gd name="T14" fmla="*/ 4 w 15"/>
                  <a:gd name="T15" fmla="*/ 13 h 26"/>
                  <a:gd name="T16" fmla="*/ 4 w 15"/>
                  <a:gd name="T17" fmla="*/ 12 h 26"/>
                  <a:gd name="T18" fmla="*/ 7 w 15"/>
                  <a:gd name="T19" fmla="*/ 12 h 26"/>
                  <a:gd name="T20" fmla="*/ 3 w 15"/>
                  <a:gd name="T21" fmla="*/ 9 h 26"/>
                  <a:gd name="T22" fmla="*/ 7 w 15"/>
                  <a:gd name="T23" fmla="*/ 10 h 26"/>
                  <a:gd name="T24" fmla="*/ 8 w 15"/>
                  <a:gd name="T25" fmla="*/ 8 h 26"/>
                  <a:gd name="T26" fmla="*/ 7 w 15"/>
                  <a:gd name="T27" fmla="*/ 8 h 26"/>
                  <a:gd name="T28" fmla="*/ 4 w 15"/>
                  <a:gd name="T29" fmla="*/ 8 h 26"/>
                  <a:gd name="T30" fmla="*/ 8 w 15"/>
                  <a:gd name="T31" fmla="*/ 8 h 26"/>
                  <a:gd name="T32" fmla="*/ 8 w 15"/>
                  <a:gd name="T33" fmla="*/ 3 h 26"/>
                  <a:gd name="T34" fmla="*/ 3 w 15"/>
                  <a:gd name="T35" fmla="*/ 3 h 26"/>
                  <a:gd name="T36" fmla="*/ 7 w 15"/>
                  <a:gd name="T37" fmla="*/ 3 h 26"/>
                  <a:gd name="T38" fmla="*/ 8 w 15"/>
                  <a:gd name="T39" fmla="*/ 3 h 26"/>
                  <a:gd name="T40" fmla="*/ 3 w 15"/>
                  <a:gd name="T41" fmla="*/ 0 h 26"/>
                  <a:gd name="T42" fmla="*/ 4 w 15"/>
                  <a:gd name="T43" fmla="*/ 5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26">
                    <a:moveTo>
                      <a:pt x="8" y="10"/>
                    </a:moveTo>
                    <a:cubicBezTo>
                      <a:pt x="5" y="9"/>
                      <a:pt x="5" y="9"/>
                      <a:pt x="5" y="9"/>
                    </a:cubicBezTo>
                    <a:cubicBezTo>
                      <a:pt x="5" y="13"/>
                      <a:pt x="5" y="17"/>
                      <a:pt x="2" y="18"/>
                    </a:cubicBezTo>
                    <a:cubicBezTo>
                      <a:pt x="1" y="19"/>
                      <a:pt x="7" y="21"/>
                      <a:pt x="8" y="22"/>
                    </a:cubicBezTo>
                    <a:cubicBezTo>
                      <a:pt x="4" y="22"/>
                      <a:pt x="4" y="22"/>
                      <a:pt x="4" y="22"/>
                    </a:cubicBezTo>
                    <a:cubicBezTo>
                      <a:pt x="6" y="24"/>
                      <a:pt x="1" y="25"/>
                      <a:pt x="8" y="26"/>
                    </a:cubicBezTo>
                    <a:cubicBezTo>
                      <a:pt x="8" y="26"/>
                      <a:pt x="5" y="24"/>
                      <a:pt x="6" y="24"/>
                    </a:cubicBezTo>
                    <a:cubicBezTo>
                      <a:pt x="8" y="25"/>
                      <a:pt x="8" y="25"/>
                      <a:pt x="8" y="25"/>
                    </a:cubicBezTo>
                    <a:cubicBezTo>
                      <a:pt x="8" y="23"/>
                      <a:pt x="8" y="23"/>
                      <a:pt x="8" y="23"/>
                    </a:cubicBezTo>
                    <a:cubicBezTo>
                      <a:pt x="11" y="24"/>
                      <a:pt x="11" y="24"/>
                      <a:pt x="11" y="24"/>
                    </a:cubicBezTo>
                    <a:cubicBezTo>
                      <a:pt x="15" y="22"/>
                      <a:pt x="2" y="21"/>
                      <a:pt x="6" y="18"/>
                    </a:cubicBezTo>
                    <a:cubicBezTo>
                      <a:pt x="11" y="20"/>
                      <a:pt x="11" y="20"/>
                      <a:pt x="11" y="20"/>
                    </a:cubicBezTo>
                    <a:cubicBezTo>
                      <a:pt x="12" y="18"/>
                      <a:pt x="10" y="16"/>
                      <a:pt x="14" y="16"/>
                    </a:cubicBezTo>
                    <a:cubicBezTo>
                      <a:pt x="14" y="16"/>
                      <a:pt x="11" y="15"/>
                      <a:pt x="12" y="16"/>
                    </a:cubicBezTo>
                    <a:cubicBezTo>
                      <a:pt x="12" y="16"/>
                      <a:pt x="9" y="16"/>
                      <a:pt x="8" y="15"/>
                    </a:cubicBezTo>
                    <a:cubicBezTo>
                      <a:pt x="4" y="11"/>
                      <a:pt x="11" y="16"/>
                      <a:pt x="14" y="15"/>
                    </a:cubicBezTo>
                    <a:cubicBezTo>
                      <a:pt x="10" y="12"/>
                      <a:pt x="8" y="6"/>
                      <a:pt x="13" y="6"/>
                    </a:cubicBezTo>
                    <a:cubicBezTo>
                      <a:pt x="9" y="6"/>
                      <a:pt x="6" y="4"/>
                      <a:pt x="6" y="3"/>
                    </a:cubicBezTo>
                    <a:cubicBezTo>
                      <a:pt x="8" y="3"/>
                      <a:pt x="10" y="4"/>
                      <a:pt x="11" y="5"/>
                    </a:cubicBezTo>
                    <a:cubicBezTo>
                      <a:pt x="12" y="4"/>
                      <a:pt x="14" y="4"/>
                      <a:pt x="13" y="3"/>
                    </a:cubicBezTo>
                    <a:cubicBezTo>
                      <a:pt x="10" y="3"/>
                      <a:pt x="5" y="2"/>
                      <a:pt x="4" y="0"/>
                    </a:cubicBezTo>
                    <a:cubicBezTo>
                      <a:pt x="0" y="2"/>
                      <a:pt x="10" y="7"/>
                      <a:pt x="8"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58" name="Freeform 653">
                <a:extLst>
                  <a:ext uri="{FF2B5EF4-FFF2-40B4-BE49-F238E27FC236}">
                    <a16:creationId xmlns:a16="http://schemas.microsoft.com/office/drawing/2014/main" id="{2EC64CB9-4553-404E-BE4D-93126ECEC064}"/>
                  </a:ext>
                </a:extLst>
              </p:cNvPr>
              <p:cNvSpPr>
                <a:spLocks/>
              </p:cNvSpPr>
              <p:nvPr/>
            </p:nvSpPr>
            <p:spPr bwMode="auto">
              <a:xfrm>
                <a:off x="3460" y="2559"/>
                <a:ext cx="1" cy="1"/>
              </a:xfrm>
              <a:custGeom>
                <a:avLst/>
                <a:gdLst>
                  <a:gd name="T0" fmla="*/ 0 w 1"/>
                  <a:gd name="T1" fmla="*/ 0 h 1"/>
                  <a:gd name="T2" fmla="*/ 1 w 1"/>
                  <a:gd name="T3" fmla="*/ 1 h 1"/>
                  <a:gd name="T4" fmla="*/ 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59" name="Freeform 654">
                <a:extLst>
                  <a:ext uri="{FF2B5EF4-FFF2-40B4-BE49-F238E27FC236}">
                    <a16:creationId xmlns:a16="http://schemas.microsoft.com/office/drawing/2014/main" id="{DD9E5648-E39E-4B61-A52F-F2F6AF533350}"/>
                  </a:ext>
                </a:extLst>
              </p:cNvPr>
              <p:cNvSpPr>
                <a:spLocks/>
              </p:cNvSpPr>
              <p:nvPr/>
            </p:nvSpPr>
            <p:spPr bwMode="auto">
              <a:xfrm>
                <a:off x="3484" y="3247"/>
                <a:ext cx="3" cy="1"/>
              </a:xfrm>
              <a:custGeom>
                <a:avLst/>
                <a:gdLst>
                  <a:gd name="T0" fmla="*/ 2 w 3"/>
                  <a:gd name="T1" fmla="*/ 1 h 1"/>
                  <a:gd name="T2" fmla="*/ 3 w 3"/>
                  <a:gd name="T3" fmla="*/ 0 h 1"/>
                  <a:gd name="T4" fmla="*/ 0 w 3"/>
                  <a:gd name="T5" fmla="*/ 0 h 1"/>
                  <a:gd name="T6" fmla="*/ 2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2" y="1"/>
                    </a:moveTo>
                    <a:lnTo>
                      <a:pt x="3"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60" name="Freeform 655">
                <a:extLst>
                  <a:ext uri="{FF2B5EF4-FFF2-40B4-BE49-F238E27FC236}">
                    <a16:creationId xmlns:a16="http://schemas.microsoft.com/office/drawing/2014/main" id="{749245BF-6CE1-47FB-AC42-226B54744A74}"/>
                  </a:ext>
                </a:extLst>
              </p:cNvPr>
              <p:cNvSpPr>
                <a:spLocks/>
              </p:cNvSpPr>
              <p:nvPr/>
            </p:nvSpPr>
            <p:spPr bwMode="auto">
              <a:xfrm>
                <a:off x="3482" y="3240"/>
                <a:ext cx="14" cy="7"/>
              </a:xfrm>
              <a:custGeom>
                <a:avLst/>
                <a:gdLst>
                  <a:gd name="T0" fmla="*/ 10 w 16"/>
                  <a:gd name="T1" fmla="*/ 1 h 7"/>
                  <a:gd name="T2" fmla="*/ 9 w 16"/>
                  <a:gd name="T3" fmla="*/ 0 h 7"/>
                  <a:gd name="T4" fmla="*/ 0 w 16"/>
                  <a:gd name="T5" fmla="*/ 6 h 7"/>
                  <a:gd name="T6" fmla="*/ 6 w 16"/>
                  <a:gd name="T7" fmla="*/ 6 h 7"/>
                  <a:gd name="T8" fmla="*/ 4 w 16"/>
                  <a:gd name="T9" fmla="*/ 4 h 7"/>
                  <a:gd name="T10" fmla="*/ 8 w 16"/>
                  <a:gd name="T11" fmla="*/ 5 h 7"/>
                  <a:gd name="T12" fmla="*/ 7 w 16"/>
                  <a:gd name="T13" fmla="*/ 2 h 7"/>
                  <a:gd name="T14" fmla="*/ 10 w 16"/>
                  <a:gd name="T15" fmla="*/ 1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7">
                    <a:moveTo>
                      <a:pt x="16" y="1"/>
                    </a:moveTo>
                    <a:cubicBezTo>
                      <a:pt x="14" y="0"/>
                      <a:pt x="14" y="0"/>
                      <a:pt x="14" y="0"/>
                    </a:cubicBezTo>
                    <a:cubicBezTo>
                      <a:pt x="4" y="3"/>
                      <a:pt x="7" y="1"/>
                      <a:pt x="0" y="6"/>
                    </a:cubicBezTo>
                    <a:cubicBezTo>
                      <a:pt x="2" y="6"/>
                      <a:pt x="6" y="7"/>
                      <a:pt x="10" y="6"/>
                    </a:cubicBezTo>
                    <a:cubicBezTo>
                      <a:pt x="9" y="6"/>
                      <a:pt x="5" y="6"/>
                      <a:pt x="6" y="4"/>
                    </a:cubicBezTo>
                    <a:cubicBezTo>
                      <a:pt x="9" y="4"/>
                      <a:pt x="9" y="5"/>
                      <a:pt x="13" y="5"/>
                    </a:cubicBezTo>
                    <a:cubicBezTo>
                      <a:pt x="16" y="2"/>
                      <a:pt x="10" y="4"/>
                      <a:pt x="11" y="2"/>
                    </a:cubicBezTo>
                    <a:lnTo>
                      <a:pt x="16"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61" name="Freeform 656">
                <a:extLst>
                  <a:ext uri="{FF2B5EF4-FFF2-40B4-BE49-F238E27FC236}">
                    <a16:creationId xmlns:a16="http://schemas.microsoft.com/office/drawing/2014/main" id="{27E4BDA8-3978-46DF-AD32-DE569765D12B}"/>
                  </a:ext>
                </a:extLst>
              </p:cNvPr>
              <p:cNvSpPr>
                <a:spLocks/>
              </p:cNvSpPr>
              <p:nvPr/>
            </p:nvSpPr>
            <p:spPr bwMode="auto">
              <a:xfrm>
                <a:off x="3487" y="3241"/>
                <a:ext cx="4" cy="1"/>
              </a:xfrm>
              <a:custGeom>
                <a:avLst/>
                <a:gdLst>
                  <a:gd name="T0" fmla="*/ 0 w 5"/>
                  <a:gd name="T1" fmla="*/ 1 h 1"/>
                  <a:gd name="T2" fmla="*/ 2 w 5"/>
                  <a:gd name="T3" fmla="*/ 0 h 1"/>
                  <a:gd name="T4" fmla="*/ 0 w 5"/>
                  <a:gd name="T5" fmla="*/ 1 h 1"/>
                  <a:gd name="T6" fmla="*/ 0 60000 65536"/>
                  <a:gd name="T7" fmla="*/ 0 60000 65536"/>
                  <a:gd name="T8" fmla="*/ 0 60000 65536"/>
                </a:gdLst>
                <a:ahLst/>
                <a:cxnLst>
                  <a:cxn ang="T6">
                    <a:pos x="T0" y="T1"/>
                  </a:cxn>
                  <a:cxn ang="T7">
                    <a:pos x="T2" y="T3"/>
                  </a:cxn>
                  <a:cxn ang="T8">
                    <a:pos x="T4" y="T5"/>
                  </a:cxn>
                </a:cxnLst>
                <a:rect l="0" t="0" r="r" b="b"/>
                <a:pathLst>
                  <a:path w="5" h="1">
                    <a:moveTo>
                      <a:pt x="0" y="1"/>
                    </a:moveTo>
                    <a:cubicBezTo>
                      <a:pt x="5" y="0"/>
                      <a:pt x="5" y="0"/>
                      <a:pt x="5" y="0"/>
                    </a:cubicBezTo>
                    <a:cubicBezTo>
                      <a:pt x="4"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62" name="Freeform 657">
                <a:extLst>
                  <a:ext uri="{FF2B5EF4-FFF2-40B4-BE49-F238E27FC236}">
                    <a16:creationId xmlns:a16="http://schemas.microsoft.com/office/drawing/2014/main" id="{0E7FBC38-B9FF-40D0-B4F5-1CFCB1A0675C}"/>
                  </a:ext>
                </a:extLst>
              </p:cNvPr>
              <p:cNvSpPr>
                <a:spLocks/>
              </p:cNvSpPr>
              <p:nvPr/>
            </p:nvSpPr>
            <p:spPr bwMode="auto">
              <a:xfrm>
                <a:off x="3484" y="3240"/>
                <a:ext cx="5" cy="1"/>
              </a:xfrm>
              <a:custGeom>
                <a:avLst/>
                <a:gdLst>
                  <a:gd name="T0" fmla="*/ 2 w 6"/>
                  <a:gd name="T1" fmla="*/ 1 h 1"/>
                  <a:gd name="T2" fmla="*/ 3 w 6"/>
                  <a:gd name="T3" fmla="*/ 0 h 1"/>
                  <a:gd name="T4" fmla="*/ 0 w 6"/>
                  <a:gd name="T5" fmla="*/ 0 h 1"/>
                  <a:gd name="T6" fmla="*/ 2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2" y="1"/>
                    </a:moveTo>
                    <a:cubicBezTo>
                      <a:pt x="2" y="0"/>
                      <a:pt x="6" y="0"/>
                      <a:pt x="6" y="0"/>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63" name="Freeform 658">
                <a:extLst>
                  <a:ext uri="{FF2B5EF4-FFF2-40B4-BE49-F238E27FC236}">
                    <a16:creationId xmlns:a16="http://schemas.microsoft.com/office/drawing/2014/main" id="{3999619D-A82A-4A32-86EF-1CB2218878DE}"/>
                  </a:ext>
                </a:extLst>
              </p:cNvPr>
              <p:cNvSpPr>
                <a:spLocks/>
              </p:cNvSpPr>
              <p:nvPr/>
            </p:nvSpPr>
            <p:spPr bwMode="auto">
              <a:xfrm>
                <a:off x="3484" y="3237"/>
                <a:ext cx="2" cy="1"/>
              </a:xfrm>
              <a:custGeom>
                <a:avLst/>
                <a:gdLst>
                  <a:gd name="T0" fmla="*/ 2 w 2"/>
                  <a:gd name="T1" fmla="*/ 1 h 1"/>
                  <a:gd name="T2" fmla="*/ 1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1" y="0"/>
                      <a:pt x="1"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64" name="Freeform 659">
                <a:extLst>
                  <a:ext uri="{FF2B5EF4-FFF2-40B4-BE49-F238E27FC236}">
                    <a16:creationId xmlns:a16="http://schemas.microsoft.com/office/drawing/2014/main" id="{A1F62433-CC74-472D-BDBF-4F3260667602}"/>
                  </a:ext>
                </a:extLst>
              </p:cNvPr>
              <p:cNvSpPr>
                <a:spLocks/>
              </p:cNvSpPr>
              <p:nvPr/>
            </p:nvSpPr>
            <p:spPr bwMode="auto">
              <a:xfrm>
                <a:off x="3482" y="3235"/>
                <a:ext cx="11" cy="4"/>
              </a:xfrm>
              <a:custGeom>
                <a:avLst/>
                <a:gdLst>
                  <a:gd name="T0" fmla="*/ 3 w 12"/>
                  <a:gd name="T1" fmla="*/ 1 h 4"/>
                  <a:gd name="T2" fmla="*/ 3 w 12"/>
                  <a:gd name="T3" fmla="*/ 2 h 4"/>
                  <a:gd name="T4" fmla="*/ 3 w 12"/>
                  <a:gd name="T5" fmla="*/ 2 h 4"/>
                  <a:gd name="T6" fmla="*/ 6 w 12"/>
                  <a:gd name="T7" fmla="*/ 2 h 4"/>
                  <a:gd name="T8" fmla="*/ 6 w 12"/>
                  <a:gd name="T9" fmla="*/ 4 h 4"/>
                  <a:gd name="T10" fmla="*/ 8 w 12"/>
                  <a:gd name="T11" fmla="*/ 2 h 4"/>
                  <a:gd name="T12" fmla="*/ 3 w 12"/>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4">
                    <a:moveTo>
                      <a:pt x="3" y="1"/>
                    </a:moveTo>
                    <a:cubicBezTo>
                      <a:pt x="0" y="2"/>
                      <a:pt x="2" y="2"/>
                      <a:pt x="3" y="2"/>
                    </a:cubicBezTo>
                    <a:cubicBezTo>
                      <a:pt x="3" y="2"/>
                      <a:pt x="3" y="2"/>
                      <a:pt x="3" y="2"/>
                    </a:cubicBezTo>
                    <a:cubicBezTo>
                      <a:pt x="5" y="1"/>
                      <a:pt x="10" y="1"/>
                      <a:pt x="9" y="2"/>
                    </a:cubicBezTo>
                    <a:cubicBezTo>
                      <a:pt x="10" y="3"/>
                      <a:pt x="6" y="4"/>
                      <a:pt x="9" y="4"/>
                    </a:cubicBezTo>
                    <a:cubicBezTo>
                      <a:pt x="12" y="2"/>
                      <a:pt x="12" y="2"/>
                      <a:pt x="12" y="2"/>
                    </a:cubicBezTo>
                    <a:cubicBezTo>
                      <a:pt x="12" y="0"/>
                      <a:pt x="5"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65" name="Freeform 660">
                <a:extLst>
                  <a:ext uri="{FF2B5EF4-FFF2-40B4-BE49-F238E27FC236}">
                    <a16:creationId xmlns:a16="http://schemas.microsoft.com/office/drawing/2014/main" id="{F42D1DD2-DE1D-48B1-873B-2907C1CD9D53}"/>
                  </a:ext>
                </a:extLst>
              </p:cNvPr>
              <p:cNvSpPr>
                <a:spLocks/>
              </p:cNvSpPr>
              <p:nvPr/>
            </p:nvSpPr>
            <p:spPr bwMode="auto">
              <a:xfrm>
                <a:off x="3486" y="3238"/>
                <a:ext cx="1" cy="0"/>
              </a:xfrm>
              <a:custGeom>
                <a:avLst/>
                <a:gdLst>
                  <a:gd name="T0" fmla="*/ 0 w 1"/>
                  <a:gd name="T1" fmla="*/ 0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0"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66" name="Freeform 661">
                <a:extLst>
                  <a:ext uri="{FF2B5EF4-FFF2-40B4-BE49-F238E27FC236}">
                    <a16:creationId xmlns:a16="http://schemas.microsoft.com/office/drawing/2014/main" id="{EAF7AC86-BFFB-46E7-9714-171F8997A4C0}"/>
                  </a:ext>
                </a:extLst>
              </p:cNvPr>
              <p:cNvSpPr>
                <a:spLocks/>
              </p:cNvSpPr>
              <p:nvPr/>
            </p:nvSpPr>
            <p:spPr bwMode="auto">
              <a:xfrm>
                <a:off x="3486" y="3240"/>
                <a:ext cx="2" cy="0"/>
              </a:xfrm>
              <a:custGeom>
                <a:avLst/>
                <a:gdLst>
                  <a:gd name="T0" fmla="*/ 0 w 2"/>
                  <a:gd name="T1" fmla="*/ 1 w 2"/>
                  <a:gd name="T2" fmla="*/ 2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1" y="0"/>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67" name="Freeform 662">
                <a:extLst>
                  <a:ext uri="{FF2B5EF4-FFF2-40B4-BE49-F238E27FC236}">
                    <a16:creationId xmlns:a16="http://schemas.microsoft.com/office/drawing/2014/main" id="{74AB4DD4-438F-423B-967E-30768036F43C}"/>
                  </a:ext>
                </a:extLst>
              </p:cNvPr>
              <p:cNvSpPr>
                <a:spLocks/>
              </p:cNvSpPr>
              <p:nvPr/>
            </p:nvSpPr>
            <p:spPr bwMode="auto">
              <a:xfrm>
                <a:off x="3483" y="3230"/>
                <a:ext cx="11" cy="5"/>
              </a:xfrm>
              <a:custGeom>
                <a:avLst/>
                <a:gdLst>
                  <a:gd name="T0" fmla="*/ 1 w 13"/>
                  <a:gd name="T1" fmla="*/ 3 h 6"/>
                  <a:gd name="T2" fmla="*/ 3 w 13"/>
                  <a:gd name="T3" fmla="*/ 3 h 6"/>
                  <a:gd name="T4" fmla="*/ 7 w 13"/>
                  <a:gd name="T5" fmla="*/ 2 h 6"/>
                  <a:gd name="T6" fmla="*/ 6 w 13"/>
                  <a:gd name="T7" fmla="*/ 1 h 6"/>
                  <a:gd name="T8" fmla="*/ 1 w 13"/>
                  <a:gd name="T9" fmla="*/ 3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6">
                    <a:moveTo>
                      <a:pt x="1" y="3"/>
                    </a:moveTo>
                    <a:cubicBezTo>
                      <a:pt x="7" y="2"/>
                      <a:pt x="0" y="6"/>
                      <a:pt x="5" y="5"/>
                    </a:cubicBezTo>
                    <a:cubicBezTo>
                      <a:pt x="5" y="4"/>
                      <a:pt x="9" y="2"/>
                      <a:pt x="13" y="2"/>
                    </a:cubicBezTo>
                    <a:cubicBezTo>
                      <a:pt x="11" y="1"/>
                      <a:pt x="11" y="1"/>
                      <a:pt x="11" y="1"/>
                    </a:cubicBezTo>
                    <a:cubicBezTo>
                      <a:pt x="8" y="0"/>
                      <a:pt x="3"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68" name="Freeform 663">
                <a:extLst>
                  <a:ext uri="{FF2B5EF4-FFF2-40B4-BE49-F238E27FC236}">
                    <a16:creationId xmlns:a16="http://schemas.microsoft.com/office/drawing/2014/main" id="{C6E5A5EF-31B4-4E61-A4E1-49E817E33840}"/>
                  </a:ext>
                </a:extLst>
              </p:cNvPr>
              <p:cNvSpPr>
                <a:spLocks/>
              </p:cNvSpPr>
              <p:nvPr/>
            </p:nvSpPr>
            <p:spPr bwMode="auto">
              <a:xfrm>
                <a:off x="3496" y="3228"/>
                <a:ext cx="1" cy="0"/>
              </a:xfrm>
              <a:custGeom>
                <a:avLst/>
                <a:gdLst>
                  <a:gd name="T0" fmla="*/ 1 w 1"/>
                  <a:gd name="T1" fmla="*/ 0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69" name="Freeform 664">
                <a:extLst>
                  <a:ext uri="{FF2B5EF4-FFF2-40B4-BE49-F238E27FC236}">
                    <a16:creationId xmlns:a16="http://schemas.microsoft.com/office/drawing/2014/main" id="{31BDD27E-2900-41B4-9B70-C91B26F19B0F}"/>
                  </a:ext>
                </a:extLst>
              </p:cNvPr>
              <p:cNvSpPr>
                <a:spLocks/>
              </p:cNvSpPr>
              <p:nvPr/>
            </p:nvSpPr>
            <p:spPr bwMode="auto">
              <a:xfrm>
                <a:off x="3486" y="3222"/>
                <a:ext cx="14" cy="8"/>
              </a:xfrm>
              <a:custGeom>
                <a:avLst/>
                <a:gdLst>
                  <a:gd name="T0" fmla="*/ 1 w 16"/>
                  <a:gd name="T1" fmla="*/ 1 h 9"/>
                  <a:gd name="T2" fmla="*/ 4 w 16"/>
                  <a:gd name="T3" fmla="*/ 3 h 9"/>
                  <a:gd name="T4" fmla="*/ 3 w 16"/>
                  <a:gd name="T5" fmla="*/ 3 h 9"/>
                  <a:gd name="T6" fmla="*/ 4 w 16"/>
                  <a:gd name="T7" fmla="*/ 4 h 9"/>
                  <a:gd name="T8" fmla="*/ 0 w 16"/>
                  <a:gd name="T9" fmla="*/ 4 h 9"/>
                  <a:gd name="T10" fmla="*/ 4 w 16"/>
                  <a:gd name="T11" fmla="*/ 4 h 9"/>
                  <a:gd name="T12" fmla="*/ 2 w 16"/>
                  <a:gd name="T13" fmla="*/ 5 h 9"/>
                  <a:gd name="T14" fmla="*/ 5 w 16"/>
                  <a:gd name="T15" fmla="*/ 4 h 9"/>
                  <a:gd name="T16" fmla="*/ 4 w 16"/>
                  <a:gd name="T17" fmla="*/ 4 h 9"/>
                  <a:gd name="T18" fmla="*/ 8 w 16"/>
                  <a:gd name="T19" fmla="*/ 4 h 9"/>
                  <a:gd name="T20" fmla="*/ 10 w 16"/>
                  <a:gd name="T21" fmla="*/ 2 h 9"/>
                  <a:gd name="T22" fmla="*/ 1 w 16"/>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9">
                    <a:moveTo>
                      <a:pt x="1" y="1"/>
                    </a:moveTo>
                    <a:cubicBezTo>
                      <a:pt x="8" y="3"/>
                      <a:pt x="8" y="3"/>
                      <a:pt x="8" y="3"/>
                    </a:cubicBezTo>
                    <a:cubicBezTo>
                      <a:pt x="6" y="3"/>
                      <a:pt x="4" y="4"/>
                      <a:pt x="3" y="3"/>
                    </a:cubicBezTo>
                    <a:cubicBezTo>
                      <a:pt x="2" y="5"/>
                      <a:pt x="6" y="4"/>
                      <a:pt x="6" y="6"/>
                    </a:cubicBezTo>
                    <a:cubicBezTo>
                      <a:pt x="0" y="7"/>
                      <a:pt x="5" y="3"/>
                      <a:pt x="0" y="5"/>
                    </a:cubicBezTo>
                    <a:cubicBezTo>
                      <a:pt x="0" y="6"/>
                      <a:pt x="1" y="7"/>
                      <a:pt x="6" y="7"/>
                    </a:cubicBezTo>
                    <a:cubicBezTo>
                      <a:pt x="2" y="9"/>
                      <a:pt x="2" y="9"/>
                      <a:pt x="2" y="9"/>
                    </a:cubicBezTo>
                    <a:cubicBezTo>
                      <a:pt x="9" y="8"/>
                      <a:pt x="9" y="8"/>
                      <a:pt x="9" y="8"/>
                    </a:cubicBezTo>
                    <a:cubicBezTo>
                      <a:pt x="10" y="7"/>
                      <a:pt x="3" y="7"/>
                      <a:pt x="8" y="6"/>
                    </a:cubicBezTo>
                    <a:cubicBezTo>
                      <a:pt x="11" y="6"/>
                      <a:pt x="11" y="6"/>
                      <a:pt x="12" y="6"/>
                    </a:cubicBezTo>
                    <a:cubicBezTo>
                      <a:pt x="11" y="6"/>
                      <a:pt x="16" y="3"/>
                      <a:pt x="16" y="2"/>
                    </a:cubicBezTo>
                    <a:cubicBezTo>
                      <a:pt x="15" y="0"/>
                      <a:pt x="4" y="2"/>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70" name="Freeform 665">
                <a:extLst>
                  <a:ext uri="{FF2B5EF4-FFF2-40B4-BE49-F238E27FC236}">
                    <a16:creationId xmlns:a16="http://schemas.microsoft.com/office/drawing/2014/main" id="{B1A27011-2DBD-4C49-9AD3-6C80D847E731}"/>
                  </a:ext>
                </a:extLst>
              </p:cNvPr>
              <p:cNvSpPr>
                <a:spLocks/>
              </p:cNvSpPr>
              <p:nvPr/>
            </p:nvSpPr>
            <p:spPr bwMode="auto">
              <a:xfrm>
                <a:off x="3492" y="3222"/>
                <a:ext cx="3" cy="0"/>
              </a:xfrm>
              <a:custGeom>
                <a:avLst/>
                <a:gdLst>
                  <a:gd name="T0" fmla="*/ 1 w 3"/>
                  <a:gd name="T1" fmla="*/ 3 w 3"/>
                  <a:gd name="T2" fmla="*/ 0 w 3"/>
                  <a:gd name="T3" fmla="*/ 1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71" name="Freeform 666">
                <a:extLst>
                  <a:ext uri="{FF2B5EF4-FFF2-40B4-BE49-F238E27FC236}">
                    <a16:creationId xmlns:a16="http://schemas.microsoft.com/office/drawing/2014/main" id="{C64C0722-0309-4449-9E80-48EA75B6BDDE}"/>
                  </a:ext>
                </a:extLst>
              </p:cNvPr>
              <p:cNvSpPr>
                <a:spLocks/>
              </p:cNvSpPr>
              <p:nvPr/>
            </p:nvSpPr>
            <p:spPr bwMode="auto">
              <a:xfrm>
                <a:off x="3485" y="3215"/>
                <a:ext cx="15" cy="7"/>
              </a:xfrm>
              <a:custGeom>
                <a:avLst/>
                <a:gdLst>
                  <a:gd name="T0" fmla="*/ 0 w 17"/>
                  <a:gd name="T1" fmla="*/ 4 h 8"/>
                  <a:gd name="T2" fmla="*/ 4 w 17"/>
                  <a:gd name="T3" fmla="*/ 4 h 8"/>
                  <a:gd name="T4" fmla="*/ 2 w 17"/>
                  <a:gd name="T5" fmla="*/ 4 h 8"/>
                  <a:gd name="T6" fmla="*/ 4 w 17"/>
                  <a:gd name="T7" fmla="*/ 4 h 8"/>
                  <a:gd name="T8" fmla="*/ 4 w 17"/>
                  <a:gd name="T9" fmla="*/ 4 h 8"/>
                  <a:gd name="T10" fmla="*/ 8 w 17"/>
                  <a:gd name="T11" fmla="*/ 3 h 8"/>
                  <a:gd name="T12" fmla="*/ 7 w 17"/>
                  <a:gd name="T13" fmla="*/ 4 h 8"/>
                  <a:gd name="T14" fmla="*/ 5 w 17"/>
                  <a:gd name="T15" fmla="*/ 0 h 8"/>
                  <a:gd name="T16" fmla="*/ 4 w 17"/>
                  <a:gd name="T17" fmla="*/ 2 h 8"/>
                  <a:gd name="T18" fmla="*/ 4 w 17"/>
                  <a:gd name="T19" fmla="*/ 1 h 8"/>
                  <a:gd name="T20" fmla="*/ 0 w 17"/>
                  <a:gd name="T21" fmla="*/ 4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8">
                    <a:moveTo>
                      <a:pt x="0" y="6"/>
                    </a:moveTo>
                    <a:cubicBezTo>
                      <a:pt x="5" y="7"/>
                      <a:pt x="5" y="7"/>
                      <a:pt x="5" y="7"/>
                    </a:cubicBezTo>
                    <a:cubicBezTo>
                      <a:pt x="4" y="7"/>
                      <a:pt x="3" y="8"/>
                      <a:pt x="2" y="8"/>
                    </a:cubicBezTo>
                    <a:cubicBezTo>
                      <a:pt x="3" y="8"/>
                      <a:pt x="6" y="8"/>
                      <a:pt x="7" y="8"/>
                    </a:cubicBezTo>
                    <a:cubicBezTo>
                      <a:pt x="13" y="6"/>
                      <a:pt x="5" y="6"/>
                      <a:pt x="4" y="5"/>
                    </a:cubicBezTo>
                    <a:cubicBezTo>
                      <a:pt x="6" y="2"/>
                      <a:pt x="7" y="5"/>
                      <a:pt x="13" y="3"/>
                    </a:cubicBezTo>
                    <a:cubicBezTo>
                      <a:pt x="13" y="4"/>
                      <a:pt x="11" y="4"/>
                      <a:pt x="11" y="5"/>
                    </a:cubicBezTo>
                    <a:cubicBezTo>
                      <a:pt x="17" y="3"/>
                      <a:pt x="11" y="1"/>
                      <a:pt x="9" y="0"/>
                    </a:cubicBezTo>
                    <a:cubicBezTo>
                      <a:pt x="9" y="1"/>
                      <a:pt x="7" y="1"/>
                      <a:pt x="7" y="2"/>
                    </a:cubicBezTo>
                    <a:cubicBezTo>
                      <a:pt x="5" y="1"/>
                      <a:pt x="5" y="1"/>
                      <a:pt x="5" y="1"/>
                    </a:cubicBezTo>
                    <a:cubicBezTo>
                      <a:pt x="1" y="2"/>
                      <a:pt x="0" y="3"/>
                      <a:pt x="0"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72" name="Freeform 667">
                <a:extLst>
                  <a:ext uri="{FF2B5EF4-FFF2-40B4-BE49-F238E27FC236}">
                    <a16:creationId xmlns:a16="http://schemas.microsoft.com/office/drawing/2014/main" id="{83A1D812-ED98-41D6-87CF-34ED3FF94FF9}"/>
                  </a:ext>
                </a:extLst>
              </p:cNvPr>
              <p:cNvSpPr>
                <a:spLocks/>
              </p:cNvSpPr>
              <p:nvPr/>
            </p:nvSpPr>
            <p:spPr bwMode="auto">
              <a:xfrm>
                <a:off x="3484" y="3222"/>
                <a:ext cx="3" cy="0"/>
              </a:xfrm>
              <a:custGeom>
                <a:avLst/>
                <a:gdLst>
                  <a:gd name="T0" fmla="*/ 2 w 3"/>
                  <a:gd name="T1" fmla="*/ 1 h 1"/>
                  <a:gd name="T2" fmla="*/ 3 w 3"/>
                  <a:gd name="T3" fmla="*/ 0 h 1"/>
                  <a:gd name="T4" fmla="*/ 2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2" y="1"/>
                    </a:moveTo>
                    <a:cubicBezTo>
                      <a:pt x="1" y="0"/>
                      <a:pt x="2" y="0"/>
                      <a:pt x="3" y="0"/>
                    </a:cubicBezTo>
                    <a:cubicBezTo>
                      <a:pt x="1" y="0"/>
                      <a:pt x="0"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73" name="Freeform 668">
                <a:extLst>
                  <a:ext uri="{FF2B5EF4-FFF2-40B4-BE49-F238E27FC236}">
                    <a16:creationId xmlns:a16="http://schemas.microsoft.com/office/drawing/2014/main" id="{A4BB1E2C-E7B6-40DA-A71A-FA3E256580E9}"/>
                  </a:ext>
                </a:extLst>
              </p:cNvPr>
              <p:cNvSpPr>
                <a:spLocks/>
              </p:cNvSpPr>
              <p:nvPr/>
            </p:nvSpPr>
            <p:spPr bwMode="auto">
              <a:xfrm>
                <a:off x="3493" y="3215"/>
                <a:ext cx="1" cy="0"/>
              </a:xfrm>
              <a:custGeom>
                <a:avLst/>
                <a:gdLst>
                  <a:gd name="T0" fmla="*/ 0 w 1"/>
                  <a:gd name="T1" fmla="*/ 0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0"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74" name="Freeform 669">
                <a:extLst>
                  <a:ext uri="{FF2B5EF4-FFF2-40B4-BE49-F238E27FC236}">
                    <a16:creationId xmlns:a16="http://schemas.microsoft.com/office/drawing/2014/main" id="{DA6E4932-E8B0-4078-9DE5-536652D51F7C}"/>
                  </a:ext>
                </a:extLst>
              </p:cNvPr>
              <p:cNvSpPr>
                <a:spLocks/>
              </p:cNvSpPr>
              <p:nvPr/>
            </p:nvSpPr>
            <p:spPr bwMode="auto">
              <a:xfrm>
                <a:off x="3485" y="3215"/>
                <a:ext cx="2" cy="1"/>
              </a:xfrm>
              <a:custGeom>
                <a:avLst/>
                <a:gdLst>
                  <a:gd name="T0" fmla="*/ 1 w 3"/>
                  <a:gd name="T1" fmla="*/ 1 h 2"/>
                  <a:gd name="T2" fmla="*/ 1 w 3"/>
                  <a:gd name="T3" fmla="*/ 0 h 2"/>
                  <a:gd name="T4" fmla="*/ 0 w 3"/>
                  <a:gd name="T5" fmla="*/ 1 h 2"/>
                  <a:gd name="T6" fmla="*/ 1 w 3"/>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2"/>
                    </a:moveTo>
                    <a:cubicBezTo>
                      <a:pt x="3" y="0"/>
                      <a:pt x="3" y="0"/>
                      <a:pt x="3" y="0"/>
                    </a:cubicBezTo>
                    <a:cubicBezTo>
                      <a:pt x="0" y="1"/>
                      <a:pt x="0" y="1"/>
                      <a:pt x="0" y="1"/>
                    </a:cubicBezTo>
                    <a:cubicBezTo>
                      <a:pt x="0" y="1"/>
                      <a:pt x="1"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75" name="Freeform 670">
                <a:extLst>
                  <a:ext uri="{FF2B5EF4-FFF2-40B4-BE49-F238E27FC236}">
                    <a16:creationId xmlns:a16="http://schemas.microsoft.com/office/drawing/2014/main" id="{6876B8E7-2698-4797-9B78-25043B74BC58}"/>
                  </a:ext>
                </a:extLst>
              </p:cNvPr>
              <p:cNvSpPr>
                <a:spLocks/>
              </p:cNvSpPr>
              <p:nvPr/>
            </p:nvSpPr>
            <p:spPr bwMode="auto">
              <a:xfrm>
                <a:off x="3481" y="3172"/>
                <a:ext cx="16" cy="43"/>
              </a:xfrm>
              <a:custGeom>
                <a:avLst/>
                <a:gdLst>
                  <a:gd name="T0" fmla="*/ 8 w 19"/>
                  <a:gd name="T1" fmla="*/ 2 h 50"/>
                  <a:gd name="T2" fmla="*/ 7 w 19"/>
                  <a:gd name="T3" fmla="*/ 3 h 50"/>
                  <a:gd name="T4" fmla="*/ 5 w 19"/>
                  <a:gd name="T5" fmla="*/ 1 h 50"/>
                  <a:gd name="T6" fmla="*/ 2 w 19"/>
                  <a:gd name="T7" fmla="*/ 0 h 50"/>
                  <a:gd name="T8" fmla="*/ 3 w 19"/>
                  <a:gd name="T9" fmla="*/ 3 h 50"/>
                  <a:gd name="T10" fmla="*/ 2 w 19"/>
                  <a:gd name="T11" fmla="*/ 3 h 50"/>
                  <a:gd name="T12" fmla="*/ 3 w 19"/>
                  <a:gd name="T13" fmla="*/ 7 h 50"/>
                  <a:gd name="T14" fmla="*/ 3 w 19"/>
                  <a:gd name="T15" fmla="*/ 9 h 50"/>
                  <a:gd name="T16" fmla="*/ 3 w 19"/>
                  <a:gd name="T17" fmla="*/ 21 h 50"/>
                  <a:gd name="T18" fmla="*/ 5 w 19"/>
                  <a:gd name="T19" fmla="*/ 22 h 50"/>
                  <a:gd name="T20" fmla="*/ 3 w 19"/>
                  <a:gd name="T21" fmla="*/ 22 h 50"/>
                  <a:gd name="T22" fmla="*/ 3 w 19"/>
                  <a:gd name="T23" fmla="*/ 22 h 50"/>
                  <a:gd name="T24" fmla="*/ 3 w 19"/>
                  <a:gd name="T25" fmla="*/ 25 h 50"/>
                  <a:gd name="T26" fmla="*/ 6 w 19"/>
                  <a:gd name="T27" fmla="*/ 25 h 50"/>
                  <a:gd name="T28" fmla="*/ 3 w 19"/>
                  <a:gd name="T29" fmla="*/ 26 h 50"/>
                  <a:gd name="T30" fmla="*/ 5 w 19"/>
                  <a:gd name="T31" fmla="*/ 27 h 50"/>
                  <a:gd name="T32" fmla="*/ 7 w 19"/>
                  <a:gd name="T33" fmla="*/ 25 h 50"/>
                  <a:gd name="T34" fmla="*/ 8 w 19"/>
                  <a:gd name="T35" fmla="*/ 26 h 50"/>
                  <a:gd name="T36" fmla="*/ 4 w 19"/>
                  <a:gd name="T37" fmla="*/ 20 h 50"/>
                  <a:gd name="T38" fmla="*/ 6 w 19"/>
                  <a:gd name="T39" fmla="*/ 20 h 50"/>
                  <a:gd name="T40" fmla="*/ 8 w 19"/>
                  <a:gd name="T41" fmla="*/ 15 h 50"/>
                  <a:gd name="T42" fmla="*/ 5 w 19"/>
                  <a:gd name="T43" fmla="*/ 14 h 50"/>
                  <a:gd name="T44" fmla="*/ 6 w 19"/>
                  <a:gd name="T45" fmla="*/ 13 h 50"/>
                  <a:gd name="T46" fmla="*/ 5 w 19"/>
                  <a:gd name="T47" fmla="*/ 13 h 50"/>
                  <a:gd name="T48" fmla="*/ 7 w 19"/>
                  <a:gd name="T49" fmla="*/ 11 h 50"/>
                  <a:gd name="T50" fmla="*/ 3 w 19"/>
                  <a:gd name="T51" fmla="*/ 11 h 50"/>
                  <a:gd name="T52" fmla="*/ 8 w 19"/>
                  <a:gd name="T53" fmla="*/ 9 h 50"/>
                  <a:gd name="T54" fmla="*/ 6 w 19"/>
                  <a:gd name="T55" fmla="*/ 9 h 50"/>
                  <a:gd name="T56" fmla="*/ 4 w 19"/>
                  <a:gd name="T57" fmla="*/ 8 h 50"/>
                  <a:gd name="T58" fmla="*/ 8 w 19"/>
                  <a:gd name="T59" fmla="*/ 8 h 50"/>
                  <a:gd name="T60" fmla="*/ 6 w 19"/>
                  <a:gd name="T61" fmla="*/ 6 h 50"/>
                  <a:gd name="T62" fmla="*/ 3 w 19"/>
                  <a:gd name="T63" fmla="*/ 6 h 50"/>
                  <a:gd name="T64" fmla="*/ 5 w 19"/>
                  <a:gd name="T65" fmla="*/ 3 h 50"/>
                  <a:gd name="T66" fmla="*/ 8 w 19"/>
                  <a:gd name="T67" fmla="*/ 4 h 50"/>
                  <a:gd name="T68" fmla="*/ 9 w 19"/>
                  <a:gd name="T69" fmla="*/ 3 h 50"/>
                  <a:gd name="T70" fmla="*/ 6 w 19"/>
                  <a:gd name="T71" fmla="*/ 3 h 50"/>
                  <a:gd name="T72" fmla="*/ 8 w 19"/>
                  <a:gd name="T73" fmla="*/ 2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50">
                    <a:moveTo>
                      <a:pt x="17" y="2"/>
                    </a:moveTo>
                    <a:cubicBezTo>
                      <a:pt x="15" y="2"/>
                      <a:pt x="13" y="2"/>
                      <a:pt x="14" y="3"/>
                    </a:cubicBezTo>
                    <a:cubicBezTo>
                      <a:pt x="11" y="3"/>
                      <a:pt x="11" y="1"/>
                      <a:pt x="9" y="1"/>
                    </a:cubicBezTo>
                    <a:cubicBezTo>
                      <a:pt x="7" y="2"/>
                      <a:pt x="6" y="0"/>
                      <a:pt x="2" y="0"/>
                    </a:cubicBezTo>
                    <a:cubicBezTo>
                      <a:pt x="2" y="2"/>
                      <a:pt x="6" y="3"/>
                      <a:pt x="5" y="4"/>
                    </a:cubicBezTo>
                    <a:cubicBezTo>
                      <a:pt x="2" y="4"/>
                      <a:pt x="2" y="4"/>
                      <a:pt x="2" y="4"/>
                    </a:cubicBezTo>
                    <a:cubicBezTo>
                      <a:pt x="4" y="6"/>
                      <a:pt x="6" y="10"/>
                      <a:pt x="3" y="12"/>
                    </a:cubicBezTo>
                    <a:cubicBezTo>
                      <a:pt x="2" y="13"/>
                      <a:pt x="4" y="15"/>
                      <a:pt x="5" y="17"/>
                    </a:cubicBezTo>
                    <a:cubicBezTo>
                      <a:pt x="3" y="24"/>
                      <a:pt x="6" y="31"/>
                      <a:pt x="3" y="38"/>
                    </a:cubicBezTo>
                    <a:cubicBezTo>
                      <a:pt x="9" y="39"/>
                      <a:pt x="9" y="39"/>
                      <a:pt x="9" y="39"/>
                    </a:cubicBezTo>
                    <a:cubicBezTo>
                      <a:pt x="6" y="39"/>
                      <a:pt x="9" y="40"/>
                      <a:pt x="5" y="40"/>
                    </a:cubicBezTo>
                    <a:cubicBezTo>
                      <a:pt x="6" y="40"/>
                      <a:pt x="5" y="39"/>
                      <a:pt x="5" y="39"/>
                    </a:cubicBezTo>
                    <a:cubicBezTo>
                      <a:pt x="0" y="41"/>
                      <a:pt x="6" y="43"/>
                      <a:pt x="4" y="45"/>
                    </a:cubicBezTo>
                    <a:cubicBezTo>
                      <a:pt x="5" y="45"/>
                      <a:pt x="11" y="44"/>
                      <a:pt x="12" y="45"/>
                    </a:cubicBezTo>
                    <a:cubicBezTo>
                      <a:pt x="5" y="45"/>
                      <a:pt x="12" y="47"/>
                      <a:pt x="4" y="48"/>
                    </a:cubicBezTo>
                    <a:cubicBezTo>
                      <a:pt x="2" y="50"/>
                      <a:pt x="10" y="47"/>
                      <a:pt x="9" y="49"/>
                    </a:cubicBezTo>
                    <a:cubicBezTo>
                      <a:pt x="13" y="49"/>
                      <a:pt x="11" y="47"/>
                      <a:pt x="14" y="47"/>
                    </a:cubicBezTo>
                    <a:cubicBezTo>
                      <a:pt x="18" y="47"/>
                      <a:pt x="13" y="49"/>
                      <a:pt x="17" y="48"/>
                    </a:cubicBezTo>
                    <a:cubicBezTo>
                      <a:pt x="19" y="45"/>
                      <a:pt x="10" y="40"/>
                      <a:pt x="8" y="36"/>
                    </a:cubicBezTo>
                    <a:cubicBezTo>
                      <a:pt x="12" y="36"/>
                      <a:pt x="12" y="36"/>
                      <a:pt x="12" y="36"/>
                    </a:cubicBezTo>
                    <a:cubicBezTo>
                      <a:pt x="9" y="34"/>
                      <a:pt x="9" y="30"/>
                      <a:pt x="15" y="28"/>
                    </a:cubicBezTo>
                    <a:cubicBezTo>
                      <a:pt x="11" y="28"/>
                      <a:pt x="17" y="25"/>
                      <a:pt x="9" y="25"/>
                    </a:cubicBezTo>
                    <a:cubicBezTo>
                      <a:pt x="11" y="24"/>
                      <a:pt x="10" y="24"/>
                      <a:pt x="11" y="23"/>
                    </a:cubicBezTo>
                    <a:cubicBezTo>
                      <a:pt x="9" y="23"/>
                      <a:pt x="9" y="23"/>
                      <a:pt x="9" y="23"/>
                    </a:cubicBezTo>
                    <a:cubicBezTo>
                      <a:pt x="9" y="22"/>
                      <a:pt x="13" y="22"/>
                      <a:pt x="13" y="21"/>
                    </a:cubicBezTo>
                    <a:cubicBezTo>
                      <a:pt x="9" y="21"/>
                      <a:pt x="8" y="20"/>
                      <a:pt x="5" y="20"/>
                    </a:cubicBezTo>
                    <a:cubicBezTo>
                      <a:pt x="9" y="18"/>
                      <a:pt x="13" y="17"/>
                      <a:pt x="16" y="16"/>
                    </a:cubicBezTo>
                    <a:cubicBezTo>
                      <a:pt x="12" y="16"/>
                      <a:pt x="12" y="16"/>
                      <a:pt x="12" y="16"/>
                    </a:cubicBezTo>
                    <a:cubicBezTo>
                      <a:pt x="13" y="15"/>
                      <a:pt x="10" y="15"/>
                      <a:pt x="8" y="15"/>
                    </a:cubicBezTo>
                    <a:cubicBezTo>
                      <a:pt x="8" y="14"/>
                      <a:pt x="13" y="14"/>
                      <a:pt x="15" y="14"/>
                    </a:cubicBezTo>
                    <a:cubicBezTo>
                      <a:pt x="17" y="13"/>
                      <a:pt x="8" y="11"/>
                      <a:pt x="11" y="10"/>
                    </a:cubicBezTo>
                    <a:cubicBezTo>
                      <a:pt x="7" y="11"/>
                      <a:pt x="7" y="11"/>
                      <a:pt x="7" y="11"/>
                    </a:cubicBezTo>
                    <a:cubicBezTo>
                      <a:pt x="7" y="9"/>
                      <a:pt x="11" y="8"/>
                      <a:pt x="10" y="6"/>
                    </a:cubicBezTo>
                    <a:cubicBezTo>
                      <a:pt x="15" y="5"/>
                      <a:pt x="14" y="7"/>
                      <a:pt x="16" y="8"/>
                    </a:cubicBezTo>
                    <a:cubicBezTo>
                      <a:pt x="17" y="8"/>
                      <a:pt x="18" y="7"/>
                      <a:pt x="19" y="7"/>
                    </a:cubicBezTo>
                    <a:cubicBezTo>
                      <a:pt x="17" y="6"/>
                      <a:pt x="13" y="4"/>
                      <a:pt x="11" y="3"/>
                    </a:cubicBezTo>
                    <a:cubicBezTo>
                      <a:pt x="17" y="5"/>
                      <a:pt x="17" y="2"/>
                      <a:pt x="17"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76" name="Freeform 671">
                <a:extLst>
                  <a:ext uri="{FF2B5EF4-FFF2-40B4-BE49-F238E27FC236}">
                    <a16:creationId xmlns:a16="http://schemas.microsoft.com/office/drawing/2014/main" id="{34DD63C2-0A4E-4B0D-AF2F-CCAC3EBD5F64}"/>
                  </a:ext>
                </a:extLst>
              </p:cNvPr>
              <p:cNvSpPr>
                <a:spLocks/>
              </p:cNvSpPr>
              <p:nvPr/>
            </p:nvSpPr>
            <p:spPr bwMode="auto">
              <a:xfrm>
                <a:off x="3497" y="3178"/>
                <a:ext cx="2" cy="0"/>
              </a:xfrm>
              <a:custGeom>
                <a:avLst/>
                <a:gdLst>
                  <a:gd name="T0" fmla="*/ 0 w 2"/>
                  <a:gd name="T1" fmla="*/ 0 h 1"/>
                  <a:gd name="T2" fmla="*/ 2 w 2"/>
                  <a:gd name="T3" fmla="*/ 1 h 1"/>
                  <a:gd name="T4" fmla="*/ 2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cubicBezTo>
                      <a:pt x="2" y="1"/>
                      <a:pt x="2" y="1"/>
                      <a:pt x="2" y="1"/>
                    </a:cubicBezTo>
                    <a:cubicBezTo>
                      <a:pt x="2" y="1"/>
                      <a:pt x="2" y="0"/>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77" name="Freeform 672">
                <a:extLst>
                  <a:ext uri="{FF2B5EF4-FFF2-40B4-BE49-F238E27FC236}">
                    <a16:creationId xmlns:a16="http://schemas.microsoft.com/office/drawing/2014/main" id="{EC22B231-2DF9-47A7-AE79-AE51599DDE73}"/>
                  </a:ext>
                </a:extLst>
              </p:cNvPr>
              <p:cNvSpPr>
                <a:spLocks/>
              </p:cNvSpPr>
              <p:nvPr/>
            </p:nvSpPr>
            <p:spPr bwMode="auto">
              <a:xfrm>
                <a:off x="3495" y="3173"/>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78" name="Freeform 673">
                <a:extLst>
                  <a:ext uri="{FF2B5EF4-FFF2-40B4-BE49-F238E27FC236}">
                    <a16:creationId xmlns:a16="http://schemas.microsoft.com/office/drawing/2014/main" id="{640F9362-0805-4A4A-9504-72E8C633C820}"/>
                  </a:ext>
                </a:extLst>
              </p:cNvPr>
              <p:cNvSpPr>
                <a:spLocks/>
              </p:cNvSpPr>
              <p:nvPr/>
            </p:nvSpPr>
            <p:spPr bwMode="auto">
              <a:xfrm>
                <a:off x="3483" y="3181"/>
                <a:ext cx="1" cy="1"/>
              </a:xfrm>
              <a:custGeom>
                <a:avLst/>
                <a:gdLst>
                  <a:gd name="T0" fmla="*/ 0 w 1"/>
                  <a:gd name="T1" fmla="*/ 1 h 1"/>
                  <a:gd name="T2" fmla="*/ 0 w 1"/>
                  <a:gd name="T3" fmla="*/ 1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79" name="Freeform 674">
                <a:extLst>
                  <a:ext uri="{FF2B5EF4-FFF2-40B4-BE49-F238E27FC236}">
                    <a16:creationId xmlns:a16="http://schemas.microsoft.com/office/drawing/2014/main" id="{E45DF68B-FCDA-4EE4-AF13-781E1ED27408}"/>
                  </a:ext>
                </a:extLst>
              </p:cNvPr>
              <p:cNvSpPr>
                <a:spLocks/>
              </p:cNvSpPr>
              <p:nvPr/>
            </p:nvSpPr>
            <p:spPr bwMode="auto">
              <a:xfrm>
                <a:off x="3494" y="3184"/>
                <a:ext cx="4" cy="1"/>
              </a:xfrm>
              <a:custGeom>
                <a:avLst/>
                <a:gdLst>
                  <a:gd name="T0" fmla="*/ 4 w 4"/>
                  <a:gd name="T1" fmla="*/ 0 h 2"/>
                  <a:gd name="T2" fmla="*/ 0 w 4"/>
                  <a:gd name="T3" fmla="*/ 1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0"/>
                    </a:moveTo>
                    <a:cubicBezTo>
                      <a:pt x="0" y="2"/>
                      <a:pt x="0" y="2"/>
                      <a:pt x="0" y="2"/>
                    </a:cubicBezTo>
                    <a:cubicBezTo>
                      <a:pt x="2"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80" name="Freeform 675">
                <a:extLst>
                  <a:ext uri="{FF2B5EF4-FFF2-40B4-BE49-F238E27FC236}">
                    <a16:creationId xmlns:a16="http://schemas.microsoft.com/office/drawing/2014/main" id="{F9463EAE-DD77-49AA-A878-E7C47860BDB2}"/>
                  </a:ext>
                </a:extLst>
              </p:cNvPr>
              <p:cNvSpPr>
                <a:spLocks/>
              </p:cNvSpPr>
              <p:nvPr/>
            </p:nvSpPr>
            <p:spPr bwMode="auto">
              <a:xfrm>
                <a:off x="3494" y="3193"/>
                <a:ext cx="3" cy="1"/>
              </a:xfrm>
              <a:custGeom>
                <a:avLst/>
                <a:gdLst>
                  <a:gd name="T0" fmla="*/ 0 w 4"/>
                  <a:gd name="T1" fmla="*/ 1 h 1"/>
                  <a:gd name="T2" fmla="*/ 2 w 4"/>
                  <a:gd name="T3" fmla="*/ 1 h 1"/>
                  <a:gd name="T4" fmla="*/ 0 w 4"/>
                  <a:gd name="T5" fmla="*/ 1 h 1"/>
                  <a:gd name="T6" fmla="*/ 0 60000 65536"/>
                  <a:gd name="T7" fmla="*/ 0 60000 65536"/>
                  <a:gd name="T8" fmla="*/ 0 60000 65536"/>
                </a:gdLst>
                <a:ahLst/>
                <a:cxnLst>
                  <a:cxn ang="T6">
                    <a:pos x="T0" y="T1"/>
                  </a:cxn>
                  <a:cxn ang="T7">
                    <a:pos x="T2" y="T3"/>
                  </a:cxn>
                  <a:cxn ang="T8">
                    <a:pos x="T4" y="T5"/>
                  </a:cxn>
                </a:cxnLst>
                <a:rect l="0" t="0" r="r" b="b"/>
                <a:pathLst>
                  <a:path w="4" h="1">
                    <a:moveTo>
                      <a:pt x="0" y="1"/>
                    </a:moveTo>
                    <a:cubicBezTo>
                      <a:pt x="3" y="1"/>
                      <a:pt x="3" y="1"/>
                      <a:pt x="3" y="1"/>
                    </a:cubicBezTo>
                    <a:cubicBezTo>
                      <a:pt x="4"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81" name="Freeform 676">
                <a:extLst>
                  <a:ext uri="{FF2B5EF4-FFF2-40B4-BE49-F238E27FC236}">
                    <a16:creationId xmlns:a16="http://schemas.microsoft.com/office/drawing/2014/main" id="{D516ACEA-8217-4123-9F34-36162A3E57AE}"/>
                  </a:ext>
                </a:extLst>
              </p:cNvPr>
              <p:cNvSpPr>
                <a:spLocks/>
              </p:cNvSpPr>
              <p:nvPr/>
            </p:nvSpPr>
            <p:spPr bwMode="auto">
              <a:xfrm>
                <a:off x="3496" y="3174"/>
                <a:ext cx="2" cy="2"/>
              </a:xfrm>
              <a:custGeom>
                <a:avLst/>
                <a:gdLst>
                  <a:gd name="T0" fmla="*/ 2 w 2"/>
                  <a:gd name="T1" fmla="*/ 2 h 2"/>
                  <a:gd name="T2" fmla="*/ 1 w 2"/>
                  <a:gd name="T3" fmla="*/ 1 h 2"/>
                  <a:gd name="T4" fmla="*/ 0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82" name="Freeform 677">
                <a:extLst>
                  <a:ext uri="{FF2B5EF4-FFF2-40B4-BE49-F238E27FC236}">
                    <a16:creationId xmlns:a16="http://schemas.microsoft.com/office/drawing/2014/main" id="{E9C22AB5-DBF9-4B71-AB67-B766307BAFD3}"/>
                  </a:ext>
                </a:extLst>
              </p:cNvPr>
              <p:cNvSpPr>
                <a:spLocks/>
              </p:cNvSpPr>
              <p:nvPr/>
            </p:nvSpPr>
            <p:spPr bwMode="auto">
              <a:xfrm>
                <a:off x="3480" y="3147"/>
                <a:ext cx="20" cy="25"/>
              </a:xfrm>
              <a:custGeom>
                <a:avLst/>
                <a:gdLst>
                  <a:gd name="T0" fmla="*/ 3 w 23"/>
                  <a:gd name="T1" fmla="*/ 1 h 28"/>
                  <a:gd name="T2" fmla="*/ 2 w 23"/>
                  <a:gd name="T3" fmla="*/ 4 h 28"/>
                  <a:gd name="T4" fmla="*/ 7 w 23"/>
                  <a:gd name="T5" fmla="*/ 6 h 28"/>
                  <a:gd name="T6" fmla="*/ 3 w 23"/>
                  <a:gd name="T7" fmla="*/ 5 h 28"/>
                  <a:gd name="T8" fmla="*/ 4 w 23"/>
                  <a:gd name="T9" fmla="*/ 12 h 28"/>
                  <a:gd name="T10" fmla="*/ 3 w 23"/>
                  <a:gd name="T11" fmla="*/ 12 h 28"/>
                  <a:gd name="T12" fmla="*/ 8 w 23"/>
                  <a:gd name="T13" fmla="*/ 15 h 28"/>
                  <a:gd name="T14" fmla="*/ 3 w 23"/>
                  <a:gd name="T15" fmla="*/ 14 h 28"/>
                  <a:gd name="T16" fmla="*/ 3 w 23"/>
                  <a:gd name="T17" fmla="*/ 13 h 28"/>
                  <a:gd name="T18" fmla="*/ 3 w 23"/>
                  <a:gd name="T19" fmla="*/ 17 h 28"/>
                  <a:gd name="T20" fmla="*/ 7 w 23"/>
                  <a:gd name="T21" fmla="*/ 17 h 28"/>
                  <a:gd name="T22" fmla="*/ 10 w 23"/>
                  <a:gd name="T23" fmla="*/ 18 h 28"/>
                  <a:gd name="T24" fmla="*/ 8 w 23"/>
                  <a:gd name="T25" fmla="*/ 15 h 28"/>
                  <a:gd name="T26" fmla="*/ 10 w 23"/>
                  <a:gd name="T27" fmla="*/ 15 h 28"/>
                  <a:gd name="T28" fmla="*/ 9 w 23"/>
                  <a:gd name="T29" fmla="*/ 15 h 28"/>
                  <a:gd name="T30" fmla="*/ 10 w 23"/>
                  <a:gd name="T31" fmla="*/ 15 h 28"/>
                  <a:gd name="T32" fmla="*/ 9 w 23"/>
                  <a:gd name="T33" fmla="*/ 13 h 28"/>
                  <a:gd name="T34" fmla="*/ 9 w 23"/>
                  <a:gd name="T35" fmla="*/ 13 h 28"/>
                  <a:gd name="T36" fmla="*/ 7 w 23"/>
                  <a:gd name="T37" fmla="*/ 12 h 28"/>
                  <a:gd name="T38" fmla="*/ 10 w 23"/>
                  <a:gd name="T39" fmla="*/ 12 h 28"/>
                  <a:gd name="T40" fmla="*/ 8 w 23"/>
                  <a:gd name="T41" fmla="*/ 12 h 28"/>
                  <a:gd name="T42" fmla="*/ 11 w 23"/>
                  <a:gd name="T43" fmla="*/ 9 h 28"/>
                  <a:gd name="T44" fmla="*/ 9 w 23"/>
                  <a:gd name="T45" fmla="*/ 8 h 28"/>
                  <a:gd name="T46" fmla="*/ 10 w 23"/>
                  <a:gd name="T47" fmla="*/ 10 h 28"/>
                  <a:gd name="T48" fmla="*/ 5 w 23"/>
                  <a:gd name="T49" fmla="*/ 10 h 28"/>
                  <a:gd name="T50" fmla="*/ 10 w 23"/>
                  <a:gd name="T51" fmla="*/ 7 h 28"/>
                  <a:gd name="T52" fmla="*/ 9 w 23"/>
                  <a:gd name="T53" fmla="*/ 4 h 28"/>
                  <a:gd name="T54" fmla="*/ 10 w 23"/>
                  <a:gd name="T55" fmla="*/ 4 h 28"/>
                  <a:gd name="T56" fmla="*/ 9 w 23"/>
                  <a:gd name="T57" fmla="*/ 3 h 28"/>
                  <a:gd name="T58" fmla="*/ 8 w 23"/>
                  <a:gd name="T59" fmla="*/ 4 h 28"/>
                  <a:gd name="T60" fmla="*/ 6 w 23"/>
                  <a:gd name="T61" fmla="*/ 3 h 28"/>
                  <a:gd name="T62" fmla="*/ 7 w 23"/>
                  <a:gd name="T63" fmla="*/ 3 h 28"/>
                  <a:gd name="T64" fmla="*/ 3 w 23"/>
                  <a:gd name="T65" fmla="*/ 0 h 28"/>
                  <a:gd name="T66" fmla="*/ 6 w 23"/>
                  <a:gd name="T67" fmla="*/ 3 h 28"/>
                  <a:gd name="T68" fmla="*/ 3 w 23"/>
                  <a:gd name="T69" fmla="*/ 1 h 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28">
                    <a:moveTo>
                      <a:pt x="5" y="1"/>
                    </a:moveTo>
                    <a:cubicBezTo>
                      <a:pt x="1" y="2"/>
                      <a:pt x="3" y="4"/>
                      <a:pt x="2" y="6"/>
                    </a:cubicBezTo>
                    <a:cubicBezTo>
                      <a:pt x="4" y="9"/>
                      <a:pt x="12" y="7"/>
                      <a:pt x="12" y="10"/>
                    </a:cubicBezTo>
                    <a:cubicBezTo>
                      <a:pt x="3" y="9"/>
                      <a:pt x="3" y="9"/>
                      <a:pt x="3" y="9"/>
                    </a:cubicBezTo>
                    <a:cubicBezTo>
                      <a:pt x="3" y="11"/>
                      <a:pt x="0" y="15"/>
                      <a:pt x="8" y="19"/>
                    </a:cubicBezTo>
                    <a:cubicBezTo>
                      <a:pt x="7" y="19"/>
                      <a:pt x="6" y="19"/>
                      <a:pt x="5" y="18"/>
                    </a:cubicBezTo>
                    <a:cubicBezTo>
                      <a:pt x="5" y="20"/>
                      <a:pt x="17" y="21"/>
                      <a:pt x="14" y="23"/>
                    </a:cubicBezTo>
                    <a:cubicBezTo>
                      <a:pt x="9" y="20"/>
                      <a:pt x="9" y="23"/>
                      <a:pt x="3" y="22"/>
                    </a:cubicBezTo>
                    <a:cubicBezTo>
                      <a:pt x="3" y="21"/>
                      <a:pt x="3" y="21"/>
                      <a:pt x="3" y="21"/>
                    </a:cubicBezTo>
                    <a:cubicBezTo>
                      <a:pt x="3" y="23"/>
                      <a:pt x="6" y="25"/>
                      <a:pt x="5" y="26"/>
                    </a:cubicBezTo>
                    <a:cubicBezTo>
                      <a:pt x="8" y="27"/>
                      <a:pt x="11" y="26"/>
                      <a:pt x="12" y="27"/>
                    </a:cubicBezTo>
                    <a:cubicBezTo>
                      <a:pt x="12" y="27"/>
                      <a:pt x="15" y="27"/>
                      <a:pt x="17" y="28"/>
                    </a:cubicBezTo>
                    <a:cubicBezTo>
                      <a:pt x="15" y="26"/>
                      <a:pt x="16" y="25"/>
                      <a:pt x="13" y="24"/>
                    </a:cubicBezTo>
                    <a:cubicBezTo>
                      <a:pt x="16" y="24"/>
                      <a:pt x="14" y="25"/>
                      <a:pt x="17" y="24"/>
                    </a:cubicBezTo>
                    <a:cubicBezTo>
                      <a:pt x="15" y="23"/>
                      <a:pt x="15" y="23"/>
                      <a:pt x="15" y="23"/>
                    </a:cubicBezTo>
                    <a:cubicBezTo>
                      <a:pt x="15" y="22"/>
                      <a:pt x="18" y="24"/>
                      <a:pt x="18" y="23"/>
                    </a:cubicBezTo>
                    <a:cubicBezTo>
                      <a:pt x="17" y="22"/>
                      <a:pt x="15" y="21"/>
                      <a:pt x="15" y="20"/>
                    </a:cubicBezTo>
                    <a:cubicBezTo>
                      <a:pt x="16" y="21"/>
                      <a:pt x="16" y="21"/>
                      <a:pt x="16" y="21"/>
                    </a:cubicBezTo>
                    <a:cubicBezTo>
                      <a:pt x="15" y="20"/>
                      <a:pt x="17" y="19"/>
                      <a:pt x="12" y="19"/>
                    </a:cubicBezTo>
                    <a:cubicBezTo>
                      <a:pt x="17" y="18"/>
                      <a:pt x="17" y="18"/>
                      <a:pt x="17" y="18"/>
                    </a:cubicBezTo>
                    <a:cubicBezTo>
                      <a:pt x="13" y="18"/>
                      <a:pt x="13" y="18"/>
                      <a:pt x="13" y="18"/>
                    </a:cubicBezTo>
                    <a:cubicBezTo>
                      <a:pt x="15" y="16"/>
                      <a:pt x="23" y="16"/>
                      <a:pt x="19" y="13"/>
                    </a:cubicBezTo>
                    <a:cubicBezTo>
                      <a:pt x="18" y="13"/>
                      <a:pt x="16" y="12"/>
                      <a:pt x="16" y="12"/>
                    </a:cubicBezTo>
                    <a:cubicBezTo>
                      <a:pt x="13" y="13"/>
                      <a:pt x="18" y="14"/>
                      <a:pt x="18" y="15"/>
                    </a:cubicBezTo>
                    <a:cubicBezTo>
                      <a:pt x="15" y="15"/>
                      <a:pt x="11" y="12"/>
                      <a:pt x="9" y="14"/>
                    </a:cubicBezTo>
                    <a:cubicBezTo>
                      <a:pt x="13" y="12"/>
                      <a:pt x="9" y="11"/>
                      <a:pt x="17" y="11"/>
                    </a:cubicBezTo>
                    <a:cubicBezTo>
                      <a:pt x="18" y="9"/>
                      <a:pt x="14" y="8"/>
                      <a:pt x="16" y="6"/>
                    </a:cubicBezTo>
                    <a:cubicBezTo>
                      <a:pt x="17" y="7"/>
                      <a:pt x="17" y="7"/>
                      <a:pt x="17" y="7"/>
                    </a:cubicBezTo>
                    <a:cubicBezTo>
                      <a:pt x="12" y="6"/>
                      <a:pt x="20" y="6"/>
                      <a:pt x="15" y="3"/>
                    </a:cubicBezTo>
                    <a:cubicBezTo>
                      <a:pt x="13" y="4"/>
                      <a:pt x="13" y="4"/>
                      <a:pt x="13" y="4"/>
                    </a:cubicBezTo>
                    <a:cubicBezTo>
                      <a:pt x="11" y="4"/>
                      <a:pt x="11" y="3"/>
                      <a:pt x="10" y="3"/>
                    </a:cubicBezTo>
                    <a:cubicBezTo>
                      <a:pt x="11" y="3"/>
                      <a:pt x="11" y="3"/>
                      <a:pt x="12" y="3"/>
                    </a:cubicBezTo>
                    <a:cubicBezTo>
                      <a:pt x="8" y="2"/>
                      <a:pt x="8" y="0"/>
                      <a:pt x="7" y="0"/>
                    </a:cubicBezTo>
                    <a:cubicBezTo>
                      <a:pt x="6" y="0"/>
                      <a:pt x="9" y="2"/>
                      <a:pt x="10" y="3"/>
                    </a:cubicBezTo>
                    <a:cubicBezTo>
                      <a:pt x="8" y="2"/>
                      <a:pt x="4" y="2"/>
                      <a:pt x="5"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83" name="Freeform 678">
                <a:extLst>
                  <a:ext uri="{FF2B5EF4-FFF2-40B4-BE49-F238E27FC236}">
                    <a16:creationId xmlns:a16="http://schemas.microsoft.com/office/drawing/2014/main" id="{4159712B-5031-4E22-8343-9FBB64DEAF3C}"/>
                  </a:ext>
                </a:extLst>
              </p:cNvPr>
              <p:cNvSpPr>
                <a:spLocks/>
              </p:cNvSpPr>
              <p:nvPr/>
            </p:nvSpPr>
            <p:spPr bwMode="auto">
              <a:xfrm>
                <a:off x="3494" y="3165"/>
                <a:ext cx="1" cy="0"/>
              </a:xfrm>
              <a:custGeom>
                <a:avLst/>
                <a:gdLst>
                  <a:gd name="T0" fmla="*/ 1 w 2"/>
                  <a:gd name="T1" fmla="*/ 0 w 2"/>
                  <a:gd name="T2" fmla="*/ 1 w 2"/>
                  <a:gd name="T3" fmla="*/ 0 60000 65536"/>
                  <a:gd name="T4" fmla="*/ 0 60000 65536"/>
                  <a:gd name="T5" fmla="*/ 0 60000 65536"/>
                </a:gdLst>
                <a:ahLst/>
                <a:cxnLst>
                  <a:cxn ang="T3">
                    <a:pos x="T0" y="0"/>
                  </a:cxn>
                  <a:cxn ang="T4">
                    <a:pos x="T1" y="0"/>
                  </a:cxn>
                  <a:cxn ang="T5">
                    <a:pos x="T2" y="0"/>
                  </a:cxn>
                </a:cxnLst>
                <a:rect l="0" t="0" r="r" b="b"/>
                <a:pathLst>
                  <a:path w="2">
                    <a:moveTo>
                      <a:pt x="2" y="0"/>
                    </a:moveTo>
                    <a:cubicBezTo>
                      <a:pt x="0" y="0"/>
                      <a:pt x="0" y="0"/>
                      <a:pt x="0" y="0"/>
                    </a:cubicBezTo>
                    <a:cubicBezTo>
                      <a:pt x="1"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84" name="Freeform 679">
                <a:extLst>
                  <a:ext uri="{FF2B5EF4-FFF2-40B4-BE49-F238E27FC236}">
                    <a16:creationId xmlns:a16="http://schemas.microsoft.com/office/drawing/2014/main" id="{C963A3D4-59EF-4D37-BD4A-7756B5DFAA61}"/>
                  </a:ext>
                </a:extLst>
              </p:cNvPr>
              <p:cNvSpPr>
                <a:spLocks/>
              </p:cNvSpPr>
              <p:nvPr/>
            </p:nvSpPr>
            <p:spPr bwMode="auto">
              <a:xfrm>
                <a:off x="3481" y="3128"/>
                <a:ext cx="22" cy="20"/>
              </a:xfrm>
              <a:custGeom>
                <a:avLst/>
                <a:gdLst>
                  <a:gd name="T0" fmla="*/ 6 w 26"/>
                  <a:gd name="T1" fmla="*/ 9 h 23"/>
                  <a:gd name="T2" fmla="*/ 9 w 26"/>
                  <a:gd name="T3" fmla="*/ 9 h 23"/>
                  <a:gd name="T4" fmla="*/ 4 w 26"/>
                  <a:gd name="T5" fmla="*/ 9 h 23"/>
                  <a:gd name="T6" fmla="*/ 3 w 26"/>
                  <a:gd name="T7" fmla="*/ 7 h 23"/>
                  <a:gd name="T8" fmla="*/ 8 w 26"/>
                  <a:gd name="T9" fmla="*/ 8 h 23"/>
                  <a:gd name="T10" fmla="*/ 8 w 26"/>
                  <a:gd name="T11" fmla="*/ 7 h 23"/>
                  <a:gd name="T12" fmla="*/ 6 w 26"/>
                  <a:gd name="T13" fmla="*/ 7 h 23"/>
                  <a:gd name="T14" fmla="*/ 4 w 26"/>
                  <a:gd name="T15" fmla="*/ 4 h 23"/>
                  <a:gd name="T16" fmla="*/ 5 w 26"/>
                  <a:gd name="T17" fmla="*/ 5 h 23"/>
                  <a:gd name="T18" fmla="*/ 8 w 26"/>
                  <a:gd name="T19" fmla="*/ 4 h 23"/>
                  <a:gd name="T20" fmla="*/ 2 w 26"/>
                  <a:gd name="T21" fmla="*/ 0 h 23"/>
                  <a:gd name="T22" fmla="*/ 2 w 26"/>
                  <a:gd name="T23" fmla="*/ 2 h 23"/>
                  <a:gd name="T24" fmla="*/ 5 w 26"/>
                  <a:gd name="T25" fmla="*/ 3 h 23"/>
                  <a:gd name="T26" fmla="*/ 3 w 26"/>
                  <a:gd name="T27" fmla="*/ 3 h 23"/>
                  <a:gd name="T28" fmla="*/ 3 w 26"/>
                  <a:gd name="T29" fmla="*/ 3 h 23"/>
                  <a:gd name="T30" fmla="*/ 2 w 26"/>
                  <a:gd name="T31" fmla="*/ 10 h 23"/>
                  <a:gd name="T32" fmla="*/ 3 w 26"/>
                  <a:gd name="T33" fmla="*/ 9 h 23"/>
                  <a:gd name="T34" fmla="*/ 3 w 26"/>
                  <a:gd name="T35" fmla="*/ 10 h 23"/>
                  <a:gd name="T36" fmla="*/ 7 w 26"/>
                  <a:gd name="T37" fmla="*/ 10 h 23"/>
                  <a:gd name="T38" fmla="*/ 6 w 26"/>
                  <a:gd name="T39" fmla="*/ 11 h 23"/>
                  <a:gd name="T40" fmla="*/ 9 w 26"/>
                  <a:gd name="T41" fmla="*/ 11 h 23"/>
                  <a:gd name="T42" fmla="*/ 10 w 26"/>
                  <a:gd name="T43" fmla="*/ 13 h 23"/>
                  <a:gd name="T44" fmla="*/ 11 w 26"/>
                  <a:gd name="T45" fmla="*/ 10 h 23"/>
                  <a:gd name="T46" fmla="*/ 6 w 26"/>
                  <a:gd name="T47" fmla="*/ 9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23">
                    <a:moveTo>
                      <a:pt x="12" y="16"/>
                    </a:moveTo>
                    <a:cubicBezTo>
                      <a:pt x="13" y="15"/>
                      <a:pt x="16" y="17"/>
                      <a:pt x="18" y="16"/>
                    </a:cubicBezTo>
                    <a:cubicBezTo>
                      <a:pt x="15" y="14"/>
                      <a:pt x="12" y="16"/>
                      <a:pt x="8" y="15"/>
                    </a:cubicBezTo>
                    <a:cubicBezTo>
                      <a:pt x="10" y="14"/>
                      <a:pt x="6" y="13"/>
                      <a:pt x="6" y="12"/>
                    </a:cubicBezTo>
                    <a:cubicBezTo>
                      <a:pt x="8" y="13"/>
                      <a:pt x="14" y="13"/>
                      <a:pt x="15" y="13"/>
                    </a:cubicBezTo>
                    <a:cubicBezTo>
                      <a:pt x="14" y="13"/>
                      <a:pt x="16" y="12"/>
                      <a:pt x="17" y="11"/>
                    </a:cubicBezTo>
                    <a:cubicBezTo>
                      <a:pt x="13" y="13"/>
                      <a:pt x="15" y="9"/>
                      <a:pt x="11" y="11"/>
                    </a:cubicBezTo>
                    <a:cubicBezTo>
                      <a:pt x="8" y="10"/>
                      <a:pt x="6" y="8"/>
                      <a:pt x="8" y="8"/>
                    </a:cubicBezTo>
                    <a:cubicBezTo>
                      <a:pt x="10" y="8"/>
                      <a:pt x="10" y="9"/>
                      <a:pt x="10" y="9"/>
                    </a:cubicBezTo>
                    <a:cubicBezTo>
                      <a:pt x="14" y="10"/>
                      <a:pt x="12" y="8"/>
                      <a:pt x="17" y="8"/>
                    </a:cubicBezTo>
                    <a:cubicBezTo>
                      <a:pt x="11" y="6"/>
                      <a:pt x="12" y="0"/>
                      <a:pt x="2" y="0"/>
                    </a:cubicBezTo>
                    <a:cubicBezTo>
                      <a:pt x="0" y="1"/>
                      <a:pt x="2" y="2"/>
                      <a:pt x="2" y="2"/>
                    </a:cubicBezTo>
                    <a:cubicBezTo>
                      <a:pt x="5" y="1"/>
                      <a:pt x="8" y="3"/>
                      <a:pt x="9" y="3"/>
                    </a:cubicBezTo>
                    <a:cubicBezTo>
                      <a:pt x="8" y="4"/>
                      <a:pt x="11" y="6"/>
                      <a:pt x="7" y="5"/>
                    </a:cubicBezTo>
                    <a:cubicBezTo>
                      <a:pt x="4" y="3"/>
                      <a:pt x="4" y="3"/>
                      <a:pt x="4" y="3"/>
                    </a:cubicBezTo>
                    <a:cubicBezTo>
                      <a:pt x="1" y="7"/>
                      <a:pt x="1" y="13"/>
                      <a:pt x="2" y="17"/>
                    </a:cubicBezTo>
                    <a:cubicBezTo>
                      <a:pt x="3" y="15"/>
                      <a:pt x="3" y="15"/>
                      <a:pt x="3" y="15"/>
                    </a:cubicBezTo>
                    <a:cubicBezTo>
                      <a:pt x="5" y="16"/>
                      <a:pt x="5" y="17"/>
                      <a:pt x="6" y="18"/>
                    </a:cubicBezTo>
                    <a:cubicBezTo>
                      <a:pt x="13" y="18"/>
                      <a:pt x="13" y="18"/>
                      <a:pt x="13" y="18"/>
                    </a:cubicBezTo>
                    <a:cubicBezTo>
                      <a:pt x="13" y="18"/>
                      <a:pt x="13" y="19"/>
                      <a:pt x="11" y="19"/>
                    </a:cubicBezTo>
                    <a:cubicBezTo>
                      <a:pt x="14" y="20"/>
                      <a:pt x="15" y="20"/>
                      <a:pt x="18" y="19"/>
                    </a:cubicBezTo>
                    <a:cubicBezTo>
                      <a:pt x="19" y="21"/>
                      <a:pt x="16" y="21"/>
                      <a:pt x="20" y="23"/>
                    </a:cubicBezTo>
                    <a:cubicBezTo>
                      <a:pt x="26" y="21"/>
                      <a:pt x="16" y="20"/>
                      <a:pt x="21" y="18"/>
                    </a:cubicBezTo>
                    <a:lnTo>
                      <a:pt x="12" y="16"/>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85" name="Freeform 680">
                <a:extLst>
                  <a:ext uri="{FF2B5EF4-FFF2-40B4-BE49-F238E27FC236}">
                    <a16:creationId xmlns:a16="http://schemas.microsoft.com/office/drawing/2014/main" id="{FED8D7F2-7974-46E6-9F55-FA0309958A2C}"/>
                  </a:ext>
                </a:extLst>
              </p:cNvPr>
              <p:cNvSpPr>
                <a:spLocks/>
              </p:cNvSpPr>
              <p:nvPr/>
            </p:nvSpPr>
            <p:spPr bwMode="auto">
              <a:xfrm>
                <a:off x="3491" y="3147"/>
                <a:ext cx="3" cy="0"/>
              </a:xfrm>
              <a:custGeom>
                <a:avLst/>
                <a:gdLst>
                  <a:gd name="T0" fmla="*/ 3 w 3"/>
                  <a:gd name="T1" fmla="*/ 0 w 3"/>
                  <a:gd name="T2" fmla="*/ 2 w 3"/>
                  <a:gd name="T3" fmla="*/ 3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3" y="0"/>
                    </a:moveTo>
                    <a:lnTo>
                      <a:pt x="0" y="0"/>
                    </a:lnTo>
                    <a:lnTo>
                      <a:pt x="2" y="0"/>
                    </a:ln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86" name="Freeform 681">
                <a:extLst>
                  <a:ext uri="{FF2B5EF4-FFF2-40B4-BE49-F238E27FC236}">
                    <a16:creationId xmlns:a16="http://schemas.microsoft.com/office/drawing/2014/main" id="{53C32E67-EABB-4536-A25D-D8BE6617599E}"/>
                  </a:ext>
                </a:extLst>
              </p:cNvPr>
              <p:cNvSpPr>
                <a:spLocks/>
              </p:cNvSpPr>
              <p:nvPr/>
            </p:nvSpPr>
            <p:spPr bwMode="auto">
              <a:xfrm>
                <a:off x="3481" y="3145"/>
                <a:ext cx="5" cy="1"/>
              </a:xfrm>
              <a:custGeom>
                <a:avLst/>
                <a:gdLst>
                  <a:gd name="T0" fmla="*/ 0 w 5"/>
                  <a:gd name="T1" fmla="*/ 0 h 1"/>
                  <a:gd name="T2" fmla="*/ 3 w 5"/>
                  <a:gd name="T3" fmla="*/ 1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3" y="1"/>
                      <a:pt x="3" y="1"/>
                      <a:pt x="3" y="1"/>
                    </a:cubicBezTo>
                    <a:cubicBezTo>
                      <a:pt x="5" y="0"/>
                      <a:pt x="3"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87" name="Freeform 682">
                <a:extLst>
                  <a:ext uri="{FF2B5EF4-FFF2-40B4-BE49-F238E27FC236}">
                    <a16:creationId xmlns:a16="http://schemas.microsoft.com/office/drawing/2014/main" id="{CF149CCA-7322-414A-A176-398955BBCA86}"/>
                  </a:ext>
                </a:extLst>
              </p:cNvPr>
              <p:cNvSpPr>
                <a:spLocks/>
              </p:cNvSpPr>
              <p:nvPr/>
            </p:nvSpPr>
            <p:spPr bwMode="auto">
              <a:xfrm>
                <a:off x="3494" y="3133"/>
                <a:ext cx="1" cy="1"/>
              </a:xfrm>
              <a:custGeom>
                <a:avLst/>
                <a:gdLst>
                  <a:gd name="T0" fmla="*/ 1 w 2"/>
                  <a:gd name="T1" fmla="*/ 1 h 2"/>
                  <a:gd name="T2" fmla="*/ 1 w 2"/>
                  <a:gd name="T3" fmla="*/ 0 h 2"/>
                  <a:gd name="T4" fmla="*/ 0 w 2"/>
                  <a:gd name="T5" fmla="*/ 1 h 2"/>
                  <a:gd name="T6" fmla="*/ 1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cubicBezTo>
                      <a:pt x="1" y="0"/>
                      <a:pt x="1" y="0"/>
                      <a:pt x="1" y="0"/>
                    </a:cubicBezTo>
                    <a:cubicBezTo>
                      <a:pt x="0" y="1"/>
                      <a:pt x="0" y="1"/>
                      <a:pt x="0" y="1"/>
                    </a:cubicBezTo>
                    <a:cubicBezTo>
                      <a:pt x="1" y="1"/>
                      <a:pt x="2"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88" name="Freeform 683">
                <a:extLst>
                  <a:ext uri="{FF2B5EF4-FFF2-40B4-BE49-F238E27FC236}">
                    <a16:creationId xmlns:a16="http://schemas.microsoft.com/office/drawing/2014/main" id="{A0652B2C-7C4D-4EFC-880E-D5B3B90C7483}"/>
                  </a:ext>
                </a:extLst>
              </p:cNvPr>
              <p:cNvSpPr>
                <a:spLocks/>
              </p:cNvSpPr>
              <p:nvPr/>
            </p:nvSpPr>
            <p:spPr bwMode="auto">
              <a:xfrm>
                <a:off x="3481" y="3123"/>
                <a:ext cx="12" cy="6"/>
              </a:xfrm>
              <a:custGeom>
                <a:avLst/>
                <a:gdLst>
                  <a:gd name="T0" fmla="*/ 0 w 13"/>
                  <a:gd name="T1" fmla="*/ 0 h 7"/>
                  <a:gd name="T2" fmla="*/ 0 w 13"/>
                  <a:gd name="T3" fmla="*/ 3 h 7"/>
                  <a:gd name="T4" fmla="*/ 8 w 13"/>
                  <a:gd name="T5" fmla="*/ 3 h 7"/>
                  <a:gd name="T6" fmla="*/ 5 w 13"/>
                  <a:gd name="T7" fmla="*/ 3 h 7"/>
                  <a:gd name="T8" fmla="*/ 5 w 13"/>
                  <a:gd name="T9" fmla="*/ 1 h 7"/>
                  <a:gd name="T10" fmla="*/ 0 w 13"/>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7">
                    <a:moveTo>
                      <a:pt x="0" y="0"/>
                    </a:moveTo>
                    <a:cubicBezTo>
                      <a:pt x="1" y="2"/>
                      <a:pt x="4" y="4"/>
                      <a:pt x="0" y="6"/>
                    </a:cubicBezTo>
                    <a:cubicBezTo>
                      <a:pt x="4" y="7"/>
                      <a:pt x="8" y="6"/>
                      <a:pt x="12" y="7"/>
                    </a:cubicBezTo>
                    <a:cubicBezTo>
                      <a:pt x="13" y="6"/>
                      <a:pt x="6" y="5"/>
                      <a:pt x="5" y="4"/>
                    </a:cubicBezTo>
                    <a:cubicBezTo>
                      <a:pt x="8" y="4"/>
                      <a:pt x="4" y="2"/>
                      <a:pt x="5" y="1"/>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89" name="Freeform 684">
                <a:extLst>
                  <a:ext uri="{FF2B5EF4-FFF2-40B4-BE49-F238E27FC236}">
                    <a16:creationId xmlns:a16="http://schemas.microsoft.com/office/drawing/2014/main" id="{91879E67-FD87-4272-8CCD-C14E9CA2AB59}"/>
                  </a:ext>
                </a:extLst>
              </p:cNvPr>
              <p:cNvSpPr>
                <a:spLocks/>
              </p:cNvSpPr>
              <p:nvPr/>
            </p:nvSpPr>
            <p:spPr bwMode="auto">
              <a:xfrm>
                <a:off x="3485" y="3081"/>
                <a:ext cx="18" cy="46"/>
              </a:xfrm>
              <a:custGeom>
                <a:avLst/>
                <a:gdLst>
                  <a:gd name="T0" fmla="*/ 7 w 21"/>
                  <a:gd name="T1" fmla="*/ 25 h 53"/>
                  <a:gd name="T2" fmla="*/ 6 w 21"/>
                  <a:gd name="T3" fmla="*/ 23 h 53"/>
                  <a:gd name="T4" fmla="*/ 7 w 21"/>
                  <a:gd name="T5" fmla="*/ 24 h 53"/>
                  <a:gd name="T6" fmla="*/ 9 w 21"/>
                  <a:gd name="T7" fmla="*/ 23 h 53"/>
                  <a:gd name="T8" fmla="*/ 8 w 21"/>
                  <a:gd name="T9" fmla="*/ 23 h 53"/>
                  <a:gd name="T10" fmla="*/ 7 w 21"/>
                  <a:gd name="T11" fmla="*/ 20 h 53"/>
                  <a:gd name="T12" fmla="*/ 4 w 21"/>
                  <a:gd name="T13" fmla="*/ 20 h 53"/>
                  <a:gd name="T14" fmla="*/ 9 w 21"/>
                  <a:gd name="T15" fmla="*/ 18 h 53"/>
                  <a:gd name="T16" fmla="*/ 3 w 21"/>
                  <a:gd name="T17" fmla="*/ 18 h 53"/>
                  <a:gd name="T18" fmla="*/ 6 w 21"/>
                  <a:gd name="T19" fmla="*/ 15 h 53"/>
                  <a:gd name="T20" fmla="*/ 6 w 21"/>
                  <a:gd name="T21" fmla="*/ 16 h 53"/>
                  <a:gd name="T22" fmla="*/ 6 w 21"/>
                  <a:gd name="T23" fmla="*/ 14 h 53"/>
                  <a:gd name="T24" fmla="*/ 9 w 21"/>
                  <a:gd name="T25" fmla="*/ 15 h 53"/>
                  <a:gd name="T26" fmla="*/ 9 w 21"/>
                  <a:gd name="T27" fmla="*/ 12 h 53"/>
                  <a:gd name="T28" fmla="*/ 10 w 21"/>
                  <a:gd name="T29" fmla="*/ 12 h 53"/>
                  <a:gd name="T30" fmla="*/ 9 w 21"/>
                  <a:gd name="T31" fmla="*/ 8 h 53"/>
                  <a:gd name="T32" fmla="*/ 10 w 21"/>
                  <a:gd name="T33" fmla="*/ 8 h 53"/>
                  <a:gd name="T34" fmla="*/ 5 w 21"/>
                  <a:gd name="T35" fmla="*/ 8 h 53"/>
                  <a:gd name="T36" fmla="*/ 6 w 21"/>
                  <a:gd name="T37" fmla="*/ 5 h 53"/>
                  <a:gd name="T38" fmla="*/ 9 w 21"/>
                  <a:gd name="T39" fmla="*/ 7 h 53"/>
                  <a:gd name="T40" fmla="*/ 8 w 21"/>
                  <a:gd name="T41" fmla="*/ 5 h 53"/>
                  <a:gd name="T42" fmla="*/ 11 w 21"/>
                  <a:gd name="T43" fmla="*/ 4 h 53"/>
                  <a:gd name="T44" fmla="*/ 7 w 21"/>
                  <a:gd name="T45" fmla="*/ 3 h 53"/>
                  <a:gd name="T46" fmla="*/ 7 w 21"/>
                  <a:gd name="T47" fmla="*/ 1 h 53"/>
                  <a:gd name="T48" fmla="*/ 3 w 21"/>
                  <a:gd name="T49" fmla="*/ 2 h 53"/>
                  <a:gd name="T50" fmla="*/ 3 w 21"/>
                  <a:gd name="T51" fmla="*/ 8 h 53"/>
                  <a:gd name="T52" fmla="*/ 5 w 21"/>
                  <a:gd name="T53" fmla="*/ 10 h 53"/>
                  <a:gd name="T54" fmla="*/ 3 w 21"/>
                  <a:gd name="T55" fmla="*/ 10 h 53"/>
                  <a:gd name="T56" fmla="*/ 5 w 21"/>
                  <a:gd name="T57" fmla="*/ 10 h 53"/>
                  <a:gd name="T58" fmla="*/ 3 w 21"/>
                  <a:gd name="T59" fmla="*/ 10 h 53"/>
                  <a:gd name="T60" fmla="*/ 5 w 21"/>
                  <a:gd name="T61" fmla="*/ 12 h 53"/>
                  <a:gd name="T62" fmla="*/ 2 w 21"/>
                  <a:gd name="T63" fmla="*/ 12 h 53"/>
                  <a:gd name="T64" fmla="*/ 2 w 21"/>
                  <a:gd name="T65" fmla="*/ 23 h 53"/>
                  <a:gd name="T66" fmla="*/ 3 w 21"/>
                  <a:gd name="T67" fmla="*/ 23 h 53"/>
                  <a:gd name="T68" fmla="*/ 3 w 21"/>
                  <a:gd name="T69" fmla="*/ 27 h 53"/>
                  <a:gd name="T70" fmla="*/ 6 w 21"/>
                  <a:gd name="T71" fmla="*/ 27 h 53"/>
                  <a:gd name="T72" fmla="*/ 0 w 21"/>
                  <a:gd name="T73" fmla="*/ 27 h 53"/>
                  <a:gd name="T74" fmla="*/ 1 w 21"/>
                  <a:gd name="T75" fmla="*/ 28 h 53"/>
                  <a:gd name="T76" fmla="*/ 3 w 21"/>
                  <a:gd name="T77" fmla="*/ 27 h 53"/>
                  <a:gd name="T78" fmla="*/ 1 w 21"/>
                  <a:gd name="T79" fmla="*/ 28 h 53"/>
                  <a:gd name="T80" fmla="*/ 7 w 21"/>
                  <a:gd name="T81" fmla="*/ 28 h 53"/>
                  <a:gd name="T82" fmla="*/ 9 w 21"/>
                  <a:gd name="T83" fmla="*/ 26 h 53"/>
                  <a:gd name="T84" fmla="*/ 7 w 21"/>
                  <a:gd name="T85" fmla="*/ 25 h 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53">
                    <a:moveTo>
                      <a:pt x="12" y="44"/>
                    </a:moveTo>
                    <a:cubicBezTo>
                      <a:pt x="12" y="43"/>
                      <a:pt x="9" y="42"/>
                      <a:pt x="11" y="41"/>
                    </a:cubicBezTo>
                    <a:cubicBezTo>
                      <a:pt x="13" y="42"/>
                      <a:pt x="14" y="42"/>
                      <a:pt x="13" y="43"/>
                    </a:cubicBezTo>
                    <a:cubicBezTo>
                      <a:pt x="19" y="43"/>
                      <a:pt x="13" y="42"/>
                      <a:pt x="16" y="41"/>
                    </a:cubicBezTo>
                    <a:cubicBezTo>
                      <a:pt x="14" y="41"/>
                      <a:pt x="14" y="41"/>
                      <a:pt x="14" y="41"/>
                    </a:cubicBezTo>
                    <a:cubicBezTo>
                      <a:pt x="15" y="39"/>
                      <a:pt x="9" y="39"/>
                      <a:pt x="13" y="36"/>
                    </a:cubicBezTo>
                    <a:cubicBezTo>
                      <a:pt x="11" y="35"/>
                      <a:pt x="12" y="35"/>
                      <a:pt x="8" y="34"/>
                    </a:cubicBezTo>
                    <a:cubicBezTo>
                      <a:pt x="13" y="33"/>
                      <a:pt x="13" y="34"/>
                      <a:pt x="17" y="32"/>
                    </a:cubicBezTo>
                    <a:cubicBezTo>
                      <a:pt x="15" y="32"/>
                      <a:pt x="10" y="32"/>
                      <a:pt x="6" y="32"/>
                    </a:cubicBezTo>
                    <a:cubicBezTo>
                      <a:pt x="12" y="29"/>
                      <a:pt x="5" y="28"/>
                      <a:pt x="10" y="27"/>
                    </a:cubicBezTo>
                    <a:cubicBezTo>
                      <a:pt x="10" y="27"/>
                      <a:pt x="11" y="28"/>
                      <a:pt x="11" y="28"/>
                    </a:cubicBezTo>
                    <a:cubicBezTo>
                      <a:pt x="17" y="29"/>
                      <a:pt x="10" y="26"/>
                      <a:pt x="11" y="25"/>
                    </a:cubicBezTo>
                    <a:cubicBezTo>
                      <a:pt x="16" y="26"/>
                      <a:pt x="16" y="26"/>
                      <a:pt x="16" y="26"/>
                    </a:cubicBezTo>
                    <a:cubicBezTo>
                      <a:pt x="16" y="25"/>
                      <a:pt x="12" y="23"/>
                      <a:pt x="16" y="22"/>
                    </a:cubicBezTo>
                    <a:cubicBezTo>
                      <a:pt x="19" y="22"/>
                      <a:pt x="19" y="22"/>
                      <a:pt x="19" y="22"/>
                    </a:cubicBezTo>
                    <a:cubicBezTo>
                      <a:pt x="15" y="19"/>
                      <a:pt x="17" y="16"/>
                      <a:pt x="16" y="14"/>
                    </a:cubicBezTo>
                    <a:cubicBezTo>
                      <a:pt x="19" y="13"/>
                      <a:pt x="19" y="13"/>
                      <a:pt x="19" y="13"/>
                    </a:cubicBezTo>
                    <a:cubicBezTo>
                      <a:pt x="15" y="9"/>
                      <a:pt x="17" y="16"/>
                      <a:pt x="9" y="13"/>
                    </a:cubicBezTo>
                    <a:cubicBezTo>
                      <a:pt x="19" y="13"/>
                      <a:pt x="6" y="11"/>
                      <a:pt x="10" y="9"/>
                    </a:cubicBezTo>
                    <a:cubicBezTo>
                      <a:pt x="14" y="9"/>
                      <a:pt x="12" y="11"/>
                      <a:pt x="17" y="11"/>
                    </a:cubicBezTo>
                    <a:cubicBezTo>
                      <a:pt x="12" y="10"/>
                      <a:pt x="15" y="10"/>
                      <a:pt x="14" y="9"/>
                    </a:cubicBezTo>
                    <a:cubicBezTo>
                      <a:pt x="19" y="9"/>
                      <a:pt x="15" y="7"/>
                      <a:pt x="20" y="8"/>
                    </a:cubicBezTo>
                    <a:cubicBezTo>
                      <a:pt x="12" y="4"/>
                      <a:pt x="12" y="4"/>
                      <a:pt x="12" y="4"/>
                    </a:cubicBezTo>
                    <a:cubicBezTo>
                      <a:pt x="14" y="3"/>
                      <a:pt x="14" y="2"/>
                      <a:pt x="13" y="1"/>
                    </a:cubicBezTo>
                    <a:cubicBezTo>
                      <a:pt x="13" y="3"/>
                      <a:pt x="6" y="0"/>
                      <a:pt x="4" y="2"/>
                    </a:cubicBezTo>
                    <a:cubicBezTo>
                      <a:pt x="6" y="5"/>
                      <a:pt x="7" y="10"/>
                      <a:pt x="5" y="14"/>
                    </a:cubicBezTo>
                    <a:cubicBezTo>
                      <a:pt x="11" y="15"/>
                      <a:pt x="4" y="16"/>
                      <a:pt x="9" y="17"/>
                    </a:cubicBezTo>
                    <a:cubicBezTo>
                      <a:pt x="3" y="17"/>
                      <a:pt x="3" y="17"/>
                      <a:pt x="3" y="17"/>
                    </a:cubicBezTo>
                    <a:cubicBezTo>
                      <a:pt x="4" y="20"/>
                      <a:pt x="7" y="17"/>
                      <a:pt x="9" y="18"/>
                    </a:cubicBezTo>
                    <a:cubicBezTo>
                      <a:pt x="10" y="19"/>
                      <a:pt x="6" y="19"/>
                      <a:pt x="4" y="19"/>
                    </a:cubicBezTo>
                    <a:cubicBezTo>
                      <a:pt x="3" y="21"/>
                      <a:pt x="5" y="19"/>
                      <a:pt x="9" y="21"/>
                    </a:cubicBezTo>
                    <a:cubicBezTo>
                      <a:pt x="2" y="21"/>
                      <a:pt x="2" y="21"/>
                      <a:pt x="2" y="21"/>
                    </a:cubicBezTo>
                    <a:cubicBezTo>
                      <a:pt x="3" y="26"/>
                      <a:pt x="7" y="34"/>
                      <a:pt x="2" y="40"/>
                    </a:cubicBezTo>
                    <a:cubicBezTo>
                      <a:pt x="7" y="40"/>
                      <a:pt x="7" y="40"/>
                      <a:pt x="7" y="40"/>
                    </a:cubicBezTo>
                    <a:cubicBezTo>
                      <a:pt x="4" y="42"/>
                      <a:pt x="16" y="46"/>
                      <a:pt x="6" y="47"/>
                    </a:cubicBezTo>
                    <a:cubicBezTo>
                      <a:pt x="10" y="48"/>
                      <a:pt x="10" y="48"/>
                      <a:pt x="10" y="48"/>
                    </a:cubicBezTo>
                    <a:cubicBezTo>
                      <a:pt x="8" y="47"/>
                      <a:pt x="3" y="48"/>
                      <a:pt x="0" y="47"/>
                    </a:cubicBezTo>
                    <a:cubicBezTo>
                      <a:pt x="2" y="47"/>
                      <a:pt x="0" y="48"/>
                      <a:pt x="1" y="49"/>
                    </a:cubicBezTo>
                    <a:cubicBezTo>
                      <a:pt x="3" y="48"/>
                      <a:pt x="3" y="48"/>
                      <a:pt x="3" y="48"/>
                    </a:cubicBezTo>
                    <a:cubicBezTo>
                      <a:pt x="7" y="49"/>
                      <a:pt x="4" y="50"/>
                      <a:pt x="1" y="50"/>
                    </a:cubicBezTo>
                    <a:cubicBezTo>
                      <a:pt x="5" y="53"/>
                      <a:pt x="9" y="50"/>
                      <a:pt x="13" y="50"/>
                    </a:cubicBezTo>
                    <a:cubicBezTo>
                      <a:pt x="5" y="46"/>
                      <a:pt x="21" y="48"/>
                      <a:pt x="18" y="45"/>
                    </a:cubicBezTo>
                    <a:cubicBezTo>
                      <a:pt x="16" y="43"/>
                      <a:pt x="14" y="44"/>
                      <a:pt x="12" y="4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90" name="Freeform 685">
                <a:extLst>
                  <a:ext uri="{FF2B5EF4-FFF2-40B4-BE49-F238E27FC236}">
                    <a16:creationId xmlns:a16="http://schemas.microsoft.com/office/drawing/2014/main" id="{1E01219C-3CE0-4924-BDEF-83DA1A07D0F4}"/>
                  </a:ext>
                </a:extLst>
              </p:cNvPr>
              <p:cNvSpPr>
                <a:spLocks/>
              </p:cNvSpPr>
              <p:nvPr/>
            </p:nvSpPr>
            <p:spPr bwMode="auto">
              <a:xfrm>
                <a:off x="3484" y="3121"/>
                <a:ext cx="1" cy="1"/>
              </a:xfrm>
              <a:custGeom>
                <a:avLst/>
                <a:gdLst>
                  <a:gd name="T0" fmla="*/ 0 w 1"/>
                  <a:gd name="T1" fmla="*/ 0 h 1"/>
                  <a:gd name="T2" fmla="*/ 1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91" name="Freeform 686">
                <a:extLst>
                  <a:ext uri="{FF2B5EF4-FFF2-40B4-BE49-F238E27FC236}">
                    <a16:creationId xmlns:a16="http://schemas.microsoft.com/office/drawing/2014/main" id="{A1511AF1-8CE9-4C1D-A1B0-28B0C7655366}"/>
                  </a:ext>
                </a:extLst>
              </p:cNvPr>
              <p:cNvSpPr>
                <a:spLocks/>
              </p:cNvSpPr>
              <p:nvPr/>
            </p:nvSpPr>
            <p:spPr bwMode="auto">
              <a:xfrm>
                <a:off x="3495" y="3081"/>
                <a:ext cx="1" cy="1"/>
              </a:xfrm>
              <a:custGeom>
                <a:avLst/>
                <a:gdLst>
                  <a:gd name="T0" fmla="*/ 1 w 1"/>
                  <a:gd name="T1" fmla="*/ 1 h 1"/>
                  <a:gd name="T2" fmla="*/ 1 w 1"/>
                  <a:gd name="T3" fmla="*/ 1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1"/>
                      <a:pt x="1" y="1"/>
                      <a:pt x="1" y="1"/>
                    </a:cubicBezTo>
                    <a:cubicBezTo>
                      <a:pt x="0" y="0"/>
                      <a:pt x="1"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92" name="Rectangle 687">
                <a:extLst>
                  <a:ext uri="{FF2B5EF4-FFF2-40B4-BE49-F238E27FC236}">
                    <a16:creationId xmlns:a16="http://schemas.microsoft.com/office/drawing/2014/main" id="{27A7377C-F899-4317-83FF-FAAFB4A2759A}"/>
                  </a:ext>
                </a:extLst>
              </p:cNvPr>
              <p:cNvSpPr>
                <a:spLocks noChangeArrowheads="1"/>
              </p:cNvSpPr>
              <p:nvPr/>
            </p:nvSpPr>
            <p:spPr bwMode="auto">
              <a:xfrm>
                <a:off x="3486" y="3124"/>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593" name="Freeform 688">
                <a:extLst>
                  <a:ext uri="{FF2B5EF4-FFF2-40B4-BE49-F238E27FC236}">
                    <a16:creationId xmlns:a16="http://schemas.microsoft.com/office/drawing/2014/main" id="{BB6B6F43-0D4D-4841-823D-4968FC44C719}"/>
                  </a:ext>
                </a:extLst>
              </p:cNvPr>
              <p:cNvSpPr>
                <a:spLocks/>
              </p:cNvSpPr>
              <p:nvPr/>
            </p:nvSpPr>
            <p:spPr bwMode="auto">
              <a:xfrm>
                <a:off x="3494" y="3126"/>
                <a:ext cx="1" cy="1"/>
              </a:xfrm>
              <a:custGeom>
                <a:avLst/>
                <a:gdLst>
                  <a:gd name="T0" fmla="*/ 1 w 1"/>
                  <a:gd name="T1" fmla="*/ 1 h 1"/>
                  <a:gd name="T2" fmla="*/ 1 w 1"/>
                  <a:gd name="T3" fmla="*/ 0 h 1"/>
                  <a:gd name="T4" fmla="*/ 0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1"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94" name="Freeform 689">
                <a:extLst>
                  <a:ext uri="{FF2B5EF4-FFF2-40B4-BE49-F238E27FC236}">
                    <a16:creationId xmlns:a16="http://schemas.microsoft.com/office/drawing/2014/main" id="{32B65F9A-68E8-48A3-A33F-AA1A94E0D01C}"/>
                  </a:ext>
                </a:extLst>
              </p:cNvPr>
              <p:cNvSpPr>
                <a:spLocks/>
              </p:cNvSpPr>
              <p:nvPr/>
            </p:nvSpPr>
            <p:spPr bwMode="auto">
              <a:xfrm>
                <a:off x="3500" y="3075"/>
                <a:ext cx="2" cy="1"/>
              </a:xfrm>
              <a:custGeom>
                <a:avLst/>
                <a:gdLst>
                  <a:gd name="T0" fmla="*/ 2 w 2"/>
                  <a:gd name="T1" fmla="*/ 1 h 1"/>
                  <a:gd name="T2" fmla="*/ 0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95" name="Freeform 690">
                <a:extLst>
                  <a:ext uri="{FF2B5EF4-FFF2-40B4-BE49-F238E27FC236}">
                    <a16:creationId xmlns:a16="http://schemas.microsoft.com/office/drawing/2014/main" id="{A8CBBEC6-DA91-4462-867B-5A2BDC621E57}"/>
                  </a:ext>
                </a:extLst>
              </p:cNvPr>
              <p:cNvSpPr>
                <a:spLocks/>
              </p:cNvSpPr>
              <p:nvPr/>
            </p:nvSpPr>
            <p:spPr bwMode="auto">
              <a:xfrm>
                <a:off x="3504" y="305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96" name="Freeform 691">
                <a:extLst>
                  <a:ext uri="{FF2B5EF4-FFF2-40B4-BE49-F238E27FC236}">
                    <a16:creationId xmlns:a16="http://schemas.microsoft.com/office/drawing/2014/main" id="{B51283C1-0B45-4052-B308-165FF59BE766}"/>
                  </a:ext>
                </a:extLst>
              </p:cNvPr>
              <p:cNvSpPr>
                <a:spLocks/>
              </p:cNvSpPr>
              <p:nvPr/>
            </p:nvSpPr>
            <p:spPr bwMode="auto">
              <a:xfrm>
                <a:off x="3482" y="3004"/>
                <a:ext cx="27" cy="77"/>
              </a:xfrm>
              <a:custGeom>
                <a:avLst/>
                <a:gdLst>
                  <a:gd name="T0" fmla="*/ 10 w 31"/>
                  <a:gd name="T1" fmla="*/ 3 h 89"/>
                  <a:gd name="T2" fmla="*/ 7 w 31"/>
                  <a:gd name="T3" fmla="*/ 1 h 89"/>
                  <a:gd name="T4" fmla="*/ 4 w 31"/>
                  <a:gd name="T5" fmla="*/ 3 h 89"/>
                  <a:gd name="T6" fmla="*/ 7 w 31"/>
                  <a:gd name="T7" fmla="*/ 5 h 89"/>
                  <a:gd name="T8" fmla="*/ 7 w 31"/>
                  <a:gd name="T9" fmla="*/ 10 h 89"/>
                  <a:gd name="T10" fmla="*/ 5 w 31"/>
                  <a:gd name="T11" fmla="*/ 14 h 89"/>
                  <a:gd name="T12" fmla="*/ 8 w 31"/>
                  <a:gd name="T13" fmla="*/ 19 h 89"/>
                  <a:gd name="T14" fmla="*/ 7 w 31"/>
                  <a:gd name="T15" fmla="*/ 20 h 89"/>
                  <a:gd name="T16" fmla="*/ 6 w 31"/>
                  <a:gd name="T17" fmla="*/ 22 h 89"/>
                  <a:gd name="T18" fmla="*/ 11 w 31"/>
                  <a:gd name="T19" fmla="*/ 24 h 89"/>
                  <a:gd name="T20" fmla="*/ 11 w 31"/>
                  <a:gd name="T21" fmla="*/ 27 h 89"/>
                  <a:gd name="T22" fmla="*/ 9 w 31"/>
                  <a:gd name="T23" fmla="*/ 29 h 89"/>
                  <a:gd name="T24" fmla="*/ 9 w 31"/>
                  <a:gd name="T25" fmla="*/ 31 h 89"/>
                  <a:gd name="T26" fmla="*/ 8 w 31"/>
                  <a:gd name="T27" fmla="*/ 36 h 89"/>
                  <a:gd name="T28" fmla="*/ 9 w 31"/>
                  <a:gd name="T29" fmla="*/ 38 h 89"/>
                  <a:gd name="T30" fmla="*/ 11 w 31"/>
                  <a:gd name="T31" fmla="*/ 41 h 89"/>
                  <a:gd name="T32" fmla="*/ 8 w 31"/>
                  <a:gd name="T33" fmla="*/ 42 h 89"/>
                  <a:gd name="T34" fmla="*/ 9 w 31"/>
                  <a:gd name="T35" fmla="*/ 42 h 89"/>
                  <a:gd name="T36" fmla="*/ 8 w 31"/>
                  <a:gd name="T37" fmla="*/ 49 h 89"/>
                  <a:gd name="T38" fmla="*/ 9 w 31"/>
                  <a:gd name="T39" fmla="*/ 46 h 89"/>
                  <a:gd name="T40" fmla="*/ 7 w 31"/>
                  <a:gd name="T41" fmla="*/ 46 h 89"/>
                  <a:gd name="T42" fmla="*/ 14 w 31"/>
                  <a:gd name="T43" fmla="*/ 45 h 89"/>
                  <a:gd name="T44" fmla="*/ 15 w 31"/>
                  <a:gd name="T45" fmla="*/ 44 h 89"/>
                  <a:gd name="T46" fmla="*/ 14 w 31"/>
                  <a:gd name="T47" fmla="*/ 42 h 89"/>
                  <a:gd name="T48" fmla="*/ 15 w 31"/>
                  <a:gd name="T49" fmla="*/ 40 h 89"/>
                  <a:gd name="T50" fmla="*/ 16 w 31"/>
                  <a:gd name="T51" fmla="*/ 36 h 89"/>
                  <a:gd name="T52" fmla="*/ 15 w 31"/>
                  <a:gd name="T53" fmla="*/ 34 h 89"/>
                  <a:gd name="T54" fmla="*/ 15 w 31"/>
                  <a:gd name="T55" fmla="*/ 34 h 89"/>
                  <a:gd name="T56" fmla="*/ 15 w 31"/>
                  <a:gd name="T57" fmla="*/ 33 h 89"/>
                  <a:gd name="T58" fmla="*/ 15 w 31"/>
                  <a:gd name="T59" fmla="*/ 31 h 89"/>
                  <a:gd name="T60" fmla="*/ 13 w 31"/>
                  <a:gd name="T61" fmla="*/ 29 h 89"/>
                  <a:gd name="T62" fmla="*/ 16 w 31"/>
                  <a:gd name="T63" fmla="*/ 27 h 89"/>
                  <a:gd name="T64" fmla="*/ 16 w 31"/>
                  <a:gd name="T65" fmla="*/ 25 h 89"/>
                  <a:gd name="T66" fmla="*/ 13 w 31"/>
                  <a:gd name="T67" fmla="*/ 23 h 89"/>
                  <a:gd name="T68" fmla="*/ 12 w 31"/>
                  <a:gd name="T69" fmla="*/ 21 h 89"/>
                  <a:gd name="T70" fmla="*/ 11 w 31"/>
                  <a:gd name="T71" fmla="*/ 16 h 89"/>
                  <a:gd name="T72" fmla="*/ 11 w 31"/>
                  <a:gd name="T73" fmla="*/ 14 h 89"/>
                  <a:gd name="T74" fmla="*/ 11 w 31"/>
                  <a:gd name="T75" fmla="*/ 9 h 89"/>
                  <a:gd name="T76" fmla="*/ 8 w 31"/>
                  <a:gd name="T77" fmla="*/ 11 h 89"/>
                  <a:gd name="T78" fmla="*/ 13 w 31"/>
                  <a:gd name="T79" fmla="*/ 9 h 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 h="89">
                    <a:moveTo>
                      <a:pt x="24" y="8"/>
                    </a:moveTo>
                    <a:cubicBezTo>
                      <a:pt x="23" y="6"/>
                      <a:pt x="21" y="4"/>
                      <a:pt x="18" y="3"/>
                    </a:cubicBezTo>
                    <a:cubicBezTo>
                      <a:pt x="20" y="3"/>
                      <a:pt x="20" y="3"/>
                      <a:pt x="20" y="3"/>
                    </a:cubicBezTo>
                    <a:cubicBezTo>
                      <a:pt x="19" y="2"/>
                      <a:pt x="15" y="0"/>
                      <a:pt x="11" y="1"/>
                    </a:cubicBezTo>
                    <a:cubicBezTo>
                      <a:pt x="13" y="1"/>
                      <a:pt x="13" y="1"/>
                      <a:pt x="13" y="1"/>
                    </a:cubicBezTo>
                    <a:cubicBezTo>
                      <a:pt x="17" y="4"/>
                      <a:pt x="9" y="3"/>
                      <a:pt x="8" y="4"/>
                    </a:cubicBezTo>
                    <a:cubicBezTo>
                      <a:pt x="9" y="6"/>
                      <a:pt x="17" y="7"/>
                      <a:pt x="15" y="9"/>
                    </a:cubicBezTo>
                    <a:cubicBezTo>
                      <a:pt x="15" y="9"/>
                      <a:pt x="13" y="9"/>
                      <a:pt x="11" y="9"/>
                    </a:cubicBezTo>
                    <a:cubicBezTo>
                      <a:pt x="11" y="10"/>
                      <a:pt x="17" y="11"/>
                      <a:pt x="18" y="12"/>
                    </a:cubicBezTo>
                    <a:cubicBezTo>
                      <a:pt x="0" y="12"/>
                      <a:pt x="23" y="17"/>
                      <a:pt x="11" y="19"/>
                    </a:cubicBezTo>
                    <a:cubicBezTo>
                      <a:pt x="13" y="20"/>
                      <a:pt x="11" y="22"/>
                      <a:pt x="14" y="24"/>
                    </a:cubicBezTo>
                    <a:cubicBezTo>
                      <a:pt x="10" y="23"/>
                      <a:pt x="14" y="26"/>
                      <a:pt x="9" y="25"/>
                    </a:cubicBezTo>
                    <a:cubicBezTo>
                      <a:pt x="19" y="26"/>
                      <a:pt x="4" y="30"/>
                      <a:pt x="17" y="31"/>
                    </a:cubicBezTo>
                    <a:cubicBezTo>
                      <a:pt x="13" y="33"/>
                      <a:pt x="18" y="31"/>
                      <a:pt x="14" y="34"/>
                    </a:cubicBezTo>
                    <a:cubicBezTo>
                      <a:pt x="13" y="34"/>
                      <a:pt x="13" y="33"/>
                      <a:pt x="13" y="33"/>
                    </a:cubicBezTo>
                    <a:cubicBezTo>
                      <a:pt x="10" y="34"/>
                      <a:pt x="18" y="35"/>
                      <a:pt x="12" y="36"/>
                    </a:cubicBezTo>
                    <a:cubicBezTo>
                      <a:pt x="11" y="38"/>
                      <a:pt x="16" y="37"/>
                      <a:pt x="19" y="38"/>
                    </a:cubicBezTo>
                    <a:cubicBezTo>
                      <a:pt x="17" y="40"/>
                      <a:pt x="16" y="40"/>
                      <a:pt x="10" y="41"/>
                    </a:cubicBezTo>
                    <a:cubicBezTo>
                      <a:pt x="16" y="41"/>
                      <a:pt x="13" y="42"/>
                      <a:pt x="16" y="44"/>
                    </a:cubicBezTo>
                    <a:cubicBezTo>
                      <a:pt x="17" y="43"/>
                      <a:pt x="18" y="42"/>
                      <a:pt x="20" y="43"/>
                    </a:cubicBezTo>
                    <a:cubicBezTo>
                      <a:pt x="19" y="46"/>
                      <a:pt x="24" y="46"/>
                      <a:pt x="26" y="48"/>
                    </a:cubicBezTo>
                    <a:cubicBezTo>
                      <a:pt x="19" y="49"/>
                      <a:pt x="26" y="46"/>
                      <a:pt x="20" y="48"/>
                    </a:cubicBezTo>
                    <a:cubicBezTo>
                      <a:pt x="17" y="46"/>
                      <a:pt x="18" y="45"/>
                      <a:pt x="13" y="43"/>
                    </a:cubicBezTo>
                    <a:cubicBezTo>
                      <a:pt x="12" y="46"/>
                      <a:pt x="13" y="48"/>
                      <a:pt x="16" y="51"/>
                    </a:cubicBezTo>
                    <a:cubicBezTo>
                      <a:pt x="15" y="52"/>
                      <a:pt x="13" y="50"/>
                      <a:pt x="12" y="51"/>
                    </a:cubicBezTo>
                    <a:cubicBezTo>
                      <a:pt x="9" y="53"/>
                      <a:pt x="19" y="55"/>
                      <a:pt x="15" y="57"/>
                    </a:cubicBezTo>
                    <a:cubicBezTo>
                      <a:pt x="12" y="56"/>
                      <a:pt x="12" y="56"/>
                      <a:pt x="12" y="56"/>
                    </a:cubicBezTo>
                    <a:cubicBezTo>
                      <a:pt x="17" y="58"/>
                      <a:pt x="11" y="60"/>
                      <a:pt x="13" y="63"/>
                    </a:cubicBezTo>
                    <a:cubicBezTo>
                      <a:pt x="15" y="62"/>
                      <a:pt x="16" y="62"/>
                      <a:pt x="17" y="63"/>
                    </a:cubicBezTo>
                    <a:cubicBezTo>
                      <a:pt x="8" y="62"/>
                      <a:pt x="22" y="66"/>
                      <a:pt x="15" y="68"/>
                    </a:cubicBezTo>
                    <a:cubicBezTo>
                      <a:pt x="21" y="68"/>
                      <a:pt x="24" y="70"/>
                      <a:pt x="24" y="72"/>
                    </a:cubicBezTo>
                    <a:cubicBezTo>
                      <a:pt x="19" y="72"/>
                      <a:pt x="19" y="72"/>
                      <a:pt x="19" y="72"/>
                    </a:cubicBezTo>
                    <a:cubicBezTo>
                      <a:pt x="22" y="70"/>
                      <a:pt x="13" y="69"/>
                      <a:pt x="11" y="67"/>
                    </a:cubicBezTo>
                    <a:cubicBezTo>
                      <a:pt x="13" y="69"/>
                      <a:pt x="10" y="71"/>
                      <a:pt x="14" y="73"/>
                    </a:cubicBezTo>
                    <a:cubicBezTo>
                      <a:pt x="10" y="72"/>
                      <a:pt x="10" y="72"/>
                      <a:pt x="10" y="72"/>
                    </a:cubicBezTo>
                    <a:cubicBezTo>
                      <a:pt x="9" y="74"/>
                      <a:pt x="20" y="74"/>
                      <a:pt x="15" y="76"/>
                    </a:cubicBezTo>
                    <a:cubicBezTo>
                      <a:pt x="12" y="76"/>
                      <a:pt x="12" y="76"/>
                      <a:pt x="12" y="76"/>
                    </a:cubicBezTo>
                    <a:cubicBezTo>
                      <a:pt x="12" y="80"/>
                      <a:pt x="6" y="84"/>
                      <a:pt x="13" y="88"/>
                    </a:cubicBezTo>
                    <a:cubicBezTo>
                      <a:pt x="16" y="89"/>
                      <a:pt x="22" y="87"/>
                      <a:pt x="24" y="88"/>
                    </a:cubicBezTo>
                    <a:cubicBezTo>
                      <a:pt x="22" y="85"/>
                      <a:pt x="17" y="84"/>
                      <a:pt x="15" y="82"/>
                    </a:cubicBezTo>
                    <a:cubicBezTo>
                      <a:pt x="20" y="82"/>
                      <a:pt x="20" y="82"/>
                      <a:pt x="20" y="82"/>
                    </a:cubicBezTo>
                    <a:cubicBezTo>
                      <a:pt x="17" y="82"/>
                      <a:pt x="15" y="80"/>
                      <a:pt x="12" y="81"/>
                    </a:cubicBezTo>
                    <a:cubicBezTo>
                      <a:pt x="10" y="79"/>
                      <a:pt x="17" y="80"/>
                      <a:pt x="14" y="79"/>
                    </a:cubicBezTo>
                    <a:cubicBezTo>
                      <a:pt x="19" y="79"/>
                      <a:pt x="20" y="80"/>
                      <a:pt x="24" y="80"/>
                    </a:cubicBezTo>
                    <a:cubicBezTo>
                      <a:pt x="22" y="79"/>
                      <a:pt x="22" y="79"/>
                      <a:pt x="22" y="79"/>
                    </a:cubicBezTo>
                    <a:cubicBezTo>
                      <a:pt x="24" y="79"/>
                      <a:pt x="23" y="78"/>
                      <a:pt x="25" y="79"/>
                    </a:cubicBezTo>
                    <a:cubicBezTo>
                      <a:pt x="19" y="76"/>
                      <a:pt x="28" y="75"/>
                      <a:pt x="25" y="73"/>
                    </a:cubicBezTo>
                    <a:cubicBezTo>
                      <a:pt x="24" y="74"/>
                      <a:pt x="24" y="74"/>
                      <a:pt x="24" y="74"/>
                    </a:cubicBezTo>
                    <a:cubicBezTo>
                      <a:pt x="21" y="74"/>
                      <a:pt x="22" y="73"/>
                      <a:pt x="21" y="73"/>
                    </a:cubicBezTo>
                    <a:cubicBezTo>
                      <a:pt x="25" y="72"/>
                      <a:pt x="25" y="72"/>
                      <a:pt x="26" y="71"/>
                    </a:cubicBezTo>
                    <a:cubicBezTo>
                      <a:pt x="24" y="69"/>
                      <a:pt x="19" y="69"/>
                      <a:pt x="19" y="67"/>
                    </a:cubicBezTo>
                    <a:cubicBezTo>
                      <a:pt x="25" y="68"/>
                      <a:pt x="22" y="65"/>
                      <a:pt x="27" y="65"/>
                    </a:cubicBezTo>
                    <a:cubicBezTo>
                      <a:pt x="22" y="64"/>
                      <a:pt x="25" y="62"/>
                      <a:pt x="22" y="62"/>
                    </a:cubicBezTo>
                    <a:cubicBezTo>
                      <a:pt x="21" y="61"/>
                      <a:pt x="22" y="60"/>
                      <a:pt x="25" y="60"/>
                    </a:cubicBezTo>
                    <a:cubicBezTo>
                      <a:pt x="25" y="61"/>
                      <a:pt x="25" y="61"/>
                      <a:pt x="25" y="61"/>
                    </a:cubicBezTo>
                    <a:cubicBezTo>
                      <a:pt x="26" y="60"/>
                      <a:pt x="26" y="60"/>
                      <a:pt x="26" y="60"/>
                    </a:cubicBezTo>
                    <a:cubicBezTo>
                      <a:pt x="27" y="60"/>
                      <a:pt x="27" y="60"/>
                      <a:pt x="27" y="60"/>
                    </a:cubicBezTo>
                    <a:cubicBezTo>
                      <a:pt x="27" y="59"/>
                      <a:pt x="23" y="59"/>
                      <a:pt x="26" y="59"/>
                    </a:cubicBezTo>
                    <a:cubicBezTo>
                      <a:pt x="27" y="59"/>
                      <a:pt x="27" y="59"/>
                      <a:pt x="28" y="60"/>
                    </a:cubicBezTo>
                    <a:cubicBezTo>
                      <a:pt x="29" y="58"/>
                      <a:pt x="20" y="56"/>
                      <a:pt x="25" y="55"/>
                    </a:cubicBezTo>
                    <a:cubicBezTo>
                      <a:pt x="22" y="54"/>
                      <a:pt x="22" y="52"/>
                      <a:pt x="16" y="52"/>
                    </a:cubicBezTo>
                    <a:cubicBezTo>
                      <a:pt x="18" y="52"/>
                      <a:pt x="23" y="52"/>
                      <a:pt x="22" y="51"/>
                    </a:cubicBezTo>
                    <a:cubicBezTo>
                      <a:pt x="17" y="50"/>
                      <a:pt x="24" y="49"/>
                      <a:pt x="21" y="48"/>
                    </a:cubicBezTo>
                    <a:cubicBezTo>
                      <a:pt x="26" y="50"/>
                      <a:pt x="22" y="48"/>
                      <a:pt x="27" y="49"/>
                    </a:cubicBezTo>
                    <a:cubicBezTo>
                      <a:pt x="29" y="49"/>
                      <a:pt x="23" y="47"/>
                      <a:pt x="24" y="45"/>
                    </a:cubicBezTo>
                    <a:cubicBezTo>
                      <a:pt x="28" y="45"/>
                      <a:pt x="28" y="45"/>
                      <a:pt x="28" y="45"/>
                    </a:cubicBezTo>
                    <a:cubicBezTo>
                      <a:pt x="26" y="44"/>
                      <a:pt x="22" y="43"/>
                      <a:pt x="26" y="43"/>
                    </a:cubicBezTo>
                    <a:cubicBezTo>
                      <a:pt x="23" y="42"/>
                      <a:pt x="23" y="42"/>
                      <a:pt x="23" y="42"/>
                    </a:cubicBezTo>
                    <a:cubicBezTo>
                      <a:pt x="25" y="41"/>
                      <a:pt x="24" y="40"/>
                      <a:pt x="28" y="38"/>
                    </a:cubicBezTo>
                    <a:cubicBezTo>
                      <a:pt x="21" y="37"/>
                      <a:pt x="21" y="37"/>
                      <a:pt x="21" y="37"/>
                    </a:cubicBezTo>
                    <a:cubicBezTo>
                      <a:pt x="28" y="35"/>
                      <a:pt x="22" y="32"/>
                      <a:pt x="16" y="30"/>
                    </a:cubicBezTo>
                    <a:cubicBezTo>
                      <a:pt x="16" y="29"/>
                      <a:pt x="18" y="28"/>
                      <a:pt x="19" y="28"/>
                    </a:cubicBezTo>
                    <a:cubicBezTo>
                      <a:pt x="22" y="29"/>
                      <a:pt x="22" y="29"/>
                      <a:pt x="22" y="29"/>
                    </a:cubicBezTo>
                    <a:cubicBezTo>
                      <a:pt x="22" y="28"/>
                      <a:pt x="26" y="27"/>
                      <a:pt x="20" y="26"/>
                    </a:cubicBezTo>
                    <a:cubicBezTo>
                      <a:pt x="19" y="25"/>
                      <a:pt x="24" y="25"/>
                      <a:pt x="25" y="24"/>
                    </a:cubicBezTo>
                    <a:cubicBezTo>
                      <a:pt x="17" y="22"/>
                      <a:pt x="31" y="18"/>
                      <a:pt x="19" y="16"/>
                    </a:cubicBezTo>
                    <a:cubicBezTo>
                      <a:pt x="19" y="17"/>
                      <a:pt x="17" y="19"/>
                      <a:pt x="17" y="21"/>
                    </a:cubicBezTo>
                    <a:cubicBezTo>
                      <a:pt x="16" y="20"/>
                      <a:pt x="13" y="21"/>
                      <a:pt x="13" y="20"/>
                    </a:cubicBezTo>
                    <a:cubicBezTo>
                      <a:pt x="13" y="18"/>
                      <a:pt x="17" y="17"/>
                      <a:pt x="15" y="15"/>
                    </a:cubicBezTo>
                    <a:cubicBezTo>
                      <a:pt x="23" y="16"/>
                      <a:pt x="23" y="16"/>
                      <a:pt x="23" y="16"/>
                    </a:cubicBezTo>
                    <a:cubicBezTo>
                      <a:pt x="31" y="14"/>
                      <a:pt x="13" y="9"/>
                      <a:pt x="24"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97" name="Freeform 692">
                <a:extLst>
                  <a:ext uri="{FF2B5EF4-FFF2-40B4-BE49-F238E27FC236}">
                    <a16:creationId xmlns:a16="http://schemas.microsoft.com/office/drawing/2014/main" id="{537501CB-5FC9-4167-B8C1-7E78270885F8}"/>
                  </a:ext>
                </a:extLst>
              </p:cNvPr>
              <p:cNvSpPr>
                <a:spLocks/>
              </p:cNvSpPr>
              <p:nvPr/>
            </p:nvSpPr>
            <p:spPr bwMode="auto">
              <a:xfrm>
                <a:off x="3501" y="3030"/>
                <a:ext cx="4" cy="1"/>
              </a:xfrm>
              <a:custGeom>
                <a:avLst/>
                <a:gdLst>
                  <a:gd name="T0" fmla="*/ 0 w 4"/>
                  <a:gd name="T1" fmla="*/ 1 h 1"/>
                  <a:gd name="T2" fmla="*/ 4 w 4"/>
                  <a:gd name="T3" fmla="*/ 0 h 1"/>
                  <a:gd name="T4" fmla="*/ 1 w 4"/>
                  <a:gd name="T5" fmla="*/ 0 h 1"/>
                  <a:gd name="T6" fmla="*/ 0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1"/>
                    </a:moveTo>
                    <a:cubicBezTo>
                      <a:pt x="4" y="0"/>
                      <a:pt x="4" y="0"/>
                      <a:pt x="4" y="0"/>
                    </a:cubicBezTo>
                    <a:cubicBezTo>
                      <a:pt x="1" y="0"/>
                      <a:pt x="1" y="0"/>
                      <a:pt x="1" y="0"/>
                    </a:cubicBezTo>
                    <a:cubicBezTo>
                      <a:pt x="2" y="0"/>
                      <a:pt x="2"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98" name="Freeform 693">
                <a:extLst>
                  <a:ext uri="{FF2B5EF4-FFF2-40B4-BE49-F238E27FC236}">
                    <a16:creationId xmlns:a16="http://schemas.microsoft.com/office/drawing/2014/main" id="{704AF821-A1BE-47F1-8785-0532E9E7EE5A}"/>
                  </a:ext>
                </a:extLst>
              </p:cNvPr>
              <p:cNvSpPr>
                <a:spLocks/>
              </p:cNvSpPr>
              <p:nvPr/>
            </p:nvSpPr>
            <p:spPr bwMode="auto">
              <a:xfrm>
                <a:off x="3500" y="3029"/>
                <a:ext cx="2" cy="1"/>
              </a:xfrm>
              <a:custGeom>
                <a:avLst/>
                <a:gdLst>
                  <a:gd name="T0" fmla="*/ 2 w 2"/>
                  <a:gd name="T1" fmla="*/ 1 h 1"/>
                  <a:gd name="T2" fmla="*/ 1 w 2"/>
                  <a:gd name="T3" fmla="*/ 0 h 1"/>
                  <a:gd name="T4" fmla="*/ 1 w 2"/>
                  <a:gd name="T5" fmla="*/ 1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1" y="0"/>
                      <a:pt x="1" y="0"/>
                      <a:pt x="1" y="0"/>
                    </a:cubicBezTo>
                    <a:cubicBezTo>
                      <a:pt x="0" y="0"/>
                      <a:pt x="1"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99" name="Freeform 694">
                <a:extLst>
                  <a:ext uri="{FF2B5EF4-FFF2-40B4-BE49-F238E27FC236}">
                    <a16:creationId xmlns:a16="http://schemas.microsoft.com/office/drawing/2014/main" id="{D5880D12-7072-4817-9041-11F840FF5B33}"/>
                  </a:ext>
                </a:extLst>
              </p:cNvPr>
              <p:cNvSpPr>
                <a:spLocks/>
              </p:cNvSpPr>
              <p:nvPr/>
            </p:nvSpPr>
            <p:spPr bwMode="auto">
              <a:xfrm>
                <a:off x="3501" y="3005"/>
                <a:ext cx="2" cy="1"/>
              </a:xfrm>
              <a:custGeom>
                <a:avLst/>
                <a:gdLst>
                  <a:gd name="T0" fmla="*/ 1 w 2"/>
                  <a:gd name="T1" fmla="*/ 1 h 1"/>
                  <a:gd name="T2" fmla="*/ 1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1" y="1"/>
                      <a:pt x="2" y="1"/>
                      <a:pt x="1" y="0"/>
                    </a:cubicBezTo>
                    <a:cubicBezTo>
                      <a:pt x="0" y="0"/>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00" name="Freeform 695">
                <a:extLst>
                  <a:ext uri="{FF2B5EF4-FFF2-40B4-BE49-F238E27FC236}">
                    <a16:creationId xmlns:a16="http://schemas.microsoft.com/office/drawing/2014/main" id="{9E0C19A9-568F-478C-944F-9C585543A476}"/>
                  </a:ext>
                </a:extLst>
              </p:cNvPr>
              <p:cNvSpPr>
                <a:spLocks/>
              </p:cNvSpPr>
              <p:nvPr/>
            </p:nvSpPr>
            <p:spPr bwMode="auto">
              <a:xfrm>
                <a:off x="3500" y="3005"/>
                <a:ext cx="0" cy="1"/>
              </a:xfrm>
              <a:custGeom>
                <a:avLst/>
                <a:gdLst>
                  <a:gd name="T0" fmla="*/ 0 h 1"/>
                  <a:gd name="T1" fmla="*/ 0 h 1"/>
                  <a:gd name="T2" fmla="*/ 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01" name="Freeform 696">
                <a:extLst>
                  <a:ext uri="{FF2B5EF4-FFF2-40B4-BE49-F238E27FC236}">
                    <a16:creationId xmlns:a16="http://schemas.microsoft.com/office/drawing/2014/main" id="{DC83529A-EC1A-4572-BAB1-F0B5742B7466}"/>
                  </a:ext>
                </a:extLst>
              </p:cNvPr>
              <p:cNvSpPr>
                <a:spLocks/>
              </p:cNvSpPr>
              <p:nvPr/>
            </p:nvSpPr>
            <p:spPr bwMode="auto">
              <a:xfrm>
                <a:off x="3484" y="2965"/>
                <a:ext cx="22" cy="40"/>
              </a:xfrm>
              <a:custGeom>
                <a:avLst/>
                <a:gdLst>
                  <a:gd name="T0" fmla="*/ 9 w 25"/>
                  <a:gd name="T1" fmla="*/ 4 h 47"/>
                  <a:gd name="T2" fmla="*/ 7 w 25"/>
                  <a:gd name="T3" fmla="*/ 3 h 47"/>
                  <a:gd name="T4" fmla="*/ 9 w 25"/>
                  <a:gd name="T5" fmla="*/ 3 h 47"/>
                  <a:gd name="T6" fmla="*/ 4 w 25"/>
                  <a:gd name="T7" fmla="*/ 0 h 47"/>
                  <a:gd name="T8" fmla="*/ 6 w 25"/>
                  <a:gd name="T9" fmla="*/ 12 h 47"/>
                  <a:gd name="T10" fmla="*/ 4 w 25"/>
                  <a:gd name="T11" fmla="*/ 11 h 47"/>
                  <a:gd name="T12" fmla="*/ 8 w 25"/>
                  <a:gd name="T13" fmla="*/ 16 h 47"/>
                  <a:gd name="T14" fmla="*/ 4 w 25"/>
                  <a:gd name="T15" fmla="*/ 15 h 47"/>
                  <a:gd name="T16" fmla="*/ 4 w 25"/>
                  <a:gd name="T17" fmla="*/ 18 h 47"/>
                  <a:gd name="T18" fmla="*/ 6 w 25"/>
                  <a:gd name="T19" fmla="*/ 18 h 47"/>
                  <a:gd name="T20" fmla="*/ 5 w 25"/>
                  <a:gd name="T21" fmla="*/ 19 h 47"/>
                  <a:gd name="T22" fmla="*/ 6 w 25"/>
                  <a:gd name="T23" fmla="*/ 19 h 47"/>
                  <a:gd name="T24" fmla="*/ 6 w 25"/>
                  <a:gd name="T25" fmla="*/ 20 h 47"/>
                  <a:gd name="T26" fmla="*/ 5 w 25"/>
                  <a:gd name="T27" fmla="*/ 19 h 47"/>
                  <a:gd name="T28" fmla="*/ 7 w 25"/>
                  <a:gd name="T29" fmla="*/ 21 h 47"/>
                  <a:gd name="T30" fmla="*/ 4 w 25"/>
                  <a:gd name="T31" fmla="*/ 20 h 47"/>
                  <a:gd name="T32" fmla="*/ 8 w 25"/>
                  <a:gd name="T33" fmla="*/ 24 h 47"/>
                  <a:gd name="T34" fmla="*/ 10 w 25"/>
                  <a:gd name="T35" fmla="*/ 25 h 47"/>
                  <a:gd name="T36" fmla="*/ 9 w 25"/>
                  <a:gd name="T37" fmla="*/ 22 h 47"/>
                  <a:gd name="T38" fmla="*/ 9 w 25"/>
                  <a:gd name="T39" fmla="*/ 22 h 47"/>
                  <a:gd name="T40" fmla="*/ 8 w 25"/>
                  <a:gd name="T41" fmla="*/ 20 h 47"/>
                  <a:gd name="T42" fmla="*/ 11 w 25"/>
                  <a:gd name="T43" fmla="*/ 22 h 47"/>
                  <a:gd name="T44" fmla="*/ 13 w 25"/>
                  <a:gd name="T45" fmla="*/ 19 h 47"/>
                  <a:gd name="T46" fmla="*/ 13 w 25"/>
                  <a:gd name="T47" fmla="*/ 19 h 47"/>
                  <a:gd name="T48" fmla="*/ 12 w 25"/>
                  <a:gd name="T49" fmla="*/ 18 h 47"/>
                  <a:gd name="T50" fmla="*/ 11 w 25"/>
                  <a:gd name="T51" fmla="*/ 19 h 47"/>
                  <a:gd name="T52" fmla="*/ 7 w 25"/>
                  <a:gd name="T53" fmla="*/ 17 h 47"/>
                  <a:gd name="T54" fmla="*/ 7 w 25"/>
                  <a:gd name="T55" fmla="*/ 17 h 47"/>
                  <a:gd name="T56" fmla="*/ 10 w 25"/>
                  <a:gd name="T57" fmla="*/ 17 h 47"/>
                  <a:gd name="T58" fmla="*/ 9 w 25"/>
                  <a:gd name="T59" fmla="*/ 17 h 47"/>
                  <a:gd name="T60" fmla="*/ 12 w 25"/>
                  <a:gd name="T61" fmla="*/ 16 h 47"/>
                  <a:gd name="T62" fmla="*/ 9 w 25"/>
                  <a:gd name="T63" fmla="*/ 16 h 47"/>
                  <a:gd name="T64" fmla="*/ 9 w 25"/>
                  <a:gd name="T65" fmla="*/ 11 h 47"/>
                  <a:gd name="T66" fmla="*/ 11 w 25"/>
                  <a:gd name="T67" fmla="*/ 12 h 47"/>
                  <a:gd name="T68" fmla="*/ 9 w 25"/>
                  <a:gd name="T69" fmla="*/ 10 h 47"/>
                  <a:gd name="T70" fmla="*/ 10 w 25"/>
                  <a:gd name="T71" fmla="*/ 8 h 47"/>
                  <a:gd name="T72" fmla="*/ 8 w 25"/>
                  <a:gd name="T73" fmla="*/ 8 h 47"/>
                  <a:gd name="T74" fmla="*/ 9 w 25"/>
                  <a:gd name="T75" fmla="*/ 6 h 47"/>
                  <a:gd name="T76" fmla="*/ 9 w 25"/>
                  <a:gd name="T77" fmla="*/ 6 h 47"/>
                  <a:gd name="T78" fmla="*/ 4 w 25"/>
                  <a:gd name="T79" fmla="*/ 3 h 47"/>
                  <a:gd name="T80" fmla="*/ 9 w 25"/>
                  <a:gd name="T81" fmla="*/ 4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 h="47">
                    <a:moveTo>
                      <a:pt x="15" y="8"/>
                    </a:moveTo>
                    <a:cubicBezTo>
                      <a:pt x="11" y="6"/>
                      <a:pt x="11" y="6"/>
                      <a:pt x="11" y="6"/>
                    </a:cubicBezTo>
                    <a:cubicBezTo>
                      <a:pt x="13" y="5"/>
                      <a:pt x="10" y="3"/>
                      <a:pt x="14" y="4"/>
                    </a:cubicBezTo>
                    <a:cubicBezTo>
                      <a:pt x="9" y="2"/>
                      <a:pt x="14" y="0"/>
                      <a:pt x="6" y="0"/>
                    </a:cubicBezTo>
                    <a:cubicBezTo>
                      <a:pt x="9" y="7"/>
                      <a:pt x="3" y="15"/>
                      <a:pt x="10" y="22"/>
                    </a:cubicBezTo>
                    <a:cubicBezTo>
                      <a:pt x="7" y="21"/>
                      <a:pt x="7" y="21"/>
                      <a:pt x="7" y="21"/>
                    </a:cubicBezTo>
                    <a:cubicBezTo>
                      <a:pt x="13" y="25"/>
                      <a:pt x="0" y="26"/>
                      <a:pt x="12" y="30"/>
                    </a:cubicBezTo>
                    <a:cubicBezTo>
                      <a:pt x="6" y="29"/>
                      <a:pt x="6" y="29"/>
                      <a:pt x="6" y="29"/>
                    </a:cubicBezTo>
                    <a:cubicBezTo>
                      <a:pt x="4" y="30"/>
                      <a:pt x="14" y="33"/>
                      <a:pt x="8" y="34"/>
                    </a:cubicBezTo>
                    <a:cubicBezTo>
                      <a:pt x="10" y="34"/>
                      <a:pt x="10" y="34"/>
                      <a:pt x="10" y="34"/>
                    </a:cubicBezTo>
                    <a:cubicBezTo>
                      <a:pt x="9" y="35"/>
                      <a:pt x="9" y="35"/>
                      <a:pt x="9" y="35"/>
                    </a:cubicBezTo>
                    <a:cubicBezTo>
                      <a:pt x="10" y="35"/>
                      <a:pt x="10" y="35"/>
                      <a:pt x="10" y="35"/>
                    </a:cubicBezTo>
                    <a:cubicBezTo>
                      <a:pt x="13" y="36"/>
                      <a:pt x="12" y="37"/>
                      <a:pt x="10" y="38"/>
                    </a:cubicBezTo>
                    <a:cubicBezTo>
                      <a:pt x="8" y="38"/>
                      <a:pt x="10" y="38"/>
                      <a:pt x="9" y="37"/>
                    </a:cubicBezTo>
                    <a:cubicBezTo>
                      <a:pt x="7" y="37"/>
                      <a:pt x="11" y="39"/>
                      <a:pt x="11" y="40"/>
                    </a:cubicBezTo>
                    <a:cubicBezTo>
                      <a:pt x="9" y="40"/>
                      <a:pt x="8" y="40"/>
                      <a:pt x="7" y="39"/>
                    </a:cubicBezTo>
                    <a:cubicBezTo>
                      <a:pt x="10" y="42"/>
                      <a:pt x="3" y="43"/>
                      <a:pt x="13" y="46"/>
                    </a:cubicBezTo>
                    <a:cubicBezTo>
                      <a:pt x="14" y="46"/>
                      <a:pt x="16" y="45"/>
                      <a:pt x="17" y="47"/>
                    </a:cubicBezTo>
                    <a:cubicBezTo>
                      <a:pt x="20" y="45"/>
                      <a:pt x="16" y="43"/>
                      <a:pt x="14" y="41"/>
                    </a:cubicBezTo>
                    <a:cubicBezTo>
                      <a:pt x="14" y="42"/>
                      <a:pt x="14" y="42"/>
                      <a:pt x="14" y="42"/>
                    </a:cubicBezTo>
                    <a:cubicBezTo>
                      <a:pt x="4" y="40"/>
                      <a:pt x="16" y="41"/>
                      <a:pt x="12" y="38"/>
                    </a:cubicBezTo>
                    <a:cubicBezTo>
                      <a:pt x="16" y="39"/>
                      <a:pt x="16" y="40"/>
                      <a:pt x="18" y="41"/>
                    </a:cubicBezTo>
                    <a:cubicBezTo>
                      <a:pt x="25" y="39"/>
                      <a:pt x="12" y="37"/>
                      <a:pt x="22" y="36"/>
                    </a:cubicBezTo>
                    <a:cubicBezTo>
                      <a:pt x="22" y="36"/>
                      <a:pt x="22" y="36"/>
                      <a:pt x="22" y="36"/>
                    </a:cubicBezTo>
                    <a:cubicBezTo>
                      <a:pt x="23" y="35"/>
                      <a:pt x="21" y="35"/>
                      <a:pt x="20" y="34"/>
                    </a:cubicBezTo>
                    <a:cubicBezTo>
                      <a:pt x="18" y="35"/>
                      <a:pt x="18" y="35"/>
                      <a:pt x="18" y="35"/>
                    </a:cubicBezTo>
                    <a:cubicBezTo>
                      <a:pt x="17" y="34"/>
                      <a:pt x="13" y="34"/>
                      <a:pt x="11" y="33"/>
                    </a:cubicBezTo>
                    <a:cubicBezTo>
                      <a:pt x="15" y="33"/>
                      <a:pt x="9" y="32"/>
                      <a:pt x="11" y="32"/>
                    </a:cubicBezTo>
                    <a:cubicBezTo>
                      <a:pt x="15" y="31"/>
                      <a:pt x="14" y="33"/>
                      <a:pt x="17" y="33"/>
                    </a:cubicBezTo>
                    <a:cubicBezTo>
                      <a:pt x="14" y="32"/>
                      <a:pt x="14" y="32"/>
                      <a:pt x="14" y="32"/>
                    </a:cubicBezTo>
                    <a:cubicBezTo>
                      <a:pt x="14" y="31"/>
                      <a:pt x="18" y="31"/>
                      <a:pt x="20" y="30"/>
                    </a:cubicBezTo>
                    <a:cubicBezTo>
                      <a:pt x="18" y="29"/>
                      <a:pt x="18" y="31"/>
                      <a:pt x="14" y="30"/>
                    </a:cubicBezTo>
                    <a:cubicBezTo>
                      <a:pt x="19" y="29"/>
                      <a:pt x="18" y="24"/>
                      <a:pt x="15" y="21"/>
                    </a:cubicBezTo>
                    <a:cubicBezTo>
                      <a:pt x="15" y="22"/>
                      <a:pt x="19" y="21"/>
                      <a:pt x="18" y="22"/>
                    </a:cubicBezTo>
                    <a:cubicBezTo>
                      <a:pt x="19" y="22"/>
                      <a:pt x="17" y="21"/>
                      <a:pt x="14" y="20"/>
                    </a:cubicBezTo>
                    <a:cubicBezTo>
                      <a:pt x="12" y="19"/>
                      <a:pt x="14" y="17"/>
                      <a:pt x="16" y="15"/>
                    </a:cubicBezTo>
                    <a:cubicBezTo>
                      <a:pt x="13" y="15"/>
                      <a:pt x="13" y="15"/>
                      <a:pt x="13" y="15"/>
                    </a:cubicBezTo>
                    <a:cubicBezTo>
                      <a:pt x="9" y="14"/>
                      <a:pt x="17" y="12"/>
                      <a:pt x="15" y="10"/>
                    </a:cubicBezTo>
                    <a:cubicBezTo>
                      <a:pt x="14" y="10"/>
                      <a:pt x="14" y="10"/>
                      <a:pt x="14" y="10"/>
                    </a:cubicBezTo>
                    <a:cubicBezTo>
                      <a:pt x="14" y="9"/>
                      <a:pt x="7" y="8"/>
                      <a:pt x="8" y="6"/>
                    </a:cubicBezTo>
                    <a:cubicBezTo>
                      <a:pt x="12" y="7"/>
                      <a:pt x="11" y="8"/>
                      <a:pt x="15"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02" name="Freeform 697">
                <a:extLst>
                  <a:ext uri="{FF2B5EF4-FFF2-40B4-BE49-F238E27FC236}">
                    <a16:creationId xmlns:a16="http://schemas.microsoft.com/office/drawing/2014/main" id="{AC7EE262-5854-4431-A9B6-5E654BE35F27}"/>
                  </a:ext>
                </a:extLst>
              </p:cNvPr>
              <p:cNvSpPr>
                <a:spLocks/>
              </p:cNvSpPr>
              <p:nvPr/>
            </p:nvSpPr>
            <p:spPr bwMode="auto">
              <a:xfrm>
                <a:off x="3488" y="2963"/>
                <a:ext cx="8" cy="2"/>
              </a:xfrm>
              <a:custGeom>
                <a:avLst/>
                <a:gdLst>
                  <a:gd name="T0" fmla="*/ 4 w 9"/>
                  <a:gd name="T1" fmla="*/ 1 h 2"/>
                  <a:gd name="T2" fmla="*/ 4 w 9"/>
                  <a:gd name="T3" fmla="*/ 2 h 2"/>
                  <a:gd name="T4" fmla="*/ 1 w 9"/>
                  <a:gd name="T5" fmla="*/ 0 h 2"/>
                  <a:gd name="T6" fmla="*/ 2 w 9"/>
                  <a:gd name="T7" fmla="*/ 1 h 2"/>
                  <a:gd name="T8" fmla="*/ 4 w 9"/>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
                    <a:moveTo>
                      <a:pt x="4" y="1"/>
                    </a:moveTo>
                    <a:cubicBezTo>
                      <a:pt x="8" y="2"/>
                      <a:pt x="8" y="2"/>
                      <a:pt x="8" y="2"/>
                    </a:cubicBezTo>
                    <a:cubicBezTo>
                      <a:pt x="9" y="1"/>
                      <a:pt x="4" y="0"/>
                      <a:pt x="1" y="0"/>
                    </a:cubicBezTo>
                    <a:cubicBezTo>
                      <a:pt x="2" y="1"/>
                      <a:pt x="0" y="1"/>
                      <a:pt x="2" y="1"/>
                    </a:cubicBezTo>
                    <a:cubicBezTo>
                      <a:pt x="3" y="1"/>
                      <a:pt x="4"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03" name="Freeform 698">
                <a:extLst>
                  <a:ext uri="{FF2B5EF4-FFF2-40B4-BE49-F238E27FC236}">
                    <a16:creationId xmlns:a16="http://schemas.microsoft.com/office/drawing/2014/main" id="{C5C92A55-12FB-4CC8-AF76-C18BC2A62DC9}"/>
                  </a:ext>
                </a:extLst>
              </p:cNvPr>
              <p:cNvSpPr>
                <a:spLocks/>
              </p:cNvSpPr>
              <p:nvPr/>
            </p:nvSpPr>
            <p:spPr bwMode="auto">
              <a:xfrm>
                <a:off x="3484" y="2942"/>
                <a:ext cx="16" cy="21"/>
              </a:xfrm>
              <a:custGeom>
                <a:avLst/>
                <a:gdLst>
                  <a:gd name="T0" fmla="*/ 5 w 18"/>
                  <a:gd name="T1" fmla="*/ 5 h 24"/>
                  <a:gd name="T2" fmla="*/ 4 w 18"/>
                  <a:gd name="T3" fmla="*/ 4 h 24"/>
                  <a:gd name="T4" fmla="*/ 4 w 18"/>
                  <a:gd name="T5" fmla="*/ 10 h 24"/>
                  <a:gd name="T6" fmla="*/ 6 w 18"/>
                  <a:gd name="T7" fmla="*/ 12 h 24"/>
                  <a:gd name="T8" fmla="*/ 4 w 18"/>
                  <a:gd name="T9" fmla="*/ 12 h 24"/>
                  <a:gd name="T10" fmla="*/ 7 w 18"/>
                  <a:gd name="T11" fmla="*/ 14 h 24"/>
                  <a:gd name="T12" fmla="*/ 5 w 18"/>
                  <a:gd name="T13" fmla="*/ 13 h 24"/>
                  <a:gd name="T14" fmla="*/ 7 w 18"/>
                  <a:gd name="T15" fmla="*/ 13 h 24"/>
                  <a:gd name="T16" fmla="*/ 6 w 18"/>
                  <a:gd name="T17" fmla="*/ 12 h 24"/>
                  <a:gd name="T18" fmla="*/ 9 w 18"/>
                  <a:gd name="T19" fmla="*/ 12 h 24"/>
                  <a:gd name="T20" fmla="*/ 4 w 18"/>
                  <a:gd name="T21" fmla="*/ 10 h 24"/>
                  <a:gd name="T22" fmla="*/ 9 w 18"/>
                  <a:gd name="T23" fmla="*/ 10 h 24"/>
                  <a:gd name="T24" fmla="*/ 10 w 18"/>
                  <a:gd name="T25" fmla="*/ 8 h 24"/>
                  <a:gd name="T26" fmla="*/ 9 w 18"/>
                  <a:gd name="T27" fmla="*/ 9 h 24"/>
                  <a:gd name="T28" fmla="*/ 5 w 18"/>
                  <a:gd name="T29" fmla="*/ 9 h 24"/>
                  <a:gd name="T30" fmla="*/ 10 w 18"/>
                  <a:gd name="T31" fmla="*/ 8 h 24"/>
                  <a:gd name="T32" fmla="*/ 9 w 18"/>
                  <a:gd name="T33" fmla="*/ 4 h 24"/>
                  <a:gd name="T34" fmla="*/ 4 w 18"/>
                  <a:gd name="T35" fmla="*/ 3 h 24"/>
                  <a:gd name="T36" fmla="*/ 8 w 18"/>
                  <a:gd name="T37" fmla="*/ 4 h 24"/>
                  <a:gd name="T38" fmla="*/ 9 w 18"/>
                  <a:gd name="T39" fmla="*/ 2 h 24"/>
                  <a:gd name="T40" fmla="*/ 3 w 18"/>
                  <a:gd name="T41" fmla="*/ 0 h 24"/>
                  <a:gd name="T42" fmla="*/ 5 w 18"/>
                  <a:gd name="T43" fmla="*/ 5 h 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 h="24">
                    <a:moveTo>
                      <a:pt x="9" y="9"/>
                    </a:moveTo>
                    <a:cubicBezTo>
                      <a:pt x="6" y="8"/>
                      <a:pt x="6" y="8"/>
                      <a:pt x="6" y="8"/>
                    </a:cubicBezTo>
                    <a:cubicBezTo>
                      <a:pt x="6" y="12"/>
                      <a:pt x="7" y="16"/>
                      <a:pt x="4" y="17"/>
                    </a:cubicBezTo>
                    <a:cubicBezTo>
                      <a:pt x="3" y="18"/>
                      <a:pt x="9" y="19"/>
                      <a:pt x="10" y="21"/>
                    </a:cubicBezTo>
                    <a:cubicBezTo>
                      <a:pt x="6" y="21"/>
                      <a:pt x="6" y="21"/>
                      <a:pt x="6" y="21"/>
                    </a:cubicBezTo>
                    <a:cubicBezTo>
                      <a:pt x="9" y="22"/>
                      <a:pt x="4" y="24"/>
                      <a:pt x="11" y="24"/>
                    </a:cubicBezTo>
                    <a:cubicBezTo>
                      <a:pt x="11" y="23"/>
                      <a:pt x="8" y="23"/>
                      <a:pt x="9" y="22"/>
                    </a:cubicBezTo>
                    <a:cubicBezTo>
                      <a:pt x="11" y="22"/>
                      <a:pt x="11" y="22"/>
                      <a:pt x="11" y="22"/>
                    </a:cubicBezTo>
                    <a:cubicBezTo>
                      <a:pt x="10" y="21"/>
                      <a:pt x="10" y="21"/>
                      <a:pt x="10" y="21"/>
                    </a:cubicBezTo>
                    <a:cubicBezTo>
                      <a:pt x="13" y="21"/>
                      <a:pt x="13" y="21"/>
                      <a:pt x="13" y="21"/>
                    </a:cubicBezTo>
                    <a:cubicBezTo>
                      <a:pt x="18" y="20"/>
                      <a:pt x="5" y="19"/>
                      <a:pt x="8" y="17"/>
                    </a:cubicBezTo>
                    <a:cubicBezTo>
                      <a:pt x="13" y="17"/>
                      <a:pt x="13" y="17"/>
                      <a:pt x="13" y="17"/>
                    </a:cubicBezTo>
                    <a:cubicBezTo>
                      <a:pt x="14" y="16"/>
                      <a:pt x="12" y="15"/>
                      <a:pt x="16" y="13"/>
                    </a:cubicBezTo>
                    <a:cubicBezTo>
                      <a:pt x="16" y="13"/>
                      <a:pt x="13" y="13"/>
                      <a:pt x="14" y="14"/>
                    </a:cubicBezTo>
                    <a:cubicBezTo>
                      <a:pt x="14" y="14"/>
                      <a:pt x="11" y="14"/>
                      <a:pt x="9" y="14"/>
                    </a:cubicBezTo>
                    <a:cubicBezTo>
                      <a:pt x="5" y="11"/>
                      <a:pt x="13" y="14"/>
                      <a:pt x="15" y="13"/>
                    </a:cubicBezTo>
                    <a:cubicBezTo>
                      <a:pt x="12" y="10"/>
                      <a:pt x="8" y="6"/>
                      <a:pt x="13" y="5"/>
                    </a:cubicBezTo>
                    <a:cubicBezTo>
                      <a:pt x="10" y="6"/>
                      <a:pt x="6" y="4"/>
                      <a:pt x="6" y="3"/>
                    </a:cubicBezTo>
                    <a:cubicBezTo>
                      <a:pt x="9" y="2"/>
                      <a:pt x="10" y="3"/>
                      <a:pt x="12" y="4"/>
                    </a:cubicBezTo>
                    <a:cubicBezTo>
                      <a:pt x="12" y="3"/>
                      <a:pt x="14" y="3"/>
                      <a:pt x="13" y="2"/>
                    </a:cubicBezTo>
                    <a:cubicBezTo>
                      <a:pt x="10" y="3"/>
                      <a:pt x="5" y="2"/>
                      <a:pt x="3" y="0"/>
                    </a:cubicBezTo>
                    <a:cubicBezTo>
                      <a:pt x="0" y="3"/>
                      <a:pt x="10" y="6"/>
                      <a:pt x="9"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04" name="Freeform 699">
                <a:extLst>
                  <a:ext uri="{FF2B5EF4-FFF2-40B4-BE49-F238E27FC236}">
                    <a16:creationId xmlns:a16="http://schemas.microsoft.com/office/drawing/2014/main" id="{BC61F604-8646-4B36-AD40-6241C05A6D98}"/>
                  </a:ext>
                </a:extLst>
              </p:cNvPr>
              <p:cNvSpPr>
                <a:spLocks/>
              </p:cNvSpPr>
              <p:nvPr/>
            </p:nvSpPr>
            <p:spPr bwMode="auto">
              <a:xfrm>
                <a:off x="3487" y="2948"/>
                <a:ext cx="2" cy="1"/>
              </a:xfrm>
              <a:custGeom>
                <a:avLst/>
                <a:gdLst>
                  <a:gd name="T0" fmla="*/ 0 w 2"/>
                  <a:gd name="T1" fmla="*/ 1 h 1"/>
                  <a:gd name="T2" fmla="*/ 2 w 2"/>
                  <a:gd name="T3" fmla="*/ 1 h 1"/>
                  <a:gd name="T4" fmla="*/ 2 w 2"/>
                  <a:gd name="T5" fmla="*/ 0 h 1"/>
                  <a:gd name="T6" fmla="*/ 0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2" y="1"/>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05" name="Freeform 700">
                <a:extLst>
                  <a:ext uri="{FF2B5EF4-FFF2-40B4-BE49-F238E27FC236}">
                    <a16:creationId xmlns:a16="http://schemas.microsoft.com/office/drawing/2014/main" id="{9E0B0D5A-CB47-427C-A385-101497B4E6DE}"/>
                  </a:ext>
                </a:extLst>
              </p:cNvPr>
              <p:cNvSpPr>
                <a:spLocks/>
              </p:cNvSpPr>
              <p:nvPr/>
            </p:nvSpPr>
            <p:spPr bwMode="auto">
              <a:xfrm>
                <a:off x="3503" y="2841"/>
                <a:ext cx="3" cy="1"/>
              </a:xfrm>
              <a:custGeom>
                <a:avLst/>
                <a:gdLst>
                  <a:gd name="T0" fmla="*/ 3 w 3"/>
                  <a:gd name="T1" fmla="*/ 1 h 1"/>
                  <a:gd name="T2" fmla="*/ 3 w 3"/>
                  <a:gd name="T3" fmla="*/ 0 h 1"/>
                  <a:gd name="T4" fmla="*/ 0 w 3"/>
                  <a:gd name="T5" fmla="*/ 0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lnTo>
                      <a:pt x="3" y="0"/>
                    </a:lnTo>
                    <a:lnTo>
                      <a:pt x="0" y="0"/>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06" name="Freeform 701">
                <a:extLst>
                  <a:ext uri="{FF2B5EF4-FFF2-40B4-BE49-F238E27FC236}">
                    <a16:creationId xmlns:a16="http://schemas.microsoft.com/office/drawing/2014/main" id="{6BC64AD5-05AD-4500-9002-7E943DDE6BEA}"/>
                  </a:ext>
                </a:extLst>
              </p:cNvPr>
              <p:cNvSpPr>
                <a:spLocks/>
              </p:cNvSpPr>
              <p:nvPr/>
            </p:nvSpPr>
            <p:spPr bwMode="auto">
              <a:xfrm>
                <a:off x="3502" y="2837"/>
                <a:ext cx="15" cy="4"/>
              </a:xfrm>
              <a:custGeom>
                <a:avLst/>
                <a:gdLst>
                  <a:gd name="T0" fmla="*/ 10 w 17"/>
                  <a:gd name="T1" fmla="*/ 2 h 5"/>
                  <a:gd name="T2" fmla="*/ 9 w 17"/>
                  <a:gd name="T3" fmla="*/ 0 h 5"/>
                  <a:gd name="T4" fmla="*/ 0 w 17"/>
                  <a:gd name="T5" fmla="*/ 2 h 5"/>
                  <a:gd name="T6" fmla="*/ 6 w 17"/>
                  <a:gd name="T7" fmla="*/ 2 h 5"/>
                  <a:gd name="T8" fmla="*/ 4 w 17"/>
                  <a:gd name="T9" fmla="*/ 2 h 5"/>
                  <a:gd name="T10" fmla="*/ 8 w 17"/>
                  <a:gd name="T11" fmla="*/ 2 h 5"/>
                  <a:gd name="T12" fmla="*/ 8 w 17"/>
                  <a:gd name="T13" fmla="*/ 2 h 5"/>
                  <a:gd name="T14" fmla="*/ 10 w 17"/>
                  <a:gd name="T15" fmla="*/ 2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5">
                    <a:moveTo>
                      <a:pt x="17" y="2"/>
                    </a:moveTo>
                    <a:cubicBezTo>
                      <a:pt x="15" y="0"/>
                      <a:pt x="15" y="0"/>
                      <a:pt x="15" y="0"/>
                    </a:cubicBezTo>
                    <a:cubicBezTo>
                      <a:pt x="5" y="1"/>
                      <a:pt x="8" y="0"/>
                      <a:pt x="0" y="2"/>
                    </a:cubicBezTo>
                    <a:cubicBezTo>
                      <a:pt x="2" y="3"/>
                      <a:pt x="6" y="5"/>
                      <a:pt x="10" y="5"/>
                    </a:cubicBezTo>
                    <a:cubicBezTo>
                      <a:pt x="9" y="4"/>
                      <a:pt x="5" y="3"/>
                      <a:pt x="6" y="3"/>
                    </a:cubicBezTo>
                    <a:cubicBezTo>
                      <a:pt x="9" y="3"/>
                      <a:pt x="9" y="4"/>
                      <a:pt x="13" y="4"/>
                    </a:cubicBezTo>
                    <a:cubicBezTo>
                      <a:pt x="16" y="3"/>
                      <a:pt x="10" y="3"/>
                      <a:pt x="12" y="2"/>
                    </a:cubicBezTo>
                    <a:lnTo>
                      <a:pt x="17"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07" name="Freeform 702">
                <a:extLst>
                  <a:ext uri="{FF2B5EF4-FFF2-40B4-BE49-F238E27FC236}">
                    <a16:creationId xmlns:a16="http://schemas.microsoft.com/office/drawing/2014/main" id="{0363FA1E-4FC2-4EF6-A7A7-D62ABBEC17F7}"/>
                  </a:ext>
                </a:extLst>
              </p:cNvPr>
              <p:cNvSpPr>
                <a:spLocks/>
              </p:cNvSpPr>
              <p:nvPr/>
            </p:nvSpPr>
            <p:spPr bwMode="auto">
              <a:xfrm>
                <a:off x="3507" y="2836"/>
                <a:ext cx="5" cy="1"/>
              </a:xfrm>
              <a:custGeom>
                <a:avLst/>
                <a:gdLst>
                  <a:gd name="T0" fmla="*/ 0 w 5"/>
                  <a:gd name="T1" fmla="*/ 1 h 1"/>
                  <a:gd name="T2" fmla="*/ 5 w 5"/>
                  <a:gd name="T3" fmla="*/ 1 h 1"/>
                  <a:gd name="T4" fmla="*/ 0 w 5"/>
                  <a:gd name="T5" fmla="*/ 1 h 1"/>
                  <a:gd name="T6" fmla="*/ 0 60000 65536"/>
                  <a:gd name="T7" fmla="*/ 0 60000 65536"/>
                  <a:gd name="T8" fmla="*/ 0 60000 65536"/>
                </a:gdLst>
                <a:ahLst/>
                <a:cxnLst>
                  <a:cxn ang="T6">
                    <a:pos x="T0" y="T1"/>
                  </a:cxn>
                  <a:cxn ang="T7">
                    <a:pos x="T2" y="T3"/>
                  </a:cxn>
                  <a:cxn ang="T8">
                    <a:pos x="T4" y="T5"/>
                  </a:cxn>
                </a:cxnLst>
                <a:rect l="0" t="0" r="r" b="b"/>
                <a:pathLst>
                  <a:path w="5" h="1">
                    <a:moveTo>
                      <a:pt x="0" y="1"/>
                    </a:moveTo>
                    <a:cubicBezTo>
                      <a:pt x="5" y="1"/>
                      <a:pt x="5" y="1"/>
                      <a:pt x="5" y="1"/>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08" name="Freeform 703">
                <a:extLst>
                  <a:ext uri="{FF2B5EF4-FFF2-40B4-BE49-F238E27FC236}">
                    <a16:creationId xmlns:a16="http://schemas.microsoft.com/office/drawing/2014/main" id="{8F93EA57-BD80-464D-B486-A0429C1396EB}"/>
                  </a:ext>
                </a:extLst>
              </p:cNvPr>
              <p:cNvSpPr>
                <a:spLocks/>
              </p:cNvSpPr>
              <p:nvPr/>
            </p:nvSpPr>
            <p:spPr bwMode="auto">
              <a:xfrm>
                <a:off x="3505" y="2835"/>
                <a:ext cx="5" cy="1"/>
              </a:xfrm>
              <a:custGeom>
                <a:avLst/>
                <a:gdLst>
                  <a:gd name="T0" fmla="*/ 2 w 6"/>
                  <a:gd name="T1" fmla="*/ 1 h 1"/>
                  <a:gd name="T2" fmla="*/ 3 w 6"/>
                  <a:gd name="T3" fmla="*/ 1 h 1"/>
                  <a:gd name="T4" fmla="*/ 0 w 6"/>
                  <a:gd name="T5" fmla="*/ 0 h 1"/>
                  <a:gd name="T6" fmla="*/ 2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2" y="1"/>
                    </a:moveTo>
                    <a:cubicBezTo>
                      <a:pt x="2" y="0"/>
                      <a:pt x="6" y="1"/>
                      <a:pt x="6" y="1"/>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09" name="Freeform 704">
                <a:extLst>
                  <a:ext uri="{FF2B5EF4-FFF2-40B4-BE49-F238E27FC236}">
                    <a16:creationId xmlns:a16="http://schemas.microsoft.com/office/drawing/2014/main" id="{A194BDF0-D208-418D-88AC-00BD8C257286}"/>
                  </a:ext>
                </a:extLst>
              </p:cNvPr>
              <p:cNvSpPr>
                <a:spLocks/>
              </p:cNvSpPr>
              <p:nvPr/>
            </p:nvSpPr>
            <p:spPr bwMode="auto">
              <a:xfrm>
                <a:off x="3506" y="2833"/>
                <a:ext cx="0" cy="0"/>
              </a:xfrm>
              <a:custGeom>
                <a:avLst/>
                <a:gdLst>
                  <a:gd name="T0" fmla="*/ 1 w 1"/>
                  <a:gd name="T1" fmla="*/ 1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1" y="0"/>
                    </a:cubicBezTo>
                    <a:cubicBezTo>
                      <a:pt x="0" y="0"/>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10" name="Freeform 705">
                <a:extLst>
                  <a:ext uri="{FF2B5EF4-FFF2-40B4-BE49-F238E27FC236}">
                    <a16:creationId xmlns:a16="http://schemas.microsoft.com/office/drawing/2014/main" id="{F5A1A0E6-12D1-4D8D-9186-0568F70ABA88}"/>
                  </a:ext>
                </a:extLst>
              </p:cNvPr>
              <p:cNvSpPr>
                <a:spLocks/>
              </p:cNvSpPr>
              <p:nvPr/>
            </p:nvSpPr>
            <p:spPr bwMode="auto">
              <a:xfrm>
                <a:off x="3504" y="2831"/>
                <a:ext cx="10" cy="3"/>
              </a:xfrm>
              <a:custGeom>
                <a:avLst/>
                <a:gdLst>
                  <a:gd name="T0" fmla="*/ 3 w 12"/>
                  <a:gd name="T1" fmla="*/ 0 h 4"/>
                  <a:gd name="T2" fmla="*/ 3 w 12"/>
                  <a:gd name="T3" fmla="*/ 2 h 4"/>
                  <a:gd name="T4" fmla="*/ 3 w 12"/>
                  <a:gd name="T5" fmla="*/ 2 h 4"/>
                  <a:gd name="T6" fmla="*/ 5 w 12"/>
                  <a:gd name="T7" fmla="*/ 2 h 4"/>
                  <a:gd name="T8" fmla="*/ 4 w 12"/>
                  <a:gd name="T9" fmla="*/ 2 h 4"/>
                  <a:gd name="T10" fmla="*/ 6 w 12"/>
                  <a:gd name="T11" fmla="*/ 2 h 4"/>
                  <a:gd name="T12" fmla="*/ 3 w 12"/>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4">
                    <a:moveTo>
                      <a:pt x="3" y="0"/>
                    </a:moveTo>
                    <a:cubicBezTo>
                      <a:pt x="0" y="1"/>
                      <a:pt x="2" y="1"/>
                      <a:pt x="3" y="2"/>
                    </a:cubicBezTo>
                    <a:cubicBezTo>
                      <a:pt x="3" y="2"/>
                      <a:pt x="3" y="2"/>
                      <a:pt x="3" y="2"/>
                    </a:cubicBezTo>
                    <a:cubicBezTo>
                      <a:pt x="5" y="1"/>
                      <a:pt x="10" y="1"/>
                      <a:pt x="9" y="2"/>
                    </a:cubicBezTo>
                    <a:cubicBezTo>
                      <a:pt x="10" y="3"/>
                      <a:pt x="5" y="3"/>
                      <a:pt x="8" y="4"/>
                    </a:cubicBezTo>
                    <a:cubicBezTo>
                      <a:pt x="12" y="3"/>
                      <a:pt x="12" y="3"/>
                      <a:pt x="12" y="3"/>
                    </a:cubicBezTo>
                    <a:cubicBezTo>
                      <a:pt x="11" y="1"/>
                      <a:pt x="5"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11" name="Freeform 706">
                <a:extLst>
                  <a:ext uri="{FF2B5EF4-FFF2-40B4-BE49-F238E27FC236}">
                    <a16:creationId xmlns:a16="http://schemas.microsoft.com/office/drawing/2014/main" id="{6403A9FA-995E-442E-B263-D116F68DFB36}"/>
                  </a:ext>
                </a:extLst>
              </p:cNvPr>
              <p:cNvSpPr>
                <a:spLocks/>
              </p:cNvSpPr>
              <p:nvPr/>
            </p:nvSpPr>
            <p:spPr bwMode="auto">
              <a:xfrm>
                <a:off x="3506" y="2833"/>
                <a:ext cx="2" cy="1"/>
              </a:xfrm>
              <a:custGeom>
                <a:avLst/>
                <a:gdLst>
                  <a:gd name="T0" fmla="*/ 0 w 2"/>
                  <a:gd name="T1" fmla="*/ 0 h 1"/>
                  <a:gd name="T2" fmla="*/ 1 w 2"/>
                  <a:gd name="T3" fmla="*/ 1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cubicBezTo>
                      <a:pt x="1" y="1"/>
                      <a:pt x="1" y="1"/>
                      <a:pt x="1" y="1"/>
                    </a:cubicBezTo>
                    <a:cubicBezTo>
                      <a:pt x="2"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12" name="Freeform 707">
                <a:extLst>
                  <a:ext uri="{FF2B5EF4-FFF2-40B4-BE49-F238E27FC236}">
                    <a16:creationId xmlns:a16="http://schemas.microsoft.com/office/drawing/2014/main" id="{EB526BA3-E1D1-4BD2-AE6F-694290724690}"/>
                  </a:ext>
                </a:extLst>
              </p:cNvPr>
              <p:cNvSpPr>
                <a:spLocks/>
              </p:cNvSpPr>
              <p:nvPr/>
            </p:nvSpPr>
            <p:spPr bwMode="auto">
              <a:xfrm>
                <a:off x="3506" y="2834"/>
                <a:ext cx="3" cy="1"/>
              </a:xfrm>
              <a:custGeom>
                <a:avLst/>
                <a:gdLst>
                  <a:gd name="T0" fmla="*/ 0 w 3"/>
                  <a:gd name="T1" fmla="*/ 0 h 1"/>
                  <a:gd name="T2" fmla="*/ 1 w 3"/>
                  <a:gd name="T3" fmla="*/ 1 h 1"/>
                  <a:gd name="T4" fmla="*/ 3 w 3"/>
                  <a:gd name="T5" fmla="*/ 0 h 1"/>
                  <a:gd name="T6" fmla="*/ 0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0"/>
                    </a:moveTo>
                    <a:lnTo>
                      <a:pt x="1" y="1"/>
                    </a:lnTo>
                    <a:lnTo>
                      <a:pt x="3"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13" name="Freeform 708">
                <a:extLst>
                  <a:ext uri="{FF2B5EF4-FFF2-40B4-BE49-F238E27FC236}">
                    <a16:creationId xmlns:a16="http://schemas.microsoft.com/office/drawing/2014/main" id="{46820748-8364-4F65-BAC0-49F369F7D0D9}"/>
                  </a:ext>
                </a:extLst>
              </p:cNvPr>
              <p:cNvSpPr>
                <a:spLocks/>
              </p:cNvSpPr>
              <p:nvPr/>
            </p:nvSpPr>
            <p:spPr bwMode="auto">
              <a:xfrm>
                <a:off x="3506" y="2827"/>
                <a:ext cx="11" cy="3"/>
              </a:xfrm>
              <a:custGeom>
                <a:avLst/>
                <a:gdLst>
                  <a:gd name="T0" fmla="*/ 0 w 13"/>
                  <a:gd name="T1" fmla="*/ 2 h 4"/>
                  <a:gd name="T2" fmla="*/ 3 w 13"/>
                  <a:gd name="T3" fmla="*/ 2 h 4"/>
                  <a:gd name="T4" fmla="*/ 7 w 13"/>
                  <a:gd name="T5" fmla="*/ 2 h 4"/>
                  <a:gd name="T6" fmla="*/ 6 w 13"/>
                  <a:gd name="T7" fmla="*/ 1 h 4"/>
                  <a:gd name="T8" fmla="*/ 0 w 13"/>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
                    <a:moveTo>
                      <a:pt x="0" y="2"/>
                    </a:moveTo>
                    <a:cubicBezTo>
                      <a:pt x="7" y="2"/>
                      <a:pt x="0" y="4"/>
                      <a:pt x="5" y="4"/>
                    </a:cubicBezTo>
                    <a:cubicBezTo>
                      <a:pt x="4" y="3"/>
                      <a:pt x="9" y="2"/>
                      <a:pt x="13" y="2"/>
                    </a:cubicBezTo>
                    <a:cubicBezTo>
                      <a:pt x="11" y="1"/>
                      <a:pt x="11" y="1"/>
                      <a:pt x="11" y="1"/>
                    </a:cubicBezTo>
                    <a:cubicBezTo>
                      <a:pt x="8" y="0"/>
                      <a:pt x="3"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14" name="Freeform 709">
                <a:extLst>
                  <a:ext uri="{FF2B5EF4-FFF2-40B4-BE49-F238E27FC236}">
                    <a16:creationId xmlns:a16="http://schemas.microsoft.com/office/drawing/2014/main" id="{0A141411-502C-4BEC-A764-A697D5EF310C}"/>
                  </a:ext>
                </a:extLst>
              </p:cNvPr>
              <p:cNvSpPr>
                <a:spLocks/>
              </p:cNvSpPr>
              <p:nvPr/>
            </p:nvSpPr>
            <p:spPr bwMode="auto">
              <a:xfrm>
                <a:off x="3519" y="2825"/>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15" name="Freeform 710">
                <a:extLst>
                  <a:ext uri="{FF2B5EF4-FFF2-40B4-BE49-F238E27FC236}">
                    <a16:creationId xmlns:a16="http://schemas.microsoft.com/office/drawing/2014/main" id="{0A44ECC9-99B9-4C08-A02F-870EC51F0591}"/>
                  </a:ext>
                </a:extLst>
              </p:cNvPr>
              <p:cNvSpPr>
                <a:spLocks/>
              </p:cNvSpPr>
              <p:nvPr/>
            </p:nvSpPr>
            <p:spPr bwMode="auto">
              <a:xfrm>
                <a:off x="3509" y="2819"/>
                <a:ext cx="15" cy="8"/>
              </a:xfrm>
              <a:custGeom>
                <a:avLst/>
                <a:gdLst>
                  <a:gd name="T0" fmla="*/ 1 w 17"/>
                  <a:gd name="T1" fmla="*/ 0 h 9"/>
                  <a:gd name="T2" fmla="*/ 4 w 17"/>
                  <a:gd name="T3" fmla="*/ 4 h 9"/>
                  <a:gd name="T4" fmla="*/ 3 w 17"/>
                  <a:gd name="T5" fmla="*/ 3 h 9"/>
                  <a:gd name="T6" fmla="*/ 4 w 17"/>
                  <a:gd name="T7" fmla="*/ 4 h 9"/>
                  <a:gd name="T8" fmla="*/ 0 w 17"/>
                  <a:gd name="T9" fmla="*/ 4 h 9"/>
                  <a:gd name="T10" fmla="*/ 4 w 17"/>
                  <a:gd name="T11" fmla="*/ 4 h 9"/>
                  <a:gd name="T12" fmla="*/ 1 w 17"/>
                  <a:gd name="T13" fmla="*/ 5 h 9"/>
                  <a:gd name="T14" fmla="*/ 4 w 17"/>
                  <a:gd name="T15" fmla="*/ 4 h 9"/>
                  <a:gd name="T16" fmla="*/ 4 w 17"/>
                  <a:gd name="T17" fmla="*/ 4 h 9"/>
                  <a:gd name="T18" fmla="*/ 7 w 17"/>
                  <a:gd name="T19" fmla="*/ 4 h 9"/>
                  <a:gd name="T20" fmla="*/ 10 w 17"/>
                  <a:gd name="T21" fmla="*/ 3 h 9"/>
                  <a:gd name="T22" fmla="*/ 1 w 17"/>
                  <a:gd name="T23" fmla="*/ 0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9">
                    <a:moveTo>
                      <a:pt x="1" y="0"/>
                    </a:moveTo>
                    <a:cubicBezTo>
                      <a:pt x="8" y="4"/>
                      <a:pt x="8" y="4"/>
                      <a:pt x="8" y="4"/>
                    </a:cubicBezTo>
                    <a:cubicBezTo>
                      <a:pt x="6" y="3"/>
                      <a:pt x="4" y="4"/>
                      <a:pt x="3" y="3"/>
                    </a:cubicBezTo>
                    <a:cubicBezTo>
                      <a:pt x="2" y="4"/>
                      <a:pt x="6" y="4"/>
                      <a:pt x="6" y="6"/>
                    </a:cubicBezTo>
                    <a:cubicBezTo>
                      <a:pt x="0" y="6"/>
                      <a:pt x="5" y="4"/>
                      <a:pt x="0" y="4"/>
                    </a:cubicBezTo>
                    <a:cubicBezTo>
                      <a:pt x="0" y="5"/>
                      <a:pt x="0" y="7"/>
                      <a:pt x="5" y="7"/>
                    </a:cubicBezTo>
                    <a:cubicBezTo>
                      <a:pt x="1" y="9"/>
                      <a:pt x="1" y="9"/>
                      <a:pt x="1" y="9"/>
                    </a:cubicBezTo>
                    <a:cubicBezTo>
                      <a:pt x="8" y="8"/>
                      <a:pt x="8" y="8"/>
                      <a:pt x="8" y="8"/>
                    </a:cubicBezTo>
                    <a:cubicBezTo>
                      <a:pt x="10" y="7"/>
                      <a:pt x="3" y="7"/>
                      <a:pt x="7" y="7"/>
                    </a:cubicBezTo>
                    <a:cubicBezTo>
                      <a:pt x="10" y="6"/>
                      <a:pt x="11" y="7"/>
                      <a:pt x="11" y="7"/>
                    </a:cubicBezTo>
                    <a:cubicBezTo>
                      <a:pt x="10" y="6"/>
                      <a:pt x="17" y="5"/>
                      <a:pt x="16" y="3"/>
                    </a:cubicBezTo>
                    <a:cubicBezTo>
                      <a:pt x="15" y="1"/>
                      <a:pt x="4"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16" name="Freeform 711">
                <a:extLst>
                  <a:ext uri="{FF2B5EF4-FFF2-40B4-BE49-F238E27FC236}">
                    <a16:creationId xmlns:a16="http://schemas.microsoft.com/office/drawing/2014/main" id="{317CF0BA-CAE4-48BC-BA75-65418D5C180F}"/>
                  </a:ext>
                </a:extLst>
              </p:cNvPr>
              <p:cNvSpPr>
                <a:spLocks/>
              </p:cNvSpPr>
              <p:nvPr/>
            </p:nvSpPr>
            <p:spPr bwMode="auto">
              <a:xfrm>
                <a:off x="3516" y="2819"/>
                <a:ext cx="3" cy="0"/>
              </a:xfrm>
              <a:custGeom>
                <a:avLst/>
                <a:gdLst>
                  <a:gd name="T0" fmla="*/ 0 w 3"/>
                  <a:gd name="T1" fmla="*/ 3 w 3"/>
                  <a:gd name="T2" fmla="*/ 0 w 3"/>
                  <a:gd name="T3" fmla="*/ 0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0" y="0"/>
                    </a:moveTo>
                    <a:lnTo>
                      <a:pt x="3"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17" name="Freeform 712">
                <a:extLst>
                  <a:ext uri="{FF2B5EF4-FFF2-40B4-BE49-F238E27FC236}">
                    <a16:creationId xmlns:a16="http://schemas.microsoft.com/office/drawing/2014/main" id="{88D747AB-E536-4FE0-B899-C61EE424FD99}"/>
                  </a:ext>
                </a:extLst>
              </p:cNvPr>
              <p:cNvSpPr>
                <a:spLocks/>
              </p:cNvSpPr>
              <p:nvPr/>
            </p:nvSpPr>
            <p:spPr bwMode="auto">
              <a:xfrm>
                <a:off x="3508" y="2812"/>
                <a:ext cx="16" cy="6"/>
              </a:xfrm>
              <a:custGeom>
                <a:avLst/>
                <a:gdLst>
                  <a:gd name="T0" fmla="*/ 1 w 18"/>
                  <a:gd name="T1" fmla="*/ 3 h 7"/>
                  <a:gd name="T2" fmla="*/ 4 w 18"/>
                  <a:gd name="T3" fmla="*/ 3 h 7"/>
                  <a:gd name="T4" fmla="*/ 2 w 18"/>
                  <a:gd name="T5" fmla="*/ 3 h 7"/>
                  <a:gd name="T6" fmla="*/ 4 w 18"/>
                  <a:gd name="T7" fmla="*/ 3 h 7"/>
                  <a:gd name="T8" fmla="*/ 4 w 18"/>
                  <a:gd name="T9" fmla="*/ 3 h 7"/>
                  <a:gd name="T10" fmla="*/ 9 w 18"/>
                  <a:gd name="T11" fmla="*/ 3 h 7"/>
                  <a:gd name="T12" fmla="*/ 7 w 18"/>
                  <a:gd name="T13" fmla="*/ 3 h 7"/>
                  <a:gd name="T14" fmla="*/ 6 w 18"/>
                  <a:gd name="T15" fmla="*/ 0 h 7"/>
                  <a:gd name="T16" fmla="*/ 4 w 18"/>
                  <a:gd name="T17" fmla="*/ 1 h 7"/>
                  <a:gd name="T18" fmla="*/ 4 w 18"/>
                  <a:gd name="T19" fmla="*/ 0 h 7"/>
                  <a:gd name="T20" fmla="*/ 1 w 18"/>
                  <a:gd name="T21" fmla="*/ 3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7">
                    <a:moveTo>
                      <a:pt x="1" y="5"/>
                    </a:moveTo>
                    <a:cubicBezTo>
                      <a:pt x="5" y="6"/>
                      <a:pt x="5" y="6"/>
                      <a:pt x="5" y="6"/>
                    </a:cubicBezTo>
                    <a:cubicBezTo>
                      <a:pt x="4" y="6"/>
                      <a:pt x="3" y="7"/>
                      <a:pt x="2" y="7"/>
                    </a:cubicBezTo>
                    <a:cubicBezTo>
                      <a:pt x="3" y="7"/>
                      <a:pt x="6" y="7"/>
                      <a:pt x="7" y="7"/>
                    </a:cubicBezTo>
                    <a:cubicBezTo>
                      <a:pt x="13" y="6"/>
                      <a:pt x="5" y="5"/>
                      <a:pt x="4" y="4"/>
                    </a:cubicBezTo>
                    <a:cubicBezTo>
                      <a:pt x="7" y="1"/>
                      <a:pt x="7" y="4"/>
                      <a:pt x="13" y="3"/>
                    </a:cubicBezTo>
                    <a:cubicBezTo>
                      <a:pt x="13" y="3"/>
                      <a:pt x="11" y="4"/>
                      <a:pt x="11" y="5"/>
                    </a:cubicBezTo>
                    <a:cubicBezTo>
                      <a:pt x="18" y="3"/>
                      <a:pt x="12" y="1"/>
                      <a:pt x="10" y="0"/>
                    </a:cubicBezTo>
                    <a:cubicBezTo>
                      <a:pt x="9" y="0"/>
                      <a:pt x="7" y="1"/>
                      <a:pt x="8" y="1"/>
                    </a:cubicBezTo>
                    <a:cubicBezTo>
                      <a:pt x="6" y="0"/>
                      <a:pt x="6" y="0"/>
                      <a:pt x="6" y="0"/>
                    </a:cubicBezTo>
                    <a:cubicBezTo>
                      <a:pt x="1" y="1"/>
                      <a:pt x="0" y="2"/>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18" name="Freeform 713">
                <a:extLst>
                  <a:ext uri="{FF2B5EF4-FFF2-40B4-BE49-F238E27FC236}">
                    <a16:creationId xmlns:a16="http://schemas.microsoft.com/office/drawing/2014/main" id="{20404EDC-68D7-4BDC-B673-FE735410E0C2}"/>
                  </a:ext>
                </a:extLst>
              </p:cNvPr>
              <p:cNvSpPr>
                <a:spLocks/>
              </p:cNvSpPr>
              <p:nvPr/>
            </p:nvSpPr>
            <p:spPr bwMode="auto">
              <a:xfrm>
                <a:off x="3507" y="2818"/>
                <a:ext cx="3" cy="1"/>
              </a:xfrm>
              <a:custGeom>
                <a:avLst/>
                <a:gdLst>
                  <a:gd name="T0" fmla="*/ 2 w 3"/>
                  <a:gd name="T1" fmla="*/ 1 h 1"/>
                  <a:gd name="T2" fmla="*/ 3 w 3"/>
                  <a:gd name="T3" fmla="*/ 0 h 1"/>
                  <a:gd name="T4" fmla="*/ 2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2" y="1"/>
                    </a:moveTo>
                    <a:cubicBezTo>
                      <a:pt x="1" y="0"/>
                      <a:pt x="2" y="0"/>
                      <a:pt x="3"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19" name="Freeform 714">
                <a:extLst>
                  <a:ext uri="{FF2B5EF4-FFF2-40B4-BE49-F238E27FC236}">
                    <a16:creationId xmlns:a16="http://schemas.microsoft.com/office/drawing/2014/main" id="{B1AE7EBF-7D47-40D8-B24D-798B1BF39FB3}"/>
                  </a:ext>
                </a:extLst>
              </p:cNvPr>
              <p:cNvSpPr>
                <a:spLocks/>
              </p:cNvSpPr>
              <p:nvPr/>
            </p:nvSpPr>
            <p:spPr bwMode="auto">
              <a:xfrm>
                <a:off x="3516" y="2812"/>
                <a:ext cx="1" cy="0"/>
              </a:xfrm>
              <a:custGeom>
                <a:avLst/>
                <a:gdLst>
                  <a:gd name="T0" fmla="*/ 1 w 1"/>
                  <a:gd name="T1" fmla="*/ 1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0" y="0"/>
                      <a:pt x="0" y="0"/>
                      <a:pt x="1" y="0"/>
                    </a:cubicBezTo>
                    <a:cubicBezTo>
                      <a:pt x="1" y="0"/>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20" name="Freeform 715">
                <a:extLst>
                  <a:ext uri="{FF2B5EF4-FFF2-40B4-BE49-F238E27FC236}">
                    <a16:creationId xmlns:a16="http://schemas.microsoft.com/office/drawing/2014/main" id="{58BEAA74-4E73-48C3-AF3A-A2C76FF71A6D}"/>
                  </a:ext>
                </a:extLst>
              </p:cNvPr>
              <p:cNvSpPr>
                <a:spLocks/>
              </p:cNvSpPr>
              <p:nvPr/>
            </p:nvSpPr>
            <p:spPr bwMode="auto">
              <a:xfrm>
                <a:off x="3508" y="2812"/>
                <a:ext cx="3" cy="1"/>
              </a:xfrm>
              <a:custGeom>
                <a:avLst/>
                <a:gdLst>
                  <a:gd name="T0" fmla="*/ 3 w 3"/>
                  <a:gd name="T1" fmla="*/ 1 h 1"/>
                  <a:gd name="T2" fmla="*/ 3 w 3"/>
                  <a:gd name="T3" fmla="*/ 0 h 1"/>
                  <a:gd name="T4" fmla="*/ 0 w 3"/>
                  <a:gd name="T5" fmla="*/ 0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cubicBezTo>
                      <a:pt x="3" y="0"/>
                      <a:pt x="3" y="0"/>
                      <a:pt x="3" y="0"/>
                    </a:cubicBezTo>
                    <a:cubicBezTo>
                      <a:pt x="0" y="0"/>
                      <a:pt x="0" y="0"/>
                      <a:pt x="0" y="0"/>
                    </a:cubicBezTo>
                    <a:cubicBezTo>
                      <a:pt x="1" y="0"/>
                      <a:pt x="1"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21" name="Freeform 716">
                <a:extLst>
                  <a:ext uri="{FF2B5EF4-FFF2-40B4-BE49-F238E27FC236}">
                    <a16:creationId xmlns:a16="http://schemas.microsoft.com/office/drawing/2014/main" id="{5A9933B8-E4B7-4088-8C2A-EDB0947AF539}"/>
                  </a:ext>
                </a:extLst>
              </p:cNvPr>
              <p:cNvSpPr>
                <a:spLocks/>
              </p:cNvSpPr>
              <p:nvPr/>
            </p:nvSpPr>
            <p:spPr bwMode="auto">
              <a:xfrm>
                <a:off x="3505" y="2772"/>
                <a:ext cx="16" cy="39"/>
              </a:xfrm>
              <a:custGeom>
                <a:avLst/>
                <a:gdLst>
                  <a:gd name="T0" fmla="*/ 8 w 19"/>
                  <a:gd name="T1" fmla="*/ 0 h 46"/>
                  <a:gd name="T2" fmla="*/ 6 w 19"/>
                  <a:gd name="T3" fmla="*/ 2 h 46"/>
                  <a:gd name="T4" fmla="*/ 3 w 19"/>
                  <a:gd name="T5" fmla="*/ 0 h 46"/>
                  <a:gd name="T6" fmla="*/ 0 w 19"/>
                  <a:gd name="T7" fmla="*/ 1 h 46"/>
                  <a:gd name="T8" fmla="*/ 3 w 19"/>
                  <a:gd name="T9" fmla="*/ 3 h 46"/>
                  <a:gd name="T10" fmla="*/ 0 w 19"/>
                  <a:gd name="T11" fmla="*/ 3 h 46"/>
                  <a:gd name="T12" fmla="*/ 2 w 19"/>
                  <a:gd name="T13" fmla="*/ 6 h 46"/>
                  <a:gd name="T14" fmla="*/ 3 w 19"/>
                  <a:gd name="T15" fmla="*/ 8 h 46"/>
                  <a:gd name="T16" fmla="*/ 3 w 19"/>
                  <a:gd name="T17" fmla="*/ 18 h 46"/>
                  <a:gd name="T18" fmla="*/ 5 w 19"/>
                  <a:gd name="T19" fmla="*/ 19 h 46"/>
                  <a:gd name="T20" fmla="*/ 3 w 19"/>
                  <a:gd name="T21" fmla="*/ 19 h 46"/>
                  <a:gd name="T22" fmla="*/ 3 w 19"/>
                  <a:gd name="T23" fmla="*/ 19 h 46"/>
                  <a:gd name="T24" fmla="*/ 3 w 19"/>
                  <a:gd name="T25" fmla="*/ 22 h 46"/>
                  <a:gd name="T26" fmla="*/ 6 w 19"/>
                  <a:gd name="T27" fmla="*/ 21 h 46"/>
                  <a:gd name="T28" fmla="*/ 3 w 19"/>
                  <a:gd name="T29" fmla="*/ 22 h 46"/>
                  <a:gd name="T30" fmla="*/ 5 w 19"/>
                  <a:gd name="T31" fmla="*/ 24 h 46"/>
                  <a:gd name="T32" fmla="*/ 7 w 19"/>
                  <a:gd name="T33" fmla="*/ 22 h 46"/>
                  <a:gd name="T34" fmla="*/ 8 w 19"/>
                  <a:gd name="T35" fmla="*/ 23 h 46"/>
                  <a:gd name="T36" fmla="*/ 4 w 19"/>
                  <a:gd name="T37" fmla="*/ 17 h 46"/>
                  <a:gd name="T38" fmla="*/ 6 w 19"/>
                  <a:gd name="T39" fmla="*/ 17 h 46"/>
                  <a:gd name="T40" fmla="*/ 8 w 19"/>
                  <a:gd name="T41" fmla="*/ 13 h 46"/>
                  <a:gd name="T42" fmla="*/ 4 w 19"/>
                  <a:gd name="T43" fmla="*/ 12 h 46"/>
                  <a:gd name="T44" fmla="*/ 6 w 19"/>
                  <a:gd name="T45" fmla="*/ 11 h 46"/>
                  <a:gd name="T46" fmla="*/ 4 w 19"/>
                  <a:gd name="T47" fmla="*/ 11 h 46"/>
                  <a:gd name="T48" fmla="*/ 6 w 19"/>
                  <a:gd name="T49" fmla="*/ 10 h 46"/>
                  <a:gd name="T50" fmla="*/ 3 w 19"/>
                  <a:gd name="T51" fmla="*/ 9 h 46"/>
                  <a:gd name="T52" fmla="*/ 8 w 19"/>
                  <a:gd name="T53" fmla="*/ 7 h 46"/>
                  <a:gd name="T54" fmla="*/ 6 w 19"/>
                  <a:gd name="T55" fmla="*/ 7 h 46"/>
                  <a:gd name="T56" fmla="*/ 3 w 19"/>
                  <a:gd name="T57" fmla="*/ 7 h 46"/>
                  <a:gd name="T58" fmla="*/ 7 w 19"/>
                  <a:gd name="T59" fmla="*/ 6 h 46"/>
                  <a:gd name="T60" fmla="*/ 5 w 19"/>
                  <a:gd name="T61" fmla="*/ 5 h 46"/>
                  <a:gd name="T62" fmla="*/ 3 w 19"/>
                  <a:gd name="T63" fmla="*/ 5 h 46"/>
                  <a:gd name="T64" fmla="*/ 4 w 19"/>
                  <a:gd name="T65" fmla="*/ 3 h 46"/>
                  <a:gd name="T66" fmla="*/ 8 w 19"/>
                  <a:gd name="T67" fmla="*/ 3 h 46"/>
                  <a:gd name="T68" fmla="*/ 9 w 19"/>
                  <a:gd name="T69" fmla="*/ 3 h 46"/>
                  <a:gd name="T70" fmla="*/ 5 w 19"/>
                  <a:gd name="T71" fmla="*/ 2 h 46"/>
                  <a:gd name="T72" fmla="*/ 8 w 19"/>
                  <a:gd name="T73" fmla="*/ 0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46">
                    <a:moveTo>
                      <a:pt x="15" y="0"/>
                    </a:moveTo>
                    <a:cubicBezTo>
                      <a:pt x="12" y="0"/>
                      <a:pt x="11" y="1"/>
                      <a:pt x="12" y="2"/>
                    </a:cubicBezTo>
                    <a:cubicBezTo>
                      <a:pt x="8" y="2"/>
                      <a:pt x="9" y="1"/>
                      <a:pt x="7" y="0"/>
                    </a:cubicBezTo>
                    <a:cubicBezTo>
                      <a:pt x="5" y="1"/>
                      <a:pt x="3" y="0"/>
                      <a:pt x="0" y="1"/>
                    </a:cubicBezTo>
                    <a:cubicBezTo>
                      <a:pt x="0" y="2"/>
                      <a:pt x="4" y="2"/>
                      <a:pt x="3" y="4"/>
                    </a:cubicBezTo>
                    <a:cubicBezTo>
                      <a:pt x="0" y="4"/>
                      <a:pt x="0" y="4"/>
                      <a:pt x="0" y="4"/>
                    </a:cubicBezTo>
                    <a:cubicBezTo>
                      <a:pt x="2" y="6"/>
                      <a:pt x="5" y="9"/>
                      <a:pt x="2" y="11"/>
                    </a:cubicBezTo>
                    <a:cubicBezTo>
                      <a:pt x="1" y="13"/>
                      <a:pt x="3" y="14"/>
                      <a:pt x="4" y="16"/>
                    </a:cubicBezTo>
                    <a:cubicBezTo>
                      <a:pt x="3" y="22"/>
                      <a:pt x="6" y="28"/>
                      <a:pt x="3" y="35"/>
                    </a:cubicBezTo>
                    <a:cubicBezTo>
                      <a:pt x="9" y="36"/>
                      <a:pt x="9" y="36"/>
                      <a:pt x="9" y="36"/>
                    </a:cubicBezTo>
                    <a:cubicBezTo>
                      <a:pt x="6" y="36"/>
                      <a:pt x="9" y="37"/>
                      <a:pt x="5" y="37"/>
                    </a:cubicBezTo>
                    <a:cubicBezTo>
                      <a:pt x="6" y="37"/>
                      <a:pt x="5" y="36"/>
                      <a:pt x="5" y="36"/>
                    </a:cubicBezTo>
                    <a:cubicBezTo>
                      <a:pt x="0" y="38"/>
                      <a:pt x="6" y="40"/>
                      <a:pt x="4" y="42"/>
                    </a:cubicBezTo>
                    <a:cubicBezTo>
                      <a:pt x="5" y="41"/>
                      <a:pt x="11" y="41"/>
                      <a:pt x="12" y="41"/>
                    </a:cubicBezTo>
                    <a:cubicBezTo>
                      <a:pt x="4" y="41"/>
                      <a:pt x="12" y="43"/>
                      <a:pt x="4" y="44"/>
                    </a:cubicBezTo>
                    <a:cubicBezTo>
                      <a:pt x="2" y="46"/>
                      <a:pt x="10" y="44"/>
                      <a:pt x="9" y="46"/>
                    </a:cubicBezTo>
                    <a:cubicBezTo>
                      <a:pt x="13" y="46"/>
                      <a:pt x="11" y="44"/>
                      <a:pt x="14" y="43"/>
                    </a:cubicBezTo>
                    <a:cubicBezTo>
                      <a:pt x="17" y="44"/>
                      <a:pt x="12" y="45"/>
                      <a:pt x="17" y="45"/>
                    </a:cubicBezTo>
                    <a:cubicBezTo>
                      <a:pt x="19" y="42"/>
                      <a:pt x="10" y="37"/>
                      <a:pt x="8" y="33"/>
                    </a:cubicBezTo>
                    <a:cubicBezTo>
                      <a:pt x="12" y="33"/>
                      <a:pt x="12" y="33"/>
                      <a:pt x="12" y="33"/>
                    </a:cubicBezTo>
                    <a:cubicBezTo>
                      <a:pt x="9" y="31"/>
                      <a:pt x="8" y="27"/>
                      <a:pt x="15" y="25"/>
                    </a:cubicBezTo>
                    <a:cubicBezTo>
                      <a:pt x="11" y="26"/>
                      <a:pt x="17" y="22"/>
                      <a:pt x="8" y="23"/>
                    </a:cubicBezTo>
                    <a:cubicBezTo>
                      <a:pt x="10" y="22"/>
                      <a:pt x="10" y="22"/>
                      <a:pt x="11" y="21"/>
                    </a:cubicBezTo>
                    <a:cubicBezTo>
                      <a:pt x="8" y="21"/>
                      <a:pt x="8" y="21"/>
                      <a:pt x="8" y="21"/>
                    </a:cubicBezTo>
                    <a:cubicBezTo>
                      <a:pt x="8" y="20"/>
                      <a:pt x="12" y="20"/>
                      <a:pt x="12" y="19"/>
                    </a:cubicBezTo>
                    <a:cubicBezTo>
                      <a:pt x="8" y="20"/>
                      <a:pt x="7" y="19"/>
                      <a:pt x="4" y="18"/>
                    </a:cubicBezTo>
                    <a:cubicBezTo>
                      <a:pt x="8" y="17"/>
                      <a:pt x="12" y="15"/>
                      <a:pt x="15" y="13"/>
                    </a:cubicBezTo>
                    <a:cubicBezTo>
                      <a:pt x="11" y="14"/>
                      <a:pt x="11" y="14"/>
                      <a:pt x="11" y="14"/>
                    </a:cubicBezTo>
                    <a:cubicBezTo>
                      <a:pt x="12" y="13"/>
                      <a:pt x="9" y="14"/>
                      <a:pt x="7" y="13"/>
                    </a:cubicBezTo>
                    <a:cubicBezTo>
                      <a:pt x="7" y="12"/>
                      <a:pt x="12" y="12"/>
                      <a:pt x="14" y="12"/>
                    </a:cubicBezTo>
                    <a:cubicBezTo>
                      <a:pt x="16" y="11"/>
                      <a:pt x="7" y="10"/>
                      <a:pt x="10" y="9"/>
                    </a:cubicBezTo>
                    <a:cubicBezTo>
                      <a:pt x="6" y="10"/>
                      <a:pt x="6" y="10"/>
                      <a:pt x="6" y="10"/>
                    </a:cubicBezTo>
                    <a:cubicBezTo>
                      <a:pt x="5" y="8"/>
                      <a:pt x="9" y="6"/>
                      <a:pt x="8" y="5"/>
                    </a:cubicBezTo>
                    <a:cubicBezTo>
                      <a:pt x="13" y="4"/>
                      <a:pt x="12" y="6"/>
                      <a:pt x="15" y="7"/>
                    </a:cubicBezTo>
                    <a:cubicBezTo>
                      <a:pt x="16" y="6"/>
                      <a:pt x="16" y="5"/>
                      <a:pt x="18" y="5"/>
                    </a:cubicBezTo>
                    <a:cubicBezTo>
                      <a:pt x="15" y="4"/>
                      <a:pt x="11" y="3"/>
                      <a:pt x="9" y="2"/>
                    </a:cubicBezTo>
                    <a:cubicBezTo>
                      <a:pt x="15" y="3"/>
                      <a:pt x="14" y="1"/>
                      <a:pt x="15"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22" name="Freeform 717">
                <a:extLst>
                  <a:ext uri="{FF2B5EF4-FFF2-40B4-BE49-F238E27FC236}">
                    <a16:creationId xmlns:a16="http://schemas.microsoft.com/office/drawing/2014/main" id="{CBBE7E70-2C9B-44F3-8527-E7B9FEFC88F7}"/>
                  </a:ext>
                </a:extLst>
              </p:cNvPr>
              <p:cNvSpPr>
                <a:spLocks/>
              </p:cNvSpPr>
              <p:nvPr/>
            </p:nvSpPr>
            <p:spPr bwMode="auto">
              <a:xfrm>
                <a:off x="3520" y="2776"/>
                <a:ext cx="2" cy="1"/>
              </a:xfrm>
              <a:custGeom>
                <a:avLst/>
                <a:gdLst>
                  <a:gd name="T0" fmla="*/ 0 w 2"/>
                  <a:gd name="T1" fmla="*/ 0 h 1"/>
                  <a:gd name="T2" fmla="*/ 2 w 2"/>
                  <a:gd name="T3" fmla="*/ 1 h 1"/>
                  <a:gd name="T4" fmla="*/ 1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23" name="Freeform 718">
                <a:extLst>
                  <a:ext uri="{FF2B5EF4-FFF2-40B4-BE49-F238E27FC236}">
                    <a16:creationId xmlns:a16="http://schemas.microsoft.com/office/drawing/2014/main" id="{30ECC4A4-5FB5-4CEA-93B7-6478FDC4C982}"/>
                  </a:ext>
                </a:extLst>
              </p:cNvPr>
              <p:cNvSpPr>
                <a:spLocks/>
              </p:cNvSpPr>
              <p:nvPr/>
            </p:nvSpPr>
            <p:spPr bwMode="auto">
              <a:xfrm>
                <a:off x="3518" y="277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24" name="Rectangle 719">
                <a:extLst>
                  <a:ext uri="{FF2B5EF4-FFF2-40B4-BE49-F238E27FC236}">
                    <a16:creationId xmlns:a16="http://schemas.microsoft.com/office/drawing/2014/main" id="{5DDCE59F-DFFC-4942-8783-4AA1786DDE15}"/>
                  </a:ext>
                </a:extLst>
              </p:cNvPr>
              <p:cNvSpPr>
                <a:spLocks noChangeArrowheads="1"/>
              </p:cNvSpPr>
              <p:nvPr/>
            </p:nvSpPr>
            <p:spPr bwMode="auto">
              <a:xfrm>
                <a:off x="3506" y="2781"/>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625" name="Freeform 720">
                <a:extLst>
                  <a:ext uri="{FF2B5EF4-FFF2-40B4-BE49-F238E27FC236}">
                    <a16:creationId xmlns:a16="http://schemas.microsoft.com/office/drawing/2014/main" id="{ACA68B43-EA36-4FDB-BEA1-553BC1AAA3CC}"/>
                  </a:ext>
                </a:extLst>
              </p:cNvPr>
              <p:cNvSpPr>
                <a:spLocks/>
              </p:cNvSpPr>
              <p:nvPr/>
            </p:nvSpPr>
            <p:spPr bwMode="auto">
              <a:xfrm>
                <a:off x="3518" y="2782"/>
                <a:ext cx="3" cy="1"/>
              </a:xfrm>
              <a:custGeom>
                <a:avLst/>
                <a:gdLst>
                  <a:gd name="T0" fmla="*/ 2 w 4"/>
                  <a:gd name="T1" fmla="*/ 0 h 1"/>
                  <a:gd name="T2" fmla="*/ 0 w 4"/>
                  <a:gd name="T3" fmla="*/ 1 h 1"/>
                  <a:gd name="T4" fmla="*/ 2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4" y="0"/>
                    </a:moveTo>
                    <a:cubicBezTo>
                      <a:pt x="0" y="1"/>
                      <a:pt x="0" y="1"/>
                      <a:pt x="0" y="1"/>
                    </a:cubicBezTo>
                    <a:cubicBezTo>
                      <a:pt x="2"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26" name="Freeform 721">
                <a:extLst>
                  <a:ext uri="{FF2B5EF4-FFF2-40B4-BE49-F238E27FC236}">
                    <a16:creationId xmlns:a16="http://schemas.microsoft.com/office/drawing/2014/main" id="{5EA6699E-5F1D-4207-AA6F-0EC77B0DF8F7}"/>
                  </a:ext>
                </a:extLst>
              </p:cNvPr>
              <p:cNvSpPr>
                <a:spLocks/>
              </p:cNvSpPr>
              <p:nvPr/>
            </p:nvSpPr>
            <p:spPr bwMode="auto">
              <a:xfrm>
                <a:off x="3518" y="2791"/>
                <a:ext cx="2" cy="0"/>
              </a:xfrm>
              <a:custGeom>
                <a:avLst/>
                <a:gdLst>
                  <a:gd name="T0" fmla="*/ 0 w 3"/>
                  <a:gd name="T1" fmla="*/ 1 h 1"/>
                  <a:gd name="T2" fmla="*/ 1 w 3"/>
                  <a:gd name="T3" fmla="*/ 1 h 1"/>
                  <a:gd name="T4" fmla="*/ 0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0" y="1"/>
                    </a:moveTo>
                    <a:cubicBezTo>
                      <a:pt x="3" y="1"/>
                      <a:pt x="3" y="1"/>
                      <a:pt x="3" y="1"/>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27" name="Freeform 722">
                <a:extLst>
                  <a:ext uri="{FF2B5EF4-FFF2-40B4-BE49-F238E27FC236}">
                    <a16:creationId xmlns:a16="http://schemas.microsoft.com/office/drawing/2014/main" id="{7F0394C7-0DE1-47B3-874D-51939685F270}"/>
                  </a:ext>
                </a:extLst>
              </p:cNvPr>
              <p:cNvSpPr>
                <a:spLocks/>
              </p:cNvSpPr>
              <p:nvPr/>
            </p:nvSpPr>
            <p:spPr bwMode="auto">
              <a:xfrm>
                <a:off x="3519" y="2772"/>
                <a:ext cx="1" cy="2"/>
              </a:xfrm>
              <a:custGeom>
                <a:avLst/>
                <a:gdLst>
                  <a:gd name="T0" fmla="*/ 1 w 1"/>
                  <a:gd name="T1" fmla="*/ 2 h 2"/>
                  <a:gd name="T2" fmla="*/ 0 w 1"/>
                  <a:gd name="T3" fmla="*/ 1 h 2"/>
                  <a:gd name="T4" fmla="*/ 0 w 1"/>
                  <a:gd name="T5" fmla="*/ 0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1"/>
                    </a:lnTo>
                    <a:lnTo>
                      <a:pt x="0" y="0"/>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28" name="Freeform 723">
                <a:extLst>
                  <a:ext uri="{FF2B5EF4-FFF2-40B4-BE49-F238E27FC236}">
                    <a16:creationId xmlns:a16="http://schemas.microsoft.com/office/drawing/2014/main" id="{59E1BD93-E7DB-4F6C-B75E-413F04F05952}"/>
                  </a:ext>
                </a:extLst>
              </p:cNvPr>
              <p:cNvSpPr>
                <a:spLocks/>
              </p:cNvSpPr>
              <p:nvPr/>
            </p:nvSpPr>
            <p:spPr bwMode="auto">
              <a:xfrm>
                <a:off x="3500" y="2749"/>
                <a:ext cx="20" cy="22"/>
              </a:xfrm>
              <a:custGeom>
                <a:avLst/>
                <a:gdLst>
                  <a:gd name="T0" fmla="*/ 3 w 24"/>
                  <a:gd name="T1" fmla="*/ 2 h 25"/>
                  <a:gd name="T2" fmla="*/ 2 w 24"/>
                  <a:gd name="T3" fmla="*/ 4 h 25"/>
                  <a:gd name="T4" fmla="*/ 6 w 24"/>
                  <a:gd name="T5" fmla="*/ 5 h 25"/>
                  <a:gd name="T6" fmla="*/ 3 w 24"/>
                  <a:gd name="T7" fmla="*/ 5 h 25"/>
                  <a:gd name="T8" fmla="*/ 5 w 24"/>
                  <a:gd name="T9" fmla="*/ 10 h 25"/>
                  <a:gd name="T10" fmla="*/ 3 w 24"/>
                  <a:gd name="T11" fmla="*/ 10 h 25"/>
                  <a:gd name="T12" fmla="*/ 8 w 24"/>
                  <a:gd name="T13" fmla="*/ 12 h 25"/>
                  <a:gd name="T14" fmla="*/ 3 w 24"/>
                  <a:gd name="T15" fmla="*/ 12 h 25"/>
                  <a:gd name="T16" fmla="*/ 3 w 24"/>
                  <a:gd name="T17" fmla="*/ 12 h 25"/>
                  <a:gd name="T18" fmla="*/ 4 w 24"/>
                  <a:gd name="T19" fmla="*/ 15 h 25"/>
                  <a:gd name="T20" fmla="*/ 7 w 24"/>
                  <a:gd name="T21" fmla="*/ 15 h 25"/>
                  <a:gd name="T22" fmla="*/ 10 w 24"/>
                  <a:gd name="T23" fmla="*/ 14 h 25"/>
                  <a:gd name="T24" fmla="*/ 8 w 24"/>
                  <a:gd name="T25" fmla="*/ 13 h 25"/>
                  <a:gd name="T26" fmla="*/ 9 w 24"/>
                  <a:gd name="T27" fmla="*/ 12 h 25"/>
                  <a:gd name="T28" fmla="*/ 8 w 24"/>
                  <a:gd name="T29" fmla="*/ 12 h 25"/>
                  <a:gd name="T30" fmla="*/ 10 w 24"/>
                  <a:gd name="T31" fmla="*/ 12 h 25"/>
                  <a:gd name="T32" fmla="*/ 8 w 24"/>
                  <a:gd name="T33" fmla="*/ 11 h 25"/>
                  <a:gd name="T34" fmla="*/ 9 w 24"/>
                  <a:gd name="T35" fmla="*/ 11 h 25"/>
                  <a:gd name="T36" fmla="*/ 7 w 24"/>
                  <a:gd name="T37" fmla="*/ 10 h 25"/>
                  <a:gd name="T38" fmla="*/ 9 w 24"/>
                  <a:gd name="T39" fmla="*/ 10 h 25"/>
                  <a:gd name="T40" fmla="*/ 8 w 24"/>
                  <a:gd name="T41" fmla="*/ 10 h 25"/>
                  <a:gd name="T42" fmla="*/ 10 w 24"/>
                  <a:gd name="T43" fmla="*/ 6 h 25"/>
                  <a:gd name="T44" fmla="*/ 8 w 24"/>
                  <a:gd name="T45" fmla="*/ 6 h 25"/>
                  <a:gd name="T46" fmla="*/ 10 w 24"/>
                  <a:gd name="T47" fmla="*/ 8 h 25"/>
                  <a:gd name="T48" fmla="*/ 5 w 24"/>
                  <a:gd name="T49" fmla="*/ 8 h 25"/>
                  <a:gd name="T50" fmla="*/ 9 w 24"/>
                  <a:gd name="T51" fmla="*/ 5 h 25"/>
                  <a:gd name="T52" fmla="*/ 8 w 24"/>
                  <a:gd name="T53" fmla="*/ 4 h 25"/>
                  <a:gd name="T54" fmla="*/ 8 w 24"/>
                  <a:gd name="T55" fmla="*/ 4 h 25"/>
                  <a:gd name="T56" fmla="*/ 7 w 24"/>
                  <a:gd name="T57" fmla="*/ 3 h 25"/>
                  <a:gd name="T58" fmla="*/ 7 w 24"/>
                  <a:gd name="T59" fmla="*/ 3 h 25"/>
                  <a:gd name="T60" fmla="*/ 5 w 24"/>
                  <a:gd name="T61" fmla="*/ 2 h 25"/>
                  <a:gd name="T62" fmla="*/ 6 w 24"/>
                  <a:gd name="T63" fmla="*/ 2 h 25"/>
                  <a:gd name="T64" fmla="*/ 3 w 24"/>
                  <a:gd name="T65" fmla="*/ 0 h 25"/>
                  <a:gd name="T66" fmla="*/ 5 w 24"/>
                  <a:gd name="T67" fmla="*/ 3 h 25"/>
                  <a:gd name="T68" fmla="*/ 3 w 24"/>
                  <a:gd name="T69" fmla="*/ 2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25">
                    <a:moveTo>
                      <a:pt x="4" y="2"/>
                    </a:moveTo>
                    <a:cubicBezTo>
                      <a:pt x="0" y="3"/>
                      <a:pt x="3" y="5"/>
                      <a:pt x="2" y="6"/>
                    </a:cubicBezTo>
                    <a:cubicBezTo>
                      <a:pt x="4" y="9"/>
                      <a:pt x="12" y="6"/>
                      <a:pt x="12" y="9"/>
                    </a:cubicBezTo>
                    <a:cubicBezTo>
                      <a:pt x="3" y="9"/>
                      <a:pt x="3" y="9"/>
                      <a:pt x="3" y="9"/>
                    </a:cubicBezTo>
                    <a:cubicBezTo>
                      <a:pt x="4" y="11"/>
                      <a:pt x="2" y="15"/>
                      <a:pt x="10" y="17"/>
                    </a:cubicBezTo>
                    <a:cubicBezTo>
                      <a:pt x="9" y="17"/>
                      <a:pt x="7" y="18"/>
                      <a:pt x="6" y="17"/>
                    </a:cubicBezTo>
                    <a:cubicBezTo>
                      <a:pt x="7" y="19"/>
                      <a:pt x="19" y="18"/>
                      <a:pt x="16" y="20"/>
                    </a:cubicBezTo>
                    <a:cubicBezTo>
                      <a:pt x="11" y="18"/>
                      <a:pt x="11" y="21"/>
                      <a:pt x="5" y="21"/>
                    </a:cubicBezTo>
                    <a:cubicBezTo>
                      <a:pt x="4" y="20"/>
                      <a:pt x="4" y="20"/>
                      <a:pt x="4" y="20"/>
                    </a:cubicBezTo>
                    <a:cubicBezTo>
                      <a:pt x="5" y="22"/>
                      <a:pt x="8" y="24"/>
                      <a:pt x="8" y="25"/>
                    </a:cubicBezTo>
                    <a:cubicBezTo>
                      <a:pt x="10" y="25"/>
                      <a:pt x="14" y="24"/>
                      <a:pt x="14" y="25"/>
                    </a:cubicBezTo>
                    <a:cubicBezTo>
                      <a:pt x="15" y="24"/>
                      <a:pt x="17" y="25"/>
                      <a:pt x="20" y="24"/>
                    </a:cubicBezTo>
                    <a:cubicBezTo>
                      <a:pt x="17" y="23"/>
                      <a:pt x="19" y="22"/>
                      <a:pt x="15" y="22"/>
                    </a:cubicBezTo>
                    <a:cubicBezTo>
                      <a:pt x="18" y="21"/>
                      <a:pt x="16" y="22"/>
                      <a:pt x="19" y="21"/>
                    </a:cubicBezTo>
                    <a:cubicBezTo>
                      <a:pt x="17" y="20"/>
                      <a:pt x="17" y="20"/>
                      <a:pt x="17" y="20"/>
                    </a:cubicBezTo>
                    <a:cubicBezTo>
                      <a:pt x="17" y="20"/>
                      <a:pt x="20" y="21"/>
                      <a:pt x="20" y="20"/>
                    </a:cubicBezTo>
                    <a:cubicBezTo>
                      <a:pt x="19" y="20"/>
                      <a:pt x="17" y="19"/>
                      <a:pt x="17" y="18"/>
                    </a:cubicBezTo>
                    <a:cubicBezTo>
                      <a:pt x="18" y="18"/>
                      <a:pt x="18" y="18"/>
                      <a:pt x="18" y="18"/>
                    </a:cubicBezTo>
                    <a:cubicBezTo>
                      <a:pt x="17" y="17"/>
                      <a:pt x="18" y="16"/>
                      <a:pt x="13" y="17"/>
                    </a:cubicBezTo>
                    <a:cubicBezTo>
                      <a:pt x="18" y="16"/>
                      <a:pt x="18" y="16"/>
                      <a:pt x="18" y="16"/>
                    </a:cubicBezTo>
                    <a:cubicBezTo>
                      <a:pt x="15" y="16"/>
                      <a:pt x="15" y="16"/>
                      <a:pt x="15" y="16"/>
                    </a:cubicBezTo>
                    <a:cubicBezTo>
                      <a:pt x="16" y="14"/>
                      <a:pt x="24" y="13"/>
                      <a:pt x="20" y="10"/>
                    </a:cubicBezTo>
                    <a:cubicBezTo>
                      <a:pt x="19" y="11"/>
                      <a:pt x="17" y="11"/>
                      <a:pt x="16" y="10"/>
                    </a:cubicBezTo>
                    <a:cubicBezTo>
                      <a:pt x="14" y="11"/>
                      <a:pt x="19" y="12"/>
                      <a:pt x="20" y="13"/>
                    </a:cubicBezTo>
                    <a:cubicBezTo>
                      <a:pt x="16" y="13"/>
                      <a:pt x="12" y="11"/>
                      <a:pt x="10" y="12"/>
                    </a:cubicBezTo>
                    <a:cubicBezTo>
                      <a:pt x="14" y="11"/>
                      <a:pt x="9" y="10"/>
                      <a:pt x="18" y="9"/>
                    </a:cubicBezTo>
                    <a:cubicBezTo>
                      <a:pt x="18" y="7"/>
                      <a:pt x="14" y="7"/>
                      <a:pt x="16" y="5"/>
                    </a:cubicBezTo>
                    <a:cubicBezTo>
                      <a:pt x="17" y="5"/>
                      <a:pt x="17" y="5"/>
                      <a:pt x="17" y="5"/>
                    </a:cubicBezTo>
                    <a:cubicBezTo>
                      <a:pt x="12" y="5"/>
                      <a:pt x="20" y="4"/>
                      <a:pt x="14" y="3"/>
                    </a:cubicBezTo>
                    <a:cubicBezTo>
                      <a:pt x="13" y="3"/>
                      <a:pt x="13" y="3"/>
                      <a:pt x="13" y="3"/>
                    </a:cubicBezTo>
                    <a:cubicBezTo>
                      <a:pt x="10" y="3"/>
                      <a:pt x="10" y="3"/>
                      <a:pt x="10" y="2"/>
                    </a:cubicBezTo>
                    <a:cubicBezTo>
                      <a:pt x="11" y="2"/>
                      <a:pt x="11" y="2"/>
                      <a:pt x="12" y="2"/>
                    </a:cubicBezTo>
                    <a:cubicBezTo>
                      <a:pt x="8" y="2"/>
                      <a:pt x="7" y="0"/>
                      <a:pt x="6" y="0"/>
                    </a:cubicBezTo>
                    <a:cubicBezTo>
                      <a:pt x="5" y="1"/>
                      <a:pt x="9" y="2"/>
                      <a:pt x="10" y="3"/>
                    </a:cubicBezTo>
                    <a:cubicBezTo>
                      <a:pt x="7" y="2"/>
                      <a:pt x="4" y="2"/>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29" name="Freeform 724">
                <a:extLst>
                  <a:ext uri="{FF2B5EF4-FFF2-40B4-BE49-F238E27FC236}">
                    <a16:creationId xmlns:a16="http://schemas.microsoft.com/office/drawing/2014/main" id="{40C1C5F0-339A-455D-83F7-0C2DD9445198}"/>
                  </a:ext>
                </a:extLst>
              </p:cNvPr>
              <p:cNvSpPr>
                <a:spLocks/>
              </p:cNvSpPr>
              <p:nvPr/>
            </p:nvSpPr>
            <p:spPr bwMode="auto">
              <a:xfrm>
                <a:off x="3515" y="2765"/>
                <a:ext cx="2" cy="1"/>
              </a:xfrm>
              <a:custGeom>
                <a:avLst/>
                <a:gdLst>
                  <a:gd name="T0" fmla="*/ 2 w 2"/>
                  <a:gd name="T1" fmla="*/ 1 h 1"/>
                  <a:gd name="T2" fmla="*/ 0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0" y="0"/>
                      <a:pt x="0" y="0"/>
                      <a:pt x="0"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30" name="Freeform 725">
                <a:extLst>
                  <a:ext uri="{FF2B5EF4-FFF2-40B4-BE49-F238E27FC236}">
                    <a16:creationId xmlns:a16="http://schemas.microsoft.com/office/drawing/2014/main" id="{8B6ACD0E-7385-4FC5-8292-52C827E5B730}"/>
                  </a:ext>
                </a:extLst>
              </p:cNvPr>
              <p:cNvSpPr>
                <a:spLocks/>
              </p:cNvSpPr>
              <p:nvPr/>
            </p:nvSpPr>
            <p:spPr bwMode="auto">
              <a:xfrm>
                <a:off x="3497" y="2732"/>
                <a:ext cx="25" cy="16"/>
              </a:xfrm>
              <a:custGeom>
                <a:avLst/>
                <a:gdLst>
                  <a:gd name="T0" fmla="*/ 8 w 29"/>
                  <a:gd name="T1" fmla="*/ 7 h 19"/>
                  <a:gd name="T2" fmla="*/ 11 w 29"/>
                  <a:gd name="T3" fmla="*/ 7 h 19"/>
                  <a:gd name="T4" fmla="*/ 6 w 29"/>
                  <a:gd name="T5" fmla="*/ 7 h 19"/>
                  <a:gd name="T6" fmla="*/ 4 w 29"/>
                  <a:gd name="T7" fmla="*/ 6 h 19"/>
                  <a:gd name="T8" fmla="*/ 9 w 29"/>
                  <a:gd name="T9" fmla="*/ 6 h 19"/>
                  <a:gd name="T10" fmla="*/ 10 w 29"/>
                  <a:gd name="T11" fmla="*/ 5 h 19"/>
                  <a:gd name="T12" fmla="*/ 7 w 29"/>
                  <a:gd name="T13" fmla="*/ 5 h 19"/>
                  <a:gd name="T14" fmla="*/ 5 w 29"/>
                  <a:gd name="T15" fmla="*/ 3 h 19"/>
                  <a:gd name="T16" fmla="*/ 6 w 29"/>
                  <a:gd name="T17" fmla="*/ 4 h 19"/>
                  <a:gd name="T18" fmla="*/ 10 w 29"/>
                  <a:gd name="T19" fmla="*/ 3 h 19"/>
                  <a:gd name="T20" fmla="*/ 2 w 29"/>
                  <a:gd name="T21" fmla="*/ 1 h 19"/>
                  <a:gd name="T22" fmla="*/ 3 w 29"/>
                  <a:gd name="T23" fmla="*/ 3 h 19"/>
                  <a:gd name="T24" fmla="*/ 6 w 29"/>
                  <a:gd name="T25" fmla="*/ 3 h 19"/>
                  <a:gd name="T26" fmla="*/ 4 w 29"/>
                  <a:gd name="T27" fmla="*/ 3 h 19"/>
                  <a:gd name="T28" fmla="*/ 3 w 29"/>
                  <a:gd name="T29" fmla="*/ 3 h 19"/>
                  <a:gd name="T30" fmla="*/ 3 w 29"/>
                  <a:gd name="T31" fmla="*/ 8 h 19"/>
                  <a:gd name="T32" fmla="*/ 3 w 29"/>
                  <a:gd name="T33" fmla="*/ 8 h 19"/>
                  <a:gd name="T34" fmla="*/ 5 w 29"/>
                  <a:gd name="T35" fmla="*/ 8 h 19"/>
                  <a:gd name="T36" fmla="*/ 9 w 29"/>
                  <a:gd name="T37" fmla="*/ 8 h 19"/>
                  <a:gd name="T38" fmla="*/ 8 w 29"/>
                  <a:gd name="T39" fmla="*/ 8 h 19"/>
                  <a:gd name="T40" fmla="*/ 11 w 29"/>
                  <a:gd name="T41" fmla="*/ 8 h 19"/>
                  <a:gd name="T42" fmla="*/ 13 w 29"/>
                  <a:gd name="T43" fmla="*/ 9 h 19"/>
                  <a:gd name="T44" fmla="*/ 14 w 29"/>
                  <a:gd name="T45" fmla="*/ 8 h 19"/>
                  <a:gd name="T46" fmla="*/ 8 w 29"/>
                  <a:gd name="T47" fmla="*/ 7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 h="19">
                    <a:moveTo>
                      <a:pt x="15" y="14"/>
                    </a:moveTo>
                    <a:cubicBezTo>
                      <a:pt x="16" y="13"/>
                      <a:pt x="18" y="14"/>
                      <a:pt x="20" y="13"/>
                    </a:cubicBezTo>
                    <a:cubicBezTo>
                      <a:pt x="17" y="12"/>
                      <a:pt x="14" y="14"/>
                      <a:pt x="10" y="13"/>
                    </a:cubicBezTo>
                    <a:cubicBezTo>
                      <a:pt x="12" y="13"/>
                      <a:pt x="8" y="12"/>
                      <a:pt x="8" y="11"/>
                    </a:cubicBezTo>
                    <a:cubicBezTo>
                      <a:pt x="10" y="12"/>
                      <a:pt x="16" y="11"/>
                      <a:pt x="17" y="11"/>
                    </a:cubicBezTo>
                    <a:cubicBezTo>
                      <a:pt x="15" y="11"/>
                      <a:pt x="18" y="10"/>
                      <a:pt x="18" y="9"/>
                    </a:cubicBezTo>
                    <a:cubicBezTo>
                      <a:pt x="15" y="11"/>
                      <a:pt x="16" y="8"/>
                      <a:pt x="12" y="9"/>
                    </a:cubicBezTo>
                    <a:cubicBezTo>
                      <a:pt x="9" y="9"/>
                      <a:pt x="7" y="8"/>
                      <a:pt x="9" y="7"/>
                    </a:cubicBezTo>
                    <a:cubicBezTo>
                      <a:pt x="12" y="7"/>
                      <a:pt x="11" y="8"/>
                      <a:pt x="11" y="8"/>
                    </a:cubicBezTo>
                    <a:cubicBezTo>
                      <a:pt x="16" y="8"/>
                      <a:pt x="14" y="7"/>
                      <a:pt x="18" y="7"/>
                    </a:cubicBezTo>
                    <a:cubicBezTo>
                      <a:pt x="11" y="5"/>
                      <a:pt x="12" y="0"/>
                      <a:pt x="2" y="1"/>
                    </a:cubicBezTo>
                    <a:cubicBezTo>
                      <a:pt x="0" y="2"/>
                      <a:pt x="2" y="2"/>
                      <a:pt x="3" y="3"/>
                    </a:cubicBezTo>
                    <a:cubicBezTo>
                      <a:pt x="5" y="1"/>
                      <a:pt x="8" y="3"/>
                      <a:pt x="10" y="3"/>
                    </a:cubicBezTo>
                    <a:cubicBezTo>
                      <a:pt x="8" y="4"/>
                      <a:pt x="11" y="5"/>
                      <a:pt x="8" y="5"/>
                    </a:cubicBezTo>
                    <a:cubicBezTo>
                      <a:pt x="4" y="4"/>
                      <a:pt x="4" y="4"/>
                      <a:pt x="4" y="4"/>
                    </a:cubicBezTo>
                    <a:cubicBezTo>
                      <a:pt x="2" y="7"/>
                      <a:pt x="3" y="12"/>
                      <a:pt x="5" y="17"/>
                    </a:cubicBezTo>
                    <a:cubicBezTo>
                      <a:pt x="5" y="15"/>
                      <a:pt x="5" y="15"/>
                      <a:pt x="5" y="15"/>
                    </a:cubicBezTo>
                    <a:cubicBezTo>
                      <a:pt x="8" y="15"/>
                      <a:pt x="8" y="16"/>
                      <a:pt x="9" y="17"/>
                    </a:cubicBezTo>
                    <a:cubicBezTo>
                      <a:pt x="16" y="16"/>
                      <a:pt x="16" y="16"/>
                      <a:pt x="16" y="16"/>
                    </a:cubicBezTo>
                    <a:cubicBezTo>
                      <a:pt x="15" y="16"/>
                      <a:pt x="16" y="17"/>
                      <a:pt x="14" y="17"/>
                    </a:cubicBezTo>
                    <a:cubicBezTo>
                      <a:pt x="17" y="17"/>
                      <a:pt x="18" y="17"/>
                      <a:pt x="20" y="16"/>
                    </a:cubicBezTo>
                    <a:cubicBezTo>
                      <a:pt x="22" y="18"/>
                      <a:pt x="19" y="18"/>
                      <a:pt x="23" y="19"/>
                    </a:cubicBezTo>
                    <a:cubicBezTo>
                      <a:pt x="29" y="17"/>
                      <a:pt x="19" y="17"/>
                      <a:pt x="24" y="15"/>
                    </a:cubicBezTo>
                    <a:lnTo>
                      <a:pt x="15"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31" name="Freeform 726">
                <a:extLst>
                  <a:ext uri="{FF2B5EF4-FFF2-40B4-BE49-F238E27FC236}">
                    <a16:creationId xmlns:a16="http://schemas.microsoft.com/office/drawing/2014/main" id="{DA5A9358-B735-4C74-9F62-BF2133387EB0}"/>
                  </a:ext>
                </a:extLst>
              </p:cNvPr>
              <p:cNvSpPr>
                <a:spLocks/>
              </p:cNvSpPr>
              <p:nvPr/>
            </p:nvSpPr>
            <p:spPr bwMode="auto">
              <a:xfrm>
                <a:off x="3510" y="2747"/>
                <a:ext cx="2" cy="1"/>
              </a:xfrm>
              <a:custGeom>
                <a:avLst/>
                <a:gdLst>
                  <a:gd name="T0" fmla="*/ 2 w 2"/>
                  <a:gd name="T1" fmla="*/ 1 h 1"/>
                  <a:gd name="T2" fmla="*/ 0 w 2"/>
                  <a:gd name="T3" fmla="*/ 0 h 1"/>
                  <a:gd name="T4" fmla="*/ 2 w 2"/>
                  <a:gd name="T5" fmla="*/ 1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32" name="Freeform 727">
                <a:extLst>
                  <a:ext uri="{FF2B5EF4-FFF2-40B4-BE49-F238E27FC236}">
                    <a16:creationId xmlns:a16="http://schemas.microsoft.com/office/drawing/2014/main" id="{9F6B471A-D0A1-43FE-9221-89542104143C}"/>
                  </a:ext>
                </a:extLst>
              </p:cNvPr>
              <p:cNvSpPr>
                <a:spLocks/>
              </p:cNvSpPr>
              <p:nvPr/>
            </p:nvSpPr>
            <p:spPr bwMode="auto">
              <a:xfrm>
                <a:off x="3500" y="2747"/>
                <a:ext cx="4" cy="0"/>
              </a:xfrm>
              <a:custGeom>
                <a:avLst/>
                <a:gdLst>
                  <a:gd name="T0" fmla="*/ 0 w 4"/>
                  <a:gd name="T1" fmla="*/ 1 h 1"/>
                  <a:gd name="T2" fmla="*/ 3 w 4"/>
                  <a:gd name="T3" fmla="*/ 1 h 1"/>
                  <a:gd name="T4" fmla="*/ 0 w 4"/>
                  <a:gd name="T5" fmla="*/ 1 h 1"/>
                  <a:gd name="T6" fmla="*/ 0 60000 65536"/>
                  <a:gd name="T7" fmla="*/ 0 60000 65536"/>
                  <a:gd name="T8" fmla="*/ 0 60000 65536"/>
                </a:gdLst>
                <a:ahLst/>
                <a:cxnLst>
                  <a:cxn ang="T6">
                    <a:pos x="T0" y="T1"/>
                  </a:cxn>
                  <a:cxn ang="T7">
                    <a:pos x="T2" y="T3"/>
                  </a:cxn>
                  <a:cxn ang="T8">
                    <a:pos x="T4" y="T5"/>
                  </a:cxn>
                </a:cxnLst>
                <a:rect l="0" t="0" r="r" b="b"/>
                <a:pathLst>
                  <a:path w="4" h="1">
                    <a:moveTo>
                      <a:pt x="0" y="1"/>
                    </a:moveTo>
                    <a:cubicBezTo>
                      <a:pt x="3" y="1"/>
                      <a:pt x="3" y="1"/>
                      <a:pt x="3" y="1"/>
                    </a:cubicBezTo>
                    <a:cubicBezTo>
                      <a:pt x="4" y="0"/>
                      <a:pt x="2"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33" name="Freeform 728">
                <a:extLst>
                  <a:ext uri="{FF2B5EF4-FFF2-40B4-BE49-F238E27FC236}">
                    <a16:creationId xmlns:a16="http://schemas.microsoft.com/office/drawing/2014/main" id="{7DA9E0C0-0035-48B4-92F3-8EAE8D7BEF6F}"/>
                  </a:ext>
                </a:extLst>
              </p:cNvPr>
              <p:cNvSpPr>
                <a:spLocks/>
              </p:cNvSpPr>
              <p:nvPr/>
            </p:nvSpPr>
            <p:spPr bwMode="auto">
              <a:xfrm>
                <a:off x="3511" y="2735"/>
                <a:ext cx="1" cy="1"/>
              </a:xfrm>
              <a:custGeom>
                <a:avLst/>
                <a:gdLst>
                  <a:gd name="T0" fmla="*/ 1 w 2"/>
                  <a:gd name="T1" fmla="*/ 1 h 1"/>
                  <a:gd name="T2" fmla="*/ 1 w 2"/>
                  <a:gd name="T3" fmla="*/ 0 h 1"/>
                  <a:gd name="T4" fmla="*/ 0 w 2"/>
                  <a:gd name="T5" fmla="*/ 1 h 1"/>
                  <a:gd name="T6" fmla="*/ 1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1" y="0"/>
                      <a:pt x="1" y="0"/>
                      <a:pt x="1" y="0"/>
                    </a:cubicBezTo>
                    <a:cubicBezTo>
                      <a:pt x="0" y="1"/>
                      <a:pt x="0" y="1"/>
                      <a:pt x="0" y="1"/>
                    </a:cubicBezTo>
                    <a:cubicBezTo>
                      <a:pt x="1" y="1"/>
                      <a:pt x="2"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34" name="Freeform 729">
                <a:extLst>
                  <a:ext uri="{FF2B5EF4-FFF2-40B4-BE49-F238E27FC236}">
                    <a16:creationId xmlns:a16="http://schemas.microsoft.com/office/drawing/2014/main" id="{4D24382C-F197-4921-98CD-E062BF6AC11D}"/>
                  </a:ext>
                </a:extLst>
              </p:cNvPr>
              <p:cNvSpPr>
                <a:spLocks/>
              </p:cNvSpPr>
              <p:nvPr/>
            </p:nvSpPr>
            <p:spPr bwMode="auto">
              <a:xfrm>
                <a:off x="3498" y="2728"/>
                <a:ext cx="11" cy="6"/>
              </a:xfrm>
              <a:custGeom>
                <a:avLst/>
                <a:gdLst>
                  <a:gd name="T0" fmla="*/ 0 w 13"/>
                  <a:gd name="T1" fmla="*/ 0 h 6"/>
                  <a:gd name="T2" fmla="*/ 0 w 13"/>
                  <a:gd name="T3" fmla="*/ 5 h 6"/>
                  <a:gd name="T4" fmla="*/ 6 w 13"/>
                  <a:gd name="T5" fmla="*/ 4 h 6"/>
                  <a:gd name="T6" fmla="*/ 3 w 13"/>
                  <a:gd name="T7" fmla="*/ 2 h 6"/>
                  <a:gd name="T8" fmla="*/ 3 w 13"/>
                  <a:gd name="T9" fmla="*/ 0 h 6"/>
                  <a:gd name="T10" fmla="*/ 0 w 13"/>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6">
                    <a:moveTo>
                      <a:pt x="0" y="0"/>
                    </a:moveTo>
                    <a:cubicBezTo>
                      <a:pt x="0" y="2"/>
                      <a:pt x="3" y="2"/>
                      <a:pt x="0" y="5"/>
                    </a:cubicBezTo>
                    <a:cubicBezTo>
                      <a:pt x="4" y="6"/>
                      <a:pt x="8" y="4"/>
                      <a:pt x="12" y="4"/>
                    </a:cubicBezTo>
                    <a:cubicBezTo>
                      <a:pt x="13" y="3"/>
                      <a:pt x="6" y="3"/>
                      <a:pt x="4" y="2"/>
                    </a:cubicBezTo>
                    <a:cubicBezTo>
                      <a:pt x="8" y="2"/>
                      <a:pt x="3" y="1"/>
                      <a:pt x="4"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35" name="Freeform 730">
                <a:extLst>
                  <a:ext uri="{FF2B5EF4-FFF2-40B4-BE49-F238E27FC236}">
                    <a16:creationId xmlns:a16="http://schemas.microsoft.com/office/drawing/2014/main" id="{992E2EE3-31F4-480A-B9F4-C434C0CC8B5F}"/>
                  </a:ext>
                </a:extLst>
              </p:cNvPr>
              <p:cNvSpPr>
                <a:spLocks/>
              </p:cNvSpPr>
              <p:nvPr/>
            </p:nvSpPr>
            <p:spPr bwMode="auto">
              <a:xfrm>
                <a:off x="3499" y="2689"/>
                <a:ext cx="20" cy="41"/>
              </a:xfrm>
              <a:custGeom>
                <a:avLst/>
                <a:gdLst>
                  <a:gd name="T0" fmla="*/ 8 w 23"/>
                  <a:gd name="T1" fmla="*/ 21 h 48"/>
                  <a:gd name="T2" fmla="*/ 7 w 23"/>
                  <a:gd name="T3" fmla="*/ 19 h 48"/>
                  <a:gd name="T4" fmla="*/ 8 w 23"/>
                  <a:gd name="T5" fmla="*/ 20 h 48"/>
                  <a:gd name="T6" fmla="*/ 10 w 23"/>
                  <a:gd name="T7" fmla="*/ 19 h 48"/>
                  <a:gd name="T8" fmla="*/ 8 w 23"/>
                  <a:gd name="T9" fmla="*/ 19 h 48"/>
                  <a:gd name="T10" fmla="*/ 8 w 23"/>
                  <a:gd name="T11" fmla="*/ 16 h 48"/>
                  <a:gd name="T12" fmla="*/ 4 w 23"/>
                  <a:gd name="T13" fmla="*/ 16 h 48"/>
                  <a:gd name="T14" fmla="*/ 9 w 23"/>
                  <a:gd name="T15" fmla="*/ 15 h 48"/>
                  <a:gd name="T16" fmla="*/ 3 w 23"/>
                  <a:gd name="T17" fmla="*/ 15 h 48"/>
                  <a:gd name="T18" fmla="*/ 5 w 23"/>
                  <a:gd name="T19" fmla="*/ 13 h 48"/>
                  <a:gd name="T20" fmla="*/ 6 w 23"/>
                  <a:gd name="T21" fmla="*/ 13 h 48"/>
                  <a:gd name="T22" fmla="*/ 6 w 23"/>
                  <a:gd name="T23" fmla="*/ 12 h 48"/>
                  <a:gd name="T24" fmla="*/ 9 w 23"/>
                  <a:gd name="T25" fmla="*/ 12 h 48"/>
                  <a:gd name="T26" fmla="*/ 8 w 23"/>
                  <a:gd name="T27" fmla="*/ 9 h 48"/>
                  <a:gd name="T28" fmla="*/ 10 w 23"/>
                  <a:gd name="T29" fmla="*/ 9 h 48"/>
                  <a:gd name="T30" fmla="*/ 8 w 23"/>
                  <a:gd name="T31" fmla="*/ 6 h 48"/>
                  <a:gd name="T32" fmla="*/ 9 w 23"/>
                  <a:gd name="T33" fmla="*/ 6 h 48"/>
                  <a:gd name="T34" fmla="*/ 3 w 23"/>
                  <a:gd name="T35" fmla="*/ 6 h 48"/>
                  <a:gd name="T36" fmla="*/ 3 w 23"/>
                  <a:gd name="T37" fmla="*/ 3 h 48"/>
                  <a:gd name="T38" fmla="*/ 8 w 23"/>
                  <a:gd name="T39" fmla="*/ 4 h 48"/>
                  <a:gd name="T40" fmla="*/ 7 w 23"/>
                  <a:gd name="T41" fmla="*/ 3 h 48"/>
                  <a:gd name="T42" fmla="*/ 10 w 23"/>
                  <a:gd name="T43" fmla="*/ 3 h 48"/>
                  <a:gd name="T44" fmla="*/ 4 w 23"/>
                  <a:gd name="T45" fmla="*/ 2 h 48"/>
                  <a:gd name="T46" fmla="*/ 6 w 23"/>
                  <a:gd name="T47" fmla="*/ 0 h 48"/>
                  <a:gd name="T48" fmla="*/ 0 w 23"/>
                  <a:gd name="T49" fmla="*/ 2 h 48"/>
                  <a:gd name="T50" fmla="*/ 2 w 23"/>
                  <a:gd name="T51" fmla="*/ 7 h 48"/>
                  <a:gd name="T52" fmla="*/ 3 w 23"/>
                  <a:gd name="T53" fmla="*/ 8 h 48"/>
                  <a:gd name="T54" fmla="*/ 1 w 23"/>
                  <a:gd name="T55" fmla="*/ 8 h 48"/>
                  <a:gd name="T56" fmla="*/ 3 w 23"/>
                  <a:gd name="T57" fmla="*/ 8 h 48"/>
                  <a:gd name="T58" fmla="*/ 2 w 23"/>
                  <a:gd name="T59" fmla="*/ 9 h 48"/>
                  <a:gd name="T60" fmla="*/ 3 w 23"/>
                  <a:gd name="T61" fmla="*/ 9 h 48"/>
                  <a:gd name="T62" fmla="*/ 0 w 23"/>
                  <a:gd name="T63" fmla="*/ 10 h 48"/>
                  <a:gd name="T64" fmla="*/ 3 w 23"/>
                  <a:gd name="T65" fmla="*/ 19 h 48"/>
                  <a:gd name="T66" fmla="*/ 3 w 23"/>
                  <a:gd name="T67" fmla="*/ 19 h 48"/>
                  <a:gd name="T68" fmla="*/ 4 w 23"/>
                  <a:gd name="T69" fmla="*/ 22 h 48"/>
                  <a:gd name="T70" fmla="*/ 7 w 23"/>
                  <a:gd name="T71" fmla="*/ 23 h 48"/>
                  <a:gd name="T72" fmla="*/ 2 w 23"/>
                  <a:gd name="T73" fmla="*/ 23 h 48"/>
                  <a:gd name="T74" fmla="*/ 3 w 23"/>
                  <a:gd name="T75" fmla="*/ 23 h 48"/>
                  <a:gd name="T76" fmla="*/ 3 w 23"/>
                  <a:gd name="T77" fmla="*/ 23 h 48"/>
                  <a:gd name="T78" fmla="*/ 3 w 23"/>
                  <a:gd name="T79" fmla="*/ 24 h 48"/>
                  <a:gd name="T80" fmla="*/ 9 w 23"/>
                  <a:gd name="T81" fmla="*/ 23 h 48"/>
                  <a:gd name="T82" fmla="*/ 11 w 23"/>
                  <a:gd name="T83" fmla="*/ 21 h 48"/>
                  <a:gd name="T84" fmla="*/ 8 w 23"/>
                  <a:gd name="T85" fmla="*/ 21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 h="48">
                    <a:moveTo>
                      <a:pt x="13" y="39"/>
                    </a:moveTo>
                    <a:cubicBezTo>
                      <a:pt x="13" y="38"/>
                      <a:pt x="10" y="37"/>
                      <a:pt x="12" y="36"/>
                    </a:cubicBezTo>
                    <a:cubicBezTo>
                      <a:pt x="14" y="37"/>
                      <a:pt x="15" y="37"/>
                      <a:pt x="14" y="38"/>
                    </a:cubicBezTo>
                    <a:cubicBezTo>
                      <a:pt x="19" y="37"/>
                      <a:pt x="13" y="37"/>
                      <a:pt x="17" y="36"/>
                    </a:cubicBezTo>
                    <a:cubicBezTo>
                      <a:pt x="14" y="36"/>
                      <a:pt x="14" y="36"/>
                      <a:pt x="14" y="36"/>
                    </a:cubicBezTo>
                    <a:cubicBezTo>
                      <a:pt x="15" y="34"/>
                      <a:pt x="10" y="35"/>
                      <a:pt x="13" y="31"/>
                    </a:cubicBezTo>
                    <a:cubicBezTo>
                      <a:pt x="11" y="31"/>
                      <a:pt x="11" y="31"/>
                      <a:pt x="8" y="31"/>
                    </a:cubicBezTo>
                    <a:cubicBezTo>
                      <a:pt x="12" y="29"/>
                      <a:pt x="12" y="30"/>
                      <a:pt x="16" y="28"/>
                    </a:cubicBezTo>
                    <a:cubicBezTo>
                      <a:pt x="14" y="28"/>
                      <a:pt x="9" y="29"/>
                      <a:pt x="5" y="29"/>
                    </a:cubicBezTo>
                    <a:cubicBezTo>
                      <a:pt x="11" y="26"/>
                      <a:pt x="4" y="25"/>
                      <a:pt x="9" y="24"/>
                    </a:cubicBezTo>
                    <a:cubicBezTo>
                      <a:pt x="9" y="24"/>
                      <a:pt x="10" y="24"/>
                      <a:pt x="10" y="25"/>
                    </a:cubicBezTo>
                    <a:cubicBezTo>
                      <a:pt x="16" y="24"/>
                      <a:pt x="8" y="23"/>
                      <a:pt x="10" y="22"/>
                    </a:cubicBezTo>
                    <a:cubicBezTo>
                      <a:pt x="15" y="22"/>
                      <a:pt x="15" y="22"/>
                      <a:pt x="15" y="22"/>
                    </a:cubicBezTo>
                    <a:cubicBezTo>
                      <a:pt x="14" y="21"/>
                      <a:pt x="11" y="19"/>
                      <a:pt x="14" y="18"/>
                    </a:cubicBezTo>
                    <a:cubicBezTo>
                      <a:pt x="17" y="18"/>
                      <a:pt x="17" y="18"/>
                      <a:pt x="17" y="18"/>
                    </a:cubicBezTo>
                    <a:cubicBezTo>
                      <a:pt x="13" y="16"/>
                      <a:pt x="15" y="13"/>
                      <a:pt x="13" y="11"/>
                    </a:cubicBezTo>
                    <a:cubicBezTo>
                      <a:pt x="16" y="10"/>
                      <a:pt x="16" y="10"/>
                      <a:pt x="16" y="10"/>
                    </a:cubicBezTo>
                    <a:cubicBezTo>
                      <a:pt x="12" y="7"/>
                      <a:pt x="14" y="13"/>
                      <a:pt x="7" y="11"/>
                    </a:cubicBezTo>
                    <a:cubicBezTo>
                      <a:pt x="16" y="10"/>
                      <a:pt x="3" y="9"/>
                      <a:pt x="7" y="7"/>
                    </a:cubicBezTo>
                    <a:cubicBezTo>
                      <a:pt x="11" y="7"/>
                      <a:pt x="9" y="9"/>
                      <a:pt x="14" y="8"/>
                    </a:cubicBezTo>
                    <a:cubicBezTo>
                      <a:pt x="9" y="8"/>
                      <a:pt x="12" y="7"/>
                      <a:pt x="11" y="7"/>
                    </a:cubicBezTo>
                    <a:cubicBezTo>
                      <a:pt x="15" y="7"/>
                      <a:pt x="11" y="5"/>
                      <a:pt x="17" y="5"/>
                    </a:cubicBezTo>
                    <a:cubicBezTo>
                      <a:pt x="8" y="2"/>
                      <a:pt x="8" y="2"/>
                      <a:pt x="8" y="2"/>
                    </a:cubicBezTo>
                    <a:cubicBezTo>
                      <a:pt x="11" y="2"/>
                      <a:pt x="10" y="1"/>
                      <a:pt x="10" y="0"/>
                    </a:cubicBezTo>
                    <a:cubicBezTo>
                      <a:pt x="9" y="2"/>
                      <a:pt x="3" y="0"/>
                      <a:pt x="0" y="2"/>
                    </a:cubicBezTo>
                    <a:cubicBezTo>
                      <a:pt x="3" y="4"/>
                      <a:pt x="4" y="9"/>
                      <a:pt x="2" y="12"/>
                    </a:cubicBezTo>
                    <a:cubicBezTo>
                      <a:pt x="8" y="13"/>
                      <a:pt x="2" y="14"/>
                      <a:pt x="7" y="15"/>
                    </a:cubicBezTo>
                    <a:cubicBezTo>
                      <a:pt x="1" y="15"/>
                      <a:pt x="1" y="15"/>
                      <a:pt x="1" y="15"/>
                    </a:cubicBezTo>
                    <a:cubicBezTo>
                      <a:pt x="2" y="18"/>
                      <a:pt x="5" y="15"/>
                      <a:pt x="7" y="15"/>
                    </a:cubicBezTo>
                    <a:cubicBezTo>
                      <a:pt x="8" y="16"/>
                      <a:pt x="4" y="17"/>
                      <a:pt x="2" y="17"/>
                    </a:cubicBezTo>
                    <a:cubicBezTo>
                      <a:pt x="1" y="19"/>
                      <a:pt x="3" y="17"/>
                      <a:pt x="7" y="18"/>
                    </a:cubicBezTo>
                    <a:cubicBezTo>
                      <a:pt x="0" y="19"/>
                      <a:pt x="0" y="19"/>
                      <a:pt x="0" y="19"/>
                    </a:cubicBezTo>
                    <a:cubicBezTo>
                      <a:pt x="2" y="24"/>
                      <a:pt x="7" y="30"/>
                      <a:pt x="3" y="36"/>
                    </a:cubicBezTo>
                    <a:cubicBezTo>
                      <a:pt x="7" y="36"/>
                      <a:pt x="7" y="36"/>
                      <a:pt x="7" y="36"/>
                    </a:cubicBezTo>
                    <a:cubicBezTo>
                      <a:pt x="5" y="38"/>
                      <a:pt x="17" y="40"/>
                      <a:pt x="8" y="42"/>
                    </a:cubicBezTo>
                    <a:cubicBezTo>
                      <a:pt x="11" y="43"/>
                      <a:pt x="11" y="43"/>
                      <a:pt x="11" y="43"/>
                    </a:cubicBezTo>
                    <a:cubicBezTo>
                      <a:pt x="9" y="42"/>
                      <a:pt x="5" y="43"/>
                      <a:pt x="2" y="43"/>
                    </a:cubicBezTo>
                    <a:cubicBezTo>
                      <a:pt x="3" y="43"/>
                      <a:pt x="2" y="44"/>
                      <a:pt x="3" y="45"/>
                    </a:cubicBezTo>
                    <a:cubicBezTo>
                      <a:pt x="5" y="44"/>
                      <a:pt x="5" y="44"/>
                      <a:pt x="5" y="44"/>
                    </a:cubicBezTo>
                    <a:cubicBezTo>
                      <a:pt x="9" y="44"/>
                      <a:pt x="7" y="45"/>
                      <a:pt x="3" y="46"/>
                    </a:cubicBezTo>
                    <a:cubicBezTo>
                      <a:pt x="8" y="48"/>
                      <a:pt x="11" y="45"/>
                      <a:pt x="15" y="44"/>
                    </a:cubicBezTo>
                    <a:cubicBezTo>
                      <a:pt x="6" y="41"/>
                      <a:pt x="23" y="41"/>
                      <a:pt x="19" y="39"/>
                    </a:cubicBezTo>
                    <a:cubicBezTo>
                      <a:pt x="17" y="37"/>
                      <a:pt x="15" y="39"/>
                      <a:pt x="13" y="3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36" name="Freeform 731">
                <a:extLst>
                  <a:ext uri="{FF2B5EF4-FFF2-40B4-BE49-F238E27FC236}">
                    <a16:creationId xmlns:a16="http://schemas.microsoft.com/office/drawing/2014/main" id="{37661141-ACBC-47AD-9DA8-7B19D77DF6FD}"/>
                  </a:ext>
                </a:extLst>
              </p:cNvPr>
              <p:cNvSpPr>
                <a:spLocks/>
              </p:cNvSpPr>
              <p:nvPr/>
            </p:nvSpPr>
            <p:spPr bwMode="auto">
              <a:xfrm>
                <a:off x="3500" y="2725"/>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37" name="Freeform 732">
                <a:extLst>
                  <a:ext uri="{FF2B5EF4-FFF2-40B4-BE49-F238E27FC236}">
                    <a16:creationId xmlns:a16="http://schemas.microsoft.com/office/drawing/2014/main" id="{E5939D5C-BA6E-41A3-8DDD-AD0078837AE4}"/>
                  </a:ext>
                </a:extLst>
              </p:cNvPr>
              <p:cNvSpPr>
                <a:spLocks/>
              </p:cNvSpPr>
              <p:nvPr/>
            </p:nvSpPr>
            <p:spPr bwMode="auto">
              <a:xfrm>
                <a:off x="3506" y="2688"/>
                <a:ext cx="1" cy="1"/>
              </a:xfrm>
              <a:custGeom>
                <a:avLst/>
                <a:gdLst>
                  <a:gd name="T0" fmla="*/ 1 w 2"/>
                  <a:gd name="T1" fmla="*/ 1 h 1"/>
                  <a:gd name="T2" fmla="*/ 1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38" name="Rectangle 733">
                <a:extLst>
                  <a:ext uri="{FF2B5EF4-FFF2-40B4-BE49-F238E27FC236}">
                    <a16:creationId xmlns:a16="http://schemas.microsoft.com/office/drawing/2014/main" id="{760B472A-92E2-4181-905C-61E843D37FDF}"/>
                  </a:ext>
                </a:extLst>
              </p:cNvPr>
              <p:cNvSpPr>
                <a:spLocks noChangeArrowheads="1"/>
              </p:cNvSpPr>
              <p:nvPr/>
            </p:nvSpPr>
            <p:spPr bwMode="auto">
              <a:xfrm>
                <a:off x="3501" y="2728"/>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639" name="Freeform 734">
                <a:extLst>
                  <a:ext uri="{FF2B5EF4-FFF2-40B4-BE49-F238E27FC236}">
                    <a16:creationId xmlns:a16="http://schemas.microsoft.com/office/drawing/2014/main" id="{EECF28F0-D9B5-4BCE-8EDF-B0DC3F93976B}"/>
                  </a:ext>
                </a:extLst>
              </p:cNvPr>
              <p:cNvSpPr>
                <a:spLocks/>
              </p:cNvSpPr>
              <p:nvPr/>
            </p:nvSpPr>
            <p:spPr bwMode="auto">
              <a:xfrm>
                <a:off x="3509" y="2728"/>
                <a:ext cx="2" cy="1"/>
              </a:xfrm>
              <a:custGeom>
                <a:avLst/>
                <a:gdLst>
                  <a:gd name="T0" fmla="*/ 2 w 2"/>
                  <a:gd name="T1" fmla="*/ 1 h 1"/>
                  <a:gd name="T2" fmla="*/ 2 w 2"/>
                  <a:gd name="T3" fmla="*/ 0 h 1"/>
                  <a:gd name="T4" fmla="*/ 0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40" name="Freeform 735">
                <a:extLst>
                  <a:ext uri="{FF2B5EF4-FFF2-40B4-BE49-F238E27FC236}">
                    <a16:creationId xmlns:a16="http://schemas.microsoft.com/office/drawing/2014/main" id="{47B21A68-D2DF-44A6-B2A9-D50DBFA6A427}"/>
                  </a:ext>
                </a:extLst>
              </p:cNvPr>
              <p:cNvSpPr>
                <a:spLocks/>
              </p:cNvSpPr>
              <p:nvPr/>
            </p:nvSpPr>
            <p:spPr bwMode="auto">
              <a:xfrm>
                <a:off x="3510" y="2683"/>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41" name="Freeform 736">
                <a:extLst>
                  <a:ext uri="{FF2B5EF4-FFF2-40B4-BE49-F238E27FC236}">
                    <a16:creationId xmlns:a16="http://schemas.microsoft.com/office/drawing/2014/main" id="{F378A47A-702C-425F-966E-4A3D7DE3AEB0}"/>
                  </a:ext>
                </a:extLst>
              </p:cNvPr>
              <p:cNvSpPr>
                <a:spLocks/>
              </p:cNvSpPr>
              <p:nvPr/>
            </p:nvSpPr>
            <p:spPr bwMode="auto">
              <a:xfrm>
                <a:off x="3512" y="2665"/>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42" name="Freeform 737">
                <a:extLst>
                  <a:ext uri="{FF2B5EF4-FFF2-40B4-BE49-F238E27FC236}">
                    <a16:creationId xmlns:a16="http://schemas.microsoft.com/office/drawing/2014/main" id="{DD33374B-5167-4E16-B7FC-52B4468277C5}"/>
                  </a:ext>
                </a:extLst>
              </p:cNvPr>
              <p:cNvSpPr>
                <a:spLocks/>
              </p:cNvSpPr>
              <p:nvPr/>
            </p:nvSpPr>
            <p:spPr bwMode="auto">
              <a:xfrm>
                <a:off x="3488" y="2617"/>
                <a:ext cx="28" cy="71"/>
              </a:xfrm>
              <a:custGeom>
                <a:avLst/>
                <a:gdLst>
                  <a:gd name="T0" fmla="*/ 10 w 32"/>
                  <a:gd name="T1" fmla="*/ 3 h 82"/>
                  <a:gd name="T2" fmla="*/ 6 w 32"/>
                  <a:gd name="T3" fmla="*/ 2 h 82"/>
                  <a:gd name="T4" fmla="*/ 4 w 32"/>
                  <a:gd name="T5" fmla="*/ 3 h 82"/>
                  <a:gd name="T6" fmla="*/ 7 w 32"/>
                  <a:gd name="T7" fmla="*/ 4 h 82"/>
                  <a:gd name="T8" fmla="*/ 7 w 32"/>
                  <a:gd name="T9" fmla="*/ 10 h 82"/>
                  <a:gd name="T10" fmla="*/ 5 w 32"/>
                  <a:gd name="T11" fmla="*/ 14 h 82"/>
                  <a:gd name="T12" fmla="*/ 10 w 32"/>
                  <a:gd name="T13" fmla="*/ 18 h 82"/>
                  <a:gd name="T14" fmla="*/ 9 w 32"/>
                  <a:gd name="T15" fmla="*/ 19 h 82"/>
                  <a:gd name="T16" fmla="*/ 8 w 32"/>
                  <a:gd name="T17" fmla="*/ 22 h 82"/>
                  <a:gd name="T18" fmla="*/ 13 w 32"/>
                  <a:gd name="T19" fmla="*/ 22 h 82"/>
                  <a:gd name="T20" fmla="*/ 13 w 32"/>
                  <a:gd name="T21" fmla="*/ 25 h 82"/>
                  <a:gd name="T22" fmla="*/ 11 w 32"/>
                  <a:gd name="T23" fmla="*/ 27 h 82"/>
                  <a:gd name="T24" fmla="*/ 11 w 32"/>
                  <a:gd name="T25" fmla="*/ 29 h 82"/>
                  <a:gd name="T26" fmla="*/ 10 w 32"/>
                  <a:gd name="T27" fmla="*/ 32 h 82"/>
                  <a:gd name="T28" fmla="*/ 11 w 32"/>
                  <a:gd name="T29" fmla="*/ 36 h 82"/>
                  <a:gd name="T30" fmla="*/ 14 w 32"/>
                  <a:gd name="T31" fmla="*/ 36 h 82"/>
                  <a:gd name="T32" fmla="*/ 11 w 32"/>
                  <a:gd name="T33" fmla="*/ 37 h 82"/>
                  <a:gd name="T34" fmla="*/ 11 w 32"/>
                  <a:gd name="T35" fmla="*/ 40 h 82"/>
                  <a:gd name="T36" fmla="*/ 11 w 32"/>
                  <a:gd name="T37" fmla="*/ 46 h 82"/>
                  <a:gd name="T38" fmla="*/ 12 w 32"/>
                  <a:gd name="T39" fmla="*/ 42 h 82"/>
                  <a:gd name="T40" fmla="*/ 10 w 32"/>
                  <a:gd name="T41" fmla="*/ 42 h 82"/>
                  <a:gd name="T42" fmla="*/ 17 w 32"/>
                  <a:gd name="T43" fmla="*/ 42 h 82"/>
                  <a:gd name="T44" fmla="*/ 18 w 32"/>
                  <a:gd name="T45" fmla="*/ 41 h 82"/>
                  <a:gd name="T46" fmla="*/ 17 w 32"/>
                  <a:gd name="T47" fmla="*/ 38 h 82"/>
                  <a:gd name="T48" fmla="*/ 18 w 32"/>
                  <a:gd name="T49" fmla="*/ 36 h 82"/>
                  <a:gd name="T50" fmla="*/ 18 w 32"/>
                  <a:gd name="T51" fmla="*/ 33 h 82"/>
                  <a:gd name="T52" fmla="*/ 16 w 32"/>
                  <a:gd name="T53" fmla="*/ 31 h 82"/>
                  <a:gd name="T54" fmla="*/ 17 w 32"/>
                  <a:gd name="T55" fmla="*/ 31 h 82"/>
                  <a:gd name="T56" fmla="*/ 17 w 32"/>
                  <a:gd name="T57" fmla="*/ 30 h 82"/>
                  <a:gd name="T58" fmla="*/ 16 w 32"/>
                  <a:gd name="T59" fmla="*/ 28 h 82"/>
                  <a:gd name="T60" fmla="*/ 14 w 32"/>
                  <a:gd name="T61" fmla="*/ 26 h 82"/>
                  <a:gd name="T62" fmla="*/ 18 w 32"/>
                  <a:gd name="T63" fmla="*/ 25 h 82"/>
                  <a:gd name="T64" fmla="*/ 18 w 32"/>
                  <a:gd name="T65" fmla="*/ 23 h 82"/>
                  <a:gd name="T66" fmla="*/ 14 w 32"/>
                  <a:gd name="T67" fmla="*/ 22 h 82"/>
                  <a:gd name="T68" fmla="*/ 13 w 32"/>
                  <a:gd name="T69" fmla="*/ 19 h 82"/>
                  <a:gd name="T70" fmla="*/ 12 w 32"/>
                  <a:gd name="T71" fmla="*/ 15 h 82"/>
                  <a:gd name="T72" fmla="*/ 12 w 32"/>
                  <a:gd name="T73" fmla="*/ 13 h 82"/>
                  <a:gd name="T74" fmla="*/ 11 w 32"/>
                  <a:gd name="T75" fmla="*/ 9 h 82"/>
                  <a:gd name="T76" fmla="*/ 8 w 32"/>
                  <a:gd name="T77" fmla="*/ 10 h 82"/>
                  <a:gd name="T78" fmla="*/ 14 w 32"/>
                  <a:gd name="T79" fmla="*/ 8 h 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 h="82">
                    <a:moveTo>
                      <a:pt x="23" y="7"/>
                    </a:moveTo>
                    <a:cubicBezTo>
                      <a:pt x="22" y="5"/>
                      <a:pt x="20" y="4"/>
                      <a:pt x="16" y="3"/>
                    </a:cubicBezTo>
                    <a:cubicBezTo>
                      <a:pt x="19" y="3"/>
                      <a:pt x="19" y="3"/>
                      <a:pt x="19" y="3"/>
                    </a:cubicBezTo>
                    <a:cubicBezTo>
                      <a:pt x="18" y="2"/>
                      <a:pt x="14" y="0"/>
                      <a:pt x="10" y="2"/>
                    </a:cubicBezTo>
                    <a:cubicBezTo>
                      <a:pt x="12" y="2"/>
                      <a:pt x="12" y="2"/>
                      <a:pt x="12" y="2"/>
                    </a:cubicBezTo>
                    <a:cubicBezTo>
                      <a:pt x="15" y="3"/>
                      <a:pt x="8" y="3"/>
                      <a:pt x="7" y="5"/>
                    </a:cubicBezTo>
                    <a:cubicBezTo>
                      <a:pt x="8" y="6"/>
                      <a:pt x="17" y="7"/>
                      <a:pt x="15" y="8"/>
                    </a:cubicBezTo>
                    <a:cubicBezTo>
                      <a:pt x="15" y="9"/>
                      <a:pt x="13" y="9"/>
                      <a:pt x="11" y="8"/>
                    </a:cubicBezTo>
                    <a:cubicBezTo>
                      <a:pt x="10" y="10"/>
                      <a:pt x="17" y="10"/>
                      <a:pt x="18" y="11"/>
                    </a:cubicBezTo>
                    <a:cubicBezTo>
                      <a:pt x="0" y="12"/>
                      <a:pt x="23" y="16"/>
                      <a:pt x="11" y="18"/>
                    </a:cubicBezTo>
                    <a:cubicBezTo>
                      <a:pt x="13" y="19"/>
                      <a:pt x="11" y="21"/>
                      <a:pt x="15" y="22"/>
                    </a:cubicBezTo>
                    <a:cubicBezTo>
                      <a:pt x="10" y="22"/>
                      <a:pt x="14" y="24"/>
                      <a:pt x="9" y="24"/>
                    </a:cubicBezTo>
                    <a:cubicBezTo>
                      <a:pt x="20" y="24"/>
                      <a:pt x="5" y="29"/>
                      <a:pt x="18" y="29"/>
                    </a:cubicBezTo>
                    <a:cubicBezTo>
                      <a:pt x="14" y="31"/>
                      <a:pt x="19" y="29"/>
                      <a:pt x="16" y="32"/>
                    </a:cubicBezTo>
                    <a:cubicBezTo>
                      <a:pt x="14" y="32"/>
                      <a:pt x="14" y="31"/>
                      <a:pt x="14" y="31"/>
                    </a:cubicBezTo>
                    <a:cubicBezTo>
                      <a:pt x="11" y="32"/>
                      <a:pt x="19" y="32"/>
                      <a:pt x="14" y="33"/>
                    </a:cubicBezTo>
                    <a:cubicBezTo>
                      <a:pt x="13" y="35"/>
                      <a:pt x="17" y="34"/>
                      <a:pt x="20" y="35"/>
                    </a:cubicBezTo>
                    <a:cubicBezTo>
                      <a:pt x="19" y="37"/>
                      <a:pt x="17" y="36"/>
                      <a:pt x="12" y="38"/>
                    </a:cubicBezTo>
                    <a:cubicBezTo>
                      <a:pt x="18" y="38"/>
                      <a:pt x="15" y="39"/>
                      <a:pt x="18" y="40"/>
                    </a:cubicBezTo>
                    <a:cubicBezTo>
                      <a:pt x="19" y="40"/>
                      <a:pt x="20" y="38"/>
                      <a:pt x="22" y="39"/>
                    </a:cubicBezTo>
                    <a:cubicBezTo>
                      <a:pt x="21" y="42"/>
                      <a:pt x="26" y="41"/>
                      <a:pt x="28" y="44"/>
                    </a:cubicBezTo>
                    <a:cubicBezTo>
                      <a:pt x="21" y="45"/>
                      <a:pt x="28" y="41"/>
                      <a:pt x="22" y="44"/>
                    </a:cubicBezTo>
                    <a:cubicBezTo>
                      <a:pt x="19" y="42"/>
                      <a:pt x="19" y="41"/>
                      <a:pt x="14" y="40"/>
                    </a:cubicBezTo>
                    <a:cubicBezTo>
                      <a:pt x="14" y="42"/>
                      <a:pt x="15" y="45"/>
                      <a:pt x="18" y="47"/>
                    </a:cubicBezTo>
                    <a:cubicBezTo>
                      <a:pt x="17" y="48"/>
                      <a:pt x="15" y="46"/>
                      <a:pt x="14" y="47"/>
                    </a:cubicBezTo>
                    <a:cubicBezTo>
                      <a:pt x="11" y="49"/>
                      <a:pt x="21" y="50"/>
                      <a:pt x="18" y="52"/>
                    </a:cubicBezTo>
                    <a:cubicBezTo>
                      <a:pt x="15" y="52"/>
                      <a:pt x="15" y="52"/>
                      <a:pt x="15" y="52"/>
                    </a:cubicBezTo>
                    <a:cubicBezTo>
                      <a:pt x="19" y="53"/>
                      <a:pt x="14" y="56"/>
                      <a:pt x="16" y="58"/>
                    </a:cubicBezTo>
                    <a:cubicBezTo>
                      <a:pt x="18" y="58"/>
                      <a:pt x="19" y="57"/>
                      <a:pt x="20" y="58"/>
                    </a:cubicBezTo>
                    <a:cubicBezTo>
                      <a:pt x="12" y="58"/>
                      <a:pt x="25" y="60"/>
                      <a:pt x="19" y="62"/>
                    </a:cubicBezTo>
                    <a:cubicBezTo>
                      <a:pt x="24" y="62"/>
                      <a:pt x="27" y="64"/>
                      <a:pt x="28" y="65"/>
                    </a:cubicBezTo>
                    <a:cubicBezTo>
                      <a:pt x="23" y="66"/>
                      <a:pt x="23" y="66"/>
                      <a:pt x="23" y="66"/>
                    </a:cubicBezTo>
                    <a:cubicBezTo>
                      <a:pt x="26" y="64"/>
                      <a:pt x="17" y="64"/>
                      <a:pt x="14" y="62"/>
                    </a:cubicBezTo>
                    <a:cubicBezTo>
                      <a:pt x="17" y="64"/>
                      <a:pt x="14" y="66"/>
                      <a:pt x="18" y="67"/>
                    </a:cubicBezTo>
                    <a:cubicBezTo>
                      <a:pt x="14" y="66"/>
                      <a:pt x="14" y="66"/>
                      <a:pt x="14" y="66"/>
                    </a:cubicBezTo>
                    <a:cubicBezTo>
                      <a:pt x="13" y="68"/>
                      <a:pt x="23" y="68"/>
                      <a:pt x="19" y="70"/>
                    </a:cubicBezTo>
                    <a:cubicBezTo>
                      <a:pt x="16" y="70"/>
                      <a:pt x="16" y="70"/>
                      <a:pt x="16" y="70"/>
                    </a:cubicBezTo>
                    <a:cubicBezTo>
                      <a:pt x="17" y="74"/>
                      <a:pt x="11" y="78"/>
                      <a:pt x="18" y="81"/>
                    </a:cubicBezTo>
                    <a:cubicBezTo>
                      <a:pt x="21" y="82"/>
                      <a:pt x="27" y="80"/>
                      <a:pt x="29" y="80"/>
                    </a:cubicBezTo>
                    <a:cubicBezTo>
                      <a:pt x="27" y="78"/>
                      <a:pt x="22" y="77"/>
                      <a:pt x="20" y="76"/>
                    </a:cubicBezTo>
                    <a:cubicBezTo>
                      <a:pt x="25" y="76"/>
                      <a:pt x="25" y="76"/>
                      <a:pt x="25" y="76"/>
                    </a:cubicBezTo>
                    <a:cubicBezTo>
                      <a:pt x="21" y="75"/>
                      <a:pt x="19" y="74"/>
                      <a:pt x="17" y="75"/>
                    </a:cubicBezTo>
                    <a:cubicBezTo>
                      <a:pt x="14" y="73"/>
                      <a:pt x="21" y="74"/>
                      <a:pt x="18" y="72"/>
                    </a:cubicBezTo>
                    <a:cubicBezTo>
                      <a:pt x="23" y="72"/>
                      <a:pt x="24" y="73"/>
                      <a:pt x="28" y="73"/>
                    </a:cubicBezTo>
                    <a:cubicBezTo>
                      <a:pt x="26" y="72"/>
                      <a:pt x="26" y="72"/>
                      <a:pt x="26" y="72"/>
                    </a:cubicBezTo>
                    <a:cubicBezTo>
                      <a:pt x="28" y="72"/>
                      <a:pt x="27" y="71"/>
                      <a:pt x="30" y="72"/>
                    </a:cubicBezTo>
                    <a:cubicBezTo>
                      <a:pt x="23" y="70"/>
                      <a:pt x="32" y="69"/>
                      <a:pt x="29" y="67"/>
                    </a:cubicBezTo>
                    <a:cubicBezTo>
                      <a:pt x="28" y="68"/>
                      <a:pt x="28" y="68"/>
                      <a:pt x="28" y="68"/>
                    </a:cubicBezTo>
                    <a:cubicBezTo>
                      <a:pt x="25" y="68"/>
                      <a:pt x="26" y="67"/>
                      <a:pt x="25" y="67"/>
                    </a:cubicBezTo>
                    <a:cubicBezTo>
                      <a:pt x="29" y="66"/>
                      <a:pt x="28" y="66"/>
                      <a:pt x="30" y="64"/>
                    </a:cubicBezTo>
                    <a:cubicBezTo>
                      <a:pt x="28" y="63"/>
                      <a:pt x="22" y="63"/>
                      <a:pt x="23" y="62"/>
                    </a:cubicBezTo>
                    <a:cubicBezTo>
                      <a:pt x="28" y="62"/>
                      <a:pt x="26" y="59"/>
                      <a:pt x="30" y="59"/>
                    </a:cubicBezTo>
                    <a:cubicBezTo>
                      <a:pt x="25" y="59"/>
                      <a:pt x="28" y="57"/>
                      <a:pt x="25" y="56"/>
                    </a:cubicBezTo>
                    <a:cubicBezTo>
                      <a:pt x="24" y="56"/>
                      <a:pt x="25" y="55"/>
                      <a:pt x="27" y="55"/>
                    </a:cubicBezTo>
                    <a:cubicBezTo>
                      <a:pt x="28" y="55"/>
                      <a:pt x="28" y="55"/>
                      <a:pt x="28" y="55"/>
                    </a:cubicBezTo>
                    <a:cubicBezTo>
                      <a:pt x="29" y="55"/>
                      <a:pt x="29" y="55"/>
                      <a:pt x="29" y="55"/>
                    </a:cubicBezTo>
                    <a:cubicBezTo>
                      <a:pt x="30" y="55"/>
                      <a:pt x="30" y="55"/>
                      <a:pt x="30" y="55"/>
                    </a:cubicBezTo>
                    <a:cubicBezTo>
                      <a:pt x="30" y="54"/>
                      <a:pt x="26" y="54"/>
                      <a:pt x="29" y="53"/>
                    </a:cubicBezTo>
                    <a:cubicBezTo>
                      <a:pt x="30" y="53"/>
                      <a:pt x="30" y="54"/>
                      <a:pt x="31" y="54"/>
                    </a:cubicBezTo>
                    <a:cubicBezTo>
                      <a:pt x="32" y="52"/>
                      <a:pt x="22" y="51"/>
                      <a:pt x="27" y="50"/>
                    </a:cubicBezTo>
                    <a:cubicBezTo>
                      <a:pt x="25" y="50"/>
                      <a:pt x="24" y="48"/>
                      <a:pt x="19" y="48"/>
                    </a:cubicBezTo>
                    <a:cubicBezTo>
                      <a:pt x="21" y="48"/>
                      <a:pt x="25" y="48"/>
                      <a:pt x="24" y="46"/>
                    </a:cubicBezTo>
                    <a:cubicBezTo>
                      <a:pt x="20" y="45"/>
                      <a:pt x="26" y="45"/>
                      <a:pt x="23" y="44"/>
                    </a:cubicBezTo>
                    <a:cubicBezTo>
                      <a:pt x="28" y="45"/>
                      <a:pt x="25" y="44"/>
                      <a:pt x="30" y="45"/>
                    </a:cubicBezTo>
                    <a:cubicBezTo>
                      <a:pt x="32" y="44"/>
                      <a:pt x="25" y="42"/>
                      <a:pt x="26" y="41"/>
                    </a:cubicBezTo>
                    <a:cubicBezTo>
                      <a:pt x="30" y="40"/>
                      <a:pt x="30" y="40"/>
                      <a:pt x="30" y="40"/>
                    </a:cubicBezTo>
                    <a:cubicBezTo>
                      <a:pt x="28" y="40"/>
                      <a:pt x="24" y="39"/>
                      <a:pt x="28" y="39"/>
                    </a:cubicBezTo>
                    <a:cubicBezTo>
                      <a:pt x="24" y="39"/>
                      <a:pt x="24" y="39"/>
                      <a:pt x="24" y="39"/>
                    </a:cubicBezTo>
                    <a:cubicBezTo>
                      <a:pt x="26" y="37"/>
                      <a:pt x="25" y="36"/>
                      <a:pt x="29" y="35"/>
                    </a:cubicBezTo>
                    <a:cubicBezTo>
                      <a:pt x="22" y="33"/>
                      <a:pt x="22" y="33"/>
                      <a:pt x="22" y="33"/>
                    </a:cubicBezTo>
                    <a:cubicBezTo>
                      <a:pt x="29" y="31"/>
                      <a:pt x="23" y="29"/>
                      <a:pt x="17" y="27"/>
                    </a:cubicBezTo>
                    <a:cubicBezTo>
                      <a:pt x="17" y="27"/>
                      <a:pt x="18" y="26"/>
                      <a:pt x="20" y="26"/>
                    </a:cubicBezTo>
                    <a:cubicBezTo>
                      <a:pt x="22" y="26"/>
                      <a:pt x="22" y="26"/>
                      <a:pt x="22" y="26"/>
                    </a:cubicBezTo>
                    <a:cubicBezTo>
                      <a:pt x="23" y="25"/>
                      <a:pt x="26" y="24"/>
                      <a:pt x="21" y="23"/>
                    </a:cubicBezTo>
                    <a:cubicBezTo>
                      <a:pt x="19" y="22"/>
                      <a:pt x="25" y="23"/>
                      <a:pt x="26" y="22"/>
                    </a:cubicBezTo>
                    <a:cubicBezTo>
                      <a:pt x="18" y="20"/>
                      <a:pt x="31" y="16"/>
                      <a:pt x="19" y="15"/>
                    </a:cubicBezTo>
                    <a:cubicBezTo>
                      <a:pt x="19" y="16"/>
                      <a:pt x="17" y="18"/>
                      <a:pt x="17" y="19"/>
                    </a:cubicBezTo>
                    <a:cubicBezTo>
                      <a:pt x="16" y="19"/>
                      <a:pt x="14" y="19"/>
                      <a:pt x="13" y="19"/>
                    </a:cubicBezTo>
                    <a:cubicBezTo>
                      <a:pt x="13" y="17"/>
                      <a:pt x="17" y="16"/>
                      <a:pt x="15" y="14"/>
                    </a:cubicBezTo>
                    <a:cubicBezTo>
                      <a:pt x="23" y="14"/>
                      <a:pt x="23" y="14"/>
                      <a:pt x="23" y="14"/>
                    </a:cubicBezTo>
                    <a:cubicBezTo>
                      <a:pt x="31" y="11"/>
                      <a:pt x="13" y="9"/>
                      <a:pt x="23"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43" name="Freeform 738">
                <a:extLst>
                  <a:ext uri="{FF2B5EF4-FFF2-40B4-BE49-F238E27FC236}">
                    <a16:creationId xmlns:a16="http://schemas.microsoft.com/office/drawing/2014/main" id="{6E73253C-04F4-4145-A190-92FF0B9760C6}"/>
                  </a:ext>
                </a:extLst>
              </p:cNvPr>
              <p:cNvSpPr>
                <a:spLocks/>
              </p:cNvSpPr>
              <p:nvPr/>
            </p:nvSpPr>
            <p:spPr bwMode="auto">
              <a:xfrm>
                <a:off x="3508" y="2641"/>
                <a:ext cx="4" cy="0"/>
              </a:xfrm>
              <a:custGeom>
                <a:avLst/>
                <a:gdLst>
                  <a:gd name="T0" fmla="*/ 0 w 4"/>
                  <a:gd name="T1" fmla="*/ 1 h 1"/>
                  <a:gd name="T2" fmla="*/ 4 w 4"/>
                  <a:gd name="T3" fmla="*/ 0 h 1"/>
                  <a:gd name="T4" fmla="*/ 1 w 4"/>
                  <a:gd name="T5" fmla="*/ 0 h 1"/>
                  <a:gd name="T6" fmla="*/ 0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44" name="Freeform 739">
                <a:extLst>
                  <a:ext uri="{FF2B5EF4-FFF2-40B4-BE49-F238E27FC236}">
                    <a16:creationId xmlns:a16="http://schemas.microsoft.com/office/drawing/2014/main" id="{593E5A9E-01F8-4834-8CD8-2D1F400BF359}"/>
                  </a:ext>
                </a:extLst>
              </p:cNvPr>
              <p:cNvSpPr>
                <a:spLocks/>
              </p:cNvSpPr>
              <p:nvPr/>
            </p:nvSpPr>
            <p:spPr bwMode="auto">
              <a:xfrm>
                <a:off x="3507" y="2640"/>
                <a:ext cx="2" cy="1"/>
              </a:xfrm>
              <a:custGeom>
                <a:avLst/>
                <a:gdLst>
                  <a:gd name="T0" fmla="*/ 2 w 2"/>
                  <a:gd name="T1" fmla="*/ 1 h 1"/>
                  <a:gd name="T2" fmla="*/ 0 w 2"/>
                  <a:gd name="T3" fmla="*/ 0 h 1"/>
                  <a:gd name="T4" fmla="*/ 1 w 2"/>
                  <a:gd name="T5" fmla="*/ 1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0" y="0"/>
                      <a:pt x="0" y="0"/>
                      <a:pt x="0" y="0"/>
                    </a:cubicBezTo>
                    <a:cubicBezTo>
                      <a:pt x="0" y="1"/>
                      <a:pt x="0"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45" name="Freeform 740">
                <a:extLst>
                  <a:ext uri="{FF2B5EF4-FFF2-40B4-BE49-F238E27FC236}">
                    <a16:creationId xmlns:a16="http://schemas.microsoft.com/office/drawing/2014/main" id="{39C1F91F-85B7-4058-A832-F1950809C442}"/>
                  </a:ext>
                </a:extLst>
              </p:cNvPr>
              <p:cNvSpPr>
                <a:spLocks/>
              </p:cNvSpPr>
              <p:nvPr/>
            </p:nvSpPr>
            <p:spPr bwMode="auto">
              <a:xfrm>
                <a:off x="3506" y="2617"/>
                <a:ext cx="2" cy="2"/>
              </a:xfrm>
              <a:custGeom>
                <a:avLst/>
                <a:gdLst>
                  <a:gd name="T0" fmla="*/ 1 w 3"/>
                  <a:gd name="T1" fmla="*/ 2 h 2"/>
                  <a:gd name="T2" fmla="*/ 1 w 3"/>
                  <a:gd name="T3" fmla="*/ 0 h 2"/>
                  <a:gd name="T4" fmla="*/ 1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2" y="2"/>
                    </a:moveTo>
                    <a:cubicBezTo>
                      <a:pt x="2" y="1"/>
                      <a:pt x="3" y="1"/>
                      <a:pt x="2" y="0"/>
                    </a:cubicBezTo>
                    <a:cubicBezTo>
                      <a:pt x="1" y="1"/>
                      <a:pt x="0" y="2"/>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46" name="Freeform 741">
                <a:extLst>
                  <a:ext uri="{FF2B5EF4-FFF2-40B4-BE49-F238E27FC236}">
                    <a16:creationId xmlns:a16="http://schemas.microsoft.com/office/drawing/2014/main" id="{9145A5FA-7C53-4314-9CE1-48A24888FFD6}"/>
                  </a:ext>
                </a:extLst>
              </p:cNvPr>
              <p:cNvSpPr>
                <a:spLocks/>
              </p:cNvSpPr>
              <p:nvPr/>
            </p:nvSpPr>
            <p:spPr bwMode="auto">
              <a:xfrm>
                <a:off x="3504" y="2617"/>
                <a:ext cx="1" cy="1"/>
              </a:xfrm>
              <a:custGeom>
                <a:avLst/>
                <a:gdLst>
                  <a:gd name="T0" fmla="*/ 1 w 1"/>
                  <a:gd name="T1" fmla="*/ 0 h 1"/>
                  <a:gd name="T2" fmla="*/ 0 w 1"/>
                  <a:gd name="T3" fmla="*/ 1 h 1"/>
                  <a:gd name="T4" fmla="*/ 1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47" name="Freeform 742">
                <a:extLst>
                  <a:ext uri="{FF2B5EF4-FFF2-40B4-BE49-F238E27FC236}">
                    <a16:creationId xmlns:a16="http://schemas.microsoft.com/office/drawing/2014/main" id="{4CD158D7-3E3D-4D84-81BE-52AFF07C78F7}"/>
                  </a:ext>
                </a:extLst>
              </p:cNvPr>
              <p:cNvSpPr>
                <a:spLocks/>
              </p:cNvSpPr>
              <p:nvPr/>
            </p:nvSpPr>
            <p:spPr bwMode="auto">
              <a:xfrm>
                <a:off x="3486" y="2580"/>
                <a:ext cx="23" cy="38"/>
              </a:xfrm>
              <a:custGeom>
                <a:avLst/>
                <a:gdLst>
                  <a:gd name="T0" fmla="*/ 7 w 27"/>
                  <a:gd name="T1" fmla="*/ 4 h 44"/>
                  <a:gd name="T2" fmla="*/ 4 w 27"/>
                  <a:gd name="T3" fmla="*/ 3 h 44"/>
                  <a:gd name="T4" fmla="*/ 7 w 27"/>
                  <a:gd name="T5" fmla="*/ 3 h 44"/>
                  <a:gd name="T6" fmla="*/ 3 w 27"/>
                  <a:gd name="T7" fmla="*/ 1 h 44"/>
                  <a:gd name="T8" fmla="*/ 6 w 27"/>
                  <a:gd name="T9" fmla="*/ 13 h 44"/>
                  <a:gd name="T10" fmla="*/ 3 w 27"/>
                  <a:gd name="T11" fmla="*/ 12 h 44"/>
                  <a:gd name="T12" fmla="*/ 7 w 27"/>
                  <a:gd name="T13" fmla="*/ 16 h 44"/>
                  <a:gd name="T14" fmla="*/ 3 w 27"/>
                  <a:gd name="T15" fmla="*/ 16 h 44"/>
                  <a:gd name="T16" fmla="*/ 5 w 27"/>
                  <a:gd name="T17" fmla="*/ 19 h 44"/>
                  <a:gd name="T18" fmla="*/ 7 w 27"/>
                  <a:gd name="T19" fmla="*/ 19 h 44"/>
                  <a:gd name="T20" fmla="*/ 6 w 27"/>
                  <a:gd name="T21" fmla="*/ 19 h 44"/>
                  <a:gd name="T22" fmla="*/ 7 w 27"/>
                  <a:gd name="T23" fmla="*/ 19 h 44"/>
                  <a:gd name="T24" fmla="*/ 7 w 27"/>
                  <a:gd name="T25" fmla="*/ 21 h 44"/>
                  <a:gd name="T26" fmla="*/ 6 w 27"/>
                  <a:gd name="T27" fmla="*/ 20 h 44"/>
                  <a:gd name="T28" fmla="*/ 8 w 27"/>
                  <a:gd name="T29" fmla="*/ 22 h 44"/>
                  <a:gd name="T30" fmla="*/ 6 w 27"/>
                  <a:gd name="T31" fmla="*/ 22 h 44"/>
                  <a:gd name="T32" fmla="*/ 9 w 27"/>
                  <a:gd name="T33" fmla="*/ 24 h 44"/>
                  <a:gd name="T34" fmla="*/ 10 w 27"/>
                  <a:gd name="T35" fmla="*/ 25 h 44"/>
                  <a:gd name="T36" fmla="*/ 9 w 27"/>
                  <a:gd name="T37" fmla="*/ 22 h 44"/>
                  <a:gd name="T38" fmla="*/ 9 w 27"/>
                  <a:gd name="T39" fmla="*/ 22 h 44"/>
                  <a:gd name="T40" fmla="*/ 8 w 27"/>
                  <a:gd name="T41" fmla="*/ 21 h 44"/>
                  <a:gd name="T42" fmla="*/ 10 w 27"/>
                  <a:gd name="T43" fmla="*/ 22 h 44"/>
                  <a:gd name="T44" fmla="*/ 12 w 27"/>
                  <a:gd name="T45" fmla="*/ 19 h 44"/>
                  <a:gd name="T46" fmla="*/ 12 w 27"/>
                  <a:gd name="T47" fmla="*/ 19 h 44"/>
                  <a:gd name="T48" fmla="*/ 12 w 27"/>
                  <a:gd name="T49" fmla="*/ 18 h 44"/>
                  <a:gd name="T50" fmla="*/ 10 w 27"/>
                  <a:gd name="T51" fmla="*/ 19 h 44"/>
                  <a:gd name="T52" fmla="*/ 7 w 27"/>
                  <a:gd name="T53" fmla="*/ 19 h 44"/>
                  <a:gd name="T54" fmla="*/ 7 w 27"/>
                  <a:gd name="T55" fmla="*/ 17 h 44"/>
                  <a:gd name="T56" fmla="*/ 9 w 27"/>
                  <a:gd name="T57" fmla="*/ 17 h 44"/>
                  <a:gd name="T58" fmla="*/ 8 w 27"/>
                  <a:gd name="T59" fmla="*/ 17 h 44"/>
                  <a:gd name="T60" fmla="*/ 11 w 27"/>
                  <a:gd name="T61" fmla="*/ 16 h 44"/>
                  <a:gd name="T62" fmla="*/ 8 w 27"/>
                  <a:gd name="T63" fmla="*/ 16 h 44"/>
                  <a:gd name="T64" fmla="*/ 8 w 27"/>
                  <a:gd name="T65" fmla="*/ 12 h 44"/>
                  <a:gd name="T66" fmla="*/ 9 w 27"/>
                  <a:gd name="T67" fmla="*/ 12 h 44"/>
                  <a:gd name="T68" fmla="*/ 7 w 27"/>
                  <a:gd name="T69" fmla="*/ 11 h 44"/>
                  <a:gd name="T70" fmla="*/ 8 w 27"/>
                  <a:gd name="T71" fmla="*/ 9 h 44"/>
                  <a:gd name="T72" fmla="*/ 7 w 27"/>
                  <a:gd name="T73" fmla="*/ 9 h 44"/>
                  <a:gd name="T74" fmla="*/ 7 w 27"/>
                  <a:gd name="T75" fmla="*/ 6 h 44"/>
                  <a:gd name="T76" fmla="*/ 7 w 27"/>
                  <a:gd name="T77" fmla="*/ 6 h 44"/>
                  <a:gd name="T78" fmla="*/ 3 w 27"/>
                  <a:gd name="T79" fmla="*/ 3 h 44"/>
                  <a:gd name="T80" fmla="*/ 7 w 27"/>
                  <a:gd name="T81" fmla="*/ 4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44">
                    <a:moveTo>
                      <a:pt x="13" y="8"/>
                    </a:moveTo>
                    <a:cubicBezTo>
                      <a:pt x="8" y="6"/>
                      <a:pt x="8" y="6"/>
                      <a:pt x="8" y="6"/>
                    </a:cubicBezTo>
                    <a:cubicBezTo>
                      <a:pt x="11" y="6"/>
                      <a:pt x="8" y="3"/>
                      <a:pt x="12" y="4"/>
                    </a:cubicBezTo>
                    <a:cubicBezTo>
                      <a:pt x="6" y="3"/>
                      <a:pt x="12" y="0"/>
                      <a:pt x="4" y="1"/>
                    </a:cubicBezTo>
                    <a:cubicBezTo>
                      <a:pt x="6" y="7"/>
                      <a:pt x="1" y="17"/>
                      <a:pt x="10" y="23"/>
                    </a:cubicBezTo>
                    <a:cubicBezTo>
                      <a:pt x="6" y="22"/>
                      <a:pt x="6" y="22"/>
                      <a:pt x="6" y="22"/>
                    </a:cubicBezTo>
                    <a:cubicBezTo>
                      <a:pt x="13" y="25"/>
                      <a:pt x="0" y="27"/>
                      <a:pt x="13" y="29"/>
                    </a:cubicBezTo>
                    <a:cubicBezTo>
                      <a:pt x="6" y="29"/>
                      <a:pt x="6" y="29"/>
                      <a:pt x="6" y="29"/>
                    </a:cubicBezTo>
                    <a:cubicBezTo>
                      <a:pt x="5" y="31"/>
                      <a:pt x="16" y="31"/>
                      <a:pt x="9" y="34"/>
                    </a:cubicBezTo>
                    <a:cubicBezTo>
                      <a:pt x="12" y="33"/>
                      <a:pt x="12" y="33"/>
                      <a:pt x="12" y="33"/>
                    </a:cubicBezTo>
                    <a:cubicBezTo>
                      <a:pt x="12" y="34"/>
                      <a:pt x="11" y="34"/>
                      <a:pt x="11" y="35"/>
                    </a:cubicBezTo>
                    <a:cubicBezTo>
                      <a:pt x="12" y="34"/>
                      <a:pt x="12" y="34"/>
                      <a:pt x="12" y="34"/>
                    </a:cubicBezTo>
                    <a:cubicBezTo>
                      <a:pt x="15" y="35"/>
                      <a:pt x="14" y="36"/>
                      <a:pt x="13" y="37"/>
                    </a:cubicBezTo>
                    <a:cubicBezTo>
                      <a:pt x="11" y="37"/>
                      <a:pt x="12" y="37"/>
                      <a:pt x="11" y="36"/>
                    </a:cubicBezTo>
                    <a:cubicBezTo>
                      <a:pt x="9" y="37"/>
                      <a:pt x="13" y="37"/>
                      <a:pt x="14" y="38"/>
                    </a:cubicBezTo>
                    <a:cubicBezTo>
                      <a:pt x="12" y="39"/>
                      <a:pt x="11" y="39"/>
                      <a:pt x="10" y="39"/>
                    </a:cubicBezTo>
                    <a:cubicBezTo>
                      <a:pt x="13" y="41"/>
                      <a:pt x="6" y="42"/>
                      <a:pt x="16" y="43"/>
                    </a:cubicBezTo>
                    <a:cubicBezTo>
                      <a:pt x="18" y="44"/>
                      <a:pt x="19" y="43"/>
                      <a:pt x="20" y="44"/>
                    </a:cubicBezTo>
                    <a:cubicBezTo>
                      <a:pt x="23" y="42"/>
                      <a:pt x="19" y="40"/>
                      <a:pt x="16" y="39"/>
                    </a:cubicBezTo>
                    <a:cubicBezTo>
                      <a:pt x="16" y="40"/>
                      <a:pt x="16" y="40"/>
                      <a:pt x="16" y="40"/>
                    </a:cubicBezTo>
                    <a:cubicBezTo>
                      <a:pt x="7" y="39"/>
                      <a:pt x="18" y="38"/>
                      <a:pt x="14" y="37"/>
                    </a:cubicBezTo>
                    <a:cubicBezTo>
                      <a:pt x="18" y="37"/>
                      <a:pt x="18" y="38"/>
                      <a:pt x="20" y="38"/>
                    </a:cubicBezTo>
                    <a:cubicBezTo>
                      <a:pt x="27" y="35"/>
                      <a:pt x="14" y="35"/>
                      <a:pt x="23" y="33"/>
                    </a:cubicBezTo>
                    <a:cubicBezTo>
                      <a:pt x="23" y="33"/>
                      <a:pt x="23" y="33"/>
                      <a:pt x="23" y="33"/>
                    </a:cubicBezTo>
                    <a:cubicBezTo>
                      <a:pt x="24" y="32"/>
                      <a:pt x="23" y="32"/>
                      <a:pt x="22" y="32"/>
                    </a:cubicBezTo>
                    <a:cubicBezTo>
                      <a:pt x="19" y="33"/>
                      <a:pt x="19" y="33"/>
                      <a:pt x="19" y="33"/>
                    </a:cubicBezTo>
                    <a:cubicBezTo>
                      <a:pt x="18" y="32"/>
                      <a:pt x="14" y="33"/>
                      <a:pt x="12" y="33"/>
                    </a:cubicBezTo>
                    <a:cubicBezTo>
                      <a:pt x="16" y="32"/>
                      <a:pt x="10" y="32"/>
                      <a:pt x="12" y="31"/>
                    </a:cubicBezTo>
                    <a:cubicBezTo>
                      <a:pt x="16" y="30"/>
                      <a:pt x="16" y="31"/>
                      <a:pt x="18" y="31"/>
                    </a:cubicBezTo>
                    <a:cubicBezTo>
                      <a:pt x="15" y="31"/>
                      <a:pt x="15" y="31"/>
                      <a:pt x="15" y="31"/>
                    </a:cubicBezTo>
                    <a:cubicBezTo>
                      <a:pt x="15" y="30"/>
                      <a:pt x="19" y="29"/>
                      <a:pt x="21" y="28"/>
                    </a:cubicBezTo>
                    <a:cubicBezTo>
                      <a:pt x="18" y="28"/>
                      <a:pt x="19" y="29"/>
                      <a:pt x="15" y="29"/>
                    </a:cubicBezTo>
                    <a:cubicBezTo>
                      <a:pt x="20" y="27"/>
                      <a:pt x="18" y="23"/>
                      <a:pt x="14" y="21"/>
                    </a:cubicBezTo>
                    <a:cubicBezTo>
                      <a:pt x="14" y="21"/>
                      <a:pt x="18" y="20"/>
                      <a:pt x="17" y="21"/>
                    </a:cubicBezTo>
                    <a:cubicBezTo>
                      <a:pt x="18" y="21"/>
                      <a:pt x="16" y="20"/>
                      <a:pt x="13" y="20"/>
                    </a:cubicBezTo>
                    <a:cubicBezTo>
                      <a:pt x="10" y="19"/>
                      <a:pt x="12" y="17"/>
                      <a:pt x="15" y="15"/>
                    </a:cubicBezTo>
                    <a:cubicBezTo>
                      <a:pt x="12" y="16"/>
                      <a:pt x="12" y="16"/>
                      <a:pt x="12" y="16"/>
                    </a:cubicBezTo>
                    <a:cubicBezTo>
                      <a:pt x="7" y="15"/>
                      <a:pt x="15" y="12"/>
                      <a:pt x="12" y="10"/>
                    </a:cubicBezTo>
                    <a:cubicBezTo>
                      <a:pt x="12" y="10"/>
                      <a:pt x="12" y="10"/>
                      <a:pt x="12" y="10"/>
                    </a:cubicBezTo>
                    <a:cubicBezTo>
                      <a:pt x="12" y="9"/>
                      <a:pt x="5" y="9"/>
                      <a:pt x="6" y="7"/>
                    </a:cubicBezTo>
                    <a:cubicBezTo>
                      <a:pt x="10" y="8"/>
                      <a:pt x="9" y="8"/>
                      <a:pt x="13"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48" name="Freeform 743">
                <a:extLst>
                  <a:ext uri="{FF2B5EF4-FFF2-40B4-BE49-F238E27FC236}">
                    <a16:creationId xmlns:a16="http://schemas.microsoft.com/office/drawing/2014/main" id="{6AA6C133-39F8-43D5-99B1-6E47E8397CC9}"/>
                  </a:ext>
                </a:extLst>
              </p:cNvPr>
              <p:cNvSpPr>
                <a:spLocks/>
              </p:cNvSpPr>
              <p:nvPr/>
            </p:nvSpPr>
            <p:spPr bwMode="auto">
              <a:xfrm>
                <a:off x="3487" y="2578"/>
                <a:ext cx="8" cy="3"/>
              </a:xfrm>
              <a:custGeom>
                <a:avLst/>
                <a:gdLst>
                  <a:gd name="T0" fmla="*/ 4 w 9"/>
                  <a:gd name="T1" fmla="*/ 2 h 3"/>
                  <a:gd name="T2" fmla="*/ 4 w 9"/>
                  <a:gd name="T3" fmla="*/ 3 h 3"/>
                  <a:gd name="T4" fmla="*/ 1 w 9"/>
                  <a:gd name="T5" fmla="*/ 0 h 3"/>
                  <a:gd name="T6" fmla="*/ 3 w 9"/>
                  <a:gd name="T7" fmla="*/ 2 h 3"/>
                  <a:gd name="T8" fmla="*/ 4 w 9"/>
                  <a:gd name="T9" fmla="*/ 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
                    <a:moveTo>
                      <a:pt x="4" y="2"/>
                    </a:moveTo>
                    <a:cubicBezTo>
                      <a:pt x="8" y="3"/>
                      <a:pt x="8" y="3"/>
                      <a:pt x="8" y="3"/>
                    </a:cubicBezTo>
                    <a:cubicBezTo>
                      <a:pt x="9" y="2"/>
                      <a:pt x="4" y="0"/>
                      <a:pt x="1" y="0"/>
                    </a:cubicBezTo>
                    <a:cubicBezTo>
                      <a:pt x="2" y="1"/>
                      <a:pt x="0" y="2"/>
                      <a:pt x="3" y="2"/>
                    </a:cubicBezTo>
                    <a:cubicBezTo>
                      <a:pt x="3" y="2"/>
                      <a:pt x="5" y="2"/>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49" name="Freeform 744">
                <a:extLst>
                  <a:ext uri="{FF2B5EF4-FFF2-40B4-BE49-F238E27FC236}">
                    <a16:creationId xmlns:a16="http://schemas.microsoft.com/office/drawing/2014/main" id="{CAA52188-57CB-4A3F-B877-7DD96FBE4F1E}"/>
                  </a:ext>
                </a:extLst>
              </p:cNvPr>
              <p:cNvSpPr>
                <a:spLocks/>
              </p:cNvSpPr>
              <p:nvPr/>
            </p:nvSpPr>
            <p:spPr bwMode="auto">
              <a:xfrm>
                <a:off x="3486" y="2553"/>
                <a:ext cx="14" cy="25"/>
              </a:xfrm>
              <a:custGeom>
                <a:avLst/>
                <a:gdLst>
                  <a:gd name="T0" fmla="*/ 5 w 17"/>
                  <a:gd name="T1" fmla="*/ 7 h 30"/>
                  <a:gd name="T2" fmla="*/ 3 w 17"/>
                  <a:gd name="T3" fmla="*/ 6 h 30"/>
                  <a:gd name="T4" fmla="*/ 2 w 17"/>
                  <a:gd name="T5" fmla="*/ 11 h 30"/>
                  <a:gd name="T6" fmla="*/ 3 w 17"/>
                  <a:gd name="T7" fmla="*/ 13 h 30"/>
                  <a:gd name="T8" fmla="*/ 2 w 17"/>
                  <a:gd name="T9" fmla="*/ 13 h 30"/>
                  <a:gd name="T10" fmla="*/ 4 w 17"/>
                  <a:gd name="T11" fmla="*/ 15 h 30"/>
                  <a:gd name="T12" fmla="*/ 2 w 17"/>
                  <a:gd name="T13" fmla="*/ 13 h 30"/>
                  <a:gd name="T14" fmla="*/ 4 w 17"/>
                  <a:gd name="T15" fmla="*/ 14 h 30"/>
                  <a:gd name="T16" fmla="*/ 4 w 17"/>
                  <a:gd name="T17" fmla="*/ 13 h 30"/>
                  <a:gd name="T18" fmla="*/ 5 w 17"/>
                  <a:gd name="T19" fmla="*/ 13 h 30"/>
                  <a:gd name="T20" fmla="*/ 2 w 17"/>
                  <a:gd name="T21" fmla="*/ 11 h 30"/>
                  <a:gd name="T22" fmla="*/ 5 w 17"/>
                  <a:gd name="T23" fmla="*/ 12 h 30"/>
                  <a:gd name="T24" fmla="*/ 7 w 17"/>
                  <a:gd name="T25" fmla="*/ 10 h 30"/>
                  <a:gd name="T26" fmla="*/ 6 w 17"/>
                  <a:gd name="T27" fmla="*/ 10 h 30"/>
                  <a:gd name="T28" fmla="*/ 4 w 17"/>
                  <a:gd name="T29" fmla="*/ 9 h 30"/>
                  <a:gd name="T30" fmla="*/ 7 w 17"/>
                  <a:gd name="T31" fmla="*/ 9 h 30"/>
                  <a:gd name="T32" fmla="*/ 7 w 17"/>
                  <a:gd name="T33" fmla="*/ 5 h 30"/>
                  <a:gd name="T34" fmla="*/ 5 w 17"/>
                  <a:gd name="T35" fmla="*/ 3 h 30"/>
                  <a:gd name="T36" fmla="*/ 7 w 17"/>
                  <a:gd name="T37" fmla="*/ 4 h 30"/>
                  <a:gd name="T38" fmla="*/ 7 w 17"/>
                  <a:gd name="T39" fmla="*/ 3 h 30"/>
                  <a:gd name="T40" fmla="*/ 4 w 17"/>
                  <a:gd name="T41" fmla="*/ 0 h 30"/>
                  <a:gd name="T42" fmla="*/ 5 w 17"/>
                  <a:gd name="T43" fmla="*/ 7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 h="30">
                    <a:moveTo>
                      <a:pt x="10" y="13"/>
                    </a:moveTo>
                    <a:cubicBezTo>
                      <a:pt x="7" y="12"/>
                      <a:pt x="7" y="12"/>
                      <a:pt x="7" y="12"/>
                    </a:cubicBezTo>
                    <a:cubicBezTo>
                      <a:pt x="6" y="16"/>
                      <a:pt x="6" y="21"/>
                      <a:pt x="2" y="23"/>
                    </a:cubicBezTo>
                    <a:cubicBezTo>
                      <a:pt x="0" y="24"/>
                      <a:pt x="6" y="25"/>
                      <a:pt x="7" y="27"/>
                    </a:cubicBezTo>
                    <a:cubicBezTo>
                      <a:pt x="3" y="27"/>
                      <a:pt x="3" y="27"/>
                      <a:pt x="3" y="27"/>
                    </a:cubicBezTo>
                    <a:cubicBezTo>
                      <a:pt x="6" y="28"/>
                      <a:pt x="1" y="30"/>
                      <a:pt x="8" y="30"/>
                    </a:cubicBezTo>
                    <a:cubicBezTo>
                      <a:pt x="9" y="30"/>
                      <a:pt x="5" y="29"/>
                      <a:pt x="6" y="28"/>
                    </a:cubicBezTo>
                    <a:cubicBezTo>
                      <a:pt x="9" y="29"/>
                      <a:pt x="9" y="29"/>
                      <a:pt x="9" y="29"/>
                    </a:cubicBezTo>
                    <a:cubicBezTo>
                      <a:pt x="8" y="27"/>
                      <a:pt x="8" y="27"/>
                      <a:pt x="8" y="27"/>
                    </a:cubicBezTo>
                    <a:cubicBezTo>
                      <a:pt x="11" y="28"/>
                      <a:pt x="11" y="28"/>
                      <a:pt x="11" y="28"/>
                    </a:cubicBezTo>
                    <a:cubicBezTo>
                      <a:pt x="15" y="26"/>
                      <a:pt x="2" y="25"/>
                      <a:pt x="6" y="23"/>
                    </a:cubicBezTo>
                    <a:cubicBezTo>
                      <a:pt x="11" y="24"/>
                      <a:pt x="11" y="24"/>
                      <a:pt x="11" y="24"/>
                    </a:cubicBezTo>
                    <a:cubicBezTo>
                      <a:pt x="12" y="22"/>
                      <a:pt x="11" y="21"/>
                      <a:pt x="15" y="20"/>
                    </a:cubicBezTo>
                    <a:cubicBezTo>
                      <a:pt x="15" y="20"/>
                      <a:pt x="12" y="19"/>
                      <a:pt x="13" y="20"/>
                    </a:cubicBezTo>
                    <a:cubicBezTo>
                      <a:pt x="12" y="20"/>
                      <a:pt x="10" y="20"/>
                      <a:pt x="8" y="19"/>
                    </a:cubicBezTo>
                    <a:cubicBezTo>
                      <a:pt x="5" y="15"/>
                      <a:pt x="12" y="20"/>
                      <a:pt x="15" y="19"/>
                    </a:cubicBezTo>
                    <a:cubicBezTo>
                      <a:pt x="12" y="16"/>
                      <a:pt x="11" y="9"/>
                      <a:pt x="15" y="10"/>
                    </a:cubicBezTo>
                    <a:cubicBezTo>
                      <a:pt x="12" y="10"/>
                      <a:pt x="9" y="6"/>
                      <a:pt x="10" y="5"/>
                    </a:cubicBezTo>
                    <a:cubicBezTo>
                      <a:pt x="12" y="5"/>
                      <a:pt x="13" y="7"/>
                      <a:pt x="14" y="8"/>
                    </a:cubicBezTo>
                    <a:cubicBezTo>
                      <a:pt x="15" y="8"/>
                      <a:pt x="17" y="8"/>
                      <a:pt x="16" y="7"/>
                    </a:cubicBezTo>
                    <a:cubicBezTo>
                      <a:pt x="13" y="6"/>
                      <a:pt x="10" y="3"/>
                      <a:pt x="9" y="0"/>
                    </a:cubicBezTo>
                    <a:cubicBezTo>
                      <a:pt x="4" y="2"/>
                      <a:pt x="12" y="11"/>
                      <a:pt x="10"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50" name="Freeform 745">
                <a:extLst>
                  <a:ext uri="{FF2B5EF4-FFF2-40B4-BE49-F238E27FC236}">
                    <a16:creationId xmlns:a16="http://schemas.microsoft.com/office/drawing/2014/main" id="{036B64A2-81B5-43B4-AB5D-2B7526A58A19}"/>
                  </a:ext>
                </a:extLst>
              </p:cNvPr>
              <p:cNvSpPr>
                <a:spLocks/>
              </p:cNvSpPr>
              <p:nvPr/>
            </p:nvSpPr>
            <p:spPr bwMode="auto">
              <a:xfrm>
                <a:off x="3491" y="2561"/>
                <a:ext cx="1" cy="2"/>
              </a:xfrm>
              <a:custGeom>
                <a:avLst/>
                <a:gdLst>
                  <a:gd name="T0" fmla="*/ 0 w 1"/>
                  <a:gd name="T1" fmla="*/ 0 h 2"/>
                  <a:gd name="T2" fmla="*/ 1 w 1"/>
                  <a:gd name="T3" fmla="*/ 2 h 2"/>
                  <a:gd name="T4" fmla="*/ 1 w 1"/>
                  <a:gd name="T5" fmla="*/ 0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1" y="2"/>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51" name="Freeform 746">
                <a:extLst>
                  <a:ext uri="{FF2B5EF4-FFF2-40B4-BE49-F238E27FC236}">
                    <a16:creationId xmlns:a16="http://schemas.microsoft.com/office/drawing/2014/main" id="{E49978D5-B5F7-4961-BD6C-34B0C1C7378D}"/>
                  </a:ext>
                </a:extLst>
              </p:cNvPr>
              <p:cNvSpPr>
                <a:spLocks/>
              </p:cNvSpPr>
              <p:nvPr/>
            </p:nvSpPr>
            <p:spPr bwMode="auto">
              <a:xfrm>
                <a:off x="3550" y="3251"/>
                <a:ext cx="4" cy="2"/>
              </a:xfrm>
              <a:custGeom>
                <a:avLst/>
                <a:gdLst>
                  <a:gd name="T0" fmla="*/ 3 w 4"/>
                  <a:gd name="T1" fmla="*/ 2 h 2"/>
                  <a:gd name="T2" fmla="*/ 4 w 4"/>
                  <a:gd name="T3" fmla="*/ 0 h 2"/>
                  <a:gd name="T4" fmla="*/ 0 w 4"/>
                  <a:gd name="T5" fmla="*/ 0 h 2"/>
                  <a:gd name="T6" fmla="*/ 3 w 4"/>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3" y="2"/>
                    </a:moveTo>
                    <a:lnTo>
                      <a:pt x="4" y="0"/>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52" name="Freeform 747">
                <a:extLst>
                  <a:ext uri="{FF2B5EF4-FFF2-40B4-BE49-F238E27FC236}">
                    <a16:creationId xmlns:a16="http://schemas.microsoft.com/office/drawing/2014/main" id="{0B28B7E6-185D-4C83-9AA9-7F22D108D5D3}"/>
                  </a:ext>
                </a:extLst>
              </p:cNvPr>
              <p:cNvSpPr>
                <a:spLocks/>
              </p:cNvSpPr>
              <p:nvPr/>
            </p:nvSpPr>
            <p:spPr bwMode="auto">
              <a:xfrm>
                <a:off x="3549" y="3240"/>
                <a:ext cx="13" cy="11"/>
              </a:xfrm>
              <a:custGeom>
                <a:avLst/>
                <a:gdLst>
                  <a:gd name="T0" fmla="*/ 9 w 15"/>
                  <a:gd name="T1" fmla="*/ 3 h 13"/>
                  <a:gd name="T2" fmla="*/ 8 w 15"/>
                  <a:gd name="T3" fmla="*/ 1 h 13"/>
                  <a:gd name="T4" fmla="*/ 0 w 15"/>
                  <a:gd name="T5" fmla="*/ 3 h 13"/>
                  <a:gd name="T6" fmla="*/ 6 w 15"/>
                  <a:gd name="T7" fmla="*/ 6 h 13"/>
                  <a:gd name="T8" fmla="*/ 3 w 15"/>
                  <a:gd name="T9" fmla="*/ 3 h 13"/>
                  <a:gd name="T10" fmla="*/ 8 w 15"/>
                  <a:gd name="T11" fmla="*/ 4 h 13"/>
                  <a:gd name="T12" fmla="*/ 7 w 15"/>
                  <a:gd name="T13" fmla="*/ 3 h 13"/>
                  <a:gd name="T14" fmla="*/ 9 w 15"/>
                  <a:gd name="T15" fmla="*/ 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3">
                    <a:moveTo>
                      <a:pt x="15" y="4"/>
                    </a:moveTo>
                    <a:cubicBezTo>
                      <a:pt x="14" y="1"/>
                      <a:pt x="14" y="1"/>
                      <a:pt x="14" y="1"/>
                    </a:cubicBezTo>
                    <a:cubicBezTo>
                      <a:pt x="3" y="3"/>
                      <a:pt x="6" y="0"/>
                      <a:pt x="0" y="7"/>
                    </a:cubicBezTo>
                    <a:cubicBezTo>
                      <a:pt x="2" y="9"/>
                      <a:pt x="6" y="13"/>
                      <a:pt x="10" y="11"/>
                    </a:cubicBezTo>
                    <a:cubicBezTo>
                      <a:pt x="9" y="10"/>
                      <a:pt x="5" y="8"/>
                      <a:pt x="6" y="6"/>
                    </a:cubicBezTo>
                    <a:cubicBezTo>
                      <a:pt x="9" y="6"/>
                      <a:pt x="9" y="9"/>
                      <a:pt x="13" y="8"/>
                    </a:cubicBezTo>
                    <a:cubicBezTo>
                      <a:pt x="15" y="5"/>
                      <a:pt x="10" y="7"/>
                      <a:pt x="11" y="4"/>
                    </a:cubicBezTo>
                    <a:lnTo>
                      <a:pt x="15"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53" name="Freeform 748">
                <a:extLst>
                  <a:ext uri="{FF2B5EF4-FFF2-40B4-BE49-F238E27FC236}">
                    <a16:creationId xmlns:a16="http://schemas.microsoft.com/office/drawing/2014/main" id="{7E8E03D0-DCDB-40A4-B549-B1A3BC09CB27}"/>
                  </a:ext>
                </a:extLst>
              </p:cNvPr>
              <p:cNvSpPr>
                <a:spLocks/>
              </p:cNvSpPr>
              <p:nvPr/>
            </p:nvSpPr>
            <p:spPr bwMode="auto">
              <a:xfrm>
                <a:off x="3553" y="3239"/>
                <a:ext cx="4" cy="1"/>
              </a:xfrm>
              <a:custGeom>
                <a:avLst/>
                <a:gdLst>
                  <a:gd name="T0" fmla="*/ 0 w 5"/>
                  <a:gd name="T1" fmla="*/ 1 h 2"/>
                  <a:gd name="T2" fmla="*/ 2 w 5"/>
                  <a:gd name="T3" fmla="*/ 1 h 2"/>
                  <a:gd name="T4" fmla="*/ 0 w 5"/>
                  <a:gd name="T5" fmla="*/ 1 h 2"/>
                  <a:gd name="T6" fmla="*/ 0 60000 65536"/>
                  <a:gd name="T7" fmla="*/ 0 60000 65536"/>
                  <a:gd name="T8" fmla="*/ 0 60000 65536"/>
                </a:gdLst>
                <a:ahLst/>
                <a:cxnLst>
                  <a:cxn ang="T6">
                    <a:pos x="T0" y="T1"/>
                  </a:cxn>
                  <a:cxn ang="T7">
                    <a:pos x="T2" y="T3"/>
                  </a:cxn>
                  <a:cxn ang="T8">
                    <a:pos x="T4" y="T5"/>
                  </a:cxn>
                </a:cxnLst>
                <a:rect l="0" t="0" r="r" b="b"/>
                <a:pathLst>
                  <a:path w="5" h="2">
                    <a:moveTo>
                      <a:pt x="0" y="1"/>
                    </a:moveTo>
                    <a:cubicBezTo>
                      <a:pt x="5" y="2"/>
                      <a:pt x="5" y="2"/>
                      <a:pt x="5" y="2"/>
                    </a:cubicBezTo>
                    <a:cubicBezTo>
                      <a:pt x="3" y="2"/>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54" name="Freeform 749">
                <a:extLst>
                  <a:ext uri="{FF2B5EF4-FFF2-40B4-BE49-F238E27FC236}">
                    <a16:creationId xmlns:a16="http://schemas.microsoft.com/office/drawing/2014/main" id="{038C50DE-291A-40A1-987F-0555F3FC4E41}"/>
                  </a:ext>
                </a:extLst>
              </p:cNvPr>
              <p:cNvSpPr>
                <a:spLocks/>
              </p:cNvSpPr>
              <p:nvPr/>
            </p:nvSpPr>
            <p:spPr bwMode="auto">
              <a:xfrm>
                <a:off x="3550" y="3235"/>
                <a:ext cx="6" cy="3"/>
              </a:xfrm>
              <a:custGeom>
                <a:avLst/>
                <a:gdLst>
                  <a:gd name="T0" fmla="*/ 2 w 6"/>
                  <a:gd name="T1" fmla="*/ 3 h 3"/>
                  <a:gd name="T2" fmla="*/ 6 w 6"/>
                  <a:gd name="T3" fmla="*/ 3 h 3"/>
                  <a:gd name="T4" fmla="*/ 0 w 6"/>
                  <a:gd name="T5" fmla="*/ 0 h 3"/>
                  <a:gd name="T6" fmla="*/ 2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2" y="3"/>
                    </a:moveTo>
                    <a:cubicBezTo>
                      <a:pt x="2" y="1"/>
                      <a:pt x="6" y="3"/>
                      <a:pt x="6" y="3"/>
                    </a:cubicBezTo>
                    <a:cubicBezTo>
                      <a:pt x="0" y="0"/>
                      <a:pt x="0" y="0"/>
                      <a:pt x="0" y="0"/>
                    </a:cubicBez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55" name="Freeform 750">
                <a:extLst>
                  <a:ext uri="{FF2B5EF4-FFF2-40B4-BE49-F238E27FC236}">
                    <a16:creationId xmlns:a16="http://schemas.microsoft.com/office/drawing/2014/main" id="{70B81744-F3F3-49D2-9BBF-CB98D1534D67}"/>
                  </a:ext>
                </a:extLst>
              </p:cNvPr>
              <p:cNvSpPr>
                <a:spLocks/>
              </p:cNvSpPr>
              <p:nvPr/>
            </p:nvSpPr>
            <p:spPr bwMode="auto">
              <a:xfrm>
                <a:off x="3552" y="3228"/>
                <a:ext cx="1" cy="1"/>
              </a:xfrm>
              <a:custGeom>
                <a:avLst/>
                <a:gdLst>
                  <a:gd name="T0" fmla="*/ 1 w 1"/>
                  <a:gd name="T1" fmla="*/ 1 h 1"/>
                  <a:gd name="T2" fmla="*/ 1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0"/>
                      <a:pt x="1" y="0"/>
                      <a:pt x="1" y="0"/>
                    </a:cubicBezTo>
                    <a:cubicBezTo>
                      <a:pt x="0" y="0"/>
                      <a:pt x="0"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56" name="Freeform 751">
                <a:extLst>
                  <a:ext uri="{FF2B5EF4-FFF2-40B4-BE49-F238E27FC236}">
                    <a16:creationId xmlns:a16="http://schemas.microsoft.com/office/drawing/2014/main" id="{88C95024-CCC9-4081-AC3B-C8BB51A022D9}"/>
                  </a:ext>
                </a:extLst>
              </p:cNvPr>
              <p:cNvSpPr>
                <a:spLocks/>
              </p:cNvSpPr>
              <p:nvPr/>
            </p:nvSpPr>
            <p:spPr bwMode="auto">
              <a:xfrm>
                <a:off x="3551" y="3225"/>
                <a:ext cx="9" cy="9"/>
              </a:xfrm>
              <a:custGeom>
                <a:avLst/>
                <a:gdLst>
                  <a:gd name="T0" fmla="*/ 2 w 10"/>
                  <a:gd name="T1" fmla="*/ 0 h 10"/>
                  <a:gd name="T2" fmla="*/ 2 w 10"/>
                  <a:gd name="T3" fmla="*/ 4 h 10"/>
                  <a:gd name="T4" fmla="*/ 2 w 10"/>
                  <a:gd name="T5" fmla="*/ 4 h 10"/>
                  <a:gd name="T6" fmla="*/ 5 w 10"/>
                  <a:gd name="T7" fmla="*/ 5 h 10"/>
                  <a:gd name="T8" fmla="*/ 5 w 10"/>
                  <a:gd name="T9" fmla="*/ 6 h 10"/>
                  <a:gd name="T10" fmla="*/ 6 w 10"/>
                  <a:gd name="T11" fmla="*/ 5 h 10"/>
                  <a:gd name="T12" fmla="*/ 2 w 10"/>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0">
                    <a:moveTo>
                      <a:pt x="2" y="0"/>
                    </a:moveTo>
                    <a:cubicBezTo>
                      <a:pt x="0" y="1"/>
                      <a:pt x="1" y="2"/>
                      <a:pt x="2" y="4"/>
                    </a:cubicBezTo>
                    <a:cubicBezTo>
                      <a:pt x="2" y="4"/>
                      <a:pt x="2" y="4"/>
                      <a:pt x="2" y="4"/>
                    </a:cubicBezTo>
                    <a:cubicBezTo>
                      <a:pt x="4" y="3"/>
                      <a:pt x="9" y="5"/>
                      <a:pt x="7" y="7"/>
                    </a:cubicBezTo>
                    <a:cubicBezTo>
                      <a:pt x="8" y="9"/>
                      <a:pt x="3" y="8"/>
                      <a:pt x="6" y="10"/>
                    </a:cubicBezTo>
                    <a:cubicBezTo>
                      <a:pt x="10" y="8"/>
                      <a:pt x="10" y="8"/>
                      <a:pt x="10" y="8"/>
                    </a:cubicBezTo>
                    <a:cubicBezTo>
                      <a:pt x="10" y="5"/>
                      <a:pt x="4"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57" name="Freeform 752">
                <a:extLst>
                  <a:ext uri="{FF2B5EF4-FFF2-40B4-BE49-F238E27FC236}">
                    <a16:creationId xmlns:a16="http://schemas.microsoft.com/office/drawing/2014/main" id="{DC72F53F-14F4-4C0E-A400-34D316B90F45}"/>
                  </a:ext>
                </a:extLst>
              </p:cNvPr>
              <p:cNvSpPr>
                <a:spLocks/>
              </p:cNvSpPr>
              <p:nvPr/>
            </p:nvSpPr>
            <p:spPr bwMode="auto">
              <a:xfrm>
                <a:off x="3553" y="3229"/>
                <a:ext cx="1"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1"/>
                      <a:pt x="0" y="1"/>
                    </a:cubicBezTo>
                    <a:cubicBezTo>
                      <a:pt x="1"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58" name="Freeform 753">
                <a:extLst>
                  <a:ext uri="{FF2B5EF4-FFF2-40B4-BE49-F238E27FC236}">
                    <a16:creationId xmlns:a16="http://schemas.microsoft.com/office/drawing/2014/main" id="{1E366D64-D9A9-48C3-8905-AD2A9EF77E0C}"/>
                  </a:ext>
                </a:extLst>
              </p:cNvPr>
              <p:cNvSpPr>
                <a:spLocks/>
              </p:cNvSpPr>
              <p:nvPr/>
            </p:nvSpPr>
            <p:spPr bwMode="auto">
              <a:xfrm>
                <a:off x="3552" y="3234"/>
                <a:ext cx="3" cy="0"/>
              </a:xfrm>
              <a:custGeom>
                <a:avLst/>
                <a:gdLst>
                  <a:gd name="T0" fmla="*/ 0 w 3"/>
                  <a:gd name="T1" fmla="*/ 1 w 3"/>
                  <a:gd name="T2" fmla="*/ 3 w 3"/>
                  <a:gd name="T3" fmla="*/ 0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0" y="0"/>
                    </a:moveTo>
                    <a:lnTo>
                      <a:pt x="1" y="0"/>
                    </a:lnTo>
                    <a:lnTo>
                      <a:pt x="3"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59" name="Freeform 754">
                <a:extLst>
                  <a:ext uri="{FF2B5EF4-FFF2-40B4-BE49-F238E27FC236}">
                    <a16:creationId xmlns:a16="http://schemas.microsoft.com/office/drawing/2014/main" id="{5CDD10A9-9D72-4198-95AB-909F3BC67B62}"/>
                  </a:ext>
                </a:extLst>
              </p:cNvPr>
              <p:cNvSpPr>
                <a:spLocks/>
              </p:cNvSpPr>
              <p:nvPr/>
            </p:nvSpPr>
            <p:spPr bwMode="auto">
              <a:xfrm>
                <a:off x="3553" y="3216"/>
                <a:ext cx="11" cy="8"/>
              </a:xfrm>
              <a:custGeom>
                <a:avLst/>
                <a:gdLst>
                  <a:gd name="T0" fmla="*/ 1 w 13"/>
                  <a:gd name="T1" fmla="*/ 2 h 9"/>
                  <a:gd name="T2" fmla="*/ 3 w 13"/>
                  <a:gd name="T3" fmla="*/ 5 h 9"/>
                  <a:gd name="T4" fmla="*/ 7 w 13"/>
                  <a:gd name="T5" fmla="*/ 4 h 9"/>
                  <a:gd name="T6" fmla="*/ 6 w 13"/>
                  <a:gd name="T7" fmla="*/ 1 h 9"/>
                  <a:gd name="T8" fmla="*/ 1 w 13"/>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1" y="2"/>
                    </a:moveTo>
                    <a:cubicBezTo>
                      <a:pt x="8" y="4"/>
                      <a:pt x="0" y="7"/>
                      <a:pt x="5" y="9"/>
                    </a:cubicBezTo>
                    <a:cubicBezTo>
                      <a:pt x="5" y="6"/>
                      <a:pt x="10" y="4"/>
                      <a:pt x="13" y="5"/>
                    </a:cubicBezTo>
                    <a:cubicBezTo>
                      <a:pt x="12" y="1"/>
                      <a:pt x="12" y="1"/>
                      <a:pt x="12" y="1"/>
                    </a:cubicBezTo>
                    <a:cubicBezTo>
                      <a:pt x="10" y="0"/>
                      <a:pt x="5"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60" name="Freeform 755">
                <a:extLst>
                  <a:ext uri="{FF2B5EF4-FFF2-40B4-BE49-F238E27FC236}">
                    <a16:creationId xmlns:a16="http://schemas.microsoft.com/office/drawing/2014/main" id="{0CC1526A-32A8-4B21-94E6-43B2649A8391}"/>
                  </a:ext>
                </a:extLst>
              </p:cNvPr>
              <p:cNvSpPr>
                <a:spLocks/>
              </p:cNvSpPr>
              <p:nvPr/>
            </p:nvSpPr>
            <p:spPr bwMode="auto">
              <a:xfrm>
                <a:off x="3569" y="3213"/>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61" name="Freeform 756">
                <a:extLst>
                  <a:ext uri="{FF2B5EF4-FFF2-40B4-BE49-F238E27FC236}">
                    <a16:creationId xmlns:a16="http://schemas.microsoft.com/office/drawing/2014/main" id="{0F390D6F-12F0-46EB-9371-B1C6055D09BC}"/>
                  </a:ext>
                </a:extLst>
              </p:cNvPr>
              <p:cNvSpPr>
                <a:spLocks/>
              </p:cNvSpPr>
              <p:nvPr/>
            </p:nvSpPr>
            <p:spPr bwMode="auto">
              <a:xfrm>
                <a:off x="3559" y="3197"/>
                <a:ext cx="15" cy="18"/>
              </a:xfrm>
              <a:custGeom>
                <a:avLst/>
                <a:gdLst>
                  <a:gd name="T0" fmla="*/ 3 w 17"/>
                  <a:gd name="T1" fmla="*/ 0 h 21"/>
                  <a:gd name="T2" fmla="*/ 5 w 17"/>
                  <a:gd name="T3" fmla="*/ 5 h 21"/>
                  <a:gd name="T4" fmla="*/ 4 w 17"/>
                  <a:gd name="T5" fmla="*/ 3 h 21"/>
                  <a:gd name="T6" fmla="*/ 4 w 17"/>
                  <a:gd name="T7" fmla="*/ 8 h 21"/>
                  <a:gd name="T8" fmla="*/ 0 w 17"/>
                  <a:gd name="T9" fmla="*/ 6 h 21"/>
                  <a:gd name="T10" fmla="*/ 4 w 17"/>
                  <a:gd name="T11" fmla="*/ 9 h 21"/>
                  <a:gd name="T12" fmla="*/ 0 w 17"/>
                  <a:gd name="T13" fmla="*/ 11 h 21"/>
                  <a:gd name="T14" fmla="*/ 4 w 17"/>
                  <a:gd name="T15" fmla="*/ 11 h 21"/>
                  <a:gd name="T16" fmla="*/ 4 w 17"/>
                  <a:gd name="T17" fmla="*/ 9 h 21"/>
                  <a:gd name="T18" fmla="*/ 7 w 17"/>
                  <a:gd name="T19" fmla="*/ 10 h 21"/>
                  <a:gd name="T20" fmla="*/ 10 w 17"/>
                  <a:gd name="T21" fmla="*/ 4 h 21"/>
                  <a:gd name="T22" fmla="*/ 3 w 17"/>
                  <a:gd name="T23" fmla="*/ 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21">
                    <a:moveTo>
                      <a:pt x="3" y="0"/>
                    </a:moveTo>
                    <a:cubicBezTo>
                      <a:pt x="9" y="9"/>
                      <a:pt x="9" y="9"/>
                      <a:pt x="9" y="9"/>
                    </a:cubicBezTo>
                    <a:cubicBezTo>
                      <a:pt x="7" y="8"/>
                      <a:pt x="4" y="8"/>
                      <a:pt x="4" y="6"/>
                    </a:cubicBezTo>
                    <a:cubicBezTo>
                      <a:pt x="3" y="10"/>
                      <a:pt x="7" y="11"/>
                      <a:pt x="6" y="14"/>
                    </a:cubicBezTo>
                    <a:cubicBezTo>
                      <a:pt x="0" y="14"/>
                      <a:pt x="6" y="8"/>
                      <a:pt x="0" y="10"/>
                    </a:cubicBezTo>
                    <a:cubicBezTo>
                      <a:pt x="0" y="12"/>
                      <a:pt x="0" y="15"/>
                      <a:pt x="5" y="18"/>
                    </a:cubicBezTo>
                    <a:cubicBezTo>
                      <a:pt x="0" y="21"/>
                      <a:pt x="0" y="21"/>
                      <a:pt x="0" y="21"/>
                    </a:cubicBezTo>
                    <a:cubicBezTo>
                      <a:pt x="7" y="20"/>
                      <a:pt x="7" y="20"/>
                      <a:pt x="7" y="20"/>
                    </a:cubicBezTo>
                    <a:cubicBezTo>
                      <a:pt x="9" y="19"/>
                      <a:pt x="2" y="17"/>
                      <a:pt x="7" y="16"/>
                    </a:cubicBezTo>
                    <a:cubicBezTo>
                      <a:pt x="10" y="16"/>
                      <a:pt x="10" y="18"/>
                      <a:pt x="11" y="19"/>
                    </a:cubicBezTo>
                    <a:cubicBezTo>
                      <a:pt x="10" y="16"/>
                      <a:pt x="17" y="13"/>
                      <a:pt x="16" y="8"/>
                    </a:cubicBezTo>
                    <a:cubicBezTo>
                      <a:pt x="16" y="3"/>
                      <a:pt x="6" y="4"/>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62" name="Freeform 757">
                <a:extLst>
                  <a:ext uri="{FF2B5EF4-FFF2-40B4-BE49-F238E27FC236}">
                    <a16:creationId xmlns:a16="http://schemas.microsoft.com/office/drawing/2014/main" id="{4187ABA3-D88A-42D8-AA1B-81FEE869BBEF}"/>
                  </a:ext>
                </a:extLst>
              </p:cNvPr>
              <p:cNvSpPr>
                <a:spLocks/>
              </p:cNvSpPr>
              <p:nvPr/>
            </p:nvSpPr>
            <p:spPr bwMode="auto">
              <a:xfrm>
                <a:off x="3567" y="3197"/>
                <a:ext cx="3" cy="0"/>
              </a:xfrm>
              <a:custGeom>
                <a:avLst/>
                <a:gdLst>
                  <a:gd name="T0" fmla="*/ 1 w 3"/>
                  <a:gd name="T1" fmla="*/ 3 w 3"/>
                  <a:gd name="T2" fmla="*/ 0 w 3"/>
                  <a:gd name="T3" fmla="*/ 1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63" name="Freeform 758">
                <a:extLst>
                  <a:ext uri="{FF2B5EF4-FFF2-40B4-BE49-F238E27FC236}">
                    <a16:creationId xmlns:a16="http://schemas.microsoft.com/office/drawing/2014/main" id="{5D4C19D0-014F-48A3-9C80-3DA78BBCA2CF}"/>
                  </a:ext>
                </a:extLst>
              </p:cNvPr>
              <p:cNvSpPr>
                <a:spLocks/>
              </p:cNvSpPr>
              <p:nvPr/>
            </p:nvSpPr>
            <p:spPr bwMode="auto">
              <a:xfrm>
                <a:off x="3561" y="3179"/>
                <a:ext cx="14" cy="15"/>
              </a:xfrm>
              <a:custGeom>
                <a:avLst/>
                <a:gdLst>
                  <a:gd name="T0" fmla="*/ 0 w 17"/>
                  <a:gd name="T1" fmla="*/ 7 h 17"/>
                  <a:gd name="T2" fmla="*/ 2 w 17"/>
                  <a:gd name="T3" fmla="*/ 9 h 17"/>
                  <a:gd name="T4" fmla="*/ 1 w 17"/>
                  <a:gd name="T5" fmla="*/ 10 h 17"/>
                  <a:gd name="T6" fmla="*/ 2 w 17"/>
                  <a:gd name="T7" fmla="*/ 10 h 17"/>
                  <a:gd name="T8" fmla="*/ 2 w 17"/>
                  <a:gd name="T9" fmla="*/ 5 h 17"/>
                  <a:gd name="T10" fmla="*/ 6 w 17"/>
                  <a:gd name="T11" fmla="*/ 4 h 17"/>
                  <a:gd name="T12" fmla="*/ 5 w 17"/>
                  <a:gd name="T13" fmla="*/ 8 h 17"/>
                  <a:gd name="T14" fmla="*/ 5 w 17"/>
                  <a:gd name="T15" fmla="*/ 1 h 17"/>
                  <a:gd name="T16" fmla="*/ 4 w 17"/>
                  <a:gd name="T17" fmla="*/ 3 h 17"/>
                  <a:gd name="T18" fmla="*/ 2 w 17"/>
                  <a:gd name="T19" fmla="*/ 0 h 17"/>
                  <a:gd name="T20" fmla="*/ 0 w 17"/>
                  <a:gd name="T21" fmla="*/ 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7">
                    <a:moveTo>
                      <a:pt x="0" y="11"/>
                    </a:moveTo>
                    <a:cubicBezTo>
                      <a:pt x="4" y="15"/>
                      <a:pt x="4" y="15"/>
                      <a:pt x="4" y="15"/>
                    </a:cubicBezTo>
                    <a:cubicBezTo>
                      <a:pt x="3" y="16"/>
                      <a:pt x="2" y="16"/>
                      <a:pt x="1" y="16"/>
                    </a:cubicBezTo>
                    <a:cubicBezTo>
                      <a:pt x="2" y="16"/>
                      <a:pt x="5" y="17"/>
                      <a:pt x="6" y="17"/>
                    </a:cubicBezTo>
                    <a:cubicBezTo>
                      <a:pt x="12" y="16"/>
                      <a:pt x="4" y="12"/>
                      <a:pt x="4" y="9"/>
                    </a:cubicBezTo>
                    <a:cubicBezTo>
                      <a:pt x="7" y="3"/>
                      <a:pt x="7" y="10"/>
                      <a:pt x="13" y="8"/>
                    </a:cubicBezTo>
                    <a:cubicBezTo>
                      <a:pt x="12" y="10"/>
                      <a:pt x="11" y="10"/>
                      <a:pt x="10" y="12"/>
                    </a:cubicBezTo>
                    <a:cubicBezTo>
                      <a:pt x="17" y="9"/>
                      <a:pt x="12" y="4"/>
                      <a:pt x="10" y="1"/>
                    </a:cubicBezTo>
                    <a:cubicBezTo>
                      <a:pt x="9" y="2"/>
                      <a:pt x="7" y="2"/>
                      <a:pt x="8" y="3"/>
                    </a:cubicBezTo>
                    <a:cubicBezTo>
                      <a:pt x="6" y="0"/>
                      <a:pt x="6" y="0"/>
                      <a:pt x="6" y="0"/>
                    </a:cubicBezTo>
                    <a:cubicBezTo>
                      <a:pt x="1" y="3"/>
                      <a:pt x="0" y="5"/>
                      <a:pt x="0"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64" name="Freeform 759">
                <a:extLst>
                  <a:ext uri="{FF2B5EF4-FFF2-40B4-BE49-F238E27FC236}">
                    <a16:creationId xmlns:a16="http://schemas.microsoft.com/office/drawing/2014/main" id="{75A13776-A335-4B12-AF64-1C7FB6F1B8FF}"/>
                  </a:ext>
                </a:extLst>
              </p:cNvPr>
              <p:cNvSpPr>
                <a:spLocks/>
              </p:cNvSpPr>
              <p:nvPr/>
            </p:nvSpPr>
            <p:spPr bwMode="auto">
              <a:xfrm>
                <a:off x="3559" y="3193"/>
                <a:ext cx="3" cy="2"/>
              </a:xfrm>
              <a:custGeom>
                <a:avLst/>
                <a:gdLst>
                  <a:gd name="T0" fmla="*/ 1 w 3"/>
                  <a:gd name="T1" fmla="*/ 2 h 2"/>
                  <a:gd name="T2" fmla="*/ 3 w 3"/>
                  <a:gd name="T3" fmla="*/ 0 h 2"/>
                  <a:gd name="T4" fmla="*/ 1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1" y="2"/>
                    </a:moveTo>
                    <a:cubicBezTo>
                      <a:pt x="1" y="1"/>
                      <a:pt x="2" y="0"/>
                      <a:pt x="3" y="0"/>
                    </a:cubicBezTo>
                    <a:cubicBezTo>
                      <a:pt x="1"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65" name="Freeform 760">
                <a:extLst>
                  <a:ext uri="{FF2B5EF4-FFF2-40B4-BE49-F238E27FC236}">
                    <a16:creationId xmlns:a16="http://schemas.microsoft.com/office/drawing/2014/main" id="{3096FE25-4745-4FFC-82F4-6937F39085B5}"/>
                  </a:ext>
                </a:extLst>
              </p:cNvPr>
              <p:cNvSpPr>
                <a:spLocks/>
              </p:cNvSpPr>
              <p:nvPr/>
            </p:nvSpPr>
            <p:spPr bwMode="auto">
              <a:xfrm>
                <a:off x="3569" y="3179"/>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1"/>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66" name="Freeform 761">
                <a:extLst>
                  <a:ext uri="{FF2B5EF4-FFF2-40B4-BE49-F238E27FC236}">
                    <a16:creationId xmlns:a16="http://schemas.microsoft.com/office/drawing/2014/main" id="{3EAB0F62-B04F-44CE-852C-32E8A23658C6}"/>
                  </a:ext>
                </a:extLst>
              </p:cNvPr>
              <p:cNvSpPr>
                <a:spLocks/>
              </p:cNvSpPr>
              <p:nvPr/>
            </p:nvSpPr>
            <p:spPr bwMode="auto">
              <a:xfrm>
                <a:off x="3562" y="3178"/>
                <a:ext cx="2" cy="3"/>
              </a:xfrm>
              <a:custGeom>
                <a:avLst/>
                <a:gdLst>
                  <a:gd name="T0" fmla="*/ 1 w 3"/>
                  <a:gd name="T1" fmla="*/ 3 h 3"/>
                  <a:gd name="T2" fmla="*/ 1 w 3"/>
                  <a:gd name="T3" fmla="*/ 0 h 3"/>
                  <a:gd name="T4" fmla="*/ 0 w 3"/>
                  <a:gd name="T5" fmla="*/ 1 h 3"/>
                  <a:gd name="T6" fmla="*/ 1 w 3"/>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2" y="3"/>
                    </a:moveTo>
                    <a:cubicBezTo>
                      <a:pt x="3" y="0"/>
                      <a:pt x="3" y="0"/>
                      <a:pt x="3" y="0"/>
                    </a:cubicBezTo>
                    <a:cubicBezTo>
                      <a:pt x="0" y="1"/>
                      <a:pt x="0" y="1"/>
                      <a:pt x="0" y="1"/>
                    </a:cubicBezTo>
                    <a:cubicBezTo>
                      <a:pt x="0" y="1"/>
                      <a:pt x="0"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67" name="Freeform 762">
                <a:extLst>
                  <a:ext uri="{FF2B5EF4-FFF2-40B4-BE49-F238E27FC236}">
                    <a16:creationId xmlns:a16="http://schemas.microsoft.com/office/drawing/2014/main" id="{FD9F551F-120B-4D8A-A290-20C6869D929A}"/>
                  </a:ext>
                </a:extLst>
              </p:cNvPr>
              <p:cNvSpPr>
                <a:spLocks/>
              </p:cNvSpPr>
              <p:nvPr/>
            </p:nvSpPr>
            <p:spPr bwMode="auto">
              <a:xfrm>
                <a:off x="3559" y="3078"/>
                <a:ext cx="22" cy="100"/>
              </a:xfrm>
              <a:custGeom>
                <a:avLst/>
                <a:gdLst>
                  <a:gd name="T0" fmla="*/ 14 w 25"/>
                  <a:gd name="T1" fmla="*/ 3 h 115"/>
                  <a:gd name="T2" fmla="*/ 12 w 25"/>
                  <a:gd name="T3" fmla="*/ 3 h 115"/>
                  <a:gd name="T4" fmla="*/ 10 w 25"/>
                  <a:gd name="T5" fmla="*/ 1 h 115"/>
                  <a:gd name="T6" fmla="*/ 5 w 25"/>
                  <a:gd name="T7" fmla="*/ 1 h 115"/>
                  <a:gd name="T8" fmla="*/ 7 w 25"/>
                  <a:gd name="T9" fmla="*/ 6 h 115"/>
                  <a:gd name="T10" fmla="*/ 4 w 25"/>
                  <a:gd name="T11" fmla="*/ 6 h 115"/>
                  <a:gd name="T12" fmla="*/ 5 w 25"/>
                  <a:gd name="T13" fmla="*/ 15 h 115"/>
                  <a:gd name="T14" fmla="*/ 5 w 25"/>
                  <a:gd name="T15" fmla="*/ 23 h 115"/>
                  <a:gd name="T16" fmla="*/ 4 w 25"/>
                  <a:gd name="T17" fmla="*/ 50 h 115"/>
                  <a:gd name="T18" fmla="*/ 6 w 25"/>
                  <a:gd name="T19" fmla="*/ 50 h 115"/>
                  <a:gd name="T20" fmla="*/ 4 w 25"/>
                  <a:gd name="T21" fmla="*/ 53 h 115"/>
                  <a:gd name="T22" fmla="*/ 4 w 25"/>
                  <a:gd name="T23" fmla="*/ 50 h 115"/>
                  <a:gd name="T24" fmla="*/ 3 w 25"/>
                  <a:gd name="T25" fmla="*/ 59 h 115"/>
                  <a:gd name="T26" fmla="*/ 7 w 25"/>
                  <a:gd name="T27" fmla="*/ 59 h 115"/>
                  <a:gd name="T28" fmla="*/ 3 w 25"/>
                  <a:gd name="T29" fmla="*/ 63 h 115"/>
                  <a:gd name="T30" fmla="*/ 4 w 25"/>
                  <a:gd name="T31" fmla="*/ 65 h 115"/>
                  <a:gd name="T32" fmla="*/ 8 w 25"/>
                  <a:gd name="T33" fmla="*/ 63 h 115"/>
                  <a:gd name="T34" fmla="*/ 9 w 25"/>
                  <a:gd name="T35" fmla="*/ 64 h 115"/>
                  <a:gd name="T36" fmla="*/ 5 w 25"/>
                  <a:gd name="T37" fmla="*/ 47 h 115"/>
                  <a:gd name="T38" fmla="*/ 8 w 25"/>
                  <a:gd name="T39" fmla="*/ 48 h 115"/>
                  <a:gd name="T40" fmla="*/ 11 w 25"/>
                  <a:gd name="T41" fmla="*/ 37 h 115"/>
                  <a:gd name="T42" fmla="*/ 8 w 25"/>
                  <a:gd name="T43" fmla="*/ 32 h 115"/>
                  <a:gd name="T44" fmla="*/ 9 w 25"/>
                  <a:gd name="T45" fmla="*/ 30 h 115"/>
                  <a:gd name="T46" fmla="*/ 8 w 25"/>
                  <a:gd name="T47" fmla="*/ 30 h 115"/>
                  <a:gd name="T48" fmla="*/ 10 w 25"/>
                  <a:gd name="T49" fmla="*/ 27 h 115"/>
                  <a:gd name="T50" fmla="*/ 5 w 25"/>
                  <a:gd name="T51" fmla="*/ 26 h 115"/>
                  <a:gd name="T52" fmla="*/ 12 w 25"/>
                  <a:gd name="T53" fmla="*/ 20 h 115"/>
                  <a:gd name="T54" fmla="*/ 10 w 25"/>
                  <a:gd name="T55" fmla="*/ 20 h 115"/>
                  <a:gd name="T56" fmla="*/ 8 w 25"/>
                  <a:gd name="T57" fmla="*/ 20 h 115"/>
                  <a:gd name="T58" fmla="*/ 12 w 25"/>
                  <a:gd name="T59" fmla="*/ 19 h 115"/>
                  <a:gd name="T60" fmla="*/ 10 w 25"/>
                  <a:gd name="T61" fmla="*/ 13 h 115"/>
                  <a:gd name="T62" fmla="*/ 8 w 25"/>
                  <a:gd name="T63" fmla="*/ 14 h 115"/>
                  <a:gd name="T64" fmla="*/ 10 w 25"/>
                  <a:gd name="T65" fmla="*/ 7 h 115"/>
                  <a:gd name="T66" fmla="*/ 13 w 25"/>
                  <a:gd name="T67" fmla="*/ 11 h 115"/>
                  <a:gd name="T68" fmla="*/ 15 w 25"/>
                  <a:gd name="T69" fmla="*/ 9 h 115"/>
                  <a:gd name="T70" fmla="*/ 10 w 25"/>
                  <a:gd name="T71" fmla="*/ 3 h 115"/>
                  <a:gd name="T72" fmla="*/ 14 w 25"/>
                  <a:gd name="T73" fmla="*/ 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 h="115">
                    <a:moveTo>
                      <a:pt x="23" y="3"/>
                    </a:moveTo>
                    <a:cubicBezTo>
                      <a:pt x="21" y="3"/>
                      <a:pt x="20" y="4"/>
                      <a:pt x="20" y="6"/>
                    </a:cubicBezTo>
                    <a:cubicBezTo>
                      <a:pt x="17" y="5"/>
                      <a:pt x="18" y="2"/>
                      <a:pt x="16" y="1"/>
                    </a:cubicBezTo>
                    <a:cubicBezTo>
                      <a:pt x="14" y="4"/>
                      <a:pt x="12" y="0"/>
                      <a:pt x="9" y="1"/>
                    </a:cubicBezTo>
                    <a:cubicBezTo>
                      <a:pt x="8" y="4"/>
                      <a:pt x="12" y="6"/>
                      <a:pt x="11" y="10"/>
                    </a:cubicBezTo>
                    <a:cubicBezTo>
                      <a:pt x="8" y="10"/>
                      <a:pt x="8" y="10"/>
                      <a:pt x="8" y="10"/>
                    </a:cubicBezTo>
                    <a:cubicBezTo>
                      <a:pt x="9" y="15"/>
                      <a:pt x="12" y="23"/>
                      <a:pt x="9" y="27"/>
                    </a:cubicBezTo>
                    <a:cubicBezTo>
                      <a:pt x="7" y="31"/>
                      <a:pt x="8" y="34"/>
                      <a:pt x="9" y="39"/>
                    </a:cubicBezTo>
                    <a:cubicBezTo>
                      <a:pt x="6" y="54"/>
                      <a:pt x="8" y="70"/>
                      <a:pt x="4" y="86"/>
                    </a:cubicBezTo>
                    <a:cubicBezTo>
                      <a:pt x="10" y="89"/>
                      <a:pt x="10" y="89"/>
                      <a:pt x="10" y="89"/>
                    </a:cubicBezTo>
                    <a:cubicBezTo>
                      <a:pt x="7" y="89"/>
                      <a:pt x="10" y="93"/>
                      <a:pt x="6" y="92"/>
                    </a:cubicBezTo>
                    <a:cubicBezTo>
                      <a:pt x="7" y="91"/>
                      <a:pt x="6" y="90"/>
                      <a:pt x="6" y="89"/>
                    </a:cubicBezTo>
                    <a:cubicBezTo>
                      <a:pt x="0" y="92"/>
                      <a:pt x="6" y="99"/>
                      <a:pt x="3" y="103"/>
                    </a:cubicBezTo>
                    <a:cubicBezTo>
                      <a:pt x="5" y="102"/>
                      <a:pt x="10" y="102"/>
                      <a:pt x="11" y="103"/>
                    </a:cubicBezTo>
                    <a:cubicBezTo>
                      <a:pt x="4" y="102"/>
                      <a:pt x="11" y="108"/>
                      <a:pt x="3" y="109"/>
                    </a:cubicBezTo>
                    <a:cubicBezTo>
                      <a:pt x="0" y="113"/>
                      <a:pt x="9" y="110"/>
                      <a:pt x="7" y="114"/>
                    </a:cubicBezTo>
                    <a:cubicBezTo>
                      <a:pt x="11" y="115"/>
                      <a:pt x="10" y="110"/>
                      <a:pt x="13" y="109"/>
                    </a:cubicBezTo>
                    <a:cubicBezTo>
                      <a:pt x="16" y="111"/>
                      <a:pt x="11" y="113"/>
                      <a:pt x="15" y="113"/>
                    </a:cubicBezTo>
                    <a:cubicBezTo>
                      <a:pt x="18" y="106"/>
                      <a:pt x="10" y="93"/>
                      <a:pt x="9" y="82"/>
                    </a:cubicBezTo>
                    <a:cubicBezTo>
                      <a:pt x="13" y="83"/>
                      <a:pt x="13" y="83"/>
                      <a:pt x="13" y="83"/>
                    </a:cubicBezTo>
                    <a:cubicBezTo>
                      <a:pt x="10" y="77"/>
                      <a:pt x="11" y="69"/>
                      <a:pt x="18" y="65"/>
                    </a:cubicBezTo>
                    <a:cubicBezTo>
                      <a:pt x="14" y="65"/>
                      <a:pt x="20" y="57"/>
                      <a:pt x="12" y="57"/>
                    </a:cubicBezTo>
                    <a:cubicBezTo>
                      <a:pt x="14" y="56"/>
                      <a:pt x="14" y="55"/>
                      <a:pt x="15" y="53"/>
                    </a:cubicBezTo>
                    <a:cubicBezTo>
                      <a:pt x="12" y="53"/>
                      <a:pt x="12" y="53"/>
                      <a:pt x="12" y="53"/>
                    </a:cubicBezTo>
                    <a:cubicBezTo>
                      <a:pt x="12" y="50"/>
                      <a:pt x="16" y="51"/>
                      <a:pt x="16" y="47"/>
                    </a:cubicBezTo>
                    <a:cubicBezTo>
                      <a:pt x="13" y="49"/>
                      <a:pt x="12" y="47"/>
                      <a:pt x="9" y="45"/>
                    </a:cubicBezTo>
                    <a:cubicBezTo>
                      <a:pt x="13" y="42"/>
                      <a:pt x="17" y="38"/>
                      <a:pt x="21" y="35"/>
                    </a:cubicBezTo>
                    <a:cubicBezTo>
                      <a:pt x="19" y="35"/>
                      <a:pt x="18" y="36"/>
                      <a:pt x="16" y="36"/>
                    </a:cubicBezTo>
                    <a:cubicBezTo>
                      <a:pt x="18" y="34"/>
                      <a:pt x="14" y="34"/>
                      <a:pt x="13" y="34"/>
                    </a:cubicBezTo>
                    <a:cubicBezTo>
                      <a:pt x="13" y="32"/>
                      <a:pt x="18" y="32"/>
                      <a:pt x="20" y="33"/>
                    </a:cubicBezTo>
                    <a:cubicBezTo>
                      <a:pt x="22" y="29"/>
                      <a:pt x="13" y="26"/>
                      <a:pt x="16" y="23"/>
                    </a:cubicBezTo>
                    <a:cubicBezTo>
                      <a:pt x="13" y="24"/>
                      <a:pt x="13" y="24"/>
                      <a:pt x="13" y="24"/>
                    </a:cubicBezTo>
                    <a:cubicBezTo>
                      <a:pt x="12" y="20"/>
                      <a:pt x="16" y="17"/>
                      <a:pt x="16" y="12"/>
                    </a:cubicBezTo>
                    <a:cubicBezTo>
                      <a:pt x="21" y="11"/>
                      <a:pt x="20" y="17"/>
                      <a:pt x="22" y="19"/>
                    </a:cubicBezTo>
                    <a:cubicBezTo>
                      <a:pt x="23" y="18"/>
                      <a:pt x="23" y="16"/>
                      <a:pt x="25" y="15"/>
                    </a:cubicBezTo>
                    <a:cubicBezTo>
                      <a:pt x="23" y="13"/>
                      <a:pt x="19" y="10"/>
                      <a:pt x="17" y="7"/>
                    </a:cubicBezTo>
                    <a:cubicBezTo>
                      <a:pt x="23" y="10"/>
                      <a:pt x="23" y="4"/>
                      <a:pt x="2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68" name="Freeform 763">
                <a:extLst>
                  <a:ext uri="{FF2B5EF4-FFF2-40B4-BE49-F238E27FC236}">
                    <a16:creationId xmlns:a16="http://schemas.microsoft.com/office/drawing/2014/main" id="{A15551ED-6188-4880-8137-D0935820B1CB}"/>
                  </a:ext>
                </a:extLst>
              </p:cNvPr>
              <p:cNvSpPr>
                <a:spLocks/>
              </p:cNvSpPr>
              <p:nvPr/>
            </p:nvSpPr>
            <p:spPr bwMode="auto">
              <a:xfrm>
                <a:off x="3581" y="3091"/>
                <a:ext cx="1" cy="2"/>
              </a:xfrm>
              <a:custGeom>
                <a:avLst/>
                <a:gdLst>
                  <a:gd name="T0" fmla="*/ 0 w 2"/>
                  <a:gd name="T1" fmla="*/ 0 h 2"/>
                  <a:gd name="T2" fmla="*/ 1 w 2"/>
                  <a:gd name="T3" fmla="*/ 2 h 2"/>
                  <a:gd name="T4" fmla="*/ 1 w 2"/>
                  <a:gd name="T5" fmla="*/ 0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cubicBezTo>
                      <a:pt x="2" y="2"/>
                      <a:pt x="2" y="2"/>
                      <a:pt x="2" y="2"/>
                    </a:cubicBezTo>
                    <a:cubicBezTo>
                      <a:pt x="2" y="1"/>
                      <a:pt x="1" y="1"/>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69" name="Freeform 764">
                <a:extLst>
                  <a:ext uri="{FF2B5EF4-FFF2-40B4-BE49-F238E27FC236}">
                    <a16:creationId xmlns:a16="http://schemas.microsoft.com/office/drawing/2014/main" id="{198273B0-32AB-4A49-A802-A9A3C27A7B18}"/>
                  </a:ext>
                </a:extLst>
              </p:cNvPr>
              <p:cNvSpPr>
                <a:spLocks/>
              </p:cNvSpPr>
              <p:nvPr/>
            </p:nvSpPr>
            <p:spPr bwMode="auto">
              <a:xfrm>
                <a:off x="3579" y="3080"/>
                <a:ext cx="1"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1"/>
                      <a:pt x="1" y="1"/>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70" name="Freeform 765">
                <a:extLst>
                  <a:ext uri="{FF2B5EF4-FFF2-40B4-BE49-F238E27FC236}">
                    <a16:creationId xmlns:a16="http://schemas.microsoft.com/office/drawing/2014/main" id="{7F192441-BCC0-48D9-975A-F627CC0FFB73}"/>
                  </a:ext>
                </a:extLst>
              </p:cNvPr>
              <p:cNvSpPr>
                <a:spLocks/>
              </p:cNvSpPr>
              <p:nvPr/>
            </p:nvSpPr>
            <p:spPr bwMode="auto">
              <a:xfrm>
                <a:off x="3566" y="3101"/>
                <a:ext cx="1" cy="1"/>
              </a:xfrm>
              <a:custGeom>
                <a:avLst/>
                <a:gdLst>
                  <a:gd name="T0" fmla="*/ 0 w 1"/>
                  <a:gd name="T1" fmla="*/ 1 h 1"/>
                  <a:gd name="T2" fmla="*/ 1 w 1"/>
                  <a:gd name="T3" fmla="*/ 1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71" name="Freeform 766">
                <a:extLst>
                  <a:ext uri="{FF2B5EF4-FFF2-40B4-BE49-F238E27FC236}">
                    <a16:creationId xmlns:a16="http://schemas.microsoft.com/office/drawing/2014/main" id="{1FAEC7A5-3A78-4C25-99CA-31D32D9E1FDA}"/>
                  </a:ext>
                </a:extLst>
              </p:cNvPr>
              <p:cNvSpPr>
                <a:spLocks/>
              </p:cNvSpPr>
              <p:nvPr/>
            </p:nvSpPr>
            <p:spPr bwMode="auto">
              <a:xfrm>
                <a:off x="3577" y="3106"/>
                <a:ext cx="4" cy="3"/>
              </a:xfrm>
              <a:custGeom>
                <a:avLst/>
                <a:gdLst>
                  <a:gd name="T0" fmla="*/ 4 w 4"/>
                  <a:gd name="T1" fmla="*/ 0 h 3"/>
                  <a:gd name="T2" fmla="*/ 0 w 4"/>
                  <a:gd name="T3" fmla="*/ 3 h 3"/>
                  <a:gd name="T4" fmla="*/ 4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72" name="Freeform 767">
                <a:extLst>
                  <a:ext uri="{FF2B5EF4-FFF2-40B4-BE49-F238E27FC236}">
                    <a16:creationId xmlns:a16="http://schemas.microsoft.com/office/drawing/2014/main" id="{CE3BB7DA-CF46-4A92-8B7B-DA6E555975E4}"/>
                  </a:ext>
                </a:extLst>
              </p:cNvPr>
              <p:cNvSpPr>
                <a:spLocks/>
              </p:cNvSpPr>
              <p:nvPr/>
            </p:nvSpPr>
            <p:spPr bwMode="auto">
              <a:xfrm>
                <a:off x="3575" y="3128"/>
                <a:ext cx="3" cy="2"/>
              </a:xfrm>
              <a:custGeom>
                <a:avLst/>
                <a:gdLst>
                  <a:gd name="T0" fmla="*/ 0 w 4"/>
                  <a:gd name="T1" fmla="*/ 1 h 2"/>
                  <a:gd name="T2" fmla="*/ 2 w 4"/>
                  <a:gd name="T3" fmla="*/ 2 h 2"/>
                  <a:gd name="T4" fmla="*/ 0 w 4"/>
                  <a:gd name="T5" fmla="*/ 1 h 2"/>
                  <a:gd name="T6" fmla="*/ 0 60000 65536"/>
                  <a:gd name="T7" fmla="*/ 0 60000 65536"/>
                  <a:gd name="T8" fmla="*/ 0 60000 65536"/>
                </a:gdLst>
                <a:ahLst/>
                <a:cxnLst>
                  <a:cxn ang="T6">
                    <a:pos x="T0" y="T1"/>
                  </a:cxn>
                  <a:cxn ang="T7">
                    <a:pos x="T2" y="T3"/>
                  </a:cxn>
                  <a:cxn ang="T8">
                    <a:pos x="T4" y="T5"/>
                  </a:cxn>
                </a:cxnLst>
                <a:rect l="0" t="0" r="r" b="b"/>
                <a:pathLst>
                  <a:path w="4" h="2">
                    <a:moveTo>
                      <a:pt x="0" y="1"/>
                    </a:moveTo>
                    <a:cubicBezTo>
                      <a:pt x="1" y="2"/>
                      <a:pt x="2" y="2"/>
                      <a:pt x="3" y="2"/>
                    </a:cubicBezTo>
                    <a:cubicBezTo>
                      <a:pt x="4"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73" name="Rectangle 768">
                <a:extLst>
                  <a:ext uri="{FF2B5EF4-FFF2-40B4-BE49-F238E27FC236}">
                    <a16:creationId xmlns:a16="http://schemas.microsoft.com/office/drawing/2014/main" id="{1FA80C89-1680-450B-9216-67F895905E1B}"/>
                  </a:ext>
                </a:extLst>
              </p:cNvPr>
              <p:cNvSpPr>
                <a:spLocks noChangeArrowheads="1"/>
              </p:cNvSpPr>
              <p:nvPr/>
            </p:nvSpPr>
            <p:spPr bwMode="auto">
              <a:xfrm>
                <a:off x="3581" y="3085"/>
                <a:ext cx="1" cy="4"/>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674" name="Freeform 769">
                <a:extLst>
                  <a:ext uri="{FF2B5EF4-FFF2-40B4-BE49-F238E27FC236}">
                    <a16:creationId xmlns:a16="http://schemas.microsoft.com/office/drawing/2014/main" id="{195FAA35-6624-4081-A9FD-35F7790CBDEE}"/>
                  </a:ext>
                </a:extLst>
              </p:cNvPr>
              <p:cNvSpPr>
                <a:spLocks/>
              </p:cNvSpPr>
              <p:nvPr/>
            </p:nvSpPr>
            <p:spPr bwMode="auto">
              <a:xfrm>
                <a:off x="3565" y="3022"/>
                <a:ext cx="20" cy="55"/>
              </a:xfrm>
              <a:custGeom>
                <a:avLst/>
                <a:gdLst>
                  <a:gd name="T0" fmla="*/ 3 w 23"/>
                  <a:gd name="T1" fmla="*/ 3 h 63"/>
                  <a:gd name="T2" fmla="*/ 2 w 23"/>
                  <a:gd name="T3" fmla="*/ 9 h 63"/>
                  <a:gd name="T4" fmla="*/ 7 w 23"/>
                  <a:gd name="T5" fmla="*/ 13 h 63"/>
                  <a:gd name="T6" fmla="*/ 3 w 23"/>
                  <a:gd name="T7" fmla="*/ 13 h 63"/>
                  <a:gd name="T8" fmla="*/ 4 w 23"/>
                  <a:gd name="T9" fmla="*/ 25 h 63"/>
                  <a:gd name="T10" fmla="*/ 3 w 23"/>
                  <a:gd name="T11" fmla="*/ 25 h 63"/>
                  <a:gd name="T12" fmla="*/ 8 w 23"/>
                  <a:gd name="T13" fmla="*/ 30 h 63"/>
                  <a:gd name="T14" fmla="*/ 2 w 23"/>
                  <a:gd name="T15" fmla="*/ 30 h 63"/>
                  <a:gd name="T16" fmla="*/ 2 w 23"/>
                  <a:gd name="T17" fmla="*/ 29 h 63"/>
                  <a:gd name="T18" fmla="*/ 3 w 23"/>
                  <a:gd name="T19" fmla="*/ 35 h 63"/>
                  <a:gd name="T20" fmla="*/ 6 w 23"/>
                  <a:gd name="T21" fmla="*/ 37 h 63"/>
                  <a:gd name="T22" fmla="*/ 9 w 23"/>
                  <a:gd name="T23" fmla="*/ 37 h 63"/>
                  <a:gd name="T24" fmla="*/ 7 w 23"/>
                  <a:gd name="T25" fmla="*/ 33 h 63"/>
                  <a:gd name="T26" fmla="*/ 9 w 23"/>
                  <a:gd name="T27" fmla="*/ 32 h 63"/>
                  <a:gd name="T28" fmla="*/ 8 w 23"/>
                  <a:gd name="T29" fmla="*/ 30 h 63"/>
                  <a:gd name="T30" fmla="*/ 10 w 23"/>
                  <a:gd name="T31" fmla="*/ 30 h 63"/>
                  <a:gd name="T32" fmla="*/ 8 w 23"/>
                  <a:gd name="T33" fmla="*/ 27 h 63"/>
                  <a:gd name="T34" fmla="*/ 9 w 23"/>
                  <a:gd name="T35" fmla="*/ 27 h 63"/>
                  <a:gd name="T36" fmla="*/ 7 w 23"/>
                  <a:gd name="T37" fmla="*/ 25 h 63"/>
                  <a:gd name="T38" fmla="*/ 9 w 23"/>
                  <a:gd name="T39" fmla="*/ 24 h 63"/>
                  <a:gd name="T40" fmla="*/ 8 w 23"/>
                  <a:gd name="T41" fmla="*/ 24 h 63"/>
                  <a:gd name="T42" fmla="*/ 11 w 23"/>
                  <a:gd name="T43" fmla="*/ 16 h 63"/>
                  <a:gd name="T44" fmla="*/ 9 w 23"/>
                  <a:gd name="T45" fmla="*/ 16 h 63"/>
                  <a:gd name="T46" fmla="*/ 10 w 23"/>
                  <a:gd name="T47" fmla="*/ 19 h 63"/>
                  <a:gd name="T48" fmla="*/ 5 w 23"/>
                  <a:gd name="T49" fmla="*/ 18 h 63"/>
                  <a:gd name="T50" fmla="*/ 10 w 23"/>
                  <a:gd name="T51" fmla="*/ 14 h 63"/>
                  <a:gd name="T52" fmla="*/ 9 w 23"/>
                  <a:gd name="T53" fmla="*/ 8 h 63"/>
                  <a:gd name="T54" fmla="*/ 10 w 23"/>
                  <a:gd name="T55" fmla="*/ 8 h 63"/>
                  <a:gd name="T56" fmla="*/ 9 w 23"/>
                  <a:gd name="T57" fmla="*/ 4 h 63"/>
                  <a:gd name="T58" fmla="*/ 8 w 23"/>
                  <a:gd name="T59" fmla="*/ 6 h 63"/>
                  <a:gd name="T60" fmla="*/ 7 w 23"/>
                  <a:gd name="T61" fmla="*/ 3 h 63"/>
                  <a:gd name="T62" fmla="*/ 8 w 23"/>
                  <a:gd name="T63" fmla="*/ 3 h 63"/>
                  <a:gd name="T64" fmla="*/ 3 w 23"/>
                  <a:gd name="T65" fmla="*/ 0 h 63"/>
                  <a:gd name="T66" fmla="*/ 7 w 23"/>
                  <a:gd name="T67" fmla="*/ 3 h 63"/>
                  <a:gd name="T68" fmla="*/ 3 w 23"/>
                  <a:gd name="T69" fmla="*/ 3 h 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63">
                    <a:moveTo>
                      <a:pt x="6" y="4"/>
                    </a:moveTo>
                    <a:cubicBezTo>
                      <a:pt x="1" y="7"/>
                      <a:pt x="3" y="12"/>
                      <a:pt x="2" y="15"/>
                    </a:cubicBezTo>
                    <a:cubicBezTo>
                      <a:pt x="4" y="22"/>
                      <a:pt x="12" y="17"/>
                      <a:pt x="12" y="23"/>
                    </a:cubicBezTo>
                    <a:cubicBezTo>
                      <a:pt x="3" y="22"/>
                      <a:pt x="3" y="22"/>
                      <a:pt x="3" y="22"/>
                    </a:cubicBezTo>
                    <a:cubicBezTo>
                      <a:pt x="3" y="28"/>
                      <a:pt x="0" y="37"/>
                      <a:pt x="8" y="43"/>
                    </a:cubicBezTo>
                    <a:cubicBezTo>
                      <a:pt x="7" y="44"/>
                      <a:pt x="5" y="45"/>
                      <a:pt x="4" y="43"/>
                    </a:cubicBezTo>
                    <a:cubicBezTo>
                      <a:pt x="4" y="47"/>
                      <a:pt x="17" y="46"/>
                      <a:pt x="13" y="52"/>
                    </a:cubicBezTo>
                    <a:cubicBezTo>
                      <a:pt x="8" y="46"/>
                      <a:pt x="8" y="53"/>
                      <a:pt x="2" y="51"/>
                    </a:cubicBezTo>
                    <a:cubicBezTo>
                      <a:pt x="2" y="50"/>
                      <a:pt x="2" y="50"/>
                      <a:pt x="2" y="50"/>
                    </a:cubicBezTo>
                    <a:cubicBezTo>
                      <a:pt x="2" y="54"/>
                      <a:pt x="5" y="59"/>
                      <a:pt x="4" y="61"/>
                    </a:cubicBezTo>
                    <a:cubicBezTo>
                      <a:pt x="6" y="62"/>
                      <a:pt x="10" y="60"/>
                      <a:pt x="10" y="63"/>
                    </a:cubicBezTo>
                    <a:cubicBezTo>
                      <a:pt x="11" y="62"/>
                      <a:pt x="13" y="63"/>
                      <a:pt x="16" y="63"/>
                    </a:cubicBezTo>
                    <a:cubicBezTo>
                      <a:pt x="13" y="60"/>
                      <a:pt x="15" y="58"/>
                      <a:pt x="12" y="56"/>
                    </a:cubicBezTo>
                    <a:cubicBezTo>
                      <a:pt x="15" y="54"/>
                      <a:pt x="13" y="57"/>
                      <a:pt x="16" y="55"/>
                    </a:cubicBezTo>
                    <a:cubicBezTo>
                      <a:pt x="14" y="52"/>
                      <a:pt x="14" y="52"/>
                      <a:pt x="14" y="52"/>
                    </a:cubicBezTo>
                    <a:cubicBezTo>
                      <a:pt x="14" y="50"/>
                      <a:pt x="16" y="55"/>
                      <a:pt x="17" y="52"/>
                    </a:cubicBezTo>
                    <a:cubicBezTo>
                      <a:pt x="16" y="51"/>
                      <a:pt x="14" y="48"/>
                      <a:pt x="14" y="46"/>
                    </a:cubicBezTo>
                    <a:cubicBezTo>
                      <a:pt x="15" y="47"/>
                      <a:pt x="15" y="47"/>
                      <a:pt x="15" y="47"/>
                    </a:cubicBezTo>
                    <a:cubicBezTo>
                      <a:pt x="14" y="45"/>
                      <a:pt x="16" y="42"/>
                      <a:pt x="11" y="43"/>
                    </a:cubicBezTo>
                    <a:cubicBezTo>
                      <a:pt x="16" y="41"/>
                      <a:pt x="16" y="41"/>
                      <a:pt x="16" y="41"/>
                    </a:cubicBezTo>
                    <a:cubicBezTo>
                      <a:pt x="13" y="41"/>
                      <a:pt x="13" y="41"/>
                      <a:pt x="13" y="41"/>
                    </a:cubicBezTo>
                    <a:cubicBezTo>
                      <a:pt x="14" y="36"/>
                      <a:pt x="23" y="35"/>
                      <a:pt x="19" y="28"/>
                    </a:cubicBezTo>
                    <a:cubicBezTo>
                      <a:pt x="18" y="29"/>
                      <a:pt x="16" y="28"/>
                      <a:pt x="16" y="27"/>
                    </a:cubicBezTo>
                    <a:cubicBezTo>
                      <a:pt x="13" y="30"/>
                      <a:pt x="18" y="31"/>
                      <a:pt x="18" y="33"/>
                    </a:cubicBezTo>
                    <a:cubicBezTo>
                      <a:pt x="15" y="33"/>
                      <a:pt x="11" y="29"/>
                      <a:pt x="9" y="32"/>
                    </a:cubicBezTo>
                    <a:cubicBezTo>
                      <a:pt x="13" y="28"/>
                      <a:pt x="9" y="25"/>
                      <a:pt x="17" y="24"/>
                    </a:cubicBezTo>
                    <a:cubicBezTo>
                      <a:pt x="18" y="20"/>
                      <a:pt x="14" y="18"/>
                      <a:pt x="16" y="14"/>
                    </a:cubicBezTo>
                    <a:cubicBezTo>
                      <a:pt x="18" y="14"/>
                      <a:pt x="18" y="14"/>
                      <a:pt x="18" y="14"/>
                    </a:cubicBezTo>
                    <a:cubicBezTo>
                      <a:pt x="12" y="13"/>
                      <a:pt x="21" y="11"/>
                      <a:pt x="15" y="8"/>
                    </a:cubicBezTo>
                    <a:cubicBezTo>
                      <a:pt x="13" y="10"/>
                      <a:pt x="13" y="10"/>
                      <a:pt x="13" y="10"/>
                    </a:cubicBezTo>
                    <a:cubicBezTo>
                      <a:pt x="11" y="9"/>
                      <a:pt x="11" y="8"/>
                      <a:pt x="11" y="7"/>
                    </a:cubicBezTo>
                    <a:cubicBezTo>
                      <a:pt x="12" y="7"/>
                      <a:pt x="12" y="7"/>
                      <a:pt x="13" y="7"/>
                    </a:cubicBezTo>
                    <a:cubicBezTo>
                      <a:pt x="9" y="6"/>
                      <a:pt x="8" y="1"/>
                      <a:pt x="7" y="0"/>
                    </a:cubicBezTo>
                    <a:cubicBezTo>
                      <a:pt x="6" y="2"/>
                      <a:pt x="10" y="5"/>
                      <a:pt x="11" y="7"/>
                    </a:cubicBezTo>
                    <a:cubicBezTo>
                      <a:pt x="8" y="6"/>
                      <a:pt x="5" y="6"/>
                      <a:pt x="6"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75" name="Freeform 770">
                <a:extLst>
                  <a:ext uri="{FF2B5EF4-FFF2-40B4-BE49-F238E27FC236}">
                    <a16:creationId xmlns:a16="http://schemas.microsoft.com/office/drawing/2014/main" id="{D0937F18-02F4-4978-9341-5A6631D19EA6}"/>
                  </a:ext>
                </a:extLst>
              </p:cNvPr>
              <p:cNvSpPr>
                <a:spLocks/>
              </p:cNvSpPr>
              <p:nvPr/>
            </p:nvSpPr>
            <p:spPr bwMode="auto">
              <a:xfrm>
                <a:off x="3578" y="3063"/>
                <a:ext cx="2" cy="1"/>
              </a:xfrm>
              <a:custGeom>
                <a:avLst/>
                <a:gdLst>
                  <a:gd name="T0" fmla="*/ 2 w 2"/>
                  <a:gd name="T1" fmla="*/ 1 h 1"/>
                  <a:gd name="T2" fmla="*/ 0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76" name="Freeform 771">
                <a:extLst>
                  <a:ext uri="{FF2B5EF4-FFF2-40B4-BE49-F238E27FC236}">
                    <a16:creationId xmlns:a16="http://schemas.microsoft.com/office/drawing/2014/main" id="{ACC8D009-61A6-4607-BDD3-AB69ED25A709}"/>
                  </a:ext>
                </a:extLst>
              </p:cNvPr>
              <p:cNvSpPr>
                <a:spLocks/>
              </p:cNvSpPr>
              <p:nvPr/>
            </p:nvSpPr>
            <p:spPr bwMode="auto">
              <a:xfrm>
                <a:off x="3566" y="2979"/>
                <a:ext cx="23" cy="43"/>
              </a:xfrm>
              <a:custGeom>
                <a:avLst/>
                <a:gdLst>
                  <a:gd name="T0" fmla="*/ 7 w 27"/>
                  <a:gd name="T1" fmla="*/ 20 h 50"/>
                  <a:gd name="T2" fmla="*/ 9 w 27"/>
                  <a:gd name="T3" fmla="*/ 19 h 50"/>
                  <a:gd name="T4" fmla="*/ 4 w 27"/>
                  <a:gd name="T5" fmla="*/ 19 h 50"/>
                  <a:gd name="T6" fmla="*/ 3 w 27"/>
                  <a:gd name="T7" fmla="*/ 16 h 50"/>
                  <a:gd name="T8" fmla="*/ 9 w 27"/>
                  <a:gd name="T9" fmla="*/ 16 h 50"/>
                  <a:gd name="T10" fmla="*/ 9 w 27"/>
                  <a:gd name="T11" fmla="*/ 13 h 50"/>
                  <a:gd name="T12" fmla="*/ 6 w 27"/>
                  <a:gd name="T13" fmla="*/ 13 h 50"/>
                  <a:gd name="T14" fmla="*/ 4 w 27"/>
                  <a:gd name="T15" fmla="*/ 9 h 50"/>
                  <a:gd name="T16" fmla="*/ 6 w 27"/>
                  <a:gd name="T17" fmla="*/ 11 h 50"/>
                  <a:gd name="T18" fmla="*/ 9 w 27"/>
                  <a:gd name="T19" fmla="*/ 9 h 50"/>
                  <a:gd name="T20" fmla="*/ 2 w 27"/>
                  <a:gd name="T21" fmla="*/ 3 h 50"/>
                  <a:gd name="T22" fmla="*/ 2 w 27"/>
                  <a:gd name="T23" fmla="*/ 4 h 50"/>
                  <a:gd name="T24" fmla="*/ 5 w 27"/>
                  <a:gd name="T25" fmla="*/ 5 h 50"/>
                  <a:gd name="T26" fmla="*/ 3 w 27"/>
                  <a:gd name="T27" fmla="*/ 7 h 50"/>
                  <a:gd name="T28" fmla="*/ 3 w 27"/>
                  <a:gd name="T29" fmla="*/ 6 h 50"/>
                  <a:gd name="T30" fmla="*/ 3 w 27"/>
                  <a:gd name="T31" fmla="*/ 23 h 50"/>
                  <a:gd name="T32" fmla="*/ 3 w 27"/>
                  <a:gd name="T33" fmla="*/ 21 h 50"/>
                  <a:gd name="T34" fmla="*/ 3 w 27"/>
                  <a:gd name="T35" fmla="*/ 23 h 50"/>
                  <a:gd name="T36" fmla="*/ 8 w 27"/>
                  <a:gd name="T37" fmla="*/ 22 h 50"/>
                  <a:gd name="T38" fmla="*/ 7 w 27"/>
                  <a:gd name="T39" fmla="*/ 23 h 50"/>
                  <a:gd name="T40" fmla="*/ 9 w 27"/>
                  <a:gd name="T41" fmla="*/ 24 h 50"/>
                  <a:gd name="T42" fmla="*/ 11 w 27"/>
                  <a:gd name="T43" fmla="*/ 28 h 50"/>
                  <a:gd name="T44" fmla="*/ 12 w 27"/>
                  <a:gd name="T45" fmla="*/ 21 h 50"/>
                  <a:gd name="T46" fmla="*/ 7 w 27"/>
                  <a:gd name="T47" fmla="*/ 20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7" h="50">
                    <a:moveTo>
                      <a:pt x="13" y="36"/>
                    </a:moveTo>
                    <a:cubicBezTo>
                      <a:pt x="14" y="33"/>
                      <a:pt x="17" y="37"/>
                      <a:pt x="18" y="34"/>
                    </a:cubicBezTo>
                    <a:cubicBezTo>
                      <a:pt x="16" y="32"/>
                      <a:pt x="12" y="37"/>
                      <a:pt x="8" y="34"/>
                    </a:cubicBezTo>
                    <a:cubicBezTo>
                      <a:pt x="11" y="33"/>
                      <a:pt x="7" y="30"/>
                      <a:pt x="7" y="29"/>
                    </a:cubicBezTo>
                    <a:cubicBezTo>
                      <a:pt x="9" y="30"/>
                      <a:pt x="14" y="30"/>
                      <a:pt x="16" y="29"/>
                    </a:cubicBezTo>
                    <a:cubicBezTo>
                      <a:pt x="14" y="28"/>
                      <a:pt x="17" y="26"/>
                      <a:pt x="17" y="24"/>
                    </a:cubicBezTo>
                    <a:cubicBezTo>
                      <a:pt x="14" y="29"/>
                      <a:pt x="15" y="21"/>
                      <a:pt x="11" y="24"/>
                    </a:cubicBezTo>
                    <a:cubicBezTo>
                      <a:pt x="8" y="24"/>
                      <a:pt x="6" y="20"/>
                      <a:pt x="8" y="18"/>
                    </a:cubicBezTo>
                    <a:cubicBezTo>
                      <a:pt x="11" y="19"/>
                      <a:pt x="10" y="20"/>
                      <a:pt x="10" y="21"/>
                    </a:cubicBezTo>
                    <a:cubicBezTo>
                      <a:pt x="15" y="22"/>
                      <a:pt x="13" y="18"/>
                      <a:pt x="17" y="18"/>
                    </a:cubicBezTo>
                    <a:cubicBezTo>
                      <a:pt x="11" y="14"/>
                      <a:pt x="12" y="0"/>
                      <a:pt x="2" y="4"/>
                    </a:cubicBezTo>
                    <a:cubicBezTo>
                      <a:pt x="0" y="5"/>
                      <a:pt x="2" y="6"/>
                      <a:pt x="2" y="8"/>
                    </a:cubicBezTo>
                    <a:cubicBezTo>
                      <a:pt x="5" y="4"/>
                      <a:pt x="8" y="8"/>
                      <a:pt x="9" y="9"/>
                    </a:cubicBezTo>
                    <a:cubicBezTo>
                      <a:pt x="8" y="10"/>
                      <a:pt x="11" y="14"/>
                      <a:pt x="7" y="13"/>
                    </a:cubicBezTo>
                    <a:cubicBezTo>
                      <a:pt x="4" y="10"/>
                      <a:pt x="4" y="10"/>
                      <a:pt x="4" y="10"/>
                    </a:cubicBezTo>
                    <a:cubicBezTo>
                      <a:pt x="1" y="19"/>
                      <a:pt x="2" y="31"/>
                      <a:pt x="3" y="42"/>
                    </a:cubicBezTo>
                    <a:cubicBezTo>
                      <a:pt x="3" y="37"/>
                      <a:pt x="3" y="37"/>
                      <a:pt x="3" y="37"/>
                    </a:cubicBezTo>
                    <a:cubicBezTo>
                      <a:pt x="6" y="38"/>
                      <a:pt x="6" y="40"/>
                      <a:pt x="7" y="42"/>
                    </a:cubicBezTo>
                    <a:cubicBezTo>
                      <a:pt x="14" y="40"/>
                      <a:pt x="14" y="40"/>
                      <a:pt x="14" y="40"/>
                    </a:cubicBezTo>
                    <a:cubicBezTo>
                      <a:pt x="13" y="41"/>
                      <a:pt x="14" y="43"/>
                      <a:pt x="12" y="42"/>
                    </a:cubicBezTo>
                    <a:cubicBezTo>
                      <a:pt x="14" y="44"/>
                      <a:pt x="16" y="44"/>
                      <a:pt x="18" y="43"/>
                    </a:cubicBezTo>
                    <a:cubicBezTo>
                      <a:pt x="20" y="46"/>
                      <a:pt x="17" y="47"/>
                      <a:pt x="21" y="50"/>
                    </a:cubicBezTo>
                    <a:cubicBezTo>
                      <a:pt x="27" y="44"/>
                      <a:pt x="17" y="45"/>
                      <a:pt x="22" y="38"/>
                    </a:cubicBezTo>
                    <a:lnTo>
                      <a:pt x="13" y="36"/>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77" name="Freeform 772">
                <a:extLst>
                  <a:ext uri="{FF2B5EF4-FFF2-40B4-BE49-F238E27FC236}">
                    <a16:creationId xmlns:a16="http://schemas.microsoft.com/office/drawing/2014/main" id="{02BF9CD2-5199-400B-B1A2-15D3BE4C469C}"/>
                  </a:ext>
                </a:extLst>
              </p:cNvPr>
              <p:cNvSpPr>
                <a:spLocks/>
              </p:cNvSpPr>
              <p:nvPr/>
            </p:nvSpPr>
            <p:spPr bwMode="auto">
              <a:xfrm>
                <a:off x="3577" y="3020"/>
                <a:ext cx="3" cy="2"/>
              </a:xfrm>
              <a:custGeom>
                <a:avLst/>
                <a:gdLst>
                  <a:gd name="T0" fmla="*/ 3 w 3"/>
                  <a:gd name="T1" fmla="*/ 2 h 2"/>
                  <a:gd name="T2" fmla="*/ 0 w 3"/>
                  <a:gd name="T3" fmla="*/ 0 h 2"/>
                  <a:gd name="T4" fmla="*/ 1 w 3"/>
                  <a:gd name="T5" fmla="*/ 2 h 2"/>
                  <a:gd name="T6" fmla="*/ 3 w 3"/>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2"/>
                    </a:moveTo>
                    <a:lnTo>
                      <a:pt x="0" y="0"/>
                    </a:lnTo>
                    <a:lnTo>
                      <a:pt x="1" y="2"/>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78" name="Freeform 773">
                <a:extLst>
                  <a:ext uri="{FF2B5EF4-FFF2-40B4-BE49-F238E27FC236}">
                    <a16:creationId xmlns:a16="http://schemas.microsoft.com/office/drawing/2014/main" id="{BB86B32A-7E68-4D55-8785-6FC513B8FBE5}"/>
                  </a:ext>
                </a:extLst>
              </p:cNvPr>
              <p:cNvSpPr>
                <a:spLocks/>
              </p:cNvSpPr>
              <p:nvPr/>
            </p:nvSpPr>
            <p:spPr bwMode="auto">
              <a:xfrm>
                <a:off x="3568" y="3017"/>
                <a:ext cx="3" cy="3"/>
              </a:xfrm>
              <a:custGeom>
                <a:avLst/>
                <a:gdLst>
                  <a:gd name="T0" fmla="*/ 0 w 4"/>
                  <a:gd name="T1" fmla="*/ 2 h 3"/>
                  <a:gd name="T2" fmla="*/ 2 w 4"/>
                  <a:gd name="T3" fmla="*/ 3 h 3"/>
                  <a:gd name="T4" fmla="*/ 0 w 4"/>
                  <a:gd name="T5" fmla="*/ 2 h 3"/>
                  <a:gd name="T6" fmla="*/ 0 60000 65536"/>
                  <a:gd name="T7" fmla="*/ 0 60000 65536"/>
                  <a:gd name="T8" fmla="*/ 0 60000 65536"/>
                </a:gdLst>
                <a:ahLst/>
                <a:cxnLst>
                  <a:cxn ang="T6">
                    <a:pos x="T0" y="T1"/>
                  </a:cxn>
                  <a:cxn ang="T7">
                    <a:pos x="T2" y="T3"/>
                  </a:cxn>
                  <a:cxn ang="T8">
                    <a:pos x="T4" y="T5"/>
                  </a:cxn>
                </a:cxnLst>
                <a:rect l="0" t="0" r="r" b="b"/>
                <a:pathLst>
                  <a:path w="4" h="3">
                    <a:moveTo>
                      <a:pt x="0" y="2"/>
                    </a:moveTo>
                    <a:cubicBezTo>
                      <a:pt x="3" y="3"/>
                      <a:pt x="3" y="3"/>
                      <a:pt x="3" y="3"/>
                    </a:cubicBezTo>
                    <a:cubicBezTo>
                      <a:pt x="4" y="0"/>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79" name="Freeform 774">
                <a:extLst>
                  <a:ext uri="{FF2B5EF4-FFF2-40B4-BE49-F238E27FC236}">
                    <a16:creationId xmlns:a16="http://schemas.microsoft.com/office/drawing/2014/main" id="{A2F0C7EA-76AC-44D7-9ADE-5418D82651BE}"/>
                  </a:ext>
                </a:extLst>
              </p:cNvPr>
              <p:cNvSpPr>
                <a:spLocks/>
              </p:cNvSpPr>
              <p:nvPr/>
            </p:nvSpPr>
            <p:spPr bwMode="auto">
              <a:xfrm>
                <a:off x="3579" y="2989"/>
                <a:ext cx="2" cy="2"/>
              </a:xfrm>
              <a:custGeom>
                <a:avLst/>
                <a:gdLst>
                  <a:gd name="T0" fmla="*/ 2 w 2"/>
                  <a:gd name="T1" fmla="*/ 1 h 3"/>
                  <a:gd name="T2" fmla="*/ 1 w 2"/>
                  <a:gd name="T3" fmla="*/ 0 h 3"/>
                  <a:gd name="T4" fmla="*/ 0 w 2"/>
                  <a:gd name="T5" fmla="*/ 1 h 3"/>
                  <a:gd name="T6" fmla="*/ 2 w 2"/>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80" name="Freeform 775">
                <a:extLst>
                  <a:ext uri="{FF2B5EF4-FFF2-40B4-BE49-F238E27FC236}">
                    <a16:creationId xmlns:a16="http://schemas.microsoft.com/office/drawing/2014/main" id="{4C201892-6F91-43C1-8ED2-ABF565417109}"/>
                  </a:ext>
                </a:extLst>
              </p:cNvPr>
              <p:cNvSpPr>
                <a:spLocks/>
              </p:cNvSpPr>
              <p:nvPr/>
            </p:nvSpPr>
            <p:spPr bwMode="auto">
              <a:xfrm>
                <a:off x="3567" y="2971"/>
                <a:ext cx="11" cy="13"/>
              </a:xfrm>
              <a:custGeom>
                <a:avLst/>
                <a:gdLst>
                  <a:gd name="T0" fmla="*/ 0 w 13"/>
                  <a:gd name="T1" fmla="*/ 0 h 15"/>
                  <a:gd name="T2" fmla="*/ 0 w 13"/>
                  <a:gd name="T3" fmla="*/ 7 h 15"/>
                  <a:gd name="T4" fmla="*/ 6 w 13"/>
                  <a:gd name="T5" fmla="*/ 7 h 15"/>
                  <a:gd name="T6" fmla="*/ 3 w 13"/>
                  <a:gd name="T7" fmla="*/ 3 h 15"/>
                  <a:gd name="T8" fmla="*/ 3 w 13"/>
                  <a:gd name="T9" fmla="*/ 0 h 15"/>
                  <a:gd name="T10" fmla="*/ 0 w 1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5">
                    <a:moveTo>
                      <a:pt x="0" y="0"/>
                    </a:moveTo>
                    <a:cubicBezTo>
                      <a:pt x="1" y="4"/>
                      <a:pt x="4" y="7"/>
                      <a:pt x="0" y="12"/>
                    </a:cubicBezTo>
                    <a:cubicBezTo>
                      <a:pt x="4" y="15"/>
                      <a:pt x="8" y="11"/>
                      <a:pt x="12" y="12"/>
                    </a:cubicBezTo>
                    <a:cubicBezTo>
                      <a:pt x="13" y="10"/>
                      <a:pt x="6" y="10"/>
                      <a:pt x="5" y="7"/>
                    </a:cubicBezTo>
                    <a:cubicBezTo>
                      <a:pt x="8" y="6"/>
                      <a:pt x="4" y="3"/>
                      <a:pt x="5" y="0"/>
                    </a:cubicBezTo>
                    <a:cubicBezTo>
                      <a:pt x="3"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81" name="Freeform 776">
                <a:extLst>
                  <a:ext uri="{FF2B5EF4-FFF2-40B4-BE49-F238E27FC236}">
                    <a16:creationId xmlns:a16="http://schemas.microsoft.com/office/drawing/2014/main" id="{C2638AE9-8A6A-47D7-A977-EA7C6D5CBB72}"/>
                  </a:ext>
                </a:extLst>
              </p:cNvPr>
              <p:cNvSpPr>
                <a:spLocks/>
              </p:cNvSpPr>
              <p:nvPr/>
            </p:nvSpPr>
            <p:spPr bwMode="auto">
              <a:xfrm>
                <a:off x="3569" y="2872"/>
                <a:ext cx="19" cy="103"/>
              </a:xfrm>
              <a:custGeom>
                <a:avLst/>
                <a:gdLst>
                  <a:gd name="T0" fmla="*/ 7 w 22"/>
                  <a:gd name="T1" fmla="*/ 55 h 119"/>
                  <a:gd name="T2" fmla="*/ 7 w 22"/>
                  <a:gd name="T3" fmla="*/ 52 h 119"/>
                  <a:gd name="T4" fmla="*/ 8 w 22"/>
                  <a:gd name="T5" fmla="*/ 53 h 119"/>
                  <a:gd name="T6" fmla="*/ 9 w 22"/>
                  <a:gd name="T7" fmla="*/ 51 h 119"/>
                  <a:gd name="T8" fmla="*/ 8 w 22"/>
                  <a:gd name="T9" fmla="*/ 51 h 119"/>
                  <a:gd name="T10" fmla="*/ 8 w 22"/>
                  <a:gd name="T11" fmla="*/ 44 h 119"/>
                  <a:gd name="T12" fmla="*/ 4 w 22"/>
                  <a:gd name="T13" fmla="*/ 43 h 119"/>
                  <a:gd name="T14" fmla="*/ 9 w 22"/>
                  <a:gd name="T15" fmla="*/ 40 h 119"/>
                  <a:gd name="T16" fmla="*/ 3 w 22"/>
                  <a:gd name="T17" fmla="*/ 41 h 119"/>
                  <a:gd name="T18" fmla="*/ 5 w 22"/>
                  <a:gd name="T19" fmla="*/ 34 h 119"/>
                  <a:gd name="T20" fmla="*/ 6 w 22"/>
                  <a:gd name="T21" fmla="*/ 35 h 119"/>
                  <a:gd name="T22" fmla="*/ 6 w 22"/>
                  <a:gd name="T23" fmla="*/ 31 h 119"/>
                  <a:gd name="T24" fmla="*/ 9 w 22"/>
                  <a:gd name="T25" fmla="*/ 31 h 119"/>
                  <a:gd name="T26" fmla="*/ 9 w 22"/>
                  <a:gd name="T27" fmla="*/ 26 h 119"/>
                  <a:gd name="T28" fmla="*/ 10 w 22"/>
                  <a:gd name="T29" fmla="*/ 26 h 119"/>
                  <a:gd name="T30" fmla="*/ 8 w 22"/>
                  <a:gd name="T31" fmla="*/ 16 h 119"/>
                  <a:gd name="T32" fmla="*/ 10 w 22"/>
                  <a:gd name="T33" fmla="*/ 15 h 119"/>
                  <a:gd name="T34" fmla="*/ 3 w 22"/>
                  <a:gd name="T35" fmla="*/ 15 h 119"/>
                  <a:gd name="T36" fmla="*/ 4 w 22"/>
                  <a:gd name="T37" fmla="*/ 11 h 119"/>
                  <a:gd name="T38" fmla="*/ 8 w 22"/>
                  <a:gd name="T39" fmla="*/ 12 h 119"/>
                  <a:gd name="T40" fmla="*/ 7 w 22"/>
                  <a:gd name="T41" fmla="*/ 10 h 119"/>
                  <a:gd name="T42" fmla="*/ 10 w 22"/>
                  <a:gd name="T43" fmla="*/ 8 h 119"/>
                  <a:gd name="T44" fmla="*/ 4 w 22"/>
                  <a:gd name="T45" fmla="*/ 3 h 119"/>
                  <a:gd name="T46" fmla="*/ 6 w 22"/>
                  <a:gd name="T47" fmla="*/ 1 h 119"/>
                  <a:gd name="T48" fmla="*/ 1 w 22"/>
                  <a:gd name="T49" fmla="*/ 3 h 119"/>
                  <a:gd name="T50" fmla="*/ 2 w 22"/>
                  <a:gd name="T51" fmla="*/ 17 h 119"/>
                  <a:gd name="T52" fmla="*/ 3 w 22"/>
                  <a:gd name="T53" fmla="*/ 22 h 119"/>
                  <a:gd name="T54" fmla="*/ 1 w 22"/>
                  <a:gd name="T55" fmla="*/ 22 h 119"/>
                  <a:gd name="T56" fmla="*/ 3 w 22"/>
                  <a:gd name="T57" fmla="*/ 22 h 119"/>
                  <a:gd name="T58" fmla="*/ 2 w 22"/>
                  <a:gd name="T59" fmla="*/ 24 h 119"/>
                  <a:gd name="T60" fmla="*/ 3 w 22"/>
                  <a:gd name="T61" fmla="*/ 26 h 119"/>
                  <a:gd name="T62" fmla="*/ 0 w 22"/>
                  <a:gd name="T63" fmla="*/ 27 h 119"/>
                  <a:gd name="T64" fmla="*/ 2 w 22"/>
                  <a:gd name="T65" fmla="*/ 51 h 119"/>
                  <a:gd name="T66" fmla="*/ 3 w 22"/>
                  <a:gd name="T67" fmla="*/ 50 h 119"/>
                  <a:gd name="T68" fmla="*/ 3 w 22"/>
                  <a:gd name="T69" fmla="*/ 59 h 119"/>
                  <a:gd name="T70" fmla="*/ 6 w 22"/>
                  <a:gd name="T71" fmla="*/ 60 h 119"/>
                  <a:gd name="T72" fmla="*/ 1 w 22"/>
                  <a:gd name="T73" fmla="*/ 60 h 119"/>
                  <a:gd name="T74" fmla="*/ 2 w 22"/>
                  <a:gd name="T75" fmla="*/ 63 h 119"/>
                  <a:gd name="T76" fmla="*/ 3 w 22"/>
                  <a:gd name="T77" fmla="*/ 61 h 119"/>
                  <a:gd name="T78" fmla="*/ 2 w 22"/>
                  <a:gd name="T79" fmla="*/ 64 h 119"/>
                  <a:gd name="T80" fmla="*/ 8 w 22"/>
                  <a:gd name="T81" fmla="*/ 62 h 119"/>
                  <a:gd name="T82" fmla="*/ 10 w 22"/>
                  <a:gd name="T83" fmla="*/ 55 h 119"/>
                  <a:gd name="T84" fmla="*/ 7 w 22"/>
                  <a:gd name="T85" fmla="*/ 55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119">
                    <a:moveTo>
                      <a:pt x="12" y="98"/>
                    </a:moveTo>
                    <a:cubicBezTo>
                      <a:pt x="12" y="96"/>
                      <a:pt x="9" y="93"/>
                      <a:pt x="11" y="92"/>
                    </a:cubicBezTo>
                    <a:cubicBezTo>
                      <a:pt x="14" y="92"/>
                      <a:pt x="14" y="93"/>
                      <a:pt x="14" y="95"/>
                    </a:cubicBezTo>
                    <a:cubicBezTo>
                      <a:pt x="19" y="94"/>
                      <a:pt x="13" y="92"/>
                      <a:pt x="16" y="90"/>
                    </a:cubicBezTo>
                    <a:cubicBezTo>
                      <a:pt x="16" y="90"/>
                      <a:pt x="15" y="91"/>
                      <a:pt x="14" y="90"/>
                    </a:cubicBezTo>
                    <a:cubicBezTo>
                      <a:pt x="15" y="84"/>
                      <a:pt x="10" y="87"/>
                      <a:pt x="13" y="79"/>
                    </a:cubicBezTo>
                    <a:cubicBezTo>
                      <a:pt x="11" y="78"/>
                      <a:pt x="11" y="77"/>
                      <a:pt x="8" y="77"/>
                    </a:cubicBezTo>
                    <a:cubicBezTo>
                      <a:pt x="12" y="73"/>
                      <a:pt x="12" y="75"/>
                      <a:pt x="16" y="70"/>
                    </a:cubicBezTo>
                    <a:cubicBezTo>
                      <a:pt x="14" y="70"/>
                      <a:pt x="9" y="72"/>
                      <a:pt x="5" y="72"/>
                    </a:cubicBezTo>
                    <a:cubicBezTo>
                      <a:pt x="11" y="65"/>
                      <a:pt x="4" y="64"/>
                      <a:pt x="9" y="60"/>
                    </a:cubicBezTo>
                    <a:cubicBezTo>
                      <a:pt x="9" y="60"/>
                      <a:pt x="10" y="61"/>
                      <a:pt x="10" y="62"/>
                    </a:cubicBezTo>
                    <a:cubicBezTo>
                      <a:pt x="16" y="62"/>
                      <a:pt x="8" y="58"/>
                      <a:pt x="10" y="56"/>
                    </a:cubicBezTo>
                    <a:cubicBezTo>
                      <a:pt x="15" y="56"/>
                      <a:pt x="15" y="56"/>
                      <a:pt x="15" y="56"/>
                    </a:cubicBezTo>
                    <a:cubicBezTo>
                      <a:pt x="14" y="53"/>
                      <a:pt x="11" y="49"/>
                      <a:pt x="15" y="46"/>
                    </a:cubicBezTo>
                    <a:cubicBezTo>
                      <a:pt x="17" y="47"/>
                      <a:pt x="17" y="47"/>
                      <a:pt x="17" y="47"/>
                    </a:cubicBezTo>
                    <a:cubicBezTo>
                      <a:pt x="13" y="41"/>
                      <a:pt x="15" y="34"/>
                      <a:pt x="13" y="28"/>
                    </a:cubicBezTo>
                    <a:cubicBezTo>
                      <a:pt x="17" y="26"/>
                      <a:pt x="17" y="26"/>
                      <a:pt x="17" y="26"/>
                    </a:cubicBezTo>
                    <a:cubicBezTo>
                      <a:pt x="13" y="18"/>
                      <a:pt x="15" y="33"/>
                      <a:pt x="7" y="27"/>
                    </a:cubicBezTo>
                    <a:cubicBezTo>
                      <a:pt x="17" y="27"/>
                      <a:pt x="4" y="24"/>
                      <a:pt x="8" y="20"/>
                    </a:cubicBezTo>
                    <a:cubicBezTo>
                      <a:pt x="12" y="18"/>
                      <a:pt x="10" y="24"/>
                      <a:pt x="14" y="22"/>
                    </a:cubicBezTo>
                    <a:cubicBezTo>
                      <a:pt x="9" y="21"/>
                      <a:pt x="13" y="19"/>
                      <a:pt x="11" y="17"/>
                    </a:cubicBezTo>
                    <a:cubicBezTo>
                      <a:pt x="16" y="18"/>
                      <a:pt x="12" y="13"/>
                      <a:pt x="17" y="14"/>
                    </a:cubicBezTo>
                    <a:cubicBezTo>
                      <a:pt x="8" y="6"/>
                      <a:pt x="8" y="6"/>
                      <a:pt x="8" y="6"/>
                    </a:cubicBezTo>
                    <a:cubicBezTo>
                      <a:pt x="11" y="5"/>
                      <a:pt x="11" y="3"/>
                      <a:pt x="10" y="1"/>
                    </a:cubicBezTo>
                    <a:cubicBezTo>
                      <a:pt x="10" y="5"/>
                      <a:pt x="3" y="0"/>
                      <a:pt x="1" y="5"/>
                    </a:cubicBezTo>
                    <a:cubicBezTo>
                      <a:pt x="3" y="12"/>
                      <a:pt x="5" y="23"/>
                      <a:pt x="2" y="31"/>
                    </a:cubicBezTo>
                    <a:cubicBezTo>
                      <a:pt x="9" y="32"/>
                      <a:pt x="2" y="37"/>
                      <a:pt x="7" y="38"/>
                    </a:cubicBezTo>
                    <a:cubicBezTo>
                      <a:pt x="1" y="39"/>
                      <a:pt x="1" y="39"/>
                      <a:pt x="1" y="39"/>
                    </a:cubicBezTo>
                    <a:cubicBezTo>
                      <a:pt x="3" y="45"/>
                      <a:pt x="5" y="38"/>
                      <a:pt x="7" y="39"/>
                    </a:cubicBezTo>
                    <a:cubicBezTo>
                      <a:pt x="8" y="42"/>
                      <a:pt x="4" y="43"/>
                      <a:pt x="2" y="43"/>
                    </a:cubicBezTo>
                    <a:cubicBezTo>
                      <a:pt x="1" y="47"/>
                      <a:pt x="4" y="44"/>
                      <a:pt x="7" y="46"/>
                    </a:cubicBezTo>
                    <a:cubicBezTo>
                      <a:pt x="0" y="48"/>
                      <a:pt x="0" y="48"/>
                      <a:pt x="0" y="48"/>
                    </a:cubicBezTo>
                    <a:cubicBezTo>
                      <a:pt x="2" y="60"/>
                      <a:pt x="7" y="77"/>
                      <a:pt x="2" y="90"/>
                    </a:cubicBezTo>
                    <a:cubicBezTo>
                      <a:pt x="7" y="89"/>
                      <a:pt x="7" y="89"/>
                      <a:pt x="7" y="89"/>
                    </a:cubicBezTo>
                    <a:cubicBezTo>
                      <a:pt x="4" y="96"/>
                      <a:pt x="16" y="100"/>
                      <a:pt x="7" y="105"/>
                    </a:cubicBezTo>
                    <a:cubicBezTo>
                      <a:pt x="10" y="107"/>
                      <a:pt x="10" y="107"/>
                      <a:pt x="10" y="107"/>
                    </a:cubicBezTo>
                    <a:cubicBezTo>
                      <a:pt x="8" y="106"/>
                      <a:pt x="4" y="108"/>
                      <a:pt x="1" y="107"/>
                    </a:cubicBezTo>
                    <a:cubicBezTo>
                      <a:pt x="2" y="108"/>
                      <a:pt x="0" y="110"/>
                      <a:pt x="2" y="112"/>
                    </a:cubicBezTo>
                    <a:cubicBezTo>
                      <a:pt x="4" y="109"/>
                      <a:pt x="4" y="109"/>
                      <a:pt x="4" y="109"/>
                    </a:cubicBezTo>
                    <a:cubicBezTo>
                      <a:pt x="8" y="111"/>
                      <a:pt x="5" y="114"/>
                      <a:pt x="2" y="114"/>
                    </a:cubicBezTo>
                    <a:cubicBezTo>
                      <a:pt x="6" y="119"/>
                      <a:pt x="10" y="112"/>
                      <a:pt x="13" y="111"/>
                    </a:cubicBezTo>
                    <a:cubicBezTo>
                      <a:pt x="5" y="104"/>
                      <a:pt x="22" y="104"/>
                      <a:pt x="18" y="98"/>
                    </a:cubicBezTo>
                    <a:cubicBezTo>
                      <a:pt x="16" y="94"/>
                      <a:pt x="14" y="98"/>
                      <a:pt x="12" y="9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82" name="Freeform 777">
                <a:extLst>
                  <a:ext uri="{FF2B5EF4-FFF2-40B4-BE49-F238E27FC236}">
                    <a16:creationId xmlns:a16="http://schemas.microsoft.com/office/drawing/2014/main" id="{734D3317-C805-40E2-A6D1-302AFEC04A5A}"/>
                  </a:ext>
                </a:extLst>
              </p:cNvPr>
              <p:cNvSpPr>
                <a:spLocks/>
              </p:cNvSpPr>
              <p:nvPr/>
            </p:nvSpPr>
            <p:spPr bwMode="auto">
              <a:xfrm>
                <a:off x="3569" y="2964"/>
                <a:ext cx="1" cy="1"/>
              </a:xfrm>
              <a:custGeom>
                <a:avLst/>
                <a:gdLst>
                  <a:gd name="T0" fmla="*/ 0 w 1"/>
                  <a:gd name="T1" fmla="*/ 0 h 1"/>
                  <a:gd name="T2" fmla="*/ 1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83" name="Freeform 778">
                <a:extLst>
                  <a:ext uri="{FF2B5EF4-FFF2-40B4-BE49-F238E27FC236}">
                    <a16:creationId xmlns:a16="http://schemas.microsoft.com/office/drawing/2014/main" id="{D49CED59-7F71-4E2A-AAE7-D07ABD570EA9}"/>
                  </a:ext>
                </a:extLst>
              </p:cNvPr>
              <p:cNvSpPr>
                <a:spLocks/>
              </p:cNvSpPr>
              <p:nvPr/>
            </p:nvSpPr>
            <p:spPr bwMode="auto">
              <a:xfrm>
                <a:off x="3577" y="2872"/>
                <a:ext cx="1" cy="1"/>
              </a:xfrm>
              <a:custGeom>
                <a:avLst/>
                <a:gdLst>
                  <a:gd name="T0" fmla="*/ 1 w 1"/>
                  <a:gd name="T1" fmla="*/ 1 h 2"/>
                  <a:gd name="T2" fmla="*/ 1 w 1"/>
                  <a:gd name="T3" fmla="*/ 0 h 2"/>
                  <a:gd name="T4" fmla="*/ 1 w 1"/>
                  <a:gd name="T5" fmla="*/ 1 h 2"/>
                  <a:gd name="T6" fmla="*/ 0 60000 65536"/>
                  <a:gd name="T7" fmla="*/ 0 60000 65536"/>
                  <a:gd name="T8" fmla="*/ 0 60000 65536"/>
                </a:gdLst>
                <a:ahLst/>
                <a:cxnLst>
                  <a:cxn ang="T6">
                    <a:pos x="T0" y="T1"/>
                  </a:cxn>
                  <a:cxn ang="T7">
                    <a:pos x="T2" y="T3"/>
                  </a:cxn>
                  <a:cxn ang="T8">
                    <a:pos x="T4" y="T5"/>
                  </a:cxn>
                </a:cxnLst>
                <a:rect l="0" t="0" r="r" b="b"/>
                <a:pathLst>
                  <a:path w="1" h="2">
                    <a:moveTo>
                      <a:pt x="1" y="2"/>
                    </a:moveTo>
                    <a:cubicBezTo>
                      <a:pt x="1" y="0"/>
                      <a:pt x="1" y="0"/>
                      <a:pt x="1" y="0"/>
                    </a:cubicBezTo>
                    <a:cubicBezTo>
                      <a:pt x="0"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84" name="Rectangle 779">
                <a:extLst>
                  <a:ext uri="{FF2B5EF4-FFF2-40B4-BE49-F238E27FC236}">
                    <a16:creationId xmlns:a16="http://schemas.microsoft.com/office/drawing/2014/main" id="{7F283387-3175-4E43-B6CD-2672C223A56B}"/>
                  </a:ext>
                </a:extLst>
              </p:cNvPr>
              <p:cNvSpPr>
                <a:spLocks noChangeArrowheads="1"/>
              </p:cNvSpPr>
              <p:nvPr/>
            </p:nvSpPr>
            <p:spPr bwMode="auto">
              <a:xfrm>
                <a:off x="3571" y="2971"/>
                <a:ext cx="2"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685" name="Freeform 780">
                <a:extLst>
                  <a:ext uri="{FF2B5EF4-FFF2-40B4-BE49-F238E27FC236}">
                    <a16:creationId xmlns:a16="http://schemas.microsoft.com/office/drawing/2014/main" id="{558511E1-CAF1-4A91-A6AB-5072F0EE722B}"/>
                  </a:ext>
                </a:extLst>
              </p:cNvPr>
              <p:cNvSpPr>
                <a:spLocks/>
              </p:cNvSpPr>
              <p:nvPr/>
            </p:nvSpPr>
            <p:spPr bwMode="auto">
              <a:xfrm>
                <a:off x="3579" y="2972"/>
                <a:ext cx="2" cy="2"/>
              </a:xfrm>
              <a:custGeom>
                <a:avLst/>
                <a:gdLst>
                  <a:gd name="T0" fmla="*/ 2 w 2"/>
                  <a:gd name="T1" fmla="*/ 2 h 2"/>
                  <a:gd name="T2" fmla="*/ 2 w 2"/>
                  <a:gd name="T3" fmla="*/ 0 h 2"/>
                  <a:gd name="T4" fmla="*/ 0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2"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86" name="Freeform 781">
                <a:extLst>
                  <a:ext uri="{FF2B5EF4-FFF2-40B4-BE49-F238E27FC236}">
                    <a16:creationId xmlns:a16="http://schemas.microsoft.com/office/drawing/2014/main" id="{10512CB8-4122-43FD-90C6-39D7326A0E86}"/>
                  </a:ext>
                </a:extLst>
              </p:cNvPr>
              <p:cNvSpPr>
                <a:spLocks/>
              </p:cNvSpPr>
              <p:nvPr/>
            </p:nvSpPr>
            <p:spPr bwMode="auto">
              <a:xfrm>
                <a:off x="3581" y="2858"/>
                <a:ext cx="1" cy="0"/>
              </a:xfrm>
              <a:custGeom>
                <a:avLst/>
                <a:gdLst>
                  <a:gd name="T0" fmla="*/ 1 w 1"/>
                  <a:gd name="T1" fmla="*/ 0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87" name="Freeform 782">
                <a:extLst>
                  <a:ext uri="{FF2B5EF4-FFF2-40B4-BE49-F238E27FC236}">
                    <a16:creationId xmlns:a16="http://schemas.microsoft.com/office/drawing/2014/main" id="{E1CC491D-CF7E-4DBC-869E-C043C9B0DE63}"/>
                  </a:ext>
                </a:extLst>
              </p:cNvPr>
              <p:cNvSpPr>
                <a:spLocks/>
              </p:cNvSpPr>
              <p:nvPr/>
            </p:nvSpPr>
            <p:spPr bwMode="auto">
              <a:xfrm>
                <a:off x="3583" y="2815"/>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88" name="Freeform 783">
                <a:extLst>
                  <a:ext uri="{FF2B5EF4-FFF2-40B4-BE49-F238E27FC236}">
                    <a16:creationId xmlns:a16="http://schemas.microsoft.com/office/drawing/2014/main" id="{DA68052B-D90B-459D-BCA6-1DD10F949D3E}"/>
                  </a:ext>
                </a:extLst>
              </p:cNvPr>
              <p:cNvSpPr>
                <a:spLocks/>
              </p:cNvSpPr>
              <p:nvPr/>
            </p:nvSpPr>
            <p:spPr bwMode="auto">
              <a:xfrm>
                <a:off x="3557" y="2696"/>
                <a:ext cx="30" cy="175"/>
              </a:xfrm>
              <a:custGeom>
                <a:avLst/>
                <a:gdLst>
                  <a:gd name="T0" fmla="*/ 10 w 34"/>
                  <a:gd name="T1" fmla="*/ 3 h 203"/>
                  <a:gd name="T2" fmla="*/ 6 w 34"/>
                  <a:gd name="T3" fmla="*/ 3 h 203"/>
                  <a:gd name="T4" fmla="*/ 4 w 34"/>
                  <a:gd name="T5" fmla="*/ 6 h 203"/>
                  <a:gd name="T6" fmla="*/ 7 w 34"/>
                  <a:gd name="T7" fmla="*/ 12 h 203"/>
                  <a:gd name="T8" fmla="*/ 8 w 34"/>
                  <a:gd name="T9" fmla="*/ 25 h 203"/>
                  <a:gd name="T10" fmla="*/ 6 w 34"/>
                  <a:gd name="T11" fmla="*/ 33 h 203"/>
                  <a:gd name="T12" fmla="*/ 10 w 34"/>
                  <a:gd name="T13" fmla="*/ 44 h 203"/>
                  <a:gd name="T14" fmla="*/ 9 w 34"/>
                  <a:gd name="T15" fmla="*/ 46 h 203"/>
                  <a:gd name="T16" fmla="*/ 8 w 34"/>
                  <a:gd name="T17" fmla="*/ 52 h 203"/>
                  <a:gd name="T18" fmla="*/ 14 w 34"/>
                  <a:gd name="T19" fmla="*/ 53 h 203"/>
                  <a:gd name="T20" fmla="*/ 15 w 34"/>
                  <a:gd name="T21" fmla="*/ 59 h 203"/>
                  <a:gd name="T22" fmla="*/ 12 w 34"/>
                  <a:gd name="T23" fmla="*/ 65 h 203"/>
                  <a:gd name="T24" fmla="*/ 12 w 34"/>
                  <a:gd name="T25" fmla="*/ 72 h 203"/>
                  <a:gd name="T26" fmla="*/ 11 w 34"/>
                  <a:gd name="T27" fmla="*/ 79 h 203"/>
                  <a:gd name="T28" fmla="*/ 13 w 34"/>
                  <a:gd name="T29" fmla="*/ 86 h 203"/>
                  <a:gd name="T30" fmla="*/ 15 w 34"/>
                  <a:gd name="T31" fmla="*/ 91 h 203"/>
                  <a:gd name="T32" fmla="*/ 12 w 34"/>
                  <a:gd name="T33" fmla="*/ 91 h 203"/>
                  <a:gd name="T34" fmla="*/ 13 w 34"/>
                  <a:gd name="T35" fmla="*/ 96 h 203"/>
                  <a:gd name="T36" fmla="*/ 12 w 34"/>
                  <a:gd name="T37" fmla="*/ 111 h 203"/>
                  <a:gd name="T38" fmla="*/ 13 w 34"/>
                  <a:gd name="T39" fmla="*/ 104 h 203"/>
                  <a:gd name="T40" fmla="*/ 11 w 34"/>
                  <a:gd name="T41" fmla="*/ 102 h 203"/>
                  <a:gd name="T42" fmla="*/ 19 w 34"/>
                  <a:gd name="T43" fmla="*/ 100 h 203"/>
                  <a:gd name="T44" fmla="*/ 19 w 34"/>
                  <a:gd name="T45" fmla="*/ 98 h 203"/>
                  <a:gd name="T46" fmla="*/ 18 w 34"/>
                  <a:gd name="T47" fmla="*/ 93 h 203"/>
                  <a:gd name="T48" fmla="*/ 19 w 34"/>
                  <a:gd name="T49" fmla="*/ 89 h 203"/>
                  <a:gd name="T50" fmla="*/ 19 w 34"/>
                  <a:gd name="T51" fmla="*/ 81 h 203"/>
                  <a:gd name="T52" fmla="*/ 18 w 34"/>
                  <a:gd name="T53" fmla="*/ 75 h 203"/>
                  <a:gd name="T54" fmla="*/ 19 w 34"/>
                  <a:gd name="T55" fmla="*/ 75 h 203"/>
                  <a:gd name="T56" fmla="*/ 19 w 34"/>
                  <a:gd name="T57" fmla="*/ 73 h 203"/>
                  <a:gd name="T58" fmla="*/ 18 w 34"/>
                  <a:gd name="T59" fmla="*/ 68 h 203"/>
                  <a:gd name="T60" fmla="*/ 16 w 34"/>
                  <a:gd name="T61" fmla="*/ 63 h 203"/>
                  <a:gd name="T62" fmla="*/ 19 w 34"/>
                  <a:gd name="T63" fmla="*/ 62 h 203"/>
                  <a:gd name="T64" fmla="*/ 19 w 34"/>
                  <a:gd name="T65" fmla="*/ 56 h 203"/>
                  <a:gd name="T66" fmla="*/ 16 w 34"/>
                  <a:gd name="T67" fmla="*/ 53 h 203"/>
                  <a:gd name="T68" fmla="*/ 14 w 34"/>
                  <a:gd name="T69" fmla="*/ 46 h 203"/>
                  <a:gd name="T70" fmla="*/ 13 w 34"/>
                  <a:gd name="T71" fmla="*/ 35 h 203"/>
                  <a:gd name="T72" fmla="*/ 13 w 34"/>
                  <a:gd name="T73" fmla="*/ 33 h 203"/>
                  <a:gd name="T74" fmla="*/ 12 w 34"/>
                  <a:gd name="T75" fmla="*/ 21 h 203"/>
                  <a:gd name="T76" fmla="*/ 9 w 34"/>
                  <a:gd name="T77" fmla="*/ 25 h 203"/>
                  <a:gd name="T78" fmla="*/ 14 w 34"/>
                  <a:gd name="T79" fmla="*/ 20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 h="203">
                    <a:moveTo>
                      <a:pt x="24" y="17"/>
                    </a:moveTo>
                    <a:cubicBezTo>
                      <a:pt x="22" y="14"/>
                      <a:pt x="21" y="10"/>
                      <a:pt x="17" y="7"/>
                    </a:cubicBezTo>
                    <a:cubicBezTo>
                      <a:pt x="19" y="8"/>
                      <a:pt x="19" y="8"/>
                      <a:pt x="19" y="8"/>
                    </a:cubicBezTo>
                    <a:cubicBezTo>
                      <a:pt x="18" y="6"/>
                      <a:pt x="14" y="0"/>
                      <a:pt x="10" y="4"/>
                    </a:cubicBezTo>
                    <a:cubicBezTo>
                      <a:pt x="12" y="5"/>
                      <a:pt x="12" y="5"/>
                      <a:pt x="12" y="5"/>
                    </a:cubicBezTo>
                    <a:cubicBezTo>
                      <a:pt x="16" y="9"/>
                      <a:pt x="8" y="8"/>
                      <a:pt x="7" y="11"/>
                    </a:cubicBezTo>
                    <a:cubicBezTo>
                      <a:pt x="8" y="15"/>
                      <a:pt x="17" y="17"/>
                      <a:pt x="15" y="21"/>
                    </a:cubicBezTo>
                    <a:cubicBezTo>
                      <a:pt x="15" y="22"/>
                      <a:pt x="13" y="22"/>
                      <a:pt x="11" y="22"/>
                    </a:cubicBezTo>
                    <a:cubicBezTo>
                      <a:pt x="10" y="25"/>
                      <a:pt x="17" y="26"/>
                      <a:pt x="18" y="29"/>
                    </a:cubicBezTo>
                    <a:cubicBezTo>
                      <a:pt x="0" y="30"/>
                      <a:pt x="23" y="39"/>
                      <a:pt x="12" y="45"/>
                    </a:cubicBezTo>
                    <a:cubicBezTo>
                      <a:pt x="13" y="48"/>
                      <a:pt x="12" y="52"/>
                      <a:pt x="15" y="56"/>
                    </a:cubicBezTo>
                    <a:cubicBezTo>
                      <a:pt x="11" y="54"/>
                      <a:pt x="15" y="60"/>
                      <a:pt x="10" y="59"/>
                    </a:cubicBezTo>
                    <a:cubicBezTo>
                      <a:pt x="20" y="60"/>
                      <a:pt x="6" y="71"/>
                      <a:pt x="19" y="72"/>
                    </a:cubicBezTo>
                    <a:cubicBezTo>
                      <a:pt x="15" y="77"/>
                      <a:pt x="20" y="72"/>
                      <a:pt x="17" y="79"/>
                    </a:cubicBezTo>
                    <a:cubicBezTo>
                      <a:pt x="15" y="79"/>
                      <a:pt x="15" y="77"/>
                      <a:pt x="15" y="77"/>
                    </a:cubicBezTo>
                    <a:cubicBezTo>
                      <a:pt x="12" y="80"/>
                      <a:pt x="20" y="81"/>
                      <a:pt x="15" y="83"/>
                    </a:cubicBezTo>
                    <a:cubicBezTo>
                      <a:pt x="14" y="88"/>
                      <a:pt x="18" y="84"/>
                      <a:pt x="22" y="87"/>
                    </a:cubicBezTo>
                    <a:cubicBezTo>
                      <a:pt x="20" y="92"/>
                      <a:pt x="18" y="91"/>
                      <a:pt x="13" y="94"/>
                    </a:cubicBezTo>
                    <a:cubicBezTo>
                      <a:pt x="19" y="94"/>
                      <a:pt x="16" y="98"/>
                      <a:pt x="20" y="100"/>
                    </a:cubicBezTo>
                    <a:cubicBezTo>
                      <a:pt x="20" y="100"/>
                      <a:pt x="21" y="96"/>
                      <a:pt x="23" y="98"/>
                    </a:cubicBezTo>
                    <a:cubicBezTo>
                      <a:pt x="23" y="105"/>
                      <a:pt x="28" y="103"/>
                      <a:pt x="29" y="109"/>
                    </a:cubicBezTo>
                    <a:cubicBezTo>
                      <a:pt x="23" y="112"/>
                      <a:pt x="29" y="103"/>
                      <a:pt x="24" y="108"/>
                    </a:cubicBezTo>
                    <a:cubicBezTo>
                      <a:pt x="21" y="105"/>
                      <a:pt x="21" y="102"/>
                      <a:pt x="16" y="100"/>
                    </a:cubicBezTo>
                    <a:cubicBezTo>
                      <a:pt x="16" y="105"/>
                      <a:pt x="17" y="111"/>
                      <a:pt x="20" y="117"/>
                    </a:cubicBezTo>
                    <a:cubicBezTo>
                      <a:pt x="19" y="120"/>
                      <a:pt x="16" y="115"/>
                      <a:pt x="16" y="117"/>
                    </a:cubicBezTo>
                    <a:cubicBezTo>
                      <a:pt x="13" y="123"/>
                      <a:pt x="23" y="126"/>
                      <a:pt x="20" y="130"/>
                    </a:cubicBezTo>
                    <a:cubicBezTo>
                      <a:pt x="16" y="129"/>
                      <a:pt x="16" y="129"/>
                      <a:pt x="16" y="129"/>
                    </a:cubicBezTo>
                    <a:cubicBezTo>
                      <a:pt x="21" y="132"/>
                      <a:pt x="16" y="139"/>
                      <a:pt x="18" y="144"/>
                    </a:cubicBezTo>
                    <a:cubicBezTo>
                      <a:pt x="20" y="143"/>
                      <a:pt x="21" y="143"/>
                      <a:pt x="22" y="143"/>
                    </a:cubicBezTo>
                    <a:cubicBezTo>
                      <a:pt x="14" y="143"/>
                      <a:pt x="27" y="150"/>
                      <a:pt x="21" y="155"/>
                    </a:cubicBezTo>
                    <a:cubicBezTo>
                      <a:pt x="26" y="155"/>
                      <a:pt x="30" y="159"/>
                      <a:pt x="30" y="163"/>
                    </a:cubicBezTo>
                    <a:cubicBezTo>
                      <a:pt x="29" y="164"/>
                      <a:pt x="26" y="163"/>
                      <a:pt x="25" y="163"/>
                    </a:cubicBezTo>
                    <a:cubicBezTo>
                      <a:pt x="28" y="158"/>
                      <a:pt x="19" y="159"/>
                      <a:pt x="16" y="155"/>
                    </a:cubicBezTo>
                    <a:cubicBezTo>
                      <a:pt x="19" y="158"/>
                      <a:pt x="16" y="163"/>
                      <a:pt x="20" y="166"/>
                    </a:cubicBezTo>
                    <a:cubicBezTo>
                      <a:pt x="16" y="165"/>
                      <a:pt x="16" y="165"/>
                      <a:pt x="16" y="165"/>
                    </a:cubicBezTo>
                    <a:cubicBezTo>
                      <a:pt x="15" y="170"/>
                      <a:pt x="26" y="169"/>
                      <a:pt x="22" y="174"/>
                    </a:cubicBezTo>
                    <a:cubicBezTo>
                      <a:pt x="18" y="173"/>
                      <a:pt x="18" y="173"/>
                      <a:pt x="18" y="173"/>
                    </a:cubicBezTo>
                    <a:cubicBezTo>
                      <a:pt x="19" y="183"/>
                      <a:pt x="13" y="194"/>
                      <a:pt x="20" y="202"/>
                    </a:cubicBezTo>
                    <a:cubicBezTo>
                      <a:pt x="23" y="203"/>
                      <a:pt x="29" y="199"/>
                      <a:pt x="31" y="198"/>
                    </a:cubicBezTo>
                    <a:cubicBezTo>
                      <a:pt x="29" y="194"/>
                      <a:pt x="24" y="191"/>
                      <a:pt x="22" y="188"/>
                    </a:cubicBezTo>
                    <a:cubicBezTo>
                      <a:pt x="27" y="188"/>
                      <a:pt x="27" y="188"/>
                      <a:pt x="27" y="188"/>
                    </a:cubicBezTo>
                    <a:cubicBezTo>
                      <a:pt x="24" y="187"/>
                      <a:pt x="22" y="183"/>
                      <a:pt x="19" y="185"/>
                    </a:cubicBezTo>
                    <a:cubicBezTo>
                      <a:pt x="16" y="182"/>
                      <a:pt x="23" y="183"/>
                      <a:pt x="20" y="180"/>
                    </a:cubicBezTo>
                    <a:cubicBezTo>
                      <a:pt x="26" y="180"/>
                      <a:pt x="26" y="182"/>
                      <a:pt x="31" y="182"/>
                    </a:cubicBezTo>
                    <a:cubicBezTo>
                      <a:pt x="28" y="179"/>
                      <a:pt x="28" y="179"/>
                      <a:pt x="28" y="179"/>
                    </a:cubicBezTo>
                    <a:cubicBezTo>
                      <a:pt x="30" y="180"/>
                      <a:pt x="30" y="177"/>
                      <a:pt x="32" y="178"/>
                    </a:cubicBezTo>
                    <a:cubicBezTo>
                      <a:pt x="25" y="173"/>
                      <a:pt x="34" y="171"/>
                      <a:pt x="31" y="165"/>
                    </a:cubicBezTo>
                    <a:cubicBezTo>
                      <a:pt x="30" y="168"/>
                      <a:pt x="30" y="168"/>
                      <a:pt x="30" y="168"/>
                    </a:cubicBezTo>
                    <a:cubicBezTo>
                      <a:pt x="27" y="168"/>
                      <a:pt x="28" y="167"/>
                      <a:pt x="27" y="165"/>
                    </a:cubicBezTo>
                    <a:cubicBezTo>
                      <a:pt x="31" y="164"/>
                      <a:pt x="30" y="163"/>
                      <a:pt x="32" y="160"/>
                    </a:cubicBezTo>
                    <a:cubicBezTo>
                      <a:pt x="30" y="158"/>
                      <a:pt x="25" y="156"/>
                      <a:pt x="25" y="153"/>
                    </a:cubicBezTo>
                    <a:cubicBezTo>
                      <a:pt x="30" y="154"/>
                      <a:pt x="28" y="148"/>
                      <a:pt x="32" y="147"/>
                    </a:cubicBezTo>
                    <a:cubicBezTo>
                      <a:pt x="27" y="146"/>
                      <a:pt x="30" y="141"/>
                      <a:pt x="27" y="140"/>
                    </a:cubicBezTo>
                    <a:cubicBezTo>
                      <a:pt x="26" y="139"/>
                      <a:pt x="26" y="136"/>
                      <a:pt x="29" y="136"/>
                    </a:cubicBezTo>
                    <a:cubicBezTo>
                      <a:pt x="30" y="138"/>
                      <a:pt x="30" y="138"/>
                      <a:pt x="30" y="138"/>
                    </a:cubicBezTo>
                    <a:cubicBezTo>
                      <a:pt x="31" y="136"/>
                      <a:pt x="31" y="136"/>
                      <a:pt x="31" y="136"/>
                    </a:cubicBezTo>
                    <a:cubicBezTo>
                      <a:pt x="32" y="136"/>
                      <a:pt x="32" y="136"/>
                      <a:pt x="32" y="136"/>
                    </a:cubicBezTo>
                    <a:cubicBezTo>
                      <a:pt x="32" y="135"/>
                      <a:pt x="28" y="135"/>
                      <a:pt x="31" y="133"/>
                    </a:cubicBezTo>
                    <a:cubicBezTo>
                      <a:pt x="32" y="133"/>
                      <a:pt x="32" y="134"/>
                      <a:pt x="33" y="134"/>
                    </a:cubicBezTo>
                    <a:cubicBezTo>
                      <a:pt x="33" y="130"/>
                      <a:pt x="24" y="127"/>
                      <a:pt x="29" y="124"/>
                    </a:cubicBezTo>
                    <a:cubicBezTo>
                      <a:pt x="26" y="123"/>
                      <a:pt x="26" y="118"/>
                      <a:pt x="20" y="120"/>
                    </a:cubicBezTo>
                    <a:cubicBezTo>
                      <a:pt x="22" y="118"/>
                      <a:pt x="27" y="119"/>
                      <a:pt x="26" y="115"/>
                    </a:cubicBezTo>
                    <a:cubicBezTo>
                      <a:pt x="21" y="113"/>
                      <a:pt x="28" y="111"/>
                      <a:pt x="25" y="109"/>
                    </a:cubicBezTo>
                    <a:cubicBezTo>
                      <a:pt x="30" y="112"/>
                      <a:pt x="26" y="109"/>
                      <a:pt x="31" y="112"/>
                    </a:cubicBezTo>
                    <a:cubicBezTo>
                      <a:pt x="33" y="109"/>
                      <a:pt x="26" y="106"/>
                      <a:pt x="27" y="102"/>
                    </a:cubicBezTo>
                    <a:cubicBezTo>
                      <a:pt x="31" y="101"/>
                      <a:pt x="31" y="101"/>
                      <a:pt x="31" y="101"/>
                    </a:cubicBezTo>
                    <a:cubicBezTo>
                      <a:pt x="29" y="99"/>
                      <a:pt x="25" y="98"/>
                      <a:pt x="29" y="96"/>
                    </a:cubicBezTo>
                    <a:cubicBezTo>
                      <a:pt x="26" y="96"/>
                      <a:pt x="26" y="96"/>
                      <a:pt x="26" y="96"/>
                    </a:cubicBezTo>
                    <a:cubicBezTo>
                      <a:pt x="28" y="93"/>
                      <a:pt x="26" y="90"/>
                      <a:pt x="30" y="86"/>
                    </a:cubicBezTo>
                    <a:cubicBezTo>
                      <a:pt x="23" y="83"/>
                      <a:pt x="23" y="83"/>
                      <a:pt x="23" y="83"/>
                    </a:cubicBezTo>
                    <a:cubicBezTo>
                      <a:pt x="30" y="78"/>
                      <a:pt x="24" y="72"/>
                      <a:pt x="18" y="68"/>
                    </a:cubicBezTo>
                    <a:cubicBezTo>
                      <a:pt x="18" y="67"/>
                      <a:pt x="19" y="64"/>
                      <a:pt x="21" y="64"/>
                    </a:cubicBezTo>
                    <a:cubicBezTo>
                      <a:pt x="23" y="66"/>
                      <a:pt x="23" y="66"/>
                      <a:pt x="23" y="66"/>
                    </a:cubicBezTo>
                    <a:cubicBezTo>
                      <a:pt x="23" y="63"/>
                      <a:pt x="27" y="60"/>
                      <a:pt x="22" y="59"/>
                    </a:cubicBezTo>
                    <a:cubicBezTo>
                      <a:pt x="20" y="56"/>
                      <a:pt x="25" y="57"/>
                      <a:pt x="26" y="55"/>
                    </a:cubicBezTo>
                    <a:cubicBezTo>
                      <a:pt x="18" y="50"/>
                      <a:pt x="32" y="39"/>
                      <a:pt x="20" y="38"/>
                    </a:cubicBezTo>
                    <a:cubicBezTo>
                      <a:pt x="20" y="40"/>
                      <a:pt x="17" y="44"/>
                      <a:pt x="18" y="48"/>
                    </a:cubicBezTo>
                    <a:cubicBezTo>
                      <a:pt x="17" y="47"/>
                      <a:pt x="14" y="48"/>
                      <a:pt x="14" y="46"/>
                    </a:cubicBezTo>
                    <a:cubicBezTo>
                      <a:pt x="13" y="42"/>
                      <a:pt x="18" y="40"/>
                      <a:pt x="16" y="36"/>
                    </a:cubicBezTo>
                    <a:cubicBezTo>
                      <a:pt x="23" y="36"/>
                      <a:pt x="23" y="36"/>
                      <a:pt x="23" y="36"/>
                    </a:cubicBezTo>
                    <a:cubicBezTo>
                      <a:pt x="31" y="29"/>
                      <a:pt x="13" y="23"/>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89" name="Freeform 784">
                <a:extLst>
                  <a:ext uri="{FF2B5EF4-FFF2-40B4-BE49-F238E27FC236}">
                    <a16:creationId xmlns:a16="http://schemas.microsoft.com/office/drawing/2014/main" id="{22FA2FA1-6ABF-4E51-9A17-E5B3B38693AC}"/>
                  </a:ext>
                </a:extLst>
              </p:cNvPr>
              <p:cNvSpPr>
                <a:spLocks/>
              </p:cNvSpPr>
              <p:nvPr/>
            </p:nvSpPr>
            <p:spPr bwMode="auto">
              <a:xfrm>
                <a:off x="3578" y="2753"/>
                <a:ext cx="3" cy="3"/>
              </a:xfrm>
              <a:custGeom>
                <a:avLst/>
                <a:gdLst>
                  <a:gd name="T0" fmla="*/ 0 w 4"/>
                  <a:gd name="T1" fmla="*/ 3 h 3"/>
                  <a:gd name="T2" fmla="*/ 2 w 4"/>
                  <a:gd name="T3" fmla="*/ 0 h 3"/>
                  <a:gd name="T4" fmla="*/ 1 w 4"/>
                  <a:gd name="T5" fmla="*/ 1 h 3"/>
                  <a:gd name="T6" fmla="*/ 0 w 4"/>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0" y="3"/>
                    </a:moveTo>
                    <a:cubicBezTo>
                      <a:pt x="4" y="0"/>
                      <a:pt x="4" y="0"/>
                      <a:pt x="4" y="0"/>
                    </a:cubicBezTo>
                    <a:cubicBezTo>
                      <a:pt x="1" y="1"/>
                      <a:pt x="1" y="1"/>
                      <a:pt x="1" y="1"/>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90" name="Freeform 785">
                <a:extLst>
                  <a:ext uri="{FF2B5EF4-FFF2-40B4-BE49-F238E27FC236}">
                    <a16:creationId xmlns:a16="http://schemas.microsoft.com/office/drawing/2014/main" id="{24E77EDD-E835-4BB9-8149-466F5B03346E}"/>
                  </a:ext>
                </a:extLst>
              </p:cNvPr>
              <p:cNvSpPr>
                <a:spLocks/>
              </p:cNvSpPr>
              <p:nvPr/>
            </p:nvSpPr>
            <p:spPr bwMode="auto">
              <a:xfrm>
                <a:off x="3577" y="2753"/>
                <a:ext cx="2" cy="1"/>
              </a:xfrm>
              <a:custGeom>
                <a:avLst/>
                <a:gdLst>
                  <a:gd name="T0" fmla="*/ 2 w 2"/>
                  <a:gd name="T1" fmla="*/ 1 h 2"/>
                  <a:gd name="T2" fmla="*/ 0 w 2"/>
                  <a:gd name="T3" fmla="*/ 0 h 2"/>
                  <a:gd name="T4" fmla="*/ 1 w 2"/>
                  <a:gd name="T5" fmla="*/ 1 h 2"/>
                  <a:gd name="T6" fmla="*/ 2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cubicBezTo>
                      <a:pt x="0" y="0"/>
                      <a:pt x="0" y="0"/>
                      <a:pt x="0" y="0"/>
                    </a:cubicBezTo>
                    <a:cubicBezTo>
                      <a:pt x="0" y="0"/>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91" name="Freeform 786">
                <a:extLst>
                  <a:ext uri="{FF2B5EF4-FFF2-40B4-BE49-F238E27FC236}">
                    <a16:creationId xmlns:a16="http://schemas.microsoft.com/office/drawing/2014/main" id="{68E7D818-DB5E-463C-BE1F-15269CAD5503}"/>
                  </a:ext>
                </a:extLst>
              </p:cNvPr>
              <p:cNvSpPr>
                <a:spLocks/>
              </p:cNvSpPr>
              <p:nvPr/>
            </p:nvSpPr>
            <p:spPr bwMode="auto">
              <a:xfrm>
                <a:off x="3575" y="2697"/>
                <a:ext cx="2" cy="3"/>
              </a:xfrm>
              <a:custGeom>
                <a:avLst/>
                <a:gdLst>
                  <a:gd name="T0" fmla="*/ 1 w 2"/>
                  <a:gd name="T1" fmla="*/ 3 h 3"/>
                  <a:gd name="T2" fmla="*/ 1 w 2"/>
                  <a:gd name="T3" fmla="*/ 0 h 3"/>
                  <a:gd name="T4" fmla="*/ 1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1" y="3"/>
                    </a:moveTo>
                    <a:cubicBezTo>
                      <a:pt x="1" y="3"/>
                      <a:pt x="2" y="1"/>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92" name="Freeform 787">
                <a:extLst>
                  <a:ext uri="{FF2B5EF4-FFF2-40B4-BE49-F238E27FC236}">
                    <a16:creationId xmlns:a16="http://schemas.microsoft.com/office/drawing/2014/main" id="{3308BF48-2792-474B-85B9-0260DB018209}"/>
                  </a:ext>
                </a:extLst>
              </p:cNvPr>
              <p:cNvSpPr>
                <a:spLocks/>
              </p:cNvSpPr>
              <p:nvPr/>
            </p:nvSpPr>
            <p:spPr bwMode="auto">
              <a:xfrm>
                <a:off x="3574" y="2697"/>
                <a:ext cx="1" cy="2"/>
              </a:xfrm>
              <a:custGeom>
                <a:avLst/>
                <a:gdLst>
                  <a:gd name="T0" fmla="*/ 1 w 1"/>
                  <a:gd name="T1" fmla="*/ 0 h 2"/>
                  <a:gd name="T2" fmla="*/ 0 w 1"/>
                  <a:gd name="T3" fmla="*/ 1 h 2"/>
                  <a:gd name="T4" fmla="*/ 0 w 1"/>
                  <a:gd name="T5" fmla="*/ 2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1"/>
                    </a:lnTo>
                    <a:lnTo>
                      <a:pt x="0"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93" name="Freeform 788">
                <a:extLst>
                  <a:ext uri="{FF2B5EF4-FFF2-40B4-BE49-F238E27FC236}">
                    <a16:creationId xmlns:a16="http://schemas.microsoft.com/office/drawing/2014/main" id="{1D06E992-B61E-4191-AA49-EE516525A5DF}"/>
                  </a:ext>
                </a:extLst>
              </p:cNvPr>
              <p:cNvSpPr>
                <a:spLocks/>
              </p:cNvSpPr>
              <p:nvPr/>
            </p:nvSpPr>
            <p:spPr bwMode="auto">
              <a:xfrm>
                <a:off x="3556" y="2606"/>
                <a:ext cx="23" cy="91"/>
              </a:xfrm>
              <a:custGeom>
                <a:avLst/>
                <a:gdLst>
                  <a:gd name="T0" fmla="*/ 9 w 26"/>
                  <a:gd name="T1" fmla="*/ 9 h 106"/>
                  <a:gd name="T2" fmla="*/ 5 w 26"/>
                  <a:gd name="T3" fmla="*/ 7 h 106"/>
                  <a:gd name="T4" fmla="*/ 9 w 26"/>
                  <a:gd name="T5" fmla="*/ 5 h 106"/>
                  <a:gd name="T6" fmla="*/ 4 w 26"/>
                  <a:gd name="T7" fmla="*/ 2 h 106"/>
                  <a:gd name="T8" fmla="*/ 6 w 26"/>
                  <a:gd name="T9" fmla="*/ 28 h 106"/>
                  <a:gd name="T10" fmla="*/ 4 w 26"/>
                  <a:gd name="T11" fmla="*/ 27 h 106"/>
                  <a:gd name="T12" fmla="*/ 8 w 26"/>
                  <a:gd name="T13" fmla="*/ 37 h 106"/>
                  <a:gd name="T14" fmla="*/ 4 w 26"/>
                  <a:gd name="T15" fmla="*/ 37 h 106"/>
                  <a:gd name="T16" fmla="*/ 4 w 26"/>
                  <a:gd name="T17" fmla="*/ 43 h 106"/>
                  <a:gd name="T18" fmla="*/ 7 w 26"/>
                  <a:gd name="T19" fmla="*/ 43 h 106"/>
                  <a:gd name="T20" fmla="*/ 6 w 26"/>
                  <a:gd name="T21" fmla="*/ 45 h 106"/>
                  <a:gd name="T22" fmla="*/ 7 w 26"/>
                  <a:gd name="T23" fmla="*/ 44 h 106"/>
                  <a:gd name="T24" fmla="*/ 7 w 26"/>
                  <a:gd name="T25" fmla="*/ 48 h 106"/>
                  <a:gd name="T26" fmla="*/ 6 w 26"/>
                  <a:gd name="T27" fmla="*/ 47 h 106"/>
                  <a:gd name="T28" fmla="*/ 8 w 26"/>
                  <a:gd name="T29" fmla="*/ 50 h 106"/>
                  <a:gd name="T30" fmla="*/ 4 w 26"/>
                  <a:gd name="T31" fmla="*/ 50 h 106"/>
                  <a:gd name="T32" fmla="*/ 9 w 26"/>
                  <a:gd name="T33" fmla="*/ 57 h 106"/>
                  <a:gd name="T34" fmla="*/ 11 w 26"/>
                  <a:gd name="T35" fmla="*/ 58 h 106"/>
                  <a:gd name="T36" fmla="*/ 10 w 26"/>
                  <a:gd name="T37" fmla="*/ 52 h 106"/>
                  <a:gd name="T38" fmla="*/ 10 w 26"/>
                  <a:gd name="T39" fmla="*/ 52 h 106"/>
                  <a:gd name="T40" fmla="*/ 9 w 26"/>
                  <a:gd name="T41" fmla="*/ 48 h 106"/>
                  <a:gd name="T42" fmla="*/ 12 w 26"/>
                  <a:gd name="T43" fmla="*/ 50 h 106"/>
                  <a:gd name="T44" fmla="*/ 13 w 26"/>
                  <a:gd name="T45" fmla="*/ 44 h 106"/>
                  <a:gd name="T46" fmla="*/ 14 w 26"/>
                  <a:gd name="T47" fmla="*/ 44 h 106"/>
                  <a:gd name="T48" fmla="*/ 13 w 26"/>
                  <a:gd name="T49" fmla="*/ 42 h 106"/>
                  <a:gd name="T50" fmla="*/ 11 w 26"/>
                  <a:gd name="T51" fmla="*/ 43 h 106"/>
                  <a:gd name="T52" fmla="*/ 7 w 26"/>
                  <a:gd name="T53" fmla="*/ 42 h 106"/>
                  <a:gd name="T54" fmla="*/ 8 w 26"/>
                  <a:gd name="T55" fmla="*/ 39 h 106"/>
                  <a:gd name="T56" fmla="*/ 11 w 26"/>
                  <a:gd name="T57" fmla="*/ 40 h 106"/>
                  <a:gd name="T58" fmla="*/ 9 w 26"/>
                  <a:gd name="T59" fmla="*/ 39 h 106"/>
                  <a:gd name="T60" fmla="*/ 13 w 26"/>
                  <a:gd name="T61" fmla="*/ 38 h 106"/>
                  <a:gd name="T62" fmla="*/ 10 w 26"/>
                  <a:gd name="T63" fmla="*/ 37 h 106"/>
                  <a:gd name="T64" fmla="*/ 9 w 26"/>
                  <a:gd name="T65" fmla="*/ 26 h 106"/>
                  <a:gd name="T66" fmla="*/ 11 w 26"/>
                  <a:gd name="T67" fmla="*/ 28 h 106"/>
                  <a:gd name="T68" fmla="*/ 9 w 26"/>
                  <a:gd name="T69" fmla="*/ 25 h 106"/>
                  <a:gd name="T70" fmla="*/ 10 w 26"/>
                  <a:gd name="T71" fmla="*/ 18 h 106"/>
                  <a:gd name="T72" fmla="*/ 8 w 26"/>
                  <a:gd name="T73" fmla="*/ 19 h 106"/>
                  <a:gd name="T74" fmla="*/ 9 w 26"/>
                  <a:gd name="T75" fmla="*/ 12 h 106"/>
                  <a:gd name="T76" fmla="*/ 9 w 26"/>
                  <a:gd name="T77" fmla="*/ 12 h 106"/>
                  <a:gd name="T78" fmla="*/ 4 w 26"/>
                  <a:gd name="T79" fmla="*/ 9 h 106"/>
                  <a:gd name="T80" fmla="*/ 9 w 26"/>
                  <a:gd name="T81" fmla="*/ 9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106">
                    <a:moveTo>
                      <a:pt x="14" y="18"/>
                    </a:moveTo>
                    <a:cubicBezTo>
                      <a:pt x="9" y="13"/>
                      <a:pt x="9" y="13"/>
                      <a:pt x="9" y="13"/>
                    </a:cubicBezTo>
                    <a:cubicBezTo>
                      <a:pt x="11" y="12"/>
                      <a:pt x="9" y="7"/>
                      <a:pt x="13" y="9"/>
                    </a:cubicBezTo>
                    <a:cubicBezTo>
                      <a:pt x="7" y="6"/>
                      <a:pt x="13" y="0"/>
                      <a:pt x="5" y="2"/>
                    </a:cubicBezTo>
                    <a:cubicBezTo>
                      <a:pt x="7" y="16"/>
                      <a:pt x="2" y="36"/>
                      <a:pt x="10" y="52"/>
                    </a:cubicBezTo>
                    <a:cubicBezTo>
                      <a:pt x="6" y="49"/>
                      <a:pt x="6" y="49"/>
                      <a:pt x="6" y="49"/>
                    </a:cubicBezTo>
                    <a:cubicBezTo>
                      <a:pt x="13" y="58"/>
                      <a:pt x="0" y="61"/>
                      <a:pt x="12" y="68"/>
                    </a:cubicBezTo>
                    <a:cubicBezTo>
                      <a:pt x="6" y="67"/>
                      <a:pt x="6" y="67"/>
                      <a:pt x="6" y="67"/>
                    </a:cubicBezTo>
                    <a:cubicBezTo>
                      <a:pt x="4" y="71"/>
                      <a:pt x="15" y="74"/>
                      <a:pt x="8" y="79"/>
                    </a:cubicBezTo>
                    <a:cubicBezTo>
                      <a:pt x="11" y="78"/>
                      <a:pt x="11" y="78"/>
                      <a:pt x="11" y="78"/>
                    </a:cubicBezTo>
                    <a:cubicBezTo>
                      <a:pt x="11" y="79"/>
                      <a:pt x="10" y="80"/>
                      <a:pt x="10" y="81"/>
                    </a:cubicBezTo>
                    <a:cubicBezTo>
                      <a:pt x="11" y="80"/>
                      <a:pt x="11" y="80"/>
                      <a:pt x="11" y="80"/>
                    </a:cubicBezTo>
                    <a:cubicBezTo>
                      <a:pt x="13" y="83"/>
                      <a:pt x="13" y="85"/>
                      <a:pt x="11" y="88"/>
                    </a:cubicBezTo>
                    <a:cubicBezTo>
                      <a:pt x="9" y="88"/>
                      <a:pt x="11" y="86"/>
                      <a:pt x="10" y="86"/>
                    </a:cubicBezTo>
                    <a:cubicBezTo>
                      <a:pt x="8" y="87"/>
                      <a:pt x="12" y="89"/>
                      <a:pt x="12" y="91"/>
                    </a:cubicBezTo>
                    <a:cubicBezTo>
                      <a:pt x="10" y="93"/>
                      <a:pt x="9" y="91"/>
                      <a:pt x="8" y="91"/>
                    </a:cubicBezTo>
                    <a:cubicBezTo>
                      <a:pt x="11" y="97"/>
                      <a:pt x="5" y="101"/>
                      <a:pt x="14" y="105"/>
                    </a:cubicBezTo>
                    <a:cubicBezTo>
                      <a:pt x="16" y="105"/>
                      <a:pt x="17" y="103"/>
                      <a:pt x="18" y="106"/>
                    </a:cubicBezTo>
                    <a:cubicBezTo>
                      <a:pt x="21" y="101"/>
                      <a:pt x="17" y="98"/>
                      <a:pt x="15" y="94"/>
                    </a:cubicBezTo>
                    <a:cubicBezTo>
                      <a:pt x="15" y="95"/>
                      <a:pt x="15" y="95"/>
                      <a:pt x="15" y="95"/>
                    </a:cubicBezTo>
                    <a:cubicBezTo>
                      <a:pt x="5" y="92"/>
                      <a:pt x="17" y="93"/>
                      <a:pt x="13" y="88"/>
                    </a:cubicBezTo>
                    <a:cubicBezTo>
                      <a:pt x="17" y="89"/>
                      <a:pt x="17" y="91"/>
                      <a:pt x="19" y="92"/>
                    </a:cubicBezTo>
                    <a:cubicBezTo>
                      <a:pt x="26" y="86"/>
                      <a:pt x="13" y="84"/>
                      <a:pt x="22" y="80"/>
                    </a:cubicBezTo>
                    <a:cubicBezTo>
                      <a:pt x="23" y="80"/>
                      <a:pt x="23" y="80"/>
                      <a:pt x="23" y="80"/>
                    </a:cubicBezTo>
                    <a:cubicBezTo>
                      <a:pt x="23" y="79"/>
                      <a:pt x="22" y="78"/>
                      <a:pt x="21" y="77"/>
                    </a:cubicBezTo>
                    <a:cubicBezTo>
                      <a:pt x="20" y="77"/>
                      <a:pt x="19" y="78"/>
                      <a:pt x="18" y="79"/>
                    </a:cubicBezTo>
                    <a:cubicBezTo>
                      <a:pt x="17" y="78"/>
                      <a:pt x="13" y="77"/>
                      <a:pt x="11" y="77"/>
                    </a:cubicBezTo>
                    <a:cubicBezTo>
                      <a:pt x="16" y="75"/>
                      <a:pt x="9" y="75"/>
                      <a:pt x="12" y="72"/>
                    </a:cubicBezTo>
                    <a:cubicBezTo>
                      <a:pt x="15" y="72"/>
                      <a:pt x="15" y="74"/>
                      <a:pt x="17" y="75"/>
                    </a:cubicBezTo>
                    <a:cubicBezTo>
                      <a:pt x="14" y="72"/>
                      <a:pt x="14" y="72"/>
                      <a:pt x="14" y="72"/>
                    </a:cubicBezTo>
                    <a:cubicBezTo>
                      <a:pt x="14" y="70"/>
                      <a:pt x="19" y="70"/>
                      <a:pt x="21" y="69"/>
                    </a:cubicBezTo>
                    <a:cubicBezTo>
                      <a:pt x="18" y="66"/>
                      <a:pt x="19" y="70"/>
                      <a:pt x="15" y="68"/>
                    </a:cubicBezTo>
                    <a:cubicBezTo>
                      <a:pt x="19" y="65"/>
                      <a:pt x="18" y="53"/>
                      <a:pt x="14" y="48"/>
                    </a:cubicBezTo>
                    <a:cubicBezTo>
                      <a:pt x="15" y="50"/>
                      <a:pt x="18" y="48"/>
                      <a:pt x="18" y="51"/>
                    </a:cubicBezTo>
                    <a:cubicBezTo>
                      <a:pt x="18" y="50"/>
                      <a:pt x="16" y="47"/>
                      <a:pt x="14" y="47"/>
                    </a:cubicBezTo>
                    <a:cubicBezTo>
                      <a:pt x="11" y="43"/>
                      <a:pt x="13" y="38"/>
                      <a:pt x="15" y="34"/>
                    </a:cubicBezTo>
                    <a:cubicBezTo>
                      <a:pt x="12" y="35"/>
                      <a:pt x="12" y="35"/>
                      <a:pt x="12" y="35"/>
                    </a:cubicBezTo>
                    <a:cubicBezTo>
                      <a:pt x="7" y="32"/>
                      <a:pt x="16" y="28"/>
                      <a:pt x="13" y="22"/>
                    </a:cubicBezTo>
                    <a:cubicBezTo>
                      <a:pt x="13" y="22"/>
                      <a:pt x="13" y="22"/>
                      <a:pt x="13" y="22"/>
                    </a:cubicBezTo>
                    <a:cubicBezTo>
                      <a:pt x="12" y="20"/>
                      <a:pt x="5" y="19"/>
                      <a:pt x="7" y="16"/>
                    </a:cubicBezTo>
                    <a:cubicBezTo>
                      <a:pt x="10" y="17"/>
                      <a:pt x="10"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94" name="Freeform 789">
                <a:extLst>
                  <a:ext uri="{FF2B5EF4-FFF2-40B4-BE49-F238E27FC236}">
                    <a16:creationId xmlns:a16="http://schemas.microsoft.com/office/drawing/2014/main" id="{B67513B4-B5E7-4F3B-83D5-434CF94EB908}"/>
                  </a:ext>
                </a:extLst>
              </p:cNvPr>
              <p:cNvSpPr>
                <a:spLocks/>
              </p:cNvSpPr>
              <p:nvPr/>
            </p:nvSpPr>
            <p:spPr bwMode="auto">
              <a:xfrm>
                <a:off x="3559" y="2603"/>
                <a:ext cx="8" cy="4"/>
              </a:xfrm>
              <a:custGeom>
                <a:avLst/>
                <a:gdLst>
                  <a:gd name="T0" fmla="*/ 4 w 9"/>
                  <a:gd name="T1" fmla="*/ 2 h 5"/>
                  <a:gd name="T2" fmla="*/ 4 w 9"/>
                  <a:gd name="T3" fmla="*/ 2 h 5"/>
                  <a:gd name="T4" fmla="*/ 1 w 9"/>
                  <a:gd name="T5" fmla="*/ 1 h 5"/>
                  <a:gd name="T6" fmla="*/ 3 w 9"/>
                  <a:gd name="T7" fmla="*/ 2 h 5"/>
                  <a:gd name="T8" fmla="*/ 4 w 9"/>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4" y="3"/>
                    </a:moveTo>
                    <a:cubicBezTo>
                      <a:pt x="8" y="5"/>
                      <a:pt x="8" y="5"/>
                      <a:pt x="8" y="5"/>
                    </a:cubicBezTo>
                    <a:cubicBezTo>
                      <a:pt x="9" y="3"/>
                      <a:pt x="4" y="0"/>
                      <a:pt x="1" y="1"/>
                    </a:cubicBezTo>
                    <a:cubicBezTo>
                      <a:pt x="2" y="2"/>
                      <a:pt x="0" y="4"/>
                      <a:pt x="3" y="4"/>
                    </a:cubicBezTo>
                    <a:cubicBezTo>
                      <a:pt x="3" y="4"/>
                      <a:pt x="5" y="4"/>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95" name="Freeform 790">
                <a:extLst>
                  <a:ext uri="{FF2B5EF4-FFF2-40B4-BE49-F238E27FC236}">
                    <a16:creationId xmlns:a16="http://schemas.microsoft.com/office/drawing/2014/main" id="{023EEB29-70F7-488D-96CD-8221C6ABAB8A}"/>
                  </a:ext>
                </a:extLst>
              </p:cNvPr>
              <p:cNvSpPr>
                <a:spLocks/>
              </p:cNvSpPr>
              <p:nvPr/>
            </p:nvSpPr>
            <p:spPr bwMode="auto">
              <a:xfrm>
                <a:off x="3554" y="2557"/>
                <a:ext cx="16" cy="46"/>
              </a:xfrm>
              <a:custGeom>
                <a:avLst/>
                <a:gdLst>
                  <a:gd name="T0" fmla="*/ 5 w 19"/>
                  <a:gd name="T1" fmla="*/ 10 h 54"/>
                  <a:gd name="T2" fmla="*/ 3 w 19"/>
                  <a:gd name="T3" fmla="*/ 9 h 54"/>
                  <a:gd name="T4" fmla="*/ 3 w 19"/>
                  <a:gd name="T5" fmla="*/ 20 h 54"/>
                  <a:gd name="T6" fmla="*/ 6 w 19"/>
                  <a:gd name="T7" fmla="*/ 23 h 54"/>
                  <a:gd name="T8" fmla="*/ 3 w 19"/>
                  <a:gd name="T9" fmla="*/ 25 h 54"/>
                  <a:gd name="T10" fmla="*/ 6 w 19"/>
                  <a:gd name="T11" fmla="*/ 27 h 54"/>
                  <a:gd name="T12" fmla="*/ 5 w 19"/>
                  <a:gd name="T13" fmla="*/ 26 h 54"/>
                  <a:gd name="T14" fmla="*/ 6 w 19"/>
                  <a:gd name="T15" fmla="*/ 26 h 54"/>
                  <a:gd name="T16" fmla="*/ 6 w 19"/>
                  <a:gd name="T17" fmla="*/ 24 h 54"/>
                  <a:gd name="T18" fmla="*/ 7 w 19"/>
                  <a:gd name="T19" fmla="*/ 25 h 54"/>
                  <a:gd name="T20" fmla="*/ 5 w 19"/>
                  <a:gd name="T21" fmla="*/ 20 h 54"/>
                  <a:gd name="T22" fmla="*/ 7 w 19"/>
                  <a:gd name="T23" fmla="*/ 20 h 54"/>
                  <a:gd name="T24" fmla="*/ 8 w 19"/>
                  <a:gd name="T25" fmla="*/ 14 h 54"/>
                  <a:gd name="T26" fmla="*/ 8 w 19"/>
                  <a:gd name="T27" fmla="*/ 15 h 54"/>
                  <a:gd name="T28" fmla="*/ 5 w 19"/>
                  <a:gd name="T29" fmla="*/ 16 h 54"/>
                  <a:gd name="T30" fmla="*/ 8 w 19"/>
                  <a:gd name="T31" fmla="*/ 14 h 54"/>
                  <a:gd name="T32" fmla="*/ 7 w 19"/>
                  <a:gd name="T33" fmla="*/ 5 h 54"/>
                  <a:gd name="T34" fmla="*/ 3 w 19"/>
                  <a:gd name="T35" fmla="*/ 3 h 54"/>
                  <a:gd name="T36" fmla="*/ 6 w 19"/>
                  <a:gd name="T37" fmla="*/ 3 h 54"/>
                  <a:gd name="T38" fmla="*/ 7 w 19"/>
                  <a:gd name="T39" fmla="*/ 3 h 54"/>
                  <a:gd name="T40" fmla="*/ 3 w 19"/>
                  <a:gd name="T41" fmla="*/ 0 h 54"/>
                  <a:gd name="T42" fmla="*/ 5 w 19"/>
                  <a:gd name="T43" fmla="*/ 10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54">
                    <a:moveTo>
                      <a:pt x="10" y="19"/>
                    </a:moveTo>
                    <a:cubicBezTo>
                      <a:pt x="9" y="19"/>
                      <a:pt x="7" y="19"/>
                      <a:pt x="6" y="18"/>
                    </a:cubicBezTo>
                    <a:cubicBezTo>
                      <a:pt x="7" y="26"/>
                      <a:pt x="8" y="36"/>
                      <a:pt x="5" y="39"/>
                    </a:cubicBezTo>
                    <a:cubicBezTo>
                      <a:pt x="4" y="41"/>
                      <a:pt x="10" y="42"/>
                      <a:pt x="11" y="45"/>
                    </a:cubicBezTo>
                    <a:cubicBezTo>
                      <a:pt x="7" y="47"/>
                      <a:pt x="7" y="47"/>
                      <a:pt x="7" y="47"/>
                    </a:cubicBezTo>
                    <a:cubicBezTo>
                      <a:pt x="10" y="48"/>
                      <a:pt x="5" y="54"/>
                      <a:pt x="12" y="52"/>
                    </a:cubicBezTo>
                    <a:cubicBezTo>
                      <a:pt x="13" y="52"/>
                      <a:pt x="9" y="50"/>
                      <a:pt x="10" y="49"/>
                    </a:cubicBezTo>
                    <a:cubicBezTo>
                      <a:pt x="12" y="49"/>
                      <a:pt x="12" y="49"/>
                      <a:pt x="12" y="49"/>
                    </a:cubicBezTo>
                    <a:cubicBezTo>
                      <a:pt x="12" y="46"/>
                      <a:pt x="12" y="46"/>
                      <a:pt x="12" y="46"/>
                    </a:cubicBezTo>
                    <a:cubicBezTo>
                      <a:pt x="14" y="47"/>
                      <a:pt x="14" y="47"/>
                      <a:pt x="14" y="47"/>
                    </a:cubicBezTo>
                    <a:cubicBezTo>
                      <a:pt x="19" y="42"/>
                      <a:pt x="6" y="43"/>
                      <a:pt x="9" y="38"/>
                    </a:cubicBezTo>
                    <a:cubicBezTo>
                      <a:pt x="14" y="38"/>
                      <a:pt x="14" y="38"/>
                      <a:pt x="14" y="38"/>
                    </a:cubicBezTo>
                    <a:cubicBezTo>
                      <a:pt x="15" y="34"/>
                      <a:pt x="13" y="32"/>
                      <a:pt x="16" y="28"/>
                    </a:cubicBezTo>
                    <a:cubicBezTo>
                      <a:pt x="16" y="28"/>
                      <a:pt x="13" y="28"/>
                      <a:pt x="15" y="29"/>
                    </a:cubicBezTo>
                    <a:cubicBezTo>
                      <a:pt x="14" y="30"/>
                      <a:pt x="12" y="30"/>
                      <a:pt x="10" y="30"/>
                    </a:cubicBezTo>
                    <a:cubicBezTo>
                      <a:pt x="6" y="24"/>
                      <a:pt x="14" y="31"/>
                      <a:pt x="16" y="27"/>
                    </a:cubicBezTo>
                    <a:cubicBezTo>
                      <a:pt x="12" y="22"/>
                      <a:pt x="9" y="12"/>
                      <a:pt x="14" y="9"/>
                    </a:cubicBezTo>
                    <a:cubicBezTo>
                      <a:pt x="10" y="12"/>
                      <a:pt x="6" y="8"/>
                      <a:pt x="7" y="5"/>
                    </a:cubicBezTo>
                    <a:cubicBezTo>
                      <a:pt x="9" y="4"/>
                      <a:pt x="10" y="6"/>
                      <a:pt x="12" y="7"/>
                    </a:cubicBezTo>
                    <a:cubicBezTo>
                      <a:pt x="13" y="5"/>
                      <a:pt x="14" y="4"/>
                      <a:pt x="13" y="3"/>
                    </a:cubicBezTo>
                    <a:cubicBezTo>
                      <a:pt x="10" y="5"/>
                      <a:pt x="6" y="3"/>
                      <a:pt x="4" y="0"/>
                    </a:cubicBezTo>
                    <a:cubicBezTo>
                      <a:pt x="0" y="7"/>
                      <a:pt x="11" y="13"/>
                      <a:pt x="10" y="1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96" name="Freeform 791">
                <a:extLst>
                  <a:ext uri="{FF2B5EF4-FFF2-40B4-BE49-F238E27FC236}">
                    <a16:creationId xmlns:a16="http://schemas.microsoft.com/office/drawing/2014/main" id="{640FB41F-415B-4549-8E3E-58BDA99E627D}"/>
                  </a:ext>
                </a:extLst>
              </p:cNvPr>
              <p:cNvSpPr>
                <a:spLocks/>
              </p:cNvSpPr>
              <p:nvPr/>
            </p:nvSpPr>
            <p:spPr bwMode="auto">
              <a:xfrm>
                <a:off x="3558" y="2571"/>
                <a:ext cx="1" cy="1"/>
              </a:xfrm>
              <a:custGeom>
                <a:avLst/>
                <a:gdLst>
                  <a:gd name="T0" fmla="*/ 0 w 1"/>
                  <a:gd name="T1" fmla="*/ 1 h 1"/>
                  <a:gd name="T2" fmla="*/ 1 w 1"/>
                  <a:gd name="T3" fmla="*/ 1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97" name="Freeform 792">
                <a:extLst>
                  <a:ext uri="{FF2B5EF4-FFF2-40B4-BE49-F238E27FC236}">
                    <a16:creationId xmlns:a16="http://schemas.microsoft.com/office/drawing/2014/main" id="{C70359E0-0A6B-417B-A806-3ECE0F53FB45}"/>
                  </a:ext>
                </a:extLst>
              </p:cNvPr>
              <p:cNvSpPr>
                <a:spLocks/>
              </p:cNvSpPr>
              <p:nvPr/>
            </p:nvSpPr>
            <p:spPr bwMode="auto">
              <a:xfrm>
                <a:off x="3634" y="3244"/>
                <a:ext cx="3" cy="2"/>
              </a:xfrm>
              <a:custGeom>
                <a:avLst/>
                <a:gdLst>
                  <a:gd name="T0" fmla="*/ 3 w 3"/>
                  <a:gd name="T1" fmla="*/ 2 h 2"/>
                  <a:gd name="T2" fmla="*/ 3 w 3"/>
                  <a:gd name="T3" fmla="*/ 0 h 2"/>
                  <a:gd name="T4" fmla="*/ 0 w 3"/>
                  <a:gd name="T5" fmla="*/ 0 h 2"/>
                  <a:gd name="T6" fmla="*/ 3 w 3"/>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2"/>
                    </a:moveTo>
                    <a:lnTo>
                      <a:pt x="3" y="0"/>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98" name="Freeform 793">
                <a:extLst>
                  <a:ext uri="{FF2B5EF4-FFF2-40B4-BE49-F238E27FC236}">
                    <a16:creationId xmlns:a16="http://schemas.microsoft.com/office/drawing/2014/main" id="{D9987816-498A-49B8-901E-503E3A10C4AA}"/>
                  </a:ext>
                </a:extLst>
              </p:cNvPr>
              <p:cNvSpPr>
                <a:spLocks/>
              </p:cNvSpPr>
              <p:nvPr/>
            </p:nvSpPr>
            <p:spPr bwMode="auto">
              <a:xfrm>
                <a:off x="3632" y="3232"/>
                <a:ext cx="13" cy="11"/>
              </a:xfrm>
              <a:custGeom>
                <a:avLst/>
                <a:gdLst>
                  <a:gd name="T0" fmla="*/ 9 w 15"/>
                  <a:gd name="T1" fmla="*/ 3 h 13"/>
                  <a:gd name="T2" fmla="*/ 8 w 15"/>
                  <a:gd name="T3" fmla="*/ 0 h 13"/>
                  <a:gd name="T4" fmla="*/ 0 w 15"/>
                  <a:gd name="T5" fmla="*/ 4 h 13"/>
                  <a:gd name="T6" fmla="*/ 6 w 15"/>
                  <a:gd name="T7" fmla="*/ 6 h 13"/>
                  <a:gd name="T8" fmla="*/ 3 w 15"/>
                  <a:gd name="T9" fmla="*/ 3 h 13"/>
                  <a:gd name="T10" fmla="*/ 8 w 15"/>
                  <a:gd name="T11" fmla="*/ 5 h 13"/>
                  <a:gd name="T12" fmla="*/ 7 w 15"/>
                  <a:gd name="T13" fmla="*/ 3 h 13"/>
                  <a:gd name="T14" fmla="*/ 9 w 15"/>
                  <a:gd name="T15" fmla="*/ 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3">
                    <a:moveTo>
                      <a:pt x="15" y="3"/>
                    </a:moveTo>
                    <a:cubicBezTo>
                      <a:pt x="13" y="0"/>
                      <a:pt x="13" y="0"/>
                      <a:pt x="13" y="0"/>
                    </a:cubicBezTo>
                    <a:cubicBezTo>
                      <a:pt x="3" y="4"/>
                      <a:pt x="6" y="1"/>
                      <a:pt x="0" y="8"/>
                    </a:cubicBezTo>
                    <a:cubicBezTo>
                      <a:pt x="2" y="10"/>
                      <a:pt x="6" y="13"/>
                      <a:pt x="10" y="12"/>
                    </a:cubicBezTo>
                    <a:cubicBezTo>
                      <a:pt x="9" y="10"/>
                      <a:pt x="5" y="9"/>
                      <a:pt x="6" y="7"/>
                    </a:cubicBezTo>
                    <a:cubicBezTo>
                      <a:pt x="9" y="7"/>
                      <a:pt x="9" y="9"/>
                      <a:pt x="13" y="10"/>
                    </a:cubicBezTo>
                    <a:cubicBezTo>
                      <a:pt x="15" y="5"/>
                      <a:pt x="10" y="8"/>
                      <a:pt x="11" y="4"/>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699" name="Freeform 794">
                <a:extLst>
                  <a:ext uri="{FF2B5EF4-FFF2-40B4-BE49-F238E27FC236}">
                    <a16:creationId xmlns:a16="http://schemas.microsoft.com/office/drawing/2014/main" id="{524A69D8-12A3-4778-828A-FB7EB177683F}"/>
                  </a:ext>
                </a:extLst>
              </p:cNvPr>
              <p:cNvSpPr>
                <a:spLocks/>
              </p:cNvSpPr>
              <p:nvPr/>
            </p:nvSpPr>
            <p:spPr bwMode="auto">
              <a:xfrm>
                <a:off x="3636" y="3231"/>
                <a:ext cx="4" cy="2"/>
              </a:xfrm>
              <a:custGeom>
                <a:avLst/>
                <a:gdLst>
                  <a:gd name="T0" fmla="*/ 0 w 5"/>
                  <a:gd name="T1" fmla="*/ 2 h 2"/>
                  <a:gd name="T2" fmla="*/ 2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0" y="2"/>
                    </a:moveTo>
                    <a:cubicBezTo>
                      <a:pt x="5" y="2"/>
                      <a:pt x="5" y="2"/>
                      <a:pt x="5" y="2"/>
                    </a:cubicBezTo>
                    <a:cubicBezTo>
                      <a:pt x="4" y="2"/>
                      <a:pt x="1"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00" name="Freeform 795">
                <a:extLst>
                  <a:ext uri="{FF2B5EF4-FFF2-40B4-BE49-F238E27FC236}">
                    <a16:creationId xmlns:a16="http://schemas.microsoft.com/office/drawing/2014/main" id="{65C6144A-5857-4D91-BA90-6530EC83DFFC}"/>
                  </a:ext>
                </a:extLst>
              </p:cNvPr>
              <p:cNvSpPr>
                <a:spLocks/>
              </p:cNvSpPr>
              <p:nvPr/>
            </p:nvSpPr>
            <p:spPr bwMode="auto">
              <a:xfrm>
                <a:off x="3632" y="3229"/>
                <a:ext cx="6" cy="2"/>
              </a:xfrm>
              <a:custGeom>
                <a:avLst/>
                <a:gdLst>
                  <a:gd name="T0" fmla="*/ 3 w 7"/>
                  <a:gd name="T1" fmla="*/ 2 h 2"/>
                  <a:gd name="T2" fmla="*/ 3 w 7"/>
                  <a:gd name="T3" fmla="*/ 1 h 2"/>
                  <a:gd name="T4" fmla="*/ 0 w 7"/>
                  <a:gd name="T5" fmla="*/ 0 h 2"/>
                  <a:gd name="T6" fmla="*/ 3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3" y="2"/>
                    </a:moveTo>
                    <a:cubicBezTo>
                      <a:pt x="3" y="0"/>
                      <a:pt x="7" y="1"/>
                      <a:pt x="7" y="1"/>
                    </a:cubicBezTo>
                    <a:cubicBezTo>
                      <a:pt x="0" y="0"/>
                      <a:pt x="0" y="0"/>
                      <a:pt x="0" y="0"/>
                    </a:cubicBez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01" name="Freeform 796">
                <a:extLst>
                  <a:ext uri="{FF2B5EF4-FFF2-40B4-BE49-F238E27FC236}">
                    <a16:creationId xmlns:a16="http://schemas.microsoft.com/office/drawing/2014/main" id="{19468C13-BC25-4481-B4DA-DAC3AB591076}"/>
                  </a:ext>
                </a:extLst>
              </p:cNvPr>
              <p:cNvSpPr>
                <a:spLocks/>
              </p:cNvSpPr>
              <p:nvPr/>
            </p:nvSpPr>
            <p:spPr bwMode="auto">
              <a:xfrm>
                <a:off x="3632" y="3222"/>
                <a:ext cx="1" cy="0"/>
              </a:xfrm>
              <a:custGeom>
                <a:avLst/>
                <a:gdLst>
                  <a:gd name="T0" fmla="*/ 1 w 1"/>
                  <a:gd name="T1" fmla="*/ 1 h 1"/>
                  <a:gd name="T2" fmla="*/ 1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0"/>
                      <a:pt x="1" y="0"/>
                      <a:pt x="1" y="0"/>
                    </a:cubicBezTo>
                    <a:cubicBezTo>
                      <a:pt x="0" y="1"/>
                      <a:pt x="1"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02" name="Freeform 797">
                <a:extLst>
                  <a:ext uri="{FF2B5EF4-FFF2-40B4-BE49-F238E27FC236}">
                    <a16:creationId xmlns:a16="http://schemas.microsoft.com/office/drawing/2014/main" id="{EAF11536-56EB-42A0-939D-55E5DED13EAD}"/>
                  </a:ext>
                </a:extLst>
              </p:cNvPr>
              <p:cNvSpPr>
                <a:spLocks/>
              </p:cNvSpPr>
              <p:nvPr/>
            </p:nvSpPr>
            <p:spPr bwMode="auto">
              <a:xfrm>
                <a:off x="3631" y="3219"/>
                <a:ext cx="10" cy="7"/>
              </a:xfrm>
              <a:custGeom>
                <a:avLst/>
                <a:gdLst>
                  <a:gd name="T0" fmla="*/ 2 w 12"/>
                  <a:gd name="T1" fmla="*/ 0 h 8"/>
                  <a:gd name="T2" fmla="*/ 3 w 12"/>
                  <a:gd name="T3" fmla="*/ 3 h 8"/>
                  <a:gd name="T4" fmla="*/ 3 w 12"/>
                  <a:gd name="T5" fmla="*/ 3 h 8"/>
                  <a:gd name="T6" fmla="*/ 5 w 12"/>
                  <a:gd name="T7" fmla="*/ 4 h 8"/>
                  <a:gd name="T8" fmla="*/ 5 w 12"/>
                  <a:gd name="T9" fmla="*/ 4 h 8"/>
                  <a:gd name="T10" fmla="*/ 6 w 12"/>
                  <a:gd name="T11" fmla="*/ 4 h 8"/>
                  <a:gd name="T12" fmla="*/ 2 w 12"/>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8">
                    <a:moveTo>
                      <a:pt x="2" y="0"/>
                    </a:moveTo>
                    <a:cubicBezTo>
                      <a:pt x="0" y="1"/>
                      <a:pt x="1" y="2"/>
                      <a:pt x="3" y="3"/>
                    </a:cubicBezTo>
                    <a:cubicBezTo>
                      <a:pt x="3" y="3"/>
                      <a:pt x="3" y="3"/>
                      <a:pt x="3" y="3"/>
                    </a:cubicBezTo>
                    <a:cubicBezTo>
                      <a:pt x="5" y="1"/>
                      <a:pt x="10" y="2"/>
                      <a:pt x="9" y="4"/>
                    </a:cubicBezTo>
                    <a:cubicBezTo>
                      <a:pt x="10" y="6"/>
                      <a:pt x="5" y="7"/>
                      <a:pt x="9" y="8"/>
                    </a:cubicBezTo>
                    <a:cubicBezTo>
                      <a:pt x="12" y="5"/>
                      <a:pt x="12" y="5"/>
                      <a:pt x="12" y="5"/>
                    </a:cubicBezTo>
                    <a:cubicBezTo>
                      <a:pt x="11" y="2"/>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03" name="Freeform 798">
                <a:extLst>
                  <a:ext uri="{FF2B5EF4-FFF2-40B4-BE49-F238E27FC236}">
                    <a16:creationId xmlns:a16="http://schemas.microsoft.com/office/drawing/2014/main" id="{28DB7C7D-07BE-4A5F-83E2-3F8296138E2B}"/>
                  </a:ext>
                </a:extLst>
              </p:cNvPr>
              <p:cNvSpPr>
                <a:spLocks/>
              </p:cNvSpPr>
              <p:nvPr/>
            </p:nvSpPr>
            <p:spPr bwMode="auto">
              <a:xfrm>
                <a:off x="3633" y="3222"/>
                <a:ext cx="2" cy="2"/>
              </a:xfrm>
              <a:custGeom>
                <a:avLst/>
                <a:gdLst>
                  <a:gd name="T0" fmla="*/ 0 w 2"/>
                  <a:gd name="T1" fmla="*/ 0 h 2"/>
                  <a:gd name="T2" fmla="*/ 1 w 2"/>
                  <a:gd name="T3" fmla="*/ 2 h 2"/>
                  <a:gd name="T4" fmla="*/ 0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0"/>
                    </a:moveTo>
                    <a:cubicBezTo>
                      <a:pt x="1" y="2"/>
                      <a:pt x="1" y="2"/>
                      <a:pt x="1" y="2"/>
                    </a:cubicBezTo>
                    <a:cubicBezTo>
                      <a:pt x="2"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04" name="Freeform 799">
                <a:extLst>
                  <a:ext uri="{FF2B5EF4-FFF2-40B4-BE49-F238E27FC236}">
                    <a16:creationId xmlns:a16="http://schemas.microsoft.com/office/drawing/2014/main" id="{942A38E0-8857-4B16-A07E-4FD95F6A6A98}"/>
                  </a:ext>
                </a:extLst>
              </p:cNvPr>
              <p:cNvSpPr>
                <a:spLocks/>
              </p:cNvSpPr>
              <p:nvPr/>
            </p:nvSpPr>
            <p:spPr bwMode="auto">
              <a:xfrm>
                <a:off x="3634" y="3227"/>
                <a:ext cx="3" cy="1"/>
              </a:xfrm>
              <a:custGeom>
                <a:avLst/>
                <a:gdLst>
                  <a:gd name="T0" fmla="*/ 0 w 3"/>
                  <a:gd name="T1" fmla="*/ 0 h 1"/>
                  <a:gd name="T2" fmla="*/ 1 w 3"/>
                  <a:gd name="T3" fmla="*/ 1 h 1"/>
                  <a:gd name="T4" fmla="*/ 3 w 3"/>
                  <a:gd name="T5" fmla="*/ 1 h 1"/>
                  <a:gd name="T6" fmla="*/ 0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0"/>
                    </a:moveTo>
                    <a:lnTo>
                      <a:pt x="1" y="1"/>
                    </a:lnTo>
                    <a:lnTo>
                      <a:pt x="3"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05" name="Freeform 800">
                <a:extLst>
                  <a:ext uri="{FF2B5EF4-FFF2-40B4-BE49-F238E27FC236}">
                    <a16:creationId xmlns:a16="http://schemas.microsoft.com/office/drawing/2014/main" id="{1CC13256-D891-4F40-B6FF-9EDEDCFB2D07}"/>
                  </a:ext>
                </a:extLst>
              </p:cNvPr>
              <p:cNvSpPr>
                <a:spLocks/>
              </p:cNvSpPr>
              <p:nvPr/>
            </p:nvSpPr>
            <p:spPr bwMode="auto">
              <a:xfrm>
                <a:off x="3631" y="3209"/>
                <a:ext cx="11" cy="7"/>
              </a:xfrm>
              <a:custGeom>
                <a:avLst/>
                <a:gdLst>
                  <a:gd name="T0" fmla="*/ 0 w 12"/>
                  <a:gd name="T1" fmla="*/ 2 h 9"/>
                  <a:gd name="T2" fmla="*/ 5 w 12"/>
                  <a:gd name="T3" fmla="*/ 3 h 9"/>
                  <a:gd name="T4" fmla="*/ 8 w 12"/>
                  <a:gd name="T5" fmla="*/ 2 h 9"/>
                  <a:gd name="T6" fmla="*/ 6 w 12"/>
                  <a:gd name="T7" fmla="*/ 0 h 9"/>
                  <a:gd name="T8" fmla="*/ 0 w 12"/>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4"/>
                    </a:moveTo>
                    <a:cubicBezTo>
                      <a:pt x="6" y="3"/>
                      <a:pt x="0" y="9"/>
                      <a:pt x="5" y="9"/>
                    </a:cubicBezTo>
                    <a:cubicBezTo>
                      <a:pt x="4" y="6"/>
                      <a:pt x="9" y="3"/>
                      <a:pt x="12" y="4"/>
                    </a:cubicBezTo>
                    <a:cubicBezTo>
                      <a:pt x="10" y="0"/>
                      <a:pt x="10" y="0"/>
                      <a:pt x="10" y="0"/>
                    </a:cubicBezTo>
                    <a:cubicBezTo>
                      <a:pt x="7" y="0"/>
                      <a:pt x="3" y="1"/>
                      <a:pt x="0"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06" name="Freeform 801">
                <a:extLst>
                  <a:ext uri="{FF2B5EF4-FFF2-40B4-BE49-F238E27FC236}">
                    <a16:creationId xmlns:a16="http://schemas.microsoft.com/office/drawing/2014/main" id="{413FB9E0-16D8-41BB-95B6-629AA265016E}"/>
                  </a:ext>
                </a:extLst>
              </p:cNvPr>
              <p:cNvSpPr>
                <a:spLocks/>
              </p:cNvSpPr>
              <p:nvPr/>
            </p:nvSpPr>
            <p:spPr bwMode="auto">
              <a:xfrm>
                <a:off x="3644" y="3204"/>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07" name="Freeform 802">
                <a:extLst>
                  <a:ext uri="{FF2B5EF4-FFF2-40B4-BE49-F238E27FC236}">
                    <a16:creationId xmlns:a16="http://schemas.microsoft.com/office/drawing/2014/main" id="{CFDDD369-6F26-4F9C-8222-65489319398E}"/>
                  </a:ext>
                </a:extLst>
              </p:cNvPr>
              <p:cNvSpPr>
                <a:spLocks/>
              </p:cNvSpPr>
              <p:nvPr/>
            </p:nvSpPr>
            <p:spPr bwMode="auto">
              <a:xfrm>
                <a:off x="3633" y="3190"/>
                <a:ext cx="15" cy="17"/>
              </a:xfrm>
              <a:custGeom>
                <a:avLst/>
                <a:gdLst>
                  <a:gd name="T0" fmla="*/ 1 w 17"/>
                  <a:gd name="T1" fmla="*/ 0 h 19"/>
                  <a:gd name="T2" fmla="*/ 4 w 17"/>
                  <a:gd name="T3" fmla="*/ 4 h 19"/>
                  <a:gd name="T4" fmla="*/ 3 w 17"/>
                  <a:gd name="T5" fmla="*/ 4 h 19"/>
                  <a:gd name="T6" fmla="*/ 4 w 17"/>
                  <a:gd name="T7" fmla="*/ 8 h 19"/>
                  <a:gd name="T8" fmla="*/ 0 w 17"/>
                  <a:gd name="T9" fmla="*/ 5 h 19"/>
                  <a:gd name="T10" fmla="*/ 4 w 17"/>
                  <a:gd name="T11" fmla="*/ 11 h 19"/>
                  <a:gd name="T12" fmla="*/ 2 w 17"/>
                  <a:gd name="T13" fmla="*/ 12 h 19"/>
                  <a:gd name="T14" fmla="*/ 5 w 17"/>
                  <a:gd name="T15" fmla="*/ 12 h 19"/>
                  <a:gd name="T16" fmla="*/ 4 w 17"/>
                  <a:gd name="T17" fmla="*/ 10 h 19"/>
                  <a:gd name="T18" fmla="*/ 8 w 17"/>
                  <a:gd name="T19" fmla="*/ 11 h 19"/>
                  <a:gd name="T20" fmla="*/ 10 w 17"/>
                  <a:gd name="T21" fmla="*/ 4 h 19"/>
                  <a:gd name="T22" fmla="*/ 1 w 17"/>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9">
                    <a:moveTo>
                      <a:pt x="1" y="0"/>
                    </a:moveTo>
                    <a:cubicBezTo>
                      <a:pt x="8" y="7"/>
                      <a:pt x="8" y="7"/>
                      <a:pt x="8" y="7"/>
                    </a:cubicBezTo>
                    <a:cubicBezTo>
                      <a:pt x="6" y="7"/>
                      <a:pt x="4" y="7"/>
                      <a:pt x="3" y="5"/>
                    </a:cubicBezTo>
                    <a:cubicBezTo>
                      <a:pt x="2" y="9"/>
                      <a:pt x="7" y="9"/>
                      <a:pt x="6" y="12"/>
                    </a:cubicBezTo>
                    <a:cubicBezTo>
                      <a:pt x="0" y="14"/>
                      <a:pt x="5" y="7"/>
                      <a:pt x="0" y="9"/>
                    </a:cubicBezTo>
                    <a:cubicBezTo>
                      <a:pt x="0" y="11"/>
                      <a:pt x="1" y="14"/>
                      <a:pt x="6" y="16"/>
                    </a:cubicBezTo>
                    <a:cubicBezTo>
                      <a:pt x="2" y="19"/>
                      <a:pt x="2" y="19"/>
                      <a:pt x="2" y="19"/>
                    </a:cubicBezTo>
                    <a:cubicBezTo>
                      <a:pt x="9" y="18"/>
                      <a:pt x="9" y="18"/>
                      <a:pt x="9" y="18"/>
                    </a:cubicBezTo>
                    <a:cubicBezTo>
                      <a:pt x="11" y="16"/>
                      <a:pt x="3" y="15"/>
                      <a:pt x="8" y="14"/>
                    </a:cubicBezTo>
                    <a:cubicBezTo>
                      <a:pt x="11" y="13"/>
                      <a:pt x="11" y="15"/>
                      <a:pt x="12" y="16"/>
                    </a:cubicBezTo>
                    <a:cubicBezTo>
                      <a:pt x="10" y="14"/>
                      <a:pt x="17" y="10"/>
                      <a:pt x="16" y="5"/>
                    </a:cubicBezTo>
                    <a:cubicBezTo>
                      <a:pt x="15" y="1"/>
                      <a:pt x="5" y="3"/>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08" name="Freeform 803">
                <a:extLst>
                  <a:ext uri="{FF2B5EF4-FFF2-40B4-BE49-F238E27FC236}">
                    <a16:creationId xmlns:a16="http://schemas.microsoft.com/office/drawing/2014/main" id="{25D8E9B1-4FC1-4F13-8658-79ADBE7F6BE0}"/>
                  </a:ext>
                </a:extLst>
              </p:cNvPr>
              <p:cNvSpPr>
                <a:spLocks/>
              </p:cNvSpPr>
              <p:nvPr/>
            </p:nvSpPr>
            <p:spPr bwMode="auto">
              <a:xfrm>
                <a:off x="3640" y="3189"/>
                <a:ext cx="3" cy="1"/>
              </a:xfrm>
              <a:custGeom>
                <a:avLst/>
                <a:gdLst>
                  <a:gd name="T0" fmla="*/ 0 w 3"/>
                  <a:gd name="T1" fmla="*/ 1 h 1"/>
                  <a:gd name="T2" fmla="*/ 3 w 3"/>
                  <a:gd name="T3" fmla="*/ 0 h 1"/>
                  <a:gd name="T4" fmla="*/ 0 w 3"/>
                  <a:gd name="T5" fmla="*/ 1 h 1"/>
                  <a:gd name="T6" fmla="*/ 0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3"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09" name="Freeform 804">
                <a:extLst>
                  <a:ext uri="{FF2B5EF4-FFF2-40B4-BE49-F238E27FC236}">
                    <a16:creationId xmlns:a16="http://schemas.microsoft.com/office/drawing/2014/main" id="{148880D4-3849-451E-83C0-1E080938D543}"/>
                  </a:ext>
                </a:extLst>
              </p:cNvPr>
              <p:cNvSpPr>
                <a:spLocks/>
              </p:cNvSpPr>
              <p:nvPr/>
            </p:nvSpPr>
            <p:spPr bwMode="auto">
              <a:xfrm>
                <a:off x="3631" y="3173"/>
                <a:ext cx="16" cy="15"/>
              </a:xfrm>
              <a:custGeom>
                <a:avLst/>
                <a:gdLst>
                  <a:gd name="T0" fmla="*/ 1 w 18"/>
                  <a:gd name="T1" fmla="*/ 7 h 17"/>
                  <a:gd name="T2" fmla="*/ 4 w 18"/>
                  <a:gd name="T3" fmla="*/ 9 h 17"/>
                  <a:gd name="T4" fmla="*/ 3 w 18"/>
                  <a:gd name="T5" fmla="*/ 10 h 17"/>
                  <a:gd name="T6" fmla="*/ 4 w 18"/>
                  <a:gd name="T7" fmla="*/ 10 h 17"/>
                  <a:gd name="T8" fmla="*/ 4 w 18"/>
                  <a:gd name="T9" fmla="*/ 5 h 17"/>
                  <a:gd name="T10" fmla="*/ 9 w 18"/>
                  <a:gd name="T11" fmla="*/ 4 h 17"/>
                  <a:gd name="T12" fmla="*/ 8 w 18"/>
                  <a:gd name="T13" fmla="*/ 7 h 17"/>
                  <a:gd name="T14" fmla="*/ 7 w 18"/>
                  <a:gd name="T15" fmla="*/ 0 h 17"/>
                  <a:gd name="T16" fmla="*/ 5 w 18"/>
                  <a:gd name="T17" fmla="*/ 2 h 17"/>
                  <a:gd name="T18" fmla="*/ 4 w 18"/>
                  <a:gd name="T19" fmla="*/ 0 h 17"/>
                  <a:gd name="T20" fmla="*/ 1 w 18"/>
                  <a:gd name="T21" fmla="*/ 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1" y="11"/>
                    </a:moveTo>
                    <a:cubicBezTo>
                      <a:pt x="6" y="15"/>
                      <a:pt x="6" y="15"/>
                      <a:pt x="6" y="15"/>
                    </a:cubicBezTo>
                    <a:cubicBezTo>
                      <a:pt x="5" y="15"/>
                      <a:pt x="4" y="15"/>
                      <a:pt x="3" y="16"/>
                    </a:cubicBezTo>
                    <a:cubicBezTo>
                      <a:pt x="4" y="16"/>
                      <a:pt x="7" y="17"/>
                      <a:pt x="8" y="16"/>
                    </a:cubicBezTo>
                    <a:cubicBezTo>
                      <a:pt x="14" y="14"/>
                      <a:pt x="6" y="11"/>
                      <a:pt x="5" y="9"/>
                    </a:cubicBezTo>
                    <a:cubicBezTo>
                      <a:pt x="7" y="3"/>
                      <a:pt x="8" y="9"/>
                      <a:pt x="14" y="7"/>
                    </a:cubicBezTo>
                    <a:cubicBezTo>
                      <a:pt x="13" y="8"/>
                      <a:pt x="12" y="9"/>
                      <a:pt x="12" y="11"/>
                    </a:cubicBezTo>
                    <a:cubicBezTo>
                      <a:pt x="18" y="7"/>
                      <a:pt x="12" y="3"/>
                      <a:pt x="11" y="0"/>
                    </a:cubicBezTo>
                    <a:cubicBezTo>
                      <a:pt x="10" y="1"/>
                      <a:pt x="8" y="1"/>
                      <a:pt x="9" y="2"/>
                    </a:cubicBezTo>
                    <a:cubicBezTo>
                      <a:pt x="7" y="0"/>
                      <a:pt x="7" y="0"/>
                      <a:pt x="7" y="0"/>
                    </a:cubicBezTo>
                    <a:cubicBezTo>
                      <a:pt x="2" y="3"/>
                      <a:pt x="0" y="5"/>
                      <a:pt x="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grpSp>
          <p:nvGrpSpPr>
            <p:cNvPr id="654" name="Group 1006">
              <a:extLst>
                <a:ext uri="{FF2B5EF4-FFF2-40B4-BE49-F238E27FC236}">
                  <a16:creationId xmlns:a16="http://schemas.microsoft.com/office/drawing/2014/main" id="{734A15A1-275E-4DBC-92AC-1B2BB3F5849A}"/>
                </a:ext>
              </a:extLst>
            </p:cNvPr>
            <p:cNvGrpSpPr>
              <a:grpSpLocks/>
            </p:cNvGrpSpPr>
            <p:nvPr/>
          </p:nvGrpSpPr>
          <p:grpSpPr bwMode="auto">
            <a:xfrm>
              <a:off x="3618" y="2560"/>
              <a:ext cx="314" cy="688"/>
              <a:chOff x="3618" y="2560"/>
              <a:chExt cx="314" cy="688"/>
            </a:xfrm>
          </p:grpSpPr>
          <p:sp>
            <p:nvSpPr>
              <p:cNvPr id="1310" name="Freeform 806">
                <a:extLst>
                  <a:ext uri="{FF2B5EF4-FFF2-40B4-BE49-F238E27FC236}">
                    <a16:creationId xmlns:a16="http://schemas.microsoft.com/office/drawing/2014/main" id="{B0B489FE-EBE1-47C3-B89C-A395EABD4D8D}"/>
                  </a:ext>
                </a:extLst>
              </p:cNvPr>
              <p:cNvSpPr>
                <a:spLocks/>
              </p:cNvSpPr>
              <p:nvPr/>
            </p:nvSpPr>
            <p:spPr bwMode="auto">
              <a:xfrm>
                <a:off x="3631" y="3187"/>
                <a:ext cx="3" cy="2"/>
              </a:xfrm>
              <a:custGeom>
                <a:avLst/>
                <a:gdLst>
                  <a:gd name="T0" fmla="*/ 2 w 3"/>
                  <a:gd name="T1" fmla="*/ 2 h 2"/>
                  <a:gd name="T2" fmla="*/ 3 w 3"/>
                  <a:gd name="T3" fmla="*/ 0 h 2"/>
                  <a:gd name="T4" fmla="*/ 2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2" y="2"/>
                    </a:moveTo>
                    <a:cubicBezTo>
                      <a:pt x="1" y="1"/>
                      <a:pt x="2" y="0"/>
                      <a:pt x="3" y="0"/>
                    </a:cubicBezTo>
                    <a:cubicBezTo>
                      <a:pt x="1" y="0"/>
                      <a:pt x="0"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11" name="Freeform 807">
                <a:extLst>
                  <a:ext uri="{FF2B5EF4-FFF2-40B4-BE49-F238E27FC236}">
                    <a16:creationId xmlns:a16="http://schemas.microsoft.com/office/drawing/2014/main" id="{BD3B61EA-05AF-4455-8149-07BFBCDAB58A}"/>
                  </a:ext>
                </a:extLst>
              </p:cNvPr>
              <p:cNvSpPr>
                <a:spLocks/>
              </p:cNvSpPr>
              <p:nvPr/>
            </p:nvSpPr>
            <p:spPr bwMode="auto">
              <a:xfrm>
                <a:off x="3640" y="3172"/>
                <a:ext cx="1" cy="1"/>
              </a:xfrm>
              <a:custGeom>
                <a:avLst/>
                <a:gdLst>
                  <a:gd name="T0" fmla="*/ 0 w 1"/>
                  <a:gd name="T1" fmla="*/ 0 h 1"/>
                  <a:gd name="T2" fmla="*/ 1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1"/>
                      <a:pt x="1" y="1"/>
                    </a:cubicBezTo>
                    <a:cubicBezTo>
                      <a:pt x="1"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12" name="Freeform 808">
                <a:extLst>
                  <a:ext uri="{FF2B5EF4-FFF2-40B4-BE49-F238E27FC236}">
                    <a16:creationId xmlns:a16="http://schemas.microsoft.com/office/drawing/2014/main" id="{EC542365-7066-472A-A371-F90BCB4D0A10}"/>
                  </a:ext>
                </a:extLst>
              </p:cNvPr>
              <p:cNvSpPr>
                <a:spLocks/>
              </p:cNvSpPr>
              <p:nvPr/>
            </p:nvSpPr>
            <p:spPr bwMode="auto">
              <a:xfrm>
                <a:off x="3632" y="3172"/>
                <a:ext cx="3" cy="3"/>
              </a:xfrm>
              <a:custGeom>
                <a:avLst/>
                <a:gdLst>
                  <a:gd name="T0" fmla="*/ 2 w 3"/>
                  <a:gd name="T1" fmla="*/ 3 h 3"/>
                  <a:gd name="T2" fmla="*/ 3 w 3"/>
                  <a:gd name="T3" fmla="*/ 0 h 3"/>
                  <a:gd name="T4" fmla="*/ 0 w 3"/>
                  <a:gd name="T5" fmla="*/ 1 h 3"/>
                  <a:gd name="T6" fmla="*/ 2 w 3"/>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2" y="3"/>
                    </a:moveTo>
                    <a:cubicBezTo>
                      <a:pt x="3" y="0"/>
                      <a:pt x="3" y="0"/>
                      <a:pt x="3" y="0"/>
                    </a:cubicBezTo>
                    <a:cubicBezTo>
                      <a:pt x="0" y="1"/>
                      <a:pt x="0" y="1"/>
                      <a:pt x="0" y="1"/>
                    </a:cubicBezTo>
                    <a:cubicBezTo>
                      <a:pt x="0" y="1"/>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13" name="Freeform 809">
                <a:extLst>
                  <a:ext uri="{FF2B5EF4-FFF2-40B4-BE49-F238E27FC236}">
                    <a16:creationId xmlns:a16="http://schemas.microsoft.com/office/drawing/2014/main" id="{C9846A8E-A2F9-4268-A15C-B7870B17A936}"/>
                  </a:ext>
                </a:extLst>
              </p:cNvPr>
              <p:cNvSpPr>
                <a:spLocks/>
              </p:cNvSpPr>
              <p:nvPr/>
            </p:nvSpPr>
            <p:spPr bwMode="auto">
              <a:xfrm>
                <a:off x="3629" y="3075"/>
                <a:ext cx="18" cy="96"/>
              </a:xfrm>
              <a:custGeom>
                <a:avLst/>
                <a:gdLst>
                  <a:gd name="T0" fmla="*/ 10 w 21"/>
                  <a:gd name="T1" fmla="*/ 1 h 111"/>
                  <a:gd name="T2" fmla="*/ 9 w 21"/>
                  <a:gd name="T3" fmla="*/ 3 h 111"/>
                  <a:gd name="T4" fmla="*/ 6 w 21"/>
                  <a:gd name="T5" fmla="*/ 0 h 111"/>
                  <a:gd name="T6" fmla="*/ 3 w 21"/>
                  <a:gd name="T7" fmla="*/ 0 h 111"/>
                  <a:gd name="T8" fmla="*/ 3 w 21"/>
                  <a:gd name="T9" fmla="*/ 5 h 111"/>
                  <a:gd name="T10" fmla="*/ 3 w 21"/>
                  <a:gd name="T11" fmla="*/ 5 h 111"/>
                  <a:gd name="T12" fmla="*/ 3 w 21"/>
                  <a:gd name="T13" fmla="*/ 14 h 111"/>
                  <a:gd name="T14" fmla="*/ 3 w 21"/>
                  <a:gd name="T15" fmla="*/ 21 h 111"/>
                  <a:gd name="T16" fmla="*/ 3 w 21"/>
                  <a:gd name="T17" fmla="*/ 47 h 111"/>
                  <a:gd name="T18" fmla="*/ 6 w 21"/>
                  <a:gd name="T19" fmla="*/ 48 h 111"/>
                  <a:gd name="T20" fmla="*/ 3 w 21"/>
                  <a:gd name="T21" fmla="*/ 50 h 111"/>
                  <a:gd name="T22" fmla="*/ 3 w 21"/>
                  <a:gd name="T23" fmla="*/ 48 h 111"/>
                  <a:gd name="T24" fmla="*/ 3 w 21"/>
                  <a:gd name="T25" fmla="*/ 55 h 111"/>
                  <a:gd name="T26" fmla="*/ 6 w 21"/>
                  <a:gd name="T27" fmla="*/ 55 h 111"/>
                  <a:gd name="T28" fmla="*/ 3 w 21"/>
                  <a:gd name="T29" fmla="*/ 60 h 111"/>
                  <a:gd name="T30" fmla="*/ 4 w 21"/>
                  <a:gd name="T31" fmla="*/ 62 h 111"/>
                  <a:gd name="T32" fmla="*/ 8 w 21"/>
                  <a:gd name="T33" fmla="*/ 60 h 111"/>
                  <a:gd name="T34" fmla="*/ 9 w 21"/>
                  <a:gd name="T35" fmla="*/ 61 h 111"/>
                  <a:gd name="T36" fmla="*/ 4 w 21"/>
                  <a:gd name="T37" fmla="*/ 45 h 111"/>
                  <a:gd name="T38" fmla="*/ 7 w 21"/>
                  <a:gd name="T39" fmla="*/ 46 h 111"/>
                  <a:gd name="T40" fmla="*/ 9 w 21"/>
                  <a:gd name="T41" fmla="*/ 35 h 111"/>
                  <a:gd name="T42" fmla="*/ 6 w 21"/>
                  <a:gd name="T43" fmla="*/ 31 h 111"/>
                  <a:gd name="T44" fmla="*/ 7 w 21"/>
                  <a:gd name="T45" fmla="*/ 29 h 111"/>
                  <a:gd name="T46" fmla="*/ 6 w 21"/>
                  <a:gd name="T47" fmla="*/ 29 h 111"/>
                  <a:gd name="T48" fmla="*/ 8 w 21"/>
                  <a:gd name="T49" fmla="*/ 26 h 111"/>
                  <a:gd name="T50" fmla="*/ 3 w 21"/>
                  <a:gd name="T51" fmla="*/ 25 h 111"/>
                  <a:gd name="T52" fmla="*/ 9 w 21"/>
                  <a:gd name="T53" fmla="*/ 19 h 111"/>
                  <a:gd name="T54" fmla="*/ 8 w 21"/>
                  <a:gd name="T55" fmla="*/ 19 h 111"/>
                  <a:gd name="T56" fmla="*/ 6 w 21"/>
                  <a:gd name="T57" fmla="*/ 18 h 111"/>
                  <a:gd name="T58" fmla="*/ 9 w 21"/>
                  <a:gd name="T59" fmla="*/ 17 h 111"/>
                  <a:gd name="T60" fmla="*/ 7 w 21"/>
                  <a:gd name="T61" fmla="*/ 12 h 111"/>
                  <a:gd name="T62" fmla="*/ 5 w 21"/>
                  <a:gd name="T63" fmla="*/ 13 h 111"/>
                  <a:gd name="T64" fmla="*/ 7 w 21"/>
                  <a:gd name="T65" fmla="*/ 7 h 111"/>
                  <a:gd name="T66" fmla="*/ 9 w 21"/>
                  <a:gd name="T67" fmla="*/ 10 h 111"/>
                  <a:gd name="T68" fmla="*/ 11 w 21"/>
                  <a:gd name="T69" fmla="*/ 8 h 111"/>
                  <a:gd name="T70" fmla="*/ 7 w 21"/>
                  <a:gd name="T71" fmla="*/ 3 h 111"/>
                  <a:gd name="T72" fmla="*/ 10 w 21"/>
                  <a:gd name="T73" fmla="*/ 1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 h="111">
                    <a:moveTo>
                      <a:pt x="19" y="1"/>
                    </a:moveTo>
                    <a:cubicBezTo>
                      <a:pt x="16" y="1"/>
                      <a:pt x="15" y="2"/>
                      <a:pt x="16" y="5"/>
                    </a:cubicBezTo>
                    <a:cubicBezTo>
                      <a:pt x="12" y="4"/>
                      <a:pt x="13" y="1"/>
                      <a:pt x="11" y="0"/>
                    </a:cubicBezTo>
                    <a:cubicBezTo>
                      <a:pt x="9" y="3"/>
                      <a:pt x="7" y="0"/>
                      <a:pt x="4" y="0"/>
                    </a:cubicBezTo>
                    <a:cubicBezTo>
                      <a:pt x="4" y="4"/>
                      <a:pt x="8" y="5"/>
                      <a:pt x="7" y="9"/>
                    </a:cubicBezTo>
                    <a:cubicBezTo>
                      <a:pt x="4" y="9"/>
                      <a:pt x="4" y="9"/>
                      <a:pt x="4" y="9"/>
                    </a:cubicBezTo>
                    <a:cubicBezTo>
                      <a:pt x="6" y="14"/>
                      <a:pt x="8" y="21"/>
                      <a:pt x="5" y="26"/>
                    </a:cubicBezTo>
                    <a:cubicBezTo>
                      <a:pt x="4" y="30"/>
                      <a:pt x="5" y="33"/>
                      <a:pt x="7" y="37"/>
                    </a:cubicBezTo>
                    <a:cubicBezTo>
                      <a:pt x="4" y="52"/>
                      <a:pt x="7" y="68"/>
                      <a:pt x="3" y="84"/>
                    </a:cubicBezTo>
                    <a:cubicBezTo>
                      <a:pt x="10" y="86"/>
                      <a:pt x="10" y="86"/>
                      <a:pt x="10" y="86"/>
                    </a:cubicBezTo>
                    <a:cubicBezTo>
                      <a:pt x="7" y="87"/>
                      <a:pt x="10" y="90"/>
                      <a:pt x="5" y="90"/>
                    </a:cubicBezTo>
                    <a:cubicBezTo>
                      <a:pt x="6" y="89"/>
                      <a:pt x="6" y="88"/>
                      <a:pt x="6" y="87"/>
                    </a:cubicBezTo>
                    <a:cubicBezTo>
                      <a:pt x="0" y="90"/>
                      <a:pt x="6" y="96"/>
                      <a:pt x="4" y="100"/>
                    </a:cubicBezTo>
                    <a:cubicBezTo>
                      <a:pt x="5" y="100"/>
                      <a:pt x="10" y="99"/>
                      <a:pt x="11" y="100"/>
                    </a:cubicBezTo>
                    <a:cubicBezTo>
                      <a:pt x="4" y="100"/>
                      <a:pt x="12" y="105"/>
                      <a:pt x="3" y="106"/>
                    </a:cubicBezTo>
                    <a:cubicBezTo>
                      <a:pt x="1" y="110"/>
                      <a:pt x="10" y="107"/>
                      <a:pt x="8" y="111"/>
                    </a:cubicBezTo>
                    <a:cubicBezTo>
                      <a:pt x="13" y="111"/>
                      <a:pt x="10" y="107"/>
                      <a:pt x="14" y="106"/>
                    </a:cubicBezTo>
                    <a:cubicBezTo>
                      <a:pt x="17" y="107"/>
                      <a:pt x="12" y="110"/>
                      <a:pt x="17" y="110"/>
                    </a:cubicBezTo>
                    <a:cubicBezTo>
                      <a:pt x="19" y="103"/>
                      <a:pt x="10" y="90"/>
                      <a:pt x="8" y="80"/>
                    </a:cubicBezTo>
                    <a:cubicBezTo>
                      <a:pt x="12" y="81"/>
                      <a:pt x="12" y="81"/>
                      <a:pt x="12" y="81"/>
                    </a:cubicBezTo>
                    <a:cubicBezTo>
                      <a:pt x="9" y="75"/>
                      <a:pt x="10" y="67"/>
                      <a:pt x="16" y="63"/>
                    </a:cubicBezTo>
                    <a:cubicBezTo>
                      <a:pt x="12" y="63"/>
                      <a:pt x="19" y="55"/>
                      <a:pt x="10" y="55"/>
                    </a:cubicBezTo>
                    <a:cubicBezTo>
                      <a:pt x="12" y="54"/>
                      <a:pt x="12" y="53"/>
                      <a:pt x="13" y="52"/>
                    </a:cubicBezTo>
                    <a:cubicBezTo>
                      <a:pt x="10" y="51"/>
                      <a:pt x="10" y="51"/>
                      <a:pt x="10" y="51"/>
                    </a:cubicBezTo>
                    <a:cubicBezTo>
                      <a:pt x="10" y="48"/>
                      <a:pt x="14" y="49"/>
                      <a:pt x="14" y="46"/>
                    </a:cubicBezTo>
                    <a:cubicBezTo>
                      <a:pt x="10" y="47"/>
                      <a:pt x="9" y="45"/>
                      <a:pt x="6" y="44"/>
                    </a:cubicBezTo>
                    <a:cubicBezTo>
                      <a:pt x="11" y="41"/>
                      <a:pt x="14" y="37"/>
                      <a:pt x="18" y="33"/>
                    </a:cubicBezTo>
                    <a:cubicBezTo>
                      <a:pt x="17" y="34"/>
                      <a:pt x="15" y="34"/>
                      <a:pt x="14" y="35"/>
                    </a:cubicBezTo>
                    <a:cubicBezTo>
                      <a:pt x="15" y="33"/>
                      <a:pt x="12" y="33"/>
                      <a:pt x="10" y="32"/>
                    </a:cubicBezTo>
                    <a:cubicBezTo>
                      <a:pt x="10" y="30"/>
                      <a:pt x="15" y="31"/>
                      <a:pt x="17" y="31"/>
                    </a:cubicBezTo>
                    <a:cubicBezTo>
                      <a:pt x="19" y="27"/>
                      <a:pt x="10" y="25"/>
                      <a:pt x="13" y="22"/>
                    </a:cubicBezTo>
                    <a:cubicBezTo>
                      <a:pt x="9" y="23"/>
                      <a:pt x="9" y="23"/>
                      <a:pt x="9" y="23"/>
                    </a:cubicBezTo>
                    <a:cubicBezTo>
                      <a:pt x="9" y="19"/>
                      <a:pt x="13" y="16"/>
                      <a:pt x="12" y="11"/>
                    </a:cubicBezTo>
                    <a:cubicBezTo>
                      <a:pt x="17" y="9"/>
                      <a:pt x="16" y="15"/>
                      <a:pt x="18" y="17"/>
                    </a:cubicBezTo>
                    <a:cubicBezTo>
                      <a:pt x="19" y="16"/>
                      <a:pt x="20" y="14"/>
                      <a:pt x="21" y="13"/>
                    </a:cubicBezTo>
                    <a:cubicBezTo>
                      <a:pt x="19" y="11"/>
                      <a:pt x="15" y="8"/>
                      <a:pt x="13" y="6"/>
                    </a:cubicBezTo>
                    <a:cubicBezTo>
                      <a:pt x="19" y="8"/>
                      <a:pt x="18" y="2"/>
                      <a:pt x="19"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14" name="Freeform 810">
                <a:extLst>
                  <a:ext uri="{FF2B5EF4-FFF2-40B4-BE49-F238E27FC236}">
                    <a16:creationId xmlns:a16="http://schemas.microsoft.com/office/drawing/2014/main" id="{F9682BBD-D0E8-4DF5-9658-FCA991451117}"/>
                  </a:ext>
                </a:extLst>
              </p:cNvPr>
              <p:cNvSpPr>
                <a:spLocks/>
              </p:cNvSpPr>
              <p:nvPr/>
            </p:nvSpPr>
            <p:spPr bwMode="auto">
              <a:xfrm>
                <a:off x="3647" y="3086"/>
                <a:ext cx="2" cy="2"/>
              </a:xfrm>
              <a:custGeom>
                <a:avLst/>
                <a:gdLst>
                  <a:gd name="T0" fmla="*/ 0 w 2"/>
                  <a:gd name="T1" fmla="*/ 0 h 2"/>
                  <a:gd name="T2" fmla="*/ 2 w 2"/>
                  <a:gd name="T3" fmla="*/ 2 h 2"/>
                  <a:gd name="T4" fmla="*/ 2 w 2"/>
                  <a:gd name="T5" fmla="*/ 0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2"/>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15" name="Freeform 811">
                <a:extLst>
                  <a:ext uri="{FF2B5EF4-FFF2-40B4-BE49-F238E27FC236}">
                    <a16:creationId xmlns:a16="http://schemas.microsoft.com/office/drawing/2014/main" id="{38B8929C-6A52-4E5A-8F18-C1B62A7973CE}"/>
                  </a:ext>
                </a:extLst>
              </p:cNvPr>
              <p:cNvSpPr>
                <a:spLocks/>
              </p:cNvSpPr>
              <p:nvPr/>
            </p:nvSpPr>
            <p:spPr bwMode="auto">
              <a:xfrm>
                <a:off x="3645" y="3075"/>
                <a:ext cx="0" cy="1"/>
              </a:xfrm>
              <a:custGeom>
                <a:avLst/>
                <a:gdLst>
                  <a:gd name="T0" fmla="*/ 1 h 1"/>
                  <a:gd name="T1" fmla="*/ 1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1"/>
                      <a:pt x="0" y="1"/>
                      <a:pt x="0" y="1"/>
                    </a:cubicBezTo>
                    <a:cubicBezTo>
                      <a:pt x="0"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16" name="Freeform 812">
                <a:extLst>
                  <a:ext uri="{FF2B5EF4-FFF2-40B4-BE49-F238E27FC236}">
                    <a16:creationId xmlns:a16="http://schemas.microsoft.com/office/drawing/2014/main" id="{8C843656-00CD-426F-B8FC-FE607CFB9978}"/>
                  </a:ext>
                </a:extLst>
              </p:cNvPr>
              <p:cNvSpPr>
                <a:spLocks/>
              </p:cNvSpPr>
              <p:nvPr/>
            </p:nvSpPr>
            <p:spPr bwMode="auto">
              <a:xfrm>
                <a:off x="3633" y="3097"/>
                <a:ext cx="1" cy="0"/>
              </a:xfrm>
              <a:custGeom>
                <a:avLst/>
                <a:gdLst>
                  <a:gd name="T0" fmla="*/ 0 w 1"/>
                  <a:gd name="T1" fmla="*/ 0 w 1"/>
                  <a:gd name="T2" fmla="*/ 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lnTo>
                      <a:pt x="0" y="0"/>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17" name="Freeform 813">
                <a:extLst>
                  <a:ext uri="{FF2B5EF4-FFF2-40B4-BE49-F238E27FC236}">
                    <a16:creationId xmlns:a16="http://schemas.microsoft.com/office/drawing/2014/main" id="{5836CAD8-2904-4AF3-A136-47C2A265D928}"/>
                  </a:ext>
                </a:extLst>
              </p:cNvPr>
              <p:cNvSpPr>
                <a:spLocks/>
              </p:cNvSpPr>
              <p:nvPr/>
            </p:nvSpPr>
            <p:spPr bwMode="auto">
              <a:xfrm>
                <a:off x="3644" y="3101"/>
                <a:ext cx="4" cy="2"/>
              </a:xfrm>
              <a:custGeom>
                <a:avLst/>
                <a:gdLst>
                  <a:gd name="T0" fmla="*/ 4 w 4"/>
                  <a:gd name="T1" fmla="*/ 0 h 3"/>
                  <a:gd name="T2" fmla="*/ 0 w 4"/>
                  <a:gd name="T3" fmla="*/ 1 h 3"/>
                  <a:gd name="T4" fmla="*/ 4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0"/>
                    </a:moveTo>
                    <a:cubicBezTo>
                      <a:pt x="0" y="3"/>
                      <a:pt x="0" y="3"/>
                      <a:pt x="0" y="3"/>
                    </a:cubicBezTo>
                    <a:cubicBezTo>
                      <a:pt x="2"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18" name="Freeform 814">
                <a:extLst>
                  <a:ext uri="{FF2B5EF4-FFF2-40B4-BE49-F238E27FC236}">
                    <a16:creationId xmlns:a16="http://schemas.microsoft.com/office/drawing/2014/main" id="{507D1E74-77DE-4942-A669-AFED034D55A9}"/>
                  </a:ext>
                </a:extLst>
              </p:cNvPr>
              <p:cNvSpPr>
                <a:spLocks/>
              </p:cNvSpPr>
              <p:nvPr/>
            </p:nvSpPr>
            <p:spPr bwMode="auto">
              <a:xfrm>
                <a:off x="3644" y="3123"/>
                <a:ext cx="2" cy="2"/>
              </a:xfrm>
              <a:custGeom>
                <a:avLst/>
                <a:gdLst>
                  <a:gd name="T0" fmla="*/ 0 w 3"/>
                  <a:gd name="T1" fmla="*/ 1 h 2"/>
                  <a:gd name="T2" fmla="*/ 1 w 3"/>
                  <a:gd name="T3" fmla="*/ 2 h 2"/>
                  <a:gd name="T4" fmla="*/ 0 w 3"/>
                  <a:gd name="T5" fmla="*/ 1 h 2"/>
                  <a:gd name="T6" fmla="*/ 0 60000 65536"/>
                  <a:gd name="T7" fmla="*/ 0 60000 65536"/>
                  <a:gd name="T8" fmla="*/ 0 60000 65536"/>
                </a:gdLst>
                <a:ahLst/>
                <a:cxnLst>
                  <a:cxn ang="T6">
                    <a:pos x="T0" y="T1"/>
                  </a:cxn>
                  <a:cxn ang="T7">
                    <a:pos x="T2" y="T3"/>
                  </a:cxn>
                  <a:cxn ang="T8">
                    <a:pos x="T4" y="T5"/>
                  </a:cxn>
                </a:cxnLst>
                <a:rect l="0" t="0" r="r" b="b"/>
                <a:pathLst>
                  <a:path w="3" h="2">
                    <a:moveTo>
                      <a:pt x="0" y="1"/>
                    </a:moveTo>
                    <a:cubicBezTo>
                      <a:pt x="0" y="2"/>
                      <a:pt x="1" y="1"/>
                      <a:pt x="3" y="2"/>
                    </a:cubicBezTo>
                    <a:cubicBezTo>
                      <a:pt x="3"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19" name="Freeform 815">
                <a:extLst>
                  <a:ext uri="{FF2B5EF4-FFF2-40B4-BE49-F238E27FC236}">
                    <a16:creationId xmlns:a16="http://schemas.microsoft.com/office/drawing/2014/main" id="{7CA3ABCB-19B7-4343-9344-C022838F12F7}"/>
                  </a:ext>
                </a:extLst>
              </p:cNvPr>
              <p:cNvSpPr>
                <a:spLocks/>
              </p:cNvSpPr>
              <p:nvPr/>
            </p:nvSpPr>
            <p:spPr bwMode="auto">
              <a:xfrm>
                <a:off x="3646" y="3078"/>
                <a:ext cx="2" cy="5"/>
              </a:xfrm>
              <a:custGeom>
                <a:avLst/>
                <a:gdLst>
                  <a:gd name="T0" fmla="*/ 2 w 2"/>
                  <a:gd name="T1" fmla="*/ 5 h 5"/>
                  <a:gd name="T2" fmla="*/ 1 w 2"/>
                  <a:gd name="T3" fmla="*/ 1 h 5"/>
                  <a:gd name="T4" fmla="*/ 0 w 2"/>
                  <a:gd name="T5" fmla="*/ 0 h 5"/>
                  <a:gd name="T6" fmla="*/ 2 w 2"/>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5"/>
                    </a:moveTo>
                    <a:lnTo>
                      <a:pt x="1" y="1"/>
                    </a:lnTo>
                    <a:lnTo>
                      <a:pt x="0" y="0"/>
                    </a:lnTo>
                    <a:lnTo>
                      <a:pt x="2"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20" name="Freeform 816">
                <a:extLst>
                  <a:ext uri="{FF2B5EF4-FFF2-40B4-BE49-F238E27FC236}">
                    <a16:creationId xmlns:a16="http://schemas.microsoft.com/office/drawing/2014/main" id="{6AD7AD92-CA80-48AD-A1C0-AD07FE63C5B2}"/>
                  </a:ext>
                </a:extLst>
              </p:cNvPr>
              <p:cNvSpPr>
                <a:spLocks/>
              </p:cNvSpPr>
              <p:nvPr/>
            </p:nvSpPr>
            <p:spPr bwMode="auto">
              <a:xfrm>
                <a:off x="3628" y="3020"/>
                <a:ext cx="21" cy="52"/>
              </a:xfrm>
              <a:custGeom>
                <a:avLst/>
                <a:gdLst>
                  <a:gd name="T0" fmla="*/ 4 w 24"/>
                  <a:gd name="T1" fmla="*/ 3 h 61"/>
                  <a:gd name="T2" fmla="*/ 1 w 24"/>
                  <a:gd name="T3" fmla="*/ 8 h 61"/>
                  <a:gd name="T4" fmla="*/ 8 w 24"/>
                  <a:gd name="T5" fmla="*/ 12 h 61"/>
                  <a:gd name="T6" fmla="*/ 2 w 24"/>
                  <a:gd name="T7" fmla="*/ 11 h 61"/>
                  <a:gd name="T8" fmla="*/ 5 w 24"/>
                  <a:gd name="T9" fmla="*/ 22 h 61"/>
                  <a:gd name="T10" fmla="*/ 4 w 24"/>
                  <a:gd name="T11" fmla="*/ 22 h 61"/>
                  <a:gd name="T12" fmla="*/ 10 w 24"/>
                  <a:gd name="T13" fmla="*/ 27 h 61"/>
                  <a:gd name="T14" fmla="*/ 4 w 24"/>
                  <a:gd name="T15" fmla="*/ 27 h 61"/>
                  <a:gd name="T16" fmla="*/ 4 w 24"/>
                  <a:gd name="T17" fmla="*/ 26 h 61"/>
                  <a:gd name="T18" fmla="*/ 4 w 24"/>
                  <a:gd name="T19" fmla="*/ 32 h 61"/>
                  <a:gd name="T20" fmla="*/ 8 w 24"/>
                  <a:gd name="T21" fmla="*/ 32 h 61"/>
                  <a:gd name="T22" fmla="*/ 11 w 24"/>
                  <a:gd name="T23" fmla="*/ 32 h 61"/>
                  <a:gd name="T24" fmla="*/ 9 w 24"/>
                  <a:gd name="T25" fmla="*/ 27 h 61"/>
                  <a:gd name="T26" fmla="*/ 11 w 24"/>
                  <a:gd name="T27" fmla="*/ 27 h 61"/>
                  <a:gd name="T28" fmla="*/ 10 w 24"/>
                  <a:gd name="T29" fmla="*/ 27 h 61"/>
                  <a:gd name="T30" fmla="*/ 12 w 24"/>
                  <a:gd name="T31" fmla="*/ 26 h 61"/>
                  <a:gd name="T32" fmla="*/ 10 w 24"/>
                  <a:gd name="T33" fmla="*/ 23 h 61"/>
                  <a:gd name="T34" fmla="*/ 10 w 24"/>
                  <a:gd name="T35" fmla="*/ 23 h 61"/>
                  <a:gd name="T36" fmla="*/ 8 w 24"/>
                  <a:gd name="T37" fmla="*/ 22 h 61"/>
                  <a:gd name="T38" fmla="*/ 11 w 24"/>
                  <a:gd name="T39" fmla="*/ 20 h 61"/>
                  <a:gd name="T40" fmla="*/ 9 w 24"/>
                  <a:gd name="T41" fmla="*/ 20 h 61"/>
                  <a:gd name="T42" fmla="*/ 11 w 24"/>
                  <a:gd name="T43" fmla="*/ 14 h 61"/>
                  <a:gd name="T44" fmla="*/ 10 w 24"/>
                  <a:gd name="T45" fmla="*/ 13 h 61"/>
                  <a:gd name="T46" fmla="*/ 11 w 24"/>
                  <a:gd name="T47" fmla="*/ 16 h 61"/>
                  <a:gd name="T48" fmla="*/ 5 w 24"/>
                  <a:gd name="T49" fmla="*/ 16 h 61"/>
                  <a:gd name="T50" fmla="*/ 10 w 24"/>
                  <a:gd name="T51" fmla="*/ 12 h 61"/>
                  <a:gd name="T52" fmla="*/ 10 w 24"/>
                  <a:gd name="T53" fmla="*/ 7 h 61"/>
                  <a:gd name="T54" fmla="*/ 10 w 24"/>
                  <a:gd name="T55" fmla="*/ 7 h 61"/>
                  <a:gd name="T56" fmla="*/ 9 w 24"/>
                  <a:gd name="T57" fmla="*/ 3 h 61"/>
                  <a:gd name="T58" fmla="*/ 8 w 24"/>
                  <a:gd name="T59" fmla="*/ 5 h 61"/>
                  <a:gd name="T60" fmla="*/ 5 w 24"/>
                  <a:gd name="T61" fmla="*/ 3 h 61"/>
                  <a:gd name="T62" fmla="*/ 7 w 24"/>
                  <a:gd name="T63" fmla="*/ 3 h 61"/>
                  <a:gd name="T64" fmla="*/ 4 w 24"/>
                  <a:gd name="T65" fmla="*/ 0 h 61"/>
                  <a:gd name="T66" fmla="*/ 5 w 24"/>
                  <a:gd name="T67" fmla="*/ 3 h 61"/>
                  <a:gd name="T68" fmla="*/ 4 w 24"/>
                  <a:gd name="T69" fmla="*/ 3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61">
                    <a:moveTo>
                      <a:pt x="4" y="4"/>
                    </a:moveTo>
                    <a:cubicBezTo>
                      <a:pt x="0" y="7"/>
                      <a:pt x="2" y="11"/>
                      <a:pt x="1" y="15"/>
                    </a:cubicBezTo>
                    <a:cubicBezTo>
                      <a:pt x="4" y="22"/>
                      <a:pt x="11" y="16"/>
                      <a:pt x="12" y="22"/>
                    </a:cubicBezTo>
                    <a:cubicBezTo>
                      <a:pt x="2" y="21"/>
                      <a:pt x="2" y="21"/>
                      <a:pt x="2" y="21"/>
                    </a:cubicBezTo>
                    <a:cubicBezTo>
                      <a:pt x="3" y="28"/>
                      <a:pt x="1" y="37"/>
                      <a:pt x="9" y="42"/>
                    </a:cubicBezTo>
                    <a:cubicBezTo>
                      <a:pt x="8" y="42"/>
                      <a:pt x="7" y="44"/>
                      <a:pt x="5" y="42"/>
                    </a:cubicBezTo>
                    <a:cubicBezTo>
                      <a:pt x="6" y="46"/>
                      <a:pt x="19" y="44"/>
                      <a:pt x="16" y="50"/>
                    </a:cubicBezTo>
                    <a:cubicBezTo>
                      <a:pt x="10" y="44"/>
                      <a:pt x="10" y="51"/>
                      <a:pt x="4" y="50"/>
                    </a:cubicBezTo>
                    <a:cubicBezTo>
                      <a:pt x="4" y="49"/>
                      <a:pt x="4" y="49"/>
                      <a:pt x="4" y="49"/>
                    </a:cubicBezTo>
                    <a:cubicBezTo>
                      <a:pt x="4" y="53"/>
                      <a:pt x="7" y="58"/>
                      <a:pt x="7" y="60"/>
                    </a:cubicBezTo>
                    <a:cubicBezTo>
                      <a:pt x="9" y="60"/>
                      <a:pt x="13" y="58"/>
                      <a:pt x="13" y="61"/>
                    </a:cubicBezTo>
                    <a:cubicBezTo>
                      <a:pt x="14" y="60"/>
                      <a:pt x="16" y="60"/>
                      <a:pt x="19" y="61"/>
                    </a:cubicBezTo>
                    <a:cubicBezTo>
                      <a:pt x="16" y="57"/>
                      <a:pt x="18" y="55"/>
                      <a:pt x="15" y="53"/>
                    </a:cubicBezTo>
                    <a:cubicBezTo>
                      <a:pt x="18" y="52"/>
                      <a:pt x="16" y="55"/>
                      <a:pt x="19" y="53"/>
                    </a:cubicBezTo>
                    <a:cubicBezTo>
                      <a:pt x="16" y="50"/>
                      <a:pt x="16" y="50"/>
                      <a:pt x="16" y="50"/>
                    </a:cubicBezTo>
                    <a:cubicBezTo>
                      <a:pt x="17" y="48"/>
                      <a:pt x="19" y="52"/>
                      <a:pt x="20" y="49"/>
                    </a:cubicBezTo>
                    <a:cubicBezTo>
                      <a:pt x="18" y="49"/>
                      <a:pt x="16" y="46"/>
                      <a:pt x="16" y="44"/>
                    </a:cubicBezTo>
                    <a:cubicBezTo>
                      <a:pt x="17" y="45"/>
                      <a:pt x="17" y="45"/>
                      <a:pt x="17" y="45"/>
                    </a:cubicBezTo>
                    <a:cubicBezTo>
                      <a:pt x="16" y="43"/>
                      <a:pt x="18" y="40"/>
                      <a:pt x="12" y="41"/>
                    </a:cubicBezTo>
                    <a:cubicBezTo>
                      <a:pt x="18" y="39"/>
                      <a:pt x="18" y="39"/>
                      <a:pt x="18" y="39"/>
                    </a:cubicBezTo>
                    <a:cubicBezTo>
                      <a:pt x="14" y="39"/>
                      <a:pt x="14" y="39"/>
                      <a:pt x="14" y="39"/>
                    </a:cubicBezTo>
                    <a:cubicBezTo>
                      <a:pt x="15" y="34"/>
                      <a:pt x="24" y="33"/>
                      <a:pt x="19" y="26"/>
                    </a:cubicBezTo>
                    <a:cubicBezTo>
                      <a:pt x="18" y="28"/>
                      <a:pt x="16" y="26"/>
                      <a:pt x="16" y="25"/>
                    </a:cubicBezTo>
                    <a:cubicBezTo>
                      <a:pt x="13" y="28"/>
                      <a:pt x="18" y="29"/>
                      <a:pt x="19" y="31"/>
                    </a:cubicBezTo>
                    <a:cubicBezTo>
                      <a:pt x="15" y="32"/>
                      <a:pt x="11" y="27"/>
                      <a:pt x="9" y="30"/>
                    </a:cubicBezTo>
                    <a:cubicBezTo>
                      <a:pt x="13" y="27"/>
                      <a:pt x="9" y="24"/>
                      <a:pt x="17" y="23"/>
                    </a:cubicBezTo>
                    <a:cubicBezTo>
                      <a:pt x="18" y="19"/>
                      <a:pt x="14" y="17"/>
                      <a:pt x="16" y="13"/>
                    </a:cubicBezTo>
                    <a:cubicBezTo>
                      <a:pt x="17" y="13"/>
                      <a:pt x="17" y="13"/>
                      <a:pt x="17" y="13"/>
                    </a:cubicBezTo>
                    <a:cubicBezTo>
                      <a:pt x="11" y="12"/>
                      <a:pt x="19" y="10"/>
                      <a:pt x="14" y="7"/>
                    </a:cubicBezTo>
                    <a:cubicBezTo>
                      <a:pt x="12" y="9"/>
                      <a:pt x="12" y="9"/>
                      <a:pt x="12" y="9"/>
                    </a:cubicBezTo>
                    <a:cubicBezTo>
                      <a:pt x="10" y="9"/>
                      <a:pt x="10" y="8"/>
                      <a:pt x="9" y="6"/>
                    </a:cubicBezTo>
                    <a:cubicBezTo>
                      <a:pt x="10" y="6"/>
                      <a:pt x="10" y="6"/>
                      <a:pt x="11" y="6"/>
                    </a:cubicBezTo>
                    <a:cubicBezTo>
                      <a:pt x="7" y="5"/>
                      <a:pt x="7" y="1"/>
                      <a:pt x="5" y="0"/>
                    </a:cubicBezTo>
                    <a:cubicBezTo>
                      <a:pt x="5" y="2"/>
                      <a:pt x="8" y="4"/>
                      <a:pt x="9" y="7"/>
                    </a:cubicBezTo>
                    <a:cubicBezTo>
                      <a:pt x="7" y="6"/>
                      <a:pt x="3" y="6"/>
                      <a:pt x="4"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21" name="Freeform 817">
                <a:extLst>
                  <a:ext uri="{FF2B5EF4-FFF2-40B4-BE49-F238E27FC236}">
                    <a16:creationId xmlns:a16="http://schemas.microsoft.com/office/drawing/2014/main" id="{2D5204AD-521D-4D19-820E-07219CAB43F2}"/>
                  </a:ext>
                </a:extLst>
              </p:cNvPr>
              <p:cNvSpPr>
                <a:spLocks/>
              </p:cNvSpPr>
              <p:nvPr/>
            </p:nvSpPr>
            <p:spPr bwMode="auto">
              <a:xfrm>
                <a:off x="3643" y="3059"/>
                <a:ext cx="1" cy="0"/>
              </a:xfrm>
              <a:custGeom>
                <a:avLst/>
                <a:gdLst>
                  <a:gd name="T0" fmla="*/ 1 w 2"/>
                  <a:gd name="T1" fmla="*/ 1 h 1"/>
                  <a:gd name="T2" fmla="*/ 0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22" name="Freeform 818">
                <a:extLst>
                  <a:ext uri="{FF2B5EF4-FFF2-40B4-BE49-F238E27FC236}">
                    <a16:creationId xmlns:a16="http://schemas.microsoft.com/office/drawing/2014/main" id="{CD0C7DB2-3F62-49E2-8F81-D5E67163C29F}"/>
                  </a:ext>
                </a:extLst>
              </p:cNvPr>
              <p:cNvSpPr>
                <a:spLocks/>
              </p:cNvSpPr>
              <p:nvPr/>
            </p:nvSpPr>
            <p:spPr bwMode="auto">
              <a:xfrm>
                <a:off x="3625" y="2978"/>
                <a:ext cx="25" cy="40"/>
              </a:xfrm>
              <a:custGeom>
                <a:avLst/>
                <a:gdLst>
                  <a:gd name="T0" fmla="*/ 10 w 28"/>
                  <a:gd name="T1" fmla="*/ 19 h 47"/>
                  <a:gd name="T2" fmla="*/ 13 w 28"/>
                  <a:gd name="T3" fmla="*/ 17 h 47"/>
                  <a:gd name="T4" fmla="*/ 5 w 28"/>
                  <a:gd name="T5" fmla="*/ 17 h 47"/>
                  <a:gd name="T6" fmla="*/ 4 w 28"/>
                  <a:gd name="T7" fmla="*/ 14 h 47"/>
                  <a:gd name="T8" fmla="*/ 11 w 28"/>
                  <a:gd name="T9" fmla="*/ 14 h 47"/>
                  <a:gd name="T10" fmla="*/ 12 w 28"/>
                  <a:gd name="T11" fmla="*/ 12 h 47"/>
                  <a:gd name="T12" fmla="*/ 8 w 28"/>
                  <a:gd name="T13" fmla="*/ 12 h 47"/>
                  <a:gd name="T14" fmla="*/ 5 w 28"/>
                  <a:gd name="T15" fmla="*/ 9 h 47"/>
                  <a:gd name="T16" fmla="*/ 7 w 28"/>
                  <a:gd name="T17" fmla="*/ 10 h 47"/>
                  <a:gd name="T18" fmla="*/ 11 w 28"/>
                  <a:gd name="T19" fmla="*/ 9 h 47"/>
                  <a:gd name="T20" fmla="*/ 1 w 28"/>
                  <a:gd name="T21" fmla="*/ 3 h 47"/>
                  <a:gd name="T22" fmla="*/ 2 w 28"/>
                  <a:gd name="T23" fmla="*/ 4 h 47"/>
                  <a:gd name="T24" fmla="*/ 5 w 28"/>
                  <a:gd name="T25" fmla="*/ 4 h 47"/>
                  <a:gd name="T26" fmla="*/ 4 w 28"/>
                  <a:gd name="T27" fmla="*/ 7 h 47"/>
                  <a:gd name="T28" fmla="*/ 4 w 28"/>
                  <a:gd name="T29" fmla="*/ 5 h 47"/>
                  <a:gd name="T30" fmla="*/ 4 w 28"/>
                  <a:gd name="T31" fmla="*/ 22 h 47"/>
                  <a:gd name="T32" fmla="*/ 4 w 28"/>
                  <a:gd name="T33" fmla="*/ 19 h 47"/>
                  <a:gd name="T34" fmla="*/ 5 w 28"/>
                  <a:gd name="T35" fmla="*/ 22 h 47"/>
                  <a:gd name="T36" fmla="*/ 10 w 28"/>
                  <a:gd name="T37" fmla="*/ 20 h 47"/>
                  <a:gd name="T38" fmla="*/ 9 w 28"/>
                  <a:gd name="T39" fmla="*/ 22 h 47"/>
                  <a:gd name="T40" fmla="*/ 13 w 28"/>
                  <a:gd name="T41" fmla="*/ 22 h 47"/>
                  <a:gd name="T42" fmla="*/ 15 w 28"/>
                  <a:gd name="T43" fmla="*/ 25 h 47"/>
                  <a:gd name="T44" fmla="*/ 15 w 28"/>
                  <a:gd name="T45" fmla="*/ 19 h 47"/>
                  <a:gd name="T46" fmla="*/ 10 w 28"/>
                  <a:gd name="T47" fmla="*/ 19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47">
                    <a:moveTo>
                      <a:pt x="14" y="35"/>
                    </a:moveTo>
                    <a:cubicBezTo>
                      <a:pt x="15" y="32"/>
                      <a:pt x="18" y="35"/>
                      <a:pt x="20" y="33"/>
                    </a:cubicBezTo>
                    <a:cubicBezTo>
                      <a:pt x="17" y="30"/>
                      <a:pt x="14" y="36"/>
                      <a:pt x="9" y="33"/>
                    </a:cubicBezTo>
                    <a:cubicBezTo>
                      <a:pt x="12" y="32"/>
                      <a:pt x="7" y="29"/>
                      <a:pt x="7" y="28"/>
                    </a:cubicBezTo>
                    <a:cubicBezTo>
                      <a:pt x="10" y="29"/>
                      <a:pt x="15" y="29"/>
                      <a:pt x="17" y="28"/>
                    </a:cubicBezTo>
                    <a:cubicBezTo>
                      <a:pt x="15" y="27"/>
                      <a:pt x="18" y="25"/>
                      <a:pt x="18" y="23"/>
                    </a:cubicBezTo>
                    <a:cubicBezTo>
                      <a:pt x="14" y="27"/>
                      <a:pt x="16" y="20"/>
                      <a:pt x="12" y="23"/>
                    </a:cubicBezTo>
                    <a:cubicBezTo>
                      <a:pt x="9" y="23"/>
                      <a:pt x="6" y="19"/>
                      <a:pt x="9" y="18"/>
                    </a:cubicBezTo>
                    <a:cubicBezTo>
                      <a:pt x="11" y="18"/>
                      <a:pt x="11" y="19"/>
                      <a:pt x="11" y="20"/>
                    </a:cubicBezTo>
                    <a:cubicBezTo>
                      <a:pt x="15" y="21"/>
                      <a:pt x="13" y="17"/>
                      <a:pt x="17" y="17"/>
                    </a:cubicBezTo>
                    <a:cubicBezTo>
                      <a:pt x="11" y="13"/>
                      <a:pt x="11" y="0"/>
                      <a:pt x="1" y="4"/>
                    </a:cubicBezTo>
                    <a:cubicBezTo>
                      <a:pt x="0" y="5"/>
                      <a:pt x="2" y="6"/>
                      <a:pt x="2" y="8"/>
                    </a:cubicBezTo>
                    <a:cubicBezTo>
                      <a:pt x="4" y="4"/>
                      <a:pt x="8" y="8"/>
                      <a:pt x="9" y="8"/>
                    </a:cubicBezTo>
                    <a:cubicBezTo>
                      <a:pt x="8" y="10"/>
                      <a:pt x="11" y="13"/>
                      <a:pt x="7" y="12"/>
                    </a:cubicBezTo>
                    <a:cubicBezTo>
                      <a:pt x="4" y="9"/>
                      <a:pt x="4" y="9"/>
                      <a:pt x="4" y="9"/>
                    </a:cubicBezTo>
                    <a:cubicBezTo>
                      <a:pt x="2" y="18"/>
                      <a:pt x="3" y="31"/>
                      <a:pt x="4" y="41"/>
                    </a:cubicBezTo>
                    <a:cubicBezTo>
                      <a:pt x="4" y="37"/>
                      <a:pt x="4" y="37"/>
                      <a:pt x="4" y="37"/>
                    </a:cubicBezTo>
                    <a:cubicBezTo>
                      <a:pt x="7" y="37"/>
                      <a:pt x="7" y="39"/>
                      <a:pt x="9" y="41"/>
                    </a:cubicBezTo>
                    <a:cubicBezTo>
                      <a:pt x="15" y="39"/>
                      <a:pt x="15" y="39"/>
                      <a:pt x="15" y="39"/>
                    </a:cubicBezTo>
                    <a:cubicBezTo>
                      <a:pt x="15" y="40"/>
                      <a:pt x="16" y="41"/>
                      <a:pt x="13" y="41"/>
                    </a:cubicBezTo>
                    <a:cubicBezTo>
                      <a:pt x="16" y="43"/>
                      <a:pt x="18" y="42"/>
                      <a:pt x="20" y="41"/>
                    </a:cubicBezTo>
                    <a:cubicBezTo>
                      <a:pt x="21" y="44"/>
                      <a:pt x="19" y="45"/>
                      <a:pt x="23" y="47"/>
                    </a:cubicBezTo>
                    <a:cubicBezTo>
                      <a:pt x="28" y="42"/>
                      <a:pt x="18" y="43"/>
                      <a:pt x="23" y="36"/>
                    </a:cubicBezTo>
                    <a:lnTo>
                      <a:pt x="14" y="3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23" name="Freeform 819">
                <a:extLst>
                  <a:ext uri="{FF2B5EF4-FFF2-40B4-BE49-F238E27FC236}">
                    <a16:creationId xmlns:a16="http://schemas.microsoft.com/office/drawing/2014/main" id="{3078AA85-89D4-45F8-A8D3-7BAD371BB182}"/>
                  </a:ext>
                </a:extLst>
              </p:cNvPr>
              <p:cNvSpPr>
                <a:spLocks/>
              </p:cNvSpPr>
              <p:nvPr/>
            </p:nvSpPr>
            <p:spPr bwMode="auto">
              <a:xfrm>
                <a:off x="3637" y="3016"/>
                <a:ext cx="4" cy="2"/>
              </a:xfrm>
              <a:custGeom>
                <a:avLst/>
                <a:gdLst>
                  <a:gd name="T0" fmla="*/ 4 w 4"/>
                  <a:gd name="T1" fmla="*/ 2 h 2"/>
                  <a:gd name="T2" fmla="*/ 0 w 4"/>
                  <a:gd name="T3" fmla="*/ 0 h 2"/>
                  <a:gd name="T4" fmla="*/ 2 w 4"/>
                  <a:gd name="T5" fmla="*/ 2 h 2"/>
                  <a:gd name="T6" fmla="*/ 4 w 4"/>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2"/>
                    </a:moveTo>
                    <a:lnTo>
                      <a:pt x="0" y="0"/>
                    </a:lnTo>
                    <a:lnTo>
                      <a:pt x="2" y="2"/>
                    </a:lnTo>
                    <a:lnTo>
                      <a:pt x="4"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24" name="Freeform 820">
                <a:extLst>
                  <a:ext uri="{FF2B5EF4-FFF2-40B4-BE49-F238E27FC236}">
                    <a16:creationId xmlns:a16="http://schemas.microsoft.com/office/drawing/2014/main" id="{CBF2E363-F398-4328-904F-ED16B2765027}"/>
                  </a:ext>
                </a:extLst>
              </p:cNvPr>
              <p:cNvSpPr>
                <a:spLocks/>
              </p:cNvSpPr>
              <p:nvPr/>
            </p:nvSpPr>
            <p:spPr bwMode="auto">
              <a:xfrm>
                <a:off x="3628" y="3015"/>
                <a:ext cx="4" cy="1"/>
              </a:xfrm>
              <a:custGeom>
                <a:avLst/>
                <a:gdLst>
                  <a:gd name="T0" fmla="*/ 0 w 5"/>
                  <a:gd name="T1" fmla="*/ 1 h 2"/>
                  <a:gd name="T2" fmla="*/ 2 w 5"/>
                  <a:gd name="T3" fmla="*/ 1 h 2"/>
                  <a:gd name="T4" fmla="*/ 0 w 5"/>
                  <a:gd name="T5" fmla="*/ 1 h 2"/>
                  <a:gd name="T6" fmla="*/ 0 60000 65536"/>
                  <a:gd name="T7" fmla="*/ 0 60000 65536"/>
                  <a:gd name="T8" fmla="*/ 0 60000 65536"/>
                </a:gdLst>
                <a:ahLst/>
                <a:cxnLst>
                  <a:cxn ang="T6">
                    <a:pos x="T0" y="T1"/>
                  </a:cxn>
                  <a:cxn ang="T7">
                    <a:pos x="T2" y="T3"/>
                  </a:cxn>
                  <a:cxn ang="T8">
                    <a:pos x="T4" y="T5"/>
                  </a:cxn>
                </a:cxnLst>
                <a:rect l="0" t="0" r="r" b="b"/>
                <a:pathLst>
                  <a:path w="5" h="2">
                    <a:moveTo>
                      <a:pt x="0" y="2"/>
                    </a:moveTo>
                    <a:cubicBezTo>
                      <a:pt x="4" y="2"/>
                      <a:pt x="4" y="2"/>
                      <a:pt x="4" y="2"/>
                    </a:cubicBezTo>
                    <a:cubicBezTo>
                      <a:pt x="5" y="0"/>
                      <a:pt x="3"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25" name="Freeform 821">
                <a:extLst>
                  <a:ext uri="{FF2B5EF4-FFF2-40B4-BE49-F238E27FC236}">
                    <a16:creationId xmlns:a16="http://schemas.microsoft.com/office/drawing/2014/main" id="{502B28FB-AF80-4DFD-A3D9-AF726703B8EB}"/>
                  </a:ext>
                </a:extLst>
              </p:cNvPr>
              <p:cNvSpPr>
                <a:spLocks/>
              </p:cNvSpPr>
              <p:nvPr/>
            </p:nvSpPr>
            <p:spPr bwMode="auto">
              <a:xfrm>
                <a:off x="3638" y="2986"/>
                <a:ext cx="3" cy="3"/>
              </a:xfrm>
              <a:custGeom>
                <a:avLst/>
                <a:gdLst>
                  <a:gd name="T0" fmla="*/ 3 w 3"/>
                  <a:gd name="T1" fmla="*/ 3 h 3"/>
                  <a:gd name="T2" fmla="*/ 1 w 3"/>
                  <a:gd name="T3" fmla="*/ 0 h 3"/>
                  <a:gd name="T4" fmla="*/ 0 w 3"/>
                  <a:gd name="T5" fmla="*/ 2 h 3"/>
                  <a:gd name="T6" fmla="*/ 3 w 3"/>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3"/>
                    </a:moveTo>
                    <a:cubicBezTo>
                      <a:pt x="1" y="0"/>
                      <a:pt x="1" y="0"/>
                      <a:pt x="1" y="0"/>
                    </a:cubicBezTo>
                    <a:cubicBezTo>
                      <a:pt x="0" y="2"/>
                      <a:pt x="0" y="2"/>
                      <a:pt x="0" y="2"/>
                    </a:cubicBezTo>
                    <a:cubicBezTo>
                      <a:pt x="2" y="2"/>
                      <a:pt x="2"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26" name="Freeform 822">
                <a:extLst>
                  <a:ext uri="{FF2B5EF4-FFF2-40B4-BE49-F238E27FC236}">
                    <a16:creationId xmlns:a16="http://schemas.microsoft.com/office/drawing/2014/main" id="{B8540BC5-7622-42CF-BCD3-BD62529DD960}"/>
                  </a:ext>
                </a:extLst>
              </p:cNvPr>
              <p:cNvSpPr>
                <a:spLocks/>
              </p:cNvSpPr>
              <p:nvPr/>
            </p:nvSpPr>
            <p:spPr bwMode="auto">
              <a:xfrm>
                <a:off x="3625" y="2969"/>
                <a:ext cx="12" cy="12"/>
              </a:xfrm>
              <a:custGeom>
                <a:avLst/>
                <a:gdLst>
                  <a:gd name="T0" fmla="*/ 0 w 14"/>
                  <a:gd name="T1" fmla="*/ 0 h 14"/>
                  <a:gd name="T2" fmla="*/ 1 w 14"/>
                  <a:gd name="T3" fmla="*/ 7 h 14"/>
                  <a:gd name="T4" fmla="*/ 7 w 14"/>
                  <a:gd name="T5" fmla="*/ 7 h 14"/>
                  <a:gd name="T6" fmla="*/ 3 w 14"/>
                  <a:gd name="T7" fmla="*/ 3 h 14"/>
                  <a:gd name="T8" fmla="*/ 3 w 14"/>
                  <a:gd name="T9" fmla="*/ 0 h 14"/>
                  <a:gd name="T10" fmla="*/ 0 w 14"/>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0" y="0"/>
                    </a:moveTo>
                    <a:cubicBezTo>
                      <a:pt x="1" y="5"/>
                      <a:pt x="4" y="7"/>
                      <a:pt x="1" y="12"/>
                    </a:cubicBezTo>
                    <a:cubicBezTo>
                      <a:pt x="5" y="14"/>
                      <a:pt x="9" y="11"/>
                      <a:pt x="13" y="12"/>
                    </a:cubicBezTo>
                    <a:cubicBezTo>
                      <a:pt x="14" y="9"/>
                      <a:pt x="6" y="9"/>
                      <a:pt x="5" y="7"/>
                    </a:cubicBezTo>
                    <a:cubicBezTo>
                      <a:pt x="9" y="6"/>
                      <a:pt x="4" y="3"/>
                      <a:pt x="5" y="0"/>
                    </a:cubicBezTo>
                    <a:cubicBezTo>
                      <a:pt x="3" y="0"/>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27" name="Freeform 823">
                <a:extLst>
                  <a:ext uri="{FF2B5EF4-FFF2-40B4-BE49-F238E27FC236}">
                    <a16:creationId xmlns:a16="http://schemas.microsoft.com/office/drawing/2014/main" id="{C3190610-B004-47A1-A838-AED7D4A0FBED}"/>
                  </a:ext>
                </a:extLst>
              </p:cNvPr>
              <p:cNvSpPr>
                <a:spLocks/>
              </p:cNvSpPr>
              <p:nvPr/>
            </p:nvSpPr>
            <p:spPr bwMode="auto">
              <a:xfrm>
                <a:off x="3627" y="2872"/>
                <a:ext cx="19" cy="101"/>
              </a:xfrm>
              <a:custGeom>
                <a:avLst/>
                <a:gdLst>
                  <a:gd name="T0" fmla="*/ 7 w 22"/>
                  <a:gd name="T1" fmla="*/ 54 h 117"/>
                  <a:gd name="T2" fmla="*/ 7 w 22"/>
                  <a:gd name="T3" fmla="*/ 50 h 117"/>
                  <a:gd name="T4" fmla="*/ 8 w 22"/>
                  <a:gd name="T5" fmla="*/ 52 h 117"/>
                  <a:gd name="T6" fmla="*/ 10 w 22"/>
                  <a:gd name="T7" fmla="*/ 49 h 117"/>
                  <a:gd name="T8" fmla="*/ 8 w 22"/>
                  <a:gd name="T9" fmla="*/ 49 h 117"/>
                  <a:gd name="T10" fmla="*/ 8 w 22"/>
                  <a:gd name="T11" fmla="*/ 43 h 117"/>
                  <a:gd name="T12" fmla="*/ 4 w 22"/>
                  <a:gd name="T13" fmla="*/ 42 h 117"/>
                  <a:gd name="T14" fmla="*/ 9 w 22"/>
                  <a:gd name="T15" fmla="*/ 39 h 117"/>
                  <a:gd name="T16" fmla="*/ 3 w 22"/>
                  <a:gd name="T17" fmla="*/ 40 h 117"/>
                  <a:gd name="T18" fmla="*/ 5 w 22"/>
                  <a:gd name="T19" fmla="*/ 33 h 117"/>
                  <a:gd name="T20" fmla="*/ 5 w 22"/>
                  <a:gd name="T21" fmla="*/ 35 h 117"/>
                  <a:gd name="T22" fmla="*/ 5 w 22"/>
                  <a:gd name="T23" fmla="*/ 30 h 117"/>
                  <a:gd name="T24" fmla="*/ 9 w 22"/>
                  <a:gd name="T25" fmla="*/ 30 h 117"/>
                  <a:gd name="T26" fmla="*/ 8 w 22"/>
                  <a:gd name="T27" fmla="*/ 26 h 117"/>
                  <a:gd name="T28" fmla="*/ 10 w 22"/>
                  <a:gd name="T29" fmla="*/ 26 h 117"/>
                  <a:gd name="T30" fmla="*/ 8 w 22"/>
                  <a:gd name="T31" fmla="*/ 16 h 117"/>
                  <a:gd name="T32" fmla="*/ 9 w 22"/>
                  <a:gd name="T33" fmla="*/ 14 h 117"/>
                  <a:gd name="T34" fmla="*/ 3 w 22"/>
                  <a:gd name="T35" fmla="*/ 15 h 117"/>
                  <a:gd name="T36" fmla="*/ 3 w 22"/>
                  <a:gd name="T37" fmla="*/ 11 h 117"/>
                  <a:gd name="T38" fmla="*/ 8 w 22"/>
                  <a:gd name="T39" fmla="*/ 12 h 117"/>
                  <a:gd name="T40" fmla="*/ 7 w 22"/>
                  <a:gd name="T41" fmla="*/ 9 h 117"/>
                  <a:gd name="T42" fmla="*/ 10 w 22"/>
                  <a:gd name="T43" fmla="*/ 8 h 117"/>
                  <a:gd name="T44" fmla="*/ 4 w 22"/>
                  <a:gd name="T45" fmla="*/ 3 h 117"/>
                  <a:gd name="T46" fmla="*/ 6 w 22"/>
                  <a:gd name="T47" fmla="*/ 2 h 117"/>
                  <a:gd name="T48" fmla="*/ 1 w 22"/>
                  <a:gd name="T49" fmla="*/ 3 h 117"/>
                  <a:gd name="T50" fmla="*/ 2 w 22"/>
                  <a:gd name="T51" fmla="*/ 17 h 117"/>
                  <a:gd name="T52" fmla="*/ 3 w 22"/>
                  <a:gd name="T53" fmla="*/ 21 h 117"/>
                  <a:gd name="T54" fmla="*/ 1 w 22"/>
                  <a:gd name="T55" fmla="*/ 22 h 117"/>
                  <a:gd name="T56" fmla="*/ 3 w 22"/>
                  <a:gd name="T57" fmla="*/ 22 h 117"/>
                  <a:gd name="T58" fmla="*/ 2 w 22"/>
                  <a:gd name="T59" fmla="*/ 24 h 117"/>
                  <a:gd name="T60" fmla="*/ 3 w 22"/>
                  <a:gd name="T61" fmla="*/ 25 h 117"/>
                  <a:gd name="T62" fmla="*/ 0 w 22"/>
                  <a:gd name="T63" fmla="*/ 26 h 117"/>
                  <a:gd name="T64" fmla="*/ 3 w 22"/>
                  <a:gd name="T65" fmla="*/ 49 h 117"/>
                  <a:gd name="T66" fmla="*/ 3 w 22"/>
                  <a:gd name="T67" fmla="*/ 49 h 117"/>
                  <a:gd name="T68" fmla="*/ 3 w 22"/>
                  <a:gd name="T69" fmla="*/ 57 h 117"/>
                  <a:gd name="T70" fmla="*/ 7 w 22"/>
                  <a:gd name="T71" fmla="*/ 59 h 117"/>
                  <a:gd name="T72" fmla="*/ 2 w 22"/>
                  <a:gd name="T73" fmla="*/ 59 h 117"/>
                  <a:gd name="T74" fmla="*/ 3 w 22"/>
                  <a:gd name="T75" fmla="*/ 61 h 117"/>
                  <a:gd name="T76" fmla="*/ 3 w 22"/>
                  <a:gd name="T77" fmla="*/ 59 h 117"/>
                  <a:gd name="T78" fmla="*/ 3 w 22"/>
                  <a:gd name="T79" fmla="*/ 63 h 117"/>
                  <a:gd name="T80" fmla="*/ 8 w 22"/>
                  <a:gd name="T81" fmla="*/ 60 h 117"/>
                  <a:gd name="T82" fmla="*/ 10 w 22"/>
                  <a:gd name="T83" fmla="*/ 54 h 117"/>
                  <a:gd name="T84" fmla="*/ 7 w 22"/>
                  <a:gd name="T85" fmla="*/ 54 h 1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117">
                    <a:moveTo>
                      <a:pt x="12" y="96"/>
                    </a:moveTo>
                    <a:cubicBezTo>
                      <a:pt x="12" y="94"/>
                      <a:pt x="10" y="92"/>
                      <a:pt x="11" y="90"/>
                    </a:cubicBezTo>
                    <a:cubicBezTo>
                      <a:pt x="14" y="90"/>
                      <a:pt x="15" y="91"/>
                      <a:pt x="14" y="93"/>
                    </a:cubicBezTo>
                    <a:cubicBezTo>
                      <a:pt x="19" y="92"/>
                      <a:pt x="13" y="90"/>
                      <a:pt x="17" y="88"/>
                    </a:cubicBezTo>
                    <a:cubicBezTo>
                      <a:pt x="16" y="88"/>
                      <a:pt x="15" y="89"/>
                      <a:pt x="14" y="88"/>
                    </a:cubicBezTo>
                    <a:cubicBezTo>
                      <a:pt x="15" y="83"/>
                      <a:pt x="10" y="85"/>
                      <a:pt x="13" y="78"/>
                    </a:cubicBezTo>
                    <a:cubicBezTo>
                      <a:pt x="11" y="77"/>
                      <a:pt x="11" y="76"/>
                      <a:pt x="8" y="76"/>
                    </a:cubicBezTo>
                    <a:cubicBezTo>
                      <a:pt x="12" y="72"/>
                      <a:pt x="12" y="74"/>
                      <a:pt x="16" y="69"/>
                    </a:cubicBezTo>
                    <a:cubicBezTo>
                      <a:pt x="14" y="69"/>
                      <a:pt x="9" y="71"/>
                      <a:pt x="5" y="71"/>
                    </a:cubicBezTo>
                    <a:cubicBezTo>
                      <a:pt x="11" y="63"/>
                      <a:pt x="4" y="63"/>
                      <a:pt x="9" y="59"/>
                    </a:cubicBezTo>
                    <a:cubicBezTo>
                      <a:pt x="9" y="59"/>
                      <a:pt x="10" y="60"/>
                      <a:pt x="9" y="61"/>
                    </a:cubicBezTo>
                    <a:cubicBezTo>
                      <a:pt x="15" y="60"/>
                      <a:pt x="8" y="57"/>
                      <a:pt x="9" y="55"/>
                    </a:cubicBezTo>
                    <a:cubicBezTo>
                      <a:pt x="15" y="55"/>
                      <a:pt x="15" y="55"/>
                      <a:pt x="15" y="55"/>
                    </a:cubicBezTo>
                    <a:cubicBezTo>
                      <a:pt x="14" y="53"/>
                      <a:pt x="10" y="48"/>
                      <a:pt x="14" y="46"/>
                    </a:cubicBezTo>
                    <a:cubicBezTo>
                      <a:pt x="17" y="46"/>
                      <a:pt x="17" y="46"/>
                      <a:pt x="17" y="46"/>
                    </a:cubicBezTo>
                    <a:cubicBezTo>
                      <a:pt x="13" y="40"/>
                      <a:pt x="15" y="33"/>
                      <a:pt x="13" y="28"/>
                    </a:cubicBezTo>
                    <a:cubicBezTo>
                      <a:pt x="16" y="25"/>
                      <a:pt x="16" y="25"/>
                      <a:pt x="16" y="25"/>
                    </a:cubicBezTo>
                    <a:cubicBezTo>
                      <a:pt x="12" y="18"/>
                      <a:pt x="14" y="32"/>
                      <a:pt x="7" y="27"/>
                    </a:cubicBezTo>
                    <a:cubicBezTo>
                      <a:pt x="16" y="26"/>
                      <a:pt x="3" y="24"/>
                      <a:pt x="7" y="20"/>
                    </a:cubicBezTo>
                    <a:cubicBezTo>
                      <a:pt x="11" y="18"/>
                      <a:pt x="9" y="24"/>
                      <a:pt x="14" y="22"/>
                    </a:cubicBezTo>
                    <a:cubicBezTo>
                      <a:pt x="9" y="21"/>
                      <a:pt x="12" y="19"/>
                      <a:pt x="11" y="17"/>
                    </a:cubicBezTo>
                    <a:cubicBezTo>
                      <a:pt x="16" y="18"/>
                      <a:pt x="12" y="13"/>
                      <a:pt x="17" y="14"/>
                    </a:cubicBezTo>
                    <a:cubicBezTo>
                      <a:pt x="8" y="7"/>
                      <a:pt x="8" y="7"/>
                      <a:pt x="8" y="7"/>
                    </a:cubicBezTo>
                    <a:cubicBezTo>
                      <a:pt x="11" y="5"/>
                      <a:pt x="10" y="3"/>
                      <a:pt x="10" y="2"/>
                    </a:cubicBezTo>
                    <a:cubicBezTo>
                      <a:pt x="10" y="6"/>
                      <a:pt x="3" y="0"/>
                      <a:pt x="1" y="5"/>
                    </a:cubicBezTo>
                    <a:cubicBezTo>
                      <a:pt x="3" y="12"/>
                      <a:pt x="4" y="23"/>
                      <a:pt x="2" y="31"/>
                    </a:cubicBezTo>
                    <a:cubicBezTo>
                      <a:pt x="8" y="32"/>
                      <a:pt x="2" y="36"/>
                      <a:pt x="7" y="38"/>
                    </a:cubicBezTo>
                    <a:cubicBezTo>
                      <a:pt x="1" y="39"/>
                      <a:pt x="1" y="39"/>
                      <a:pt x="1" y="39"/>
                    </a:cubicBezTo>
                    <a:cubicBezTo>
                      <a:pt x="2" y="44"/>
                      <a:pt x="5" y="37"/>
                      <a:pt x="7" y="39"/>
                    </a:cubicBezTo>
                    <a:cubicBezTo>
                      <a:pt x="8" y="41"/>
                      <a:pt x="4" y="43"/>
                      <a:pt x="2" y="43"/>
                    </a:cubicBezTo>
                    <a:cubicBezTo>
                      <a:pt x="1" y="46"/>
                      <a:pt x="3" y="43"/>
                      <a:pt x="7" y="45"/>
                    </a:cubicBezTo>
                    <a:cubicBezTo>
                      <a:pt x="0" y="48"/>
                      <a:pt x="0" y="48"/>
                      <a:pt x="0" y="48"/>
                    </a:cubicBezTo>
                    <a:cubicBezTo>
                      <a:pt x="2" y="59"/>
                      <a:pt x="7" y="75"/>
                      <a:pt x="3" y="89"/>
                    </a:cubicBezTo>
                    <a:cubicBezTo>
                      <a:pt x="7" y="88"/>
                      <a:pt x="7" y="88"/>
                      <a:pt x="7" y="88"/>
                    </a:cubicBezTo>
                    <a:cubicBezTo>
                      <a:pt x="5" y="94"/>
                      <a:pt x="17" y="98"/>
                      <a:pt x="7" y="103"/>
                    </a:cubicBezTo>
                    <a:cubicBezTo>
                      <a:pt x="11" y="105"/>
                      <a:pt x="11" y="105"/>
                      <a:pt x="11" y="105"/>
                    </a:cubicBezTo>
                    <a:cubicBezTo>
                      <a:pt x="9" y="104"/>
                      <a:pt x="5" y="106"/>
                      <a:pt x="2" y="105"/>
                    </a:cubicBezTo>
                    <a:cubicBezTo>
                      <a:pt x="3" y="106"/>
                      <a:pt x="1" y="108"/>
                      <a:pt x="3" y="110"/>
                    </a:cubicBezTo>
                    <a:cubicBezTo>
                      <a:pt x="5" y="107"/>
                      <a:pt x="5" y="107"/>
                      <a:pt x="5" y="107"/>
                    </a:cubicBezTo>
                    <a:cubicBezTo>
                      <a:pt x="9" y="109"/>
                      <a:pt x="6" y="111"/>
                      <a:pt x="3" y="112"/>
                    </a:cubicBezTo>
                    <a:cubicBezTo>
                      <a:pt x="8" y="117"/>
                      <a:pt x="11" y="109"/>
                      <a:pt x="14" y="108"/>
                    </a:cubicBezTo>
                    <a:cubicBezTo>
                      <a:pt x="6" y="102"/>
                      <a:pt x="22" y="102"/>
                      <a:pt x="19" y="96"/>
                    </a:cubicBezTo>
                    <a:cubicBezTo>
                      <a:pt x="16" y="92"/>
                      <a:pt x="15" y="96"/>
                      <a:pt x="12" y="9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28" name="Freeform 824">
                <a:extLst>
                  <a:ext uri="{FF2B5EF4-FFF2-40B4-BE49-F238E27FC236}">
                    <a16:creationId xmlns:a16="http://schemas.microsoft.com/office/drawing/2014/main" id="{2698DDE3-571D-45AC-B287-846B3966D949}"/>
                  </a:ext>
                </a:extLst>
              </p:cNvPr>
              <p:cNvSpPr>
                <a:spLocks/>
              </p:cNvSpPr>
              <p:nvPr/>
            </p:nvSpPr>
            <p:spPr bwMode="auto">
              <a:xfrm>
                <a:off x="3627" y="2962"/>
                <a:ext cx="2" cy="1"/>
              </a:xfrm>
              <a:custGeom>
                <a:avLst/>
                <a:gdLst>
                  <a:gd name="T0" fmla="*/ 0 w 2"/>
                  <a:gd name="T1" fmla="*/ 0 h 1"/>
                  <a:gd name="T2" fmla="*/ 2 w 2"/>
                  <a:gd name="T3" fmla="*/ 1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29" name="Freeform 825">
                <a:extLst>
                  <a:ext uri="{FF2B5EF4-FFF2-40B4-BE49-F238E27FC236}">
                    <a16:creationId xmlns:a16="http://schemas.microsoft.com/office/drawing/2014/main" id="{F62B5878-16BA-4582-9B1A-835B4E7604BF}"/>
                  </a:ext>
                </a:extLst>
              </p:cNvPr>
              <p:cNvSpPr>
                <a:spLocks/>
              </p:cNvSpPr>
              <p:nvPr/>
            </p:nvSpPr>
            <p:spPr bwMode="auto">
              <a:xfrm>
                <a:off x="3634" y="2872"/>
                <a:ext cx="2" cy="2"/>
              </a:xfrm>
              <a:custGeom>
                <a:avLst/>
                <a:gdLst>
                  <a:gd name="T0" fmla="*/ 2 w 2"/>
                  <a:gd name="T1" fmla="*/ 1 h 3"/>
                  <a:gd name="T2" fmla="*/ 1 w 2"/>
                  <a:gd name="T3" fmla="*/ 1 h 3"/>
                  <a:gd name="T4" fmla="*/ 2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2" y="3"/>
                    </a:moveTo>
                    <a:cubicBezTo>
                      <a:pt x="1" y="1"/>
                      <a:pt x="1" y="1"/>
                      <a:pt x="1" y="1"/>
                    </a:cubicBezTo>
                    <a:cubicBezTo>
                      <a:pt x="0" y="0"/>
                      <a:pt x="1"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30" name="Rectangle 826">
                <a:extLst>
                  <a:ext uri="{FF2B5EF4-FFF2-40B4-BE49-F238E27FC236}">
                    <a16:creationId xmlns:a16="http://schemas.microsoft.com/office/drawing/2014/main" id="{60EFC3AC-ABEE-414C-B430-E25818584C9B}"/>
                  </a:ext>
                </a:extLst>
              </p:cNvPr>
              <p:cNvSpPr>
                <a:spLocks noChangeArrowheads="1"/>
              </p:cNvSpPr>
              <p:nvPr/>
            </p:nvSpPr>
            <p:spPr bwMode="auto">
              <a:xfrm>
                <a:off x="3630" y="2969"/>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331" name="Freeform 827">
                <a:extLst>
                  <a:ext uri="{FF2B5EF4-FFF2-40B4-BE49-F238E27FC236}">
                    <a16:creationId xmlns:a16="http://schemas.microsoft.com/office/drawing/2014/main" id="{31E80A33-9249-41E4-AAFB-D2031D94FB73}"/>
                  </a:ext>
                </a:extLst>
              </p:cNvPr>
              <p:cNvSpPr>
                <a:spLocks/>
              </p:cNvSpPr>
              <p:nvPr/>
            </p:nvSpPr>
            <p:spPr bwMode="auto">
              <a:xfrm>
                <a:off x="3637" y="2970"/>
                <a:ext cx="2" cy="2"/>
              </a:xfrm>
              <a:custGeom>
                <a:avLst/>
                <a:gdLst>
                  <a:gd name="T0" fmla="*/ 2 w 2"/>
                  <a:gd name="T1" fmla="*/ 2 h 2"/>
                  <a:gd name="T2" fmla="*/ 2 w 2"/>
                  <a:gd name="T3" fmla="*/ 0 h 2"/>
                  <a:gd name="T4" fmla="*/ 0 w 2"/>
                  <a:gd name="T5" fmla="*/ 1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2" y="0"/>
                    </a:lnTo>
                    <a:lnTo>
                      <a:pt x="0" y="1"/>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32" name="Freeform 828">
                <a:extLst>
                  <a:ext uri="{FF2B5EF4-FFF2-40B4-BE49-F238E27FC236}">
                    <a16:creationId xmlns:a16="http://schemas.microsoft.com/office/drawing/2014/main" id="{10609DC8-946E-4F2C-8969-9E9FCD9C1C3B}"/>
                  </a:ext>
                </a:extLst>
              </p:cNvPr>
              <p:cNvSpPr>
                <a:spLocks/>
              </p:cNvSpPr>
              <p:nvPr/>
            </p:nvSpPr>
            <p:spPr bwMode="auto">
              <a:xfrm>
                <a:off x="3638" y="2859"/>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33" name="Freeform 829">
                <a:extLst>
                  <a:ext uri="{FF2B5EF4-FFF2-40B4-BE49-F238E27FC236}">
                    <a16:creationId xmlns:a16="http://schemas.microsoft.com/office/drawing/2014/main" id="{75C19AF1-B1C3-477F-AE83-278103F42B47}"/>
                  </a:ext>
                </a:extLst>
              </p:cNvPr>
              <p:cNvSpPr>
                <a:spLocks/>
              </p:cNvSpPr>
              <p:nvPr/>
            </p:nvSpPr>
            <p:spPr bwMode="auto">
              <a:xfrm>
                <a:off x="3643" y="2816"/>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34" name="Freeform 830">
                <a:extLst>
                  <a:ext uri="{FF2B5EF4-FFF2-40B4-BE49-F238E27FC236}">
                    <a16:creationId xmlns:a16="http://schemas.microsoft.com/office/drawing/2014/main" id="{FF258C12-A3EE-427D-9922-9688A42CA053}"/>
                  </a:ext>
                </a:extLst>
              </p:cNvPr>
              <p:cNvSpPr>
                <a:spLocks/>
              </p:cNvSpPr>
              <p:nvPr/>
            </p:nvSpPr>
            <p:spPr bwMode="auto">
              <a:xfrm>
                <a:off x="3621" y="2700"/>
                <a:ext cx="27" cy="171"/>
              </a:xfrm>
              <a:custGeom>
                <a:avLst/>
                <a:gdLst>
                  <a:gd name="T0" fmla="*/ 10 w 31"/>
                  <a:gd name="T1" fmla="*/ 3 h 198"/>
                  <a:gd name="T2" fmla="*/ 7 w 31"/>
                  <a:gd name="T3" fmla="*/ 3 h 198"/>
                  <a:gd name="T4" fmla="*/ 4 w 31"/>
                  <a:gd name="T5" fmla="*/ 6 h 198"/>
                  <a:gd name="T6" fmla="*/ 7 w 31"/>
                  <a:gd name="T7" fmla="*/ 11 h 198"/>
                  <a:gd name="T8" fmla="*/ 7 w 31"/>
                  <a:gd name="T9" fmla="*/ 24 h 198"/>
                  <a:gd name="T10" fmla="*/ 5 w 31"/>
                  <a:gd name="T11" fmla="*/ 31 h 198"/>
                  <a:gd name="T12" fmla="*/ 8 w 31"/>
                  <a:gd name="T13" fmla="*/ 42 h 198"/>
                  <a:gd name="T14" fmla="*/ 7 w 31"/>
                  <a:gd name="T15" fmla="*/ 45 h 198"/>
                  <a:gd name="T16" fmla="*/ 6 w 31"/>
                  <a:gd name="T17" fmla="*/ 51 h 198"/>
                  <a:gd name="T18" fmla="*/ 11 w 31"/>
                  <a:gd name="T19" fmla="*/ 54 h 198"/>
                  <a:gd name="T20" fmla="*/ 11 w 31"/>
                  <a:gd name="T21" fmla="*/ 59 h 198"/>
                  <a:gd name="T22" fmla="*/ 9 w 31"/>
                  <a:gd name="T23" fmla="*/ 63 h 198"/>
                  <a:gd name="T24" fmla="*/ 9 w 31"/>
                  <a:gd name="T25" fmla="*/ 71 h 198"/>
                  <a:gd name="T26" fmla="*/ 8 w 31"/>
                  <a:gd name="T27" fmla="*/ 79 h 198"/>
                  <a:gd name="T28" fmla="*/ 9 w 31"/>
                  <a:gd name="T29" fmla="*/ 85 h 198"/>
                  <a:gd name="T30" fmla="*/ 11 w 31"/>
                  <a:gd name="T31" fmla="*/ 89 h 198"/>
                  <a:gd name="T32" fmla="*/ 8 w 31"/>
                  <a:gd name="T33" fmla="*/ 91 h 198"/>
                  <a:gd name="T34" fmla="*/ 9 w 31"/>
                  <a:gd name="T35" fmla="*/ 95 h 198"/>
                  <a:gd name="T36" fmla="*/ 8 w 31"/>
                  <a:gd name="T37" fmla="*/ 110 h 198"/>
                  <a:gd name="T38" fmla="*/ 9 w 31"/>
                  <a:gd name="T39" fmla="*/ 101 h 198"/>
                  <a:gd name="T40" fmla="*/ 7 w 31"/>
                  <a:gd name="T41" fmla="*/ 101 h 198"/>
                  <a:gd name="T42" fmla="*/ 14 w 31"/>
                  <a:gd name="T43" fmla="*/ 99 h 198"/>
                  <a:gd name="T44" fmla="*/ 15 w 31"/>
                  <a:gd name="T45" fmla="*/ 97 h 198"/>
                  <a:gd name="T46" fmla="*/ 14 w 31"/>
                  <a:gd name="T47" fmla="*/ 92 h 198"/>
                  <a:gd name="T48" fmla="*/ 15 w 31"/>
                  <a:gd name="T49" fmla="*/ 87 h 198"/>
                  <a:gd name="T50" fmla="*/ 16 w 31"/>
                  <a:gd name="T51" fmla="*/ 79 h 198"/>
                  <a:gd name="T52" fmla="*/ 14 w 31"/>
                  <a:gd name="T53" fmla="*/ 74 h 198"/>
                  <a:gd name="T54" fmla="*/ 15 w 31"/>
                  <a:gd name="T55" fmla="*/ 74 h 198"/>
                  <a:gd name="T56" fmla="*/ 15 w 31"/>
                  <a:gd name="T57" fmla="*/ 73 h 198"/>
                  <a:gd name="T58" fmla="*/ 14 w 31"/>
                  <a:gd name="T59" fmla="*/ 68 h 198"/>
                  <a:gd name="T60" fmla="*/ 13 w 31"/>
                  <a:gd name="T61" fmla="*/ 63 h 198"/>
                  <a:gd name="T62" fmla="*/ 16 w 31"/>
                  <a:gd name="T63" fmla="*/ 61 h 198"/>
                  <a:gd name="T64" fmla="*/ 16 w 31"/>
                  <a:gd name="T65" fmla="*/ 55 h 198"/>
                  <a:gd name="T66" fmla="*/ 13 w 31"/>
                  <a:gd name="T67" fmla="*/ 52 h 198"/>
                  <a:gd name="T68" fmla="*/ 12 w 31"/>
                  <a:gd name="T69" fmla="*/ 45 h 198"/>
                  <a:gd name="T70" fmla="*/ 11 w 31"/>
                  <a:gd name="T71" fmla="*/ 35 h 198"/>
                  <a:gd name="T72" fmla="*/ 11 w 31"/>
                  <a:gd name="T73" fmla="*/ 31 h 198"/>
                  <a:gd name="T74" fmla="*/ 11 w 31"/>
                  <a:gd name="T75" fmla="*/ 21 h 198"/>
                  <a:gd name="T76" fmla="*/ 8 w 31"/>
                  <a:gd name="T77" fmla="*/ 25 h 198"/>
                  <a:gd name="T78" fmla="*/ 13 w 31"/>
                  <a:gd name="T79" fmla="*/ 19 h 1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 h="198">
                    <a:moveTo>
                      <a:pt x="24" y="17"/>
                    </a:moveTo>
                    <a:cubicBezTo>
                      <a:pt x="23" y="14"/>
                      <a:pt x="22" y="9"/>
                      <a:pt x="18" y="7"/>
                    </a:cubicBezTo>
                    <a:cubicBezTo>
                      <a:pt x="20" y="7"/>
                      <a:pt x="20" y="7"/>
                      <a:pt x="20" y="7"/>
                    </a:cubicBezTo>
                    <a:cubicBezTo>
                      <a:pt x="19" y="5"/>
                      <a:pt x="16" y="0"/>
                      <a:pt x="11" y="3"/>
                    </a:cubicBezTo>
                    <a:cubicBezTo>
                      <a:pt x="13" y="4"/>
                      <a:pt x="13" y="4"/>
                      <a:pt x="13" y="4"/>
                    </a:cubicBezTo>
                    <a:cubicBezTo>
                      <a:pt x="17" y="8"/>
                      <a:pt x="9" y="7"/>
                      <a:pt x="8" y="10"/>
                    </a:cubicBezTo>
                    <a:cubicBezTo>
                      <a:pt x="9" y="14"/>
                      <a:pt x="17" y="16"/>
                      <a:pt x="15" y="20"/>
                    </a:cubicBezTo>
                    <a:cubicBezTo>
                      <a:pt x="15" y="21"/>
                      <a:pt x="13" y="21"/>
                      <a:pt x="11" y="20"/>
                    </a:cubicBezTo>
                    <a:cubicBezTo>
                      <a:pt x="11" y="24"/>
                      <a:pt x="17" y="25"/>
                      <a:pt x="18" y="28"/>
                    </a:cubicBezTo>
                    <a:cubicBezTo>
                      <a:pt x="0" y="28"/>
                      <a:pt x="22" y="38"/>
                      <a:pt x="11" y="43"/>
                    </a:cubicBezTo>
                    <a:cubicBezTo>
                      <a:pt x="12" y="46"/>
                      <a:pt x="11" y="50"/>
                      <a:pt x="14" y="54"/>
                    </a:cubicBezTo>
                    <a:cubicBezTo>
                      <a:pt x="10" y="52"/>
                      <a:pt x="13" y="58"/>
                      <a:pt x="9" y="57"/>
                    </a:cubicBezTo>
                    <a:cubicBezTo>
                      <a:pt x="19" y="59"/>
                      <a:pt x="4" y="69"/>
                      <a:pt x="16" y="70"/>
                    </a:cubicBezTo>
                    <a:cubicBezTo>
                      <a:pt x="13" y="75"/>
                      <a:pt x="17" y="70"/>
                      <a:pt x="14" y="76"/>
                    </a:cubicBezTo>
                    <a:cubicBezTo>
                      <a:pt x="13" y="76"/>
                      <a:pt x="13" y="75"/>
                      <a:pt x="12" y="75"/>
                    </a:cubicBezTo>
                    <a:cubicBezTo>
                      <a:pt x="10" y="77"/>
                      <a:pt x="18" y="79"/>
                      <a:pt x="12" y="81"/>
                    </a:cubicBezTo>
                    <a:cubicBezTo>
                      <a:pt x="11" y="86"/>
                      <a:pt x="15" y="82"/>
                      <a:pt x="19" y="85"/>
                    </a:cubicBezTo>
                    <a:cubicBezTo>
                      <a:pt x="17" y="90"/>
                      <a:pt x="15" y="89"/>
                      <a:pt x="10" y="91"/>
                    </a:cubicBezTo>
                    <a:cubicBezTo>
                      <a:pt x="16" y="92"/>
                      <a:pt x="13" y="95"/>
                      <a:pt x="16" y="98"/>
                    </a:cubicBezTo>
                    <a:cubicBezTo>
                      <a:pt x="16" y="97"/>
                      <a:pt x="18" y="94"/>
                      <a:pt x="20" y="96"/>
                    </a:cubicBezTo>
                    <a:cubicBezTo>
                      <a:pt x="19" y="102"/>
                      <a:pt x="24" y="101"/>
                      <a:pt x="25" y="107"/>
                    </a:cubicBezTo>
                    <a:cubicBezTo>
                      <a:pt x="18" y="110"/>
                      <a:pt x="25" y="101"/>
                      <a:pt x="20" y="106"/>
                    </a:cubicBezTo>
                    <a:cubicBezTo>
                      <a:pt x="17" y="102"/>
                      <a:pt x="17" y="99"/>
                      <a:pt x="12" y="97"/>
                    </a:cubicBezTo>
                    <a:cubicBezTo>
                      <a:pt x="12" y="102"/>
                      <a:pt x="13" y="108"/>
                      <a:pt x="15" y="114"/>
                    </a:cubicBezTo>
                    <a:cubicBezTo>
                      <a:pt x="14" y="117"/>
                      <a:pt x="12" y="112"/>
                      <a:pt x="11" y="114"/>
                    </a:cubicBezTo>
                    <a:cubicBezTo>
                      <a:pt x="8" y="120"/>
                      <a:pt x="18" y="123"/>
                      <a:pt x="15" y="127"/>
                    </a:cubicBezTo>
                    <a:cubicBezTo>
                      <a:pt x="12" y="126"/>
                      <a:pt x="12" y="126"/>
                      <a:pt x="12" y="126"/>
                    </a:cubicBezTo>
                    <a:cubicBezTo>
                      <a:pt x="16" y="129"/>
                      <a:pt x="10" y="135"/>
                      <a:pt x="13" y="140"/>
                    </a:cubicBezTo>
                    <a:cubicBezTo>
                      <a:pt x="14" y="140"/>
                      <a:pt x="16" y="139"/>
                      <a:pt x="17" y="140"/>
                    </a:cubicBezTo>
                    <a:cubicBezTo>
                      <a:pt x="8" y="140"/>
                      <a:pt x="21" y="147"/>
                      <a:pt x="15" y="152"/>
                    </a:cubicBezTo>
                    <a:cubicBezTo>
                      <a:pt x="20" y="151"/>
                      <a:pt x="23" y="156"/>
                      <a:pt x="24" y="159"/>
                    </a:cubicBezTo>
                    <a:cubicBezTo>
                      <a:pt x="22" y="160"/>
                      <a:pt x="20" y="160"/>
                      <a:pt x="19" y="160"/>
                    </a:cubicBezTo>
                    <a:cubicBezTo>
                      <a:pt x="22" y="155"/>
                      <a:pt x="13" y="155"/>
                      <a:pt x="10" y="151"/>
                    </a:cubicBezTo>
                    <a:cubicBezTo>
                      <a:pt x="13" y="154"/>
                      <a:pt x="10" y="159"/>
                      <a:pt x="14" y="162"/>
                    </a:cubicBezTo>
                    <a:cubicBezTo>
                      <a:pt x="9" y="161"/>
                      <a:pt x="9" y="161"/>
                      <a:pt x="9" y="161"/>
                    </a:cubicBezTo>
                    <a:cubicBezTo>
                      <a:pt x="9" y="166"/>
                      <a:pt x="19" y="165"/>
                      <a:pt x="15" y="170"/>
                    </a:cubicBezTo>
                    <a:cubicBezTo>
                      <a:pt x="12" y="169"/>
                      <a:pt x="12" y="169"/>
                      <a:pt x="12" y="169"/>
                    </a:cubicBezTo>
                    <a:cubicBezTo>
                      <a:pt x="12" y="179"/>
                      <a:pt x="6" y="190"/>
                      <a:pt x="13" y="197"/>
                    </a:cubicBezTo>
                    <a:cubicBezTo>
                      <a:pt x="16" y="198"/>
                      <a:pt x="22" y="194"/>
                      <a:pt x="24" y="194"/>
                    </a:cubicBezTo>
                    <a:cubicBezTo>
                      <a:pt x="22" y="190"/>
                      <a:pt x="17" y="187"/>
                      <a:pt x="15" y="183"/>
                    </a:cubicBezTo>
                    <a:cubicBezTo>
                      <a:pt x="20" y="184"/>
                      <a:pt x="20" y="184"/>
                      <a:pt x="20" y="184"/>
                    </a:cubicBezTo>
                    <a:cubicBezTo>
                      <a:pt x="17" y="183"/>
                      <a:pt x="15" y="179"/>
                      <a:pt x="12" y="181"/>
                    </a:cubicBezTo>
                    <a:cubicBezTo>
                      <a:pt x="9" y="178"/>
                      <a:pt x="16" y="179"/>
                      <a:pt x="14" y="176"/>
                    </a:cubicBezTo>
                    <a:cubicBezTo>
                      <a:pt x="19" y="176"/>
                      <a:pt x="19" y="178"/>
                      <a:pt x="24" y="178"/>
                    </a:cubicBezTo>
                    <a:cubicBezTo>
                      <a:pt x="21" y="175"/>
                      <a:pt x="21" y="175"/>
                      <a:pt x="21" y="175"/>
                    </a:cubicBezTo>
                    <a:cubicBezTo>
                      <a:pt x="23" y="176"/>
                      <a:pt x="23" y="173"/>
                      <a:pt x="25" y="174"/>
                    </a:cubicBezTo>
                    <a:cubicBezTo>
                      <a:pt x="19" y="169"/>
                      <a:pt x="28" y="167"/>
                      <a:pt x="25" y="162"/>
                    </a:cubicBezTo>
                    <a:cubicBezTo>
                      <a:pt x="24" y="165"/>
                      <a:pt x="24" y="165"/>
                      <a:pt x="24" y="165"/>
                    </a:cubicBezTo>
                    <a:cubicBezTo>
                      <a:pt x="21" y="165"/>
                      <a:pt x="21" y="163"/>
                      <a:pt x="21" y="162"/>
                    </a:cubicBezTo>
                    <a:cubicBezTo>
                      <a:pt x="25" y="160"/>
                      <a:pt x="24" y="159"/>
                      <a:pt x="26" y="157"/>
                    </a:cubicBezTo>
                    <a:cubicBezTo>
                      <a:pt x="24" y="154"/>
                      <a:pt x="19" y="153"/>
                      <a:pt x="19" y="150"/>
                    </a:cubicBezTo>
                    <a:cubicBezTo>
                      <a:pt x="24" y="151"/>
                      <a:pt x="22" y="145"/>
                      <a:pt x="27" y="144"/>
                    </a:cubicBezTo>
                    <a:cubicBezTo>
                      <a:pt x="21" y="143"/>
                      <a:pt x="25" y="138"/>
                      <a:pt x="22" y="137"/>
                    </a:cubicBezTo>
                    <a:cubicBezTo>
                      <a:pt x="20" y="136"/>
                      <a:pt x="21" y="133"/>
                      <a:pt x="24" y="133"/>
                    </a:cubicBezTo>
                    <a:cubicBezTo>
                      <a:pt x="25" y="135"/>
                      <a:pt x="25" y="135"/>
                      <a:pt x="25" y="135"/>
                    </a:cubicBezTo>
                    <a:cubicBezTo>
                      <a:pt x="25" y="133"/>
                      <a:pt x="25" y="133"/>
                      <a:pt x="25" y="133"/>
                    </a:cubicBezTo>
                    <a:cubicBezTo>
                      <a:pt x="26" y="133"/>
                      <a:pt x="26" y="133"/>
                      <a:pt x="26" y="133"/>
                    </a:cubicBezTo>
                    <a:cubicBezTo>
                      <a:pt x="27" y="132"/>
                      <a:pt x="23" y="132"/>
                      <a:pt x="25" y="130"/>
                    </a:cubicBezTo>
                    <a:cubicBezTo>
                      <a:pt x="27" y="130"/>
                      <a:pt x="27" y="131"/>
                      <a:pt x="27" y="132"/>
                    </a:cubicBezTo>
                    <a:cubicBezTo>
                      <a:pt x="28" y="128"/>
                      <a:pt x="19" y="124"/>
                      <a:pt x="24" y="121"/>
                    </a:cubicBezTo>
                    <a:cubicBezTo>
                      <a:pt x="22" y="121"/>
                      <a:pt x="22" y="116"/>
                      <a:pt x="16" y="117"/>
                    </a:cubicBezTo>
                    <a:cubicBezTo>
                      <a:pt x="18" y="115"/>
                      <a:pt x="22" y="116"/>
                      <a:pt x="22" y="113"/>
                    </a:cubicBezTo>
                    <a:cubicBezTo>
                      <a:pt x="17" y="111"/>
                      <a:pt x="24" y="109"/>
                      <a:pt x="21" y="106"/>
                    </a:cubicBezTo>
                    <a:cubicBezTo>
                      <a:pt x="26" y="110"/>
                      <a:pt x="22" y="106"/>
                      <a:pt x="27" y="110"/>
                    </a:cubicBezTo>
                    <a:cubicBezTo>
                      <a:pt x="29" y="107"/>
                      <a:pt x="22" y="104"/>
                      <a:pt x="23" y="100"/>
                    </a:cubicBezTo>
                    <a:cubicBezTo>
                      <a:pt x="27" y="99"/>
                      <a:pt x="27" y="99"/>
                      <a:pt x="27" y="99"/>
                    </a:cubicBezTo>
                    <a:cubicBezTo>
                      <a:pt x="26" y="97"/>
                      <a:pt x="22" y="95"/>
                      <a:pt x="26" y="94"/>
                    </a:cubicBezTo>
                    <a:cubicBezTo>
                      <a:pt x="22" y="94"/>
                      <a:pt x="22" y="94"/>
                      <a:pt x="22" y="94"/>
                    </a:cubicBezTo>
                    <a:cubicBezTo>
                      <a:pt x="24" y="92"/>
                      <a:pt x="23" y="88"/>
                      <a:pt x="27" y="85"/>
                    </a:cubicBezTo>
                    <a:cubicBezTo>
                      <a:pt x="21" y="81"/>
                      <a:pt x="21" y="81"/>
                      <a:pt x="21" y="81"/>
                    </a:cubicBezTo>
                    <a:cubicBezTo>
                      <a:pt x="28" y="77"/>
                      <a:pt x="22" y="70"/>
                      <a:pt x="16" y="66"/>
                    </a:cubicBezTo>
                    <a:cubicBezTo>
                      <a:pt x="16" y="65"/>
                      <a:pt x="17" y="62"/>
                      <a:pt x="19" y="62"/>
                    </a:cubicBezTo>
                    <a:cubicBezTo>
                      <a:pt x="21" y="64"/>
                      <a:pt x="21" y="64"/>
                      <a:pt x="21" y="64"/>
                    </a:cubicBezTo>
                    <a:cubicBezTo>
                      <a:pt x="22" y="62"/>
                      <a:pt x="26" y="59"/>
                      <a:pt x="20" y="57"/>
                    </a:cubicBezTo>
                    <a:cubicBezTo>
                      <a:pt x="18" y="55"/>
                      <a:pt x="24" y="56"/>
                      <a:pt x="25" y="54"/>
                    </a:cubicBezTo>
                    <a:cubicBezTo>
                      <a:pt x="17" y="48"/>
                      <a:pt x="31" y="39"/>
                      <a:pt x="19" y="37"/>
                    </a:cubicBezTo>
                    <a:cubicBezTo>
                      <a:pt x="19" y="39"/>
                      <a:pt x="17" y="43"/>
                      <a:pt x="17" y="47"/>
                    </a:cubicBezTo>
                    <a:cubicBezTo>
                      <a:pt x="16" y="46"/>
                      <a:pt x="13" y="46"/>
                      <a:pt x="13" y="45"/>
                    </a:cubicBezTo>
                    <a:cubicBezTo>
                      <a:pt x="13" y="41"/>
                      <a:pt x="17" y="39"/>
                      <a:pt x="15" y="35"/>
                    </a:cubicBezTo>
                    <a:cubicBezTo>
                      <a:pt x="23" y="35"/>
                      <a:pt x="23" y="35"/>
                      <a:pt x="23" y="35"/>
                    </a:cubicBezTo>
                    <a:cubicBezTo>
                      <a:pt x="31" y="29"/>
                      <a:pt x="13" y="22"/>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35" name="Freeform 831">
                <a:extLst>
                  <a:ext uri="{FF2B5EF4-FFF2-40B4-BE49-F238E27FC236}">
                    <a16:creationId xmlns:a16="http://schemas.microsoft.com/office/drawing/2014/main" id="{1D0FCD94-D416-4B14-BBE6-663810F3CD93}"/>
                  </a:ext>
                </a:extLst>
              </p:cNvPr>
              <p:cNvSpPr>
                <a:spLocks/>
              </p:cNvSpPr>
              <p:nvPr/>
            </p:nvSpPr>
            <p:spPr bwMode="auto">
              <a:xfrm>
                <a:off x="3640" y="2757"/>
                <a:ext cx="4" cy="2"/>
              </a:xfrm>
              <a:custGeom>
                <a:avLst/>
                <a:gdLst>
                  <a:gd name="T0" fmla="*/ 0 w 4"/>
                  <a:gd name="T1" fmla="*/ 1 h 3"/>
                  <a:gd name="T2" fmla="*/ 4 w 4"/>
                  <a:gd name="T3" fmla="*/ 0 h 3"/>
                  <a:gd name="T4" fmla="*/ 1 w 4"/>
                  <a:gd name="T5" fmla="*/ 0 h 3"/>
                  <a:gd name="T6" fmla="*/ 0 w 4"/>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0" y="3"/>
                    </a:moveTo>
                    <a:cubicBezTo>
                      <a:pt x="4" y="0"/>
                      <a:pt x="4" y="0"/>
                      <a:pt x="4" y="0"/>
                    </a:cubicBezTo>
                    <a:cubicBezTo>
                      <a:pt x="1" y="0"/>
                      <a:pt x="1" y="0"/>
                      <a:pt x="1" y="0"/>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36" name="Freeform 832">
                <a:extLst>
                  <a:ext uri="{FF2B5EF4-FFF2-40B4-BE49-F238E27FC236}">
                    <a16:creationId xmlns:a16="http://schemas.microsoft.com/office/drawing/2014/main" id="{380DE356-4104-4B90-AA78-477A1F554A8A}"/>
                  </a:ext>
                </a:extLst>
              </p:cNvPr>
              <p:cNvSpPr>
                <a:spLocks/>
              </p:cNvSpPr>
              <p:nvPr/>
            </p:nvSpPr>
            <p:spPr bwMode="auto">
              <a:xfrm>
                <a:off x="3639" y="2755"/>
                <a:ext cx="2" cy="2"/>
              </a:xfrm>
              <a:custGeom>
                <a:avLst/>
                <a:gdLst>
                  <a:gd name="T0" fmla="*/ 2 w 2"/>
                  <a:gd name="T1" fmla="*/ 2 h 2"/>
                  <a:gd name="T2" fmla="*/ 0 w 2"/>
                  <a:gd name="T3" fmla="*/ 0 h 2"/>
                  <a:gd name="T4" fmla="*/ 1 w 2"/>
                  <a:gd name="T5" fmla="*/ 2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cubicBezTo>
                      <a:pt x="0" y="0"/>
                      <a:pt x="0" y="0"/>
                      <a:pt x="0" y="0"/>
                    </a:cubicBezTo>
                    <a:cubicBezTo>
                      <a:pt x="0" y="1"/>
                      <a:pt x="0" y="2"/>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37" name="Freeform 833">
                <a:extLst>
                  <a:ext uri="{FF2B5EF4-FFF2-40B4-BE49-F238E27FC236}">
                    <a16:creationId xmlns:a16="http://schemas.microsoft.com/office/drawing/2014/main" id="{D058A787-8CE4-4C25-AF3A-1F3AEC9E2E5C}"/>
                  </a:ext>
                </a:extLst>
              </p:cNvPr>
              <p:cNvSpPr>
                <a:spLocks/>
              </p:cNvSpPr>
              <p:nvPr/>
            </p:nvSpPr>
            <p:spPr bwMode="auto">
              <a:xfrm>
                <a:off x="3640" y="2702"/>
                <a:ext cx="2" cy="2"/>
              </a:xfrm>
              <a:custGeom>
                <a:avLst/>
                <a:gdLst>
                  <a:gd name="T0" fmla="*/ 1 w 2"/>
                  <a:gd name="T1" fmla="*/ 1 h 3"/>
                  <a:gd name="T2" fmla="*/ 1 w 2"/>
                  <a:gd name="T3" fmla="*/ 0 h 3"/>
                  <a:gd name="T4" fmla="*/ 1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1" y="3"/>
                    </a:moveTo>
                    <a:cubicBezTo>
                      <a:pt x="2" y="2"/>
                      <a:pt x="2" y="1"/>
                      <a:pt x="1" y="0"/>
                    </a:cubicBezTo>
                    <a:cubicBezTo>
                      <a:pt x="0" y="1"/>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38" name="Freeform 834">
                <a:extLst>
                  <a:ext uri="{FF2B5EF4-FFF2-40B4-BE49-F238E27FC236}">
                    <a16:creationId xmlns:a16="http://schemas.microsoft.com/office/drawing/2014/main" id="{68715E18-C4B2-41C9-B32D-A5DD23AEBDFA}"/>
                  </a:ext>
                </a:extLst>
              </p:cNvPr>
              <p:cNvSpPr>
                <a:spLocks/>
              </p:cNvSpPr>
              <p:nvPr/>
            </p:nvSpPr>
            <p:spPr bwMode="auto">
              <a:xfrm>
                <a:off x="3638" y="2702"/>
                <a:ext cx="1" cy="1"/>
              </a:xfrm>
              <a:custGeom>
                <a:avLst/>
                <a:gdLst>
                  <a:gd name="T0" fmla="*/ 1 w 1"/>
                  <a:gd name="T1" fmla="*/ 0 h 1"/>
                  <a:gd name="T2" fmla="*/ 0 w 1"/>
                  <a:gd name="T3" fmla="*/ 1 h 1"/>
                  <a:gd name="T4" fmla="*/ 1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39" name="Freeform 835">
                <a:extLst>
                  <a:ext uri="{FF2B5EF4-FFF2-40B4-BE49-F238E27FC236}">
                    <a16:creationId xmlns:a16="http://schemas.microsoft.com/office/drawing/2014/main" id="{D7875A89-F943-428A-921E-4C068152780E}"/>
                  </a:ext>
                </a:extLst>
              </p:cNvPr>
              <p:cNvSpPr>
                <a:spLocks/>
              </p:cNvSpPr>
              <p:nvPr/>
            </p:nvSpPr>
            <p:spPr bwMode="auto">
              <a:xfrm>
                <a:off x="3621" y="2612"/>
                <a:ext cx="23" cy="89"/>
              </a:xfrm>
              <a:custGeom>
                <a:avLst/>
                <a:gdLst>
                  <a:gd name="T0" fmla="*/ 9 w 26"/>
                  <a:gd name="T1" fmla="*/ 10 h 103"/>
                  <a:gd name="T2" fmla="*/ 6 w 26"/>
                  <a:gd name="T3" fmla="*/ 8 h 103"/>
                  <a:gd name="T4" fmla="*/ 9 w 26"/>
                  <a:gd name="T5" fmla="*/ 5 h 103"/>
                  <a:gd name="T6" fmla="*/ 4 w 26"/>
                  <a:gd name="T7" fmla="*/ 2 h 103"/>
                  <a:gd name="T8" fmla="*/ 6 w 26"/>
                  <a:gd name="T9" fmla="*/ 29 h 103"/>
                  <a:gd name="T10" fmla="*/ 4 w 26"/>
                  <a:gd name="T11" fmla="*/ 26 h 103"/>
                  <a:gd name="T12" fmla="*/ 9 w 26"/>
                  <a:gd name="T13" fmla="*/ 36 h 103"/>
                  <a:gd name="T14" fmla="*/ 4 w 26"/>
                  <a:gd name="T15" fmla="*/ 35 h 103"/>
                  <a:gd name="T16" fmla="*/ 5 w 26"/>
                  <a:gd name="T17" fmla="*/ 43 h 103"/>
                  <a:gd name="T18" fmla="*/ 8 w 26"/>
                  <a:gd name="T19" fmla="*/ 42 h 103"/>
                  <a:gd name="T20" fmla="*/ 6 w 26"/>
                  <a:gd name="T21" fmla="*/ 44 h 103"/>
                  <a:gd name="T22" fmla="*/ 7 w 26"/>
                  <a:gd name="T23" fmla="*/ 43 h 103"/>
                  <a:gd name="T24" fmla="*/ 8 w 26"/>
                  <a:gd name="T25" fmla="*/ 48 h 103"/>
                  <a:gd name="T26" fmla="*/ 7 w 26"/>
                  <a:gd name="T27" fmla="*/ 47 h 103"/>
                  <a:gd name="T28" fmla="*/ 9 w 26"/>
                  <a:gd name="T29" fmla="*/ 50 h 103"/>
                  <a:gd name="T30" fmla="*/ 5 w 26"/>
                  <a:gd name="T31" fmla="*/ 50 h 103"/>
                  <a:gd name="T32" fmla="*/ 10 w 26"/>
                  <a:gd name="T33" fmla="*/ 58 h 103"/>
                  <a:gd name="T34" fmla="*/ 12 w 26"/>
                  <a:gd name="T35" fmla="*/ 58 h 103"/>
                  <a:gd name="T36" fmla="*/ 10 w 26"/>
                  <a:gd name="T37" fmla="*/ 51 h 103"/>
                  <a:gd name="T38" fmla="*/ 10 w 26"/>
                  <a:gd name="T39" fmla="*/ 52 h 103"/>
                  <a:gd name="T40" fmla="*/ 9 w 26"/>
                  <a:gd name="T41" fmla="*/ 48 h 103"/>
                  <a:gd name="T42" fmla="*/ 12 w 26"/>
                  <a:gd name="T43" fmla="*/ 50 h 103"/>
                  <a:gd name="T44" fmla="*/ 14 w 26"/>
                  <a:gd name="T45" fmla="*/ 43 h 103"/>
                  <a:gd name="T46" fmla="*/ 14 w 26"/>
                  <a:gd name="T47" fmla="*/ 44 h 103"/>
                  <a:gd name="T48" fmla="*/ 13 w 26"/>
                  <a:gd name="T49" fmla="*/ 41 h 103"/>
                  <a:gd name="T50" fmla="*/ 12 w 26"/>
                  <a:gd name="T51" fmla="*/ 43 h 103"/>
                  <a:gd name="T52" fmla="*/ 8 w 26"/>
                  <a:gd name="T53" fmla="*/ 41 h 103"/>
                  <a:gd name="T54" fmla="*/ 8 w 26"/>
                  <a:gd name="T55" fmla="*/ 40 h 103"/>
                  <a:gd name="T56" fmla="*/ 11 w 26"/>
                  <a:gd name="T57" fmla="*/ 41 h 103"/>
                  <a:gd name="T58" fmla="*/ 10 w 26"/>
                  <a:gd name="T59" fmla="*/ 40 h 103"/>
                  <a:gd name="T60" fmla="*/ 13 w 26"/>
                  <a:gd name="T61" fmla="*/ 37 h 103"/>
                  <a:gd name="T62" fmla="*/ 10 w 26"/>
                  <a:gd name="T63" fmla="*/ 36 h 103"/>
                  <a:gd name="T64" fmla="*/ 10 w 26"/>
                  <a:gd name="T65" fmla="*/ 26 h 103"/>
                  <a:gd name="T66" fmla="*/ 11 w 26"/>
                  <a:gd name="T67" fmla="*/ 28 h 103"/>
                  <a:gd name="T68" fmla="*/ 9 w 26"/>
                  <a:gd name="T69" fmla="*/ 26 h 103"/>
                  <a:gd name="T70" fmla="*/ 10 w 26"/>
                  <a:gd name="T71" fmla="*/ 19 h 103"/>
                  <a:gd name="T72" fmla="*/ 9 w 26"/>
                  <a:gd name="T73" fmla="*/ 19 h 103"/>
                  <a:gd name="T74" fmla="*/ 9 w 26"/>
                  <a:gd name="T75" fmla="*/ 12 h 103"/>
                  <a:gd name="T76" fmla="*/ 9 w 26"/>
                  <a:gd name="T77" fmla="*/ 12 h 103"/>
                  <a:gd name="T78" fmla="*/ 4 w 26"/>
                  <a:gd name="T79" fmla="*/ 9 h 103"/>
                  <a:gd name="T80" fmla="*/ 9 w 26"/>
                  <a:gd name="T81" fmla="*/ 10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103">
                    <a:moveTo>
                      <a:pt x="14" y="18"/>
                    </a:moveTo>
                    <a:cubicBezTo>
                      <a:pt x="10" y="13"/>
                      <a:pt x="10" y="13"/>
                      <a:pt x="10" y="13"/>
                    </a:cubicBezTo>
                    <a:cubicBezTo>
                      <a:pt x="12" y="12"/>
                      <a:pt x="9" y="7"/>
                      <a:pt x="13" y="9"/>
                    </a:cubicBezTo>
                    <a:cubicBezTo>
                      <a:pt x="8" y="6"/>
                      <a:pt x="13" y="0"/>
                      <a:pt x="5" y="2"/>
                    </a:cubicBezTo>
                    <a:cubicBezTo>
                      <a:pt x="8" y="16"/>
                      <a:pt x="3" y="35"/>
                      <a:pt x="10" y="51"/>
                    </a:cubicBezTo>
                    <a:cubicBezTo>
                      <a:pt x="7" y="48"/>
                      <a:pt x="7" y="48"/>
                      <a:pt x="7" y="48"/>
                    </a:cubicBezTo>
                    <a:cubicBezTo>
                      <a:pt x="14" y="57"/>
                      <a:pt x="0" y="60"/>
                      <a:pt x="13" y="66"/>
                    </a:cubicBezTo>
                    <a:cubicBezTo>
                      <a:pt x="6" y="65"/>
                      <a:pt x="6" y="65"/>
                      <a:pt x="6" y="65"/>
                    </a:cubicBezTo>
                    <a:cubicBezTo>
                      <a:pt x="5" y="69"/>
                      <a:pt x="16" y="73"/>
                      <a:pt x="9" y="77"/>
                    </a:cubicBezTo>
                    <a:cubicBezTo>
                      <a:pt x="12" y="76"/>
                      <a:pt x="12" y="76"/>
                      <a:pt x="12" y="76"/>
                    </a:cubicBezTo>
                    <a:cubicBezTo>
                      <a:pt x="10" y="79"/>
                      <a:pt x="10" y="79"/>
                      <a:pt x="10" y="79"/>
                    </a:cubicBezTo>
                    <a:cubicBezTo>
                      <a:pt x="11" y="78"/>
                      <a:pt x="11" y="78"/>
                      <a:pt x="11" y="78"/>
                    </a:cubicBezTo>
                    <a:cubicBezTo>
                      <a:pt x="14" y="81"/>
                      <a:pt x="14" y="83"/>
                      <a:pt x="12" y="86"/>
                    </a:cubicBezTo>
                    <a:cubicBezTo>
                      <a:pt x="10" y="86"/>
                      <a:pt x="11" y="84"/>
                      <a:pt x="11" y="83"/>
                    </a:cubicBezTo>
                    <a:cubicBezTo>
                      <a:pt x="8" y="85"/>
                      <a:pt x="13" y="87"/>
                      <a:pt x="13" y="89"/>
                    </a:cubicBezTo>
                    <a:cubicBezTo>
                      <a:pt x="11" y="91"/>
                      <a:pt x="10" y="89"/>
                      <a:pt x="9" y="89"/>
                    </a:cubicBezTo>
                    <a:cubicBezTo>
                      <a:pt x="12" y="95"/>
                      <a:pt x="5" y="98"/>
                      <a:pt x="15" y="103"/>
                    </a:cubicBezTo>
                    <a:cubicBezTo>
                      <a:pt x="16" y="103"/>
                      <a:pt x="18" y="101"/>
                      <a:pt x="19" y="103"/>
                    </a:cubicBezTo>
                    <a:cubicBezTo>
                      <a:pt x="22" y="99"/>
                      <a:pt x="18" y="96"/>
                      <a:pt x="15" y="92"/>
                    </a:cubicBezTo>
                    <a:cubicBezTo>
                      <a:pt x="15" y="93"/>
                      <a:pt x="15" y="93"/>
                      <a:pt x="15" y="93"/>
                    </a:cubicBezTo>
                    <a:cubicBezTo>
                      <a:pt x="6" y="90"/>
                      <a:pt x="17" y="91"/>
                      <a:pt x="13" y="86"/>
                    </a:cubicBezTo>
                    <a:cubicBezTo>
                      <a:pt x="17" y="87"/>
                      <a:pt x="17" y="89"/>
                      <a:pt x="19" y="90"/>
                    </a:cubicBezTo>
                    <a:cubicBezTo>
                      <a:pt x="26" y="84"/>
                      <a:pt x="14" y="82"/>
                      <a:pt x="23" y="78"/>
                    </a:cubicBezTo>
                    <a:cubicBezTo>
                      <a:pt x="23" y="79"/>
                      <a:pt x="23" y="79"/>
                      <a:pt x="23" y="79"/>
                    </a:cubicBezTo>
                    <a:cubicBezTo>
                      <a:pt x="24" y="78"/>
                      <a:pt x="22" y="76"/>
                      <a:pt x="22" y="75"/>
                    </a:cubicBezTo>
                    <a:cubicBezTo>
                      <a:pt x="20" y="75"/>
                      <a:pt x="20" y="77"/>
                      <a:pt x="19" y="77"/>
                    </a:cubicBezTo>
                    <a:cubicBezTo>
                      <a:pt x="18" y="76"/>
                      <a:pt x="14" y="75"/>
                      <a:pt x="12" y="75"/>
                    </a:cubicBezTo>
                    <a:cubicBezTo>
                      <a:pt x="16" y="73"/>
                      <a:pt x="10" y="73"/>
                      <a:pt x="12" y="71"/>
                    </a:cubicBezTo>
                    <a:cubicBezTo>
                      <a:pt x="16" y="70"/>
                      <a:pt x="16" y="73"/>
                      <a:pt x="18" y="74"/>
                    </a:cubicBezTo>
                    <a:cubicBezTo>
                      <a:pt x="15" y="71"/>
                      <a:pt x="15" y="71"/>
                      <a:pt x="15" y="71"/>
                    </a:cubicBezTo>
                    <a:cubicBezTo>
                      <a:pt x="15" y="68"/>
                      <a:pt x="19" y="68"/>
                      <a:pt x="21" y="67"/>
                    </a:cubicBezTo>
                    <a:cubicBezTo>
                      <a:pt x="18" y="65"/>
                      <a:pt x="19" y="68"/>
                      <a:pt x="15" y="66"/>
                    </a:cubicBezTo>
                    <a:cubicBezTo>
                      <a:pt x="20" y="64"/>
                      <a:pt x="19" y="52"/>
                      <a:pt x="15" y="47"/>
                    </a:cubicBezTo>
                    <a:cubicBezTo>
                      <a:pt x="15" y="48"/>
                      <a:pt x="19" y="47"/>
                      <a:pt x="18" y="50"/>
                    </a:cubicBezTo>
                    <a:cubicBezTo>
                      <a:pt x="19" y="49"/>
                      <a:pt x="17" y="46"/>
                      <a:pt x="14" y="46"/>
                    </a:cubicBezTo>
                    <a:cubicBezTo>
                      <a:pt x="12" y="42"/>
                      <a:pt x="14" y="37"/>
                      <a:pt x="16" y="33"/>
                    </a:cubicBezTo>
                    <a:cubicBezTo>
                      <a:pt x="13" y="34"/>
                      <a:pt x="13" y="34"/>
                      <a:pt x="13" y="34"/>
                    </a:cubicBezTo>
                    <a:cubicBezTo>
                      <a:pt x="8" y="32"/>
                      <a:pt x="17" y="27"/>
                      <a:pt x="14" y="22"/>
                    </a:cubicBezTo>
                    <a:cubicBezTo>
                      <a:pt x="14" y="22"/>
                      <a:pt x="14" y="22"/>
                      <a:pt x="14" y="22"/>
                    </a:cubicBezTo>
                    <a:cubicBezTo>
                      <a:pt x="13" y="20"/>
                      <a:pt x="6" y="19"/>
                      <a:pt x="8" y="15"/>
                    </a:cubicBezTo>
                    <a:cubicBezTo>
                      <a:pt x="11" y="16"/>
                      <a:pt x="11"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40" name="Freeform 836">
                <a:extLst>
                  <a:ext uri="{FF2B5EF4-FFF2-40B4-BE49-F238E27FC236}">
                    <a16:creationId xmlns:a16="http://schemas.microsoft.com/office/drawing/2014/main" id="{154DF3BC-16F0-439B-B490-1F85DAD4B8DE}"/>
                  </a:ext>
                </a:extLst>
              </p:cNvPr>
              <p:cNvSpPr>
                <a:spLocks/>
              </p:cNvSpPr>
              <p:nvPr/>
            </p:nvSpPr>
            <p:spPr bwMode="auto">
              <a:xfrm>
                <a:off x="3625" y="2610"/>
                <a:ext cx="6" cy="3"/>
              </a:xfrm>
              <a:custGeom>
                <a:avLst/>
                <a:gdLst>
                  <a:gd name="T0" fmla="*/ 2 w 8"/>
                  <a:gd name="T1" fmla="*/ 2 h 4"/>
                  <a:gd name="T2" fmla="*/ 3 w 8"/>
                  <a:gd name="T3" fmla="*/ 2 h 4"/>
                  <a:gd name="T4" fmla="*/ 0 w 8"/>
                  <a:gd name="T5" fmla="*/ 1 h 4"/>
                  <a:gd name="T6" fmla="*/ 2 w 8"/>
                  <a:gd name="T7" fmla="*/ 2 h 4"/>
                  <a:gd name="T8" fmla="*/ 2 w 8"/>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3" y="3"/>
                    </a:moveTo>
                    <a:cubicBezTo>
                      <a:pt x="8" y="4"/>
                      <a:pt x="8" y="4"/>
                      <a:pt x="8" y="4"/>
                    </a:cubicBezTo>
                    <a:cubicBezTo>
                      <a:pt x="8" y="2"/>
                      <a:pt x="3" y="0"/>
                      <a:pt x="0" y="1"/>
                    </a:cubicBezTo>
                    <a:cubicBezTo>
                      <a:pt x="1" y="2"/>
                      <a:pt x="0" y="3"/>
                      <a:pt x="2" y="4"/>
                    </a:cubicBezTo>
                    <a:cubicBezTo>
                      <a:pt x="2" y="3"/>
                      <a:pt x="4"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41" name="Freeform 837">
                <a:extLst>
                  <a:ext uri="{FF2B5EF4-FFF2-40B4-BE49-F238E27FC236}">
                    <a16:creationId xmlns:a16="http://schemas.microsoft.com/office/drawing/2014/main" id="{7886D827-6ABA-4FFF-890D-472F1A108DDD}"/>
                  </a:ext>
                </a:extLst>
              </p:cNvPr>
              <p:cNvSpPr>
                <a:spLocks/>
              </p:cNvSpPr>
              <p:nvPr/>
            </p:nvSpPr>
            <p:spPr bwMode="auto">
              <a:xfrm>
                <a:off x="3618" y="2560"/>
                <a:ext cx="16" cy="50"/>
              </a:xfrm>
              <a:custGeom>
                <a:avLst/>
                <a:gdLst>
                  <a:gd name="T0" fmla="*/ 5 w 19"/>
                  <a:gd name="T1" fmla="*/ 13 h 58"/>
                  <a:gd name="T2" fmla="*/ 3 w 19"/>
                  <a:gd name="T3" fmla="*/ 12 h 58"/>
                  <a:gd name="T4" fmla="*/ 3 w 19"/>
                  <a:gd name="T5" fmla="*/ 24 h 58"/>
                  <a:gd name="T6" fmla="*/ 6 w 19"/>
                  <a:gd name="T7" fmla="*/ 27 h 58"/>
                  <a:gd name="T8" fmla="*/ 4 w 19"/>
                  <a:gd name="T9" fmla="*/ 28 h 58"/>
                  <a:gd name="T10" fmla="*/ 7 w 19"/>
                  <a:gd name="T11" fmla="*/ 30 h 58"/>
                  <a:gd name="T12" fmla="*/ 6 w 19"/>
                  <a:gd name="T13" fmla="*/ 29 h 58"/>
                  <a:gd name="T14" fmla="*/ 7 w 19"/>
                  <a:gd name="T15" fmla="*/ 29 h 58"/>
                  <a:gd name="T16" fmla="*/ 6 w 19"/>
                  <a:gd name="T17" fmla="*/ 28 h 58"/>
                  <a:gd name="T18" fmla="*/ 8 w 19"/>
                  <a:gd name="T19" fmla="*/ 28 h 58"/>
                  <a:gd name="T20" fmla="*/ 4 w 19"/>
                  <a:gd name="T21" fmla="*/ 23 h 58"/>
                  <a:gd name="T22" fmla="*/ 7 w 19"/>
                  <a:gd name="T23" fmla="*/ 23 h 58"/>
                  <a:gd name="T24" fmla="*/ 8 w 19"/>
                  <a:gd name="T25" fmla="*/ 18 h 58"/>
                  <a:gd name="T26" fmla="*/ 7 w 19"/>
                  <a:gd name="T27" fmla="*/ 18 h 58"/>
                  <a:gd name="T28" fmla="*/ 5 w 19"/>
                  <a:gd name="T29" fmla="*/ 19 h 58"/>
                  <a:gd name="T30" fmla="*/ 8 w 19"/>
                  <a:gd name="T31" fmla="*/ 17 h 58"/>
                  <a:gd name="T32" fmla="*/ 7 w 19"/>
                  <a:gd name="T33" fmla="*/ 7 h 58"/>
                  <a:gd name="T34" fmla="*/ 3 w 19"/>
                  <a:gd name="T35" fmla="*/ 3 h 58"/>
                  <a:gd name="T36" fmla="*/ 6 w 19"/>
                  <a:gd name="T37" fmla="*/ 5 h 58"/>
                  <a:gd name="T38" fmla="*/ 7 w 19"/>
                  <a:gd name="T39" fmla="*/ 3 h 58"/>
                  <a:gd name="T40" fmla="*/ 3 w 19"/>
                  <a:gd name="T41" fmla="*/ 0 h 58"/>
                  <a:gd name="T42" fmla="*/ 5 w 19"/>
                  <a:gd name="T43" fmla="*/ 13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58">
                    <a:moveTo>
                      <a:pt x="9" y="23"/>
                    </a:moveTo>
                    <a:cubicBezTo>
                      <a:pt x="8" y="22"/>
                      <a:pt x="6" y="22"/>
                      <a:pt x="5" y="22"/>
                    </a:cubicBezTo>
                    <a:cubicBezTo>
                      <a:pt x="5" y="31"/>
                      <a:pt x="7" y="41"/>
                      <a:pt x="5" y="44"/>
                    </a:cubicBezTo>
                    <a:cubicBezTo>
                      <a:pt x="4" y="46"/>
                      <a:pt x="10" y="46"/>
                      <a:pt x="12" y="49"/>
                    </a:cubicBezTo>
                    <a:cubicBezTo>
                      <a:pt x="8" y="51"/>
                      <a:pt x="8" y="51"/>
                      <a:pt x="8" y="51"/>
                    </a:cubicBezTo>
                    <a:cubicBezTo>
                      <a:pt x="10" y="53"/>
                      <a:pt x="6" y="58"/>
                      <a:pt x="13" y="56"/>
                    </a:cubicBezTo>
                    <a:cubicBezTo>
                      <a:pt x="13" y="56"/>
                      <a:pt x="10" y="55"/>
                      <a:pt x="11" y="53"/>
                    </a:cubicBezTo>
                    <a:cubicBezTo>
                      <a:pt x="13" y="53"/>
                      <a:pt x="13" y="53"/>
                      <a:pt x="13" y="53"/>
                    </a:cubicBezTo>
                    <a:cubicBezTo>
                      <a:pt x="12" y="50"/>
                      <a:pt x="12" y="50"/>
                      <a:pt x="12" y="50"/>
                    </a:cubicBezTo>
                    <a:cubicBezTo>
                      <a:pt x="15" y="51"/>
                      <a:pt x="15" y="51"/>
                      <a:pt x="15" y="51"/>
                    </a:cubicBezTo>
                    <a:cubicBezTo>
                      <a:pt x="19" y="46"/>
                      <a:pt x="6" y="48"/>
                      <a:pt x="8" y="42"/>
                    </a:cubicBezTo>
                    <a:cubicBezTo>
                      <a:pt x="14" y="42"/>
                      <a:pt x="14" y="42"/>
                      <a:pt x="14" y="42"/>
                    </a:cubicBezTo>
                    <a:cubicBezTo>
                      <a:pt x="14" y="38"/>
                      <a:pt x="12" y="36"/>
                      <a:pt x="15" y="32"/>
                    </a:cubicBezTo>
                    <a:cubicBezTo>
                      <a:pt x="15" y="32"/>
                      <a:pt x="12" y="32"/>
                      <a:pt x="14" y="33"/>
                    </a:cubicBezTo>
                    <a:cubicBezTo>
                      <a:pt x="13" y="34"/>
                      <a:pt x="11" y="35"/>
                      <a:pt x="9" y="34"/>
                    </a:cubicBezTo>
                    <a:cubicBezTo>
                      <a:pt x="4" y="28"/>
                      <a:pt x="13" y="35"/>
                      <a:pt x="15" y="31"/>
                    </a:cubicBezTo>
                    <a:cubicBezTo>
                      <a:pt x="11" y="26"/>
                      <a:pt x="8" y="15"/>
                      <a:pt x="13" y="12"/>
                    </a:cubicBezTo>
                    <a:cubicBezTo>
                      <a:pt x="9" y="14"/>
                      <a:pt x="6" y="10"/>
                      <a:pt x="7" y="6"/>
                    </a:cubicBezTo>
                    <a:cubicBezTo>
                      <a:pt x="10" y="5"/>
                      <a:pt x="11" y="8"/>
                      <a:pt x="12" y="9"/>
                    </a:cubicBezTo>
                    <a:cubicBezTo>
                      <a:pt x="13" y="8"/>
                      <a:pt x="15" y="7"/>
                      <a:pt x="14" y="5"/>
                    </a:cubicBezTo>
                    <a:cubicBezTo>
                      <a:pt x="11" y="6"/>
                      <a:pt x="7" y="4"/>
                      <a:pt x="5" y="0"/>
                    </a:cubicBezTo>
                    <a:cubicBezTo>
                      <a:pt x="0" y="7"/>
                      <a:pt x="9" y="16"/>
                      <a:pt x="9" y="2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42" name="Freeform 838">
                <a:extLst>
                  <a:ext uri="{FF2B5EF4-FFF2-40B4-BE49-F238E27FC236}">
                    <a16:creationId xmlns:a16="http://schemas.microsoft.com/office/drawing/2014/main" id="{D4895EF7-20A5-4C99-8E28-B84E33E5AF60}"/>
                  </a:ext>
                </a:extLst>
              </p:cNvPr>
              <p:cNvSpPr>
                <a:spLocks/>
              </p:cNvSpPr>
              <p:nvPr/>
            </p:nvSpPr>
            <p:spPr bwMode="auto">
              <a:xfrm>
                <a:off x="3621" y="2577"/>
                <a:ext cx="1" cy="2"/>
              </a:xfrm>
              <a:custGeom>
                <a:avLst/>
                <a:gdLst>
                  <a:gd name="T0" fmla="*/ 0 w 1"/>
                  <a:gd name="T1" fmla="*/ 1 h 2"/>
                  <a:gd name="T2" fmla="*/ 1 w 1"/>
                  <a:gd name="T3" fmla="*/ 2 h 2"/>
                  <a:gd name="T4" fmla="*/ 1 w 1"/>
                  <a:gd name="T5" fmla="*/ 0 h 2"/>
                  <a:gd name="T6" fmla="*/ 0 w 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1"/>
                    </a:moveTo>
                    <a:lnTo>
                      <a:pt x="1" y="2"/>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43" name="Freeform 839">
                <a:extLst>
                  <a:ext uri="{FF2B5EF4-FFF2-40B4-BE49-F238E27FC236}">
                    <a16:creationId xmlns:a16="http://schemas.microsoft.com/office/drawing/2014/main" id="{05804DCF-175D-403E-9CE5-5A02510B7612}"/>
                  </a:ext>
                </a:extLst>
              </p:cNvPr>
              <p:cNvSpPr>
                <a:spLocks/>
              </p:cNvSpPr>
              <p:nvPr/>
            </p:nvSpPr>
            <p:spPr bwMode="auto">
              <a:xfrm>
                <a:off x="3681" y="3247"/>
                <a:ext cx="4" cy="1"/>
              </a:xfrm>
              <a:custGeom>
                <a:avLst/>
                <a:gdLst>
                  <a:gd name="T0" fmla="*/ 3 w 4"/>
                  <a:gd name="T1" fmla="*/ 1 h 1"/>
                  <a:gd name="T2" fmla="*/ 4 w 4"/>
                  <a:gd name="T3" fmla="*/ 0 h 1"/>
                  <a:gd name="T4" fmla="*/ 0 w 4"/>
                  <a:gd name="T5" fmla="*/ 0 h 1"/>
                  <a:gd name="T6" fmla="*/ 3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3" y="1"/>
                    </a:moveTo>
                    <a:lnTo>
                      <a:pt x="4" y="0"/>
                    </a:lnTo>
                    <a:lnTo>
                      <a:pt x="0" y="0"/>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44" name="Freeform 840">
                <a:extLst>
                  <a:ext uri="{FF2B5EF4-FFF2-40B4-BE49-F238E27FC236}">
                    <a16:creationId xmlns:a16="http://schemas.microsoft.com/office/drawing/2014/main" id="{7D50E355-4F6F-4206-B721-FA0ABEA2456E}"/>
                  </a:ext>
                </a:extLst>
              </p:cNvPr>
              <p:cNvSpPr>
                <a:spLocks/>
              </p:cNvSpPr>
              <p:nvPr/>
            </p:nvSpPr>
            <p:spPr bwMode="auto">
              <a:xfrm>
                <a:off x="3679" y="3234"/>
                <a:ext cx="14" cy="12"/>
              </a:xfrm>
              <a:custGeom>
                <a:avLst/>
                <a:gdLst>
                  <a:gd name="T0" fmla="*/ 9 w 16"/>
                  <a:gd name="T1" fmla="*/ 3 h 14"/>
                  <a:gd name="T2" fmla="*/ 8 w 16"/>
                  <a:gd name="T3" fmla="*/ 0 h 14"/>
                  <a:gd name="T4" fmla="*/ 0 w 16"/>
                  <a:gd name="T5" fmla="*/ 6 h 14"/>
                  <a:gd name="T6" fmla="*/ 7 w 16"/>
                  <a:gd name="T7" fmla="*/ 7 h 14"/>
                  <a:gd name="T8" fmla="*/ 4 w 16"/>
                  <a:gd name="T9" fmla="*/ 4 h 14"/>
                  <a:gd name="T10" fmla="*/ 9 w 16"/>
                  <a:gd name="T11" fmla="*/ 5 h 14"/>
                  <a:gd name="T12" fmla="*/ 7 w 16"/>
                  <a:gd name="T13" fmla="*/ 3 h 14"/>
                  <a:gd name="T14" fmla="*/ 9 w 16"/>
                  <a:gd name="T15" fmla="*/ 3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4">
                    <a:moveTo>
                      <a:pt x="15" y="3"/>
                    </a:moveTo>
                    <a:cubicBezTo>
                      <a:pt x="13" y="0"/>
                      <a:pt x="13" y="0"/>
                      <a:pt x="13" y="0"/>
                    </a:cubicBezTo>
                    <a:cubicBezTo>
                      <a:pt x="3" y="5"/>
                      <a:pt x="5" y="2"/>
                      <a:pt x="0" y="10"/>
                    </a:cubicBezTo>
                    <a:cubicBezTo>
                      <a:pt x="2" y="11"/>
                      <a:pt x="7" y="14"/>
                      <a:pt x="11" y="12"/>
                    </a:cubicBezTo>
                    <a:cubicBezTo>
                      <a:pt x="10" y="11"/>
                      <a:pt x="6" y="10"/>
                      <a:pt x="6" y="8"/>
                    </a:cubicBezTo>
                    <a:cubicBezTo>
                      <a:pt x="9" y="8"/>
                      <a:pt x="10" y="10"/>
                      <a:pt x="14" y="9"/>
                    </a:cubicBezTo>
                    <a:cubicBezTo>
                      <a:pt x="16" y="5"/>
                      <a:pt x="11" y="8"/>
                      <a:pt x="11" y="4"/>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45" name="Freeform 841">
                <a:extLst>
                  <a:ext uri="{FF2B5EF4-FFF2-40B4-BE49-F238E27FC236}">
                    <a16:creationId xmlns:a16="http://schemas.microsoft.com/office/drawing/2014/main" id="{2D9E5903-D725-4B86-9F5A-9FC0702DCAF2}"/>
                  </a:ext>
                </a:extLst>
              </p:cNvPr>
              <p:cNvSpPr>
                <a:spLocks/>
              </p:cNvSpPr>
              <p:nvPr/>
            </p:nvSpPr>
            <p:spPr bwMode="auto">
              <a:xfrm>
                <a:off x="3682" y="3234"/>
                <a:ext cx="5" cy="1"/>
              </a:xfrm>
              <a:custGeom>
                <a:avLst/>
                <a:gdLst>
                  <a:gd name="T0" fmla="*/ 0 w 5"/>
                  <a:gd name="T1" fmla="*/ 1 h 1"/>
                  <a:gd name="T2" fmla="*/ 5 w 5"/>
                  <a:gd name="T3" fmla="*/ 0 h 1"/>
                  <a:gd name="T4" fmla="*/ 0 w 5"/>
                  <a:gd name="T5" fmla="*/ 1 h 1"/>
                  <a:gd name="T6" fmla="*/ 0 60000 65536"/>
                  <a:gd name="T7" fmla="*/ 0 60000 65536"/>
                  <a:gd name="T8" fmla="*/ 0 60000 65536"/>
                </a:gdLst>
                <a:ahLst/>
                <a:cxnLst>
                  <a:cxn ang="T6">
                    <a:pos x="T0" y="T1"/>
                  </a:cxn>
                  <a:cxn ang="T7">
                    <a:pos x="T2" y="T3"/>
                  </a:cxn>
                  <a:cxn ang="T8">
                    <a:pos x="T4" y="T5"/>
                  </a:cxn>
                </a:cxnLst>
                <a:rect l="0" t="0" r="r" b="b"/>
                <a:pathLst>
                  <a:path w="5" h="1">
                    <a:moveTo>
                      <a:pt x="0" y="1"/>
                    </a:moveTo>
                    <a:cubicBezTo>
                      <a:pt x="5" y="0"/>
                      <a:pt x="5" y="0"/>
                      <a:pt x="5" y="0"/>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46" name="Freeform 842">
                <a:extLst>
                  <a:ext uri="{FF2B5EF4-FFF2-40B4-BE49-F238E27FC236}">
                    <a16:creationId xmlns:a16="http://schemas.microsoft.com/office/drawing/2014/main" id="{1F88DF08-F5CF-41F3-B4FD-028215BC1ACB}"/>
                  </a:ext>
                </a:extLst>
              </p:cNvPr>
              <p:cNvSpPr>
                <a:spLocks/>
              </p:cNvSpPr>
              <p:nvPr/>
            </p:nvSpPr>
            <p:spPr bwMode="auto">
              <a:xfrm>
                <a:off x="3678" y="3232"/>
                <a:ext cx="6" cy="2"/>
              </a:xfrm>
              <a:custGeom>
                <a:avLst/>
                <a:gdLst>
                  <a:gd name="T0" fmla="*/ 3 w 7"/>
                  <a:gd name="T1" fmla="*/ 2 h 2"/>
                  <a:gd name="T2" fmla="*/ 3 w 7"/>
                  <a:gd name="T3" fmla="*/ 1 h 2"/>
                  <a:gd name="T4" fmla="*/ 0 w 7"/>
                  <a:gd name="T5" fmla="*/ 0 h 2"/>
                  <a:gd name="T6" fmla="*/ 3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3" y="2"/>
                    </a:moveTo>
                    <a:cubicBezTo>
                      <a:pt x="3" y="0"/>
                      <a:pt x="7" y="1"/>
                      <a:pt x="7" y="1"/>
                    </a:cubicBezTo>
                    <a:cubicBezTo>
                      <a:pt x="0" y="0"/>
                      <a:pt x="0" y="0"/>
                      <a:pt x="0" y="0"/>
                    </a:cubicBez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47" name="Freeform 843">
                <a:extLst>
                  <a:ext uri="{FF2B5EF4-FFF2-40B4-BE49-F238E27FC236}">
                    <a16:creationId xmlns:a16="http://schemas.microsoft.com/office/drawing/2014/main" id="{177A17BB-46A8-48DE-BE33-B83F2227713E}"/>
                  </a:ext>
                </a:extLst>
              </p:cNvPr>
              <p:cNvSpPr>
                <a:spLocks/>
              </p:cNvSpPr>
              <p:nvPr/>
            </p:nvSpPr>
            <p:spPr bwMode="auto">
              <a:xfrm>
                <a:off x="3678" y="3225"/>
                <a:ext cx="2" cy="1"/>
              </a:xfrm>
              <a:custGeom>
                <a:avLst/>
                <a:gdLst>
                  <a:gd name="T0" fmla="*/ 2 w 2"/>
                  <a:gd name="T1" fmla="*/ 1 h 1"/>
                  <a:gd name="T2" fmla="*/ 1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48" name="Freeform 844">
                <a:extLst>
                  <a:ext uri="{FF2B5EF4-FFF2-40B4-BE49-F238E27FC236}">
                    <a16:creationId xmlns:a16="http://schemas.microsoft.com/office/drawing/2014/main" id="{D25A8CAE-0898-49B8-9394-3B4AFB1146B8}"/>
                  </a:ext>
                </a:extLst>
              </p:cNvPr>
              <p:cNvSpPr>
                <a:spLocks/>
              </p:cNvSpPr>
              <p:nvPr/>
            </p:nvSpPr>
            <p:spPr bwMode="auto">
              <a:xfrm>
                <a:off x="3676" y="3222"/>
                <a:ext cx="11" cy="6"/>
              </a:xfrm>
              <a:custGeom>
                <a:avLst/>
                <a:gdLst>
                  <a:gd name="T0" fmla="*/ 2 w 13"/>
                  <a:gd name="T1" fmla="*/ 0 h 8"/>
                  <a:gd name="T2" fmla="*/ 3 w 13"/>
                  <a:gd name="T3" fmla="*/ 2 h 8"/>
                  <a:gd name="T4" fmla="*/ 3 w 13"/>
                  <a:gd name="T5" fmla="*/ 2 h 8"/>
                  <a:gd name="T6" fmla="*/ 5 w 13"/>
                  <a:gd name="T7" fmla="*/ 2 h 8"/>
                  <a:gd name="T8" fmla="*/ 5 w 13"/>
                  <a:gd name="T9" fmla="*/ 3 h 8"/>
                  <a:gd name="T10" fmla="*/ 7 w 13"/>
                  <a:gd name="T11" fmla="*/ 2 h 8"/>
                  <a:gd name="T12" fmla="*/ 2 w 1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2" y="0"/>
                    </a:moveTo>
                    <a:cubicBezTo>
                      <a:pt x="0" y="1"/>
                      <a:pt x="2" y="2"/>
                      <a:pt x="3" y="4"/>
                    </a:cubicBezTo>
                    <a:cubicBezTo>
                      <a:pt x="3" y="3"/>
                      <a:pt x="3" y="3"/>
                      <a:pt x="3" y="3"/>
                    </a:cubicBezTo>
                    <a:cubicBezTo>
                      <a:pt x="5" y="2"/>
                      <a:pt x="10" y="2"/>
                      <a:pt x="9" y="4"/>
                    </a:cubicBezTo>
                    <a:cubicBezTo>
                      <a:pt x="11" y="6"/>
                      <a:pt x="6" y="7"/>
                      <a:pt x="9" y="8"/>
                    </a:cubicBezTo>
                    <a:cubicBezTo>
                      <a:pt x="13" y="5"/>
                      <a:pt x="13" y="5"/>
                      <a:pt x="13" y="5"/>
                    </a:cubicBezTo>
                    <a:cubicBezTo>
                      <a:pt x="11" y="2"/>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49" name="Freeform 845">
                <a:extLst>
                  <a:ext uri="{FF2B5EF4-FFF2-40B4-BE49-F238E27FC236}">
                    <a16:creationId xmlns:a16="http://schemas.microsoft.com/office/drawing/2014/main" id="{1079A3C7-5AB6-4E39-B52B-B9B23703E7E5}"/>
                  </a:ext>
                </a:extLst>
              </p:cNvPr>
              <p:cNvSpPr>
                <a:spLocks/>
              </p:cNvSpPr>
              <p:nvPr/>
            </p:nvSpPr>
            <p:spPr bwMode="auto">
              <a:xfrm>
                <a:off x="3680" y="3226"/>
                <a:ext cx="1"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1"/>
                      <a:pt x="0" y="1"/>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50" name="Freeform 846">
                <a:extLst>
                  <a:ext uri="{FF2B5EF4-FFF2-40B4-BE49-F238E27FC236}">
                    <a16:creationId xmlns:a16="http://schemas.microsoft.com/office/drawing/2014/main" id="{F3F7C437-6387-402D-BF30-52AF6B430F46}"/>
                  </a:ext>
                </a:extLst>
              </p:cNvPr>
              <p:cNvSpPr>
                <a:spLocks/>
              </p:cNvSpPr>
              <p:nvPr/>
            </p:nvSpPr>
            <p:spPr bwMode="auto">
              <a:xfrm>
                <a:off x="3680" y="3230"/>
                <a:ext cx="2" cy="1"/>
              </a:xfrm>
              <a:custGeom>
                <a:avLst/>
                <a:gdLst>
                  <a:gd name="T0" fmla="*/ 0 w 2"/>
                  <a:gd name="T1" fmla="*/ 0 h 1"/>
                  <a:gd name="T2" fmla="*/ 1 w 2"/>
                  <a:gd name="T3" fmla="*/ 1 h 1"/>
                  <a:gd name="T4" fmla="*/ 2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1"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51" name="Freeform 847">
                <a:extLst>
                  <a:ext uri="{FF2B5EF4-FFF2-40B4-BE49-F238E27FC236}">
                    <a16:creationId xmlns:a16="http://schemas.microsoft.com/office/drawing/2014/main" id="{AB6E9457-F421-495C-934A-77411C82C6F7}"/>
                  </a:ext>
                </a:extLst>
              </p:cNvPr>
              <p:cNvSpPr>
                <a:spLocks/>
              </p:cNvSpPr>
              <p:nvPr/>
            </p:nvSpPr>
            <p:spPr bwMode="auto">
              <a:xfrm>
                <a:off x="3676" y="3211"/>
                <a:ext cx="11" cy="9"/>
              </a:xfrm>
              <a:custGeom>
                <a:avLst/>
                <a:gdLst>
                  <a:gd name="T0" fmla="*/ 0 w 13"/>
                  <a:gd name="T1" fmla="*/ 4 h 10"/>
                  <a:gd name="T2" fmla="*/ 3 w 13"/>
                  <a:gd name="T3" fmla="*/ 6 h 10"/>
                  <a:gd name="T4" fmla="*/ 7 w 13"/>
                  <a:gd name="T5" fmla="*/ 4 h 10"/>
                  <a:gd name="T6" fmla="*/ 6 w 13"/>
                  <a:gd name="T7" fmla="*/ 1 h 10"/>
                  <a:gd name="T8" fmla="*/ 0 w 13"/>
                  <a:gd name="T9" fmla="*/ 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4"/>
                    </a:moveTo>
                    <a:cubicBezTo>
                      <a:pt x="7" y="4"/>
                      <a:pt x="1" y="10"/>
                      <a:pt x="6" y="10"/>
                    </a:cubicBezTo>
                    <a:cubicBezTo>
                      <a:pt x="5" y="7"/>
                      <a:pt x="9" y="4"/>
                      <a:pt x="13" y="4"/>
                    </a:cubicBezTo>
                    <a:cubicBezTo>
                      <a:pt x="11" y="1"/>
                      <a:pt x="11" y="1"/>
                      <a:pt x="11" y="1"/>
                    </a:cubicBezTo>
                    <a:cubicBezTo>
                      <a:pt x="8" y="0"/>
                      <a:pt x="3" y="2"/>
                      <a:pt x="0"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52" name="Freeform 848">
                <a:extLst>
                  <a:ext uri="{FF2B5EF4-FFF2-40B4-BE49-F238E27FC236}">
                    <a16:creationId xmlns:a16="http://schemas.microsoft.com/office/drawing/2014/main" id="{8629EDFF-D3E5-4DA1-B11B-6CE1204AD5BF}"/>
                  </a:ext>
                </a:extLst>
              </p:cNvPr>
              <p:cNvSpPr>
                <a:spLocks/>
              </p:cNvSpPr>
              <p:nvPr/>
            </p:nvSpPr>
            <p:spPr bwMode="auto">
              <a:xfrm>
                <a:off x="3689" y="3207"/>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53" name="Freeform 849">
                <a:extLst>
                  <a:ext uri="{FF2B5EF4-FFF2-40B4-BE49-F238E27FC236}">
                    <a16:creationId xmlns:a16="http://schemas.microsoft.com/office/drawing/2014/main" id="{B4CFF92D-D959-45F6-8466-0D7141C65C89}"/>
                  </a:ext>
                </a:extLst>
              </p:cNvPr>
              <p:cNvSpPr>
                <a:spLocks/>
              </p:cNvSpPr>
              <p:nvPr/>
            </p:nvSpPr>
            <p:spPr bwMode="auto">
              <a:xfrm>
                <a:off x="3679" y="3193"/>
                <a:ext cx="15" cy="17"/>
              </a:xfrm>
              <a:custGeom>
                <a:avLst/>
                <a:gdLst>
                  <a:gd name="T0" fmla="*/ 1 w 17"/>
                  <a:gd name="T1" fmla="*/ 0 h 20"/>
                  <a:gd name="T2" fmla="*/ 4 w 17"/>
                  <a:gd name="T3" fmla="*/ 4 h 20"/>
                  <a:gd name="T4" fmla="*/ 3 w 17"/>
                  <a:gd name="T5" fmla="*/ 3 h 20"/>
                  <a:gd name="T6" fmla="*/ 4 w 17"/>
                  <a:gd name="T7" fmla="*/ 7 h 20"/>
                  <a:gd name="T8" fmla="*/ 0 w 17"/>
                  <a:gd name="T9" fmla="*/ 6 h 20"/>
                  <a:gd name="T10" fmla="*/ 4 w 17"/>
                  <a:gd name="T11" fmla="*/ 9 h 20"/>
                  <a:gd name="T12" fmla="*/ 2 w 17"/>
                  <a:gd name="T13" fmla="*/ 10 h 20"/>
                  <a:gd name="T14" fmla="*/ 5 w 17"/>
                  <a:gd name="T15" fmla="*/ 9 h 20"/>
                  <a:gd name="T16" fmla="*/ 4 w 17"/>
                  <a:gd name="T17" fmla="*/ 8 h 20"/>
                  <a:gd name="T18" fmla="*/ 8 w 17"/>
                  <a:gd name="T19" fmla="*/ 9 h 20"/>
                  <a:gd name="T20" fmla="*/ 10 w 17"/>
                  <a:gd name="T21" fmla="*/ 3 h 20"/>
                  <a:gd name="T22" fmla="*/ 1 w 17"/>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20">
                    <a:moveTo>
                      <a:pt x="1" y="0"/>
                    </a:moveTo>
                    <a:cubicBezTo>
                      <a:pt x="8" y="8"/>
                      <a:pt x="8" y="8"/>
                      <a:pt x="8" y="8"/>
                    </a:cubicBezTo>
                    <a:cubicBezTo>
                      <a:pt x="6" y="7"/>
                      <a:pt x="4" y="8"/>
                      <a:pt x="3" y="6"/>
                    </a:cubicBezTo>
                    <a:cubicBezTo>
                      <a:pt x="2" y="10"/>
                      <a:pt x="6" y="10"/>
                      <a:pt x="6" y="13"/>
                    </a:cubicBezTo>
                    <a:cubicBezTo>
                      <a:pt x="0" y="14"/>
                      <a:pt x="5" y="8"/>
                      <a:pt x="0" y="10"/>
                    </a:cubicBezTo>
                    <a:cubicBezTo>
                      <a:pt x="0" y="12"/>
                      <a:pt x="1" y="15"/>
                      <a:pt x="6" y="16"/>
                    </a:cubicBezTo>
                    <a:cubicBezTo>
                      <a:pt x="2" y="20"/>
                      <a:pt x="2" y="20"/>
                      <a:pt x="2" y="20"/>
                    </a:cubicBezTo>
                    <a:cubicBezTo>
                      <a:pt x="9" y="18"/>
                      <a:pt x="9" y="18"/>
                      <a:pt x="9" y="18"/>
                    </a:cubicBezTo>
                    <a:cubicBezTo>
                      <a:pt x="10" y="16"/>
                      <a:pt x="3" y="16"/>
                      <a:pt x="8" y="15"/>
                    </a:cubicBezTo>
                    <a:cubicBezTo>
                      <a:pt x="11" y="14"/>
                      <a:pt x="11" y="15"/>
                      <a:pt x="12" y="16"/>
                    </a:cubicBezTo>
                    <a:cubicBezTo>
                      <a:pt x="10" y="14"/>
                      <a:pt x="17" y="10"/>
                      <a:pt x="16" y="6"/>
                    </a:cubicBezTo>
                    <a:cubicBezTo>
                      <a:pt x="15" y="2"/>
                      <a:pt x="4" y="3"/>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54" name="Freeform 850">
                <a:extLst>
                  <a:ext uri="{FF2B5EF4-FFF2-40B4-BE49-F238E27FC236}">
                    <a16:creationId xmlns:a16="http://schemas.microsoft.com/office/drawing/2014/main" id="{DBA18254-CDE0-4CAE-A29A-A8E786D5B46F}"/>
                  </a:ext>
                </a:extLst>
              </p:cNvPr>
              <p:cNvSpPr>
                <a:spLocks/>
              </p:cNvSpPr>
              <p:nvPr/>
            </p:nvSpPr>
            <p:spPr bwMode="auto">
              <a:xfrm>
                <a:off x="3685" y="3192"/>
                <a:ext cx="3" cy="1"/>
              </a:xfrm>
              <a:custGeom>
                <a:avLst/>
                <a:gdLst>
                  <a:gd name="T0" fmla="*/ 1 w 3"/>
                  <a:gd name="T1" fmla="*/ 1 h 1"/>
                  <a:gd name="T2" fmla="*/ 3 w 3"/>
                  <a:gd name="T3" fmla="*/ 0 h 1"/>
                  <a:gd name="T4" fmla="*/ 0 w 3"/>
                  <a:gd name="T5" fmla="*/ 1 h 1"/>
                  <a:gd name="T6" fmla="*/ 1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1" y="1"/>
                    </a:moveTo>
                    <a:lnTo>
                      <a:pt x="3"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55" name="Freeform 851">
                <a:extLst>
                  <a:ext uri="{FF2B5EF4-FFF2-40B4-BE49-F238E27FC236}">
                    <a16:creationId xmlns:a16="http://schemas.microsoft.com/office/drawing/2014/main" id="{9C82EF7D-E6FA-4963-B392-9004466458F6}"/>
                  </a:ext>
                </a:extLst>
              </p:cNvPr>
              <p:cNvSpPr>
                <a:spLocks/>
              </p:cNvSpPr>
              <p:nvPr/>
            </p:nvSpPr>
            <p:spPr bwMode="auto">
              <a:xfrm>
                <a:off x="3677" y="3177"/>
                <a:ext cx="16" cy="13"/>
              </a:xfrm>
              <a:custGeom>
                <a:avLst/>
                <a:gdLst>
                  <a:gd name="T0" fmla="*/ 1 w 18"/>
                  <a:gd name="T1" fmla="*/ 5 h 16"/>
                  <a:gd name="T2" fmla="*/ 4 w 18"/>
                  <a:gd name="T3" fmla="*/ 6 h 16"/>
                  <a:gd name="T4" fmla="*/ 2 w 18"/>
                  <a:gd name="T5" fmla="*/ 7 h 16"/>
                  <a:gd name="T6" fmla="*/ 4 w 18"/>
                  <a:gd name="T7" fmla="*/ 7 h 16"/>
                  <a:gd name="T8" fmla="*/ 4 w 18"/>
                  <a:gd name="T9" fmla="*/ 4 h 16"/>
                  <a:gd name="T10" fmla="*/ 9 w 18"/>
                  <a:gd name="T11" fmla="*/ 2 h 16"/>
                  <a:gd name="T12" fmla="*/ 8 w 18"/>
                  <a:gd name="T13" fmla="*/ 5 h 16"/>
                  <a:gd name="T14" fmla="*/ 6 w 18"/>
                  <a:gd name="T15" fmla="*/ 0 h 16"/>
                  <a:gd name="T16" fmla="*/ 4 w 18"/>
                  <a:gd name="T17" fmla="*/ 2 h 16"/>
                  <a:gd name="T18" fmla="*/ 4 w 18"/>
                  <a:gd name="T19" fmla="*/ 0 h 16"/>
                  <a:gd name="T20" fmla="*/ 1 w 18"/>
                  <a:gd name="T21" fmla="*/ 5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6">
                    <a:moveTo>
                      <a:pt x="1" y="10"/>
                    </a:moveTo>
                    <a:cubicBezTo>
                      <a:pt x="5" y="14"/>
                      <a:pt x="5" y="14"/>
                      <a:pt x="5" y="14"/>
                    </a:cubicBezTo>
                    <a:cubicBezTo>
                      <a:pt x="5" y="15"/>
                      <a:pt x="4" y="15"/>
                      <a:pt x="2" y="15"/>
                    </a:cubicBezTo>
                    <a:cubicBezTo>
                      <a:pt x="4" y="15"/>
                      <a:pt x="6" y="16"/>
                      <a:pt x="8" y="16"/>
                    </a:cubicBezTo>
                    <a:cubicBezTo>
                      <a:pt x="14" y="14"/>
                      <a:pt x="6" y="11"/>
                      <a:pt x="5" y="9"/>
                    </a:cubicBezTo>
                    <a:cubicBezTo>
                      <a:pt x="7" y="3"/>
                      <a:pt x="8" y="9"/>
                      <a:pt x="14" y="6"/>
                    </a:cubicBezTo>
                    <a:cubicBezTo>
                      <a:pt x="13" y="8"/>
                      <a:pt x="12" y="8"/>
                      <a:pt x="12" y="11"/>
                    </a:cubicBezTo>
                    <a:cubicBezTo>
                      <a:pt x="18" y="7"/>
                      <a:pt x="12" y="2"/>
                      <a:pt x="10" y="0"/>
                    </a:cubicBezTo>
                    <a:cubicBezTo>
                      <a:pt x="10" y="1"/>
                      <a:pt x="8" y="1"/>
                      <a:pt x="8" y="2"/>
                    </a:cubicBezTo>
                    <a:cubicBezTo>
                      <a:pt x="6" y="0"/>
                      <a:pt x="6" y="0"/>
                      <a:pt x="6" y="0"/>
                    </a:cubicBezTo>
                    <a:cubicBezTo>
                      <a:pt x="2" y="2"/>
                      <a:pt x="0" y="4"/>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56" name="Freeform 852">
                <a:extLst>
                  <a:ext uri="{FF2B5EF4-FFF2-40B4-BE49-F238E27FC236}">
                    <a16:creationId xmlns:a16="http://schemas.microsoft.com/office/drawing/2014/main" id="{F50C0AAB-9CF3-47F5-BF29-FBA70AB67E78}"/>
                  </a:ext>
                </a:extLst>
              </p:cNvPr>
              <p:cNvSpPr>
                <a:spLocks/>
              </p:cNvSpPr>
              <p:nvPr/>
            </p:nvSpPr>
            <p:spPr bwMode="auto">
              <a:xfrm>
                <a:off x="3676" y="3190"/>
                <a:ext cx="3" cy="2"/>
              </a:xfrm>
              <a:custGeom>
                <a:avLst/>
                <a:gdLst>
                  <a:gd name="T0" fmla="*/ 2 w 3"/>
                  <a:gd name="T1" fmla="*/ 1 h 3"/>
                  <a:gd name="T2" fmla="*/ 3 w 3"/>
                  <a:gd name="T3" fmla="*/ 0 h 3"/>
                  <a:gd name="T4" fmla="*/ 2 w 3"/>
                  <a:gd name="T5" fmla="*/ 1 h 3"/>
                  <a:gd name="T6" fmla="*/ 0 60000 65536"/>
                  <a:gd name="T7" fmla="*/ 0 60000 65536"/>
                  <a:gd name="T8" fmla="*/ 0 60000 65536"/>
                </a:gdLst>
                <a:ahLst/>
                <a:cxnLst>
                  <a:cxn ang="T6">
                    <a:pos x="T0" y="T1"/>
                  </a:cxn>
                  <a:cxn ang="T7">
                    <a:pos x="T2" y="T3"/>
                  </a:cxn>
                  <a:cxn ang="T8">
                    <a:pos x="T4" y="T5"/>
                  </a:cxn>
                </a:cxnLst>
                <a:rect l="0" t="0" r="r" b="b"/>
                <a:pathLst>
                  <a:path w="3" h="3">
                    <a:moveTo>
                      <a:pt x="2" y="3"/>
                    </a:moveTo>
                    <a:cubicBezTo>
                      <a:pt x="2" y="1"/>
                      <a:pt x="2" y="1"/>
                      <a:pt x="3" y="0"/>
                    </a:cubicBezTo>
                    <a:cubicBezTo>
                      <a:pt x="2"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57" name="Freeform 853">
                <a:extLst>
                  <a:ext uri="{FF2B5EF4-FFF2-40B4-BE49-F238E27FC236}">
                    <a16:creationId xmlns:a16="http://schemas.microsoft.com/office/drawing/2014/main" id="{16830EE3-BEB7-44F3-B347-A68C60E24940}"/>
                  </a:ext>
                </a:extLst>
              </p:cNvPr>
              <p:cNvSpPr>
                <a:spLocks/>
              </p:cNvSpPr>
              <p:nvPr/>
            </p:nvSpPr>
            <p:spPr bwMode="auto">
              <a:xfrm>
                <a:off x="3686" y="3176"/>
                <a:ext cx="1"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0"/>
                      <a:pt x="0" y="1"/>
                    </a:cubicBezTo>
                    <a:cubicBezTo>
                      <a:pt x="1"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58" name="Freeform 854">
                <a:extLst>
                  <a:ext uri="{FF2B5EF4-FFF2-40B4-BE49-F238E27FC236}">
                    <a16:creationId xmlns:a16="http://schemas.microsoft.com/office/drawing/2014/main" id="{6B3E1E3C-9476-426E-A6A8-9A0E2377FA4C}"/>
                  </a:ext>
                </a:extLst>
              </p:cNvPr>
              <p:cNvSpPr>
                <a:spLocks/>
              </p:cNvSpPr>
              <p:nvPr/>
            </p:nvSpPr>
            <p:spPr bwMode="auto">
              <a:xfrm>
                <a:off x="3678" y="3175"/>
                <a:ext cx="3" cy="3"/>
              </a:xfrm>
              <a:custGeom>
                <a:avLst/>
                <a:gdLst>
                  <a:gd name="T0" fmla="*/ 2 w 3"/>
                  <a:gd name="T1" fmla="*/ 3 h 3"/>
                  <a:gd name="T2" fmla="*/ 3 w 3"/>
                  <a:gd name="T3" fmla="*/ 0 h 3"/>
                  <a:gd name="T4" fmla="*/ 0 w 3"/>
                  <a:gd name="T5" fmla="*/ 1 h 3"/>
                  <a:gd name="T6" fmla="*/ 2 w 3"/>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2" y="3"/>
                    </a:moveTo>
                    <a:cubicBezTo>
                      <a:pt x="3" y="0"/>
                      <a:pt x="3" y="0"/>
                      <a:pt x="3" y="0"/>
                    </a:cubicBezTo>
                    <a:cubicBezTo>
                      <a:pt x="0" y="1"/>
                      <a:pt x="0" y="1"/>
                      <a:pt x="0" y="1"/>
                    </a:cubicBezTo>
                    <a:cubicBezTo>
                      <a:pt x="0" y="2"/>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59" name="Freeform 855">
                <a:extLst>
                  <a:ext uri="{FF2B5EF4-FFF2-40B4-BE49-F238E27FC236}">
                    <a16:creationId xmlns:a16="http://schemas.microsoft.com/office/drawing/2014/main" id="{BEDC6F9F-3DD2-48A2-986B-6EBBD3FAC380}"/>
                  </a:ext>
                </a:extLst>
              </p:cNvPr>
              <p:cNvSpPr>
                <a:spLocks/>
              </p:cNvSpPr>
              <p:nvPr/>
            </p:nvSpPr>
            <p:spPr bwMode="auto">
              <a:xfrm>
                <a:off x="3675" y="3078"/>
                <a:ext cx="19" cy="96"/>
              </a:xfrm>
              <a:custGeom>
                <a:avLst/>
                <a:gdLst>
                  <a:gd name="T0" fmla="*/ 11 w 22"/>
                  <a:gd name="T1" fmla="*/ 1 h 111"/>
                  <a:gd name="T2" fmla="*/ 10 w 22"/>
                  <a:gd name="T3" fmla="*/ 3 h 111"/>
                  <a:gd name="T4" fmla="*/ 8 w 22"/>
                  <a:gd name="T5" fmla="*/ 0 h 111"/>
                  <a:gd name="T6" fmla="*/ 3 w 22"/>
                  <a:gd name="T7" fmla="*/ 0 h 111"/>
                  <a:gd name="T8" fmla="*/ 4 w 22"/>
                  <a:gd name="T9" fmla="*/ 5 h 111"/>
                  <a:gd name="T10" fmla="*/ 3 w 22"/>
                  <a:gd name="T11" fmla="*/ 5 h 111"/>
                  <a:gd name="T12" fmla="*/ 3 w 22"/>
                  <a:gd name="T13" fmla="*/ 14 h 111"/>
                  <a:gd name="T14" fmla="*/ 3 w 22"/>
                  <a:gd name="T15" fmla="*/ 21 h 111"/>
                  <a:gd name="T16" fmla="*/ 3 w 22"/>
                  <a:gd name="T17" fmla="*/ 47 h 111"/>
                  <a:gd name="T18" fmla="*/ 6 w 22"/>
                  <a:gd name="T19" fmla="*/ 48 h 111"/>
                  <a:gd name="T20" fmla="*/ 3 w 22"/>
                  <a:gd name="T21" fmla="*/ 50 h 111"/>
                  <a:gd name="T22" fmla="*/ 3 w 22"/>
                  <a:gd name="T23" fmla="*/ 48 h 111"/>
                  <a:gd name="T24" fmla="*/ 3 w 22"/>
                  <a:gd name="T25" fmla="*/ 55 h 111"/>
                  <a:gd name="T26" fmla="*/ 7 w 22"/>
                  <a:gd name="T27" fmla="*/ 55 h 111"/>
                  <a:gd name="T28" fmla="*/ 3 w 22"/>
                  <a:gd name="T29" fmla="*/ 60 h 111"/>
                  <a:gd name="T30" fmla="*/ 4 w 22"/>
                  <a:gd name="T31" fmla="*/ 61 h 111"/>
                  <a:gd name="T32" fmla="*/ 8 w 22"/>
                  <a:gd name="T33" fmla="*/ 60 h 111"/>
                  <a:gd name="T34" fmla="*/ 9 w 22"/>
                  <a:gd name="T35" fmla="*/ 61 h 111"/>
                  <a:gd name="T36" fmla="*/ 4 w 22"/>
                  <a:gd name="T37" fmla="*/ 44 h 111"/>
                  <a:gd name="T38" fmla="*/ 7 w 22"/>
                  <a:gd name="T39" fmla="*/ 46 h 111"/>
                  <a:gd name="T40" fmla="*/ 10 w 22"/>
                  <a:gd name="T41" fmla="*/ 35 h 111"/>
                  <a:gd name="T42" fmla="*/ 6 w 22"/>
                  <a:gd name="T43" fmla="*/ 31 h 111"/>
                  <a:gd name="T44" fmla="*/ 8 w 22"/>
                  <a:gd name="T45" fmla="*/ 29 h 111"/>
                  <a:gd name="T46" fmla="*/ 6 w 22"/>
                  <a:gd name="T47" fmla="*/ 29 h 111"/>
                  <a:gd name="T48" fmla="*/ 9 w 22"/>
                  <a:gd name="T49" fmla="*/ 26 h 111"/>
                  <a:gd name="T50" fmla="*/ 3 w 22"/>
                  <a:gd name="T51" fmla="*/ 25 h 111"/>
                  <a:gd name="T52" fmla="*/ 10 w 22"/>
                  <a:gd name="T53" fmla="*/ 19 h 111"/>
                  <a:gd name="T54" fmla="*/ 8 w 22"/>
                  <a:gd name="T55" fmla="*/ 19 h 111"/>
                  <a:gd name="T56" fmla="*/ 7 w 22"/>
                  <a:gd name="T57" fmla="*/ 18 h 111"/>
                  <a:gd name="T58" fmla="*/ 10 w 22"/>
                  <a:gd name="T59" fmla="*/ 17 h 111"/>
                  <a:gd name="T60" fmla="*/ 8 w 22"/>
                  <a:gd name="T61" fmla="*/ 12 h 111"/>
                  <a:gd name="T62" fmla="*/ 6 w 22"/>
                  <a:gd name="T63" fmla="*/ 13 h 111"/>
                  <a:gd name="T64" fmla="*/ 8 w 22"/>
                  <a:gd name="T65" fmla="*/ 7 h 111"/>
                  <a:gd name="T66" fmla="*/ 10 w 22"/>
                  <a:gd name="T67" fmla="*/ 10 h 111"/>
                  <a:gd name="T68" fmla="*/ 12 w 22"/>
                  <a:gd name="T69" fmla="*/ 8 h 111"/>
                  <a:gd name="T70" fmla="*/ 8 w 22"/>
                  <a:gd name="T71" fmla="*/ 3 h 111"/>
                  <a:gd name="T72" fmla="*/ 11 w 22"/>
                  <a:gd name="T73" fmla="*/ 1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 h="111">
                    <a:moveTo>
                      <a:pt x="20" y="1"/>
                    </a:moveTo>
                    <a:cubicBezTo>
                      <a:pt x="18" y="2"/>
                      <a:pt x="17" y="3"/>
                      <a:pt x="17" y="5"/>
                    </a:cubicBezTo>
                    <a:cubicBezTo>
                      <a:pt x="14" y="4"/>
                      <a:pt x="15" y="2"/>
                      <a:pt x="13" y="0"/>
                    </a:cubicBezTo>
                    <a:cubicBezTo>
                      <a:pt x="11" y="3"/>
                      <a:pt x="9" y="0"/>
                      <a:pt x="6" y="0"/>
                    </a:cubicBezTo>
                    <a:cubicBezTo>
                      <a:pt x="5" y="4"/>
                      <a:pt x="9" y="6"/>
                      <a:pt x="8" y="9"/>
                    </a:cubicBezTo>
                    <a:cubicBezTo>
                      <a:pt x="5" y="9"/>
                      <a:pt x="5" y="9"/>
                      <a:pt x="5" y="9"/>
                    </a:cubicBezTo>
                    <a:cubicBezTo>
                      <a:pt x="7" y="14"/>
                      <a:pt x="9" y="21"/>
                      <a:pt x="6" y="26"/>
                    </a:cubicBezTo>
                    <a:cubicBezTo>
                      <a:pt x="5" y="30"/>
                      <a:pt x="6" y="33"/>
                      <a:pt x="7" y="37"/>
                    </a:cubicBezTo>
                    <a:cubicBezTo>
                      <a:pt x="5" y="52"/>
                      <a:pt x="7" y="68"/>
                      <a:pt x="3" y="84"/>
                    </a:cubicBezTo>
                    <a:cubicBezTo>
                      <a:pt x="10" y="86"/>
                      <a:pt x="10" y="86"/>
                      <a:pt x="10" y="86"/>
                    </a:cubicBezTo>
                    <a:cubicBezTo>
                      <a:pt x="7" y="87"/>
                      <a:pt x="10" y="90"/>
                      <a:pt x="5" y="89"/>
                    </a:cubicBezTo>
                    <a:cubicBezTo>
                      <a:pt x="6" y="89"/>
                      <a:pt x="6" y="88"/>
                      <a:pt x="6" y="87"/>
                    </a:cubicBezTo>
                    <a:cubicBezTo>
                      <a:pt x="0" y="90"/>
                      <a:pt x="6" y="96"/>
                      <a:pt x="4" y="100"/>
                    </a:cubicBezTo>
                    <a:cubicBezTo>
                      <a:pt x="5" y="99"/>
                      <a:pt x="10" y="99"/>
                      <a:pt x="11" y="100"/>
                    </a:cubicBezTo>
                    <a:cubicBezTo>
                      <a:pt x="4" y="100"/>
                      <a:pt x="11" y="105"/>
                      <a:pt x="3" y="106"/>
                    </a:cubicBezTo>
                    <a:cubicBezTo>
                      <a:pt x="1" y="110"/>
                      <a:pt x="9" y="106"/>
                      <a:pt x="8" y="110"/>
                    </a:cubicBezTo>
                    <a:cubicBezTo>
                      <a:pt x="12" y="111"/>
                      <a:pt x="10" y="106"/>
                      <a:pt x="13" y="106"/>
                    </a:cubicBezTo>
                    <a:cubicBezTo>
                      <a:pt x="17" y="107"/>
                      <a:pt x="12" y="109"/>
                      <a:pt x="16" y="109"/>
                    </a:cubicBezTo>
                    <a:cubicBezTo>
                      <a:pt x="19" y="103"/>
                      <a:pt x="10" y="90"/>
                      <a:pt x="8" y="79"/>
                    </a:cubicBezTo>
                    <a:cubicBezTo>
                      <a:pt x="12" y="81"/>
                      <a:pt x="12" y="81"/>
                      <a:pt x="12" y="81"/>
                    </a:cubicBezTo>
                    <a:cubicBezTo>
                      <a:pt x="10" y="75"/>
                      <a:pt x="10" y="66"/>
                      <a:pt x="17" y="63"/>
                    </a:cubicBezTo>
                    <a:cubicBezTo>
                      <a:pt x="13" y="63"/>
                      <a:pt x="19" y="55"/>
                      <a:pt x="10" y="55"/>
                    </a:cubicBezTo>
                    <a:cubicBezTo>
                      <a:pt x="13" y="54"/>
                      <a:pt x="12" y="53"/>
                      <a:pt x="13" y="51"/>
                    </a:cubicBezTo>
                    <a:cubicBezTo>
                      <a:pt x="10" y="51"/>
                      <a:pt x="10" y="51"/>
                      <a:pt x="10" y="51"/>
                    </a:cubicBezTo>
                    <a:cubicBezTo>
                      <a:pt x="11" y="48"/>
                      <a:pt x="15" y="49"/>
                      <a:pt x="15" y="46"/>
                    </a:cubicBezTo>
                    <a:cubicBezTo>
                      <a:pt x="11" y="47"/>
                      <a:pt x="10" y="45"/>
                      <a:pt x="7" y="44"/>
                    </a:cubicBezTo>
                    <a:cubicBezTo>
                      <a:pt x="11" y="41"/>
                      <a:pt x="15" y="37"/>
                      <a:pt x="19" y="33"/>
                    </a:cubicBezTo>
                    <a:cubicBezTo>
                      <a:pt x="17" y="34"/>
                      <a:pt x="16" y="34"/>
                      <a:pt x="14" y="35"/>
                    </a:cubicBezTo>
                    <a:cubicBezTo>
                      <a:pt x="16" y="33"/>
                      <a:pt x="12" y="33"/>
                      <a:pt x="11" y="32"/>
                    </a:cubicBezTo>
                    <a:cubicBezTo>
                      <a:pt x="11" y="30"/>
                      <a:pt x="16" y="31"/>
                      <a:pt x="18" y="31"/>
                    </a:cubicBezTo>
                    <a:cubicBezTo>
                      <a:pt x="20" y="27"/>
                      <a:pt x="11" y="25"/>
                      <a:pt x="14" y="22"/>
                    </a:cubicBezTo>
                    <a:cubicBezTo>
                      <a:pt x="10" y="23"/>
                      <a:pt x="10" y="23"/>
                      <a:pt x="10" y="23"/>
                    </a:cubicBezTo>
                    <a:cubicBezTo>
                      <a:pt x="10" y="19"/>
                      <a:pt x="14" y="16"/>
                      <a:pt x="13" y="11"/>
                    </a:cubicBezTo>
                    <a:cubicBezTo>
                      <a:pt x="18" y="9"/>
                      <a:pt x="17" y="15"/>
                      <a:pt x="19" y="17"/>
                    </a:cubicBezTo>
                    <a:cubicBezTo>
                      <a:pt x="20" y="16"/>
                      <a:pt x="21" y="14"/>
                      <a:pt x="22" y="14"/>
                    </a:cubicBezTo>
                    <a:cubicBezTo>
                      <a:pt x="20" y="12"/>
                      <a:pt x="16" y="8"/>
                      <a:pt x="14" y="6"/>
                    </a:cubicBezTo>
                    <a:cubicBezTo>
                      <a:pt x="20" y="8"/>
                      <a:pt x="20" y="3"/>
                      <a:pt x="2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60" name="Freeform 856">
                <a:extLst>
                  <a:ext uri="{FF2B5EF4-FFF2-40B4-BE49-F238E27FC236}">
                    <a16:creationId xmlns:a16="http://schemas.microsoft.com/office/drawing/2014/main" id="{42B75B42-2EAD-4E20-8857-619E6D745484}"/>
                  </a:ext>
                </a:extLst>
              </p:cNvPr>
              <p:cNvSpPr>
                <a:spLocks/>
              </p:cNvSpPr>
              <p:nvPr/>
            </p:nvSpPr>
            <p:spPr bwMode="auto">
              <a:xfrm>
                <a:off x="3694" y="3090"/>
                <a:ext cx="1" cy="1"/>
              </a:xfrm>
              <a:custGeom>
                <a:avLst/>
                <a:gdLst>
                  <a:gd name="T0" fmla="*/ 0 w 2"/>
                  <a:gd name="T1" fmla="*/ 0 h 1"/>
                  <a:gd name="T2" fmla="*/ 1 w 2"/>
                  <a:gd name="T3" fmla="*/ 1 h 1"/>
                  <a:gd name="T4" fmla="*/ 1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cubicBezTo>
                      <a:pt x="2" y="1"/>
                      <a:pt x="2" y="1"/>
                      <a:pt x="2" y="1"/>
                    </a:cubicBezTo>
                    <a:cubicBezTo>
                      <a:pt x="2" y="1"/>
                      <a:pt x="2" y="0"/>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61" name="Freeform 857">
                <a:extLst>
                  <a:ext uri="{FF2B5EF4-FFF2-40B4-BE49-F238E27FC236}">
                    <a16:creationId xmlns:a16="http://schemas.microsoft.com/office/drawing/2014/main" id="{2172E385-DB36-4E5F-ADA1-1D32A02C1E35}"/>
                  </a:ext>
                </a:extLst>
              </p:cNvPr>
              <p:cNvSpPr>
                <a:spLocks/>
              </p:cNvSpPr>
              <p:nvPr/>
            </p:nvSpPr>
            <p:spPr bwMode="auto">
              <a:xfrm>
                <a:off x="3692" y="3079"/>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1" y="0"/>
                      <a:pt x="1" y="0"/>
                      <a:pt x="1"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62" name="Freeform 858">
                <a:extLst>
                  <a:ext uri="{FF2B5EF4-FFF2-40B4-BE49-F238E27FC236}">
                    <a16:creationId xmlns:a16="http://schemas.microsoft.com/office/drawing/2014/main" id="{9911F4AE-9A59-4EAB-B0DA-5C6E4C9EBDB8}"/>
                  </a:ext>
                </a:extLst>
              </p:cNvPr>
              <p:cNvSpPr>
                <a:spLocks/>
              </p:cNvSpPr>
              <p:nvPr/>
            </p:nvSpPr>
            <p:spPr bwMode="auto">
              <a:xfrm>
                <a:off x="3680" y="3100"/>
                <a:ext cx="0" cy="1"/>
              </a:xfrm>
              <a:custGeom>
                <a:avLst/>
                <a:gdLst>
                  <a:gd name="T0" fmla="*/ 1 h 1"/>
                  <a:gd name="T1" fmla="*/ 1 h 1"/>
                  <a:gd name="T2" fmla="*/ 0 h 1"/>
                  <a:gd name="T3" fmla="*/ 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63" name="Freeform 859">
                <a:extLst>
                  <a:ext uri="{FF2B5EF4-FFF2-40B4-BE49-F238E27FC236}">
                    <a16:creationId xmlns:a16="http://schemas.microsoft.com/office/drawing/2014/main" id="{CA0107C2-7EFE-4509-A5A0-CB8E9D0997CC}"/>
                  </a:ext>
                </a:extLst>
              </p:cNvPr>
              <p:cNvSpPr>
                <a:spLocks/>
              </p:cNvSpPr>
              <p:nvPr/>
            </p:nvSpPr>
            <p:spPr bwMode="auto">
              <a:xfrm>
                <a:off x="3691" y="3104"/>
                <a:ext cx="3" cy="3"/>
              </a:xfrm>
              <a:custGeom>
                <a:avLst/>
                <a:gdLst>
                  <a:gd name="T0" fmla="*/ 2 w 4"/>
                  <a:gd name="T1" fmla="*/ 0 h 3"/>
                  <a:gd name="T2" fmla="*/ 0 w 4"/>
                  <a:gd name="T3" fmla="*/ 3 h 3"/>
                  <a:gd name="T4" fmla="*/ 2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64" name="Freeform 860">
                <a:extLst>
                  <a:ext uri="{FF2B5EF4-FFF2-40B4-BE49-F238E27FC236}">
                    <a16:creationId xmlns:a16="http://schemas.microsoft.com/office/drawing/2014/main" id="{0359BBAE-CC83-4787-A08A-681480854538}"/>
                  </a:ext>
                </a:extLst>
              </p:cNvPr>
              <p:cNvSpPr>
                <a:spLocks/>
              </p:cNvSpPr>
              <p:nvPr/>
            </p:nvSpPr>
            <p:spPr bwMode="auto">
              <a:xfrm>
                <a:off x="3689" y="3127"/>
                <a:ext cx="3" cy="1"/>
              </a:xfrm>
              <a:custGeom>
                <a:avLst/>
                <a:gdLst>
                  <a:gd name="T0" fmla="*/ 0 w 3"/>
                  <a:gd name="T1" fmla="*/ 1 h 2"/>
                  <a:gd name="T2" fmla="*/ 3 w 3"/>
                  <a:gd name="T3" fmla="*/ 1 h 2"/>
                  <a:gd name="T4" fmla="*/ 0 w 3"/>
                  <a:gd name="T5" fmla="*/ 1 h 2"/>
                  <a:gd name="T6" fmla="*/ 0 60000 65536"/>
                  <a:gd name="T7" fmla="*/ 0 60000 65536"/>
                  <a:gd name="T8" fmla="*/ 0 60000 65536"/>
                </a:gdLst>
                <a:ahLst/>
                <a:cxnLst>
                  <a:cxn ang="T6">
                    <a:pos x="T0" y="T1"/>
                  </a:cxn>
                  <a:cxn ang="T7">
                    <a:pos x="T2" y="T3"/>
                  </a:cxn>
                  <a:cxn ang="T8">
                    <a:pos x="T4" y="T5"/>
                  </a:cxn>
                </a:cxnLst>
                <a:rect l="0" t="0" r="r" b="b"/>
                <a:pathLst>
                  <a:path w="3" h="2">
                    <a:moveTo>
                      <a:pt x="0" y="1"/>
                    </a:moveTo>
                    <a:cubicBezTo>
                      <a:pt x="1" y="2"/>
                      <a:pt x="2" y="1"/>
                      <a:pt x="3" y="2"/>
                    </a:cubicBezTo>
                    <a:cubicBezTo>
                      <a:pt x="3"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65" name="Freeform 861">
                <a:extLst>
                  <a:ext uri="{FF2B5EF4-FFF2-40B4-BE49-F238E27FC236}">
                    <a16:creationId xmlns:a16="http://schemas.microsoft.com/office/drawing/2014/main" id="{38093528-5FB5-4A56-B5CB-9C9EBA42F52C}"/>
                  </a:ext>
                </a:extLst>
              </p:cNvPr>
              <p:cNvSpPr>
                <a:spLocks/>
              </p:cNvSpPr>
              <p:nvPr/>
            </p:nvSpPr>
            <p:spPr bwMode="auto">
              <a:xfrm>
                <a:off x="3694" y="3082"/>
                <a:ext cx="1" cy="4"/>
              </a:xfrm>
              <a:custGeom>
                <a:avLst/>
                <a:gdLst>
                  <a:gd name="T0" fmla="*/ 1 w 1"/>
                  <a:gd name="T1" fmla="*/ 4 h 4"/>
                  <a:gd name="T2" fmla="*/ 0 w 1"/>
                  <a:gd name="T3" fmla="*/ 2 h 4"/>
                  <a:gd name="T4" fmla="*/ 0 w 1"/>
                  <a:gd name="T5" fmla="*/ 0 h 4"/>
                  <a:gd name="T6" fmla="*/ 1 w 1"/>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4"/>
                    </a:moveTo>
                    <a:lnTo>
                      <a:pt x="0" y="2"/>
                    </a:lnTo>
                    <a:lnTo>
                      <a:pt x="0" y="0"/>
                    </a:lnTo>
                    <a:lnTo>
                      <a:pt x="1"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66" name="Freeform 862">
                <a:extLst>
                  <a:ext uri="{FF2B5EF4-FFF2-40B4-BE49-F238E27FC236}">
                    <a16:creationId xmlns:a16="http://schemas.microsoft.com/office/drawing/2014/main" id="{87DA18B4-59E6-4181-B75A-B476EC693254}"/>
                  </a:ext>
                </a:extLst>
              </p:cNvPr>
              <p:cNvSpPr>
                <a:spLocks/>
              </p:cNvSpPr>
              <p:nvPr/>
            </p:nvSpPr>
            <p:spPr bwMode="auto">
              <a:xfrm>
                <a:off x="3677" y="3023"/>
                <a:ext cx="20" cy="53"/>
              </a:xfrm>
              <a:custGeom>
                <a:avLst/>
                <a:gdLst>
                  <a:gd name="T0" fmla="*/ 3 w 23"/>
                  <a:gd name="T1" fmla="*/ 3 h 61"/>
                  <a:gd name="T2" fmla="*/ 2 w 23"/>
                  <a:gd name="T3" fmla="*/ 9 h 61"/>
                  <a:gd name="T4" fmla="*/ 7 w 23"/>
                  <a:gd name="T5" fmla="*/ 13 h 61"/>
                  <a:gd name="T6" fmla="*/ 2 w 23"/>
                  <a:gd name="T7" fmla="*/ 12 h 61"/>
                  <a:gd name="T8" fmla="*/ 4 w 23"/>
                  <a:gd name="T9" fmla="*/ 23 h 61"/>
                  <a:gd name="T10" fmla="*/ 3 w 23"/>
                  <a:gd name="T11" fmla="*/ 23 h 61"/>
                  <a:gd name="T12" fmla="*/ 8 w 23"/>
                  <a:gd name="T13" fmla="*/ 28 h 61"/>
                  <a:gd name="T14" fmla="*/ 3 w 23"/>
                  <a:gd name="T15" fmla="*/ 28 h 61"/>
                  <a:gd name="T16" fmla="*/ 2 w 23"/>
                  <a:gd name="T17" fmla="*/ 28 h 61"/>
                  <a:gd name="T18" fmla="*/ 3 w 23"/>
                  <a:gd name="T19" fmla="*/ 34 h 61"/>
                  <a:gd name="T20" fmla="*/ 7 w 23"/>
                  <a:gd name="T21" fmla="*/ 35 h 61"/>
                  <a:gd name="T22" fmla="*/ 9 w 23"/>
                  <a:gd name="T23" fmla="*/ 35 h 61"/>
                  <a:gd name="T24" fmla="*/ 8 w 23"/>
                  <a:gd name="T25" fmla="*/ 31 h 61"/>
                  <a:gd name="T26" fmla="*/ 10 w 23"/>
                  <a:gd name="T27" fmla="*/ 30 h 61"/>
                  <a:gd name="T28" fmla="*/ 8 w 23"/>
                  <a:gd name="T29" fmla="*/ 29 h 61"/>
                  <a:gd name="T30" fmla="*/ 10 w 23"/>
                  <a:gd name="T31" fmla="*/ 28 h 61"/>
                  <a:gd name="T32" fmla="*/ 9 w 23"/>
                  <a:gd name="T33" fmla="*/ 26 h 61"/>
                  <a:gd name="T34" fmla="*/ 9 w 23"/>
                  <a:gd name="T35" fmla="*/ 26 h 61"/>
                  <a:gd name="T36" fmla="*/ 7 w 23"/>
                  <a:gd name="T37" fmla="*/ 23 h 61"/>
                  <a:gd name="T38" fmla="*/ 9 w 23"/>
                  <a:gd name="T39" fmla="*/ 23 h 61"/>
                  <a:gd name="T40" fmla="*/ 8 w 23"/>
                  <a:gd name="T41" fmla="*/ 23 h 61"/>
                  <a:gd name="T42" fmla="*/ 11 w 23"/>
                  <a:gd name="T43" fmla="*/ 15 h 61"/>
                  <a:gd name="T44" fmla="*/ 9 w 23"/>
                  <a:gd name="T45" fmla="*/ 15 h 61"/>
                  <a:gd name="T46" fmla="*/ 10 w 23"/>
                  <a:gd name="T47" fmla="*/ 18 h 61"/>
                  <a:gd name="T48" fmla="*/ 5 w 23"/>
                  <a:gd name="T49" fmla="*/ 17 h 61"/>
                  <a:gd name="T50" fmla="*/ 10 w 23"/>
                  <a:gd name="T51" fmla="*/ 13 h 61"/>
                  <a:gd name="T52" fmla="*/ 9 w 23"/>
                  <a:gd name="T53" fmla="*/ 8 h 61"/>
                  <a:gd name="T54" fmla="*/ 10 w 23"/>
                  <a:gd name="T55" fmla="*/ 8 h 61"/>
                  <a:gd name="T56" fmla="*/ 8 w 23"/>
                  <a:gd name="T57" fmla="*/ 3 h 61"/>
                  <a:gd name="T58" fmla="*/ 8 w 23"/>
                  <a:gd name="T59" fmla="*/ 5 h 61"/>
                  <a:gd name="T60" fmla="*/ 6 w 23"/>
                  <a:gd name="T61" fmla="*/ 3 h 61"/>
                  <a:gd name="T62" fmla="*/ 7 w 23"/>
                  <a:gd name="T63" fmla="*/ 3 h 61"/>
                  <a:gd name="T64" fmla="*/ 3 w 23"/>
                  <a:gd name="T65" fmla="*/ 0 h 61"/>
                  <a:gd name="T66" fmla="*/ 6 w 23"/>
                  <a:gd name="T67" fmla="*/ 3 h 61"/>
                  <a:gd name="T68" fmla="*/ 3 w 23"/>
                  <a:gd name="T69" fmla="*/ 3 h 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61">
                    <a:moveTo>
                      <a:pt x="5" y="4"/>
                    </a:moveTo>
                    <a:cubicBezTo>
                      <a:pt x="0" y="7"/>
                      <a:pt x="3" y="11"/>
                      <a:pt x="2" y="15"/>
                    </a:cubicBezTo>
                    <a:cubicBezTo>
                      <a:pt x="4" y="22"/>
                      <a:pt x="11" y="16"/>
                      <a:pt x="12" y="23"/>
                    </a:cubicBezTo>
                    <a:cubicBezTo>
                      <a:pt x="2" y="21"/>
                      <a:pt x="2" y="21"/>
                      <a:pt x="2" y="21"/>
                    </a:cubicBezTo>
                    <a:cubicBezTo>
                      <a:pt x="3" y="27"/>
                      <a:pt x="0" y="36"/>
                      <a:pt x="8" y="42"/>
                    </a:cubicBezTo>
                    <a:cubicBezTo>
                      <a:pt x="7" y="43"/>
                      <a:pt x="5" y="44"/>
                      <a:pt x="4" y="42"/>
                    </a:cubicBezTo>
                    <a:cubicBezTo>
                      <a:pt x="4" y="46"/>
                      <a:pt x="17" y="45"/>
                      <a:pt x="14" y="50"/>
                    </a:cubicBezTo>
                    <a:cubicBezTo>
                      <a:pt x="8" y="45"/>
                      <a:pt x="8" y="52"/>
                      <a:pt x="3" y="50"/>
                    </a:cubicBezTo>
                    <a:cubicBezTo>
                      <a:pt x="2" y="49"/>
                      <a:pt x="2" y="49"/>
                      <a:pt x="2" y="49"/>
                    </a:cubicBezTo>
                    <a:cubicBezTo>
                      <a:pt x="2" y="53"/>
                      <a:pt x="5" y="58"/>
                      <a:pt x="5" y="60"/>
                    </a:cubicBezTo>
                    <a:cubicBezTo>
                      <a:pt x="7" y="60"/>
                      <a:pt x="11" y="58"/>
                      <a:pt x="11" y="61"/>
                    </a:cubicBezTo>
                    <a:cubicBezTo>
                      <a:pt x="11" y="60"/>
                      <a:pt x="14" y="61"/>
                      <a:pt x="16" y="61"/>
                    </a:cubicBezTo>
                    <a:cubicBezTo>
                      <a:pt x="14" y="58"/>
                      <a:pt x="16" y="56"/>
                      <a:pt x="13" y="54"/>
                    </a:cubicBezTo>
                    <a:cubicBezTo>
                      <a:pt x="16" y="52"/>
                      <a:pt x="14" y="55"/>
                      <a:pt x="17" y="53"/>
                    </a:cubicBezTo>
                    <a:cubicBezTo>
                      <a:pt x="14" y="51"/>
                      <a:pt x="14" y="51"/>
                      <a:pt x="14" y="51"/>
                    </a:cubicBezTo>
                    <a:cubicBezTo>
                      <a:pt x="15" y="49"/>
                      <a:pt x="17" y="53"/>
                      <a:pt x="18" y="50"/>
                    </a:cubicBezTo>
                    <a:cubicBezTo>
                      <a:pt x="16" y="49"/>
                      <a:pt x="14" y="47"/>
                      <a:pt x="15" y="45"/>
                    </a:cubicBezTo>
                    <a:cubicBezTo>
                      <a:pt x="16" y="45"/>
                      <a:pt x="16" y="45"/>
                      <a:pt x="16" y="45"/>
                    </a:cubicBezTo>
                    <a:cubicBezTo>
                      <a:pt x="15" y="43"/>
                      <a:pt x="16" y="41"/>
                      <a:pt x="11" y="42"/>
                    </a:cubicBezTo>
                    <a:cubicBezTo>
                      <a:pt x="16" y="40"/>
                      <a:pt x="16" y="40"/>
                      <a:pt x="16" y="40"/>
                    </a:cubicBezTo>
                    <a:cubicBezTo>
                      <a:pt x="13" y="40"/>
                      <a:pt x="13" y="40"/>
                      <a:pt x="13" y="40"/>
                    </a:cubicBezTo>
                    <a:cubicBezTo>
                      <a:pt x="15" y="35"/>
                      <a:pt x="23" y="34"/>
                      <a:pt x="19" y="27"/>
                    </a:cubicBezTo>
                    <a:cubicBezTo>
                      <a:pt x="18" y="29"/>
                      <a:pt x="16" y="27"/>
                      <a:pt x="15" y="26"/>
                    </a:cubicBezTo>
                    <a:cubicBezTo>
                      <a:pt x="13" y="29"/>
                      <a:pt x="18" y="30"/>
                      <a:pt x="18" y="32"/>
                    </a:cubicBezTo>
                    <a:cubicBezTo>
                      <a:pt x="15" y="32"/>
                      <a:pt x="11" y="28"/>
                      <a:pt x="9" y="31"/>
                    </a:cubicBezTo>
                    <a:cubicBezTo>
                      <a:pt x="13" y="28"/>
                      <a:pt x="8" y="24"/>
                      <a:pt x="17" y="23"/>
                    </a:cubicBezTo>
                    <a:cubicBezTo>
                      <a:pt x="18" y="19"/>
                      <a:pt x="14" y="18"/>
                      <a:pt x="16" y="14"/>
                    </a:cubicBezTo>
                    <a:cubicBezTo>
                      <a:pt x="17" y="14"/>
                      <a:pt x="17" y="14"/>
                      <a:pt x="17" y="14"/>
                    </a:cubicBezTo>
                    <a:cubicBezTo>
                      <a:pt x="12" y="13"/>
                      <a:pt x="20" y="11"/>
                      <a:pt x="14" y="7"/>
                    </a:cubicBezTo>
                    <a:cubicBezTo>
                      <a:pt x="13" y="9"/>
                      <a:pt x="13" y="9"/>
                      <a:pt x="13" y="9"/>
                    </a:cubicBezTo>
                    <a:cubicBezTo>
                      <a:pt x="11" y="9"/>
                      <a:pt x="11" y="8"/>
                      <a:pt x="10" y="7"/>
                    </a:cubicBezTo>
                    <a:cubicBezTo>
                      <a:pt x="11" y="7"/>
                      <a:pt x="11" y="7"/>
                      <a:pt x="12" y="6"/>
                    </a:cubicBezTo>
                    <a:cubicBezTo>
                      <a:pt x="8" y="6"/>
                      <a:pt x="8" y="1"/>
                      <a:pt x="7" y="0"/>
                    </a:cubicBezTo>
                    <a:cubicBezTo>
                      <a:pt x="6" y="2"/>
                      <a:pt x="9" y="5"/>
                      <a:pt x="10" y="7"/>
                    </a:cubicBezTo>
                    <a:cubicBezTo>
                      <a:pt x="8" y="6"/>
                      <a:pt x="4" y="6"/>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67" name="Freeform 863">
                <a:extLst>
                  <a:ext uri="{FF2B5EF4-FFF2-40B4-BE49-F238E27FC236}">
                    <a16:creationId xmlns:a16="http://schemas.microsoft.com/office/drawing/2014/main" id="{DD977D9B-C388-464F-905F-9C3F5175DA19}"/>
                  </a:ext>
                </a:extLst>
              </p:cNvPr>
              <p:cNvSpPr>
                <a:spLocks/>
              </p:cNvSpPr>
              <p:nvPr/>
            </p:nvSpPr>
            <p:spPr bwMode="auto">
              <a:xfrm>
                <a:off x="3691" y="3062"/>
                <a:ext cx="2" cy="2"/>
              </a:xfrm>
              <a:custGeom>
                <a:avLst/>
                <a:gdLst>
                  <a:gd name="T0" fmla="*/ 2 w 2"/>
                  <a:gd name="T1" fmla="*/ 2 h 2"/>
                  <a:gd name="T2" fmla="*/ 0 w 2"/>
                  <a:gd name="T3" fmla="*/ 0 h 2"/>
                  <a:gd name="T4" fmla="*/ 2 w 2"/>
                  <a:gd name="T5" fmla="*/ 2 h 2"/>
                  <a:gd name="T6" fmla="*/ 0 60000 65536"/>
                  <a:gd name="T7" fmla="*/ 0 60000 65536"/>
                  <a:gd name="T8" fmla="*/ 0 60000 65536"/>
                </a:gdLst>
                <a:ahLst/>
                <a:cxnLst>
                  <a:cxn ang="T6">
                    <a:pos x="T0" y="T1"/>
                  </a:cxn>
                  <a:cxn ang="T7">
                    <a:pos x="T2" y="T3"/>
                  </a:cxn>
                  <a:cxn ang="T8">
                    <a:pos x="T4" y="T5"/>
                  </a:cxn>
                </a:cxnLst>
                <a:rect l="0" t="0" r="r" b="b"/>
                <a:pathLst>
                  <a:path w="2" h="2">
                    <a:moveTo>
                      <a:pt x="2" y="2"/>
                    </a:moveTo>
                    <a:cubicBezTo>
                      <a:pt x="0" y="0"/>
                      <a:pt x="0" y="0"/>
                      <a:pt x="0" y="0"/>
                    </a:cubicBezTo>
                    <a:cubicBezTo>
                      <a:pt x="0" y="1"/>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68" name="Freeform 864">
                <a:extLst>
                  <a:ext uri="{FF2B5EF4-FFF2-40B4-BE49-F238E27FC236}">
                    <a16:creationId xmlns:a16="http://schemas.microsoft.com/office/drawing/2014/main" id="{A08C59DF-CDF3-4E60-BEAB-A7AF14613353}"/>
                  </a:ext>
                </a:extLst>
              </p:cNvPr>
              <p:cNvSpPr>
                <a:spLocks/>
              </p:cNvSpPr>
              <p:nvPr/>
            </p:nvSpPr>
            <p:spPr bwMode="auto">
              <a:xfrm>
                <a:off x="3678" y="2982"/>
                <a:ext cx="22" cy="41"/>
              </a:xfrm>
              <a:custGeom>
                <a:avLst/>
                <a:gdLst>
                  <a:gd name="T0" fmla="*/ 6 w 26"/>
                  <a:gd name="T1" fmla="*/ 18 h 48"/>
                  <a:gd name="T2" fmla="*/ 9 w 26"/>
                  <a:gd name="T3" fmla="*/ 18 h 48"/>
                  <a:gd name="T4" fmla="*/ 4 w 26"/>
                  <a:gd name="T5" fmla="*/ 18 h 48"/>
                  <a:gd name="T6" fmla="*/ 3 w 26"/>
                  <a:gd name="T7" fmla="*/ 15 h 48"/>
                  <a:gd name="T8" fmla="*/ 8 w 26"/>
                  <a:gd name="T9" fmla="*/ 15 h 48"/>
                  <a:gd name="T10" fmla="*/ 8 w 26"/>
                  <a:gd name="T11" fmla="*/ 13 h 48"/>
                  <a:gd name="T12" fmla="*/ 6 w 26"/>
                  <a:gd name="T13" fmla="*/ 13 h 48"/>
                  <a:gd name="T14" fmla="*/ 4 w 26"/>
                  <a:gd name="T15" fmla="*/ 9 h 48"/>
                  <a:gd name="T16" fmla="*/ 5 w 26"/>
                  <a:gd name="T17" fmla="*/ 11 h 48"/>
                  <a:gd name="T18" fmla="*/ 8 w 26"/>
                  <a:gd name="T19" fmla="*/ 9 h 48"/>
                  <a:gd name="T20" fmla="*/ 2 w 26"/>
                  <a:gd name="T21" fmla="*/ 3 h 48"/>
                  <a:gd name="T22" fmla="*/ 3 w 26"/>
                  <a:gd name="T23" fmla="*/ 3 h 48"/>
                  <a:gd name="T24" fmla="*/ 5 w 26"/>
                  <a:gd name="T25" fmla="*/ 3 h 48"/>
                  <a:gd name="T26" fmla="*/ 3 w 26"/>
                  <a:gd name="T27" fmla="*/ 6 h 48"/>
                  <a:gd name="T28" fmla="*/ 3 w 26"/>
                  <a:gd name="T29" fmla="*/ 4 h 48"/>
                  <a:gd name="T30" fmla="*/ 2 w 26"/>
                  <a:gd name="T31" fmla="*/ 21 h 48"/>
                  <a:gd name="T32" fmla="*/ 3 w 26"/>
                  <a:gd name="T33" fmla="*/ 19 h 48"/>
                  <a:gd name="T34" fmla="*/ 3 w 26"/>
                  <a:gd name="T35" fmla="*/ 21 h 48"/>
                  <a:gd name="T36" fmla="*/ 7 w 26"/>
                  <a:gd name="T37" fmla="*/ 20 h 48"/>
                  <a:gd name="T38" fmla="*/ 6 w 26"/>
                  <a:gd name="T39" fmla="*/ 22 h 48"/>
                  <a:gd name="T40" fmla="*/ 9 w 26"/>
                  <a:gd name="T41" fmla="*/ 22 h 48"/>
                  <a:gd name="T42" fmla="*/ 10 w 26"/>
                  <a:gd name="T43" fmla="*/ 26 h 48"/>
                  <a:gd name="T44" fmla="*/ 11 w 26"/>
                  <a:gd name="T45" fmla="*/ 20 h 48"/>
                  <a:gd name="T46" fmla="*/ 6 w 26"/>
                  <a:gd name="T47" fmla="*/ 18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48">
                    <a:moveTo>
                      <a:pt x="12" y="34"/>
                    </a:moveTo>
                    <a:cubicBezTo>
                      <a:pt x="14" y="32"/>
                      <a:pt x="16" y="35"/>
                      <a:pt x="18" y="33"/>
                    </a:cubicBezTo>
                    <a:cubicBezTo>
                      <a:pt x="15" y="30"/>
                      <a:pt x="12" y="36"/>
                      <a:pt x="8" y="33"/>
                    </a:cubicBezTo>
                    <a:cubicBezTo>
                      <a:pt x="10" y="31"/>
                      <a:pt x="6" y="28"/>
                      <a:pt x="6" y="27"/>
                    </a:cubicBezTo>
                    <a:cubicBezTo>
                      <a:pt x="9" y="29"/>
                      <a:pt x="14" y="28"/>
                      <a:pt x="15" y="28"/>
                    </a:cubicBezTo>
                    <a:cubicBezTo>
                      <a:pt x="14" y="27"/>
                      <a:pt x="17" y="25"/>
                      <a:pt x="17" y="23"/>
                    </a:cubicBezTo>
                    <a:cubicBezTo>
                      <a:pt x="13" y="27"/>
                      <a:pt x="15" y="19"/>
                      <a:pt x="11" y="23"/>
                    </a:cubicBezTo>
                    <a:cubicBezTo>
                      <a:pt x="8" y="22"/>
                      <a:pt x="6" y="18"/>
                      <a:pt x="8" y="17"/>
                    </a:cubicBezTo>
                    <a:cubicBezTo>
                      <a:pt x="11" y="17"/>
                      <a:pt x="10" y="19"/>
                      <a:pt x="10" y="20"/>
                    </a:cubicBezTo>
                    <a:cubicBezTo>
                      <a:pt x="15" y="21"/>
                      <a:pt x="13" y="17"/>
                      <a:pt x="17" y="17"/>
                    </a:cubicBezTo>
                    <a:cubicBezTo>
                      <a:pt x="11" y="12"/>
                      <a:pt x="12" y="0"/>
                      <a:pt x="2" y="3"/>
                    </a:cubicBezTo>
                    <a:cubicBezTo>
                      <a:pt x="0" y="4"/>
                      <a:pt x="2" y="5"/>
                      <a:pt x="3" y="7"/>
                    </a:cubicBezTo>
                    <a:cubicBezTo>
                      <a:pt x="5" y="3"/>
                      <a:pt x="8" y="7"/>
                      <a:pt x="10" y="7"/>
                    </a:cubicBezTo>
                    <a:cubicBezTo>
                      <a:pt x="8" y="9"/>
                      <a:pt x="11" y="12"/>
                      <a:pt x="7" y="11"/>
                    </a:cubicBezTo>
                    <a:cubicBezTo>
                      <a:pt x="4" y="8"/>
                      <a:pt x="4" y="8"/>
                      <a:pt x="4" y="8"/>
                    </a:cubicBezTo>
                    <a:cubicBezTo>
                      <a:pt x="1" y="17"/>
                      <a:pt x="1" y="30"/>
                      <a:pt x="2" y="40"/>
                    </a:cubicBezTo>
                    <a:cubicBezTo>
                      <a:pt x="3" y="36"/>
                      <a:pt x="3" y="36"/>
                      <a:pt x="3" y="36"/>
                    </a:cubicBezTo>
                    <a:cubicBezTo>
                      <a:pt x="5" y="36"/>
                      <a:pt x="5" y="38"/>
                      <a:pt x="6" y="40"/>
                    </a:cubicBezTo>
                    <a:cubicBezTo>
                      <a:pt x="13" y="38"/>
                      <a:pt x="13" y="38"/>
                      <a:pt x="13" y="38"/>
                    </a:cubicBezTo>
                    <a:cubicBezTo>
                      <a:pt x="13" y="40"/>
                      <a:pt x="13" y="41"/>
                      <a:pt x="11" y="41"/>
                    </a:cubicBezTo>
                    <a:cubicBezTo>
                      <a:pt x="14" y="42"/>
                      <a:pt x="16" y="42"/>
                      <a:pt x="18" y="41"/>
                    </a:cubicBezTo>
                    <a:cubicBezTo>
                      <a:pt x="19" y="44"/>
                      <a:pt x="16" y="45"/>
                      <a:pt x="20" y="48"/>
                    </a:cubicBezTo>
                    <a:cubicBezTo>
                      <a:pt x="26" y="42"/>
                      <a:pt x="16" y="43"/>
                      <a:pt x="21" y="37"/>
                    </a:cubicBezTo>
                    <a:lnTo>
                      <a:pt x="12" y="3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69" name="Freeform 865">
                <a:extLst>
                  <a:ext uri="{FF2B5EF4-FFF2-40B4-BE49-F238E27FC236}">
                    <a16:creationId xmlns:a16="http://schemas.microsoft.com/office/drawing/2014/main" id="{5D7C51AB-4417-4164-90EA-9DE17543E2B2}"/>
                  </a:ext>
                </a:extLst>
              </p:cNvPr>
              <p:cNvSpPr>
                <a:spLocks/>
              </p:cNvSpPr>
              <p:nvPr/>
            </p:nvSpPr>
            <p:spPr bwMode="auto">
              <a:xfrm>
                <a:off x="3688" y="3021"/>
                <a:ext cx="3" cy="1"/>
              </a:xfrm>
              <a:custGeom>
                <a:avLst/>
                <a:gdLst>
                  <a:gd name="T0" fmla="*/ 3 w 3"/>
                  <a:gd name="T1" fmla="*/ 1 h 1"/>
                  <a:gd name="T2" fmla="*/ 0 w 3"/>
                  <a:gd name="T3" fmla="*/ 0 h 1"/>
                  <a:gd name="T4" fmla="*/ 2 w 3"/>
                  <a:gd name="T5" fmla="*/ 1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70" name="Freeform 866">
                <a:extLst>
                  <a:ext uri="{FF2B5EF4-FFF2-40B4-BE49-F238E27FC236}">
                    <a16:creationId xmlns:a16="http://schemas.microsoft.com/office/drawing/2014/main" id="{DE4FD5E0-4E11-4BC5-8F69-130F2478043D}"/>
                  </a:ext>
                </a:extLst>
              </p:cNvPr>
              <p:cNvSpPr>
                <a:spLocks/>
              </p:cNvSpPr>
              <p:nvPr/>
            </p:nvSpPr>
            <p:spPr bwMode="auto">
              <a:xfrm>
                <a:off x="3679" y="3018"/>
                <a:ext cx="4" cy="3"/>
              </a:xfrm>
              <a:custGeom>
                <a:avLst/>
                <a:gdLst>
                  <a:gd name="T0" fmla="*/ 0 w 5"/>
                  <a:gd name="T1" fmla="*/ 2 h 3"/>
                  <a:gd name="T2" fmla="*/ 2 w 5"/>
                  <a:gd name="T3" fmla="*/ 3 h 3"/>
                  <a:gd name="T4" fmla="*/ 0 w 5"/>
                  <a:gd name="T5" fmla="*/ 2 h 3"/>
                  <a:gd name="T6" fmla="*/ 0 60000 65536"/>
                  <a:gd name="T7" fmla="*/ 0 60000 65536"/>
                  <a:gd name="T8" fmla="*/ 0 60000 65536"/>
                </a:gdLst>
                <a:ahLst/>
                <a:cxnLst>
                  <a:cxn ang="T6">
                    <a:pos x="T0" y="T1"/>
                  </a:cxn>
                  <a:cxn ang="T7">
                    <a:pos x="T2" y="T3"/>
                  </a:cxn>
                  <a:cxn ang="T8">
                    <a:pos x="T4" y="T5"/>
                  </a:cxn>
                </a:cxnLst>
                <a:rect l="0" t="0" r="r" b="b"/>
                <a:pathLst>
                  <a:path w="5" h="3">
                    <a:moveTo>
                      <a:pt x="0" y="2"/>
                    </a:moveTo>
                    <a:cubicBezTo>
                      <a:pt x="3" y="3"/>
                      <a:pt x="3" y="3"/>
                      <a:pt x="3" y="3"/>
                    </a:cubicBezTo>
                    <a:cubicBezTo>
                      <a:pt x="5" y="0"/>
                      <a:pt x="3"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71" name="Freeform 867">
                <a:extLst>
                  <a:ext uri="{FF2B5EF4-FFF2-40B4-BE49-F238E27FC236}">
                    <a16:creationId xmlns:a16="http://schemas.microsoft.com/office/drawing/2014/main" id="{D93D2EA6-D553-40FC-ADA3-944673A2E72F}"/>
                  </a:ext>
                </a:extLst>
              </p:cNvPr>
              <p:cNvSpPr>
                <a:spLocks/>
              </p:cNvSpPr>
              <p:nvPr/>
            </p:nvSpPr>
            <p:spPr bwMode="auto">
              <a:xfrm>
                <a:off x="3691" y="2991"/>
                <a:ext cx="2" cy="2"/>
              </a:xfrm>
              <a:custGeom>
                <a:avLst/>
                <a:gdLst>
                  <a:gd name="T0" fmla="*/ 2 w 2"/>
                  <a:gd name="T1" fmla="*/ 1 h 3"/>
                  <a:gd name="T2" fmla="*/ 1 w 2"/>
                  <a:gd name="T3" fmla="*/ 0 h 3"/>
                  <a:gd name="T4" fmla="*/ 0 w 2"/>
                  <a:gd name="T5" fmla="*/ 1 h 3"/>
                  <a:gd name="T6" fmla="*/ 2 w 2"/>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72" name="Freeform 868">
                <a:extLst>
                  <a:ext uri="{FF2B5EF4-FFF2-40B4-BE49-F238E27FC236}">
                    <a16:creationId xmlns:a16="http://schemas.microsoft.com/office/drawing/2014/main" id="{8C580606-4ACE-49F9-83E3-EDFE0B1A51A0}"/>
                  </a:ext>
                </a:extLst>
              </p:cNvPr>
              <p:cNvSpPr>
                <a:spLocks/>
              </p:cNvSpPr>
              <p:nvPr/>
            </p:nvSpPr>
            <p:spPr bwMode="auto">
              <a:xfrm>
                <a:off x="3679" y="2972"/>
                <a:ext cx="11" cy="13"/>
              </a:xfrm>
              <a:custGeom>
                <a:avLst/>
                <a:gdLst>
                  <a:gd name="T0" fmla="*/ 1 w 13"/>
                  <a:gd name="T1" fmla="*/ 0 h 15"/>
                  <a:gd name="T2" fmla="*/ 0 w 13"/>
                  <a:gd name="T3" fmla="*/ 7 h 15"/>
                  <a:gd name="T4" fmla="*/ 6 w 13"/>
                  <a:gd name="T5" fmla="*/ 7 h 15"/>
                  <a:gd name="T6" fmla="*/ 3 w 13"/>
                  <a:gd name="T7" fmla="*/ 3 h 15"/>
                  <a:gd name="T8" fmla="*/ 3 w 13"/>
                  <a:gd name="T9" fmla="*/ 0 h 15"/>
                  <a:gd name="T10" fmla="*/ 1 w 1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5">
                    <a:moveTo>
                      <a:pt x="1" y="0"/>
                    </a:moveTo>
                    <a:cubicBezTo>
                      <a:pt x="1" y="5"/>
                      <a:pt x="4" y="7"/>
                      <a:pt x="0" y="12"/>
                    </a:cubicBezTo>
                    <a:cubicBezTo>
                      <a:pt x="4" y="15"/>
                      <a:pt x="8" y="11"/>
                      <a:pt x="12" y="12"/>
                    </a:cubicBezTo>
                    <a:cubicBezTo>
                      <a:pt x="13" y="10"/>
                      <a:pt x="6" y="10"/>
                      <a:pt x="5" y="7"/>
                    </a:cubicBezTo>
                    <a:cubicBezTo>
                      <a:pt x="9" y="6"/>
                      <a:pt x="4" y="3"/>
                      <a:pt x="5" y="0"/>
                    </a:cubicBezTo>
                    <a:cubicBezTo>
                      <a:pt x="4" y="1"/>
                      <a:pt x="2"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73" name="Freeform 869">
                <a:extLst>
                  <a:ext uri="{FF2B5EF4-FFF2-40B4-BE49-F238E27FC236}">
                    <a16:creationId xmlns:a16="http://schemas.microsoft.com/office/drawing/2014/main" id="{AB937C4C-CB9C-43CA-9F91-8DA5EE55AD60}"/>
                  </a:ext>
                </a:extLst>
              </p:cNvPr>
              <p:cNvSpPr>
                <a:spLocks/>
              </p:cNvSpPr>
              <p:nvPr/>
            </p:nvSpPr>
            <p:spPr bwMode="auto">
              <a:xfrm>
                <a:off x="3682" y="2877"/>
                <a:ext cx="18" cy="100"/>
              </a:xfrm>
              <a:custGeom>
                <a:avLst/>
                <a:gdLst>
                  <a:gd name="T0" fmla="*/ 7 w 21"/>
                  <a:gd name="T1" fmla="*/ 53 h 116"/>
                  <a:gd name="T2" fmla="*/ 6 w 21"/>
                  <a:gd name="T3" fmla="*/ 50 h 116"/>
                  <a:gd name="T4" fmla="*/ 7 w 21"/>
                  <a:gd name="T5" fmla="*/ 51 h 116"/>
                  <a:gd name="T6" fmla="*/ 9 w 21"/>
                  <a:gd name="T7" fmla="*/ 49 h 116"/>
                  <a:gd name="T8" fmla="*/ 8 w 21"/>
                  <a:gd name="T9" fmla="*/ 49 h 116"/>
                  <a:gd name="T10" fmla="*/ 7 w 21"/>
                  <a:gd name="T11" fmla="*/ 43 h 116"/>
                  <a:gd name="T12" fmla="*/ 4 w 21"/>
                  <a:gd name="T13" fmla="*/ 42 h 116"/>
                  <a:gd name="T14" fmla="*/ 9 w 21"/>
                  <a:gd name="T15" fmla="*/ 38 h 116"/>
                  <a:gd name="T16" fmla="*/ 3 w 21"/>
                  <a:gd name="T17" fmla="*/ 39 h 116"/>
                  <a:gd name="T18" fmla="*/ 6 w 21"/>
                  <a:gd name="T19" fmla="*/ 32 h 116"/>
                  <a:gd name="T20" fmla="*/ 6 w 21"/>
                  <a:gd name="T21" fmla="*/ 34 h 116"/>
                  <a:gd name="T22" fmla="*/ 6 w 21"/>
                  <a:gd name="T23" fmla="*/ 30 h 116"/>
                  <a:gd name="T24" fmla="*/ 9 w 21"/>
                  <a:gd name="T25" fmla="*/ 30 h 116"/>
                  <a:gd name="T26" fmla="*/ 9 w 21"/>
                  <a:gd name="T27" fmla="*/ 25 h 116"/>
                  <a:gd name="T28" fmla="*/ 10 w 21"/>
                  <a:gd name="T29" fmla="*/ 25 h 116"/>
                  <a:gd name="T30" fmla="*/ 8 w 21"/>
                  <a:gd name="T31" fmla="*/ 16 h 116"/>
                  <a:gd name="T32" fmla="*/ 9 w 21"/>
                  <a:gd name="T33" fmla="*/ 14 h 116"/>
                  <a:gd name="T34" fmla="*/ 5 w 21"/>
                  <a:gd name="T35" fmla="*/ 15 h 116"/>
                  <a:gd name="T36" fmla="*/ 5 w 21"/>
                  <a:gd name="T37" fmla="*/ 10 h 116"/>
                  <a:gd name="T38" fmla="*/ 9 w 21"/>
                  <a:gd name="T39" fmla="*/ 12 h 116"/>
                  <a:gd name="T40" fmla="*/ 7 w 21"/>
                  <a:gd name="T41" fmla="*/ 9 h 116"/>
                  <a:gd name="T42" fmla="*/ 10 w 21"/>
                  <a:gd name="T43" fmla="*/ 8 h 116"/>
                  <a:gd name="T44" fmla="*/ 6 w 21"/>
                  <a:gd name="T45" fmla="*/ 3 h 116"/>
                  <a:gd name="T46" fmla="*/ 7 w 21"/>
                  <a:gd name="T47" fmla="*/ 1 h 116"/>
                  <a:gd name="T48" fmla="*/ 3 w 21"/>
                  <a:gd name="T49" fmla="*/ 3 h 116"/>
                  <a:gd name="T50" fmla="*/ 3 w 21"/>
                  <a:gd name="T51" fmla="*/ 17 h 116"/>
                  <a:gd name="T52" fmla="*/ 5 w 21"/>
                  <a:gd name="T53" fmla="*/ 21 h 116"/>
                  <a:gd name="T54" fmla="*/ 3 w 21"/>
                  <a:gd name="T55" fmla="*/ 21 h 116"/>
                  <a:gd name="T56" fmla="*/ 5 w 21"/>
                  <a:gd name="T57" fmla="*/ 21 h 116"/>
                  <a:gd name="T58" fmla="*/ 3 w 21"/>
                  <a:gd name="T59" fmla="*/ 23 h 116"/>
                  <a:gd name="T60" fmla="*/ 4 w 21"/>
                  <a:gd name="T61" fmla="*/ 25 h 116"/>
                  <a:gd name="T62" fmla="*/ 1 w 21"/>
                  <a:gd name="T63" fmla="*/ 26 h 116"/>
                  <a:gd name="T64" fmla="*/ 2 w 21"/>
                  <a:gd name="T65" fmla="*/ 49 h 116"/>
                  <a:gd name="T66" fmla="*/ 3 w 21"/>
                  <a:gd name="T67" fmla="*/ 48 h 116"/>
                  <a:gd name="T68" fmla="*/ 3 w 21"/>
                  <a:gd name="T69" fmla="*/ 57 h 116"/>
                  <a:gd name="T70" fmla="*/ 6 w 21"/>
                  <a:gd name="T71" fmla="*/ 58 h 116"/>
                  <a:gd name="T72" fmla="*/ 0 w 21"/>
                  <a:gd name="T73" fmla="*/ 58 h 116"/>
                  <a:gd name="T74" fmla="*/ 1 w 21"/>
                  <a:gd name="T75" fmla="*/ 60 h 116"/>
                  <a:gd name="T76" fmla="*/ 3 w 21"/>
                  <a:gd name="T77" fmla="*/ 58 h 116"/>
                  <a:gd name="T78" fmla="*/ 1 w 21"/>
                  <a:gd name="T79" fmla="*/ 62 h 116"/>
                  <a:gd name="T80" fmla="*/ 7 w 21"/>
                  <a:gd name="T81" fmla="*/ 59 h 116"/>
                  <a:gd name="T82" fmla="*/ 9 w 21"/>
                  <a:gd name="T83" fmla="*/ 53 h 116"/>
                  <a:gd name="T84" fmla="*/ 7 w 21"/>
                  <a:gd name="T85" fmla="*/ 53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116">
                    <a:moveTo>
                      <a:pt x="12" y="96"/>
                    </a:moveTo>
                    <a:cubicBezTo>
                      <a:pt x="12" y="94"/>
                      <a:pt x="9" y="91"/>
                      <a:pt x="11" y="90"/>
                    </a:cubicBezTo>
                    <a:cubicBezTo>
                      <a:pt x="13" y="90"/>
                      <a:pt x="14" y="91"/>
                      <a:pt x="13" y="93"/>
                    </a:cubicBezTo>
                    <a:cubicBezTo>
                      <a:pt x="19" y="92"/>
                      <a:pt x="13" y="90"/>
                      <a:pt x="16" y="88"/>
                    </a:cubicBezTo>
                    <a:cubicBezTo>
                      <a:pt x="16" y="88"/>
                      <a:pt x="15" y="89"/>
                      <a:pt x="14" y="88"/>
                    </a:cubicBezTo>
                    <a:cubicBezTo>
                      <a:pt x="15" y="83"/>
                      <a:pt x="9" y="85"/>
                      <a:pt x="13" y="78"/>
                    </a:cubicBezTo>
                    <a:cubicBezTo>
                      <a:pt x="12" y="77"/>
                      <a:pt x="12" y="76"/>
                      <a:pt x="8" y="76"/>
                    </a:cubicBezTo>
                    <a:cubicBezTo>
                      <a:pt x="13" y="72"/>
                      <a:pt x="13" y="74"/>
                      <a:pt x="17" y="69"/>
                    </a:cubicBezTo>
                    <a:cubicBezTo>
                      <a:pt x="15" y="69"/>
                      <a:pt x="10" y="70"/>
                      <a:pt x="6" y="70"/>
                    </a:cubicBezTo>
                    <a:cubicBezTo>
                      <a:pt x="12" y="63"/>
                      <a:pt x="5" y="63"/>
                      <a:pt x="10" y="58"/>
                    </a:cubicBezTo>
                    <a:cubicBezTo>
                      <a:pt x="10" y="59"/>
                      <a:pt x="11" y="60"/>
                      <a:pt x="11" y="61"/>
                    </a:cubicBezTo>
                    <a:cubicBezTo>
                      <a:pt x="17" y="60"/>
                      <a:pt x="10" y="57"/>
                      <a:pt x="11" y="54"/>
                    </a:cubicBezTo>
                    <a:cubicBezTo>
                      <a:pt x="16" y="55"/>
                      <a:pt x="16" y="55"/>
                      <a:pt x="16" y="55"/>
                    </a:cubicBezTo>
                    <a:cubicBezTo>
                      <a:pt x="16" y="53"/>
                      <a:pt x="12" y="48"/>
                      <a:pt x="16" y="46"/>
                    </a:cubicBezTo>
                    <a:cubicBezTo>
                      <a:pt x="19" y="46"/>
                      <a:pt x="19" y="46"/>
                      <a:pt x="19" y="46"/>
                    </a:cubicBezTo>
                    <a:cubicBezTo>
                      <a:pt x="15" y="40"/>
                      <a:pt x="17" y="33"/>
                      <a:pt x="15" y="28"/>
                    </a:cubicBezTo>
                    <a:cubicBezTo>
                      <a:pt x="18" y="25"/>
                      <a:pt x="18" y="25"/>
                      <a:pt x="18" y="25"/>
                    </a:cubicBezTo>
                    <a:cubicBezTo>
                      <a:pt x="14" y="18"/>
                      <a:pt x="16" y="32"/>
                      <a:pt x="9" y="27"/>
                    </a:cubicBezTo>
                    <a:cubicBezTo>
                      <a:pt x="18" y="26"/>
                      <a:pt x="5" y="23"/>
                      <a:pt x="9" y="19"/>
                    </a:cubicBezTo>
                    <a:cubicBezTo>
                      <a:pt x="13" y="18"/>
                      <a:pt x="11" y="23"/>
                      <a:pt x="16" y="21"/>
                    </a:cubicBezTo>
                    <a:cubicBezTo>
                      <a:pt x="11" y="20"/>
                      <a:pt x="14" y="19"/>
                      <a:pt x="13" y="17"/>
                    </a:cubicBezTo>
                    <a:cubicBezTo>
                      <a:pt x="18" y="18"/>
                      <a:pt x="14" y="13"/>
                      <a:pt x="19" y="14"/>
                    </a:cubicBezTo>
                    <a:cubicBezTo>
                      <a:pt x="10" y="6"/>
                      <a:pt x="10" y="6"/>
                      <a:pt x="10" y="6"/>
                    </a:cubicBezTo>
                    <a:cubicBezTo>
                      <a:pt x="13" y="5"/>
                      <a:pt x="13" y="3"/>
                      <a:pt x="12" y="1"/>
                    </a:cubicBezTo>
                    <a:cubicBezTo>
                      <a:pt x="12" y="6"/>
                      <a:pt x="5" y="0"/>
                      <a:pt x="3" y="5"/>
                    </a:cubicBezTo>
                    <a:cubicBezTo>
                      <a:pt x="5" y="11"/>
                      <a:pt x="6" y="22"/>
                      <a:pt x="4" y="31"/>
                    </a:cubicBezTo>
                    <a:cubicBezTo>
                      <a:pt x="10" y="32"/>
                      <a:pt x="4" y="36"/>
                      <a:pt x="9" y="37"/>
                    </a:cubicBezTo>
                    <a:cubicBezTo>
                      <a:pt x="3" y="38"/>
                      <a:pt x="3" y="38"/>
                      <a:pt x="3" y="38"/>
                    </a:cubicBezTo>
                    <a:cubicBezTo>
                      <a:pt x="4" y="44"/>
                      <a:pt x="6" y="37"/>
                      <a:pt x="9" y="38"/>
                    </a:cubicBezTo>
                    <a:cubicBezTo>
                      <a:pt x="10" y="41"/>
                      <a:pt x="6" y="43"/>
                      <a:pt x="3" y="42"/>
                    </a:cubicBezTo>
                    <a:cubicBezTo>
                      <a:pt x="3" y="46"/>
                      <a:pt x="5" y="43"/>
                      <a:pt x="8" y="45"/>
                    </a:cubicBezTo>
                    <a:cubicBezTo>
                      <a:pt x="1" y="47"/>
                      <a:pt x="1" y="47"/>
                      <a:pt x="1" y="47"/>
                    </a:cubicBezTo>
                    <a:cubicBezTo>
                      <a:pt x="3" y="59"/>
                      <a:pt x="7" y="75"/>
                      <a:pt x="2" y="88"/>
                    </a:cubicBezTo>
                    <a:cubicBezTo>
                      <a:pt x="7" y="87"/>
                      <a:pt x="7" y="87"/>
                      <a:pt x="7" y="87"/>
                    </a:cubicBezTo>
                    <a:cubicBezTo>
                      <a:pt x="4" y="93"/>
                      <a:pt x="16" y="98"/>
                      <a:pt x="6" y="103"/>
                    </a:cubicBezTo>
                    <a:cubicBezTo>
                      <a:pt x="10" y="105"/>
                      <a:pt x="10" y="105"/>
                      <a:pt x="10" y="105"/>
                    </a:cubicBezTo>
                    <a:cubicBezTo>
                      <a:pt x="8" y="104"/>
                      <a:pt x="3" y="106"/>
                      <a:pt x="0" y="104"/>
                    </a:cubicBezTo>
                    <a:cubicBezTo>
                      <a:pt x="2" y="106"/>
                      <a:pt x="0" y="107"/>
                      <a:pt x="1" y="109"/>
                    </a:cubicBezTo>
                    <a:cubicBezTo>
                      <a:pt x="3" y="106"/>
                      <a:pt x="3" y="106"/>
                      <a:pt x="3" y="106"/>
                    </a:cubicBezTo>
                    <a:cubicBezTo>
                      <a:pt x="7" y="109"/>
                      <a:pt x="5" y="111"/>
                      <a:pt x="1" y="111"/>
                    </a:cubicBezTo>
                    <a:cubicBezTo>
                      <a:pt x="6" y="116"/>
                      <a:pt x="9" y="109"/>
                      <a:pt x="13" y="108"/>
                    </a:cubicBezTo>
                    <a:cubicBezTo>
                      <a:pt x="5" y="101"/>
                      <a:pt x="21" y="102"/>
                      <a:pt x="18" y="96"/>
                    </a:cubicBezTo>
                    <a:cubicBezTo>
                      <a:pt x="16" y="92"/>
                      <a:pt x="14" y="96"/>
                      <a:pt x="12" y="9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74" name="Freeform 870">
                <a:extLst>
                  <a:ext uri="{FF2B5EF4-FFF2-40B4-BE49-F238E27FC236}">
                    <a16:creationId xmlns:a16="http://schemas.microsoft.com/office/drawing/2014/main" id="{B8F11344-90D6-4284-80C2-4C6EA9FFC40C}"/>
                  </a:ext>
                </a:extLst>
              </p:cNvPr>
              <p:cNvSpPr>
                <a:spLocks/>
              </p:cNvSpPr>
              <p:nvPr/>
            </p:nvSpPr>
            <p:spPr bwMode="auto">
              <a:xfrm>
                <a:off x="3681" y="2966"/>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75" name="Freeform 871">
                <a:extLst>
                  <a:ext uri="{FF2B5EF4-FFF2-40B4-BE49-F238E27FC236}">
                    <a16:creationId xmlns:a16="http://schemas.microsoft.com/office/drawing/2014/main" id="{5A7B2C0F-4926-4F6D-8E20-67E3C4DF6026}"/>
                  </a:ext>
                </a:extLst>
              </p:cNvPr>
              <p:cNvSpPr>
                <a:spLocks/>
              </p:cNvSpPr>
              <p:nvPr/>
            </p:nvSpPr>
            <p:spPr bwMode="auto">
              <a:xfrm>
                <a:off x="3692" y="2876"/>
                <a:ext cx="1" cy="2"/>
              </a:xfrm>
              <a:custGeom>
                <a:avLst/>
                <a:gdLst>
                  <a:gd name="T0" fmla="*/ 1 w 1"/>
                  <a:gd name="T1" fmla="*/ 2 h 2"/>
                  <a:gd name="T2" fmla="*/ 1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1" y="2"/>
                    </a:moveTo>
                    <a:cubicBezTo>
                      <a:pt x="1" y="1"/>
                      <a:pt x="1" y="1"/>
                      <a:pt x="1" y="1"/>
                    </a:cubicBezTo>
                    <a:cubicBezTo>
                      <a:pt x="0" y="0"/>
                      <a:pt x="1"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76" name="Rectangle 872">
                <a:extLst>
                  <a:ext uri="{FF2B5EF4-FFF2-40B4-BE49-F238E27FC236}">
                    <a16:creationId xmlns:a16="http://schemas.microsoft.com/office/drawing/2014/main" id="{8AD1FDDB-E708-481C-A005-2E01BD79AC30}"/>
                  </a:ext>
                </a:extLst>
              </p:cNvPr>
              <p:cNvSpPr>
                <a:spLocks noChangeArrowheads="1"/>
              </p:cNvSpPr>
              <p:nvPr/>
            </p:nvSpPr>
            <p:spPr bwMode="auto">
              <a:xfrm>
                <a:off x="3683" y="2972"/>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377" name="Freeform 873">
                <a:extLst>
                  <a:ext uri="{FF2B5EF4-FFF2-40B4-BE49-F238E27FC236}">
                    <a16:creationId xmlns:a16="http://schemas.microsoft.com/office/drawing/2014/main" id="{7067D98A-EF6E-4FDD-82C4-BFB045856C8F}"/>
                  </a:ext>
                </a:extLst>
              </p:cNvPr>
              <p:cNvSpPr>
                <a:spLocks/>
              </p:cNvSpPr>
              <p:nvPr/>
            </p:nvSpPr>
            <p:spPr bwMode="auto">
              <a:xfrm>
                <a:off x="3691" y="2974"/>
                <a:ext cx="2" cy="2"/>
              </a:xfrm>
              <a:custGeom>
                <a:avLst/>
                <a:gdLst>
                  <a:gd name="T0" fmla="*/ 2 w 2"/>
                  <a:gd name="T1" fmla="*/ 2 h 2"/>
                  <a:gd name="T2" fmla="*/ 2 w 2"/>
                  <a:gd name="T3" fmla="*/ 0 h 2"/>
                  <a:gd name="T4" fmla="*/ 0 w 2"/>
                  <a:gd name="T5" fmla="*/ 1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2" y="0"/>
                    </a:lnTo>
                    <a:lnTo>
                      <a:pt x="0" y="1"/>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78" name="Freeform 874">
                <a:extLst>
                  <a:ext uri="{FF2B5EF4-FFF2-40B4-BE49-F238E27FC236}">
                    <a16:creationId xmlns:a16="http://schemas.microsoft.com/office/drawing/2014/main" id="{B60B4EF5-941E-4149-B03A-8D8C5B636FBF}"/>
                  </a:ext>
                </a:extLst>
              </p:cNvPr>
              <p:cNvSpPr>
                <a:spLocks/>
              </p:cNvSpPr>
              <p:nvPr/>
            </p:nvSpPr>
            <p:spPr bwMode="auto">
              <a:xfrm>
                <a:off x="3696" y="2862"/>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79" name="Freeform 875">
                <a:extLst>
                  <a:ext uri="{FF2B5EF4-FFF2-40B4-BE49-F238E27FC236}">
                    <a16:creationId xmlns:a16="http://schemas.microsoft.com/office/drawing/2014/main" id="{FCEC0614-47F3-4540-A515-BA81EE063691}"/>
                  </a:ext>
                </a:extLst>
              </p:cNvPr>
              <p:cNvSpPr>
                <a:spLocks/>
              </p:cNvSpPr>
              <p:nvPr/>
            </p:nvSpPr>
            <p:spPr bwMode="auto">
              <a:xfrm>
                <a:off x="3699" y="2820"/>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80" name="Freeform 876">
                <a:extLst>
                  <a:ext uri="{FF2B5EF4-FFF2-40B4-BE49-F238E27FC236}">
                    <a16:creationId xmlns:a16="http://schemas.microsoft.com/office/drawing/2014/main" id="{AFE0DE7B-8FD6-4CB7-92E3-D50E78355DF5}"/>
                  </a:ext>
                </a:extLst>
              </p:cNvPr>
              <p:cNvSpPr>
                <a:spLocks/>
              </p:cNvSpPr>
              <p:nvPr/>
            </p:nvSpPr>
            <p:spPr bwMode="auto">
              <a:xfrm>
                <a:off x="3673" y="2704"/>
                <a:ext cx="29" cy="171"/>
              </a:xfrm>
              <a:custGeom>
                <a:avLst/>
                <a:gdLst>
                  <a:gd name="T0" fmla="*/ 9 w 34"/>
                  <a:gd name="T1" fmla="*/ 3 h 198"/>
                  <a:gd name="T2" fmla="*/ 6 w 34"/>
                  <a:gd name="T3" fmla="*/ 3 h 198"/>
                  <a:gd name="T4" fmla="*/ 3 w 34"/>
                  <a:gd name="T5" fmla="*/ 7 h 198"/>
                  <a:gd name="T6" fmla="*/ 6 w 34"/>
                  <a:gd name="T7" fmla="*/ 12 h 198"/>
                  <a:gd name="T8" fmla="*/ 7 w 34"/>
                  <a:gd name="T9" fmla="*/ 24 h 198"/>
                  <a:gd name="T10" fmla="*/ 6 w 34"/>
                  <a:gd name="T11" fmla="*/ 32 h 198"/>
                  <a:gd name="T12" fmla="*/ 9 w 34"/>
                  <a:gd name="T13" fmla="*/ 43 h 198"/>
                  <a:gd name="T14" fmla="*/ 8 w 34"/>
                  <a:gd name="T15" fmla="*/ 45 h 198"/>
                  <a:gd name="T16" fmla="*/ 7 w 34"/>
                  <a:gd name="T17" fmla="*/ 51 h 198"/>
                  <a:gd name="T18" fmla="*/ 13 w 34"/>
                  <a:gd name="T19" fmla="*/ 54 h 198"/>
                  <a:gd name="T20" fmla="*/ 13 w 34"/>
                  <a:gd name="T21" fmla="*/ 59 h 198"/>
                  <a:gd name="T22" fmla="*/ 10 w 34"/>
                  <a:gd name="T23" fmla="*/ 63 h 198"/>
                  <a:gd name="T24" fmla="*/ 10 w 34"/>
                  <a:gd name="T25" fmla="*/ 71 h 198"/>
                  <a:gd name="T26" fmla="*/ 9 w 34"/>
                  <a:gd name="T27" fmla="*/ 79 h 198"/>
                  <a:gd name="T28" fmla="*/ 11 w 34"/>
                  <a:gd name="T29" fmla="*/ 84 h 198"/>
                  <a:gd name="T30" fmla="*/ 13 w 34"/>
                  <a:gd name="T31" fmla="*/ 89 h 198"/>
                  <a:gd name="T32" fmla="*/ 11 w 34"/>
                  <a:gd name="T33" fmla="*/ 91 h 198"/>
                  <a:gd name="T34" fmla="*/ 11 w 34"/>
                  <a:gd name="T35" fmla="*/ 95 h 198"/>
                  <a:gd name="T36" fmla="*/ 11 w 34"/>
                  <a:gd name="T37" fmla="*/ 110 h 198"/>
                  <a:gd name="T38" fmla="*/ 12 w 34"/>
                  <a:gd name="T39" fmla="*/ 101 h 198"/>
                  <a:gd name="T40" fmla="*/ 9 w 34"/>
                  <a:gd name="T41" fmla="*/ 101 h 198"/>
                  <a:gd name="T42" fmla="*/ 16 w 34"/>
                  <a:gd name="T43" fmla="*/ 99 h 198"/>
                  <a:gd name="T44" fmla="*/ 16 w 34"/>
                  <a:gd name="T45" fmla="*/ 97 h 198"/>
                  <a:gd name="T46" fmla="*/ 16 w 34"/>
                  <a:gd name="T47" fmla="*/ 92 h 198"/>
                  <a:gd name="T48" fmla="*/ 17 w 34"/>
                  <a:gd name="T49" fmla="*/ 87 h 198"/>
                  <a:gd name="T50" fmla="*/ 17 w 34"/>
                  <a:gd name="T51" fmla="*/ 79 h 198"/>
                  <a:gd name="T52" fmla="*/ 15 w 34"/>
                  <a:gd name="T53" fmla="*/ 74 h 198"/>
                  <a:gd name="T54" fmla="*/ 16 w 34"/>
                  <a:gd name="T55" fmla="*/ 74 h 198"/>
                  <a:gd name="T56" fmla="*/ 16 w 34"/>
                  <a:gd name="T57" fmla="*/ 72 h 198"/>
                  <a:gd name="T58" fmla="*/ 15 w 34"/>
                  <a:gd name="T59" fmla="*/ 68 h 198"/>
                  <a:gd name="T60" fmla="*/ 14 w 34"/>
                  <a:gd name="T61" fmla="*/ 63 h 198"/>
                  <a:gd name="T62" fmla="*/ 16 w 34"/>
                  <a:gd name="T63" fmla="*/ 60 h 198"/>
                  <a:gd name="T64" fmla="*/ 16 w 34"/>
                  <a:gd name="T65" fmla="*/ 54 h 198"/>
                  <a:gd name="T66" fmla="*/ 13 w 34"/>
                  <a:gd name="T67" fmla="*/ 52 h 198"/>
                  <a:gd name="T68" fmla="*/ 13 w 34"/>
                  <a:gd name="T69" fmla="*/ 45 h 198"/>
                  <a:gd name="T70" fmla="*/ 11 w 34"/>
                  <a:gd name="T71" fmla="*/ 35 h 198"/>
                  <a:gd name="T72" fmla="*/ 11 w 34"/>
                  <a:gd name="T73" fmla="*/ 31 h 198"/>
                  <a:gd name="T74" fmla="*/ 11 w 34"/>
                  <a:gd name="T75" fmla="*/ 21 h 198"/>
                  <a:gd name="T76" fmla="*/ 8 w 34"/>
                  <a:gd name="T77" fmla="*/ 25 h 198"/>
                  <a:gd name="T78" fmla="*/ 13 w 34"/>
                  <a:gd name="T79" fmla="*/ 19 h 1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 h="198">
                    <a:moveTo>
                      <a:pt x="24" y="17"/>
                    </a:moveTo>
                    <a:cubicBezTo>
                      <a:pt x="22" y="14"/>
                      <a:pt x="21" y="9"/>
                      <a:pt x="17" y="7"/>
                    </a:cubicBezTo>
                    <a:cubicBezTo>
                      <a:pt x="19" y="7"/>
                      <a:pt x="19" y="7"/>
                      <a:pt x="19" y="7"/>
                    </a:cubicBezTo>
                    <a:cubicBezTo>
                      <a:pt x="18" y="6"/>
                      <a:pt x="14" y="0"/>
                      <a:pt x="10" y="4"/>
                    </a:cubicBezTo>
                    <a:cubicBezTo>
                      <a:pt x="12" y="5"/>
                      <a:pt x="12" y="5"/>
                      <a:pt x="12" y="5"/>
                    </a:cubicBezTo>
                    <a:cubicBezTo>
                      <a:pt x="16" y="9"/>
                      <a:pt x="8" y="7"/>
                      <a:pt x="7" y="11"/>
                    </a:cubicBezTo>
                    <a:cubicBezTo>
                      <a:pt x="8" y="15"/>
                      <a:pt x="17" y="17"/>
                      <a:pt x="15" y="20"/>
                    </a:cubicBezTo>
                    <a:cubicBezTo>
                      <a:pt x="15" y="21"/>
                      <a:pt x="13" y="21"/>
                      <a:pt x="11" y="21"/>
                    </a:cubicBezTo>
                    <a:cubicBezTo>
                      <a:pt x="10" y="24"/>
                      <a:pt x="17" y="26"/>
                      <a:pt x="18" y="28"/>
                    </a:cubicBezTo>
                    <a:cubicBezTo>
                      <a:pt x="0" y="29"/>
                      <a:pt x="23" y="38"/>
                      <a:pt x="12" y="43"/>
                    </a:cubicBezTo>
                    <a:cubicBezTo>
                      <a:pt x="13" y="47"/>
                      <a:pt x="12" y="51"/>
                      <a:pt x="15" y="55"/>
                    </a:cubicBezTo>
                    <a:cubicBezTo>
                      <a:pt x="11" y="53"/>
                      <a:pt x="15" y="59"/>
                      <a:pt x="10" y="58"/>
                    </a:cubicBezTo>
                    <a:cubicBezTo>
                      <a:pt x="20" y="59"/>
                      <a:pt x="6" y="70"/>
                      <a:pt x="18" y="70"/>
                    </a:cubicBezTo>
                    <a:cubicBezTo>
                      <a:pt x="15" y="76"/>
                      <a:pt x="19" y="70"/>
                      <a:pt x="16" y="77"/>
                    </a:cubicBezTo>
                    <a:cubicBezTo>
                      <a:pt x="15" y="77"/>
                      <a:pt x="15" y="76"/>
                      <a:pt x="15" y="75"/>
                    </a:cubicBezTo>
                    <a:cubicBezTo>
                      <a:pt x="12" y="78"/>
                      <a:pt x="20" y="79"/>
                      <a:pt x="14" y="81"/>
                    </a:cubicBezTo>
                    <a:cubicBezTo>
                      <a:pt x="13" y="86"/>
                      <a:pt x="18" y="82"/>
                      <a:pt x="21" y="85"/>
                    </a:cubicBezTo>
                    <a:cubicBezTo>
                      <a:pt x="20" y="90"/>
                      <a:pt x="18" y="89"/>
                      <a:pt x="13" y="92"/>
                    </a:cubicBezTo>
                    <a:cubicBezTo>
                      <a:pt x="19" y="92"/>
                      <a:pt x="16" y="95"/>
                      <a:pt x="19" y="98"/>
                    </a:cubicBezTo>
                    <a:cubicBezTo>
                      <a:pt x="20" y="97"/>
                      <a:pt x="21" y="94"/>
                      <a:pt x="23" y="96"/>
                    </a:cubicBezTo>
                    <a:cubicBezTo>
                      <a:pt x="22" y="102"/>
                      <a:pt x="27" y="101"/>
                      <a:pt x="29" y="106"/>
                    </a:cubicBezTo>
                    <a:cubicBezTo>
                      <a:pt x="22" y="109"/>
                      <a:pt x="29" y="101"/>
                      <a:pt x="23" y="106"/>
                    </a:cubicBezTo>
                    <a:cubicBezTo>
                      <a:pt x="20" y="102"/>
                      <a:pt x="20" y="100"/>
                      <a:pt x="15" y="98"/>
                    </a:cubicBezTo>
                    <a:cubicBezTo>
                      <a:pt x="15" y="103"/>
                      <a:pt x="16" y="108"/>
                      <a:pt x="19" y="114"/>
                    </a:cubicBezTo>
                    <a:cubicBezTo>
                      <a:pt x="18" y="117"/>
                      <a:pt x="16" y="112"/>
                      <a:pt x="15" y="115"/>
                    </a:cubicBezTo>
                    <a:cubicBezTo>
                      <a:pt x="12" y="120"/>
                      <a:pt x="22" y="123"/>
                      <a:pt x="19" y="127"/>
                    </a:cubicBezTo>
                    <a:cubicBezTo>
                      <a:pt x="16" y="126"/>
                      <a:pt x="16" y="126"/>
                      <a:pt x="16" y="126"/>
                    </a:cubicBezTo>
                    <a:cubicBezTo>
                      <a:pt x="21" y="129"/>
                      <a:pt x="15" y="135"/>
                      <a:pt x="18" y="140"/>
                    </a:cubicBezTo>
                    <a:cubicBezTo>
                      <a:pt x="19" y="140"/>
                      <a:pt x="21" y="139"/>
                      <a:pt x="22" y="140"/>
                    </a:cubicBezTo>
                    <a:cubicBezTo>
                      <a:pt x="13" y="140"/>
                      <a:pt x="26" y="147"/>
                      <a:pt x="20" y="151"/>
                    </a:cubicBezTo>
                    <a:cubicBezTo>
                      <a:pt x="26" y="151"/>
                      <a:pt x="29" y="156"/>
                      <a:pt x="30" y="159"/>
                    </a:cubicBezTo>
                    <a:cubicBezTo>
                      <a:pt x="28" y="160"/>
                      <a:pt x="26" y="160"/>
                      <a:pt x="24" y="160"/>
                    </a:cubicBezTo>
                    <a:cubicBezTo>
                      <a:pt x="28" y="155"/>
                      <a:pt x="18" y="155"/>
                      <a:pt x="16" y="151"/>
                    </a:cubicBezTo>
                    <a:cubicBezTo>
                      <a:pt x="19" y="154"/>
                      <a:pt x="16" y="160"/>
                      <a:pt x="20" y="162"/>
                    </a:cubicBezTo>
                    <a:cubicBezTo>
                      <a:pt x="15" y="161"/>
                      <a:pt x="15" y="161"/>
                      <a:pt x="15" y="161"/>
                    </a:cubicBezTo>
                    <a:cubicBezTo>
                      <a:pt x="15" y="166"/>
                      <a:pt x="25" y="165"/>
                      <a:pt x="21" y="170"/>
                    </a:cubicBezTo>
                    <a:cubicBezTo>
                      <a:pt x="18" y="169"/>
                      <a:pt x="18" y="169"/>
                      <a:pt x="18" y="169"/>
                    </a:cubicBezTo>
                    <a:cubicBezTo>
                      <a:pt x="19" y="179"/>
                      <a:pt x="13" y="190"/>
                      <a:pt x="20" y="197"/>
                    </a:cubicBezTo>
                    <a:cubicBezTo>
                      <a:pt x="22" y="198"/>
                      <a:pt x="29" y="194"/>
                      <a:pt x="31" y="194"/>
                    </a:cubicBezTo>
                    <a:cubicBezTo>
                      <a:pt x="28" y="189"/>
                      <a:pt x="24" y="187"/>
                      <a:pt x="22" y="183"/>
                    </a:cubicBezTo>
                    <a:cubicBezTo>
                      <a:pt x="27" y="183"/>
                      <a:pt x="27" y="183"/>
                      <a:pt x="27" y="183"/>
                    </a:cubicBezTo>
                    <a:cubicBezTo>
                      <a:pt x="23" y="183"/>
                      <a:pt x="21" y="178"/>
                      <a:pt x="18" y="181"/>
                    </a:cubicBezTo>
                    <a:cubicBezTo>
                      <a:pt x="16" y="178"/>
                      <a:pt x="23" y="179"/>
                      <a:pt x="20" y="175"/>
                    </a:cubicBezTo>
                    <a:cubicBezTo>
                      <a:pt x="25" y="176"/>
                      <a:pt x="26" y="178"/>
                      <a:pt x="30" y="178"/>
                    </a:cubicBezTo>
                    <a:cubicBezTo>
                      <a:pt x="28" y="175"/>
                      <a:pt x="28" y="175"/>
                      <a:pt x="28" y="175"/>
                    </a:cubicBezTo>
                    <a:cubicBezTo>
                      <a:pt x="30" y="176"/>
                      <a:pt x="29" y="173"/>
                      <a:pt x="31" y="174"/>
                    </a:cubicBezTo>
                    <a:cubicBezTo>
                      <a:pt x="25" y="169"/>
                      <a:pt x="34" y="167"/>
                      <a:pt x="31" y="161"/>
                    </a:cubicBezTo>
                    <a:cubicBezTo>
                      <a:pt x="30" y="164"/>
                      <a:pt x="30" y="164"/>
                      <a:pt x="30" y="164"/>
                    </a:cubicBezTo>
                    <a:cubicBezTo>
                      <a:pt x="27" y="164"/>
                      <a:pt x="27" y="163"/>
                      <a:pt x="26" y="161"/>
                    </a:cubicBezTo>
                    <a:cubicBezTo>
                      <a:pt x="31" y="160"/>
                      <a:pt x="30" y="159"/>
                      <a:pt x="32" y="156"/>
                    </a:cubicBezTo>
                    <a:cubicBezTo>
                      <a:pt x="29" y="154"/>
                      <a:pt x="24" y="153"/>
                      <a:pt x="24" y="150"/>
                    </a:cubicBezTo>
                    <a:cubicBezTo>
                      <a:pt x="30" y="150"/>
                      <a:pt x="27" y="144"/>
                      <a:pt x="32" y="144"/>
                    </a:cubicBezTo>
                    <a:cubicBezTo>
                      <a:pt x="26" y="143"/>
                      <a:pt x="30" y="137"/>
                      <a:pt x="26" y="137"/>
                    </a:cubicBezTo>
                    <a:cubicBezTo>
                      <a:pt x="25" y="135"/>
                      <a:pt x="26" y="133"/>
                      <a:pt x="29" y="133"/>
                    </a:cubicBezTo>
                    <a:cubicBezTo>
                      <a:pt x="30" y="134"/>
                      <a:pt x="30" y="134"/>
                      <a:pt x="30" y="134"/>
                    </a:cubicBezTo>
                    <a:cubicBezTo>
                      <a:pt x="30" y="133"/>
                      <a:pt x="30" y="133"/>
                      <a:pt x="30" y="133"/>
                    </a:cubicBezTo>
                    <a:cubicBezTo>
                      <a:pt x="31" y="133"/>
                      <a:pt x="31" y="133"/>
                      <a:pt x="31" y="133"/>
                    </a:cubicBezTo>
                    <a:cubicBezTo>
                      <a:pt x="31" y="131"/>
                      <a:pt x="27" y="131"/>
                      <a:pt x="30" y="129"/>
                    </a:cubicBezTo>
                    <a:cubicBezTo>
                      <a:pt x="31" y="129"/>
                      <a:pt x="31" y="130"/>
                      <a:pt x="32" y="131"/>
                    </a:cubicBezTo>
                    <a:cubicBezTo>
                      <a:pt x="33" y="127"/>
                      <a:pt x="24" y="124"/>
                      <a:pt x="29" y="121"/>
                    </a:cubicBezTo>
                    <a:cubicBezTo>
                      <a:pt x="26" y="120"/>
                      <a:pt x="26" y="116"/>
                      <a:pt x="20" y="117"/>
                    </a:cubicBezTo>
                    <a:cubicBezTo>
                      <a:pt x="22" y="115"/>
                      <a:pt x="27" y="116"/>
                      <a:pt x="26" y="112"/>
                    </a:cubicBezTo>
                    <a:cubicBezTo>
                      <a:pt x="21" y="111"/>
                      <a:pt x="27" y="109"/>
                      <a:pt x="24" y="106"/>
                    </a:cubicBezTo>
                    <a:cubicBezTo>
                      <a:pt x="29" y="109"/>
                      <a:pt x="26" y="106"/>
                      <a:pt x="31" y="109"/>
                    </a:cubicBezTo>
                    <a:cubicBezTo>
                      <a:pt x="33" y="107"/>
                      <a:pt x="26" y="103"/>
                      <a:pt x="27" y="99"/>
                    </a:cubicBezTo>
                    <a:cubicBezTo>
                      <a:pt x="31" y="98"/>
                      <a:pt x="31" y="98"/>
                      <a:pt x="31" y="98"/>
                    </a:cubicBezTo>
                    <a:cubicBezTo>
                      <a:pt x="29" y="97"/>
                      <a:pt x="25" y="95"/>
                      <a:pt x="29" y="94"/>
                    </a:cubicBezTo>
                    <a:cubicBezTo>
                      <a:pt x="25" y="94"/>
                      <a:pt x="25" y="94"/>
                      <a:pt x="25" y="94"/>
                    </a:cubicBezTo>
                    <a:cubicBezTo>
                      <a:pt x="27" y="91"/>
                      <a:pt x="26" y="87"/>
                      <a:pt x="30" y="84"/>
                    </a:cubicBezTo>
                    <a:cubicBezTo>
                      <a:pt x="23" y="81"/>
                      <a:pt x="23" y="81"/>
                      <a:pt x="23" y="81"/>
                    </a:cubicBezTo>
                    <a:cubicBezTo>
                      <a:pt x="30" y="76"/>
                      <a:pt x="24" y="70"/>
                      <a:pt x="18" y="67"/>
                    </a:cubicBezTo>
                    <a:cubicBezTo>
                      <a:pt x="18" y="65"/>
                      <a:pt x="19" y="62"/>
                      <a:pt x="21" y="62"/>
                    </a:cubicBezTo>
                    <a:cubicBezTo>
                      <a:pt x="23" y="64"/>
                      <a:pt x="23" y="64"/>
                      <a:pt x="23" y="64"/>
                    </a:cubicBezTo>
                    <a:cubicBezTo>
                      <a:pt x="23" y="62"/>
                      <a:pt x="27" y="59"/>
                      <a:pt x="21" y="57"/>
                    </a:cubicBezTo>
                    <a:cubicBezTo>
                      <a:pt x="20" y="55"/>
                      <a:pt x="25" y="55"/>
                      <a:pt x="26" y="53"/>
                    </a:cubicBezTo>
                    <a:cubicBezTo>
                      <a:pt x="18" y="48"/>
                      <a:pt x="32" y="38"/>
                      <a:pt x="20" y="37"/>
                    </a:cubicBezTo>
                    <a:cubicBezTo>
                      <a:pt x="20" y="39"/>
                      <a:pt x="17" y="43"/>
                      <a:pt x="18" y="47"/>
                    </a:cubicBezTo>
                    <a:cubicBezTo>
                      <a:pt x="17" y="46"/>
                      <a:pt x="14" y="47"/>
                      <a:pt x="14" y="45"/>
                    </a:cubicBezTo>
                    <a:cubicBezTo>
                      <a:pt x="13" y="41"/>
                      <a:pt x="18" y="39"/>
                      <a:pt x="16" y="35"/>
                    </a:cubicBezTo>
                    <a:cubicBezTo>
                      <a:pt x="23" y="35"/>
                      <a:pt x="23" y="35"/>
                      <a:pt x="23" y="35"/>
                    </a:cubicBezTo>
                    <a:cubicBezTo>
                      <a:pt x="31" y="28"/>
                      <a:pt x="13" y="22"/>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81" name="Freeform 877">
                <a:extLst>
                  <a:ext uri="{FF2B5EF4-FFF2-40B4-BE49-F238E27FC236}">
                    <a16:creationId xmlns:a16="http://schemas.microsoft.com/office/drawing/2014/main" id="{966F9BCA-2AFD-4181-A911-A6F11E49BB16}"/>
                  </a:ext>
                </a:extLst>
              </p:cNvPr>
              <p:cNvSpPr>
                <a:spLocks/>
              </p:cNvSpPr>
              <p:nvPr/>
            </p:nvSpPr>
            <p:spPr bwMode="auto">
              <a:xfrm>
                <a:off x="3694" y="2761"/>
                <a:ext cx="3" cy="3"/>
              </a:xfrm>
              <a:custGeom>
                <a:avLst/>
                <a:gdLst>
                  <a:gd name="T0" fmla="*/ 0 w 4"/>
                  <a:gd name="T1" fmla="*/ 3 h 3"/>
                  <a:gd name="T2" fmla="*/ 2 w 4"/>
                  <a:gd name="T3" fmla="*/ 0 h 3"/>
                  <a:gd name="T4" fmla="*/ 1 w 4"/>
                  <a:gd name="T5" fmla="*/ 0 h 3"/>
                  <a:gd name="T6" fmla="*/ 0 w 4"/>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0" y="3"/>
                    </a:moveTo>
                    <a:cubicBezTo>
                      <a:pt x="4" y="0"/>
                      <a:pt x="4" y="0"/>
                      <a:pt x="4" y="0"/>
                    </a:cubicBezTo>
                    <a:cubicBezTo>
                      <a:pt x="1" y="0"/>
                      <a:pt x="1" y="0"/>
                      <a:pt x="1" y="0"/>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82" name="Freeform 878">
                <a:extLst>
                  <a:ext uri="{FF2B5EF4-FFF2-40B4-BE49-F238E27FC236}">
                    <a16:creationId xmlns:a16="http://schemas.microsoft.com/office/drawing/2014/main" id="{30CCF89A-25FE-4F19-AB98-9BCAFFDFBD38}"/>
                  </a:ext>
                </a:extLst>
              </p:cNvPr>
              <p:cNvSpPr>
                <a:spLocks/>
              </p:cNvSpPr>
              <p:nvPr/>
            </p:nvSpPr>
            <p:spPr bwMode="auto">
              <a:xfrm>
                <a:off x="3693" y="2759"/>
                <a:ext cx="1" cy="2"/>
              </a:xfrm>
              <a:custGeom>
                <a:avLst/>
                <a:gdLst>
                  <a:gd name="T0" fmla="*/ 1 w 2"/>
                  <a:gd name="T1" fmla="*/ 2 h 2"/>
                  <a:gd name="T2" fmla="*/ 0 w 2"/>
                  <a:gd name="T3" fmla="*/ 0 h 2"/>
                  <a:gd name="T4" fmla="*/ 1 w 2"/>
                  <a:gd name="T5" fmla="*/ 2 h 2"/>
                  <a:gd name="T6" fmla="*/ 1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83" name="Freeform 879">
                <a:extLst>
                  <a:ext uri="{FF2B5EF4-FFF2-40B4-BE49-F238E27FC236}">
                    <a16:creationId xmlns:a16="http://schemas.microsoft.com/office/drawing/2014/main" id="{5072EEA3-D954-40B7-94D0-ED3F2370FE24}"/>
                  </a:ext>
                </a:extLst>
              </p:cNvPr>
              <p:cNvSpPr>
                <a:spLocks/>
              </p:cNvSpPr>
              <p:nvPr/>
            </p:nvSpPr>
            <p:spPr bwMode="auto">
              <a:xfrm>
                <a:off x="3691" y="2706"/>
                <a:ext cx="2" cy="3"/>
              </a:xfrm>
              <a:custGeom>
                <a:avLst/>
                <a:gdLst>
                  <a:gd name="T0" fmla="*/ 1 w 2"/>
                  <a:gd name="T1" fmla="*/ 3 h 3"/>
                  <a:gd name="T2" fmla="*/ 1 w 2"/>
                  <a:gd name="T3" fmla="*/ 0 h 3"/>
                  <a:gd name="T4" fmla="*/ 1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1" y="3"/>
                    </a:moveTo>
                    <a:cubicBezTo>
                      <a:pt x="2" y="3"/>
                      <a:pt x="2" y="1"/>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84" name="Freeform 880">
                <a:extLst>
                  <a:ext uri="{FF2B5EF4-FFF2-40B4-BE49-F238E27FC236}">
                    <a16:creationId xmlns:a16="http://schemas.microsoft.com/office/drawing/2014/main" id="{DDD78389-E253-4F9A-AAC8-9D00A57B0985}"/>
                  </a:ext>
                </a:extLst>
              </p:cNvPr>
              <p:cNvSpPr>
                <a:spLocks/>
              </p:cNvSpPr>
              <p:nvPr/>
            </p:nvSpPr>
            <p:spPr bwMode="auto">
              <a:xfrm>
                <a:off x="3689" y="2706"/>
                <a:ext cx="1" cy="1"/>
              </a:xfrm>
              <a:custGeom>
                <a:avLst/>
                <a:gdLst>
                  <a:gd name="T0" fmla="*/ 1 w 1"/>
                  <a:gd name="T1" fmla="*/ 0 h 1"/>
                  <a:gd name="T2" fmla="*/ 0 w 1"/>
                  <a:gd name="T3" fmla="*/ 1 h 1"/>
                  <a:gd name="T4" fmla="*/ 1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85" name="Freeform 881">
                <a:extLst>
                  <a:ext uri="{FF2B5EF4-FFF2-40B4-BE49-F238E27FC236}">
                    <a16:creationId xmlns:a16="http://schemas.microsoft.com/office/drawing/2014/main" id="{66253AE8-C3A4-4D4C-A5EF-2B592AE2846B}"/>
                  </a:ext>
                </a:extLst>
              </p:cNvPr>
              <p:cNvSpPr>
                <a:spLocks/>
              </p:cNvSpPr>
              <p:nvPr/>
            </p:nvSpPr>
            <p:spPr bwMode="auto">
              <a:xfrm>
                <a:off x="3672" y="2616"/>
                <a:ext cx="22" cy="90"/>
              </a:xfrm>
              <a:custGeom>
                <a:avLst/>
                <a:gdLst>
                  <a:gd name="T0" fmla="*/ 8 w 26"/>
                  <a:gd name="T1" fmla="*/ 10 h 104"/>
                  <a:gd name="T2" fmla="*/ 6 w 26"/>
                  <a:gd name="T3" fmla="*/ 8 h 104"/>
                  <a:gd name="T4" fmla="*/ 8 w 26"/>
                  <a:gd name="T5" fmla="*/ 5 h 104"/>
                  <a:gd name="T6" fmla="*/ 4 w 26"/>
                  <a:gd name="T7" fmla="*/ 1 h 104"/>
                  <a:gd name="T8" fmla="*/ 5 w 26"/>
                  <a:gd name="T9" fmla="*/ 29 h 104"/>
                  <a:gd name="T10" fmla="*/ 3 w 26"/>
                  <a:gd name="T11" fmla="*/ 27 h 104"/>
                  <a:gd name="T12" fmla="*/ 6 w 26"/>
                  <a:gd name="T13" fmla="*/ 37 h 104"/>
                  <a:gd name="T14" fmla="*/ 3 w 26"/>
                  <a:gd name="T15" fmla="*/ 36 h 104"/>
                  <a:gd name="T16" fmla="*/ 4 w 26"/>
                  <a:gd name="T17" fmla="*/ 43 h 104"/>
                  <a:gd name="T18" fmla="*/ 6 w 26"/>
                  <a:gd name="T19" fmla="*/ 43 h 104"/>
                  <a:gd name="T20" fmla="*/ 5 w 26"/>
                  <a:gd name="T21" fmla="*/ 44 h 104"/>
                  <a:gd name="T22" fmla="*/ 6 w 26"/>
                  <a:gd name="T23" fmla="*/ 44 h 104"/>
                  <a:gd name="T24" fmla="*/ 6 w 26"/>
                  <a:gd name="T25" fmla="*/ 48 h 104"/>
                  <a:gd name="T26" fmla="*/ 5 w 26"/>
                  <a:gd name="T27" fmla="*/ 48 h 104"/>
                  <a:gd name="T28" fmla="*/ 6 w 26"/>
                  <a:gd name="T29" fmla="*/ 50 h 104"/>
                  <a:gd name="T30" fmla="*/ 5 w 26"/>
                  <a:gd name="T31" fmla="*/ 50 h 104"/>
                  <a:gd name="T32" fmla="*/ 7 w 26"/>
                  <a:gd name="T33" fmla="*/ 58 h 104"/>
                  <a:gd name="T34" fmla="*/ 10 w 26"/>
                  <a:gd name="T35" fmla="*/ 59 h 104"/>
                  <a:gd name="T36" fmla="*/ 8 w 26"/>
                  <a:gd name="T37" fmla="*/ 52 h 104"/>
                  <a:gd name="T38" fmla="*/ 8 w 26"/>
                  <a:gd name="T39" fmla="*/ 52 h 104"/>
                  <a:gd name="T40" fmla="*/ 7 w 26"/>
                  <a:gd name="T41" fmla="*/ 48 h 104"/>
                  <a:gd name="T42" fmla="*/ 10 w 26"/>
                  <a:gd name="T43" fmla="*/ 51 h 104"/>
                  <a:gd name="T44" fmla="*/ 12 w 26"/>
                  <a:gd name="T45" fmla="*/ 44 h 104"/>
                  <a:gd name="T46" fmla="*/ 12 w 26"/>
                  <a:gd name="T47" fmla="*/ 44 h 104"/>
                  <a:gd name="T48" fmla="*/ 11 w 26"/>
                  <a:gd name="T49" fmla="*/ 42 h 104"/>
                  <a:gd name="T50" fmla="*/ 9 w 26"/>
                  <a:gd name="T51" fmla="*/ 44 h 104"/>
                  <a:gd name="T52" fmla="*/ 6 w 26"/>
                  <a:gd name="T53" fmla="*/ 42 h 104"/>
                  <a:gd name="T54" fmla="*/ 6 w 26"/>
                  <a:gd name="T55" fmla="*/ 40 h 104"/>
                  <a:gd name="T56" fmla="*/ 8 w 26"/>
                  <a:gd name="T57" fmla="*/ 42 h 104"/>
                  <a:gd name="T58" fmla="*/ 8 w 26"/>
                  <a:gd name="T59" fmla="*/ 40 h 104"/>
                  <a:gd name="T60" fmla="*/ 11 w 26"/>
                  <a:gd name="T61" fmla="*/ 37 h 104"/>
                  <a:gd name="T62" fmla="*/ 8 w 26"/>
                  <a:gd name="T63" fmla="*/ 37 h 104"/>
                  <a:gd name="T64" fmla="*/ 7 w 26"/>
                  <a:gd name="T65" fmla="*/ 26 h 104"/>
                  <a:gd name="T66" fmla="*/ 9 w 26"/>
                  <a:gd name="T67" fmla="*/ 28 h 104"/>
                  <a:gd name="T68" fmla="*/ 7 w 26"/>
                  <a:gd name="T69" fmla="*/ 26 h 104"/>
                  <a:gd name="T70" fmla="*/ 8 w 26"/>
                  <a:gd name="T71" fmla="*/ 19 h 104"/>
                  <a:gd name="T72" fmla="*/ 7 w 26"/>
                  <a:gd name="T73" fmla="*/ 20 h 104"/>
                  <a:gd name="T74" fmla="*/ 8 w 26"/>
                  <a:gd name="T75" fmla="*/ 12 h 104"/>
                  <a:gd name="T76" fmla="*/ 8 w 26"/>
                  <a:gd name="T77" fmla="*/ 12 h 104"/>
                  <a:gd name="T78" fmla="*/ 5 w 26"/>
                  <a:gd name="T79" fmla="*/ 9 h 104"/>
                  <a:gd name="T80" fmla="*/ 8 w 26"/>
                  <a:gd name="T81" fmla="*/ 10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104">
                    <a:moveTo>
                      <a:pt x="15" y="18"/>
                    </a:moveTo>
                    <a:cubicBezTo>
                      <a:pt x="11" y="13"/>
                      <a:pt x="11" y="13"/>
                      <a:pt x="11" y="13"/>
                    </a:cubicBezTo>
                    <a:cubicBezTo>
                      <a:pt x="14" y="12"/>
                      <a:pt x="11" y="6"/>
                      <a:pt x="15" y="9"/>
                    </a:cubicBezTo>
                    <a:cubicBezTo>
                      <a:pt x="10" y="5"/>
                      <a:pt x="16" y="0"/>
                      <a:pt x="8" y="1"/>
                    </a:cubicBezTo>
                    <a:cubicBezTo>
                      <a:pt x="9" y="15"/>
                      <a:pt x="3" y="34"/>
                      <a:pt x="10" y="51"/>
                    </a:cubicBezTo>
                    <a:cubicBezTo>
                      <a:pt x="7" y="48"/>
                      <a:pt x="7" y="48"/>
                      <a:pt x="7" y="48"/>
                    </a:cubicBezTo>
                    <a:cubicBezTo>
                      <a:pt x="13" y="57"/>
                      <a:pt x="0" y="60"/>
                      <a:pt x="12" y="67"/>
                    </a:cubicBezTo>
                    <a:cubicBezTo>
                      <a:pt x="6" y="66"/>
                      <a:pt x="6" y="66"/>
                      <a:pt x="6" y="66"/>
                    </a:cubicBezTo>
                    <a:cubicBezTo>
                      <a:pt x="4" y="70"/>
                      <a:pt x="15" y="73"/>
                      <a:pt x="8" y="77"/>
                    </a:cubicBezTo>
                    <a:cubicBezTo>
                      <a:pt x="11" y="77"/>
                      <a:pt x="11" y="77"/>
                      <a:pt x="11" y="77"/>
                    </a:cubicBezTo>
                    <a:cubicBezTo>
                      <a:pt x="11" y="78"/>
                      <a:pt x="10" y="78"/>
                      <a:pt x="10" y="79"/>
                    </a:cubicBezTo>
                    <a:cubicBezTo>
                      <a:pt x="11" y="79"/>
                      <a:pt x="11" y="79"/>
                      <a:pt x="11" y="79"/>
                    </a:cubicBezTo>
                    <a:cubicBezTo>
                      <a:pt x="14" y="81"/>
                      <a:pt x="13" y="83"/>
                      <a:pt x="12" y="86"/>
                    </a:cubicBezTo>
                    <a:cubicBezTo>
                      <a:pt x="10" y="86"/>
                      <a:pt x="11" y="85"/>
                      <a:pt x="10" y="84"/>
                    </a:cubicBezTo>
                    <a:cubicBezTo>
                      <a:pt x="8" y="85"/>
                      <a:pt x="12" y="87"/>
                      <a:pt x="12" y="89"/>
                    </a:cubicBezTo>
                    <a:cubicBezTo>
                      <a:pt x="11" y="91"/>
                      <a:pt x="10" y="89"/>
                      <a:pt x="9" y="89"/>
                    </a:cubicBezTo>
                    <a:cubicBezTo>
                      <a:pt x="12" y="95"/>
                      <a:pt x="5" y="98"/>
                      <a:pt x="14" y="103"/>
                    </a:cubicBezTo>
                    <a:cubicBezTo>
                      <a:pt x="16" y="103"/>
                      <a:pt x="18" y="101"/>
                      <a:pt x="19" y="104"/>
                    </a:cubicBezTo>
                    <a:cubicBezTo>
                      <a:pt x="21" y="99"/>
                      <a:pt x="18" y="96"/>
                      <a:pt x="15" y="92"/>
                    </a:cubicBezTo>
                    <a:cubicBezTo>
                      <a:pt x="15" y="93"/>
                      <a:pt x="15" y="93"/>
                      <a:pt x="15" y="93"/>
                    </a:cubicBezTo>
                    <a:cubicBezTo>
                      <a:pt x="6" y="90"/>
                      <a:pt x="17" y="91"/>
                      <a:pt x="13" y="86"/>
                    </a:cubicBezTo>
                    <a:cubicBezTo>
                      <a:pt x="17" y="87"/>
                      <a:pt x="17" y="89"/>
                      <a:pt x="19" y="90"/>
                    </a:cubicBezTo>
                    <a:cubicBezTo>
                      <a:pt x="26" y="84"/>
                      <a:pt x="13" y="82"/>
                      <a:pt x="22" y="78"/>
                    </a:cubicBezTo>
                    <a:cubicBezTo>
                      <a:pt x="23" y="79"/>
                      <a:pt x="23" y="79"/>
                      <a:pt x="23" y="79"/>
                    </a:cubicBezTo>
                    <a:cubicBezTo>
                      <a:pt x="24" y="78"/>
                      <a:pt x="22" y="76"/>
                      <a:pt x="21" y="75"/>
                    </a:cubicBezTo>
                    <a:cubicBezTo>
                      <a:pt x="20" y="76"/>
                      <a:pt x="19" y="77"/>
                      <a:pt x="18" y="78"/>
                    </a:cubicBezTo>
                    <a:cubicBezTo>
                      <a:pt x="17" y="76"/>
                      <a:pt x="13" y="76"/>
                      <a:pt x="12" y="75"/>
                    </a:cubicBezTo>
                    <a:cubicBezTo>
                      <a:pt x="16" y="74"/>
                      <a:pt x="10" y="73"/>
                      <a:pt x="12" y="71"/>
                    </a:cubicBezTo>
                    <a:cubicBezTo>
                      <a:pt x="15" y="70"/>
                      <a:pt x="15" y="73"/>
                      <a:pt x="17" y="74"/>
                    </a:cubicBezTo>
                    <a:cubicBezTo>
                      <a:pt x="15" y="71"/>
                      <a:pt x="15" y="71"/>
                      <a:pt x="15" y="71"/>
                    </a:cubicBezTo>
                    <a:cubicBezTo>
                      <a:pt x="14" y="69"/>
                      <a:pt x="19" y="69"/>
                      <a:pt x="21" y="67"/>
                    </a:cubicBezTo>
                    <a:cubicBezTo>
                      <a:pt x="18" y="65"/>
                      <a:pt x="19" y="69"/>
                      <a:pt x="15" y="67"/>
                    </a:cubicBezTo>
                    <a:cubicBezTo>
                      <a:pt x="19" y="64"/>
                      <a:pt x="18" y="52"/>
                      <a:pt x="14" y="47"/>
                    </a:cubicBezTo>
                    <a:cubicBezTo>
                      <a:pt x="15" y="49"/>
                      <a:pt x="18" y="48"/>
                      <a:pt x="18" y="50"/>
                    </a:cubicBezTo>
                    <a:cubicBezTo>
                      <a:pt x="18" y="49"/>
                      <a:pt x="17" y="46"/>
                      <a:pt x="14" y="46"/>
                    </a:cubicBezTo>
                    <a:cubicBezTo>
                      <a:pt x="11" y="42"/>
                      <a:pt x="13" y="37"/>
                      <a:pt x="16" y="34"/>
                    </a:cubicBezTo>
                    <a:cubicBezTo>
                      <a:pt x="13" y="35"/>
                      <a:pt x="13" y="35"/>
                      <a:pt x="13" y="35"/>
                    </a:cubicBezTo>
                    <a:cubicBezTo>
                      <a:pt x="8" y="31"/>
                      <a:pt x="17" y="27"/>
                      <a:pt x="15" y="22"/>
                    </a:cubicBezTo>
                    <a:cubicBezTo>
                      <a:pt x="15" y="22"/>
                      <a:pt x="15" y="22"/>
                      <a:pt x="15" y="22"/>
                    </a:cubicBezTo>
                    <a:cubicBezTo>
                      <a:pt x="14" y="20"/>
                      <a:pt x="7" y="18"/>
                      <a:pt x="9" y="15"/>
                    </a:cubicBezTo>
                    <a:cubicBezTo>
                      <a:pt x="12" y="16"/>
                      <a:pt x="12" y="18"/>
                      <a:pt x="15"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86" name="Freeform 882">
                <a:extLst>
                  <a:ext uri="{FF2B5EF4-FFF2-40B4-BE49-F238E27FC236}">
                    <a16:creationId xmlns:a16="http://schemas.microsoft.com/office/drawing/2014/main" id="{1899C146-77F6-400D-8890-81BB8F9617CF}"/>
                  </a:ext>
                </a:extLst>
              </p:cNvPr>
              <p:cNvSpPr>
                <a:spLocks/>
              </p:cNvSpPr>
              <p:nvPr/>
            </p:nvSpPr>
            <p:spPr bwMode="auto">
              <a:xfrm>
                <a:off x="3677" y="2613"/>
                <a:ext cx="8" cy="4"/>
              </a:xfrm>
              <a:custGeom>
                <a:avLst/>
                <a:gdLst>
                  <a:gd name="T0" fmla="*/ 4 w 9"/>
                  <a:gd name="T1" fmla="*/ 2 h 5"/>
                  <a:gd name="T2" fmla="*/ 4 w 9"/>
                  <a:gd name="T3" fmla="*/ 2 h 5"/>
                  <a:gd name="T4" fmla="*/ 2 w 9"/>
                  <a:gd name="T5" fmla="*/ 0 h 5"/>
                  <a:gd name="T6" fmla="*/ 3 w 9"/>
                  <a:gd name="T7" fmla="*/ 2 h 5"/>
                  <a:gd name="T8" fmla="*/ 4 w 9"/>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5">
                    <a:moveTo>
                      <a:pt x="4" y="2"/>
                    </a:moveTo>
                    <a:cubicBezTo>
                      <a:pt x="8" y="5"/>
                      <a:pt x="8" y="5"/>
                      <a:pt x="8" y="5"/>
                    </a:cubicBezTo>
                    <a:cubicBezTo>
                      <a:pt x="9" y="3"/>
                      <a:pt x="4" y="0"/>
                      <a:pt x="2" y="0"/>
                    </a:cubicBezTo>
                    <a:cubicBezTo>
                      <a:pt x="2" y="1"/>
                      <a:pt x="0" y="3"/>
                      <a:pt x="3" y="3"/>
                    </a:cubicBezTo>
                    <a:cubicBezTo>
                      <a:pt x="3" y="3"/>
                      <a:pt x="5" y="3"/>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87" name="Freeform 883">
                <a:extLst>
                  <a:ext uri="{FF2B5EF4-FFF2-40B4-BE49-F238E27FC236}">
                    <a16:creationId xmlns:a16="http://schemas.microsoft.com/office/drawing/2014/main" id="{966609BB-5359-41E8-9F43-E627B7AA2030}"/>
                  </a:ext>
                </a:extLst>
              </p:cNvPr>
              <p:cNvSpPr>
                <a:spLocks/>
              </p:cNvSpPr>
              <p:nvPr/>
            </p:nvSpPr>
            <p:spPr bwMode="auto">
              <a:xfrm>
                <a:off x="3674" y="2571"/>
                <a:ext cx="15" cy="42"/>
              </a:xfrm>
              <a:custGeom>
                <a:avLst/>
                <a:gdLst>
                  <a:gd name="T0" fmla="*/ 5 w 18"/>
                  <a:gd name="T1" fmla="*/ 9 h 49"/>
                  <a:gd name="T2" fmla="*/ 3 w 18"/>
                  <a:gd name="T3" fmla="*/ 9 h 49"/>
                  <a:gd name="T4" fmla="*/ 3 w 18"/>
                  <a:gd name="T5" fmla="*/ 19 h 49"/>
                  <a:gd name="T6" fmla="*/ 5 w 18"/>
                  <a:gd name="T7" fmla="*/ 22 h 49"/>
                  <a:gd name="T8" fmla="*/ 3 w 18"/>
                  <a:gd name="T9" fmla="*/ 23 h 49"/>
                  <a:gd name="T10" fmla="*/ 5 w 18"/>
                  <a:gd name="T11" fmla="*/ 26 h 49"/>
                  <a:gd name="T12" fmla="*/ 5 w 18"/>
                  <a:gd name="T13" fmla="*/ 24 h 49"/>
                  <a:gd name="T14" fmla="*/ 6 w 18"/>
                  <a:gd name="T15" fmla="*/ 24 h 49"/>
                  <a:gd name="T16" fmla="*/ 5 w 18"/>
                  <a:gd name="T17" fmla="*/ 23 h 49"/>
                  <a:gd name="T18" fmla="*/ 7 w 18"/>
                  <a:gd name="T19" fmla="*/ 23 h 49"/>
                  <a:gd name="T20" fmla="*/ 4 w 18"/>
                  <a:gd name="T21" fmla="*/ 18 h 49"/>
                  <a:gd name="T22" fmla="*/ 7 w 18"/>
                  <a:gd name="T23" fmla="*/ 18 h 49"/>
                  <a:gd name="T24" fmla="*/ 8 w 18"/>
                  <a:gd name="T25" fmla="*/ 13 h 49"/>
                  <a:gd name="T26" fmla="*/ 8 w 18"/>
                  <a:gd name="T27" fmla="*/ 14 h 49"/>
                  <a:gd name="T28" fmla="*/ 5 w 18"/>
                  <a:gd name="T29" fmla="*/ 15 h 49"/>
                  <a:gd name="T30" fmla="*/ 8 w 18"/>
                  <a:gd name="T31" fmla="*/ 13 h 49"/>
                  <a:gd name="T32" fmla="*/ 7 w 18"/>
                  <a:gd name="T33" fmla="*/ 3 h 49"/>
                  <a:gd name="T34" fmla="*/ 3 w 18"/>
                  <a:gd name="T35" fmla="*/ 3 h 49"/>
                  <a:gd name="T36" fmla="*/ 6 w 18"/>
                  <a:gd name="T37" fmla="*/ 3 h 49"/>
                  <a:gd name="T38" fmla="*/ 7 w 18"/>
                  <a:gd name="T39" fmla="*/ 2 h 49"/>
                  <a:gd name="T40" fmla="*/ 3 w 18"/>
                  <a:gd name="T41" fmla="*/ 0 h 49"/>
                  <a:gd name="T42" fmla="*/ 5 w 18"/>
                  <a:gd name="T43" fmla="*/ 9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 h="49">
                    <a:moveTo>
                      <a:pt x="10" y="17"/>
                    </a:moveTo>
                    <a:cubicBezTo>
                      <a:pt x="9" y="16"/>
                      <a:pt x="7" y="16"/>
                      <a:pt x="6" y="16"/>
                    </a:cubicBezTo>
                    <a:cubicBezTo>
                      <a:pt x="7" y="23"/>
                      <a:pt x="8" y="32"/>
                      <a:pt x="4" y="35"/>
                    </a:cubicBezTo>
                    <a:cubicBezTo>
                      <a:pt x="3" y="37"/>
                      <a:pt x="9" y="38"/>
                      <a:pt x="10" y="41"/>
                    </a:cubicBezTo>
                    <a:cubicBezTo>
                      <a:pt x="6" y="42"/>
                      <a:pt x="6" y="42"/>
                      <a:pt x="6" y="42"/>
                    </a:cubicBezTo>
                    <a:cubicBezTo>
                      <a:pt x="8" y="44"/>
                      <a:pt x="4" y="49"/>
                      <a:pt x="10" y="48"/>
                    </a:cubicBezTo>
                    <a:cubicBezTo>
                      <a:pt x="11" y="48"/>
                      <a:pt x="7" y="46"/>
                      <a:pt x="9" y="45"/>
                    </a:cubicBezTo>
                    <a:cubicBezTo>
                      <a:pt x="11" y="45"/>
                      <a:pt x="11" y="45"/>
                      <a:pt x="11" y="45"/>
                    </a:cubicBezTo>
                    <a:cubicBezTo>
                      <a:pt x="10" y="42"/>
                      <a:pt x="10" y="42"/>
                      <a:pt x="10" y="42"/>
                    </a:cubicBezTo>
                    <a:cubicBezTo>
                      <a:pt x="13" y="43"/>
                      <a:pt x="13" y="43"/>
                      <a:pt x="13" y="43"/>
                    </a:cubicBezTo>
                    <a:cubicBezTo>
                      <a:pt x="18" y="39"/>
                      <a:pt x="5" y="39"/>
                      <a:pt x="8" y="34"/>
                    </a:cubicBezTo>
                    <a:cubicBezTo>
                      <a:pt x="14" y="34"/>
                      <a:pt x="14" y="34"/>
                      <a:pt x="14" y="34"/>
                    </a:cubicBezTo>
                    <a:cubicBezTo>
                      <a:pt x="14" y="31"/>
                      <a:pt x="13" y="29"/>
                      <a:pt x="16" y="25"/>
                    </a:cubicBezTo>
                    <a:cubicBezTo>
                      <a:pt x="16" y="25"/>
                      <a:pt x="13" y="25"/>
                      <a:pt x="15" y="26"/>
                    </a:cubicBezTo>
                    <a:cubicBezTo>
                      <a:pt x="14" y="27"/>
                      <a:pt x="12" y="27"/>
                      <a:pt x="10" y="27"/>
                    </a:cubicBezTo>
                    <a:cubicBezTo>
                      <a:pt x="6" y="21"/>
                      <a:pt x="14" y="28"/>
                      <a:pt x="16" y="24"/>
                    </a:cubicBezTo>
                    <a:cubicBezTo>
                      <a:pt x="12" y="19"/>
                      <a:pt x="9" y="10"/>
                      <a:pt x="13" y="7"/>
                    </a:cubicBezTo>
                    <a:cubicBezTo>
                      <a:pt x="10" y="10"/>
                      <a:pt x="6" y="7"/>
                      <a:pt x="6" y="4"/>
                    </a:cubicBezTo>
                    <a:cubicBezTo>
                      <a:pt x="9" y="3"/>
                      <a:pt x="10" y="5"/>
                      <a:pt x="12" y="5"/>
                    </a:cubicBezTo>
                    <a:cubicBezTo>
                      <a:pt x="12" y="4"/>
                      <a:pt x="14" y="3"/>
                      <a:pt x="13" y="2"/>
                    </a:cubicBezTo>
                    <a:cubicBezTo>
                      <a:pt x="10" y="3"/>
                      <a:pt x="5" y="2"/>
                      <a:pt x="3" y="0"/>
                    </a:cubicBezTo>
                    <a:cubicBezTo>
                      <a:pt x="0" y="6"/>
                      <a:pt x="10" y="10"/>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88" name="Freeform 884">
                <a:extLst>
                  <a:ext uri="{FF2B5EF4-FFF2-40B4-BE49-F238E27FC236}">
                    <a16:creationId xmlns:a16="http://schemas.microsoft.com/office/drawing/2014/main" id="{6371876B-E334-4EDE-8D9B-9D8BF9885890}"/>
                  </a:ext>
                </a:extLst>
              </p:cNvPr>
              <p:cNvSpPr>
                <a:spLocks/>
              </p:cNvSpPr>
              <p:nvPr/>
            </p:nvSpPr>
            <p:spPr bwMode="auto">
              <a:xfrm>
                <a:off x="3678" y="2582"/>
                <a:ext cx="1" cy="3"/>
              </a:xfrm>
              <a:custGeom>
                <a:avLst/>
                <a:gdLst>
                  <a:gd name="T0" fmla="*/ 0 w 1"/>
                  <a:gd name="T1" fmla="*/ 2 h 3"/>
                  <a:gd name="T2" fmla="*/ 1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lnTo>
                      <a:pt x="1" y="3"/>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89" name="Freeform 885">
                <a:extLst>
                  <a:ext uri="{FF2B5EF4-FFF2-40B4-BE49-F238E27FC236}">
                    <a16:creationId xmlns:a16="http://schemas.microsoft.com/office/drawing/2014/main" id="{708AAEF8-A7FB-4AB6-B3CA-EEDFF6A106CD}"/>
                  </a:ext>
                </a:extLst>
              </p:cNvPr>
              <p:cNvSpPr>
                <a:spLocks/>
              </p:cNvSpPr>
              <p:nvPr/>
            </p:nvSpPr>
            <p:spPr bwMode="auto">
              <a:xfrm>
                <a:off x="3751" y="3244"/>
                <a:ext cx="4" cy="3"/>
              </a:xfrm>
              <a:custGeom>
                <a:avLst/>
                <a:gdLst>
                  <a:gd name="T0" fmla="*/ 2 w 4"/>
                  <a:gd name="T1" fmla="*/ 3 h 3"/>
                  <a:gd name="T2" fmla="*/ 4 w 4"/>
                  <a:gd name="T3" fmla="*/ 1 h 3"/>
                  <a:gd name="T4" fmla="*/ 0 w 4"/>
                  <a:gd name="T5" fmla="*/ 0 h 3"/>
                  <a:gd name="T6" fmla="*/ 2 w 4"/>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2" y="3"/>
                    </a:moveTo>
                    <a:lnTo>
                      <a:pt x="4" y="1"/>
                    </a:lnTo>
                    <a:lnTo>
                      <a:pt x="0" y="0"/>
                    </a:ln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90" name="Freeform 886">
                <a:extLst>
                  <a:ext uri="{FF2B5EF4-FFF2-40B4-BE49-F238E27FC236}">
                    <a16:creationId xmlns:a16="http://schemas.microsoft.com/office/drawing/2014/main" id="{A98CF545-4481-4CF6-802F-ED0B8652BB26}"/>
                  </a:ext>
                </a:extLst>
              </p:cNvPr>
              <p:cNvSpPr>
                <a:spLocks/>
              </p:cNvSpPr>
              <p:nvPr/>
            </p:nvSpPr>
            <p:spPr bwMode="auto">
              <a:xfrm>
                <a:off x="3750" y="3234"/>
                <a:ext cx="14" cy="10"/>
              </a:xfrm>
              <a:custGeom>
                <a:avLst/>
                <a:gdLst>
                  <a:gd name="T0" fmla="*/ 10 w 16"/>
                  <a:gd name="T1" fmla="*/ 3 h 11"/>
                  <a:gd name="T2" fmla="*/ 9 w 16"/>
                  <a:gd name="T3" fmla="*/ 0 h 11"/>
                  <a:gd name="T4" fmla="*/ 0 w 16"/>
                  <a:gd name="T5" fmla="*/ 5 h 11"/>
                  <a:gd name="T6" fmla="*/ 5 w 16"/>
                  <a:gd name="T7" fmla="*/ 6 h 11"/>
                  <a:gd name="T8" fmla="*/ 4 w 16"/>
                  <a:gd name="T9" fmla="*/ 5 h 11"/>
                  <a:gd name="T10" fmla="*/ 8 w 16"/>
                  <a:gd name="T11" fmla="*/ 5 h 11"/>
                  <a:gd name="T12" fmla="*/ 7 w 16"/>
                  <a:gd name="T13" fmla="*/ 3 h 11"/>
                  <a:gd name="T14" fmla="*/ 10 w 16"/>
                  <a:gd name="T15" fmla="*/ 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1">
                    <a:moveTo>
                      <a:pt x="16" y="3"/>
                    </a:moveTo>
                    <a:cubicBezTo>
                      <a:pt x="14" y="0"/>
                      <a:pt x="14" y="0"/>
                      <a:pt x="14" y="0"/>
                    </a:cubicBezTo>
                    <a:cubicBezTo>
                      <a:pt x="4" y="2"/>
                      <a:pt x="7" y="0"/>
                      <a:pt x="0" y="6"/>
                    </a:cubicBezTo>
                    <a:cubicBezTo>
                      <a:pt x="1" y="7"/>
                      <a:pt x="5" y="11"/>
                      <a:pt x="9" y="10"/>
                    </a:cubicBezTo>
                    <a:cubicBezTo>
                      <a:pt x="9" y="9"/>
                      <a:pt x="5" y="7"/>
                      <a:pt x="6" y="5"/>
                    </a:cubicBezTo>
                    <a:cubicBezTo>
                      <a:pt x="9" y="6"/>
                      <a:pt x="8" y="8"/>
                      <a:pt x="12" y="9"/>
                    </a:cubicBezTo>
                    <a:cubicBezTo>
                      <a:pt x="15" y="5"/>
                      <a:pt x="10" y="7"/>
                      <a:pt x="11" y="3"/>
                    </a:cubicBezTo>
                    <a:lnTo>
                      <a:pt x="16"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91" name="Freeform 887">
                <a:extLst>
                  <a:ext uri="{FF2B5EF4-FFF2-40B4-BE49-F238E27FC236}">
                    <a16:creationId xmlns:a16="http://schemas.microsoft.com/office/drawing/2014/main" id="{7A01F345-B777-4E72-AEFC-2410CEF6439E}"/>
                  </a:ext>
                </a:extLst>
              </p:cNvPr>
              <p:cNvSpPr>
                <a:spLocks/>
              </p:cNvSpPr>
              <p:nvPr/>
            </p:nvSpPr>
            <p:spPr bwMode="auto">
              <a:xfrm>
                <a:off x="3755" y="3233"/>
                <a:ext cx="4" cy="1"/>
              </a:xfrm>
              <a:custGeom>
                <a:avLst/>
                <a:gdLst>
                  <a:gd name="T0" fmla="*/ 0 w 5"/>
                  <a:gd name="T1" fmla="*/ 1 h 2"/>
                  <a:gd name="T2" fmla="*/ 2 w 5"/>
                  <a:gd name="T3" fmla="*/ 1 h 2"/>
                  <a:gd name="T4" fmla="*/ 0 w 5"/>
                  <a:gd name="T5" fmla="*/ 1 h 2"/>
                  <a:gd name="T6" fmla="*/ 0 60000 65536"/>
                  <a:gd name="T7" fmla="*/ 0 60000 65536"/>
                  <a:gd name="T8" fmla="*/ 0 60000 65536"/>
                </a:gdLst>
                <a:ahLst/>
                <a:cxnLst>
                  <a:cxn ang="T6">
                    <a:pos x="T0" y="T1"/>
                  </a:cxn>
                  <a:cxn ang="T7">
                    <a:pos x="T2" y="T3"/>
                  </a:cxn>
                  <a:cxn ang="T8">
                    <a:pos x="T4" y="T5"/>
                  </a:cxn>
                </a:cxnLst>
                <a:rect l="0" t="0" r="r" b="b"/>
                <a:pathLst>
                  <a:path w="5" h="2">
                    <a:moveTo>
                      <a:pt x="0" y="2"/>
                    </a:moveTo>
                    <a:cubicBezTo>
                      <a:pt x="5" y="2"/>
                      <a:pt x="5" y="2"/>
                      <a:pt x="5" y="2"/>
                    </a:cubicBezTo>
                    <a:cubicBezTo>
                      <a:pt x="3" y="2"/>
                      <a:pt x="1"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92" name="Freeform 888">
                <a:extLst>
                  <a:ext uri="{FF2B5EF4-FFF2-40B4-BE49-F238E27FC236}">
                    <a16:creationId xmlns:a16="http://schemas.microsoft.com/office/drawing/2014/main" id="{80F823B4-031D-43F8-A649-64A3DA7E68C7}"/>
                  </a:ext>
                </a:extLst>
              </p:cNvPr>
              <p:cNvSpPr>
                <a:spLocks/>
              </p:cNvSpPr>
              <p:nvPr/>
            </p:nvSpPr>
            <p:spPr bwMode="auto">
              <a:xfrm>
                <a:off x="3751" y="3230"/>
                <a:ext cx="6" cy="3"/>
              </a:xfrm>
              <a:custGeom>
                <a:avLst/>
                <a:gdLst>
                  <a:gd name="T0" fmla="*/ 3 w 7"/>
                  <a:gd name="T1" fmla="*/ 3 h 3"/>
                  <a:gd name="T2" fmla="*/ 3 w 7"/>
                  <a:gd name="T3" fmla="*/ 2 h 3"/>
                  <a:gd name="T4" fmla="*/ 0 w 7"/>
                  <a:gd name="T5" fmla="*/ 0 h 3"/>
                  <a:gd name="T6" fmla="*/ 3 w 7"/>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3" y="3"/>
                    </a:moveTo>
                    <a:cubicBezTo>
                      <a:pt x="3" y="0"/>
                      <a:pt x="7" y="2"/>
                      <a:pt x="7" y="2"/>
                    </a:cubicBezTo>
                    <a:cubicBezTo>
                      <a:pt x="0" y="0"/>
                      <a:pt x="0" y="0"/>
                      <a:pt x="0" y="0"/>
                    </a:cubicBezTo>
                    <a:lnTo>
                      <a:pt x="3"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93" name="Freeform 889">
                <a:extLst>
                  <a:ext uri="{FF2B5EF4-FFF2-40B4-BE49-F238E27FC236}">
                    <a16:creationId xmlns:a16="http://schemas.microsoft.com/office/drawing/2014/main" id="{ABE0BBE2-808D-4764-88AC-C6A73E84DF9B}"/>
                  </a:ext>
                </a:extLst>
              </p:cNvPr>
              <p:cNvSpPr>
                <a:spLocks/>
              </p:cNvSpPr>
              <p:nvPr/>
            </p:nvSpPr>
            <p:spPr bwMode="auto">
              <a:xfrm>
                <a:off x="3752" y="3224"/>
                <a:ext cx="2" cy="1"/>
              </a:xfrm>
              <a:custGeom>
                <a:avLst/>
                <a:gdLst>
                  <a:gd name="T0" fmla="*/ 2 w 2"/>
                  <a:gd name="T1" fmla="*/ 1 h 1"/>
                  <a:gd name="T2" fmla="*/ 1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94" name="Freeform 890">
                <a:extLst>
                  <a:ext uri="{FF2B5EF4-FFF2-40B4-BE49-F238E27FC236}">
                    <a16:creationId xmlns:a16="http://schemas.microsoft.com/office/drawing/2014/main" id="{D790FEB4-9ABD-4E1D-8776-77B1378D2C60}"/>
                  </a:ext>
                </a:extLst>
              </p:cNvPr>
              <p:cNvSpPr>
                <a:spLocks/>
              </p:cNvSpPr>
              <p:nvPr/>
            </p:nvSpPr>
            <p:spPr bwMode="auto">
              <a:xfrm>
                <a:off x="3750" y="3221"/>
                <a:ext cx="12" cy="7"/>
              </a:xfrm>
              <a:custGeom>
                <a:avLst/>
                <a:gdLst>
                  <a:gd name="T0" fmla="*/ 3 w 13"/>
                  <a:gd name="T1" fmla="*/ 0 h 9"/>
                  <a:gd name="T2" fmla="*/ 3 w 13"/>
                  <a:gd name="T3" fmla="*/ 2 h 9"/>
                  <a:gd name="T4" fmla="*/ 4 w 13"/>
                  <a:gd name="T5" fmla="*/ 2 h 9"/>
                  <a:gd name="T6" fmla="*/ 6 w 13"/>
                  <a:gd name="T7" fmla="*/ 2 h 9"/>
                  <a:gd name="T8" fmla="*/ 6 w 13"/>
                  <a:gd name="T9" fmla="*/ 3 h 9"/>
                  <a:gd name="T10" fmla="*/ 9 w 13"/>
                  <a:gd name="T11" fmla="*/ 2 h 9"/>
                  <a:gd name="T12" fmla="*/ 3 w 1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3" y="0"/>
                    </a:moveTo>
                    <a:cubicBezTo>
                      <a:pt x="0" y="1"/>
                      <a:pt x="2" y="2"/>
                      <a:pt x="3" y="4"/>
                    </a:cubicBezTo>
                    <a:cubicBezTo>
                      <a:pt x="4" y="3"/>
                      <a:pt x="4" y="3"/>
                      <a:pt x="4" y="3"/>
                    </a:cubicBezTo>
                    <a:cubicBezTo>
                      <a:pt x="5" y="2"/>
                      <a:pt x="10" y="3"/>
                      <a:pt x="9" y="5"/>
                    </a:cubicBezTo>
                    <a:cubicBezTo>
                      <a:pt x="10" y="7"/>
                      <a:pt x="6" y="7"/>
                      <a:pt x="9" y="9"/>
                    </a:cubicBezTo>
                    <a:cubicBezTo>
                      <a:pt x="13" y="6"/>
                      <a:pt x="13" y="6"/>
                      <a:pt x="13" y="6"/>
                    </a:cubicBezTo>
                    <a:cubicBezTo>
                      <a:pt x="12" y="3"/>
                      <a:pt x="5"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95" name="Freeform 891">
                <a:extLst>
                  <a:ext uri="{FF2B5EF4-FFF2-40B4-BE49-F238E27FC236}">
                    <a16:creationId xmlns:a16="http://schemas.microsoft.com/office/drawing/2014/main" id="{5225F0DC-548F-480D-A9E7-594DAC726232}"/>
                  </a:ext>
                </a:extLst>
              </p:cNvPr>
              <p:cNvSpPr>
                <a:spLocks/>
              </p:cNvSpPr>
              <p:nvPr/>
            </p:nvSpPr>
            <p:spPr bwMode="auto">
              <a:xfrm>
                <a:off x="3754" y="3225"/>
                <a:ext cx="1"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1"/>
                      <a:pt x="0" y="1"/>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96" name="Freeform 892">
                <a:extLst>
                  <a:ext uri="{FF2B5EF4-FFF2-40B4-BE49-F238E27FC236}">
                    <a16:creationId xmlns:a16="http://schemas.microsoft.com/office/drawing/2014/main" id="{9FC63360-666C-4927-AC5F-251735795625}"/>
                  </a:ext>
                </a:extLst>
              </p:cNvPr>
              <p:cNvSpPr>
                <a:spLocks/>
              </p:cNvSpPr>
              <p:nvPr/>
            </p:nvSpPr>
            <p:spPr bwMode="auto">
              <a:xfrm>
                <a:off x="3754" y="3228"/>
                <a:ext cx="2" cy="1"/>
              </a:xfrm>
              <a:custGeom>
                <a:avLst/>
                <a:gdLst>
                  <a:gd name="T0" fmla="*/ 0 w 2"/>
                  <a:gd name="T1" fmla="*/ 0 h 1"/>
                  <a:gd name="T2" fmla="*/ 1 w 2"/>
                  <a:gd name="T3" fmla="*/ 1 h 1"/>
                  <a:gd name="T4" fmla="*/ 2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1"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97" name="Freeform 893">
                <a:extLst>
                  <a:ext uri="{FF2B5EF4-FFF2-40B4-BE49-F238E27FC236}">
                    <a16:creationId xmlns:a16="http://schemas.microsoft.com/office/drawing/2014/main" id="{A08B220C-37CB-4A36-8186-CBECF63F9B19}"/>
                  </a:ext>
                </a:extLst>
              </p:cNvPr>
              <p:cNvSpPr>
                <a:spLocks/>
              </p:cNvSpPr>
              <p:nvPr/>
            </p:nvSpPr>
            <p:spPr bwMode="auto">
              <a:xfrm>
                <a:off x="3752" y="3211"/>
                <a:ext cx="11" cy="8"/>
              </a:xfrm>
              <a:custGeom>
                <a:avLst/>
                <a:gdLst>
                  <a:gd name="T0" fmla="*/ 0 w 12"/>
                  <a:gd name="T1" fmla="*/ 4 h 9"/>
                  <a:gd name="T2" fmla="*/ 5 w 12"/>
                  <a:gd name="T3" fmla="*/ 5 h 9"/>
                  <a:gd name="T4" fmla="*/ 8 w 12"/>
                  <a:gd name="T5" fmla="*/ 4 h 9"/>
                  <a:gd name="T6" fmla="*/ 6 w 12"/>
                  <a:gd name="T7" fmla="*/ 1 h 9"/>
                  <a:gd name="T8" fmla="*/ 0 w 12"/>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4"/>
                    </a:moveTo>
                    <a:cubicBezTo>
                      <a:pt x="6" y="4"/>
                      <a:pt x="0" y="9"/>
                      <a:pt x="5" y="9"/>
                    </a:cubicBezTo>
                    <a:cubicBezTo>
                      <a:pt x="4" y="6"/>
                      <a:pt x="9" y="4"/>
                      <a:pt x="12" y="4"/>
                    </a:cubicBezTo>
                    <a:cubicBezTo>
                      <a:pt x="10" y="1"/>
                      <a:pt x="10" y="1"/>
                      <a:pt x="10" y="1"/>
                    </a:cubicBezTo>
                    <a:cubicBezTo>
                      <a:pt x="8" y="0"/>
                      <a:pt x="3" y="2"/>
                      <a:pt x="0"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98" name="Freeform 894">
                <a:extLst>
                  <a:ext uri="{FF2B5EF4-FFF2-40B4-BE49-F238E27FC236}">
                    <a16:creationId xmlns:a16="http://schemas.microsoft.com/office/drawing/2014/main" id="{092E2643-ABF1-47BE-A890-40B6962202E0}"/>
                  </a:ext>
                </a:extLst>
              </p:cNvPr>
              <p:cNvSpPr>
                <a:spLocks/>
              </p:cNvSpPr>
              <p:nvPr/>
            </p:nvSpPr>
            <p:spPr bwMode="auto">
              <a:xfrm>
                <a:off x="3765" y="3208"/>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99" name="Freeform 895">
                <a:extLst>
                  <a:ext uri="{FF2B5EF4-FFF2-40B4-BE49-F238E27FC236}">
                    <a16:creationId xmlns:a16="http://schemas.microsoft.com/office/drawing/2014/main" id="{44D32184-D10F-456B-BE64-00F61BE450E7}"/>
                  </a:ext>
                </a:extLst>
              </p:cNvPr>
              <p:cNvSpPr>
                <a:spLocks/>
              </p:cNvSpPr>
              <p:nvPr/>
            </p:nvSpPr>
            <p:spPr bwMode="auto">
              <a:xfrm>
                <a:off x="3755" y="3195"/>
                <a:ext cx="14" cy="15"/>
              </a:xfrm>
              <a:custGeom>
                <a:avLst/>
                <a:gdLst>
                  <a:gd name="T0" fmla="*/ 1 w 17"/>
                  <a:gd name="T1" fmla="*/ 0 h 18"/>
                  <a:gd name="T2" fmla="*/ 4 w 17"/>
                  <a:gd name="T3" fmla="*/ 3 h 18"/>
                  <a:gd name="T4" fmla="*/ 2 w 17"/>
                  <a:gd name="T5" fmla="*/ 3 h 18"/>
                  <a:gd name="T6" fmla="*/ 2 w 17"/>
                  <a:gd name="T7" fmla="*/ 6 h 18"/>
                  <a:gd name="T8" fmla="*/ 0 w 17"/>
                  <a:gd name="T9" fmla="*/ 4 h 18"/>
                  <a:gd name="T10" fmla="*/ 2 w 17"/>
                  <a:gd name="T11" fmla="*/ 8 h 18"/>
                  <a:gd name="T12" fmla="*/ 2 w 17"/>
                  <a:gd name="T13" fmla="*/ 9 h 18"/>
                  <a:gd name="T14" fmla="*/ 4 w 17"/>
                  <a:gd name="T15" fmla="*/ 8 h 18"/>
                  <a:gd name="T16" fmla="*/ 4 w 17"/>
                  <a:gd name="T17" fmla="*/ 7 h 18"/>
                  <a:gd name="T18" fmla="*/ 6 w 17"/>
                  <a:gd name="T19" fmla="*/ 8 h 18"/>
                  <a:gd name="T20" fmla="*/ 7 w 17"/>
                  <a:gd name="T21" fmla="*/ 3 h 18"/>
                  <a:gd name="T22" fmla="*/ 1 w 17"/>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8">
                    <a:moveTo>
                      <a:pt x="1" y="0"/>
                    </a:moveTo>
                    <a:cubicBezTo>
                      <a:pt x="8" y="7"/>
                      <a:pt x="8" y="7"/>
                      <a:pt x="8" y="7"/>
                    </a:cubicBezTo>
                    <a:cubicBezTo>
                      <a:pt x="6" y="6"/>
                      <a:pt x="4" y="7"/>
                      <a:pt x="3" y="5"/>
                    </a:cubicBezTo>
                    <a:cubicBezTo>
                      <a:pt x="2" y="8"/>
                      <a:pt x="6" y="9"/>
                      <a:pt x="6" y="11"/>
                    </a:cubicBezTo>
                    <a:cubicBezTo>
                      <a:pt x="0" y="13"/>
                      <a:pt x="5" y="7"/>
                      <a:pt x="0" y="8"/>
                    </a:cubicBezTo>
                    <a:cubicBezTo>
                      <a:pt x="0" y="10"/>
                      <a:pt x="0" y="13"/>
                      <a:pt x="6" y="15"/>
                    </a:cubicBezTo>
                    <a:cubicBezTo>
                      <a:pt x="2" y="18"/>
                      <a:pt x="2" y="18"/>
                      <a:pt x="2" y="18"/>
                    </a:cubicBezTo>
                    <a:cubicBezTo>
                      <a:pt x="8" y="17"/>
                      <a:pt x="8" y="17"/>
                      <a:pt x="8" y="17"/>
                    </a:cubicBezTo>
                    <a:cubicBezTo>
                      <a:pt x="10" y="15"/>
                      <a:pt x="3" y="14"/>
                      <a:pt x="8" y="13"/>
                    </a:cubicBezTo>
                    <a:cubicBezTo>
                      <a:pt x="10" y="13"/>
                      <a:pt x="11" y="14"/>
                      <a:pt x="12" y="15"/>
                    </a:cubicBezTo>
                    <a:cubicBezTo>
                      <a:pt x="10" y="13"/>
                      <a:pt x="17" y="9"/>
                      <a:pt x="15" y="5"/>
                    </a:cubicBezTo>
                    <a:cubicBezTo>
                      <a:pt x="15" y="1"/>
                      <a:pt x="4"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00" name="Freeform 896">
                <a:extLst>
                  <a:ext uri="{FF2B5EF4-FFF2-40B4-BE49-F238E27FC236}">
                    <a16:creationId xmlns:a16="http://schemas.microsoft.com/office/drawing/2014/main" id="{C57EDCEF-EB34-4CD5-8E4A-18F041393434}"/>
                  </a:ext>
                </a:extLst>
              </p:cNvPr>
              <p:cNvSpPr>
                <a:spLocks/>
              </p:cNvSpPr>
              <p:nvPr/>
            </p:nvSpPr>
            <p:spPr bwMode="auto">
              <a:xfrm>
                <a:off x="3761" y="3194"/>
                <a:ext cx="3" cy="0"/>
              </a:xfrm>
              <a:custGeom>
                <a:avLst/>
                <a:gdLst>
                  <a:gd name="T0" fmla="*/ 1 w 3"/>
                  <a:gd name="T1" fmla="*/ 3 w 3"/>
                  <a:gd name="T2" fmla="*/ 0 w 3"/>
                  <a:gd name="T3" fmla="*/ 1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01" name="Freeform 897">
                <a:extLst>
                  <a:ext uri="{FF2B5EF4-FFF2-40B4-BE49-F238E27FC236}">
                    <a16:creationId xmlns:a16="http://schemas.microsoft.com/office/drawing/2014/main" id="{0C2C4BD0-BEC0-43D5-9153-41FD86119933}"/>
                  </a:ext>
                </a:extLst>
              </p:cNvPr>
              <p:cNvSpPr>
                <a:spLocks/>
              </p:cNvSpPr>
              <p:nvPr/>
            </p:nvSpPr>
            <p:spPr bwMode="auto">
              <a:xfrm>
                <a:off x="3754" y="3178"/>
                <a:ext cx="15" cy="14"/>
              </a:xfrm>
              <a:custGeom>
                <a:avLst/>
                <a:gdLst>
                  <a:gd name="T0" fmla="*/ 1 w 18"/>
                  <a:gd name="T1" fmla="*/ 6 h 16"/>
                  <a:gd name="T2" fmla="*/ 3 w 18"/>
                  <a:gd name="T3" fmla="*/ 9 h 16"/>
                  <a:gd name="T4" fmla="*/ 2 w 18"/>
                  <a:gd name="T5" fmla="*/ 9 h 16"/>
                  <a:gd name="T6" fmla="*/ 3 w 18"/>
                  <a:gd name="T7" fmla="*/ 10 h 16"/>
                  <a:gd name="T8" fmla="*/ 3 w 18"/>
                  <a:gd name="T9" fmla="*/ 5 h 16"/>
                  <a:gd name="T10" fmla="*/ 7 w 18"/>
                  <a:gd name="T11" fmla="*/ 4 h 16"/>
                  <a:gd name="T12" fmla="*/ 6 w 18"/>
                  <a:gd name="T13" fmla="*/ 7 h 16"/>
                  <a:gd name="T14" fmla="*/ 5 w 18"/>
                  <a:gd name="T15" fmla="*/ 1 h 16"/>
                  <a:gd name="T16" fmla="*/ 4 w 18"/>
                  <a:gd name="T17" fmla="*/ 3 h 16"/>
                  <a:gd name="T18" fmla="*/ 3 w 18"/>
                  <a:gd name="T19" fmla="*/ 0 h 16"/>
                  <a:gd name="T20" fmla="*/ 1 w 18"/>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6">
                    <a:moveTo>
                      <a:pt x="1" y="10"/>
                    </a:moveTo>
                    <a:cubicBezTo>
                      <a:pt x="5" y="14"/>
                      <a:pt x="5" y="14"/>
                      <a:pt x="5" y="14"/>
                    </a:cubicBezTo>
                    <a:cubicBezTo>
                      <a:pt x="4" y="14"/>
                      <a:pt x="3" y="15"/>
                      <a:pt x="2" y="15"/>
                    </a:cubicBezTo>
                    <a:cubicBezTo>
                      <a:pt x="3" y="15"/>
                      <a:pt x="6" y="16"/>
                      <a:pt x="7" y="16"/>
                    </a:cubicBezTo>
                    <a:cubicBezTo>
                      <a:pt x="13" y="14"/>
                      <a:pt x="5" y="11"/>
                      <a:pt x="4" y="9"/>
                    </a:cubicBezTo>
                    <a:cubicBezTo>
                      <a:pt x="7" y="3"/>
                      <a:pt x="7" y="9"/>
                      <a:pt x="13" y="7"/>
                    </a:cubicBezTo>
                    <a:cubicBezTo>
                      <a:pt x="13" y="8"/>
                      <a:pt x="11" y="8"/>
                      <a:pt x="11" y="11"/>
                    </a:cubicBezTo>
                    <a:cubicBezTo>
                      <a:pt x="18" y="7"/>
                      <a:pt x="11" y="3"/>
                      <a:pt x="10" y="1"/>
                    </a:cubicBezTo>
                    <a:cubicBezTo>
                      <a:pt x="9" y="1"/>
                      <a:pt x="7" y="1"/>
                      <a:pt x="8" y="3"/>
                    </a:cubicBezTo>
                    <a:cubicBezTo>
                      <a:pt x="6" y="0"/>
                      <a:pt x="6" y="0"/>
                      <a:pt x="6" y="0"/>
                    </a:cubicBezTo>
                    <a:cubicBezTo>
                      <a:pt x="1" y="3"/>
                      <a:pt x="0" y="5"/>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02" name="Freeform 898">
                <a:extLst>
                  <a:ext uri="{FF2B5EF4-FFF2-40B4-BE49-F238E27FC236}">
                    <a16:creationId xmlns:a16="http://schemas.microsoft.com/office/drawing/2014/main" id="{F0598406-3533-47EC-BC58-E56FFA521B4C}"/>
                  </a:ext>
                </a:extLst>
              </p:cNvPr>
              <p:cNvSpPr>
                <a:spLocks/>
              </p:cNvSpPr>
              <p:nvPr/>
            </p:nvSpPr>
            <p:spPr bwMode="auto">
              <a:xfrm>
                <a:off x="3753" y="3191"/>
                <a:ext cx="3" cy="2"/>
              </a:xfrm>
              <a:custGeom>
                <a:avLst/>
                <a:gdLst>
                  <a:gd name="T0" fmla="*/ 2 w 3"/>
                  <a:gd name="T1" fmla="*/ 2 h 2"/>
                  <a:gd name="T2" fmla="*/ 3 w 3"/>
                  <a:gd name="T3" fmla="*/ 0 h 2"/>
                  <a:gd name="T4" fmla="*/ 2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2" y="2"/>
                    </a:moveTo>
                    <a:cubicBezTo>
                      <a:pt x="1" y="1"/>
                      <a:pt x="2" y="0"/>
                      <a:pt x="3" y="0"/>
                    </a:cubicBezTo>
                    <a:cubicBezTo>
                      <a:pt x="1" y="0"/>
                      <a:pt x="0"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03" name="Freeform 899">
                <a:extLst>
                  <a:ext uri="{FF2B5EF4-FFF2-40B4-BE49-F238E27FC236}">
                    <a16:creationId xmlns:a16="http://schemas.microsoft.com/office/drawing/2014/main" id="{9CC37055-A8A3-41E4-8BF5-278B713E6F77}"/>
                  </a:ext>
                </a:extLst>
              </p:cNvPr>
              <p:cNvSpPr>
                <a:spLocks/>
              </p:cNvSpPr>
              <p:nvPr/>
            </p:nvSpPr>
            <p:spPr bwMode="auto">
              <a:xfrm>
                <a:off x="3762" y="3178"/>
                <a:ext cx="1" cy="1"/>
              </a:xfrm>
              <a:custGeom>
                <a:avLst/>
                <a:gdLst>
                  <a:gd name="T0" fmla="*/ 1 w 1"/>
                  <a:gd name="T1" fmla="*/ 0 h 2"/>
                  <a:gd name="T2" fmla="*/ 1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1"/>
                      <a:pt x="0" y="1"/>
                      <a:pt x="1" y="2"/>
                    </a:cubicBezTo>
                    <a:cubicBezTo>
                      <a:pt x="1" y="1"/>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04" name="Freeform 900">
                <a:extLst>
                  <a:ext uri="{FF2B5EF4-FFF2-40B4-BE49-F238E27FC236}">
                    <a16:creationId xmlns:a16="http://schemas.microsoft.com/office/drawing/2014/main" id="{ABE5F659-DF23-4B0D-AA13-B15920EC749E}"/>
                  </a:ext>
                </a:extLst>
              </p:cNvPr>
              <p:cNvSpPr>
                <a:spLocks/>
              </p:cNvSpPr>
              <p:nvPr/>
            </p:nvSpPr>
            <p:spPr bwMode="auto">
              <a:xfrm>
                <a:off x="3754" y="3178"/>
                <a:ext cx="2" cy="2"/>
              </a:xfrm>
              <a:custGeom>
                <a:avLst/>
                <a:gdLst>
                  <a:gd name="T0" fmla="*/ 1 w 3"/>
                  <a:gd name="T1" fmla="*/ 1 h 3"/>
                  <a:gd name="T2" fmla="*/ 1 w 3"/>
                  <a:gd name="T3" fmla="*/ 0 h 3"/>
                  <a:gd name="T4" fmla="*/ 0 w 3"/>
                  <a:gd name="T5" fmla="*/ 1 h 3"/>
                  <a:gd name="T6" fmla="*/ 1 w 3"/>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2" y="3"/>
                    </a:moveTo>
                    <a:cubicBezTo>
                      <a:pt x="3" y="0"/>
                      <a:pt x="3" y="0"/>
                      <a:pt x="3" y="0"/>
                    </a:cubicBezTo>
                    <a:cubicBezTo>
                      <a:pt x="0" y="1"/>
                      <a:pt x="0" y="1"/>
                      <a:pt x="0" y="1"/>
                    </a:cubicBezTo>
                    <a:cubicBezTo>
                      <a:pt x="1" y="1"/>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05" name="Freeform 901">
                <a:extLst>
                  <a:ext uri="{FF2B5EF4-FFF2-40B4-BE49-F238E27FC236}">
                    <a16:creationId xmlns:a16="http://schemas.microsoft.com/office/drawing/2014/main" id="{E8968EC5-BE7A-438A-80DC-0873F51CD7CF}"/>
                  </a:ext>
                </a:extLst>
              </p:cNvPr>
              <p:cNvSpPr>
                <a:spLocks/>
              </p:cNvSpPr>
              <p:nvPr/>
            </p:nvSpPr>
            <p:spPr bwMode="auto">
              <a:xfrm>
                <a:off x="3750" y="3088"/>
                <a:ext cx="18" cy="89"/>
              </a:xfrm>
              <a:custGeom>
                <a:avLst/>
                <a:gdLst>
                  <a:gd name="T0" fmla="*/ 12 w 20"/>
                  <a:gd name="T1" fmla="*/ 1 h 103"/>
                  <a:gd name="T2" fmla="*/ 11 w 20"/>
                  <a:gd name="T3" fmla="*/ 3 h 103"/>
                  <a:gd name="T4" fmla="*/ 7 w 20"/>
                  <a:gd name="T5" fmla="*/ 0 h 103"/>
                  <a:gd name="T6" fmla="*/ 4 w 20"/>
                  <a:gd name="T7" fmla="*/ 0 h 103"/>
                  <a:gd name="T8" fmla="*/ 5 w 20"/>
                  <a:gd name="T9" fmla="*/ 4 h 103"/>
                  <a:gd name="T10" fmla="*/ 3 w 20"/>
                  <a:gd name="T11" fmla="*/ 4 h 103"/>
                  <a:gd name="T12" fmla="*/ 4 w 20"/>
                  <a:gd name="T13" fmla="*/ 13 h 103"/>
                  <a:gd name="T14" fmla="*/ 5 w 20"/>
                  <a:gd name="T15" fmla="*/ 19 h 103"/>
                  <a:gd name="T16" fmla="*/ 3 w 20"/>
                  <a:gd name="T17" fmla="*/ 43 h 103"/>
                  <a:gd name="T18" fmla="*/ 5 w 20"/>
                  <a:gd name="T19" fmla="*/ 45 h 103"/>
                  <a:gd name="T20" fmla="*/ 5 w 20"/>
                  <a:gd name="T21" fmla="*/ 47 h 103"/>
                  <a:gd name="T22" fmla="*/ 5 w 20"/>
                  <a:gd name="T23" fmla="*/ 45 h 103"/>
                  <a:gd name="T24" fmla="*/ 4 w 20"/>
                  <a:gd name="T25" fmla="*/ 52 h 103"/>
                  <a:gd name="T26" fmla="*/ 8 w 20"/>
                  <a:gd name="T27" fmla="*/ 52 h 103"/>
                  <a:gd name="T28" fmla="*/ 4 w 20"/>
                  <a:gd name="T29" fmla="*/ 54 h 103"/>
                  <a:gd name="T30" fmla="*/ 5 w 20"/>
                  <a:gd name="T31" fmla="*/ 57 h 103"/>
                  <a:gd name="T32" fmla="*/ 10 w 20"/>
                  <a:gd name="T33" fmla="*/ 54 h 103"/>
                  <a:gd name="T34" fmla="*/ 12 w 20"/>
                  <a:gd name="T35" fmla="*/ 56 h 103"/>
                  <a:gd name="T36" fmla="*/ 5 w 20"/>
                  <a:gd name="T37" fmla="*/ 41 h 103"/>
                  <a:gd name="T38" fmla="*/ 8 w 20"/>
                  <a:gd name="T39" fmla="*/ 41 h 103"/>
                  <a:gd name="T40" fmla="*/ 11 w 20"/>
                  <a:gd name="T41" fmla="*/ 32 h 103"/>
                  <a:gd name="T42" fmla="*/ 5 w 20"/>
                  <a:gd name="T43" fmla="*/ 29 h 103"/>
                  <a:gd name="T44" fmla="*/ 8 w 20"/>
                  <a:gd name="T45" fmla="*/ 26 h 103"/>
                  <a:gd name="T46" fmla="*/ 5 w 20"/>
                  <a:gd name="T47" fmla="*/ 26 h 103"/>
                  <a:gd name="T48" fmla="*/ 9 w 20"/>
                  <a:gd name="T49" fmla="*/ 23 h 103"/>
                  <a:gd name="T50" fmla="*/ 5 w 20"/>
                  <a:gd name="T51" fmla="*/ 22 h 103"/>
                  <a:gd name="T52" fmla="*/ 12 w 20"/>
                  <a:gd name="T53" fmla="*/ 17 h 103"/>
                  <a:gd name="T54" fmla="*/ 9 w 20"/>
                  <a:gd name="T55" fmla="*/ 18 h 103"/>
                  <a:gd name="T56" fmla="*/ 5 w 20"/>
                  <a:gd name="T57" fmla="*/ 16 h 103"/>
                  <a:gd name="T58" fmla="*/ 11 w 20"/>
                  <a:gd name="T59" fmla="*/ 16 h 103"/>
                  <a:gd name="T60" fmla="*/ 8 w 20"/>
                  <a:gd name="T61" fmla="*/ 11 h 103"/>
                  <a:gd name="T62" fmla="*/ 5 w 20"/>
                  <a:gd name="T63" fmla="*/ 12 h 103"/>
                  <a:gd name="T64" fmla="*/ 7 w 20"/>
                  <a:gd name="T65" fmla="*/ 6 h 103"/>
                  <a:gd name="T66" fmla="*/ 12 w 20"/>
                  <a:gd name="T67" fmla="*/ 9 h 103"/>
                  <a:gd name="T68" fmla="*/ 13 w 20"/>
                  <a:gd name="T69" fmla="*/ 7 h 103"/>
                  <a:gd name="T70" fmla="*/ 8 w 20"/>
                  <a:gd name="T71" fmla="*/ 3 h 103"/>
                  <a:gd name="T72" fmla="*/ 12 w 20"/>
                  <a:gd name="T73" fmla="*/ 1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 h="103">
                    <a:moveTo>
                      <a:pt x="18" y="1"/>
                    </a:moveTo>
                    <a:cubicBezTo>
                      <a:pt x="16" y="1"/>
                      <a:pt x="14" y="2"/>
                      <a:pt x="15" y="4"/>
                    </a:cubicBezTo>
                    <a:cubicBezTo>
                      <a:pt x="12" y="4"/>
                      <a:pt x="12" y="1"/>
                      <a:pt x="11" y="0"/>
                    </a:cubicBezTo>
                    <a:cubicBezTo>
                      <a:pt x="8" y="3"/>
                      <a:pt x="7" y="0"/>
                      <a:pt x="4" y="0"/>
                    </a:cubicBezTo>
                    <a:cubicBezTo>
                      <a:pt x="3" y="3"/>
                      <a:pt x="7" y="5"/>
                      <a:pt x="6" y="8"/>
                    </a:cubicBezTo>
                    <a:cubicBezTo>
                      <a:pt x="3" y="8"/>
                      <a:pt x="3" y="8"/>
                      <a:pt x="3" y="8"/>
                    </a:cubicBezTo>
                    <a:cubicBezTo>
                      <a:pt x="5" y="13"/>
                      <a:pt x="7" y="20"/>
                      <a:pt x="4" y="23"/>
                    </a:cubicBezTo>
                    <a:cubicBezTo>
                      <a:pt x="3" y="27"/>
                      <a:pt x="5" y="30"/>
                      <a:pt x="6" y="34"/>
                    </a:cubicBezTo>
                    <a:cubicBezTo>
                      <a:pt x="4" y="48"/>
                      <a:pt x="7" y="63"/>
                      <a:pt x="3" y="78"/>
                    </a:cubicBezTo>
                    <a:cubicBezTo>
                      <a:pt x="9" y="80"/>
                      <a:pt x="9" y="80"/>
                      <a:pt x="9" y="80"/>
                    </a:cubicBezTo>
                    <a:cubicBezTo>
                      <a:pt x="6" y="80"/>
                      <a:pt x="10" y="83"/>
                      <a:pt x="5" y="83"/>
                    </a:cubicBezTo>
                    <a:cubicBezTo>
                      <a:pt x="6" y="82"/>
                      <a:pt x="6" y="81"/>
                      <a:pt x="5" y="80"/>
                    </a:cubicBezTo>
                    <a:cubicBezTo>
                      <a:pt x="0" y="83"/>
                      <a:pt x="6" y="89"/>
                      <a:pt x="4" y="93"/>
                    </a:cubicBezTo>
                    <a:cubicBezTo>
                      <a:pt x="5" y="92"/>
                      <a:pt x="11" y="92"/>
                      <a:pt x="12" y="93"/>
                    </a:cubicBezTo>
                    <a:cubicBezTo>
                      <a:pt x="4" y="92"/>
                      <a:pt x="12" y="97"/>
                      <a:pt x="4" y="98"/>
                    </a:cubicBezTo>
                    <a:cubicBezTo>
                      <a:pt x="2" y="102"/>
                      <a:pt x="10" y="98"/>
                      <a:pt x="9" y="102"/>
                    </a:cubicBezTo>
                    <a:cubicBezTo>
                      <a:pt x="13" y="103"/>
                      <a:pt x="11" y="99"/>
                      <a:pt x="14" y="98"/>
                    </a:cubicBezTo>
                    <a:cubicBezTo>
                      <a:pt x="17" y="99"/>
                      <a:pt x="12" y="101"/>
                      <a:pt x="17" y="101"/>
                    </a:cubicBezTo>
                    <a:cubicBezTo>
                      <a:pt x="19" y="95"/>
                      <a:pt x="10" y="83"/>
                      <a:pt x="8" y="73"/>
                    </a:cubicBezTo>
                    <a:cubicBezTo>
                      <a:pt x="12" y="74"/>
                      <a:pt x="12" y="74"/>
                      <a:pt x="12" y="74"/>
                    </a:cubicBezTo>
                    <a:cubicBezTo>
                      <a:pt x="9" y="69"/>
                      <a:pt x="9" y="61"/>
                      <a:pt x="16" y="58"/>
                    </a:cubicBezTo>
                    <a:cubicBezTo>
                      <a:pt x="12" y="58"/>
                      <a:pt x="18" y="50"/>
                      <a:pt x="9" y="51"/>
                    </a:cubicBezTo>
                    <a:cubicBezTo>
                      <a:pt x="11" y="50"/>
                      <a:pt x="11" y="49"/>
                      <a:pt x="12" y="47"/>
                    </a:cubicBezTo>
                    <a:cubicBezTo>
                      <a:pt x="9" y="47"/>
                      <a:pt x="9" y="47"/>
                      <a:pt x="9" y="47"/>
                    </a:cubicBezTo>
                    <a:cubicBezTo>
                      <a:pt x="9" y="44"/>
                      <a:pt x="14" y="45"/>
                      <a:pt x="13" y="42"/>
                    </a:cubicBezTo>
                    <a:cubicBezTo>
                      <a:pt x="10" y="44"/>
                      <a:pt x="9" y="42"/>
                      <a:pt x="6" y="41"/>
                    </a:cubicBezTo>
                    <a:cubicBezTo>
                      <a:pt x="10" y="37"/>
                      <a:pt x="14" y="34"/>
                      <a:pt x="17" y="31"/>
                    </a:cubicBezTo>
                    <a:cubicBezTo>
                      <a:pt x="16" y="31"/>
                      <a:pt x="14" y="31"/>
                      <a:pt x="13" y="32"/>
                    </a:cubicBezTo>
                    <a:cubicBezTo>
                      <a:pt x="14" y="30"/>
                      <a:pt x="11" y="30"/>
                      <a:pt x="9" y="30"/>
                    </a:cubicBezTo>
                    <a:cubicBezTo>
                      <a:pt x="9" y="28"/>
                      <a:pt x="14" y="28"/>
                      <a:pt x="16" y="28"/>
                    </a:cubicBezTo>
                    <a:cubicBezTo>
                      <a:pt x="18" y="25"/>
                      <a:pt x="9" y="23"/>
                      <a:pt x="12" y="20"/>
                    </a:cubicBezTo>
                    <a:cubicBezTo>
                      <a:pt x="8" y="21"/>
                      <a:pt x="8" y="21"/>
                      <a:pt x="8" y="21"/>
                    </a:cubicBezTo>
                    <a:cubicBezTo>
                      <a:pt x="8" y="17"/>
                      <a:pt x="12" y="14"/>
                      <a:pt x="11" y="10"/>
                    </a:cubicBezTo>
                    <a:cubicBezTo>
                      <a:pt x="16" y="8"/>
                      <a:pt x="15" y="14"/>
                      <a:pt x="17" y="16"/>
                    </a:cubicBezTo>
                    <a:cubicBezTo>
                      <a:pt x="18" y="15"/>
                      <a:pt x="19" y="13"/>
                      <a:pt x="20" y="12"/>
                    </a:cubicBezTo>
                    <a:cubicBezTo>
                      <a:pt x="18" y="11"/>
                      <a:pt x="14" y="8"/>
                      <a:pt x="12" y="5"/>
                    </a:cubicBezTo>
                    <a:cubicBezTo>
                      <a:pt x="18" y="8"/>
                      <a:pt x="18" y="2"/>
                      <a:pt x="18"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06" name="Freeform 902">
                <a:extLst>
                  <a:ext uri="{FF2B5EF4-FFF2-40B4-BE49-F238E27FC236}">
                    <a16:creationId xmlns:a16="http://schemas.microsoft.com/office/drawing/2014/main" id="{35966626-3463-4BF3-8746-7EB007498856}"/>
                  </a:ext>
                </a:extLst>
              </p:cNvPr>
              <p:cNvSpPr>
                <a:spLocks/>
              </p:cNvSpPr>
              <p:nvPr/>
            </p:nvSpPr>
            <p:spPr bwMode="auto">
              <a:xfrm>
                <a:off x="3768" y="3098"/>
                <a:ext cx="1" cy="2"/>
              </a:xfrm>
              <a:custGeom>
                <a:avLst/>
                <a:gdLst>
                  <a:gd name="T0" fmla="*/ 0 w 2"/>
                  <a:gd name="T1" fmla="*/ 0 h 2"/>
                  <a:gd name="T2" fmla="*/ 1 w 2"/>
                  <a:gd name="T3" fmla="*/ 2 h 2"/>
                  <a:gd name="T4" fmla="*/ 1 w 2"/>
                  <a:gd name="T5" fmla="*/ 0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cubicBezTo>
                      <a:pt x="2" y="2"/>
                      <a:pt x="2" y="2"/>
                      <a:pt x="2" y="2"/>
                    </a:cubicBezTo>
                    <a:cubicBezTo>
                      <a:pt x="2" y="1"/>
                      <a:pt x="2" y="1"/>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07" name="Freeform 903">
                <a:extLst>
                  <a:ext uri="{FF2B5EF4-FFF2-40B4-BE49-F238E27FC236}">
                    <a16:creationId xmlns:a16="http://schemas.microsoft.com/office/drawing/2014/main" id="{01598473-249E-484D-908A-AD166A6195CC}"/>
                  </a:ext>
                </a:extLst>
              </p:cNvPr>
              <p:cNvSpPr>
                <a:spLocks/>
              </p:cNvSpPr>
              <p:nvPr/>
            </p:nvSpPr>
            <p:spPr bwMode="auto">
              <a:xfrm>
                <a:off x="3766" y="3088"/>
                <a:ext cx="1"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1"/>
                      <a:pt x="1" y="1"/>
                    </a:cubicBezTo>
                    <a:cubicBezTo>
                      <a:pt x="0"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08" name="Freeform 904">
                <a:extLst>
                  <a:ext uri="{FF2B5EF4-FFF2-40B4-BE49-F238E27FC236}">
                    <a16:creationId xmlns:a16="http://schemas.microsoft.com/office/drawing/2014/main" id="{4C7EE213-98D0-47B0-A503-0B426553916D}"/>
                  </a:ext>
                </a:extLst>
              </p:cNvPr>
              <p:cNvSpPr>
                <a:spLocks/>
              </p:cNvSpPr>
              <p:nvPr/>
            </p:nvSpPr>
            <p:spPr bwMode="auto">
              <a:xfrm>
                <a:off x="3754" y="3108"/>
                <a:ext cx="1" cy="1"/>
              </a:xfrm>
              <a:custGeom>
                <a:avLst/>
                <a:gdLst>
                  <a:gd name="T0" fmla="*/ 0 w 1"/>
                  <a:gd name="T1" fmla="*/ 1 h 1"/>
                  <a:gd name="T2" fmla="*/ 0 w 1"/>
                  <a:gd name="T3" fmla="*/ 0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0"/>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09" name="Freeform 905">
                <a:extLst>
                  <a:ext uri="{FF2B5EF4-FFF2-40B4-BE49-F238E27FC236}">
                    <a16:creationId xmlns:a16="http://schemas.microsoft.com/office/drawing/2014/main" id="{72A820CB-4E01-4A82-A8C7-7A0E55D13673}"/>
                  </a:ext>
                </a:extLst>
              </p:cNvPr>
              <p:cNvSpPr>
                <a:spLocks/>
              </p:cNvSpPr>
              <p:nvPr/>
            </p:nvSpPr>
            <p:spPr bwMode="auto">
              <a:xfrm>
                <a:off x="3765" y="3112"/>
                <a:ext cx="4" cy="3"/>
              </a:xfrm>
              <a:custGeom>
                <a:avLst/>
                <a:gdLst>
                  <a:gd name="T0" fmla="*/ 4 w 4"/>
                  <a:gd name="T1" fmla="*/ 0 h 3"/>
                  <a:gd name="T2" fmla="*/ 0 w 4"/>
                  <a:gd name="T3" fmla="*/ 3 h 3"/>
                  <a:gd name="T4" fmla="*/ 4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0"/>
                    </a:moveTo>
                    <a:cubicBezTo>
                      <a:pt x="0" y="3"/>
                      <a:pt x="0" y="3"/>
                      <a:pt x="0" y="3"/>
                    </a:cubicBezTo>
                    <a:cubicBezTo>
                      <a:pt x="2" y="2"/>
                      <a:pt x="3" y="2"/>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10" name="Freeform 906">
                <a:extLst>
                  <a:ext uri="{FF2B5EF4-FFF2-40B4-BE49-F238E27FC236}">
                    <a16:creationId xmlns:a16="http://schemas.microsoft.com/office/drawing/2014/main" id="{151BE378-5C83-49EE-9884-0B1C66585A3E}"/>
                  </a:ext>
                </a:extLst>
              </p:cNvPr>
              <p:cNvSpPr>
                <a:spLocks/>
              </p:cNvSpPr>
              <p:nvPr/>
            </p:nvSpPr>
            <p:spPr bwMode="auto">
              <a:xfrm>
                <a:off x="3764" y="3132"/>
                <a:ext cx="3" cy="2"/>
              </a:xfrm>
              <a:custGeom>
                <a:avLst/>
                <a:gdLst>
                  <a:gd name="T0" fmla="*/ 0 w 3"/>
                  <a:gd name="T1" fmla="*/ 1 h 2"/>
                  <a:gd name="T2" fmla="*/ 3 w 3"/>
                  <a:gd name="T3" fmla="*/ 2 h 2"/>
                  <a:gd name="T4" fmla="*/ 0 w 3"/>
                  <a:gd name="T5" fmla="*/ 1 h 2"/>
                  <a:gd name="T6" fmla="*/ 0 60000 65536"/>
                  <a:gd name="T7" fmla="*/ 0 60000 65536"/>
                  <a:gd name="T8" fmla="*/ 0 60000 65536"/>
                </a:gdLst>
                <a:ahLst/>
                <a:cxnLst>
                  <a:cxn ang="T6">
                    <a:pos x="T0" y="T1"/>
                  </a:cxn>
                  <a:cxn ang="T7">
                    <a:pos x="T2" y="T3"/>
                  </a:cxn>
                  <a:cxn ang="T8">
                    <a:pos x="T4" y="T5"/>
                  </a:cxn>
                </a:cxnLst>
                <a:rect l="0" t="0" r="r" b="b"/>
                <a:pathLst>
                  <a:path w="3" h="2">
                    <a:moveTo>
                      <a:pt x="0" y="1"/>
                    </a:moveTo>
                    <a:cubicBezTo>
                      <a:pt x="1" y="2"/>
                      <a:pt x="2" y="2"/>
                      <a:pt x="3" y="2"/>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11" name="Freeform 907">
                <a:extLst>
                  <a:ext uri="{FF2B5EF4-FFF2-40B4-BE49-F238E27FC236}">
                    <a16:creationId xmlns:a16="http://schemas.microsoft.com/office/drawing/2014/main" id="{2265DA06-F0B1-40C1-B4F7-E24B831C44E4}"/>
                  </a:ext>
                </a:extLst>
              </p:cNvPr>
              <p:cNvSpPr>
                <a:spLocks/>
              </p:cNvSpPr>
              <p:nvPr/>
            </p:nvSpPr>
            <p:spPr bwMode="auto">
              <a:xfrm>
                <a:off x="3767" y="3091"/>
                <a:ext cx="2" cy="4"/>
              </a:xfrm>
              <a:custGeom>
                <a:avLst/>
                <a:gdLst>
                  <a:gd name="T0" fmla="*/ 2 w 2"/>
                  <a:gd name="T1" fmla="*/ 4 h 4"/>
                  <a:gd name="T2" fmla="*/ 1 w 2"/>
                  <a:gd name="T3" fmla="*/ 1 h 4"/>
                  <a:gd name="T4" fmla="*/ 0 w 2"/>
                  <a:gd name="T5" fmla="*/ 0 h 4"/>
                  <a:gd name="T6" fmla="*/ 2 w 2"/>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4"/>
                    </a:moveTo>
                    <a:lnTo>
                      <a:pt x="1" y="1"/>
                    </a:lnTo>
                    <a:lnTo>
                      <a:pt x="0" y="0"/>
                    </a:lnTo>
                    <a:lnTo>
                      <a:pt x="2"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12" name="Freeform 908">
                <a:extLst>
                  <a:ext uri="{FF2B5EF4-FFF2-40B4-BE49-F238E27FC236}">
                    <a16:creationId xmlns:a16="http://schemas.microsoft.com/office/drawing/2014/main" id="{25C1D05C-3267-48D3-ACD4-8D6B1C3674CF}"/>
                  </a:ext>
                </a:extLst>
              </p:cNvPr>
              <p:cNvSpPr>
                <a:spLocks/>
              </p:cNvSpPr>
              <p:nvPr/>
            </p:nvSpPr>
            <p:spPr bwMode="auto">
              <a:xfrm>
                <a:off x="3750" y="3037"/>
                <a:ext cx="20" cy="48"/>
              </a:xfrm>
              <a:custGeom>
                <a:avLst/>
                <a:gdLst>
                  <a:gd name="T0" fmla="*/ 3 w 24"/>
                  <a:gd name="T1" fmla="*/ 3 h 56"/>
                  <a:gd name="T2" fmla="*/ 2 w 24"/>
                  <a:gd name="T3" fmla="*/ 7 h 56"/>
                  <a:gd name="T4" fmla="*/ 6 w 24"/>
                  <a:gd name="T5" fmla="*/ 11 h 56"/>
                  <a:gd name="T6" fmla="*/ 3 w 24"/>
                  <a:gd name="T7" fmla="*/ 10 h 56"/>
                  <a:gd name="T8" fmla="*/ 5 w 24"/>
                  <a:gd name="T9" fmla="*/ 21 h 56"/>
                  <a:gd name="T10" fmla="*/ 3 w 24"/>
                  <a:gd name="T11" fmla="*/ 21 h 56"/>
                  <a:gd name="T12" fmla="*/ 8 w 24"/>
                  <a:gd name="T13" fmla="*/ 24 h 56"/>
                  <a:gd name="T14" fmla="*/ 3 w 24"/>
                  <a:gd name="T15" fmla="*/ 24 h 56"/>
                  <a:gd name="T16" fmla="*/ 3 w 24"/>
                  <a:gd name="T17" fmla="*/ 24 h 56"/>
                  <a:gd name="T18" fmla="*/ 3 w 24"/>
                  <a:gd name="T19" fmla="*/ 29 h 56"/>
                  <a:gd name="T20" fmla="*/ 7 w 24"/>
                  <a:gd name="T21" fmla="*/ 30 h 56"/>
                  <a:gd name="T22" fmla="*/ 9 w 24"/>
                  <a:gd name="T23" fmla="*/ 30 h 56"/>
                  <a:gd name="T24" fmla="*/ 7 w 24"/>
                  <a:gd name="T25" fmla="*/ 27 h 56"/>
                  <a:gd name="T26" fmla="*/ 9 w 24"/>
                  <a:gd name="T27" fmla="*/ 27 h 56"/>
                  <a:gd name="T28" fmla="*/ 8 w 24"/>
                  <a:gd name="T29" fmla="*/ 24 h 56"/>
                  <a:gd name="T30" fmla="*/ 9 w 24"/>
                  <a:gd name="T31" fmla="*/ 24 h 56"/>
                  <a:gd name="T32" fmla="*/ 8 w 24"/>
                  <a:gd name="T33" fmla="*/ 22 h 56"/>
                  <a:gd name="T34" fmla="*/ 8 w 24"/>
                  <a:gd name="T35" fmla="*/ 22 h 56"/>
                  <a:gd name="T36" fmla="*/ 7 w 24"/>
                  <a:gd name="T37" fmla="*/ 21 h 56"/>
                  <a:gd name="T38" fmla="*/ 9 w 24"/>
                  <a:gd name="T39" fmla="*/ 20 h 56"/>
                  <a:gd name="T40" fmla="*/ 7 w 24"/>
                  <a:gd name="T41" fmla="*/ 20 h 56"/>
                  <a:gd name="T42" fmla="*/ 10 w 24"/>
                  <a:gd name="T43" fmla="*/ 13 h 56"/>
                  <a:gd name="T44" fmla="*/ 8 w 24"/>
                  <a:gd name="T45" fmla="*/ 13 h 56"/>
                  <a:gd name="T46" fmla="*/ 9 w 24"/>
                  <a:gd name="T47" fmla="*/ 15 h 56"/>
                  <a:gd name="T48" fmla="*/ 5 w 24"/>
                  <a:gd name="T49" fmla="*/ 15 h 56"/>
                  <a:gd name="T50" fmla="*/ 9 w 24"/>
                  <a:gd name="T51" fmla="*/ 11 h 56"/>
                  <a:gd name="T52" fmla="*/ 8 w 24"/>
                  <a:gd name="T53" fmla="*/ 7 h 56"/>
                  <a:gd name="T54" fmla="*/ 9 w 24"/>
                  <a:gd name="T55" fmla="*/ 7 h 56"/>
                  <a:gd name="T56" fmla="*/ 7 w 24"/>
                  <a:gd name="T57" fmla="*/ 3 h 56"/>
                  <a:gd name="T58" fmla="*/ 7 w 24"/>
                  <a:gd name="T59" fmla="*/ 4 h 56"/>
                  <a:gd name="T60" fmla="*/ 5 w 24"/>
                  <a:gd name="T61" fmla="*/ 3 h 56"/>
                  <a:gd name="T62" fmla="*/ 6 w 24"/>
                  <a:gd name="T63" fmla="*/ 3 h 56"/>
                  <a:gd name="T64" fmla="*/ 3 w 24"/>
                  <a:gd name="T65" fmla="*/ 0 h 56"/>
                  <a:gd name="T66" fmla="*/ 5 w 24"/>
                  <a:gd name="T67" fmla="*/ 3 h 56"/>
                  <a:gd name="T68" fmla="*/ 3 w 24"/>
                  <a:gd name="T69" fmla="*/ 3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56">
                    <a:moveTo>
                      <a:pt x="5" y="3"/>
                    </a:moveTo>
                    <a:cubicBezTo>
                      <a:pt x="0" y="6"/>
                      <a:pt x="3" y="10"/>
                      <a:pt x="2" y="13"/>
                    </a:cubicBezTo>
                    <a:cubicBezTo>
                      <a:pt x="4" y="20"/>
                      <a:pt x="12" y="14"/>
                      <a:pt x="12" y="20"/>
                    </a:cubicBezTo>
                    <a:cubicBezTo>
                      <a:pt x="3" y="19"/>
                      <a:pt x="3" y="19"/>
                      <a:pt x="3" y="19"/>
                    </a:cubicBezTo>
                    <a:cubicBezTo>
                      <a:pt x="4" y="25"/>
                      <a:pt x="1" y="33"/>
                      <a:pt x="9" y="38"/>
                    </a:cubicBezTo>
                    <a:cubicBezTo>
                      <a:pt x="8" y="39"/>
                      <a:pt x="7" y="40"/>
                      <a:pt x="5" y="38"/>
                    </a:cubicBezTo>
                    <a:cubicBezTo>
                      <a:pt x="6" y="42"/>
                      <a:pt x="19" y="41"/>
                      <a:pt x="15" y="46"/>
                    </a:cubicBezTo>
                    <a:cubicBezTo>
                      <a:pt x="10" y="41"/>
                      <a:pt x="10" y="47"/>
                      <a:pt x="4" y="46"/>
                    </a:cubicBezTo>
                    <a:cubicBezTo>
                      <a:pt x="3" y="45"/>
                      <a:pt x="3" y="45"/>
                      <a:pt x="3" y="45"/>
                    </a:cubicBezTo>
                    <a:cubicBezTo>
                      <a:pt x="4" y="48"/>
                      <a:pt x="7" y="53"/>
                      <a:pt x="6" y="55"/>
                    </a:cubicBezTo>
                    <a:cubicBezTo>
                      <a:pt x="9" y="55"/>
                      <a:pt x="12" y="53"/>
                      <a:pt x="13" y="56"/>
                    </a:cubicBezTo>
                    <a:cubicBezTo>
                      <a:pt x="13" y="55"/>
                      <a:pt x="16" y="56"/>
                      <a:pt x="18" y="56"/>
                    </a:cubicBezTo>
                    <a:cubicBezTo>
                      <a:pt x="16" y="53"/>
                      <a:pt x="17" y="51"/>
                      <a:pt x="14" y="49"/>
                    </a:cubicBezTo>
                    <a:cubicBezTo>
                      <a:pt x="17" y="48"/>
                      <a:pt x="15" y="50"/>
                      <a:pt x="18" y="49"/>
                    </a:cubicBezTo>
                    <a:cubicBezTo>
                      <a:pt x="16" y="46"/>
                      <a:pt x="16" y="46"/>
                      <a:pt x="16" y="46"/>
                    </a:cubicBezTo>
                    <a:cubicBezTo>
                      <a:pt x="16" y="45"/>
                      <a:pt x="19" y="48"/>
                      <a:pt x="19" y="46"/>
                    </a:cubicBezTo>
                    <a:cubicBezTo>
                      <a:pt x="18" y="45"/>
                      <a:pt x="16" y="43"/>
                      <a:pt x="16" y="41"/>
                    </a:cubicBezTo>
                    <a:cubicBezTo>
                      <a:pt x="17" y="41"/>
                      <a:pt x="17" y="41"/>
                      <a:pt x="17" y="41"/>
                    </a:cubicBezTo>
                    <a:cubicBezTo>
                      <a:pt x="16" y="40"/>
                      <a:pt x="18" y="37"/>
                      <a:pt x="13" y="38"/>
                    </a:cubicBezTo>
                    <a:cubicBezTo>
                      <a:pt x="18" y="36"/>
                      <a:pt x="18" y="36"/>
                      <a:pt x="18" y="36"/>
                    </a:cubicBezTo>
                    <a:cubicBezTo>
                      <a:pt x="14" y="36"/>
                      <a:pt x="14" y="36"/>
                      <a:pt x="14" y="36"/>
                    </a:cubicBezTo>
                    <a:cubicBezTo>
                      <a:pt x="16" y="32"/>
                      <a:pt x="24" y="30"/>
                      <a:pt x="20" y="24"/>
                    </a:cubicBezTo>
                    <a:cubicBezTo>
                      <a:pt x="19" y="26"/>
                      <a:pt x="17" y="24"/>
                      <a:pt x="16" y="23"/>
                    </a:cubicBezTo>
                    <a:cubicBezTo>
                      <a:pt x="14" y="26"/>
                      <a:pt x="19" y="27"/>
                      <a:pt x="19" y="29"/>
                    </a:cubicBezTo>
                    <a:cubicBezTo>
                      <a:pt x="16" y="29"/>
                      <a:pt x="12" y="25"/>
                      <a:pt x="10" y="28"/>
                    </a:cubicBezTo>
                    <a:cubicBezTo>
                      <a:pt x="14" y="25"/>
                      <a:pt x="9" y="22"/>
                      <a:pt x="18" y="21"/>
                    </a:cubicBezTo>
                    <a:cubicBezTo>
                      <a:pt x="18" y="17"/>
                      <a:pt x="14" y="16"/>
                      <a:pt x="16" y="12"/>
                    </a:cubicBezTo>
                    <a:cubicBezTo>
                      <a:pt x="18" y="12"/>
                      <a:pt x="18" y="12"/>
                      <a:pt x="18" y="12"/>
                    </a:cubicBezTo>
                    <a:cubicBezTo>
                      <a:pt x="12" y="11"/>
                      <a:pt x="20" y="9"/>
                      <a:pt x="14" y="6"/>
                    </a:cubicBezTo>
                    <a:cubicBezTo>
                      <a:pt x="13" y="8"/>
                      <a:pt x="13" y="8"/>
                      <a:pt x="13" y="8"/>
                    </a:cubicBezTo>
                    <a:cubicBezTo>
                      <a:pt x="11" y="8"/>
                      <a:pt x="11" y="7"/>
                      <a:pt x="10" y="5"/>
                    </a:cubicBezTo>
                    <a:cubicBezTo>
                      <a:pt x="11" y="6"/>
                      <a:pt x="11" y="6"/>
                      <a:pt x="12" y="5"/>
                    </a:cubicBezTo>
                    <a:cubicBezTo>
                      <a:pt x="8" y="5"/>
                      <a:pt x="7" y="0"/>
                      <a:pt x="6" y="0"/>
                    </a:cubicBezTo>
                    <a:cubicBezTo>
                      <a:pt x="6" y="1"/>
                      <a:pt x="9" y="4"/>
                      <a:pt x="10" y="6"/>
                    </a:cubicBezTo>
                    <a:cubicBezTo>
                      <a:pt x="8" y="5"/>
                      <a:pt x="4" y="5"/>
                      <a:pt x="5"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13" name="Freeform 909">
                <a:extLst>
                  <a:ext uri="{FF2B5EF4-FFF2-40B4-BE49-F238E27FC236}">
                    <a16:creationId xmlns:a16="http://schemas.microsoft.com/office/drawing/2014/main" id="{32C7D650-9671-4AB3-B458-192C9450D51E}"/>
                  </a:ext>
                </a:extLst>
              </p:cNvPr>
              <p:cNvSpPr>
                <a:spLocks/>
              </p:cNvSpPr>
              <p:nvPr/>
            </p:nvSpPr>
            <p:spPr bwMode="auto">
              <a:xfrm>
                <a:off x="3764" y="3072"/>
                <a:ext cx="2" cy="2"/>
              </a:xfrm>
              <a:custGeom>
                <a:avLst/>
                <a:gdLst>
                  <a:gd name="T0" fmla="*/ 2 w 2"/>
                  <a:gd name="T1" fmla="*/ 2 h 2"/>
                  <a:gd name="T2" fmla="*/ 0 w 2"/>
                  <a:gd name="T3" fmla="*/ 0 h 2"/>
                  <a:gd name="T4" fmla="*/ 2 w 2"/>
                  <a:gd name="T5" fmla="*/ 2 h 2"/>
                  <a:gd name="T6" fmla="*/ 0 60000 65536"/>
                  <a:gd name="T7" fmla="*/ 0 60000 65536"/>
                  <a:gd name="T8" fmla="*/ 0 60000 65536"/>
                </a:gdLst>
                <a:ahLst/>
                <a:cxnLst>
                  <a:cxn ang="T6">
                    <a:pos x="T0" y="T1"/>
                  </a:cxn>
                  <a:cxn ang="T7">
                    <a:pos x="T2" y="T3"/>
                  </a:cxn>
                  <a:cxn ang="T8">
                    <a:pos x="T4" y="T5"/>
                  </a:cxn>
                </a:cxnLst>
                <a:rect l="0" t="0" r="r" b="b"/>
                <a:pathLst>
                  <a:path w="2" h="2">
                    <a:moveTo>
                      <a:pt x="2" y="2"/>
                    </a:moveTo>
                    <a:cubicBezTo>
                      <a:pt x="0" y="0"/>
                      <a:pt x="0" y="0"/>
                      <a:pt x="0" y="0"/>
                    </a:cubicBezTo>
                    <a:cubicBezTo>
                      <a:pt x="1" y="1"/>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14" name="Freeform 910">
                <a:extLst>
                  <a:ext uri="{FF2B5EF4-FFF2-40B4-BE49-F238E27FC236}">
                    <a16:creationId xmlns:a16="http://schemas.microsoft.com/office/drawing/2014/main" id="{E6C2C517-5D1E-4A7C-99CE-CAB309296276}"/>
                  </a:ext>
                </a:extLst>
              </p:cNvPr>
              <p:cNvSpPr>
                <a:spLocks/>
              </p:cNvSpPr>
              <p:nvPr/>
            </p:nvSpPr>
            <p:spPr bwMode="auto">
              <a:xfrm>
                <a:off x="3748" y="2997"/>
                <a:ext cx="24" cy="38"/>
              </a:xfrm>
              <a:custGeom>
                <a:avLst/>
                <a:gdLst>
                  <a:gd name="T0" fmla="*/ 8 w 28"/>
                  <a:gd name="T1" fmla="*/ 18 h 44"/>
                  <a:gd name="T2" fmla="*/ 11 w 28"/>
                  <a:gd name="T3" fmla="*/ 17 h 44"/>
                  <a:gd name="T4" fmla="*/ 5 w 28"/>
                  <a:gd name="T5" fmla="*/ 17 h 44"/>
                  <a:gd name="T6" fmla="*/ 4 w 28"/>
                  <a:gd name="T7" fmla="*/ 14 h 44"/>
                  <a:gd name="T8" fmla="*/ 9 w 28"/>
                  <a:gd name="T9" fmla="*/ 14 h 44"/>
                  <a:gd name="T10" fmla="*/ 9 w 28"/>
                  <a:gd name="T11" fmla="*/ 12 h 44"/>
                  <a:gd name="T12" fmla="*/ 7 w 28"/>
                  <a:gd name="T13" fmla="*/ 12 h 44"/>
                  <a:gd name="T14" fmla="*/ 5 w 28"/>
                  <a:gd name="T15" fmla="*/ 9 h 44"/>
                  <a:gd name="T16" fmla="*/ 6 w 28"/>
                  <a:gd name="T17" fmla="*/ 10 h 44"/>
                  <a:gd name="T18" fmla="*/ 9 w 28"/>
                  <a:gd name="T19" fmla="*/ 9 h 44"/>
                  <a:gd name="T20" fmla="*/ 2 w 28"/>
                  <a:gd name="T21" fmla="*/ 3 h 44"/>
                  <a:gd name="T22" fmla="*/ 3 w 28"/>
                  <a:gd name="T23" fmla="*/ 3 h 44"/>
                  <a:gd name="T24" fmla="*/ 6 w 28"/>
                  <a:gd name="T25" fmla="*/ 4 h 44"/>
                  <a:gd name="T26" fmla="*/ 4 w 28"/>
                  <a:gd name="T27" fmla="*/ 7 h 44"/>
                  <a:gd name="T28" fmla="*/ 3 w 28"/>
                  <a:gd name="T29" fmla="*/ 5 h 44"/>
                  <a:gd name="T30" fmla="*/ 3 w 28"/>
                  <a:gd name="T31" fmla="*/ 22 h 44"/>
                  <a:gd name="T32" fmla="*/ 3 w 28"/>
                  <a:gd name="T33" fmla="*/ 19 h 44"/>
                  <a:gd name="T34" fmla="*/ 5 w 28"/>
                  <a:gd name="T35" fmla="*/ 22 h 44"/>
                  <a:gd name="T36" fmla="*/ 8 w 28"/>
                  <a:gd name="T37" fmla="*/ 20 h 44"/>
                  <a:gd name="T38" fmla="*/ 7 w 28"/>
                  <a:gd name="T39" fmla="*/ 22 h 44"/>
                  <a:gd name="T40" fmla="*/ 11 w 28"/>
                  <a:gd name="T41" fmla="*/ 22 h 44"/>
                  <a:gd name="T42" fmla="*/ 13 w 28"/>
                  <a:gd name="T43" fmla="*/ 25 h 44"/>
                  <a:gd name="T44" fmla="*/ 13 w 28"/>
                  <a:gd name="T45" fmla="*/ 19 h 44"/>
                  <a:gd name="T46" fmla="*/ 8 w 28"/>
                  <a:gd name="T47" fmla="*/ 18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44">
                    <a:moveTo>
                      <a:pt x="14" y="32"/>
                    </a:moveTo>
                    <a:cubicBezTo>
                      <a:pt x="15" y="30"/>
                      <a:pt x="18" y="33"/>
                      <a:pt x="20" y="31"/>
                    </a:cubicBezTo>
                    <a:cubicBezTo>
                      <a:pt x="17" y="28"/>
                      <a:pt x="14" y="34"/>
                      <a:pt x="9" y="31"/>
                    </a:cubicBezTo>
                    <a:cubicBezTo>
                      <a:pt x="12" y="30"/>
                      <a:pt x="8" y="27"/>
                      <a:pt x="8" y="26"/>
                    </a:cubicBezTo>
                    <a:cubicBezTo>
                      <a:pt x="10" y="27"/>
                      <a:pt x="16" y="27"/>
                      <a:pt x="17" y="26"/>
                    </a:cubicBezTo>
                    <a:cubicBezTo>
                      <a:pt x="15" y="25"/>
                      <a:pt x="18" y="23"/>
                      <a:pt x="18" y="22"/>
                    </a:cubicBezTo>
                    <a:cubicBezTo>
                      <a:pt x="15" y="26"/>
                      <a:pt x="16" y="18"/>
                      <a:pt x="12" y="22"/>
                    </a:cubicBezTo>
                    <a:cubicBezTo>
                      <a:pt x="9" y="22"/>
                      <a:pt x="7" y="18"/>
                      <a:pt x="9" y="16"/>
                    </a:cubicBezTo>
                    <a:cubicBezTo>
                      <a:pt x="12" y="17"/>
                      <a:pt x="11" y="18"/>
                      <a:pt x="11" y="19"/>
                    </a:cubicBezTo>
                    <a:cubicBezTo>
                      <a:pt x="16" y="20"/>
                      <a:pt x="14" y="16"/>
                      <a:pt x="18" y="16"/>
                    </a:cubicBezTo>
                    <a:cubicBezTo>
                      <a:pt x="12" y="12"/>
                      <a:pt x="12" y="0"/>
                      <a:pt x="2" y="3"/>
                    </a:cubicBezTo>
                    <a:cubicBezTo>
                      <a:pt x="0" y="5"/>
                      <a:pt x="3" y="6"/>
                      <a:pt x="3" y="7"/>
                    </a:cubicBezTo>
                    <a:cubicBezTo>
                      <a:pt x="5" y="3"/>
                      <a:pt x="8" y="7"/>
                      <a:pt x="10" y="8"/>
                    </a:cubicBezTo>
                    <a:cubicBezTo>
                      <a:pt x="8" y="9"/>
                      <a:pt x="12" y="12"/>
                      <a:pt x="8" y="11"/>
                    </a:cubicBezTo>
                    <a:cubicBezTo>
                      <a:pt x="4" y="9"/>
                      <a:pt x="4" y="9"/>
                      <a:pt x="4" y="9"/>
                    </a:cubicBezTo>
                    <a:cubicBezTo>
                      <a:pt x="2" y="17"/>
                      <a:pt x="3" y="28"/>
                      <a:pt x="4" y="38"/>
                    </a:cubicBezTo>
                    <a:cubicBezTo>
                      <a:pt x="4" y="34"/>
                      <a:pt x="4" y="34"/>
                      <a:pt x="4" y="34"/>
                    </a:cubicBezTo>
                    <a:cubicBezTo>
                      <a:pt x="7" y="34"/>
                      <a:pt x="7" y="36"/>
                      <a:pt x="9" y="38"/>
                    </a:cubicBezTo>
                    <a:cubicBezTo>
                      <a:pt x="15" y="36"/>
                      <a:pt x="15" y="36"/>
                      <a:pt x="15" y="36"/>
                    </a:cubicBezTo>
                    <a:cubicBezTo>
                      <a:pt x="15" y="37"/>
                      <a:pt x="16" y="38"/>
                      <a:pt x="13" y="38"/>
                    </a:cubicBezTo>
                    <a:cubicBezTo>
                      <a:pt x="16" y="40"/>
                      <a:pt x="18" y="39"/>
                      <a:pt x="20" y="38"/>
                    </a:cubicBezTo>
                    <a:cubicBezTo>
                      <a:pt x="21" y="41"/>
                      <a:pt x="19" y="42"/>
                      <a:pt x="23" y="44"/>
                    </a:cubicBezTo>
                    <a:cubicBezTo>
                      <a:pt x="28" y="39"/>
                      <a:pt x="18" y="40"/>
                      <a:pt x="23" y="34"/>
                    </a:cubicBezTo>
                    <a:lnTo>
                      <a:pt x="14" y="3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15" name="Freeform 911">
                <a:extLst>
                  <a:ext uri="{FF2B5EF4-FFF2-40B4-BE49-F238E27FC236}">
                    <a16:creationId xmlns:a16="http://schemas.microsoft.com/office/drawing/2014/main" id="{5A97411C-223F-4A24-97EE-9621CFC5D536}"/>
                  </a:ext>
                </a:extLst>
              </p:cNvPr>
              <p:cNvSpPr>
                <a:spLocks/>
              </p:cNvSpPr>
              <p:nvPr/>
            </p:nvSpPr>
            <p:spPr bwMode="auto">
              <a:xfrm>
                <a:off x="3760" y="3034"/>
                <a:ext cx="3" cy="1"/>
              </a:xfrm>
              <a:custGeom>
                <a:avLst/>
                <a:gdLst>
                  <a:gd name="T0" fmla="*/ 3 w 3"/>
                  <a:gd name="T1" fmla="*/ 1 h 1"/>
                  <a:gd name="T2" fmla="*/ 0 w 3"/>
                  <a:gd name="T3" fmla="*/ 0 h 1"/>
                  <a:gd name="T4" fmla="*/ 2 w 3"/>
                  <a:gd name="T5" fmla="*/ 1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16" name="Freeform 912">
                <a:extLst>
                  <a:ext uri="{FF2B5EF4-FFF2-40B4-BE49-F238E27FC236}">
                    <a16:creationId xmlns:a16="http://schemas.microsoft.com/office/drawing/2014/main" id="{37B78782-3617-40FE-9229-A26C8EF9A441}"/>
                  </a:ext>
                </a:extLst>
              </p:cNvPr>
              <p:cNvSpPr>
                <a:spLocks/>
              </p:cNvSpPr>
              <p:nvPr/>
            </p:nvSpPr>
            <p:spPr bwMode="auto">
              <a:xfrm>
                <a:off x="3750" y="3032"/>
                <a:ext cx="5" cy="2"/>
              </a:xfrm>
              <a:custGeom>
                <a:avLst/>
                <a:gdLst>
                  <a:gd name="T0" fmla="*/ 0 w 5"/>
                  <a:gd name="T1" fmla="*/ 1 h 2"/>
                  <a:gd name="T2" fmla="*/ 4 w 5"/>
                  <a:gd name="T3" fmla="*/ 2 h 2"/>
                  <a:gd name="T4" fmla="*/ 0 w 5"/>
                  <a:gd name="T5" fmla="*/ 1 h 2"/>
                  <a:gd name="T6" fmla="*/ 0 60000 65536"/>
                  <a:gd name="T7" fmla="*/ 0 60000 65536"/>
                  <a:gd name="T8" fmla="*/ 0 60000 65536"/>
                </a:gdLst>
                <a:ahLst/>
                <a:cxnLst>
                  <a:cxn ang="T6">
                    <a:pos x="T0" y="T1"/>
                  </a:cxn>
                  <a:cxn ang="T7">
                    <a:pos x="T2" y="T3"/>
                  </a:cxn>
                  <a:cxn ang="T8">
                    <a:pos x="T4" y="T5"/>
                  </a:cxn>
                </a:cxnLst>
                <a:rect l="0" t="0" r="r" b="b"/>
                <a:pathLst>
                  <a:path w="5" h="2">
                    <a:moveTo>
                      <a:pt x="0" y="1"/>
                    </a:moveTo>
                    <a:cubicBezTo>
                      <a:pt x="4" y="2"/>
                      <a:pt x="4" y="2"/>
                      <a:pt x="4" y="2"/>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17" name="Freeform 913">
                <a:extLst>
                  <a:ext uri="{FF2B5EF4-FFF2-40B4-BE49-F238E27FC236}">
                    <a16:creationId xmlns:a16="http://schemas.microsoft.com/office/drawing/2014/main" id="{213602CF-64E4-4E22-A6F2-F55B19394C23}"/>
                  </a:ext>
                </a:extLst>
              </p:cNvPr>
              <p:cNvSpPr>
                <a:spLocks/>
              </p:cNvSpPr>
              <p:nvPr/>
            </p:nvSpPr>
            <p:spPr bwMode="auto">
              <a:xfrm>
                <a:off x="3762" y="3006"/>
                <a:ext cx="1" cy="3"/>
              </a:xfrm>
              <a:custGeom>
                <a:avLst/>
                <a:gdLst>
                  <a:gd name="T0" fmla="*/ 1 w 2"/>
                  <a:gd name="T1" fmla="*/ 3 h 3"/>
                  <a:gd name="T2" fmla="*/ 1 w 2"/>
                  <a:gd name="T3" fmla="*/ 0 h 3"/>
                  <a:gd name="T4" fmla="*/ 0 w 2"/>
                  <a:gd name="T5" fmla="*/ 2 h 3"/>
                  <a:gd name="T6" fmla="*/ 1 w 2"/>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cubicBezTo>
                      <a:pt x="1" y="0"/>
                      <a:pt x="1" y="0"/>
                      <a:pt x="1" y="0"/>
                    </a:cubicBezTo>
                    <a:cubicBezTo>
                      <a:pt x="0" y="2"/>
                      <a:pt x="0" y="2"/>
                      <a:pt x="0" y="2"/>
                    </a:cubicBezTo>
                    <a:cubicBezTo>
                      <a:pt x="1" y="2"/>
                      <a:pt x="2" y="2"/>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18" name="Freeform 914">
                <a:extLst>
                  <a:ext uri="{FF2B5EF4-FFF2-40B4-BE49-F238E27FC236}">
                    <a16:creationId xmlns:a16="http://schemas.microsoft.com/office/drawing/2014/main" id="{221988F9-5F52-47F4-AB7E-57CABEF6640B}"/>
                  </a:ext>
                </a:extLst>
              </p:cNvPr>
              <p:cNvSpPr>
                <a:spLocks/>
              </p:cNvSpPr>
              <p:nvPr/>
            </p:nvSpPr>
            <p:spPr bwMode="auto">
              <a:xfrm>
                <a:off x="3749" y="2990"/>
                <a:ext cx="11" cy="11"/>
              </a:xfrm>
              <a:custGeom>
                <a:avLst/>
                <a:gdLst>
                  <a:gd name="T0" fmla="*/ 0 w 13"/>
                  <a:gd name="T1" fmla="*/ 0 h 13"/>
                  <a:gd name="T2" fmla="*/ 0 w 13"/>
                  <a:gd name="T3" fmla="*/ 6 h 13"/>
                  <a:gd name="T4" fmla="*/ 6 w 13"/>
                  <a:gd name="T5" fmla="*/ 6 h 13"/>
                  <a:gd name="T6" fmla="*/ 3 w 13"/>
                  <a:gd name="T7" fmla="*/ 3 h 13"/>
                  <a:gd name="T8" fmla="*/ 3 w 13"/>
                  <a:gd name="T9" fmla="*/ 0 h 13"/>
                  <a:gd name="T10" fmla="*/ 0 w 13"/>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3">
                    <a:moveTo>
                      <a:pt x="0" y="0"/>
                    </a:moveTo>
                    <a:cubicBezTo>
                      <a:pt x="1" y="4"/>
                      <a:pt x="4" y="6"/>
                      <a:pt x="0" y="11"/>
                    </a:cubicBezTo>
                    <a:cubicBezTo>
                      <a:pt x="5" y="13"/>
                      <a:pt x="8" y="10"/>
                      <a:pt x="12" y="11"/>
                    </a:cubicBezTo>
                    <a:cubicBezTo>
                      <a:pt x="13" y="8"/>
                      <a:pt x="6" y="9"/>
                      <a:pt x="5" y="6"/>
                    </a:cubicBezTo>
                    <a:cubicBezTo>
                      <a:pt x="8" y="5"/>
                      <a:pt x="4" y="2"/>
                      <a:pt x="5" y="0"/>
                    </a:cubicBezTo>
                    <a:cubicBezTo>
                      <a:pt x="3"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19" name="Freeform 915">
                <a:extLst>
                  <a:ext uri="{FF2B5EF4-FFF2-40B4-BE49-F238E27FC236}">
                    <a16:creationId xmlns:a16="http://schemas.microsoft.com/office/drawing/2014/main" id="{73903CD1-645E-4014-AC26-77E6967A5440}"/>
                  </a:ext>
                </a:extLst>
              </p:cNvPr>
              <p:cNvSpPr>
                <a:spLocks/>
              </p:cNvSpPr>
              <p:nvPr/>
            </p:nvSpPr>
            <p:spPr bwMode="auto">
              <a:xfrm>
                <a:off x="3750" y="2901"/>
                <a:ext cx="19" cy="92"/>
              </a:xfrm>
              <a:custGeom>
                <a:avLst/>
                <a:gdLst>
                  <a:gd name="T0" fmla="*/ 8 w 22"/>
                  <a:gd name="T1" fmla="*/ 48 h 107"/>
                  <a:gd name="T2" fmla="*/ 7 w 22"/>
                  <a:gd name="T3" fmla="*/ 45 h 107"/>
                  <a:gd name="T4" fmla="*/ 8 w 22"/>
                  <a:gd name="T5" fmla="*/ 46 h 107"/>
                  <a:gd name="T6" fmla="*/ 10 w 22"/>
                  <a:gd name="T7" fmla="*/ 45 h 107"/>
                  <a:gd name="T8" fmla="*/ 8 w 22"/>
                  <a:gd name="T9" fmla="*/ 45 h 107"/>
                  <a:gd name="T10" fmla="*/ 8 w 22"/>
                  <a:gd name="T11" fmla="*/ 39 h 107"/>
                  <a:gd name="T12" fmla="*/ 4 w 22"/>
                  <a:gd name="T13" fmla="*/ 38 h 107"/>
                  <a:gd name="T14" fmla="*/ 9 w 22"/>
                  <a:gd name="T15" fmla="*/ 34 h 107"/>
                  <a:gd name="T16" fmla="*/ 3 w 22"/>
                  <a:gd name="T17" fmla="*/ 34 h 107"/>
                  <a:gd name="T18" fmla="*/ 5 w 22"/>
                  <a:gd name="T19" fmla="*/ 29 h 107"/>
                  <a:gd name="T20" fmla="*/ 6 w 22"/>
                  <a:gd name="T21" fmla="*/ 30 h 107"/>
                  <a:gd name="T22" fmla="*/ 6 w 22"/>
                  <a:gd name="T23" fmla="*/ 28 h 107"/>
                  <a:gd name="T24" fmla="*/ 9 w 22"/>
                  <a:gd name="T25" fmla="*/ 28 h 107"/>
                  <a:gd name="T26" fmla="*/ 9 w 22"/>
                  <a:gd name="T27" fmla="*/ 22 h 107"/>
                  <a:gd name="T28" fmla="*/ 10 w 22"/>
                  <a:gd name="T29" fmla="*/ 23 h 107"/>
                  <a:gd name="T30" fmla="*/ 8 w 22"/>
                  <a:gd name="T31" fmla="*/ 13 h 107"/>
                  <a:gd name="T32" fmla="*/ 9 w 22"/>
                  <a:gd name="T33" fmla="*/ 13 h 107"/>
                  <a:gd name="T34" fmla="*/ 3 w 22"/>
                  <a:gd name="T35" fmla="*/ 13 h 107"/>
                  <a:gd name="T36" fmla="*/ 3 w 22"/>
                  <a:gd name="T37" fmla="*/ 9 h 107"/>
                  <a:gd name="T38" fmla="*/ 8 w 22"/>
                  <a:gd name="T39" fmla="*/ 10 h 107"/>
                  <a:gd name="T40" fmla="*/ 6 w 22"/>
                  <a:gd name="T41" fmla="*/ 8 h 107"/>
                  <a:gd name="T42" fmla="*/ 9 w 22"/>
                  <a:gd name="T43" fmla="*/ 7 h 107"/>
                  <a:gd name="T44" fmla="*/ 3 w 22"/>
                  <a:gd name="T45" fmla="*/ 3 h 107"/>
                  <a:gd name="T46" fmla="*/ 5 w 22"/>
                  <a:gd name="T47" fmla="*/ 1 h 107"/>
                  <a:gd name="T48" fmla="*/ 0 w 22"/>
                  <a:gd name="T49" fmla="*/ 3 h 107"/>
                  <a:gd name="T50" fmla="*/ 2 w 22"/>
                  <a:gd name="T51" fmla="*/ 15 h 107"/>
                  <a:gd name="T52" fmla="*/ 3 w 22"/>
                  <a:gd name="T53" fmla="*/ 18 h 107"/>
                  <a:gd name="T54" fmla="*/ 1 w 22"/>
                  <a:gd name="T55" fmla="*/ 19 h 107"/>
                  <a:gd name="T56" fmla="*/ 3 w 22"/>
                  <a:gd name="T57" fmla="*/ 19 h 107"/>
                  <a:gd name="T58" fmla="*/ 2 w 22"/>
                  <a:gd name="T59" fmla="*/ 21 h 107"/>
                  <a:gd name="T60" fmla="*/ 3 w 22"/>
                  <a:gd name="T61" fmla="*/ 22 h 107"/>
                  <a:gd name="T62" fmla="*/ 0 w 22"/>
                  <a:gd name="T63" fmla="*/ 24 h 107"/>
                  <a:gd name="T64" fmla="*/ 3 w 22"/>
                  <a:gd name="T65" fmla="*/ 45 h 107"/>
                  <a:gd name="T66" fmla="*/ 3 w 22"/>
                  <a:gd name="T67" fmla="*/ 44 h 107"/>
                  <a:gd name="T68" fmla="*/ 3 w 22"/>
                  <a:gd name="T69" fmla="*/ 52 h 107"/>
                  <a:gd name="T70" fmla="*/ 7 w 22"/>
                  <a:gd name="T71" fmla="*/ 52 h 107"/>
                  <a:gd name="T72" fmla="*/ 1 w 22"/>
                  <a:gd name="T73" fmla="*/ 52 h 107"/>
                  <a:gd name="T74" fmla="*/ 3 w 22"/>
                  <a:gd name="T75" fmla="*/ 55 h 107"/>
                  <a:gd name="T76" fmla="*/ 3 w 22"/>
                  <a:gd name="T77" fmla="*/ 53 h 107"/>
                  <a:gd name="T78" fmla="*/ 3 w 22"/>
                  <a:gd name="T79" fmla="*/ 57 h 107"/>
                  <a:gd name="T80" fmla="*/ 8 w 22"/>
                  <a:gd name="T81" fmla="*/ 55 h 107"/>
                  <a:gd name="T82" fmla="*/ 10 w 22"/>
                  <a:gd name="T83" fmla="*/ 48 h 107"/>
                  <a:gd name="T84" fmla="*/ 8 w 22"/>
                  <a:gd name="T85" fmla="*/ 48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107">
                    <a:moveTo>
                      <a:pt x="13" y="88"/>
                    </a:moveTo>
                    <a:cubicBezTo>
                      <a:pt x="13" y="86"/>
                      <a:pt x="10" y="84"/>
                      <a:pt x="11" y="82"/>
                    </a:cubicBezTo>
                    <a:cubicBezTo>
                      <a:pt x="14" y="83"/>
                      <a:pt x="15" y="84"/>
                      <a:pt x="14" y="85"/>
                    </a:cubicBezTo>
                    <a:cubicBezTo>
                      <a:pt x="19" y="84"/>
                      <a:pt x="13" y="83"/>
                      <a:pt x="17" y="81"/>
                    </a:cubicBezTo>
                    <a:cubicBezTo>
                      <a:pt x="16" y="81"/>
                      <a:pt x="15" y="82"/>
                      <a:pt x="14" y="81"/>
                    </a:cubicBezTo>
                    <a:cubicBezTo>
                      <a:pt x="15" y="76"/>
                      <a:pt x="10" y="78"/>
                      <a:pt x="13" y="71"/>
                    </a:cubicBezTo>
                    <a:cubicBezTo>
                      <a:pt x="12" y="70"/>
                      <a:pt x="12" y="69"/>
                      <a:pt x="8" y="69"/>
                    </a:cubicBezTo>
                    <a:cubicBezTo>
                      <a:pt x="13" y="65"/>
                      <a:pt x="12" y="67"/>
                      <a:pt x="16" y="63"/>
                    </a:cubicBezTo>
                    <a:cubicBezTo>
                      <a:pt x="14" y="63"/>
                      <a:pt x="10" y="64"/>
                      <a:pt x="5" y="64"/>
                    </a:cubicBezTo>
                    <a:cubicBezTo>
                      <a:pt x="12" y="58"/>
                      <a:pt x="5" y="58"/>
                      <a:pt x="9" y="53"/>
                    </a:cubicBezTo>
                    <a:cubicBezTo>
                      <a:pt x="9" y="54"/>
                      <a:pt x="10" y="54"/>
                      <a:pt x="10" y="56"/>
                    </a:cubicBezTo>
                    <a:cubicBezTo>
                      <a:pt x="16" y="55"/>
                      <a:pt x="9" y="52"/>
                      <a:pt x="10" y="50"/>
                    </a:cubicBezTo>
                    <a:cubicBezTo>
                      <a:pt x="15" y="50"/>
                      <a:pt x="15" y="50"/>
                      <a:pt x="15" y="50"/>
                    </a:cubicBezTo>
                    <a:cubicBezTo>
                      <a:pt x="14" y="48"/>
                      <a:pt x="11" y="44"/>
                      <a:pt x="15" y="41"/>
                    </a:cubicBezTo>
                    <a:cubicBezTo>
                      <a:pt x="17" y="42"/>
                      <a:pt x="17" y="42"/>
                      <a:pt x="17" y="42"/>
                    </a:cubicBezTo>
                    <a:cubicBezTo>
                      <a:pt x="13" y="36"/>
                      <a:pt x="15" y="30"/>
                      <a:pt x="13" y="25"/>
                    </a:cubicBezTo>
                    <a:cubicBezTo>
                      <a:pt x="16" y="23"/>
                      <a:pt x="16" y="23"/>
                      <a:pt x="16" y="23"/>
                    </a:cubicBezTo>
                    <a:cubicBezTo>
                      <a:pt x="12" y="16"/>
                      <a:pt x="14" y="29"/>
                      <a:pt x="6" y="24"/>
                    </a:cubicBezTo>
                    <a:cubicBezTo>
                      <a:pt x="16" y="23"/>
                      <a:pt x="3" y="21"/>
                      <a:pt x="7" y="17"/>
                    </a:cubicBezTo>
                    <a:cubicBezTo>
                      <a:pt x="11" y="15"/>
                      <a:pt x="9" y="21"/>
                      <a:pt x="13" y="19"/>
                    </a:cubicBezTo>
                    <a:cubicBezTo>
                      <a:pt x="8" y="18"/>
                      <a:pt x="12" y="17"/>
                      <a:pt x="10" y="15"/>
                    </a:cubicBezTo>
                    <a:cubicBezTo>
                      <a:pt x="15" y="15"/>
                      <a:pt x="11" y="11"/>
                      <a:pt x="16" y="12"/>
                    </a:cubicBezTo>
                    <a:cubicBezTo>
                      <a:pt x="7" y="5"/>
                      <a:pt x="7" y="5"/>
                      <a:pt x="7" y="5"/>
                    </a:cubicBezTo>
                    <a:cubicBezTo>
                      <a:pt x="10" y="4"/>
                      <a:pt x="10" y="2"/>
                      <a:pt x="9" y="1"/>
                    </a:cubicBezTo>
                    <a:cubicBezTo>
                      <a:pt x="9" y="4"/>
                      <a:pt x="2" y="0"/>
                      <a:pt x="0" y="4"/>
                    </a:cubicBezTo>
                    <a:cubicBezTo>
                      <a:pt x="2" y="10"/>
                      <a:pt x="4" y="20"/>
                      <a:pt x="2" y="28"/>
                    </a:cubicBezTo>
                    <a:cubicBezTo>
                      <a:pt x="8" y="29"/>
                      <a:pt x="2" y="33"/>
                      <a:pt x="7" y="34"/>
                    </a:cubicBezTo>
                    <a:cubicBezTo>
                      <a:pt x="1" y="35"/>
                      <a:pt x="1" y="35"/>
                      <a:pt x="1" y="35"/>
                    </a:cubicBezTo>
                    <a:cubicBezTo>
                      <a:pt x="3" y="40"/>
                      <a:pt x="5" y="34"/>
                      <a:pt x="7" y="35"/>
                    </a:cubicBezTo>
                    <a:cubicBezTo>
                      <a:pt x="8" y="37"/>
                      <a:pt x="4" y="39"/>
                      <a:pt x="2" y="39"/>
                    </a:cubicBezTo>
                    <a:cubicBezTo>
                      <a:pt x="1" y="42"/>
                      <a:pt x="3" y="39"/>
                      <a:pt x="7" y="41"/>
                    </a:cubicBezTo>
                    <a:cubicBezTo>
                      <a:pt x="0" y="43"/>
                      <a:pt x="0" y="43"/>
                      <a:pt x="0" y="43"/>
                    </a:cubicBezTo>
                    <a:cubicBezTo>
                      <a:pt x="2" y="54"/>
                      <a:pt x="7" y="69"/>
                      <a:pt x="3" y="81"/>
                    </a:cubicBezTo>
                    <a:cubicBezTo>
                      <a:pt x="7" y="80"/>
                      <a:pt x="7" y="80"/>
                      <a:pt x="7" y="80"/>
                    </a:cubicBezTo>
                    <a:cubicBezTo>
                      <a:pt x="5" y="86"/>
                      <a:pt x="17" y="90"/>
                      <a:pt x="7" y="95"/>
                    </a:cubicBezTo>
                    <a:cubicBezTo>
                      <a:pt x="11" y="97"/>
                      <a:pt x="11" y="97"/>
                      <a:pt x="11" y="97"/>
                    </a:cubicBezTo>
                    <a:cubicBezTo>
                      <a:pt x="9" y="96"/>
                      <a:pt x="4" y="98"/>
                      <a:pt x="1" y="96"/>
                    </a:cubicBezTo>
                    <a:cubicBezTo>
                      <a:pt x="3" y="98"/>
                      <a:pt x="1" y="99"/>
                      <a:pt x="3" y="101"/>
                    </a:cubicBezTo>
                    <a:cubicBezTo>
                      <a:pt x="5" y="98"/>
                      <a:pt x="5" y="98"/>
                      <a:pt x="5" y="98"/>
                    </a:cubicBezTo>
                    <a:cubicBezTo>
                      <a:pt x="8" y="100"/>
                      <a:pt x="6" y="102"/>
                      <a:pt x="3" y="103"/>
                    </a:cubicBezTo>
                    <a:cubicBezTo>
                      <a:pt x="7" y="107"/>
                      <a:pt x="11" y="101"/>
                      <a:pt x="14" y="100"/>
                    </a:cubicBezTo>
                    <a:cubicBezTo>
                      <a:pt x="6" y="94"/>
                      <a:pt x="22" y="94"/>
                      <a:pt x="19" y="88"/>
                    </a:cubicBezTo>
                    <a:cubicBezTo>
                      <a:pt x="16" y="84"/>
                      <a:pt x="15" y="88"/>
                      <a:pt x="13" y="8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20" name="Freeform 916">
                <a:extLst>
                  <a:ext uri="{FF2B5EF4-FFF2-40B4-BE49-F238E27FC236}">
                    <a16:creationId xmlns:a16="http://schemas.microsoft.com/office/drawing/2014/main" id="{B06474A9-3779-467D-82B7-2DFE17EAEA30}"/>
                  </a:ext>
                </a:extLst>
              </p:cNvPr>
              <p:cNvSpPr>
                <a:spLocks/>
              </p:cNvSpPr>
              <p:nvPr/>
            </p:nvSpPr>
            <p:spPr bwMode="auto">
              <a:xfrm>
                <a:off x="3750" y="2983"/>
                <a:ext cx="1" cy="1"/>
              </a:xfrm>
              <a:custGeom>
                <a:avLst/>
                <a:gdLst>
                  <a:gd name="T0" fmla="*/ 0 w 1"/>
                  <a:gd name="T1" fmla="*/ 0 h 1"/>
                  <a:gd name="T2" fmla="*/ 1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21" name="Freeform 917">
                <a:extLst>
                  <a:ext uri="{FF2B5EF4-FFF2-40B4-BE49-F238E27FC236}">
                    <a16:creationId xmlns:a16="http://schemas.microsoft.com/office/drawing/2014/main" id="{48C1D129-739F-4413-BB19-3617E181C260}"/>
                  </a:ext>
                </a:extLst>
              </p:cNvPr>
              <p:cNvSpPr>
                <a:spLocks/>
              </p:cNvSpPr>
              <p:nvPr/>
            </p:nvSpPr>
            <p:spPr bwMode="auto">
              <a:xfrm>
                <a:off x="3757" y="2899"/>
                <a:ext cx="1" cy="3"/>
              </a:xfrm>
              <a:custGeom>
                <a:avLst/>
                <a:gdLst>
                  <a:gd name="T0" fmla="*/ 1 w 1"/>
                  <a:gd name="T1" fmla="*/ 3 h 3"/>
                  <a:gd name="T2" fmla="*/ 1 w 1"/>
                  <a:gd name="T3" fmla="*/ 1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3"/>
                    </a:moveTo>
                    <a:cubicBezTo>
                      <a:pt x="1" y="1"/>
                      <a:pt x="1" y="1"/>
                      <a:pt x="1" y="1"/>
                    </a:cubicBezTo>
                    <a:cubicBezTo>
                      <a:pt x="0"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22" name="Rectangle 918">
                <a:extLst>
                  <a:ext uri="{FF2B5EF4-FFF2-40B4-BE49-F238E27FC236}">
                    <a16:creationId xmlns:a16="http://schemas.microsoft.com/office/drawing/2014/main" id="{373956C1-3577-4EA9-9B90-2D95D79D5836}"/>
                  </a:ext>
                </a:extLst>
              </p:cNvPr>
              <p:cNvSpPr>
                <a:spLocks noChangeArrowheads="1"/>
              </p:cNvSpPr>
              <p:nvPr/>
            </p:nvSpPr>
            <p:spPr bwMode="auto">
              <a:xfrm>
                <a:off x="3753" y="2990"/>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423" name="Freeform 919">
                <a:extLst>
                  <a:ext uri="{FF2B5EF4-FFF2-40B4-BE49-F238E27FC236}">
                    <a16:creationId xmlns:a16="http://schemas.microsoft.com/office/drawing/2014/main" id="{1704AB21-79C8-4CEC-A444-1BEC8E0786F2}"/>
                  </a:ext>
                </a:extLst>
              </p:cNvPr>
              <p:cNvSpPr>
                <a:spLocks/>
              </p:cNvSpPr>
              <p:nvPr/>
            </p:nvSpPr>
            <p:spPr bwMode="auto">
              <a:xfrm>
                <a:off x="3761" y="2991"/>
                <a:ext cx="2" cy="1"/>
              </a:xfrm>
              <a:custGeom>
                <a:avLst/>
                <a:gdLst>
                  <a:gd name="T0" fmla="*/ 2 w 2"/>
                  <a:gd name="T1" fmla="*/ 1 h 1"/>
                  <a:gd name="T2" fmla="*/ 2 w 2"/>
                  <a:gd name="T3" fmla="*/ 0 h 1"/>
                  <a:gd name="T4" fmla="*/ 0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24" name="Freeform 920">
                <a:extLst>
                  <a:ext uri="{FF2B5EF4-FFF2-40B4-BE49-F238E27FC236}">
                    <a16:creationId xmlns:a16="http://schemas.microsoft.com/office/drawing/2014/main" id="{6AC2DEED-8853-47C6-9CE9-CAF380765E1A}"/>
                  </a:ext>
                </a:extLst>
              </p:cNvPr>
              <p:cNvSpPr>
                <a:spLocks/>
              </p:cNvSpPr>
              <p:nvPr/>
            </p:nvSpPr>
            <p:spPr bwMode="auto">
              <a:xfrm>
                <a:off x="3761" y="2887"/>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25" name="Freeform 921">
                <a:extLst>
                  <a:ext uri="{FF2B5EF4-FFF2-40B4-BE49-F238E27FC236}">
                    <a16:creationId xmlns:a16="http://schemas.microsoft.com/office/drawing/2014/main" id="{4FD64245-03B4-40D0-AF2E-7DE81CBD7DB7}"/>
                  </a:ext>
                </a:extLst>
              </p:cNvPr>
              <p:cNvSpPr>
                <a:spLocks/>
              </p:cNvSpPr>
              <p:nvPr/>
            </p:nvSpPr>
            <p:spPr bwMode="auto">
              <a:xfrm>
                <a:off x="3763" y="2847"/>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26" name="Freeform 922">
                <a:extLst>
                  <a:ext uri="{FF2B5EF4-FFF2-40B4-BE49-F238E27FC236}">
                    <a16:creationId xmlns:a16="http://schemas.microsoft.com/office/drawing/2014/main" id="{47885CC9-4DEA-42FE-BAF8-58D812A9427C}"/>
                  </a:ext>
                </a:extLst>
              </p:cNvPr>
              <p:cNvSpPr>
                <a:spLocks/>
              </p:cNvSpPr>
              <p:nvPr/>
            </p:nvSpPr>
            <p:spPr bwMode="auto">
              <a:xfrm>
                <a:off x="3737" y="2741"/>
                <a:ext cx="30" cy="157"/>
              </a:xfrm>
              <a:custGeom>
                <a:avLst/>
                <a:gdLst>
                  <a:gd name="T0" fmla="*/ 9 w 35"/>
                  <a:gd name="T1" fmla="*/ 3 h 183"/>
                  <a:gd name="T2" fmla="*/ 6 w 35"/>
                  <a:gd name="T3" fmla="*/ 3 h 183"/>
                  <a:gd name="T4" fmla="*/ 3 w 35"/>
                  <a:gd name="T5" fmla="*/ 6 h 183"/>
                  <a:gd name="T6" fmla="*/ 6 w 35"/>
                  <a:gd name="T7" fmla="*/ 10 h 183"/>
                  <a:gd name="T8" fmla="*/ 7 w 35"/>
                  <a:gd name="T9" fmla="*/ 21 h 183"/>
                  <a:gd name="T10" fmla="*/ 6 w 35"/>
                  <a:gd name="T11" fmla="*/ 28 h 183"/>
                  <a:gd name="T12" fmla="*/ 9 w 35"/>
                  <a:gd name="T13" fmla="*/ 39 h 183"/>
                  <a:gd name="T14" fmla="*/ 8 w 35"/>
                  <a:gd name="T15" fmla="*/ 40 h 183"/>
                  <a:gd name="T16" fmla="*/ 7 w 35"/>
                  <a:gd name="T17" fmla="*/ 46 h 183"/>
                  <a:gd name="T18" fmla="*/ 13 w 35"/>
                  <a:gd name="T19" fmla="*/ 48 h 183"/>
                  <a:gd name="T20" fmla="*/ 13 w 35"/>
                  <a:gd name="T21" fmla="*/ 53 h 183"/>
                  <a:gd name="T22" fmla="*/ 11 w 35"/>
                  <a:gd name="T23" fmla="*/ 57 h 183"/>
                  <a:gd name="T24" fmla="*/ 11 w 35"/>
                  <a:gd name="T25" fmla="*/ 63 h 183"/>
                  <a:gd name="T26" fmla="*/ 10 w 35"/>
                  <a:gd name="T27" fmla="*/ 70 h 183"/>
                  <a:gd name="T28" fmla="*/ 11 w 35"/>
                  <a:gd name="T29" fmla="*/ 75 h 183"/>
                  <a:gd name="T30" fmla="*/ 13 w 35"/>
                  <a:gd name="T31" fmla="*/ 81 h 183"/>
                  <a:gd name="T32" fmla="*/ 11 w 35"/>
                  <a:gd name="T33" fmla="*/ 82 h 183"/>
                  <a:gd name="T34" fmla="*/ 12 w 35"/>
                  <a:gd name="T35" fmla="*/ 86 h 183"/>
                  <a:gd name="T36" fmla="*/ 11 w 35"/>
                  <a:gd name="T37" fmla="*/ 100 h 183"/>
                  <a:gd name="T38" fmla="*/ 13 w 35"/>
                  <a:gd name="T39" fmla="*/ 92 h 183"/>
                  <a:gd name="T40" fmla="*/ 11 w 35"/>
                  <a:gd name="T41" fmla="*/ 91 h 183"/>
                  <a:gd name="T42" fmla="*/ 17 w 35"/>
                  <a:gd name="T43" fmla="*/ 89 h 183"/>
                  <a:gd name="T44" fmla="*/ 18 w 35"/>
                  <a:gd name="T45" fmla="*/ 87 h 183"/>
                  <a:gd name="T46" fmla="*/ 17 w 35"/>
                  <a:gd name="T47" fmla="*/ 82 h 183"/>
                  <a:gd name="T48" fmla="*/ 18 w 35"/>
                  <a:gd name="T49" fmla="*/ 78 h 183"/>
                  <a:gd name="T50" fmla="*/ 18 w 35"/>
                  <a:gd name="T51" fmla="*/ 72 h 183"/>
                  <a:gd name="T52" fmla="*/ 16 w 35"/>
                  <a:gd name="T53" fmla="*/ 67 h 183"/>
                  <a:gd name="T54" fmla="*/ 17 w 35"/>
                  <a:gd name="T55" fmla="*/ 67 h 183"/>
                  <a:gd name="T56" fmla="*/ 17 w 35"/>
                  <a:gd name="T57" fmla="*/ 64 h 183"/>
                  <a:gd name="T58" fmla="*/ 16 w 35"/>
                  <a:gd name="T59" fmla="*/ 60 h 183"/>
                  <a:gd name="T60" fmla="*/ 15 w 35"/>
                  <a:gd name="T61" fmla="*/ 56 h 183"/>
                  <a:gd name="T62" fmla="*/ 17 w 35"/>
                  <a:gd name="T63" fmla="*/ 55 h 183"/>
                  <a:gd name="T64" fmla="*/ 17 w 35"/>
                  <a:gd name="T65" fmla="*/ 49 h 183"/>
                  <a:gd name="T66" fmla="*/ 14 w 35"/>
                  <a:gd name="T67" fmla="*/ 47 h 183"/>
                  <a:gd name="T68" fmla="*/ 13 w 35"/>
                  <a:gd name="T69" fmla="*/ 40 h 183"/>
                  <a:gd name="T70" fmla="*/ 11 w 35"/>
                  <a:gd name="T71" fmla="*/ 32 h 183"/>
                  <a:gd name="T72" fmla="*/ 12 w 35"/>
                  <a:gd name="T73" fmla="*/ 28 h 183"/>
                  <a:gd name="T74" fmla="*/ 11 w 35"/>
                  <a:gd name="T75" fmla="*/ 18 h 183"/>
                  <a:gd name="T76" fmla="*/ 8 w 35"/>
                  <a:gd name="T77" fmla="*/ 23 h 183"/>
                  <a:gd name="T78" fmla="*/ 13 w 35"/>
                  <a:gd name="T79" fmla="*/ 17 h 1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 h="183">
                    <a:moveTo>
                      <a:pt x="23" y="15"/>
                    </a:moveTo>
                    <a:cubicBezTo>
                      <a:pt x="22" y="12"/>
                      <a:pt x="20" y="8"/>
                      <a:pt x="17" y="6"/>
                    </a:cubicBezTo>
                    <a:cubicBezTo>
                      <a:pt x="19" y="6"/>
                      <a:pt x="19" y="6"/>
                      <a:pt x="19" y="6"/>
                    </a:cubicBezTo>
                    <a:cubicBezTo>
                      <a:pt x="18" y="5"/>
                      <a:pt x="14" y="0"/>
                      <a:pt x="10" y="3"/>
                    </a:cubicBezTo>
                    <a:cubicBezTo>
                      <a:pt x="12" y="4"/>
                      <a:pt x="12" y="4"/>
                      <a:pt x="12" y="4"/>
                    </a:cubicBezTo>
                    <a:cubicBezTo>
                      <a:pt x="15" y="8"/>
                      <a:pt x="8" y="7"/>
                      <a:pt x="7" y="10"/>
                    </a:cubicBezTo>
                    <a:cubicBezTo>
                      <a:pt x="8" y="13"/>
                      <a:pt x="17" y="15"/>
                      <a:pt x="15" y="18"/>
                    </a:cubicBezTo>
                    <a:cubicBezTo>
                      <a:pt x="15" y="20"/>
                      <a:pt x="13" y="19"/>
                      <a:pt x="11" y="19"/>
                    </a:cubicBezTo>
                    <a:cubicBezTo>
                      <a:pt x="10" y="22"/>
                      <a:pt x="17" y="23"/>
                      <a:pt x="18" y="25"/>
                    </a:cubicBezTo>
                    <a:cubicBezTo>
                      <a:pt x="0" y="27"/>
                      <a:pt x="23" y="35"/>
                      <a:pt x="12" y="40"/>
                    </a:cubicBezTo>
                    <a:cubicBezTo>
                      <a:pt x="13" y="43"/>
                      <a:pt x="12" y="47"/>
                      <a:pt x="15" y="51"/>
                    </a:cubicBezTo>
                    <a:cubicBezTo>
                      <a:pt x="11" y="49"/>
                      <a:pt x="15" y="54"/>
                      <a:pt x="10" y="53"/>
                    </a:cubicBezTo>
                    <a:cubicBezTo>
                      <a:pt x="20" y="54"/>
                      <a:pt x="6" y="64"/>
                      <a:pt x="19" y="65"/>
                    </a:cubicBezTo>
                    <a:cubicBezTo>
                      <a:pt x="15" y="70"/>
                      <a:pt x="20" y="65"/>
                      <a:pt x="17" y="71"/>
                    </a:cubicBezTo>
                    <a:cubicBezTo>
                      <a:pt x="15" y="71"/>
                      <a:pt x="15" y="70"/>
                      <a:pt x="15" y="69"/>
                    </a:cubicBezTo>
                    <a:cubicBezTo>
                      <a:pt x="12" y="72"/>
                      <a:pt x="21" y="73"/>
                      <a:pt x="15" y="75"/>
                    </a:cubicBezTo>
                    <a:cubicBezTo>
                      <a:pt x="14" y="80"/>
                      <a:pt x="18" y="76"/>
                      <a:pt x="22" y="78"/>
                    </a:cubicBezTo>
                    <a:cubicBezTo>
                      <a:pt x="20" y="83"/>
                      <a:pt x="19" y="82"/>
                      <a:pt x="13" y="85"/>
                    </a:cubicBezTo>
                    <a:cubicBezTo>
                      <a:pt x="20" y="85"/>
                      <a:pt x="17" y="88"/>
                      <a:pt x="20" y="90"/>
                    </a:cubicBezTo>
                    <a:cubicBezTo>
                      <a:pt x="20" y="90"/>
                      <a:pt x="21" y="86"/>
                      <a:pt x="24" y="89"/>
                    </a:cubicBezTo>
                    <a:cubicBezTo>
                      <a:pt x="23" y="94"/>
                      <a:pt x="28" y="93"/>
                      <a:pt x="30" y="98"/>
                    </a:cubicBezTo>
                    <a:cubicBezTo>
                      <a:pt x="23" y="101"/>
                      <a:pt x="29" y="93"/>
                      <a:pt x="24" y="98"/>
                    </a:cubicBezTo>
                    <a:cubicBezTo>
                      <a:pt x="21" y="95"/>
                      <a:pt x="21" y="92"/>
                      <a:pt x="16" y="90"/>
                    </a:cubicBezTo>
                    <a:cubicBezTo>
                      <a:pt x="16" y="95"/>
                      <a:pt x="17" y="100"/>
                      <a:pt x="20" y="105"/>
                    </a:cubicBezTo>
                    <a:cubicBezTo>
                      <a:pt x="19" y="108"/>
                      <a:pt x="17" y="104"/>
                      <a:pt x="16" y="106"/>
                    </a:cubicBezTo>
                    <a:cubicBezTo>
                      <a:pt x="13" y="111"/>
                      <a:pt x="23" y="113"/>
                      <a:pt x="20" y="117"/>
                    </a:cubicBezTo>
                    <a:cubicBezTo>
                      <a:pt x="17" y="117"/>
                      <a:pt x="17" y="117"/>
                      <a:pt x="17" y="117"/>
                    </a:cubicBezTo>
                    <a:cubicBezTo>
                      <a:pt x="22" y="119"/>
                      <a:pt x="16" y="125"/>
                      <a:pt x="19" y="130"/>
                    </a:cubicBezTo>
                    <a:cubicBezTo>
                      <a:pt x="20" y="129"/>
                      <a:pt x="22" y="129"/>
                      <a:pt x="23" y="129"/>
                    </a:cubicBezTo>
                    <a:cubicBezTo>
                      <a:pt x="14" y="130"/>
                      <a:pt x="27" y="136"/>
                      <a:pt x="21" y="140"/>
                    </a:cubicBezTo>
                    <a:cubicBezTo>
                      <a:pt x="27" y="140"/>
                      <a:pt x="30" y="144"/>
                      <a:pt x="31" y="147"/>
                    </a:cubicBezTo>
                    <a:cubicBezTo>
                      <a:pt x="29" y="148"/>
                      <a:pt x="27" y="148"/>
                      <a:pt x="25" y="148"/>
                    </a:cubicBezTo>
                    <a:cubicBezTo>
                      <a:pt x="29" y="143"/>
                      <a:pt x="19" y="143"/>
                      <a:pt x="17" y="140"/>
                    </a:cubicBezTo>
                    <a:cubicBezTo>
                      <a:pt x="20" y="143"/>
                      <a:pt x="17" y="148"/>
                      <a:pt x="21" y="150"/>
                    </a:cubicBezTo>
                    <a:cubicBezTo>
                      <a:pt x="16" y="149"/>
                      <a:pt x="16" y="149"/>
                      <a:pt x="16" y="149"/>
                    </a:cubicBezTo>
                    <a:cubicBezTo>
                      <a:pt x="16" y="153"/>
                      <a:pt x="26" y="153"/>
                      <a:pt x="22" y="157"/>
                    </a:cubicBezTo>
                    <a:cubicBezTo>
                      <a:pt x="19" y="157"/>
                      <a:pt x="19" y="157"/>
                      <a:pt x="19" y="157"/>
                    </a:cubicBezTo>
                    <a:cubicBezTo>
                      <a:pt x="20" y="165"/>
                      <a:pt x="14" y="176"/>
                      <a:pt x="21" y="183"/>
                    </a:cubicBezTo>
                    <a:cubicBezTo>
                      <a:pt x="24" y="183"/>
                      <a:pt x="30" y="180"/>
                      <a:pt x="32" y="179"/>
                    </a:cubicBezTo>
                    <a:cubicBezTo>
                      <a:pt x="30" y="175"/>
                      <a:pt x="25" y="173"/>
                      <a:pt x="23" y="170"/>
                    </a:cubicBezTo>
                    <a:cubicBezTo>
                      <a:pt x="28" y="170"/>
                      <a:pt x="28" y="170"/>
                      <a:pt x="28" y="170"/>
                    </a:cubicBezTo>
                    <a:cubicBezTo>
                      <a:pt x="24" y="169"/>
                      <a:pt x="22" y="165"/>
                      <a:pt x="20" y="167"/>
                    </a:cubicBezTo>
                    <a:cubicBezTo>
                      <a:pt x="17" y="165"/>
                      <a:pt x="24" y="165"/>
                      <a:pt x="21" y="162"/>
                    </a:cubicBezTo>
                    <a:cubicBezTo>
                      <a:pt x="26" y="163"/>
                      <a:pt x="27" y="164"/>
                      <a:pt x="31" y="164"/>
                    </a:cubicBezTo>
                    <a:cubicBezTo>
                      <a:pt x="29" y="162"/>
                      <a:pt x="29" y="162"/>
                      <a:pt x="29" y="162"/>
                    </a:cubicBezTo>
                    <a:cubicBezTo>
                      <a:pt x="31" y="163"/>
                      <a:pt x="30" y="160"/>
                      <a:pt x="33" y="161"/>
                    </a:cubicBezTo>
                    <a:cubicBezTo>
                      <a:pt x="26" y="156"/>
                      <a:pt x="35" y="154"/>
                      <a:pt x="32" y="149"/>
                    </a:cubicBezTo>
                    <a:cubicBezTo>
                      <a:pt x="31" y="152"/>
                      <a:pt x="31" y="152"/>
                      <a:pt x="31" y="152"/>
                    </a:cubicBezTo>
                    <a:cubicBezTo>
                      <a:pt x="28" y="152"/>
                      <a:pt x="28" y="151"/>
                      <a:pt x="28" y="149"/>
                    </a:cubicBezTo>
                    <a:cubicBezTo>
                      <a:pt x="32" y="148"/>
                      <a:pt x="31" y="147"/>
                      <a:pt x="33" y="145"/>
                    </a:cubicBezTo>
                    <a:cubicBezTo>
                      <a:pt x="30" y="142"/>
                      <a:pt x="25" y="141"/>
                      <a:pt x="25" y="138"/>
                    </a:cubicBezTo>
                    <a:cubicBezTo>
                      <a:pt x="31" y="139"/>
                      <a:pt x="28" y="133"/>
                      <a:pt x="33" y="133"/>
                    </a:cubicBezTo>
                    <a:cubicBezTo>
                      <a:pt x="27" y="132"/>
                      <a:pt x="31" y="127"/>
                      <a:pt x="27" y="127"/>
                    </a:cubicBezTo>
                    <a:cubicBezTo>
                      <a:pt x="26" y="125"/>
                      <a:pt x="27" y="123"/>
                      <a:pt x="30" y="123"/>
                    </a:cubicBezTo>
                    <a:cubicBezTo>
                      <a:pt x="31" y="124"/>
                      <a:pt x="31" y="124"/>
                      <a:pt x="31" y="124"/>
                    </a:cubicBezTo>
                    <a:cubicBezTo>
                      <a:pt x="31" y="123"/>
                      <a:pt x="31" y="123"/>
                      <a:pt x="31" y="123"/>
                    </a:cubicBezTo>
                    <a:cubicBezTo>
                      <a:pt x="32" y="123"/>
                      <a:pt x="32" y="123"/>
                      <a:pt x="32" y="123"/>
                    </a:cubicBezTo>
                    <a:cubicBezTo>
                      <a:pt x="32" y="121"/>
                      <a:pt x="28" y="121"/>
                      <a:pt x="31" y="120"/>
                    </a:cubicBezTo>
                    <a:cubicBezTo>
                      <a:pt x="32" y="120"/>
                      <a:pt x="32" y="121"/>
                      <a:pt x="33" y="121"/>
                    </a:cubicBezTo>
                    <a:cubicBezTo>
                      <a:pt x="34" y="118"/>
                      <a:pt x="25" y="115"/>
                      <a:pt x="30" y="112"/>
                    </a:cubicBezTo>
                    <a:cubicBezTo>
                      <a:pt x="27" y="111"/>
                      <a:pt x="27" y="107"/>
                      <a:pt x="21" y="108"/>
                    </a:cubicBezTo>
                    <a:cubicBezTo>
                      <a:pt x="23" y="107"/>
                      <a:pt x="27" y="107"/>
                      <a:pt x="27" y="104"/>
                    </a:cubicBezTo>
                    <a:cubicBezTo>
                      <a:pt x="22" y="102"/>
                      <a:pt x="28" y="100"/>
                      <a:pt x="25" y="98"/>
                    </a:cubicBezTo>
                    <a:cubicBezTo>
                      <a:pt x="30" y="101"/>
                      <a:pt x="26" y="98"/>
                      <a:pt x="31" y="101"/>
                    </a:cubicBezTo>
                    <a:cubicBezTo>
                      <a:pt x="33" y="98"/>
                      <a:pt x="27" y="95"/>
                      <a:pt x="28" y="92"/>
                    </a:cubicBezTo>
                    <a:cubicBezTo>
                      <a:pt x="31" y="91"/>
                      <a:pt x="31" y="91"/>
                      <a:pt x="31" y="91"/>
                    </a:cubicBezTo>
                    <a:cubicBezTo>
                      <a:pt x="30" y="89"/>
                      <a:pt x="25" y="88"/>
                      <a:pt x="30" y="87"/>
                    </a:cubicBezTo>
                    <a:cubicBezTo>
                      <a:pt x="26" y="87"/>
                      <a:pt x="26" y="87"/>
                      <a:pt x="26" y="87"/>
                    </a:cubicBezTo>
                    <a:cubicBezTo>
                      <a:pt x="28" y="84"/>
                      <a:pt x="27" y="81"/>
                      <a:pt x="30" y="78"/>
                    </a:cubicBezTo>
                    <a:cubicBezTo>
                      <a:pt x="24" y="75"/>
                      <a:pt x="24" y="75"/>
                      <a:pt x="24" y="75"/>
                    </a:cubicBezTo>
                    <a:cubicBezTo>
                      <a:pt x="31" y="70"/>
                      <a:pt x="24" y="65"/>
                      <a:pt x="18" y="62"/>
                    </a:cubicBezTo>
                    <a:cubicBezTo>
                      <a:pt x="18" y="60"/>
                      <a:pt x="19" y="58"/>
                      <a:pt x="21" y="58"/>
                    </a:cubicBezTo>
                    <a:cubicBezTo>
                      <a:pt x="23" y="59"/>
                      <a:pt x="23" y="59"/>
                      <a:pt x="23" y="59"/>
                    </a:cubicBezTo>
                    <a:cubicBezTo>
                      <a:pt x="23" y="57"/>
                      <a:pt x="27" y="54"/>
                      <a:pt x="22" y="53"/>
                    </a:cubicBezTo>
                    <a:cubicBezTo>
                      <a:pt x="20" y="50"/>
                      <a:pt x="25" y="51"/>
                      <a:pt x="26" y="49"/>
                    </a:cubicBezTo>
                    <a:cubicBezTo>
                      <a:pt x="18" y="45"/>
                      <a:pt x="32" y="35"/>
                      <a:pt x="20" y="34"/>
                    </a:cubicBezTo>
                    <a:cubicBezTo>
                      <a:pt x="20" y="36"/>
                      <a:pt x="17" y="39"/>
                      <a:pt x="18" y="43"/>
                    </a:cubicBezTo>
                    <a:cubicBezTo>
                      <a:pt x="17" y="42"/>
                      <a:pt x="14" y="43"/>
                      <a:pt x="14" y="42"/>
                    </a:cubicBezTo>
                    <a:cubicBezTo>
                      <a:pt x="13" y="38"/>
                      <a:pt x="18" y="36"/>
                      <a:pt x="16" y="32"/>
                    </a:cubicBezTo>
                    <a:cubicBezTo>
                      <a:pt x="23" y="32"/>
                      <a:pt x="23" y="32"/>
                      <a:pt x="23" y="32"/>
                    </a:cubicBezTo>
                    <a:cubicBezTo>
                      <a:pt x="31" y="26"/>
                      <a:pt x="13" y="20"/>
                      <a:pt x="23"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27" name="Freeform 923">
                <a:extLst>
                  <a:ext uri="{FF2B5EF4-FFF2-40B4-BE49-F238E27FC236}">
                    <a16:creationId xmlns:a16="http://schemas.microsoft.com/office/drawing/2014/main" id="{2E8D8948-B19F-4B48-BB98-5DB20F3A829C}"/>
                  </a:ext>
                </a:extLst>
              </p:cNvPr>
              <p:cNvSpPr>
                <a:spLocks/>
              </p:cNvSpPr>
              <p:nvPr/>
            </p:nvSpPr>
            <p:spPr bwMode="auto">
              <a:xfrm>
                <a:off x="3757" y="2792"/>
                <a:ext cx="4" cy="3"/>
              </a:xfrm>
              <a:custGeom>
                <a:avLst/>
                <a:gdLst>
                  <a:gd name="T0" fmla="*/ 0 w 4"/>
                  <a:gd name="T1" fmla="*/ 3 h 3"/>
                  <a:gd name="T2" fmla="*/ 4 w 4"/>
                  <a:gd name="T3" fmla="*/ 0 h 3"/>
                  <a:gd name="T4" fmla="*/ 1 w 4"/>
                  <a:gd name="T5" fmla="*/ 1 h 3"/>
                  <a:gd name="T6" fmla="*/ 0 w 4"/>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0" y="3"/>
                    </a:moveTo>
                    <a:cubicBezTo>
                      <a:pt x="4" y="0"/>
                      <a:pt x="4" y="0"/>
                      <a:pt x="4" y="0"/>
                    </a:cubicBezTo>
                    <a:cubicBezTo>
                      <a:pt x="1" y="1"/>
                      <a:pt x="1" y="1"/>
                      <a:pt x="1" y="1"/>
                    </a:cubicBezTo>
                    <a:cubicBezTo>
                      <a:pt x="1" y="2"/>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28" name="Freeform 924">
                <a:extLst>
                  <a:ext uri="{FF2B5EF4-FFF2-40B4-BE49-F238E27FC236}">
                    <a16:creationId xmlns:a16="http://schemas.microsoft.com/office/drawing/2014/main" id="{E6A05CED-485F-483A-9A90-0AE9EE684C0C}"/>
                  </a:ext>
                </a:extLst>
              </p:cNvPr>
              <p:cNvSpPr>
                <a:spLocks/>
              </p:cNvSpPr>
              <p:nvPr/>
            </p:nvSpPr>
            <p:spPr bwMode="auto">
              <a:xfrm>
                <a:off x="3756" y="2791"/>
                <a:ext cx="2" cy="2"/>
              </a:xfrm>
              <a:custGeom>
                <a:avLst/>
                <a:gdLst>
                  <a:gd name="T0" fmla="*/ 2 w 2"/>
                  <a:gd name="T1" fmla="*/ 2 h 2"/>
                  <a:gd name="T2" fmla="*/ 0 w 2"/>
                  <a:gd name="T3" fmla="*/ 0 h 2"/>
                  <a:gd name="T4" fmla="*/ 1 w 2"/>
                  <a:gd name="T5" fmla="*/ 2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29" name="Freeform 925">
                <a:extLst>
                  <a:ext uri="{FF2B5EF4-FFF2-40B4-BE49-F238E27FC236}">
                    <a16:creationId xmlns:a16="http://schemas.microsoft.com/office/drawing/2014/main" id="{804B1BAA-1319-4FC4-9C6F-E866D09B7F93}"/>
                  </a:ext>
                </a:extLst>
              </p:cNvPr>
              <p:cNvSpPr>
                <a:spLocks/>
              </p:cNvSpPr>
              <p:nvPr/>
            </p:nvSpPr>
            <p:spPr bwMode="auto">
              <a:xfrm>
                <a:off x="3755" y="2741"/>
                <a:ext cx="1" cy="3"/>
              </a:xfrm>
              <a:custGeom>
                <a:avLst/>
                <a:gdLst>
                  <a:gd name="T0" fmla="*/ 1 w 2"/>
                  <a:gd name="T1" fmla="*/ 3 h 3"/>
                  <a:gd name="T2" fmla="*/ 1 w 2"/>
                  <a:gd name="T3" fmla="*/ 0 h 3"/>
                  <a:gd name="T4" fmla="*/ 1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1" y="3"/>
                    </a:moveTo>
                    <a:cubicBezTo>
                      <a:pt x="1" y="3"/>
                      <a:pt x="2" y="2"/>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30" name="Freeform 926">
                <a:extLst>
                  <a:ext uri="{FF2B5EF4-FFF2-40B4-BE49-F238E27FC236}">
                    <a16:creationId xmlns:a16="http://schemas.microsoft.com/office/drawing/2014/main" id="{6119DB62-C2A3-4447-89C4-A13291E3DE5C}"/>
                  </a:ext>
                </a:extLst>
              </p:cNvPr>
              <p:cNvSpPr>
                <a:spLocks/>
              </p:cNvSpPr>
              <p:nvPr/>
            </p:nvSpPr>
            <p:spPr bwMode="auto">
              <a:xfrm>
                <a:off x="3752" y="2741"/>
                <a:ext cx="1" cy="2"/>
              </a:xfrm>
              <a:custGeom>
                <a:avLst/>
                <a:gdLst>
                  <a:gd name="T0" fmla="*/ 1 w 1"/>
                  <a:gd name="T1" fmla="*/ 0 h 2"/>
                  <a:gd name="T2" fmla="*/ 0 w 1"/>
                  <a:gd name="T3" fmla="*/ 2 h 2"/>
                  <a:gd name="T4" fmla="*/ 1 w 1"/>
                  <a:gd name="T5" fmla="*/ 2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2"/>
                    </a:lnTo>
                    <a:lnTo>
                      <a:pt x="1"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31" name="Freeform 927">
                <a:extLst>
                  <a:ext uri="{FF2B5EF4-FFF2-40B4-BE49-F238E27FC236}">
                    <a16:creationId xmlns:a16="http://schemas.microsoft.com/office/drawing/2014/main" id="{09D2FDCB-4B71-431C-BF94-A0FAEF4DB1EF}"/>
                  </a:ext>
                </a:extLst>
              </p:cNvPr>
              <p:cNvSpPr>
                <a:spLocks/>
              </p:cNvSpPr>
              <p:nvPr/>
            </p:nvSpPr>
            <p:spPr bwMode="auto">
              <a:xfrm>
                <a:off x="3735" y="2659"/>
                <a:ext cx="22" cy="82"/>
              </a:xfrm>
              <a:custGeom>
                <a:avLst/>
                <a:gdLst>
                  <a:gd name="T0" fmla="*/ 7 w 26"/>
                  <a:gd name="T1" fmla="*/ 9 h 96"/>
                  <a:gd name="T2" fmla="*/ 5 w 26"/>
                  <a:gd name="T3" fmla="*/ 7 h 96"/>
                  <a:gd name="T4" fmla="*/ 6 w 26"/>
                  <a:gd name="T5" fmla="*/ 4 h 96"/>
                  <a:gd name="T6" fmla="*/ 3 w 26"/>
                  <a:gd name="T7" fmla="*/ 2 h 96"/>
                  <a:gd name="T8" fmla="*/ 5 w 26"/>
                  <a:gd name="T9" fmla="*/ 26 h 96"/>
                  <a:gd name="T10" fmla="*/ 3 w 26"/>
                  <a:gd name="T11" fmla="*/ 23 h 96"/>
                  <a:gd name="T12" fmla="*/ 6 w 26"/>
                  <a:gd name="T13" fmla="*/ 32 h 96"/>
                  <a:gd name="T14" fmla="*/ 3 w 26"/>
                  <a:gd name="T15" fmla="*/ 32 h 96"/>
                  <a:gd name="T16" fmla="*/ 5 w 26"/>
                  <a:gd name="T17" fmla="*/ 38 h 96"/>
                  <a:gd name="T18" fmla="*/ 6 w 26"/>
                  <a:gd name="T19" fmla="*/ 38 h 96"/>
                  <a:gd name="T20" fmla="*/ 5 w 26"/>
                  <a:gd name="T21" fmla="*/ 39 h 96"/>
                  <a:gd name="T22" fmla="*/ 6 w 26"/>
                  <a:gd name="T23" fmla="*/ 38 h 96"/>
                  <a:gd name="T24" fmla="*/ 6 w 26"/>
                  <a:gd name="T25" fmla="*/ 43 h 96"/>
                  <a:gd name="T26" fmla="*/ 5 w 26"/>
                  <a:gd name="T27" fmla="*/ 42 h 96"/>
                  <a:gd name="T28" fmla="*/ 7 w 26"/>
                  <a:gd name="T29" fmla="*/ 44 h 96"/>
                  <a:gd name="T30" fmla="*/ 5 w 26"/>
                  <a:gd name="T31" fmla="*/ 44 h 96"/>
                  <a:gd name="T32" fmla="*/ 8 w 26"/>
                  <a:gd name="T33" fmla="*/ 51 h 96"/>
                  <a:gd name="T34" fmla="*/ 10 w 26"/>
                  <a:gd name="T35" fmla="*/ 51 h 96"/>
                  <a:gd name="T36" fmla="*/ 8 w 26"/>
                  <a:gd name="T37" fmla="*/ 45 h 96"/>
                  <a:gd name="T38" fmla="*/ 8 w 26"/>
                  <a:gd name="T39" fmla="*/ 45 h 96"/>
                  <a:gd name="T40" fmla="*/ 7 w 26"/>
                  <a:gd name="T41" fmla="*/ 43 h 96"/>
                  <a:gd name="T42" fmla="*/ 10 w 26"/>
                  <a:gd name="T43" fmla="*/ 45 h 96"/>
                  <a:gd name="T44" fmla="*/ 12 w 26"/>
                  <a:gd name="T45" fmla="*/ 38 h 96"/>
                  <a:gd name="T46" fmla="*/ 12 w 26"/>
                  <a:gd name="T47" fmla="*/ 38 h 96"/>
                  <a:gd name="T48" fmla="*/ 11 w 26"/>
                  <a:gd name="T49" fmla="*/ 38 h 96"/>
                  <a:gd name="T50" fmla="*/ 10 w 26"/>
                  <a:gd name="T51" fmla="*/ 38 h 96"/>
                  <a:gd name="T52" fmla="*/ 6 w 26"/>
                  <a:gd name="T53" fmla="*/ 38 h 96"/>
                  <a:gd name="T54" fmla="*/ 6 w 26"/>
                  <a:gd name="T55" fmla="*/ 35 h 96"/>
                  <a:gd name="T56" fmla="*/ 8 w 26"/>
                  <a:gd name="T57" fmla="*/ 37 h 96"/>
                  <a:gd name="T58" fmla="*/ 8 w 26"/>
                  <a:gd name="T59" fmla="*/ 35 h 96"/>
                  <a:gd name="T60" fmla="*/ 11 w 26"/>
                  <a:gd name="T61" fmla="*/ 32 h 96"/>
                  <a:gd name="T62" fmla="*/ 8 w 26"/>
                  <a:gd name="T63" fmla="*/ 32 h 96"/>
                  <a:gd name="T64" fmla="*/ 7 w 26"/>
                  <a:gd name="T65" fmla="*/ 23 h 96"/>
                  <a:gd name="T66" fmla="*/ 9 w 26"/>
                  <a:gd name="T67" fmla="*/ 24 h 96"/>
                  <a:gd name="T68" fmla="*/ 7 w 26"/>
                  <a:gd name="T69" fmla="*/ 23 h 96"/>
                  <a:gd name="T70" fmla="*/ 8 w 26"/>
                  <a:gd name="T71" fmla="*/ 16 h 96"/>
                  <a:gd name="T72" fmla="*/ 7 w 26"/>
                  <a:gd name="T73" fmla="*/ 17 h 96"/>
                  <a:gd name="T74" fmla="*/ 7 w 26"/>
                  <a:gd name="T75" fmla="*/ 11 h 96"/>
                  <a:gd name="T76" fmla="*/ 7 w 26"/>
                  <a:gd name="T77" fmla="*/ 11 h 96"/>
                  <a:gd name="T78" fmla="*/ 3 w 26"/>
                  <a:gd name="T79" fmla="*/ 8 h 96"/>
                  <a:gd name="T80" fmla="*/ 7 w 26"/>
                  <a:gd name="T81" fmla="*/ 9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96">
                    <a:moveTo>
                      <a:pt x="14" y="17"/>
                    </a:moveTo>
                    <a:cubicBezTo>
                      <a:pt x="9" y="12"/>
                      <a:pt x="9" y="12"/>
                      <a:pt x="9" y="12"/>
                    </a:cubicBezTo>
                    <a:cubicBezTo>
                      <a:pt x="11" y="12"/>
                      <a:pt x="8" y="7"/>
                      <a:pt x="12" y="8"/>
                    </a:cubicBezTo>
                    <a:cubicBezTo>
                      <a:pt x="7" y="6"/>
                      <a:pt x="12" y="0"/>
                      <a:pt x="4" y="2"/>
                    </a:cubicBezTo>
                    <a:cubicBezTo>
                      <a:pt x="7" y="15"/>
                      <a:pt x="3" y="33"/>
                      <a:pt x="10" y="48"/>
                    </a:cubicBezTo>
                    <a:cubicBezTo>
                      <a:pt x="7" y="45"/>
                      <a:pt x="7" y="45"/>
                      <a:pt x="7" y="45"/>
                    </a:cubicBezTo>
                    <a:cubicBezTo>
                      <a:pt x="13" y="53"/>
                      <a:pt x="0" y="56"/>
                      <a:pt x="12" y="62"/>
                    </a:cubicBezTo>
                    <a:cubicBezTo>
                      <a:pt x="6" y="61"/>
                      <a:pt x="6" y="61"/>
                      <a:pt x="6" y="61"/>
                    </a:cubicBezTo>
                    <a:cubicBezTo>
                      <a:pt x="4" y="65"/>
                      <a:pt x="15" y="68"/>
                      <a:pt x="9" y="72"/>
                    </a:cubicBezTo>
                    <a:cubicBezTo>
                      <a:pt x="11" y="71"/>
                      <a:pt x="11" y="71"/>
                      <a:pt x="11" y="71"/>
                    </a:cubicBezTo>
                    <a:cubicBezTo>
                      <a:pt x="11" y="72"/>
                      <a:pt x="10" y="73"/>
                      <a:pt x="10" y="74"/>
                    </a:cubicBezTo>
                    <a:cubicBezTo>
                      <a:pt x="11" y="73"/>
                      <a:pt x="11" y="73"/>
                      <a:pt x="11" y="73"/>
                    </a:cubicBezTo>
                    <a:cubicBezTo>
                      <a:pt x="14" y="76"/>
                      <a:pt x="14" y="77"/>
                      <a:pt x="12" y="80"/>
                    </a:cubicBezTo>
                    <a:cubicBezTo>
                      <a:pt x="10" y="80"/>
                      <a:pt x="11" y="79"/>
                      <a:pt x="10" y="78"/>
                    </a:cubicBezTo>
                    <a:cubicBezTo>
                      <a:pt x="8" y="79"/>
                      <a:pt x="13" y="81"/>
                      <a:pt x="13" y="83"/>
                    </a:cubicBezTo>
                    <a:cubicBezTo>
                      <a:pt x="11" y="85"/>
                      <a:pt x="10" y="83"/>
                      <a:pt x="9" y="83"/>
                    </a:cubicBezTo>
                    <a:cubicBezTo>
                      <a:pt x="12" y="89"/>
                      <a:pt x="5" y="92"/>
                      <a:pt x="15" y="96"/>
                    </a:cubicBezTo>
                    <a:cubicBezTo>
                      <a:pt x="17" y="96"/>
                      <a:pt x="18" y="94"/>
                      <a:pt x="19" y="96"/>
                    </a:cubicBezTo>
                    <a:cubicBezTo>
                      <a:pt x="22" y="92"/>
                      <a:pt x="18" y="89"/>
                      <a:pt x="15" y="86"/>
                    </a:cubicBezTo>
                    <a:cubicBezTo>
                      <a:pt x="15" y="86"/>
                      <a:pt x="15" y="86"/>
                      <a:pt x="15" y="86"/>
                    </a:cubicBezTo>
                    <a:cubicBezTo>
                      <a:pt x="6" y="84"/>
                      <a:pt x="17" y="84"/>
                      <a:pt x="13" y="80"/>
                    </a:cubicBezTo>
                    <a:cubicBezTo>
                      <a:pt x="17" y="81"/>
                      <a:pt x="17" y="83"/>
                      <a:pt x="19" y="84"/>
                    </a:cubicBezTo>
                    <a:cubicBezTo>
                      <a:pt x="26" y="78"/>
                      <a:pt x="14" y="76"/>
                      <a:pt x="23" y="73"/>
                    </a:cubicBezTo>
                    <a:cubicBezTo>
                      <a:pt x="23" y="73"/>
                      <a:pt x="23" y="73"/>
                      <a:pt x="23" y="73"/>
                    </a:cubicBezTo>
                    <a:cubicBezTo>
                      <a:pt x="24" y="72"/>
                      <a:pt x="22" y="71"/>
                      <a:pt x="21" y="70"/>
                    </a:cubicBezTo>
                    <a:cubicBezTo>
                      <a:pt x="20" y="70"/>
                      <a:pt x="20" y="71"/>
                      <a:pt x="19" y="72"/>
                    </a:cubicBezTo>
                    <a:cubicBezTo>
                      <a:pt x="18" y="71"/>
                      <a:pt x="14" y="70"/>
                      <a:pt x="12" y="70"/>
                    </a:cubicBezTo>
                    <a:cubicBezTo>
                      <a:pt x="16" y="69"/>
                      <a:pt x="10" y="68"/>
                      <a:pt x="12" y="66"/>
                    </a:cubicBezTo>
                    <a:cubicBezTo>
                      <a:pt x="16" y="65"/>
                      <a:pt x="15" y="68"/>
                      <a:pt x="17" y="69"/>
                    </a:cubicBezTo>
                    <a:cubicBezTo>
                      <a:pt x="15" y="66"/>
                      <a:pt x="15" y="66"/>
                      <a:pt x="15" y="66"/>
                    </a:cubicBezTo>
                    <a:cubicBezTo>
                      <a:pt x="15" y="64"/>
                      <a:pt x="19" y="64"/>
                      <a:pt x="21" y="62"/>
                    </a:cubicBezTo>
                    <a:cubicBezTo>
                      <a:pt x="18" y="60"/>
                      <a:pt x="19" y="64"/>
                      <a:pt x="15" y="62"/>
                    </a:cubicBezTo>
                    <a:cubicBezTo>
                      <a:pt x="20" y="59"/>
                      <a:pt x="18" y="49"/>
                      <a:pt x="14" y="44"/>
                    </a:cubicBezTo>
                    <a:cubicBezTo>
                      <a:pt x="15" y="45"/>
                      <a:pt x="18" y="44"/>
                      <a:pt x="18" y="46"/>
                    </a:cubicBezTo>
                    <a:cubicBezTo>
                      <a:pt x="19" y="45"/>
                      <a:pt x="17" y="43"/>
                      <a:pt x="14" y="43"/>
                    </a:cubicBezTo>
                    <a:cubicBezTo>
                      <a:pt x="11" y="39"/>
                      <a:pt x="13" y="35"/>
                      <a:pt x="16" y="31"/>
                    </a:cubicBezTo>
                    <a:cubicBezTo>
                      <a:pt x="13" y="32"/>
                      <a:pt x="13" y="32"/>
                      <a:pt x="13" y="32"/>
                    </a:cubicBezTo>
                    <a:cubicBezTo>
                      <a:pt x="8" y="30"/>
                      <a:pt x="16" y="25"/>
                      <a:pt x="13" y="20"/>
                    </a:cubicBezTo>
                    <a:cubicBezTo>
                      <a:pt x="13" y="20"/>
                      <a:pt x="13" y="20"/>
                      <a:pt x="13" y="20"/>
                    </a:cubicBezTo>
                    <a:cubicBezTo>
                      <a:pt x="12" y="19"/>
                      <a:pt x="5" y="18"/>
                      <a:pt x="7" y="15"/>
                    </a:cubicBezTo>
                    <a:cubicBezTo>
                      <a:pt x="10" y="15"/>
                      <a:pt x="10" y="17"/>
                      <a:pt x="1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32" name="Freeform 928">
                <a:extLst>
                  <a:ext uri="{FF2B5EF4-FFF2-40B4-BE49-F238E27FC236}">
                    <a16:creationId xmlns:a16="http://schemas.microsoft.com/office/drawing/2014/main" id="{0275C42D-6C89-47A7-8BB1-E496CA4F49DE}"/>
                  </a:ext>
                </a:extLst>
              </p:cNvPr>
              <p:cNvSpPr>
                <a:spLocks/>
              </p:cNvSpPr>
              <p:nvPr/>
            </p:nvSpPr>
            <p:spPr bwMode="auto">
              <a:xfrm>
                <a:off x="3738" y="2656"/>
                <a:ext cx="7" cy="4"/>
              </a:xfrm>
              <a:custGeom>
                <a:avLst/>
                <a:gdLst>
                  <a:gd name="T0" fmla="*/ 2 w 9"/>
                  <a:gd name="T1" fmla="*/ 2 h 4"/>
                  <a:gd name="T2" fmla="*/ 3 w 9"/>
                  <a:gd name="T3" fmla="*/ 4 h 4"/>
                  <a:gd name="T4" fmla="*/ 1 w 9"/>
                  <a:gd name="T5" fmla="*/ 0 h 4"/>
                  <a:gd name="T6" fmla="*/ 2 w 9"/>
                  <a:gd name="T7" fmla="*/ 3 h 4"/>
                  <a:gd name="T8" fmla="*/ 2 w 9"/>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4" y="2"/>
                    </a:moveTo>
                    <a:cubicBezTo>
                      <a:pt x="8" y="4"/>
                      <a:pt x="8" y="4"/>
                      <a:pt x="8" y="4"/>
                    </a:cubicBezTo>
                    <a:cubicBezTo>
                      <a:pt x="9" y="2"/>
                      <a:pt x="3" y="0"/>
                      <a:pt x="1" y="0"/>
                    </a:cubicBezTo>
                    <a:cubicBezTo>
                      <a:pt x="1" y="2"/>
                      <a:pt x="0" y="3"/>
                      <a:pt x="2" y="3"/>
                    </a:cubicBezTo>
                    <a:cubicBezTo>
                      <a:pt x="3" y="3"/>
                      <a:pt x="4" y="3"/>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33" name="Freeform 929">
                <a:extLst>
                  <a:ext uri="{FF2B5EF4-FFF2-40B4-BE49-F238E27FC236}">
                    <a16:creationId xmlns:a16="http://schemas.microsoft.com/office/drawing/2014/main" id="{623A735C-5322-4689-8250-E2E0A195F376}"/>
                  </a:ext>
                </a:extLst>
              </p:cNvPr>
              <p:cNvSpPr>
                <a:spLocks/>
              </p:cNvSpPr>
              <p:nvPr/>
            </p:nvSpPr>
            <p:spPr bwMode="auto">
              <a:xfrm>
                <a:off x="3731" y="2615"/>
                <a:ext cx="17" cy="42"/>
              </a:xfrm>
              <a:custGeom>
                <a:avLst/>
                <a:gdLst>
                  <a:gd name="T0" fmla="*/ 6 w 20"/>
                  <a:gd name="T1" fmla="*/ 9 h 49"/>
                  <a:gd name="T2" fmla="*/ 3 w 20"/>
                  <a:gd name="T3" fmla="*/ 9 h 49"/>
                  <a:gd name="T4" fmla="*/ 3 w 20"/>
                  <a:gd name="T5" fmla="*/ 19 h 49"/>
                  <a:gd name="T6" fmla="*/ 7 w 20"/>
                  <a:gd name="T7" fmla="*/ 22 h 49"/>
                  <a:gd name="T8" fmla="*/ 4 w 20"/>
                  <a:gd name="T9" fmla="*/ 23 h 49"/>
                  <a:gd name="T10" fmla="*/ 7 w 20"/>
                  <a:gd name="T11" fmla="*/ 25 h 49"/>
                  <a:gd name="T12" fmla="*/ 6 w 20"/>
                  <a:gd name="T13" fmla="*/ 24 h 49"/>
                  <a:gd name="T14" fmla="*/ 8 w 20"/>
                  <a:gd name="T15" fmla="*/ 24 h 49"/>
                  <a:gd name="T16" fmla="*/ 7 w 20"/>
                  <a:gd name="T17" fmla="*/ 22 h 49"/>
                  <a:gd name="T18" fmla="*/ 9 w 20"/>
                  <a:gd name="T19" fmla="*/ 23 h 49"/>
                  <a:gd name="T20" fmla="*/ 6 w 20"/>
                  <a:gd name="T21" fmla="*/ 18 h 49"/>
                  <a:gd name="T22" fmla="*/ 8 w 20"/>
                  <a:gd name="T23" fmla="*/ 18 h 49"/>
                  <a:gd name="T24" fmla="*/ 9 w 20"/>
                  <a:gd name="T25" fmla="*/ 13 h 49"/>
                  <a:gd name="T26" fmla="*/ 8 w 20"/>
                  <a:gd name="T27" fmla="*/ 14 h 49"/>
                  <a:gd name="T28" fmla="*/ 6 w 20"/>
                  <a:gd name="T29" fmla="*/ 15 h 49"/>
                  <a:gd name="T30" fmla="*/ 9 w 20"/>
                  <a:gd name="T31" fmla="*/ 13 h 49"/>
                  <a:gd name="T32" fmla="*/ 8 w 20"/>
                  <a:gd name="T33" fmla="*/ 4 h 49"/>
                  <a:gd name="T34" fmla="*/ 3 w 20"/>
                  <a:gd name="T35" fmla="*/ 3 h 49"/>
                  <a:gd name="T36" fmla="*/ 7 w 20"/>
                  <a:gd name="T37" fmla="*/ 3 h 49"/>
                  <a:gd name="T38" fmla="*/ 7 w 20"/>
                  <a:gd name="T39" fmla="*/ 3 h 49"/>
                  <a:gd name="T40" fmla="*/ 3 w 20"/>
                  <a:gd name="T41" fmla="*/ 0 h 49"/>
                  <a:gd name="T42" fmla="*/ 6 w 20"/>
                  <a:gd name="T43" fmla="*/ 9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49">
                    <a:moveTo>
                      <a:pt x="10" y="17"/>
                    </a:moveTo>
                    <a:cubicBezTo>
                      <a:pt x="10" y="17"/>
                      <a:pt x="8" y="17"/>
                      <a:pt x="7" y="17"/>
                    </a:cubicBezTo>
                    <a:cubicBezTo>
                      <a:pt x="7" y="24"/>
                      <a:pt x="9" y="32"/>
                      <a:pt x="6" y="35"/>
                    </a:cubicBezTo>
                    <a:cubicBezTo>
                      <a:pt x="5" y="37"/>
                      <a:pt x="11" y="38"/>
                      <a:pt x="12" y="41"/>
                    </a:cubicBezTo>
                    <a:cubicBezTo>
                      <a:pt x="8" y="42"/>
                      <a:pt x="8" y="42"/>
                      <a:pt x="8" y="42"/>
                    </a:cubicBezTo>
                    <a:cubicBezTo>
                      <a:pt x="11" y="44"/>
                      <a:pt x="7" y="49"/>
                      <a:pt x="13" y="47"/>
                    </a:cubicBezTo>
                    <a:cubicBezTo>
                      <a:pt x="14" y="47"/>
                      <a:pt x="10" y="46"/>
                      <a:pt x="11" y="44"/>
                    </a:cubicBezTo>
                    <a:cubicBezTo>
                      <a:pt x="14" y="44"/>
                      <a:pt x="14" y="44"/>
                      <a:pt x="14" y="44"/>
                    </a:cubicBezTo>
                    <a:cubicBezTo>
                      <a:pt x="13" y="41"/>
                      <a:pt x="13" y="41"/>
                      <a:pt x="13" y="41"/>
                    </a:cubicBezTo>
                    <a:cubicBezTo>
                      <a:pt x="16" y="42"/>
                      <a:pt x="16" y="42"/>
                      <a:pt x="16" y="42"/>
                    </a:cubicBezTo>
                    <a:cubicBezTo>
                      <a:pt x="20" y="38"/>
                      <a:pt x="7" y="39"/>
                      <a:pt x="10" y="34"/>
                    </a:cubicBezTo>
                    <a:cubicBezTo>
                      <a:pt x="15" y="34"/>
                      <a:pt x="15" y="34"/>
                      <a:pt x="15" y="34"/>
                    </a:cubicBezTo>
                    <a:cubicBezTo>
                      <a:pt x="16" y="30"/>
                      <a:pt x="14" y="29"/>
                      <a:pt x="17" y="25"/>
                    </a:cubicBezTo>
                    <a:cubicBezTo>
                      <a:pt x="17" y="25"/>
                      <a:pt x="14" y="25"/>
                      <a:pt x="15" y="26"/>
                    </a:cubicBezTo>
                    <a:cubicBezTo>
                      <a:pt x="15" y="27"/>
                      <a:pt x="13" y="27"/>
                      <a:pt x="11" y="27"/>
                    </a:cubicBezTo>
                    <a:cubicBezTo>
                      <a:pt x="6" y="22"/>
                      <a:pt x="15" y="28"/>
                      <a:pt x="17" y="24"/>
                    </a:cubicBezTo>
                    <a:cubicBezTo>
                      <a:pt x="13" y="19"/>
                      <a:pt x="9" y="11"/>
                      <a:pt x="14" y="8"/>
                    </a:cubicBezTo>
                    <a:cubicBezTo>
                      <a:pt x="10" y="10"/>
                      <a:pt x="7" y="7"/>
                      <a:pt x="7" y="5"/>
                    </a:cubicBezTo>
                    <a:cubicBezTo>
                      <a:pt x="9" y="3"/>
                      <a:pt x="10" y="5"/>
                      <a:pt x="12" y="6"/>
                    </a:cubicBezTo>
                    <a:cubicBezTo>
                      <a:pt x="13" y="5"/>
                      <a:pt x="14" y="4"/>
                      <a:pt x="13" y="3"/>
                    </a:cubicBezTo>
                    <a:cubicBezTo>
                      <a:pt x="10" y="4"/>
                      <a:pt x="6" y="3"/>
                      <a:pt x="4" y="0"/>
                    </a:cubicBezTo>
                    <a:cubicBezTo>
                      <a:pt x="0" y="6"/>
                      <a:pt x="11" y="11"/>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34" name="Freeform 930">
                <a:extLst>
                  <a:ext uri="{FF2B5EF4-FFF2-40B4-BE49-F238E27FC236}">
                    <a16:creationId xmlns:a16="http://schemas.microsoft.com/office/drawing/2014/main" id="{69D7499F-D941-4AF0-87F7-390550E6D25F}"/>
                  </a:ext>
                </a:extLst>
              </p:cNvPr>
              <p:cNvSpPr>
                <a:spLocks/>
              </p:cNvSpPr>
              <p:nvPr/>
            </p:nvSpPr>
            <p:spPr bwMode="auto">
              <a:xfrm>
                <a:off x="3735" y="2627"/>
                <a:ext cx="2" cy="2"/>
              </a:xfrm>
              <a:custGeom>
                <a:avLst/>
                <a:gdLst>
                  <a:gd name="T0" fmla="*/ 0 w 2"/>
                  <a:gd name="T1" fmla="*/ 1 h 2"/>
                  <a:gd name="T2" fmla="*/ 2 w 2"/>
                  <a:gd name="T3" fmla="*/ 2 h 2"/>
                  <a:gd name="T4" fmla="*/ 2 w 2"/>
                  <a:gd name="T5" fmla="*/ 0 h 2"/>
                  <a:gd name="T6" fmla="*/ 0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1"/>
                    </a:moveTo>
                    <a:lnTo>
                      <a:pt x="2" y="2"/>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35" name="Freeform 931">
                <a:extLst>
                  <a:ext uri="{FF2B5EF4-FFF2-40B4-BE49-F238E27FC236}">
                    <a16:creationId xmlns:a16="http://schemas.microsoft.com/office/drawing/2014/main" id="{67DA8ACB-625C-494E-8526-B2142FB8452D}"/>
                  </a:ext>
                </a:extLst>
              </p:cNvPr>
              <p:cNvSpPr>
                <a:spLocks/>
              </p:cNvSpPr>
              <p:nvPr/>
            </p:nvSpPr>
            <p:spPr bwMode="auto">
              <a:xfrm>
                <a:off x="3842" y="3244"/>
                <a:ext cx="3" cy="2"/>
              </a:xfrm>
              <a:custGeom>
                <a:avLst/>
                <a:gdLst>
                  <a:gd name="T0" fmla="*/ 2 w 3"/>
                  <a:gd name="T1" fmla="*/ 2 h 2"/>
                  <a:gd name="T2" fmla="*/ 3 w 3"/>
                  <a:gd name="T3" fmla="*/ 0 h 2"/>
                  <a:gd name="T4" fmla="*/ 0 w 3"/>
                  <a:gd name="T5" fmla="*/ 0 h 2"/>
                  <a:gd name="T6" fmla="*/ 2 w 3"/>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2"/>
                    </a:moveTo>
                    <a:lnTo>
                      <a:pt x="3"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36" name="Freeform 932">
                <a:extLst>
                  <a:ext uri="{FF2B5EF4-FFF2-40B4-BE49-F238E27FC236}">
                    <a16:creationId xmlns:a16="http://schemas.microsoft.com/office/drawing/2014/main" id="{0A63B567-93D2-4C64-A318-1886F39870B0}"/>
                  </a:ext>
                </a:extLst>
              </p:cNvPr>
              <p:cNvSpPr>
                <a:spLocks/>
              </p:cNvSpPr>
              <p:nvPr/>
            </p:nvSpPr>
            <p:spPr bwMode="auto">
              <a:xfrm>
                <a:off x="3840" y="3232"/>
                <a:ext cx="14" cy="11"/>
              </a:xfrm>
              <a:custGeom>
                <a:avLst/>
                <a:gdLst>
                  <a:gd name="T0" fmla="*/ 9 w 16"/>
                  <a:gd name="T1" fmla="*/ 3 h 13"/>
                  <a:gd name="T2" fmla="*/ 8 w 16"/>
                  <a:gd name="T3" fmla="*/ 0 h 13"/>
                  <a:gd name="T4" fmla="*/ 0 w 16"/>
                  <a:gd name="T5" fmla="*/ 4 h 13"/>
                  <a:gd name="T6" fmla="*/ 6 w 16"/>
                  <a:gd name="T7" fmla="*/ 6 h 13"/>
                  <a:gd name="T8" fmla="*/ 4 w 16"/>
                  <a:gd name="T9" fmla="*/ 3 h 13"/>
                  <a:gd name="T10" fmla="*/ 8 w 16"/>
                  <a:gd name="T11" fmla="*/ 5 h 13"/>
                  <a:gd name="T12" fmla="*/ 7 w 16"/>
                  <a:gd name="T13" fmla="*/ 3 h 13"/>
                  <a:gd name="T14" fmla="*/ 9 w 16"/>
                  <a:gd name="T15" fmla="*/ 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3">
                    <a:moveTo>
                      <a:pt x="15" y="3"/>
                    </a:moveTo>
                    <a:cubicBezTo>
                      <a:pt x="13" y="0"/>
                      <a:pt x="13" y="0"/>
                      <a:pt x="13" y="0"/>
                    </a:cubicBezTo>
                    <a:cubicBezTo>
                      <a:pt x="4" y="4"/>
                      <a:pt x="6" y="1"/>
                      <a:pt x="0" y="8"/>
                    </a:cubicBezTo>
                    <a:cubicBezTo>
                      <a:pt x="2" y="10"/>
                      <a:pt x="6" y="13"/>
                      <a:pt x="10" y="12"/>
                    </a:cubicBezTo>
                    <a:cubicBezTo>
                      <a:pt x="9" y="10"/>
                      <a:pt x="5" y="9"/>
                      <a:pt x="6" y="7"/>
                    </a:cubicBezTo>
                    <a:cubicBezTo>
                      <a:pt x="9" y="7"/>
                      <a:pt x="9" y="9"/>
                      <a:pt x="13" y="9"/>
                    </a:cubicBezTo>
                    <a:cubicBezTo>
                      <a:pt x="16" y="5"/>
                      <a:pt x="10" y="8"/>
                      <a:pt x="11" y="4"/>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37" name="Freeform 933">
                <a:extLst>
                  <a:ext uri="{FF2B5EF4-FFF2-40B4-BE49-F238E27FC236}">
                    <a16:creationId xmlns:a16="http://schemas.microsoft.com/office/drawing/2014/main" id="{E59264EB-CD4B-4BB5-9AE4-6ED91C22BFA7}"/>
                  </a:ext>
                </a:extLst>
              </p:cNvPr>
              <p:cNvSpPr>
                <a:spLocks/>
              </p:cNvSpPr>
              <p:nvPr/>
            </p:nvSpPr>
            <p:spPr bwMode="auto">
              <a:xfrm>
                <a:off x="3844" y="3232"/>
                <a:ext cx="5" cy="1"/>
              </a:xfrm>
              <a:custGeom>
                <a:avLst/>
                <a:gdLst>
                  <a:gd name="T0" fmla="*/ 0 w 5"/>
                  <a:gd name="T1" fmla="*/ 1 h 1"/>
                  <a:gd name="T2" fmla="*/ 5 w 5"/>
                  <a:gd name="T3" fmla="*/ 1 h 1"/>
                  <a:gd name="T4" fmla="*/ 0 w 5"/>
                  <a:gd name="T5" fmla="*/ 1 h 1"/>
                  <a:gd name="T6" fmla="*/ 0 60000 65536"/>
                  <a:gd name="T7" fmla="*/ 0 60000 65536"/>
                  <a:gd name="T8" fmla="*/ 0 60000 65536"/>
                </a:gdLst>
                <a:ahLst/>
                <a:cxnLst>
                  <a:cxn ang="T6">
                    <a:pos x="T0" y="T1"/>
                  </a:cxn>
                  <a:cxn ang="T7">
                    <a:pos x="T2" y="T3"/>
                  </a:cxn>
                  <a:cxn ang="T8">
                    <a:pos x="T4" y="T5"/>
                  </a:cxn>
                </a:cxnLst>
                <a:rect l="0" t="0" r="r" b="b"/>
                <a:pathLst>
                  <a:path w="5" h="1">
                    <a:moveTo>
                      <a:pt x="0" y="1"/>
                    </a:moveTo>
                    <a:cubicBezTo>
                      <a:pt x="5" y="1"/>
                      <a:pt x="5" y="1"/>
                      <a:pt x="5" y="1"/>
                    </a:cubicBezTo>
                    <a:cubicBezTo>
                      <a:pt x="3" y="1"/>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38" name="Freeform 934">
                <a:extLst>
                  <a:ext uri="{FF2B5EF4-FFF2-40B4-BE49-F238E27FC236}">
                    <a16:creationId xmlns:a16="http://schemas.microsoft.com/office/drawing/2014/main" id="{D9718B9E-5281-49B3-8ACC-C4C548208F96}"/>
                  </a:ext>
                </a:extLst>
              </p:cNvPr>
              <p:cNvSpPr>
                <a:spLocks/>
              </p:cNvSpPr>
              <p:nvPr/>
            </p:nvSpPr>
            <p:spPr bwMode="auto">
              <a:xfrm>
                <a:off x="3840" y="3229"/>
                <a:ext cx="6" cy="3"/>
              </a:xfrm>
              <a:custGeom>
                <a:avLst/>
                <a:gdLst>
                  <a:gd name="T0" fmla="*/ 3 w 7"/>
                  <a:gd name="T1" fmla="*/ 3 h 3"/>
                  <a:gd name="T2" fmla="*/ 3 w 7"/>
                  <a:gd name="T3" fmla="*/ 1 h 3"/>
                  <a:gd name="T4" fmla="*/ 0 w 7"/>
                  <a:gd name="T5" fmla="*/ 0 h 3"/>
                  <a:gd name="T6" fmla="*/ 3 w 7"/>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3" y="3"/>
                    </a:moveTo>
                    <a:cubicBezTo>
                      <a:pt x="3" y="0"/>
                      <a:pt x="7" y="2"/>
                      <a:pt x="7" y="1"/>
                    </a:cubicBezTo>
                    <a:cubicBezTo>
                      <a:pt x="0" y="0"/>
                      <a:pt x="0" y="0"/>
                      <a:pt x="0" y="0"/>
                    </a:cubicBezTo>
                    <a:lnTo>
                      <a:pt x="3"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39" name="Freeform 935">
                <a:extLst>
                  <a:ext uri="{FF2B5EF4-FFF2-40B4-BE49-F238E27FC236}">
                    <a16:creationId xmlns:a16="http://schemas.microsoft.com/office/drawing/2014/main" id="{947173C0-5C58-4D44-AC74-E17FE477AA12}"/>
                  </a:ext>
                </a:extLst>
              </p:cNvPr>
              <p:cNvSpPr>
                <a:spLocks/>
              </p:cNvSpPr>
              <p:nvPr/>
            </p:nvSpPr>
            <p:spPr bwMode="auto">
              <a:xfrm>
                <a:off x="3840" y="3222"/>
                <a:ext cx="2" cy="1"/>
              </a:xfrm>
              <a:custGeom>
                <a:avLst/>
                <a:gdLst>
                  <a:gd name="T0" fmla="*/ 2 w 2"/>
                  <a:gd name="T1" fmla="*/ 1 h 1"/>
                  <a:gd name="T2" fmla="*/ 1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1" y="0"/>
                      <a:pt x="1"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40" name="Freeform 936">
                <a:extLst>
                  <a:ext uri="{FF2B5EF4-FFF2-40B4-BE49-F238E27FC236}">
                    <a16:creationId xmlns:a16="http://schemas.microsoft.com/office/drawing/2014/main" id="{8A0E226F-1AC6-4F5A-B06A-D59ED67FD1F3}"/>
                  </a:ext>
                </a:extLst>
              </p:cNvPr>
              <p:cNvSpPr>
                <a:spLocks/>
              </p:cNvSpPr>
              <p:nvPr/>
            </p:nvSpPr>
            <p:spPr bwMode="auto">
              <a:xfrm>
                <a:off x="3838" y="3220"/>
                <a:ext cx="12" cy="7"/>
              </a:xfrm>
              <a:custGeom>
                <a:avLst/>
                <a:gdLst>
                  <a:gd name="T0" fmla="*/ 2 w 13"/>
                  <a:gd name="T1" fmla="*/ 0 h 8"/>
                  <a:gd name="T2" fmla="*/ 3 w 13"/>
                  <a:gd name="T3" fmla="*/ 3 h 8"/>
                  <a:gd name="T4" fmla="*/ 3 w 13"/>
                  <a:gd name="T5" fmla="*/ 3 h 8"/>
                  <a:gd name="T6" fmla="*/ 6 w 13"/>
                  <a:gd name="T7" fmla="*/ 4 h 8"/>
                  <a:gd name="T8" fmla="*/ 6 w 13"/>
                  <a:gd name="T9" fmla="*/ 4 h 8"/>
                  <a:gd name="T10" fmla="*/ 9 w 13"/>
                  <a:gd name="T11" fmla="*/ 4 h 8"/>
                  <a:gd name="T12" fmla="*/ 2 w 1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8">
                    <a:moveTo>
                      <a:pt x="2" y="0"/>
                    </a:moveTo>
                    <a:cubicBezTo>
                      <a:pt x="0" y="1"/>
                      <a:pt x="1" y="2"/>
                      <a:pt x="3" y="3"/>
                    </a:cubicBezTo>
                    <a:cubicBezTo>
                      <a:pt x="3" y="3"/>
                      <a:pt x="3" y="3"/>
                      <a:pt x="3" y="3"/>
                    </a:cubicBezTo>
                    <a:cubicBezTo>
                      <a:pt x="5" y="1"/>
                      <a:pt x="10" y="2"/>
                      <a:pt x="9" y="4"/>
                    </a:cubicBezTo>
                    <a:cubicBezTo>
                      <a:pt x="11" y="6"/>
                      <a:pt x="6" y="7"/>
                      <a:pt x="9" y="8"/>
                    </a:cubicBezTo>
                    <a:cubicBezTo>
                      <a:pt x="13" y="5"/>
                      <a:pt x="13" y="5"/>
                      <a:pt x="13" y="5"/>
                    </a:cubicBezTo>
                    <a:cubicBezTo>
                      <a:pt x="11" y="2"/>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41" name="Freeform 937">
                <a:extLst>
                  <a:ext uri="{FF2B5EF4-FFF2-40B4-BE49-F238E27FC236}">
                    <a16:creationId xmlns:a16="http://schemas.microsoft.com/office/drawing/2014/main" id="{4A42815E-E526-4ADE-A7BA-ED0C7C89E655}"/>
                  </a:ext>
                </a:extLst>
              </p:cNvPr>
              <p:cNvSpPr>
                <a:spLocks/>
              </p:cNvSpPr>
              <p:nvPr/>
            </p:nvSpPr>
            <p:spPr bwMode="auto">
              <a:xfrm>
                <a:off x="3842" y="3223"/>
                <a:ext cx="1"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1"/>
                      <a:pt x="0" y="1"/>
                    </a:cubicBezTo>
                    <a:cubicBezTo>
                      <a:pt x="1" y="1"/>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42" name="Freeform 938">
                <a:extLst>
                  <a:ext uri="{FF2B5EF4-FFF2-40B4-BE49-F238E27FC236}">
                    <a16:creationId xmlns:a16="http://schemas.microsoft.com/office/drawing/2014/main" id="{B4565F28-1B91-44C2-B65E-6ECEED347411}"/>
                  </a:ext>
                </a:extLst>
              </p:cNvPr>
              <p:cNvSpPr>
                <a:spLocks/>
              </p:cNvSpPr>
              <p:nvPr/>
            </p:nvSpPr>
            <p:spPr bwMode="auto">
              <a:xfrm>
                <a:off x="3842" y="3228"/>
                <a:ext cx="2" cy="0"/>
              </a:xfrm>
              <a:custGeom>
                <a:avLst/>
                <a:gdLst>
                  <a:gd name="T0" fmla="*/ 0 w 2"/>
                  <a:gd name="T1" fmla="*/ 1 w 2"/>
                  <a:gd name="T2" fmla="*/ 2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1" y="0"/>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43" name="Freeform 939">
                <a:extLst>
                  <a:ext uri="{FF2B5EF4-FFF2-40B4-BE49-F238E27FC236}">
                    <a16:creationId xmlns:a16="http://schemas.microsoft.com/office/drawing/2014/main" id="{A3AE1569-7FF1-444A-AC3D-4DEB7F862703}"/>
                  </a:ext>
                </a:extLst>
              </p:cNvPr>
              <p:cNvSpPr>
                <a:spLocks/>
              </p:cNvSpPr>
              <p:nvPr/>
            </p:nvSpPr>
            <p:spPr bwMode="auto">
              <a:xfrm>
                <a:off x="3838" y="3209"/>
                <a:ext cx="12" cy="9"/>
              </a:xfrm>
              <a:custGeom>
                <a:avLst/>
                <a:gdLst>
                  <a:gd name="T0" fmla="*/ 1 w 13"/>
                  <a:gd name="T1" fmla="*/ 4 h 10"/>
                  <a:gd name="T2" fmla="*/ 6 w 13"/>
                  <a:gd name="T3" fmla="*/ 5 h 10"/>
                  <a:gd name="T4" fmla="*/ 9 w 13"/>
                  <a:gd name="T5" fmla="*/ 4 h 10"/>
                  <a:gd name="T6" fmla="*/ 7 w 13"/>
                  <a:gd name="T7" fmla="*/ 1 h 10"/>
                  <a:gd name="T8" fmla="*/ 1 w 13"/>
                  <a:gd name="T9" fmla="*/ 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1" y="4"/>
                    </a:moveTo>
                    <a:cubicBezTo>
                      <a:pt x="7" y="4"/>
                      <a:pt x="0" y="10"/>
                      <a:pt x="6" y="9"/>
                    </a:cubicBezTo>
                    <a:cubicBezTo>
                      <a:pt x="5" y="6"/>
                      <a:pt x="10" y="4"/>
                      <a:pt x="13" y="4"/>
                    </a:cubicBezTo>
                    <a:cubicBezTo>
                      <a:pt x="11" y="1"/>
                      <a:pt x="11" y="1"/>
                      <a:pt x="11" y="1"/>
                    </a:cubicBezTo>
                    <a:cubicBezTo>
                      <a:pt x="9" y="0"/>
                      <a:pt x="4"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44" name="Freeform 940">
                <a:extLst>
                  <a:ext uri="{FF2B5EF4-FFF2-40B4-BE49-F238E27FC236}">
                    <a16:creationId xmlns:a16="http://schemas.microsoft.com/office/drawing/2014/main" id="{20568603-2BBA-41DE-AA33-E905EAF52D5F}"/>
                  </a:ext>
                </a:extLst>
              </p:cNvPr>
              <p:cNvSpPr>
                <a:spLocks/>
              </p:cNvSpPr>
              <p:nvPr/>
            </p:nvSpPr>
            <p:spPr bwMode="auto">
              <a:xfrm>
                <a:off x="3852" y="3205"/>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45" name="Freeform 941">
                <a:extLst>
                  <a:ext uri="{FF2B5EF4-FFF2-40B4-BE49-F238E27FC236}">
                    <a16:creationId xmlns:a16="http://schemas.microsoft.com/office/drawing/2014/main" id="{5BEF1258-D1B7-47B7-8911-0F9C609E9CB2}"/>
                  </a:ext>
                </a:extLst>
              </p:cNvPr>
              <p:cNvSpPr>
                <a:spLocks/>
              </p:cNvSpPr>
              <p:nvPr/>
            </p:nvSpPr>
            <p:spPr bwMode="auto">
              <a:xfrm>
                <a:off x="3842" y="3192"/>
                <a:ext cx="14" cy="17"/>
              </a:xfrm>
              <a:custGeom>
                <a:avLst/>
                <a:gdLst>
                  <a:gd name="T0" fmla="*/ 1 w 16"/>
                  <a:gd name="T1" fmla="*/ 0 h 19"/>
                  <a:gd name="T2" fmla="*/ 4 w 16"/>
                  <a:gd name="T3" fmla="*/ 4 h 19"/>
                  <a:gd name="T4" fmla="*/ 3 w 16"/>
                  <a:gd name="T5" fmla="*/ 4 h 19"/>
                  <a:gd name="T6" fmla="*/ 4 w 16"/>
                  <a:gd name="T7" fmla="*/ 8 h 19"/>
                  <a:gd name="T8" fmla="*/ 0 w 16"/>
                  <a:gd name="T9" fmla="*/ 5 h 19"/>
                  <a:gd name="T10" fmla="*/ 4 w 16"/>
                  <a:gd name="T11" fmla="*/ 10 h 19"/>
                  <a:gd name="T12" fmla="*/ 2 w 16"/>
                  <a:gd name="T13" fmla="*/ 12 h 19"/>
                  <a:gd name="T14" fmla="*/ 4 w 16"/>
                  <a:gd name="T15" fmla="*/ 11 h 19"/>
                  <a:gd name="T16" fmla="*/ 4 w 16"/>
                  <a:gd name="T17" fmla="*/ 10 h 19"/>
                  <a:gd name="T18" fmla="*/ 8 w 16"/>
                  <a:gd name="T19" fmla="*/ 10 h 19"/>
                  <a:gd name="T20" fmla="*/ 9 w 16"/>
                  <a:gd name="T21" fmla="*/ 4 h 19"/>
                  <a:gd name="T22" fmla="*/ 1 w 16"/>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19">
                    <a:moveTo>
                      <a:pt x="1" y="0"/>
                    </a:moveTo>
                    <a:cubicBezTo>
                      <a:pt x="8" y="7"/>
                      <a:pt x="8" y="7"/>
                      <a:pt x="8" y="7"/>
                    </a:cubicBezTo>
                    <a:cubicBezTo>
                      <a:pt x="5" y="7"/>
                      <a:pt x="3" y="7"/>
                      <a:pt x="3" y="5"/>
                    </a:cubicBezTo>
                    <a:cubicBezTo>
                      <a:pt x="2" y="9"/>
                      <a:pt x="6" y="9"/>
                      <a:pt x="6" y="12"/>
                    </a:cubicBezTo>
                    <a:cubicBezTo>
                      <a:pt x="0" y="13"/>
                      <a:pt x="5" y="7"/>
                      <a:pt x="0" y="9"/>
                    </a:cubicBezTo>
                    <a:cubicBezTo>
                      <a:pt x="0" y="11"/>
                      <a:pt x="0" y="14"/>
                      <a:pt x="6" y="15"/>
                    </a:cubicBezTo>
                    <a:cubicBezTo>
                      <a:pt x="2" y="19"/>
                      <a:pt x="2" y="19"/>
                      <a:pt x="2" y="19"/>
                    </a:cubicBezTo>
                    <a:cubicBezTo>
                      <a:pt x="8" y="17"/>
                      <a:pt x="8" y="17"/>
                      <a:pt x="8" y="17"/>
                    </a:cubicBezTo>
                    <a:cubicBezTo>
                      <a:pt x="10" y="15"/>
                      <a:pt x="3" y="15"/>
                      <a:pt x="7" y="14"/>
                    </a:cubicBezTo>
                    <a:cubicBezTo>
                      <a:pt x="10" y="13"/>
                      <a:pt x="11" y="14"/>
                      <a:pt x="12" y="15"/>
                    </a:cubicBezTo>
                    <a:cubicBezTo>
                      <a:pt x="10" y="13"/>
                      <a:pt x="16" y="9"/>
                      <a:pt x="15" y="5"/>
                    </a:cubicBezTo>
                    <a:cubicBezTo>
                      <a:pt x="14" y="1"/>
                      <a:pt x="4"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46" name="Freeform 942">
                <a:extLst>
                  <a:ext uri="{FF2B5EF4-FFF2-40B4-BE49-F238E27FC236}">
                    <a16:creationId xmlns:a16="http://schemas.microsoft.com/office/drawing/2014/main" id="{657F67FB-DD81-454D-9B8B-2B6A229AFDC0}"/>
                  </a:ext>
                </a:extLst>
              </p:cNvPr>
              <p:cNvSpPr>
                <a:spLocks/>
              </p:cNvSpPr>
              <p:nvPr/>
            </p:nvSpPr>
            <p:spPr bwMode="auto">
              <a:xfrm>
                <a:off x="3848" y="3190"/>
                <a:ext cx="2" cy="1"/>
              </a:xfrm>
              <a:custGeom>
                <a:avLst/>
                <a:gdLst>
                  <a:gd name="T0" fmla="*/ 1 w 2"/>
                  <a:gd name="T1" fmla="*/ 1 h 1"/>
                  <a:gd name="T2" fmla="*/ 2 w 2"/>
                  <a:gd name="T3" fmla="*/ 0 h 1"/>
                  <a:gd name="T4" fmla="*/ 0 w 2"/>
                  <a:gd name="T5" fmla="*/ 1 h 1"/>
                  <a:gd name="T6" fmla="*/ 1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2"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47" name="Freeform 943">
                <a:extLst>
                  <a:ext uri="{FF2B5EF4-FFF2-40B4-BE49-F238E27FC236}">
                    <a16:creationId xmlns:a16="http://schemas.microsoft.com/office/drawing/2014/main" id="{D2A974D2-917A-4FD3-998D-34714552B787}"/>
                  </a:ext>
                </a:extLst>
              </p:cNvPr>
              <p:cNvSpPr>
                <a:spLocks/>
              </p:cNvSpPr>
              <p:nvPr/>
            </p:nvSpPr>
            <p:spPr bwMode="auto">
              <a:xfrm>
                <a:off x="3840" y="3176"/>
                <a:ext cx="16" cy="14"/>
              </a:xfrm>
              <a:custGeom>
                <a:avLst/>
                <a:gdLst>
                  <a:gd name="T0" fmla="*/ 1 w 18"/>
                  <a:gd name="T1" fmla="*/ 6 h 16"/>
                  <a:gd name="T2" fmla="*/ 4 w 18"/>
                  <a:gd name="T3" fmla="*/ 9 h 16"/>
                  <a:gd name="T4" fmla="*/ 2 w 18"/>
                  <a:gd name="T5" fmla="*/ 9 h 16"/>
                  <a:gd name="T6" fmla="*/ 4 w 18"/>
                  <a:gd name="T7" fmla="*/ 9 h 16"/>
                  <a:gd name="T8" fmla="*/ 4 w 18"/>
                  <a:gd name="T9" fmla="*/ 4 h 16"/>
                  <a:gd name="T10" fmla="*/ 9 w 18"/>
                  <a:gd name="T11" fmla="*/ 4 h 16"/>
                  <a:gd name="T12" fmla="*/ 7 w 18"/>
                  <a:gd name="T13" fmla="*/ 6 h 16"/>
                  <a:gd name="T14" fmla="*/ 6 w 18"/>
                  <a:gd name="T15" fmla="*/ 0 h 16"/>
                  <a:gd name="T16" fmla="*/ 4 w 18"/>
                  <a:gd name="T17" fmla="*/ 2 h 16"/>
                  <a:gd name="T18" fmla="*/ 4 w 18"/>
                  <a:gd name="T19" fmla="*/ 0 h 16"/>
                  <a:gd name="T20" fmla="*/ 1 w 18"/>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6">
                    <a:moveTo>
                      <a:pt x="1" y="10"/>
                    </a:moveTo>
                    <a:cubicBezTo>
                      <a:pt x="5" y="14"/>
                      <a:pt x="5" y="14"/>
                      <a:pt x="5" y="14"/>
                    </a:cubicBezTo>
                    <a:cubicBezTo>
                      <a:pt x="4" y="14"/>
                      <a:pt x="3" y="14"/>
                      <a:pt x="2" y="15"/>
                    </a:cubicBezTo>
                    <a:cubicBezTo>
                      <a:pt x="3" y="15"/>
                      <a:pt x="6" y="16"/>
                      <a:pt x="7" y="15"/>
                    </a:cubicBezTo>
                    <a:cubicBezTo>
                      <a:pt x="13" y="13"/>
                      <a:pt x="5" y="11"/>
                      <a:pt x="4" y="8"/>
                    </a:cubicBezTo>
                    <a:cubicBezTo>
                      <a:pt x="7" y="2"/>
                      <a:pt x="7" y="8"/>
                      <a:pt x="13" y="6"/>
                    </a:cubicBezTo>
                    <a:cubicBezTo>
                      <a:pt x="13" y="8"/>
                      <a:pt x="11" y="8"/>
                      <a:pt x="11" y="10"/>
                    </a:cubicBezTo>
                    <a:cubicBezTo>
                      <a:pt x="18" y="6"/>
                      <a:pt x="12" y="2"/>
                      <a:pt x="10" y="0"/>
                    </a:cubicBezTo>
                    <a:cubicBezTo>
                      <a:pt x="9" y="0"/>
                      <a:pt x="8" y="1"/>
                      <a:pt x="8" y="2"/>
                    </a:cubicBezTo>
                    <a:cubicBezTo>
                      <a:pt x="6" y="0"/>
                      <a:pt x="6" y="0"/>
                      <a:pt x="6" y="0"/>
                    </a:cubicBezTo>
                    <a:cubicBezTo>
                      <a:pt x="1" y="2"/>
                      <a:pt x="0" y="4"/>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48" name="Freeform 944">
                <a:extLst>
                  <a:ext uri="{FF2B5EF4-FFF2-40B4-BE49-F238E27FC236}">
                    <a16:creationId xmlns:a16="http://schemas.microsoft.com/office/drawing/2014/main" id="{D869DDC9-A902-4636-9AB0-B1B14A03A947}"/>
                  </a:ext>
                </a:extLst>
              </p:cNvPr>
              <p:cNvSpPr>
                <a:spLocks/>
              </p:cNvSpPr>
              <p:nvPr/>
            </p:nvSpPr>
            <p:spPr bwMode="auto">
              <a:xfrm>
                <a:off x="3839" y="3189"/>
                <a:ext cx="3" cy="1"/>
              </a:xfrm>
              <a:custGeom>
                <a:avLst/>
                <a:gdLst>
                  <a:gd name="T0" fmla="*/ 2 w 3"/>
                  <a:gd name="T1" fmla="*/ 1 h 2"/>
                  <a:gd name="T2" fmla="*/ 3 w 3"/>
                  <a:gd name="T3" fmla="*/ 0 h 2"/>
                  <a:gd name="T4" fmla="*/ 2 w 3"/>
                  <a:gd name="T5" fmla="*/ 1 h 2"/>
                  <a:gd name="T6" fmla="*/ 0 60000 65536"/>
                  <a:gd name="T7" fmla="*/ 0 60000 65536"/>
                  <a:gd name="T8" fmla="*/ 0 60000 65536"/>
                </a:gdLst>
                <a:ahLst/>
                <a:cxnLst>
                  <a:cxn ang="T6">
                    <a:pos x="T0" y="T1"/>
                  </a:cxn>
                  <a:cxn ang="T7">
                    <a:pos x="T2" y="T3"/>
                  </a:cxn>
                  <a:cxn ang="T8">
                    <a:pos x="T4" y="T5"/>
                  </a:cxn>
                </a:cxnLst>
                <a:rect l="0" t="0" r="r" b="b"/>
                <a:pathLst>
                  <a:path w="3" h="2">
                    <a:moveTo>
                      <a:pt x="2" y="2"/>
                    </a:moveTo>
                    <a:cubicBezTo>
                      <a:pt x="2" y="1"/>
                      <a:pt x="2" y="0"/>
                      <a:pt x="3" y="0"/>
                    </a:cubicBezTo>
                    <a:cubicBezTo>
                      <a:pt x="1" y="0"/>
                      <a:pt x="0"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49" name="Freeform 945">
                <a:extLst>
                  <a:ext uri="{FF2B5EF4-FFF2-40B4-BE49-F238E27FC236}">
                    <a16:creationId xmlns:a16="http://schemas.microsoft.com/office/drawing/2014/main" id="{F3C0470F-DB88-4157-B96F-0B552E329FA0}"/>
                  </a:ext>
                </a:extLst>
              </p:cNvPr>
              <p:cNvSpPr>
                <a:spLocks/>
              </p:cNvSpPr>
              <p:nvPr/>
            </p:nvSpPr>
            <p:spPr bwMode="auto">
              <a:xfrm>
                <a:off x="3848" y="3175"/>
                <a:ext cx="1" cy="1"/>
              </a:xfrm>
              <a:custGeom>
                <a:avLst/>
                <a:gdLst>
                  <a:gd name="T0" fmla="*/ 1 w 1"/>
                  <a:gd name="T1" fmla="*/ 0 h 1"/>
                  <a:gd name="T2" fmla="*/ 1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0"/>
                      <a:pt x="1" y="0"/>
                      <a:pt x="1" y="1"/>
                    </a:cubicBezTo>
                    <a:cubicBezTo>
                      <a:pt x="1" y="1"/>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50" name="Freeform 946">
                <a:extLst>
                  <a:ext uri="{FF2B5EF4-FFF2-40B4-BE49-F238E27FC236}">
                    <a16:creationId xmlns:a16="http://schemas.microsoft.com/office/drawing/2014/main" id="{4236E40E-5770-490F-B3D3-5ADD5F192259}"/>
                  </a:ext>
                </a:extLst>
              </p:cNvPr>
              <p:cNvSpPr>
                <a:spLocks/>
              </p:cNvSpPr>
              <p:nvPr/>
            </p:nvSpPr>
            <p:spPr bwMode="auto">
              <a:xfrm>
                <a:off x="3840" y="3174"/>
                <a:ext cx="3" cy="3"/>
              </a:xfrm>
              <a:custGeom>
                <a:avLst/>
                <a:gdLst>
                  <a:gd name="T0" fmla="*/ 3 w 3"/>
                  <a:gd name="T1" fmla="*/ 3 h 3"/>
                  <a:gd name="T2" fmla="*/ 3 w 3"/>
                  <a:gd name="T3" fmla="*/ 0 h 3"/>
                  <a:gd name="T4" fmla="*/ 0 w 3"/>
                  <a:gd name="T5" fmla="*/ 1 h 3"/>
                  <a:gd name="T6" fmla="*/ 3 w 3"/>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3"/>
                    </a:moveTo>
                    <a:cubicBezTo>
                      <a:pt x="3" y="0"/>
                      <a:pt x="3" y="0"/>
                      <a:pt x="3" y="0"/>
                    </a:cubicBezTo>
                    <a:cubicBezTo>
                      <a:pt x="0" y="1"/>
                      <a:pt x="0" y="1"/>
                      <a:pt x="0" y="1"/>
                    </a:cubicBezTo>
                    <a:cubicBezTo>
                      <a:pt x="1" y="2"/>
                      <a:pt x="1"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51" name="Freeform 947">
                <a:extLst>
                  <a:ext uri="{FF2B5EF4-FFF2-40B4-BE49-F238E27FC236}">
                    <a16:creationId xmlns:a16="http://schemas.microsoft.com/office/drawing/2014/main" id="{6B5886E0-FB13-4E51-AA90-82FD4F17BB0F}"/>
                  </a:ext>
                </a:extLst>
              </p:cNvPr>
              <p:cNvSpPr>
                <a:spLocks/>
              </p:cNvSpPr>
              <p:nvPr/>
            </p:nvSpPr>
            <p:spPr bwMode="auto">
              <a:xfrm>
                <a:off x="3837" y="3080"/>
                <a:ext cx="17" cy="93"/>
              </a:xfrm>
              <a:custGeom>
                <a:avLst/>
                <a:gdLst>
                  <a:gd name="T0" fmla="*/ 9 w 20"/>
                  <a:gd name="T1" fmla="*/ 1 h 108"/>
                  <a:gd name="T2" fmla="*/ 8 w 20"/>
                  <a:gd name="T3" fmla="*/ 3 h 108"/>
                  <a:gd name="T4" fmla="*/ 6 w 20"/>
                  <a:gd name="T5" fmla="*/ 0 h 108"/>
                  <a:gd name="T6" fmla="*/ 3 w 20"/>
                  <a:gd name="T7" fmla="*/ 0 h 108"/>
                  <a:gd name="T8" fmla="*/ 3 w 20"/>
                  <a:gd name="T9" fmla="*/ 5 h 108"/>
                  <a:gd name="T10" fmla="*/ 2 w 20"/>
                  <a:gd name="T11" fmla="*/ 5 h 108"/>
                  <a:gd name="T12" fmla="*/ 3 w 20"/>
                  <a:gd name="T13" fmla="*/ 14 h 108"/>
                  <a:gd name="T14" fmla="*/ 3 w 20"/>
                  <a:gd name="T15" fmla="*/ 20 h 108"/>
                  <a:gd name="T16" fmla="*/ 3 w 20"/>
                  <a:gd name="T17" fmla="*/ 45 h 108"/>
                  <a:gd name="T18" fmla="*/ 6 w 20"/>
                  <a:gd name="T19" fmla="*/ 46 h 108"/>
                  <a:gd name="T20" fmla="*/ 3 w 20"/>
                  <a:gd name="T21" fmla="*/ 48 h 108"/>
                  <a:gd name="T22" fmla="*/ 3 w 20"/>
                  <a:gd name="T23" fmla="*/ 46 h 108"/>
                  <a:gd name="T24" fmla="*/ 3 w 20"/>
                  <a:gd name="T25" fmla="*/ 53 h 108"/>
                  <a:gd name="T26" fmla="*/ 7 w 20"/>
                  <a:gd name="T27" fmla="*/ 53 h 108"/>
                  <a:gd name="T28" fmla="*/ 3 w 20"/>
                  <a:gd name="T29" fmla="*/ 57 h 108"/>
                  <a:gd name="T30" fmla="*/ 5 w 20"/>
                  <a:gd name="T31" fmla="*/ 59 h 108"/>
                  <a:gd name="T32" fmla="*/ 8 w 20"/>
                  <a:gd name="T33" fmla="*/ 57 h 108"/>
                  <a:gd name="T34" fmla="*/ 9 w 20"/>
                  <a:gd name="T35" fmla="*/ 58 h 108"/>
                  <a:gd name="T36" fmla="*/ 4 w 20"/>
                  <a:gd name="T37" fmla="*/ 42 h 108"/>
                  <a:gd name="T38" fmla="*/ 7 w 20"/>
                  <a:gd name="T39" fmla="*/ 43 h 108"/>
                  <a:gd name="T40" fmla="*/ 9 w 20"/>
                  <a:gd name="T41" fmla="*/ 34 h 108"/>
                  <a:gd name="T42" fmla="*/ 5 w 20"/>
                  <a:gd name="T43" fmla="*/ 29 h 108"/>
                  <a:gd name="T44" fmla="*/ 7 w 20"/>
                  <a:gd name="T45" fmla="*/ 27 h 108"/>
                  <a:gd name="T46" fmla="*/ 5 w 20"/>
                  <a:gd name="T47" fmla="*/ 27 h 108"/>
                  <a:gd name="T48" fmla="*/ 7 w 20"/>
                  <a:gd name="T49" fmla="*/ 24 h 108"/>
                  <a:gd name="T50" fmla="*/ 3 w 20"/>
                  <a:gd name="T51" fmla="*/ 24 h 108"/>
                  <a:gd name="T52" fmla="*/ 9 w 20"/>
                  <a:gd name="T53" fmla="*/ 18 h 108"/>
                  <a:gd name="T54" fmla="*/ 7 w 20"/>
                  <a:gd name="T55" fmla="*/ 18 h 108"/>
                  <a:gd name="T56" fmla="*/ 5 w 20"/>
                  <a:gd name="T57" fmla="*/ 17 h 108"/>
                  <a:gd name="T58" fmla="*/ 9 w 20"/>
                  <a:gd name="T59" fmla="*/ 16 h 108"/>
                  <a:gd name="T60" fmla="*/ 7 w 20"/>
                  <a:gd name="T61" fmla="*/ 12 h 108"/>
                  <a:gd name="T62" fmla="*/ 4 w 20"/>
                  <a:gd name="T63" fmla="*/ 12 h 108"/>
                  <a:gd name="T64" fmla="*/ 6 w 20"/>
                  <a:gd name="T65" fmla="*/ 6 h 108"/>
                  <a:gd name="T66" fmla="*/ 9 w 20"/>
                  <a:gd name="T67" fmla="*/ 9 h 108"/>
                  <a:gd name="T68" fmla="*/ 10 w 20"/>
                  <a:gd name="T69" fmla="*/ 7 h 108"/>
                  <a:gd name="T70" fmla="*/ 6 w 20"/>
                  <a:gd name="T71" fmla="*/ 3 h 108"/>
                  <a:gd name="T72" fmla="*/ 9 w 20"/>
                  <a:gd name="T73" fmla="*/ 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 h="108">
                    <a:moveTo>
                      <a:pt x="17" y="1"/>
                    </a:moveTo>
                    <a:cubicBezTo>
                      <a:pt x="15" y="1"/>
                      <a:pt x="14" y="2"/>
                      <a:pt x="14" y="4"/>
                    </a:cubicBezTo>
                    <a:cubicBezTo>
                      <a:pt x="11" y="4"/>
                      <a:pt x="11" y="1"/>
                      <a:pt x="10" y="0"/>
                    </a:cubicBezTo>
                    <a:cubicBezTo>
                      <a:pt x="7" y="3"/>
                      <a:pt x="6" y="0"/>
                      <a:pt x="3" y="0"/>
                    </a:cubicBezTo>
                    <a:cubicBezTo>
                      <a:pt x="2" y="4"/>
                      <a:pt x="6" y="5"/>
                      <a:pt x="6" y="9"/>
                    </a:cubicBezTo>
                    <a:cubicBezTo>
                      <a:pt x="2" y="9"/>
                      <a:pt x="2" y="9"/>
                      <a:pt x="2" y="9"/>
                    </a:cubicBezTo>
                    <a:cubicBezTo>
                      <a:pt x="4" y="13"/>
                      <a:pt x="7" y="21"/>
                      <a:pt x="4" y="25"/>
                    </a:cubicBezTo>
                    <a:cubicBezTo>
                      <a:pt x="3" y="29"/>
                      <a:pt x="4" y="32"/>
                      <a:pt x="6" y="36"/>
                    </a:cubicBezTo>
                    <a:cubicBezTo>
                      <a:pt x="4" y="51"/>
                      <a:pt x="7" y="66"/>
                      <a:pt x="4" y="81"/>
                    </a:cubicBezTo>
                    <a:cubicBezTo>
                      <a:pt x="10" y="84"/>
                      <a:pt x="10" y="84"/>
                      <a:pt x="10" y="84"/>
                    </a:cubicBezTo>
                    <a:cubicBezTo>
                      <a:pt x="7" y="84"/>
                      <a:pt x="10" y="87"/>
                      <a:pt x="6" y="87"/>
                    </a:cubicBezTo>
                    <a:cubicBezTo>
                      <a:pt x="6" y="86"/>
                      <a:pt x="6" y="85"/>
                      <a:pt x="6" y="84"/>
                    </a:cubicBezTo>
                    <a:cubicBezTo>
                      <a:pt x="0" y="88"/>
                      <a:pt x="6" y="93"/>
                      <a:pt x="4" y="97"/>
                    </a:cubicBezTo>
                    <a:cubicBezTo>
                      <a:pt x="5" y="97"/>
                      <a:pt x="11" y="96"/>
                      <a:pt x="12" y="97"/>
                    </a:cubicBezTo>
                    <a:cubicBezTo>
                      <a:pt x="5" y="97"/>
                      <a:pt x="12" y="102"/>
                      <a:pt x="4" y="103"/>
                    </a:cubicBezTo>
                    <a:cubicBezTo>
                      <a:pt x="2" y="107"/>
                      <a:pt x="10" y="103"/>
                      <a:pt x="9" y="107"/>
                    </a:cubicBezTo>
                    <a:cubicBezTo>
                      <a:pt x="13" y="108"/>
                      <a:pt x="11" y="103"/>
                      <a:pt x="14" y="103"/>
                    </a:cubicBezTo>
                    <a:cubicBezTo>
                      <a:pt x="17" y="104"/>
                      <a:pt x="13" y="106"/>
                      <a:pt x="17" y="106"/>
                    </a:cubicBezTo>
                    <a:cubicBezTo>
                      <a:pt x="19" y="100"/>
                      <a:pt x="10" y="87"/>
                      <a:pt x="8" y="77"/>
                    </a:cubicBezTo>
                    <a:cubicBezTo>
                      <a:pt x="12" y="78"/>
                      <a:pt x="12" y="78"/>
                      <a:pt x="12" y="78"/>
                    </a:cubicBezTo>
                    <a:cubicBezTo>
                      <a:pt x="9" y="73"/>
                      <a:pt x="9" y="64"/>
                      <a:pt x="16" y="60"/>
                    </a:cubicBezTo>
                    <a:cubicBezTo>
                      <a:pt x="12" y="61"/>
                      <a:pt x="18" y="52"/>
                      <a:pt x="9" y="53"/>
                    </a:cubicBezTo>
                    <a:cubicBezTo>
                      <a:pt x="11" y="52"/>
                      <a:pt x="11" y="51"/>
                      <a:pt x="12" y="49"/>
                    </a:cubicBezTo>
                    <a:cubicBezTo>
                      <a:pt x="9" y="49"/>
                      <a:pt x="9" y="49"/>
                      <a:pt x="9" y="49"/>
                    </a:cubicBezTo>
                    <a:cubicBezTo>
                      <a:pt x="9" y="46"/>
                      <a:pt x="13" y="47"/>
                      <a:pt x="13" y="44"/>
                    </a:cubicBezTo>
                    <a:cubicBezTo>
                      <a:pt x="9" y="46"/>
                      <a:pt x="8" y="43"/>
                      <a:pt x="5" y="43"/>
                    </a:cubicBezTo>
                    <a:cubicBezTo>
                      <a:pt x="10" y="39"/>
                      <a:pt x="13" y="35"/>
                      <a:pt x="17" y="32"/>
                    </a:cubicBezTo>
                    <a:cubicBezTo>
                      <a:pt x="15" y="32"/>
                      <a:pt x="14" y="32"/>
                      <a:pt x="12" y="33"/>
                    </a:cubicBezTo>
                    <a:cubicBezTo>
                      <a:pt x="14" y="31"/>
                      <a:pt x="10" y="32"/>
                      <a:pt x="9" y="31"/>
                    </a:cubicBezTo>
                    <a:cubicBezTo>
                      <a:pt x="9" y="29"/>
                      <a:pt x="14" y="29"/>
                      <a:pt x="16" y="29"/>
                    </a:cubicBezTo>
                    <a:cubicBezTo>
                      <a:pt x="18" y="26"/>
                      <a:pt x="9" y="24"/>
                      <a:pt x="12" y="21"/>
                    </a:cubicBezTo>
                    <a:cubicBezTo>
                      <a:pt x="8" y="22"/>
                      <a:pt x="8" y="22"/>
                      <a:pt x="8" y="22"/>
                    </a:cubicBezTo>
                    <a:cubicBezTo>
                      <a:pt x="7" y="18"/>
                      <a:pt x="11" y="15"/>
                      <a:pt x="10" y="11"/>
                    </a:cubicBezTo>
                    <a:cubicBezTo>
                      <a:pt x="15" y="9"/>
                      <a:pt x="14" y="14"/>
                      <a:pt x="17" y="16"/>
                    </a:cubicBezTo>
                    <a:cubicBezTo>
                      <a:pt x="18" y="15"/>
                      <a:pt x="18" y="13"/>
                      <a:pt x="20" y="13"/>
                    </a:cubicBezTo>
                    <a:cubicBezTo>
                      <a:pt x="17" y="11"/>
                      <a:pt x="14" y="8"/>
                      <a:pt x="11" y="5"/>
                    </a:cubicBezTo>
                    <a:cubicBezTo>
                      <a:pt x="17" y="8"/>
                      <a:pt x="17" y="2"/>
                      <a:pt x="17"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52" name="Freeform 948">
                <a:extLst>
                  <a:ext uri="{FF2B5EF4-FFF2-40B4-BE49-F238E27FC236}">
                    <a16:creationId xmlns:a16="http://schemas.microsoft.com/office/drawing/2014/main" id="{394D602F-BFF7-4B40-A1BA-F27AB4D1138B}"/>
                  </a:ext>
                </a:extLst>
              </p:cNvPr>
              <p:cNvSpPr>
                <a:spLocks/>
              </p:cNvSpPr>
              <p:nvPr/>
            </p:nvSpPr>
            <p:spPr bwMode="auto">
              <a:xfrm>
                <a:off x="3854" y="3091"/>
                <a:ext cx="2" cy="1"/>
              </a:xfrm>
              <a:custGeom>
                <a:avLst/>
                <a:gdLst>
                  <a:gd name="T0" fmla="*/ 0 w 2"/>
                  <a:gd name="T1" fmla="*/ 0 h 1"/>
                  <a:gd name="T2" fmla="*/ 2 w 2"/>
                  <a:gd name="T3" fmla="*/ 1 h 1"/>
                  <a:gd name="T4" fmla="*/ 1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53" name="Freeform 949">
                <a:extLst>
                  <a:ext uri="{FF2B5EF4-FFF2-40B4-BE49-F238E27FC236}">
                    <a16:creationId xmlns:a16="http://schemas.microsoft.com/office/drawing/2014/main" id="{B42BB2B2-989D-4981-9816-AD75D8C17D86}"/>
                  </a:ext>
                </a:extLst>
              </p:cNvPr>
              <p:cNvSpPr>
                <a:spLocks/>
              </p:cNvSpPr>
              <p:nvPr/>
            </p:nvSpPr>
            <p:spPr bwMode="auto">
              <a:xfrm>
                <a:off x="3851" y="3080"/>
                <a:ext cx="1"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54" name="Freeform 950">
                <a:extLst>
                  <a:ext uri="{FF2B5EF4-FFF2-40B4-BE49-F238E27FC236}">
                    <a16:creationId xmlns:a16="http://schemas.microsoft.com/office/drawing/2014/main" id="{F3CB983B-1F42-448C-B77C-7DA0CB1E9D8D}"/>
                  </a:ext>
                </a:extLst>
              </p:cNvPr>
              <p:cNvSpPr>
                <a:spLocks/>
              </p:cNvSpPr>
              <p:nvPr/>
            </p:nvSpPr>
            <p:spPr bwMode="auto">
              <a:xfrm>
                <a:off x="3840" y="3101"/>
                <a:ext cx="0" cy="1"/>
              </a:xfrm>
              <a:custGeom>
                <a:avLst/>
                <a:gdLst>
                  <a:gd name="T0" fmla="*/ 1 h 1"/>
                  <a:gd name="T1" fmla="*/ 1 h 1"/>
                  <a:gd name="T2" fmla="*/ 0 h 1"/>
                  <a:gd name="T3" fmla="*/ 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55" name="Freeform 951">
                <a:extLst>
                  <a:ext uri="{FF2B5EF4-FFF2-40B4-BE49-F238E27FC236}">
                    <a16:creationId xmlns:a16="http://schemas.microsoft.com/office/drawing/2014/main" id="{AB898BA5-D479-4889-B310-679B2A66FFA2}"/>
                  </a:ext>
                </a:extLst>
              </p:cNvPr>
              <p:cNvSpPr>
                <a:spLocks/>
              </p:cNvSpPr>
              <p:nvPr/>
            </p:nvSpPr>
            <p:spPr bwMode="auto">
              <a:xfrm>
                <a:off x="3851" y="3105"/>
                <a:ext cx="4" cy="3"/>
              </a:xfrm>
              <a:custGeom>
                <a:avLst/>
                <a:gdLst>
                  <a:gd name="T0" fmla="*/ 4 w 4"/>
                  <a:gd name="T1" fmla="*/ 0 h 3"/>
                  <a:gd name="T2" fmla="*/ 0 w 4"/>
                  <a:gd name="T3" fmla="*/ 3 h 3"/>
                  <a:gd name="T4" fmla="*/ 4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0"/>
                    </a:moveTo>
                    <a:cubicBezTo>
                      <a:pt x="0" y="3"/>
                      <a:pt x="0" y="3"/>
                      <a:pt x="0" y="3"/>
                    </a:cubicBezTo>
                    <a:cubicBezTo>
                      <a:pt x="1" y="2"/>
                      <a:pt x="3" y="2"/>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56" name="Freeform 952">
                <a:extLst>
                  <a:ext uri="{FF2B5EF4-FFF2-40B4-BE49-F238E27FC236}">
                    <a16:creationId xmlns:a16="http://schemas.microsoft.com/office/drawing/2014/main" id="{2B0625FE-6C76-4AF0-A215-028E91E15B7E}"/>
                  </a:ext>
                </a:extLst>
              </p:cNvPr>
              <p:cNvSpPr>
                <a:spLocks/>
              </p:cNvSpPr>
              <p:nvPr/>
            </p:nvSpPr>
            <p:spPr bwMode="auto">
              <a:xfrm>
                <a:off x="3850" y="3126"/>
                <a:ext cx="3" cy="2"/>
              </a:xfrm>
              <a:custGeom>
                <a:avLst/>
                <a:gdLst>
                  <a:gd name="T0" fmla="*/ 0 w 3"/>
                  <a:gd name="T1" fmla="*/ 1 h 3"/>
                  <a:gd name="T2" fmla="*/ 3 w 3"/>
                  <a:gd name="T3" fmla="*/ 1 h 3"/>
                  <a:gd name="T4" fmla="*/ 0 w 3"/>
                  <a:gd name="T5" fmla="*/ 1 h 3"/>
                  <a:gd name="T6" fmla="*/ 0 60000 65536"/>
                  <a:gd name="T7" fmla="*/ 0 60000 65536"/>
                  <a:gd name="T8" fmla="*/ 0 60000 65536"/>
                </a:gdLst>
                <a:ahLst/>
                <a:cxnLst>
                  <a:cxn ang="T6">
                    <a:pos x="T0" y="T1"/>
                  </a:cxn>
                  <a:cxn ang="T7">
                    <a:pos x="T2" y="T3"/>
                  </a:cxn>
                  <a:cxn ang="T8">
                    <a:pos x="T4" y="T5"/>
                  </a:cxn>
                </a:cxnLst>
                <a:rect l="0" t="0" r="r" b="b"/>
                <a:pathLst>
                  <a:path w="3" h="3">
                    <a:moveTo>
                      <a:pt x="0" y="2"/>
                    </a:moveTo>
                    <a:cubicBezTo>
                      <a:pt x="1" y="2"/>
                      <a:pt x="2" y="2"/>
                      <a:pt x="3" y="3"/>
                    </a:cubicBezTo>
                    <a:cubicBezTo>
                      <a:pt x="3" y="1"/>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57" name="Freeform 953">
                <a:extLst>
                  <a:ext uri="{FF2B5EF4-FFF2-40B4-BE49-F238E27FC236}">
                    <a16:creationId xmlns:a16="http://schemas.microsoft.com/office/drawing/2014/main" id="{C48049A0-C2E5-446F-9036-E6054F7D0389}"/>
                  </a:ext>
                </a:extLst>
              </p:cNvPr>
              <p:cNvSpPr>
                <a:spLocks/>
              </p:cNvSpPr>
              <p:nvPr/>
            </p:nvSpPr>
            <p:spPr bwMode="auto">
              <a:xfrm>
                <a:off x="3853" y="3084"/>
                <a:ext cx="2" cy="3"/>
              </a:xfrm>
              <a:custGeom>
                <a:avLst/>
                <a:gdLst>
                  <a:gd name="T0" fmla="*/ 2 w 2"/>
                  <a:gd name="T1" fmla="*/ 3 h 3"/>
                  <a:gd name="T2" fmla="*/ 1 w 2"/>
                  <a:gd name="T3" fmla="*/ 0 h 3"/>
                  <a:gd name="T4" fmla="*/ 0 w 2"/>
                  <a:gd name="T5" fmla="*/ 0 h 3"/>
                  <a:gd name="T6" fmla="*/ 2 w 2"/>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lnTo>
                      <a:pt x="1" y="0"/>
                    </a:lnTo>
                    <a:lnTo>
                      <a:pt x="0" y="0"/>
                    </a:ln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58" name="Freeform 954">
                <a:extLst>
                  <a:ext uri="{FF2B5EF4-FFF2-40B4-BE49-F238E27FC236}">
                    <a16:creationId xmlns:a16="http://schemas.microsoft.com/office/drawing/2014/main" id="{EE7113CE-0E6E-4FBE-A79A-490F21CB9B86}"/>
                  </a:ext>
                </a:extLst>
              </p:cNvPr>
              <p:cNvSpPr>
                <a:spLocks/>
              </p:cNvSpPr>
              <p:nvPr/>
            </p:nvSpPr>
            <p:spPr bwMode="auto">
              <a:xfrm>
                <a:off x="3835" y="3027"/>
                <a:ext cx="21" cy="51"/>
              </a:xfrm>
              <a:custGeom>
                <a:avLst/>
                <a:gdLst>
                  <a:gd name="T0" fmla="*/ 4 w 24"/>
                  <a:gd name="T1" fmla="*/ 3 h 59"/>
                  <a:gd name="T2" fmla="*/ 2 w 24"/>
                  <a:gd name="T3" fmla="*/ 8 h 59"/>
                  <a:gd name="T4" fmla="*/ 8 w 24"/>
                  <a:gd name="T5" fmla="*/ 12 h 59"/>
                  <a:gd name="T6" fmla="*/ 3 w 24"/>
                  <a:gd name="T7" fmla="*/ 11 h 59"/>
                  <a:gd name="T8" fmla="*/ 5 w 24"/>
                  <a:gd name="T9" fmla="*/ 22 h 59"/>
                  <a:gd name="T10" fmla="*/ 4 w 24"/>
                  <a:gd name="T11" fmla="*/ 22 h 59"/>
                  <a:gd name="T12" fmla="*/ 9 w 24"/>
                  <a:gd name="T13" fmla="*/ 26 h 59"/>
                  <a:gd name="T14" fmla="*/ 4 w 24"/>
                  <a:gd name="T15" fmla="*/ 26 h 59"/>
                  <a:gd name="T16" fmla="*/ 3 w 24"/>
                  <a:gd name="T17" fmla="*/ 26 h 59"/>
                  <a:gd name="T18" fmla="*/ 4 w 24"/>
                  <a:gd name="T19" fmla="*/ 32 h 59"/>
                  <a:gd name="T20" fmla="*/ 8 w 24"/>
                  <a:gd name="T21" fmla="*/ 33 h 59"/>
                  <a:gd name="T22" fmla="*/ 11 w 24"/>
                  <a:gd name="T23" fmla="*/ 33 h 59"/>
                  <a:gd name="T24" fmla="*/ 9 w 24"/>
                  <a:gd name="T25" fmla="*/ 29 h 59"/>
                  <a:gd name="T26" fmla="*/ 11 w 24"/>
                  <a:gd name="T27" fmla="*/ 29 h 59"/>
                  <a:gd name="T28" fmla="*/ 9 w 24"/>
                  <a:gd name="T29" fmla="*/ 27 h 59"/>
                  <a:gd name="T30" fmla="*/ 11 w 24"/>
                  <a:gd name="T31" fmla="*/ 26 h 59"/>
                  <a:gd name="T32" fmla="*/ 10 w 24"/>
                  <a:gd name="T33" fmla="*/ 24 h 59"/>
                  <a:gd name="T34" fmla="*/ 10 w 24"/>
                  <a:gd name="T35" fmla="*/ 24 h 59"/>
                  <a:gd name="T36" fmla="*/ 8 w 24"/>
                  <a:gd name="T37" fmla="*/ 22 h 59"/>
                  <a:gd name="T38" fmla="*/ 10 w 24"/>
                  <a:gd name="T39" fmla="*/ 22 h 59"/>
                  <a:gd name="T40" fmla="*/ 9 w 24"/>
                  <a:gd name="T41" fmla="*/ 22 h 59"/>
                  <a:gd name="T42" fmla="*/ 12 w 24"/>
                  <a:gd name="T43" fmla="*/ 14 h 59"/>
                  <a:gd name="T44" fmla="*/ 10 w 24"/>
                  <a:gd name="T45" fmla="*/ 14 h 59"/>
                  <a:gd name="T46" fmla="*/ 11 w 24"/>
                  <a:gd name="T47" fmla="*/ 16 h 59"/>
                  <a:gd name="T48" fmla="*/ 5 w 24"/>
                  <a:gd name="T49" fmla="*/ 16 h 59"/>
                  <a:gd name="T50" fmla="*/ 11 w 24"/>
                  <a:gd name="T51" fmla="*/ 12 h 59"/>
                  <a:gd name="T52" fmla="*/ 10 w 24"/>
                  <a:gd name="T53" fmla="*/ 8 h 59"/>
                  <a:gd name="T54" fmla="*/ 10 w 24"/>
                  <a:gd name="T55" fmla="*/ 8 h 59"/>
                  <a:gd name="T56" fmla="*/ 9 w 24"/>
                  <a:gd name="T57" fmla="*/ 3 h 59"/>
                  <a:gd name="T58" fmla="*/ 8 w 24"/>
                  <a:gd name="T59" fmla="*/ 4 h 59"/>
                  <a:gd name="T60" fmla="*/ 6 w 24"/>
                  <a:gd name="T61" fmla="*/ 3 h 59"/>
                  <a:gd name="T62" fmla="*/ 8 w 24"/>
                  <a:gd name="T63" fmla="*/ 3 h 59"/>
                  <a:gd name="T64" fmla="*/ 4 w 24"/>
                  <a:gd name="T65" fmla="*/ 0 h 59"/>
                  <a:gd name="T66" fmla="*/ 6 w 24"/>
                  <a:gd name="T67" fmla="*/ 3 h 59"/>
                  <a:gd name="T68" fmla="*/ 4 w 24"/>
                  <a:gd name="T69" fmla="*/ 3 h 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59">
                    <a:moveTo>
                      <a:pt x="5" y="4"/>
                    </a:moveTo>
                    <a:cubicBezTo>
                      <a:pt x="0" y="6"/>
                      <a:pt x="3" y="11"/>
                      <a:pt x="2" y="14"/>
                    </a:cubicBezTo>
                    <a:cubicBezTo>
                      <a:pt x="4" y="21"/>
                      <a:pt x="12" y="15"/>
                      <a:pt x="12" y="22"/>
                    </a:cubicBezTo>
                    <a:cubicBezTo>
                      <a:pt x="3" y="20"/>
                      <a:pt x="3" y="20"/>
                      <a:pt x="3" y="20"/>
                    </a:cubicBezTo>
                    <a:cubicBezTo>
                      <a:pt x="3" y="26"/>
                      <a:pt x="1" y="35"/>
                      <a:pt x="9" y="41"/>
                    </a:cubicBezTo>
                    <a:cubicBezTo>
                      <a:pt x="8" y="41"/>
                      <a:pt x="7" y="42"/>
                      <a:pt x="5" y="40"/>
                    </a:cubicBezTo>
                    <a:cubicBezTo>
                      <a:pt x="6" y="45"/>
                      <a:pt x="18" y="43"/>
                      <a:pt x="15" y="48"/>
                    </a:cubicBezTo>
                    <a:cubicBezTo>
                      <a:pt x="10" y="43"/>
                      <a:pt x="10" y="50"/>
                      <a:pt x="4" y="48"/>
                    </a:cubicBezTo>
                    <a:cubicBezTo>
                      <a:pt x="3" y="47"/>
                      <a:pt x="3" y="47"/>
                      <a:pt x="3" y="47"/>
                    </a:cubicBezTo>
                    <a:cubicBezTo>
                      <a:pt x="4" y="51"/>
                      <a:pt x="7" y="56"/>
                      <a:pt x="6" y="58"/>
                    </a:cubicBezTo>
                    <a:cubicBezTo>
                      <a:pt x="9" y="58"/>
                      <a:pt x="12" y="56"/>
                      <a:pt x="13" y="59"/>
                    </a:cubicBezTo>
                    <a:cubicBezTo>
                      <a:pt x="13" y="58"/>
                      <a:pt x="16" y="59"/>
                      <a:pt x="18" y="59"/>
                    </a:cubicBezTo>
                    <a:cubicBezTo>
                      <a:pt x="16" y="55"/>
                      <a:pt x="17" y="54"/>
                      <a:pt x="14" y="52"/>
                    </a:cubicBezTo>
                    <a:cubicBezTo>
                      <a:pt x="17" y="50"/>
                      <a:pt x="15" y="53"/>
                      <a:pt x="18" y="51"/>
                    </a:cubicBezTo>
                    <a:cubicBezTo>
                      <a:pt x="15" y="49"/>
                      <a:pt x="15" y="49"/>
                      <a:pt x="15" y="49"/>
                    </a:cubicBezTo>
                    <a:cubicBezTo>
                      <a:pt x="16" y="47"/>
                      <a:pt x="19" y="51"/>
                      <a:pt x="19" y="48"/>
                    </a:cubicBezTo>
                    <a:cubicBezTo>
                      <a:pt x="17" y="47"/>
                      <a:pt x="16" y="45"/>
                      <a:pt x="16" y="43"/>
                    </a:cubicBezTo>
                    <a:cubicBezTo>
                      <a:pt x="17" y="43"/>
                      <a:pt x="17" y="43"/>
                      <a:pt x="17" y="43"/>
                    </a:cubicBezTo>
                    <a:cubicBezTo>
                      <a:pt x="16" y="42"/>
                      <a:pt x="17" y="39"/>
                      <a:pt x="12" y="40"/>
                    </a:cubicBezTo>
                    <a:cubicBezTo>
                      <a:pt x="17" y="38"/>
                      <a:pt x="17" y="38"/>
                      <a:pt x="17" y="38"/>
                    </a:cubicBezTo>
                    <a:cubicBezTo>
                      <a:pt x="14" y="38"/>
                      <a:pt x="14" y="38"/>
                      <a:pt x="14" y="38"/>
                    </a:cubicBezTo>
                    <a:cubicBezTo>
                      <a:pt x="15" y="33"/>
                      <a:pt x="24" y="32"/>
                      <a:pt x="20" y="25"/>
                    </a:cubicBezTo>
                    <a:cubicBezTo>
                      <a:pt x="18" y="27"/>
                      <a:pt x="17" y="26"/>
                      <a:pt x="16" y="25"/>
                    </a:cubicBezTo>
                    <a:cubicBezTo>
                      <a:pt x="13" y="27"/>
                      <a:pt x="18" y="28"/>
                      <a:pt x="19" y="30"/>
                    </a:cubicBezTo>
                    <a:cubicBezTo>
                      <a:pt x="15" y="31"/>
                      <a:pt x="11" y="26"/>
                      <a:pt x="9" y="29"/>
                    </a:cubicBezTo>
                    <a:cubicBezTo>
                      <a:pt x="13" y="26"/>
                      <a:pt x="9" y="23"/>
                      <a:pt x="18" y="22"/>
                    </a:cubicBezTo>
                    <a:cubicBezTo>
                      <a:pt x="18" y="18"/>
                      <a:pt x="14" y="17"/>
                      <a:pt x="16" y="13"/>
                    </a:cubicBezTo>
                    <a:cubicBezTo>
                      <a:pt x="17" y="13"/>
                      <a:pt x="17" y="13"/>
                      <a:pt x="17" y="13"/>
                    </a:cubicBezTo>
                    <a:cubicBezTo>
                      <a:pt x="12" y="12"/>
                      <a:pt x="20" y="10"/>
                      <a:pt x="14" y="6"/>
                    </a:cubicBezTo>
                    <a:cubicBezTo>
                      <a:pt x="13" y="8"/>
                      <a:pt x="13" y="8"/>
                      <a:pt x="13" y="8"/>
                    </a:cubicBezTo>
                    <a:cubicBezTo>
                      <a:pt x="10" y="8"/>
                      <a:pt x="10" y="7"/>
                      <a:pt x="10" y="6"/>
                    </a:cubicBezTo>
                    <a:cubicBezTo>
                      <a:pt x="11" y="6"/>
                      <a:pt x="11" y="6"/>
                      <a:pt x="12" y="6"/>
                    </a:cubicBezTo>
                    <a:cubicBezTo>
                      <a:pt x="8" y="5"/>
                      <a:pt x="7" y="1"/>
                      <a:pt x="6" y="0"/>
                    </a:cubicBezTo>
                    <a:cubicBezTo>
                      <a:pt x="5" y="2"/>
                      <a:pt x="9" y="4"/>
                      <a:pt x="10" y="7"/>
                    </a:cubicBezTo>
                    <a:cubicBezTo>
                      <a:pt x="7" y="5"/>
                      <a:pt x="4" y="6"/>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59" name="Freeform 955">
                <a:extLst>
                  <a:ext uri="{FF2B5EF4-FFF2-40B4-BE49-F238E27FC236}">
                    <a16:creationId xmlns:a16="http://schemas.microsoft.com/office/drawing/2014/main" id="{1339D73A-AA7E-470A-B276-913E6E41349E}"/>
                  </a:ext>
                </a:extLst>
              </p:cNvPr>
              <p:cNvSpPr>
                <a:spLocks/>
              </p:cNvSpPr>
              <p:nvPr/>
            </p:nvSpPr>
            <p:spPr bwMode="auto">
              <a:xfrm>
                <a:off x="3850" y="3064"/>
                <a:ext cx="1" cy="1"/>
              </a:xfrm>
              <a:custGeom>
                <a:avLst/>
                <a:gdLst>
                  <a:gd name="T0" fmla="*/ 1 w 2"/>
                  <a:gd name="T1" fmla="*/ 1 h 2"/>
                  <a:gd name="T2" fmla="*/ 0 w 2"/>
                  <a:gd name="T3" fmla="*/ 0 h 2"/>
                  <a:gd name="T4" fmla="*/ 1 w 2"/>
                  <a:gd name="T5" fmla="*/ 1 h 2"/>
                  <a:gd name="T6" fmla="*/ 0 60000 65536"/>
                  <a:gd name="T7" fmla="*/ 0 60000 65536"/>
                  <a:gd name="T8" fmla="*/ 0 60000 65536"/>
                </a:gdLst>
                <a:ahLst/>
                <a:cxnLst>
                  <a:cxn ang="T6">
                    <a:pos x="T0" y="T1"/>
                  </a:cxn>
                  <a:cxn ang="T7">
                    <a:pos x="T2" y="T3"/>
                  </a:cxn>
                  <a:cxn ang="T8">
                    <a:pos x="T4" y="T5"/>
                  </a:cxn>
                </a:cxnLst>
                <a:rect l="0" t="0" r="r" b="b"/>
                <a:pathLst>
                  <a:path w="2" h="2">
                    <a:moveTo>
                      <a:pt x="2" y="2"/>
                    </a:moveTo>
                    <a:cubicBezTo>
                      <a:pt x="0" y="0"/>
                      <a:pt x="0" y="0"/>
                      <a:pt x="0" y="0"/>
                    </a:cubicBezTo>
                    <a:cubicBezTo>
                      <a:pt x="0" y="1"/>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60" name="Freeform 956">
                <a:extLst>
                  <a:ext uri="{FF2B5EF4-FFF2-40B4-BE49-F238E27FC236}">
                    <a16:creationId xmlns:a16="http://schemas.microsoft.com/office/drawing/2014/main" id="{A18FE2C1-03DA-416F-AB7C-69ABC544249C}"/>
                  </a:ext>
                </a:extLst>
              </p:cNvPr>
              <p:cNvSpPr>
                <a:spLocks/>
              </p:cNvSpPr>
              <p:nvPr/>
            </p:nvSpPr>
            <p:spPr bwMode="auto">
              <a:xfrm>
                <a:off x="3833" y="2985"/>
                <a:ext cx="24" cy="41"/>
              </a:xfrm>
              <a:custGeom>
                <a:avLst/>
                <a:gdLst>
                  <a:gd name="T0" fmla="*/ 8 w 28"/>
                  <a:gd name="T1" fmla="*/ 20 h 47"/>
                  <a:gd name="T2" fmla="*/ 11 w 28"/>
                  <a:gd name="T3" fmla="*/ 19 h 47"/>
                  <a:gd name="T4" fmla="*/ 5 w 28"/>
                  <a:gd name="T5" fmla="*/ 19 h 47"/>
                  <a:gd name="T6" fmla="*/ 4 w 28"/>
                  <a:gd name="T7" fmla="*/ 16 h 47"/>
                  <a:gd name="T8" fmla="*/ 9 w 28"/>
                  <a:gd name="T9" fmla="*/ 16 h 47"/>
                  <a:gd name="T10" fmla="*/ 9 w 28"/>
                  <a:gd name="T11" fmla="*/ 13 h 47"/>
                  <a:gd name="T12" fmla="*/ 7 w 28"/>
                  <a:gd name="T13" fmla="*/ 13 h 47"/>
                  <a:gd name="T14" fmla="*/ 5 w 28"/>
                  <a:gd name="T15" fmla="*/ 10 h 47"/>
                  <a:gd name="T16" fmla="*/ 6 w 28"/>
                  <a:gd name="T17" fmla="*/ 11 h 47"/>
                  <a:gd name="T18" fmla="*/ 9 w 28"/>
                  <a:gd name="T19" fmla="*/ 10 h 47"/>
                  <a:gd name="T20" fmla="*/ 2 w 28"/>
                  <a:gd name="T21" fmla="*/ 3 h 47"/>
                  <a:gd name="T22" fmla="*/ 3 w 28"/>
                  <a:gd name="T23" fmla="*/ 4 h 47"/>
                  <a:gd name="T24" fmla="*/ 6 w 28"/>
                  <a:gd name="T25" fmla="*/ 4 h 47"/>
                  <a:gd name="T26" fmla="*/ 4 w 28"/>
                  <a:gd name="T27" fmla="*/ 7 h 47"/>
                  <a:gd name="T28" fmla="*/ 3 w 28"/>
                  <a:gd name="T29" fmla="*/ 5 h 47"/>
                  <a:gd name="T30" fmla="*/ 3 w 28"/>
                  <a:gd name="T31" fmla="*/ 24 h 47"/>
                  <a:gd name="T32" fmla="*/ 3 w 28"/>
                  <a:gd name="T33" fmla="*/ 21 h 47"/>
                  <a:gd name="T34" fmla="*/ 4 w 28"/>
                  <a:gd name="T35" fmla="*/ 24 h 47"/>
                  <a:gd name="T36" fmla="*/ 8 w 28"/>
                  <a:gd name="T37" fmla="*/ 22 h 47"/>
                  <a:gd name="T38" fmla="*/ 7 w 28"/>
                  <a:gd name="T39" fmla="*/ 24 h 47"/>
                  <a:gd name="T40" fmla="*/ 11 w 28"/>
                  <a:gd name="T41" fmla="*/ 24 h 47"/>
                  <a:gd name="T42" fmla="*/ 13 w 28"/>
                  <a:gd name="T43" fmla="*/ 27 h 47"/>
                  <a:gd name="T44" fmla="*/ 13 w 28"/>
                  <a:gd name="T45" fmla="*/ 21 h 47"/>
                  <a:gd name="T46" fmla="*/ 8 w 28"/>
                  <a:gd name="T47" fmla="*/ 20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47">
                    <a:moveTo>
                      <a:pt x="14" y="34"/>
                    </a:moveTo>
                    <a:cubicBezTo>
                      <a:pt x="15" y="32"/>
                      <a:pt x="18" y="35"/>
                      <a:pt x="20" y="33"/>
                    </a:cubicBezTo>
                    <a:cubicBezTo>
                      <a:pt x="17" y="30"/>
                      <a:pt x="14" y="35"/>
                      <a:pt x="9" y="33"/>
                    </a:cubicBezTo>
                    <a:cubicBezTo>
                      <a:pt x="12" y="31"/>
                      <a:pt x="8" y="29"/>
                      <a:pt x="8" y="28"/>
                    </a:cubicBezTo>
                    <a:cubicBezTo>
                      <a:pt x="10" y="29"/>
                      <a:pt x="16" y="28"/>
                      <a:pt x="17" y="28"/>
                    </a:cubicBezTo>
                    <a:cubicBezTo>
                      <a:pt x="15" y="27"/>
                      <a:pt x="18" y="25"/>
                      <a:pt x="18" y="23"/>
                    </a:cubicBezTo>
                    <a:cubicBezTo>
                      <a:pt x="15" y="27"/>
                      <a:pt x="16" y="20"/>
                      <a:pt x="12" y="23"/>
                    </a:cubicBezTo>
                    <a:cubicBezTo>
                      <a:pt x="9" y="23"/>
                      <a:pt x="7" y="19"/>
                      <a:pt x="9" y="17"/>
                    </a:cubicBezTo>
                    <a:cubicBezTo>
                      <a:pt x="12" y="18"/>
                      <a:pt x="11" y="19"/>
                      <a:pt x="11" y="20"/>
                    </a:cubicBezTo>
                    <a:cubicBezTo>
                      <a:pt x="16" y="21"/>
                      <a:pt x="14" y="17"/>
                      <a:pt x="18" y="17"/>
                    </a:cubicBezTo>
                    <a:cubicBezTo>
                      <a:pt x="12" y="13"/>
                      <a:pt x="12" y="0"/>
                      <a:pt x="2" y="4"/>
                    </a:cubicBezTo>
                    <a:cubicBezTo>
                      <a:pt x="0" y="5"/>
                      <a:pt x="3" y="6"/>
                      <a:pt x="3" y="8"/>
                    </a:cubicBezTo>
                    <a:cubicBezTo>
                      <a:pt x="5" y="4"/>
                      <a:pt x="8" y="8"/>
                      <a:pt x="10" y="8"/>
                    </a:cubicBezTo>
                    <a:cubicBezTo>
                      <a:pt x="9" y="10"/>
                      <a:pt x="12" y="13"/>
                      <a:pt x="8" y="12"/>
                    </a:cubicBezTo>
                    <a:cubicBezTo>
                      <a:pt x="4" y="9"/>
                      <a:pt x="4" y="9"/>
                      <a:pt x="4" y="9"/>
                    </a:cubicBezTo>
                    <a:cubicBezTo>
                      <a:pt x="2" y="18"/>
                      <a:pt x="3" y="30"/>
                      <a:pt x="4" y="40"/>
                    </a:cubicBezTo>
                    <a:cubicBezTo>
                      <a:pt x="4" y="36"/>
                      <a:pt x="4" y="36"/>
                      <a:pt x="4" y="36"/>
                    </a:cubicBezTo>
                    <a:cubicBezTo>
                      <a:pt x="7" y="36"/>
                      <a:pt x="7" y="38"/>
                      <a:pt x="8" y="40"/>
                    </a:cubicBezTo>
                    <a:cubicBezTo>
                      <a:pt x="15" y="38"/>
                      <a:pt x="15" y="38"/>
                      <a:pt x="15" y="38"/>
                    </a:cubicBezTo>
                    <a:cubicBezTo>
                      <a:pt x="15" y="39"/>
                      <a:pt x="16" y="40"/>
                      <a:pt x="13" y="40"/>
                    </a:cubicBezTo>
                    <a:cubicBezTo>
                      <a:pt x="16" y="42"/>
                      <a:pt x="18" y="41"/>
                      <a:pt x="20" y="40"/>
                    </a:cubicBezTo>
                    <a:cubicBezTo>
                      <a:pt x="21" y="44"/>
                      <a:pt x="18" y="44"/>
                      <a:pt x="23" y="47"/>
                    </a:cubicBezTo>
                    <a:cubicBezTo>
                      <a:pt x="28" y="41"/>
                      <a:pt x="18" y="42"/>
                      <a:pt x="23" y="36"/>
                    </a:cubicBezTo>
                    <a:lnTo>
                      <a:pt x="14" y="3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61" name="Freeform 957">
                <a:extLst>
                  <a:ext uri="{FF2B5EF4-FFF2-40B4-BE49-F238E27FC236}">
                    <a16:creationId xmlns:a16="http://schemas.microsoft.com/office/drawing/2014/main" id="{0A6362EB-6907-49A9-A735-125957E23A6A}"/>
                  </a:ext>
                </a:extLst>
              </p:cNvPr>
              <p:cNvSpPr>
                <a:spLocks/>
              </p:cNvSpPr>
              <p:nvPr/>
            </p:nvSpPr>
            <p:spPr bwMode="auto">
              <a:xfrm>
                <a:off x="3845" y="3024"/>
                <a:ext cx="4" cy="2"/>
              </a:xfrm>
              <a:custGeom>
                <a:avLst/>
                <a:gdLst>
                  <a:gd name="T0" fmla="*/ 4 w 4"/>
                  <a:gd name="T1" fmla="*/ 1 h 2"/>
                  <a:gd name="T2" fmla="*/ 0 w 4"/>
                  <a:gd name="T3" fmla="*/ 0 h 2"/>
                  <a:gd name="T4" fmla="*/ 2 w 4"/>
                  <a:gd name="T5" fmla="*/ 2 h 2"/>
                  <a:gd name="T6" fmla="*/ 4 w 4"/>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1"/>
                    </a:moveTo>
                    <a:lnTo>
                      <a:pt x="0" y="0"/>
                    </a:lnTo>
                    <a:lnTo>
                      <a:pt x="2" y="2"/>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62" name="Freeform 958">
                <a:extLst>
                  <a:ext uri="{FF2B5EF4-FFF2-40B4-BE49-F238E27FC236}">
                    <a16:creationId xmlns:a16="http://schemas.microsoft.com/office/drawing/2014/main" id="{783DB36A-4417-4E62-8588-CE234B02B6AD}"/>
                  </a:ext>
                </a:extLst>
              </p:cNvPr>
              <p:cNvSpPr>
                <a:spLocks/>
              </p:cNvSpPr>
              <p:nvPr/>
            </p:nvSpPr>
            <p:spPr bwMode="auto">
              <a:xfrm>
                <a:off x="3836" y="3022"/>
                <a:ext cx="4" cy="1"/>
              </a:xfrm>
              <a:custGeom>
                <a:avLst/>
                <a:gdLst>
                  <a:gd name="T0" fmla="*/ 0 w 5"/>
                  <a:gd name="T1" fmla="*/ 1 h 2"/>
                  <a:gd name="T2" fmla="*/ 2 w 5"/>
                  <a:gd name="T3" fmla="*/ 1 h 2"/>
                  <a:gd name="T4" fmla="*/ 0 w 5"/>
                  <a:gd name="T5" fmla="*/ 1 h 2"/>
                  <a:gd name="T6" fmla="*/ 0 60000 65536"/>
                  <a:gd name="T7" fmla="*/ 0 60000 65536"/>
                  <a:gd name="T8" fmla="*/ 0 60000 65536"/>
                </a:gdLst>
                <a:ahLst/>
                <a:cxnLst>
                  <a:cxn ang="T6">
                    <a:pos x="T0" y="T1"/>
                  </a:cxn>
                  <a:cxn ang="T7">
                    <a:pos x="T2" y="T3"/>
                  </a:cxn>
                  <a:cxn ang="T8">
                    <a:pos x="T4" y="T5"/>
                  </a:cxn>
                </a:cxnLst>
                <a:rect l="0" t="0" r="r" b="b"/>
                <a:pathLst>
                  <a:path w="5" h="2">
                    <a:moveTo>
                      <a:pt x="0" y="1"/>
                    </a:moveTo>
                    <a:cubicBezTo>
                      <a:pt x="4" y="2"/>
                      <a:pt x="4" y="2"/>
                      <a:pt x="4" y="2"/>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63" name="Freeform 959">
                <a:extLst>
                  <a:ext uri="{FF2B5EF4-FFF2-40B4-BE49-F238E27FC236}">
                    <a16:creationId xmlns:a16="http://schemas.microsoft.com/office/drawing/2014/main" id="{8DC4CCEE-835B-46A7-B79B-06755BC45C40}"/>
                  </a:ext>
                </a:extLst>
              </p:cNvPr>
              <p:cNvSpPr>
                <a:spLocks/>
              </p:cNvSpPr>
              <p:nvPr/>
            </p:nvSpPr>
            <p:spPr bwMode="auto">
              <a:xfrm>
                <a:off x="3847" y="2994"/>
                <a:ext cx="2" cy="3"/>
              </a:xfrm>
              <a:custGeom>
                <a:avLst/>
                <a:gdLst>
                  <a:gd name="T0" fmla="*/ 2 w 2"/>
                  <a:gd name="T1" fmla="*/ 2 h 4"/>
                  <a:gd name="T2" fmla="*/ 1 w 2"/>
                  <a:gd name="T3" fmla="*/ 0 h 4"/>
                  <a:gd name="T4" fmla="*/ 0 w 2"/>
                  <a:gd name="T5" fmla="*/ 2 h 4"/>
                  <a:gd name="T6" fmla="*/ 2 w 2"/>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4"/>
                    </a:moveTo>
                    <a:cubicBezTo>
                      <a:pt x="1" y="0"/>
                      <a:pt x="1" y="0"/>
                      <a:pt x="1" y="0"/>
                    </a:cubicBezTo>
                    <a:cubicBezTo>
                      <a:pt x="0" y="2"/>
                      <a:pt x="0" y="2"/>
                      <a:pt x="0" y="2"/>
                    </a:cubicBezTo>
                    <a:cubicBezTo>
                      <a:pt x="1" y="2"/>
                      <a:pt x="2" y="3"/>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64" name="Freeform 960">
                <a:extLst>
                  <a:ext uri="{FF2B5EF4-FFF2-40B4-BE49-F238E27FC236}">
                    <a16:creationId xmlns:a16="http://schemas.microsoft.com/office/drawing/2014/main" id="{65403BDF-0772-4889-9331-A13455D0762D}"/>
                  </a:ext>
                </a:extLst>
              </p:cNvPr>
              <p:cNvSpPr>
                <a:spLocks/>
              </p:cNvSpPr>
              <p:nvPr/>
            </p:nvSpPr>
            <p:spPr bwMode="auto">
              <a:xfrm>
                <a:off x="3835" y="2977"/>
                <a:ext cx="11" cy="12"/>
              </a:xfrm>
              <a:custGeom>
                <a:avLst/>
                <a:gdLst>
                  <a:gd name="T0" fmla="*/ 0 w 13"/>
                  <a:gd name="T1" fmla="*/ 0 h 14"/>
                  <a:gd name="T2" fmla="*/ 0 w 13"/>
                  <a:gd name="T3" fmla="*/ 7 h 14"/>
                  <a:gd name="T4" fmla="*/ 6 w 13"/>
                  <a:gd name="T5" fmla="*/ 7 h 14"/>
                  <a:gd name="T6" fmla="*/ 3 w 13"/>
                  <a:gd name="T7" fmla="*/ 3 h 14"/>
                  <a:gd name="T8" fmla="*/ 3 w 13"/>
                  <a:gd name="T9" fmla="*/ 1 h 14"/>
                  <a:gd name="T10" fmla="*/ 0 w 13"/>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4">
                    <a:moveTo>
                      <a:pt x="0" y="0"/>
                    </a:moveTo>
                    <a:cubicBezTo>
                      <a:pt x="0" y="5"/>
                      <a:pt x="3" y="7"/>
                      <a:pt x="0" y="12"/>
                    </a:cubicBezTo>
                    <a:cubicBezTo>
                      <a:pt x="4" y="14"/>
                      <a:pt x="8" y="11"/>
                      <a:pt x="12" y="12"/>
                    </a:cubicBezTo>
                    <a:cubicBezTo>
                      <a:pt x="13" y="10"/>
                      <a:pt x="5" y="10"/>
                      <a:pt x="4" y="7"/>
                    </a:cubicBezTo>
                    <a:cubicBezTo>
                      <a:pt x="8" y="6"/>
                      <a:pt x="3" y="3"/>
                      <a:pt x="4" y="1"/>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65" name="Freeform 961">
                <a:extLst>
                  <a:ext uri="{FF2B5EF4-FFF2-40B4-BE49-F238E27FC236}">
                    <a16:creationId xmlns:a16="http://schemas.microsoft.com/office/drawing/2014/main" id="{ACC6E947-2FAB-4BFE-A748-BC371F0E3643}"/>
                  </a:ext>
                </a:extLst>
              </p:cNvPr>
              <p:cNvSpPr>
                <a:spLocks/>
              </p:cNvSpPr>
              <p:nvPr/>
            </p:nvSpPr>
            <p:spPr bwMode="auto">
              <a:xfrm>
                <a:off x="3837" y="2884"/>
                <a:ext cx="19" cy="97"/>
              </a:xfrm>
              <a:custGeom>
                <a:avLst/>
                <a:gdLst>
                  <a:gd name="T0" fmla="*/ 7 w 22"/>
                  <a:gd name="T1" fmla="*/ 51 h 113"/>
                  <a:gd name="T2" fmla="*/ 7 w 22"/>
                  <a:gd name="T3" fmla="*/ 47 h 113"/>
                  <a:gd name="T4" fmla="*/ 8 w 22"/>
                  <a:gd name="T5" fmla="*/ 49 h 113"/>
                  <a:gd name="T6" fmla="*/ 10 w 22"/>
                  <a:gd name="T7" fmla="*/ 47 h 113"/>
                  <a:gd name="T8" fmla="*/ 8 w 22"/>
                  <a:gd name="T9" fmla="*/ 47 h 113"/>
                  <a:gd name="T10" fmla="*/ 8 w 22"/>
                  <a:gd name="T11" fmla="*/ 41 h 113"/>
                  <a:gd name="T12" fmla="*/ 4 w 22"/>
                  <a:gd name="T13" fmla="*/ 40 h 113"/>
                  <a:gd name="T14" fmla="*/ 9 w 22"/>
                  <a:gd name="T15" fmla="*/ 37 h 113"/>
                  <a:gd name="T16" fmla="*/ 3 w 22"/>
                  <a:gd name="T17" fmla="*/ 37 h 113"/>
                  <a:gd name="T18" fmla="*/ 5 w 22"/>
                  <a:gd name="T19" fmla="*/ 31 h 113"/>
                  <a:gd name="T20" fmla="*/ 6 w 22"/>
                  <a:gd name="T21" fmla="*/ 33 h 113"/>
                  <a:gd name="T22" fmla="*/ 6 w 22"/>
                  <a:gd name="T23" fmla="*/ 28 h 113"/>
                  <a:gd name="T24" fmla="*/ 9 w 22"/>
                  <a:gd name="T25" fmla="*/ 28 h 113"/>
                  <a:gd name="T26" fmla="*/ 9 w 22"/>
                  <a:gd name="T27" fmla="*/ 24 h 113"/>
                  <a:gd name="T28" fmla="*/ 10 w 22"/>
                  <a:gd name="T29" fmla="*/ 24 h 113"/>
                  <a:gd name="T30" fmla="*/ 8 w 22"/>
                  <a:gd name="T31" fmla="*/ 15 h 113"/>
                  <a:gd name="T32" fmla="*/ 10 w 22"/>
                  <a:gd name="T33" fmla="*/ 13 h 113"/>
                  <a:gd name="T34" fmla="*/ 4 w 22"/>
                  <a:gd name="T35" fmla="*/ 14 h 113"/>
                  <a:gd name="T36" fmla="*/ 5 w 22"/>
                  <a:gd name="T37" fmla="*/ 10 h 113"/>
                  <a:gd name="T38" fmla="*/ 9 w 22"/>
                  <a:gd name="T39" fmla="*/ 11 h 113"/>
                  <a:gd name="T40" fmla="*/ 7 w 22"/>
                  <a:gd name="T41" fmla="*/ 9 h 113"/>
                  <a:gd name="T42" fmla="*/ 10 w 22"/>
                  <a:gd name="T43" fmla="*/ 8 h 113"/>
                  <a:gd name="T44" fmla="*/ 5 w 22"/>
                  <a:gd name="T45" fmla="*/ 3 h 113"/>
                  <a:gd name="T46" fmla="*/ 7 w 22"/>
                  <a:gd name="T47" fmla="*/ 2 h 113"/>
                  <a:gd name="T48" fmla="*/ 2 w 22"/>
                  <a:gd name="T49" fmla="*/ 3 h 113"/>
                  <a:gd name="T50" fmla="*/ 3 w 22"/>
                  <a:gd name="T51" fmla="*/ 16 h 113"/>
                  <a:gd name="T52" fmla="*/ 4 w 22"/>
                  <a:gd name="T53" fmla="*/ 20 h 113"/>
                  <a:gd name="T54" fmla="*/ 2 w 22"/>
                  <a:gd name="T55" fmla="*/ 20 h 113"/>
                  <a:gd name="T56" fmla="*/ 4 w 22"/>
                  <a:gd name="T57" fmla="*/ 20 h 113"/>
                  <a:gd name="T58" fmla="*/ 2 w 22"/>
                  <a:gd name="T59" fmla="*/ 22 h 113"/>
                  <a:gd name="T60" fmla="*/ 4 w 22"/>
                  <a:gd name="T61" fmla="*/ 24 h 113"/>
                  <a:gd name="T62" fmla="*/ 0 w 22"/>
                  <a:gd name="T63" fmla="*/ 24 h 113"/>
                  <a:gd name="T64" fmla="*/ 2 w 22"/>
                  <a:gd name="T65" fmla="*/ 47 h 113"/>
                  <a:gd name="T66" fmla="*/ 3 w 22"/>
                  <a:gd name="T67" fmla="*/ 46 h 113"/>
                  <a:gd name="T68" fmla="*/ 3 w 22"/>
                  <a:gd name="T69" fmla="*/ 55 h 113"/>
                  <a:gd name="T70" fmla="*/ 7 w 22"/>
                  <a:gd name="T71" fmla="*/ 56 h 113"/>
                  <a:gd name="T72" fmla="*/ 1 w 22"/>
                  <a:gd name="T73" fmla="*/ 56 h 113"/>
                  <a:gd name="T74" fmla="*/ 2 w 22"/>
                  <a:gd name="T75" fmla="*/ 58 h 113"/>
                  <a:gd name="T76" fmla="*/ 3 w 22"/>
                  <a:gd name="T77" fmla="*/ 56 h 113"/>
                  <a:gd name="T78" fmla="*/ 2 w 22"/>
                  <a:gd name="T79" fmla="*/ 60 h 113"/>
                  <a:gd name="T80" fmla="*/ 8 w 22"/>
                  <a:gd name="T81" fmla="*/ 57 h 113"/>
                  <a:gd name="T82" fmla="*/ 10 w 22"/>
                  <a:gd name="T83" fmla="*/ 51 h 113"/>
                  <a:gd name="T84" fmla="*/ 7 w 22"/>
                  <a:gd name="T85" fmla="*/ 51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113">
                    <a:moveTo>
                      <a:pt x="12" y="93"/>
                    </a:moveTo>
                    <a:cubicBezTo>
                      <a:pt x="12" y="91"/>
                      <a:pt x="9" y="89"/>
                      <a:pt x="11" y="87"/>
                    </a:cubicBezTo>
                    <a:cubicBezTo>
                      <a:pt x="14" y="88"/>
                      <a:pt x="14" y="89"/>
                      <a:pt x="14" y="90"/>
                    </a:cubicBezTo>
                    <a:cubicBezTo>
                      <a:pt x="19" y="89"/>
                      <a:pt x="13" y="88"/>
                      <a:pt x="17" y="86"/>
                    </a:cubicBezTo>
                    <a:cubicBezTo>
                      <a:pt x="16" y="86"/>
                      <a:pt x="15" y="87"/>
                      <a:pt x="14" y="86"/>
                    </a:cubicBezTo>
                    <a:cubicBezTo>
                      <a:pt x="15" y="80"/>
                      <a:pt x="10" y="83"/>
                      <a:pt x="13" y="76"/>
                    </a:cubicBezTo>
                    <a:cubicBezTo>
                      <a:pt x="11" y="74"/>
                      <a:pt x="11" y="73"/>
                      <a:pt x="8" y="74"/>
                    </a:cubicBezTo>
                    <a:cubicBezTo>
                      <a:pt x="13" y="70"/>
                      <a:pt x="12" y="72"/>
                      <a:pt x="16" y="67"/>
                    </a:cubicBezTo>
                    <a:cubicBezTo>
                      <a:pt x="14" y="67"/>
                      <a:pt x="10" y="68"/>
                      <a:pt x="5" y="68"/>
                    </a:cubicBezTo>
                    <a:cubicBezTo>
                      <a:pt x="12" y="61"/>
                      <a:pt x="5" y="61"/>
                      <a:pt x="9" y="57"/>
                    </a:cubicBezTo>
                    <a:cubicBezTo>
                      <a:pt x="9" y="57"/>
                      <a:pt x="11" y="58"/>
                      <a:pt x="10" y="59"/>
                    </a:cubicBezTo>
                    <a:cubicBezTo>
                      <a:pt x="16" y="59"/>
                      <a:pt x="9" y="55"/>
                      <a:pt x="10" y="53"/>
                    </a:cubicBezTo>
                    <a:cubicBezTo>
                      <a:pt x="15" y="53"/>
                      <a:pt x="15" y="53"/>
                      <a:pt x="15" y="53"/>
                    </a:cubicBezTo>
                    <a:cubicBezTo>
                      <a:pt x="15" y="51"/>
                      <a:pt x="11" y="47"/>
                      <a:pt x="15" y="44"/>
                    </a:cubicBezTo>
                    <a:cubicBezTo>
                      <a:pt x="18" y="45"/>
                      <a:pt x="18" y="45"/>
                      <a:pt x="18" y="45"/>
                    </a:cubicBezTo>
                    <a:cubicBezTo>
                      <a:pt x="14" y="39"/>
                      <a:pt x="16" y="32"/>
                      <a:pt x="14" y="27"/>
                    </a:cubicBezTo>
                    <a:cubicBezTo>
                      <a:pt x="17" y="25"/>
                      <a:pt x="17" y="25"/>
                      <a:pt x="17" y="25"/>
                    </a:cubicBezTo>
                    <a:cubicBezTo>
                      <a:pt x="14" y="18"/>
                      <a:pt x="15" y="31"/>
                      <a:pt x="8" y="26"/>
                    </a:cubicBezTo>
                    <a:cubicBezTo>
                      <a:pt x="17" y="26"/>
                      <a:pt x="5" y="23"/>
                      <a:pt x="9" y="19"/>
                    </a:cubicBezTo>
                    <a:cubicBezTo>
                      <a:pt x="12" y="17"/>
                      <a:pt x="11" y="23"/>
                      <a:pt x="15" y="21"/>
                    </a:cubicBezTo>
                    <a:cubicBezTo>
                      <a:pt x="10" y="20"/>
                      <a:pt x="13" y="19"/>
                      <a:pt x="12" y="17"/>
                    </a:cubicBezTo>
                    <a:cubicBezTo>
                      <a:pt x="17" y="17"/>
                      <a:pt x="13" y="12"/>
                      <a:pt x="18" y="14"/>
                    </a:cubicBezTo>
                    <a:cubicBezTo>
                      <a:pt x="9" y="6"/>
                      <a:pt x="9" y="6"/>
                      <a:pt x="9" y="6"/>
                    </a:cubicBezTo>
                    <a:cubicBezTo>
                      <a:pt x="12" y="5"/>
                      <a:pt x="11" y="3"/>
                      <a:pt x="11" y="2"/>
                    </a:cubicBezTo>
                    <a:cubicBezTo>
                      <a:pt x="11" y="5"/>
                      <a:pt x="4" y="0"/>
                      <a:pt x="2" y="5"/>
                    </a:cubicBezTo>
                    <a:cubicBezTo>
                      <a:pt x="4" y="11"/>
                      <a:pt x="6" y="22"/>
                      <a:pt x="3" y="30"/>
                    </a:cubicBezTo>
                    <a:cubicBezTo>
                      <a:pt x="9" y="31"/>
                      <a:pt x="3" y="35"/>
                      <a:pt x="8" y="36"/>
                    </a:cubicBezTo>
                    <a:cubicBezTo>
                      <a:pt x="2" y="37"/>
                      <a:pt x="2" y="37"/>
                      <a:pt x="2" y="37"/>
                    </a:cubicBezTo>
                    <a:cubicBezTo>
                      <a:pt x="3" y="43"/>
                      <a:pt x="6" y="36"/>
                      <a:pt x="8" y="37"/>
                    </a:cubicBezTo>
                    <a:cubicBezTo>
                      <a:pt x="9" y="40"/>
                      <a:pt x="5" y="42"/>
                      <a:pt x="2" y="41"/>
                    </a:cubicBezTo>
                    <a:cubicBezTo>
                      <a:pt x="2" y="45"/>
                      <a:pt x="4" y="42"/>
                      <a:pt x="8" y="44"/>
                    </a:cubicBezTo>
                    <a:cubicBezTo>
                      <a:pt x="0" y="46"/>
                      <a:pt x="0" y="46"/>
                      <a:pt x="0" y="46"/>
                    </a:cubicBezTo>
                    <a:cubicBezTo>
                      <a:pt x="2" y="58"/>
                      <a:pt x="7" y="73"/>
                      <a:pt x="2" y="86"/>
                    </a:cubicBezTo>
                    <a:cubicBezTo>
                      <a:pt x="7" y="85"/>
                      <a:pt x="7" y="85"/>
                      <a:pt x="7" y="85"/>
                    </a:cubicBezTo>
                    <a:cubicBezTo>
                      <a:pt x="4" y="91"/>
                      <a:pt x="16" y="95"/>
                      <a:pt x="7" y="100"/>
                    </a:cubicBezTo>
                    <a:cubicBezTo>
                      <a:pt x="11" y="102"/>
                      <a:pt x="11" y="102"/>
                      <a:pt x="11" y="102"/>
                    </a:cubicBezTo>
                    <a:cubicBezTo>
                      <a:pt x="9" y="101"/>
                      <a:pt x="4" y="103"/>
                      <a:pt x="1" y="102"/>
                    </a:cubicBezTo>
                    <a:cubicBezTo>
                      <a:pt x="2" y="103"/>
                      <a:pt x="1" y="105"/>
                      <a:pt x="2" y="107"/>
                    </a:cubicBezTo>
                    <a:cubicBezTo>
                      <a:pt x="4" y="104"/>
                      <a:pt x="4" y="104"/>
                      <a:pt x="4" y="104"/>
                    </a:cubicBezTo>
                    <a:cubicBezTo>
                      <a:pt x="8" y="106"/>
                      <a:pt x="6" y="108"/>
                      <a:pt x="2" y="109"/>
                    </a:cubicBezTo>
                    <a:cubicBezTo>
                      <a:pt x="7" y="113"/>
                      <a:pt x="10" y="106"/>
                      <a:pt x="14" y="105"/>
                    </a:cubicBezTo>
                    <a:cubicBezTo>
                      <a:pt x="6" y="99"/>
                      <a:pt x="22" y="99"/>
                      <a:pt x="19" y="93"/>
                    </a:cubicBezTo>
                    <a:cubicBezTo>
                      <a:pt x="16" y="89"/>
                      <a:pt x="14" y="93"/>
                      <a:pt x="12" y="9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66" name="Freeform 962">
                <a:extLst>
                  <a:ext uri="{FF2B5EF4-FFF2-40B4-BE49-F238E27FC236}">
                    <a16:creationId xmlns:a16="http://schemas.microsoft.com/office/drawing/2014/main" id="{FA46AE80-B025-44C0-B1A8-E2DCA03B94F0}"/>
                  </a:ext>
                </a:extLst>
              </p:cNvPr>
              <p:cNvSpPr>
                <a:spLocks/>
              </p:cNvSpPr>
              <p:nvPr/>
            </p:nvSpPr>
            <p:spPr bwMode="auto">
              <a:xfrm>
                <a:off x="3837" y="2971"/>
                <a:ext cx="1" cy="1"/>
              </a:xfrm>
              <a:custGeom>
                <a:avLst/>
                <a:gdLst>
                  <a:gd name="T0" fmla="*/ 0 w 1"/>
                  <a:gd name="T1" fmla="*/ 0 h 1"/>
                  <a:gd name="T2" fmla="*/ 1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67" name="Freeform 963">
                <a:extLst>
                  <a:ext uri="{FF2B5EF4-FFF2-40B4-BE49-F238E27FC236}">
                    <a16:creationId xmlns:a16="http://schemas.microsoft.com/office/drawing/2014/main" id="{B81166B9-8B50-4EC9-AE82-79C833019A7D}"/>
                  </a:ext>
                </a:extLst>
              </p:cNvPr>
              <p:cNvSpPr>
                <a:spLocks/>
              </p:cNvSpPr>
              <p:nvPr/>
            </p:nvSpPr>
            <p:spPr bwMode="auto">
              <a:xfrm>
                <a:off x="3844" y="2883"/>
                <a:ext cx="2" cy="2"/>
              </a:xfrm>
              <a:custGeom>
                <a:avLst/>
                <a:gdLst>
                  <a:gd name="T0" fmla="*/ 2 w 2"/>
                  <a:gd name="T1" fmla="*/ 1 h 3"/>
                  <a:gd name="T2" fmla="*/ 1 w 2"/>
                  <a:gd name="T3" fmla="*/ 1 h 3"/>
                  <a:gd name="T4" fmla="*/ 2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2" y="3"/>
                    </a:moveTo>
                    <a:cubicBezTo>
                      <a:pt x="1" y="1"/>
                      <a:pt x="1" y="1"/>
                      <a:pt x="1" y="1"/>
                    </a:cubicBezTo>
                    <a:cubicBezTo>
                      <a:pt x="0" y="0"/>
                      <a:pt x="1"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68" name="Rectangle 964">
                <a:extLst>
                  <a:ext uri="{FF2B5EF4-FFF2-40B4-BE49-F238E27FC236}">
                    <a16:creationId xmlns:a16="http://schemas.microsoft.com/office/drawing/2014/main" id="{DA8A6499-35A3-4686-B0D6-A9766984C057}"/>
                  </a:ext>
                </a:extLst>
              </p:cNvPr>
              <p:cNvSpPr>
                <a:spLocks noChangeArrowheads="1"/>
              </p:cNvSpPr>
              <p:nvPr/>
            </p:nvSpPr>
            <p:spPr bwMode="auto">
              <a:xfrm>
                <a:off x="3838" y="2978"/>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469" name="Freeform 965">
                <a:extLst>
                  <a:ext uri="{FF2B5EF4-FFF2-40B4-BE49-F238E27FC236}">
                    <a16:creationId xmlns:a16="http://schemas.microsoft.com/office/drawing/2014/main" id="{2A40C284-5F25-4C75-A0B3-48FD871F9513}"/>
                  </a:ext>
                </a:extLst>
              </p:cNvPr>
              <p:cNvSpPr>
                <a:spLocks/>
              </p:cNvSpPr>
              <p:nvPr/>
            </p:nvSpPr>
            <p:spPr bwMode="auto">
              <a:xfrm>
                <a:off x="3846" y="2978"/>
                <a:ext cx="2" cy="2"/>
              </a:xfrm>
              <a:custGeom>
                <a:avLst/>
                <a:gdLst>
                  <a:gd name="T0" fmla="*/ 2 w 2"/>
                  <a:gd name="T1" fmla="*/ 2 h 2"/>
                  <a:gd name="T2" fmla="*/ 2 w 2"/>
                  <a:gd name="T3" fmla="*/ 0 h 2"/>
                  <a:gd name="T4" fmla="*/ 0 w 2"/>
                  <a:gd name="T5" fmla="*/ 1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2" y="0"/>
                    </a:lnTo>
                    <a:lnTo>
                      <a:pt x="0" y="1"/>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70" name="Freeform 966">
                <a:extLst>
                  <a:ext uri="{FF2B5EF4-FFF2-40B4-BE49-F238E27FC236}">
                    <a16:creationId xmlns:a16="http://schemas.microsoft.com/office/drawing/2014/main" id="{5B0A3D9D-F04C-4B26-A65F-1C373216D463}"/>
                  </a:ext>
                </a:extLst>
              </p:cNvPr>
              <p:cNvSpPr>
                <a:spLocks/>
              </p:cNvSpPr>
              <p:nvPr/>
            </p:nvSpPr>
            <p:spPr bwMode="auto">
              <a:xfrm>
                <a:off x="3849" y="2870"/>
                <a:ext cx="1" cy="0"/>
              </a:xfrm>
              <a:custGeom>
                <a:avLst/>
                <a:gdLst>
                  <a:gd name="T0" fmla="*/ 1 w 1"/>
                  <a:gd name="T1" fmla="*/ 0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71" name="Freeform 967">
                <a:extLst>
                  <a:ext uri="{FF2B5EF4-FFF2-40B4-BE49-F238E27FC236}">
                    <a16:creationId xmlns:a16="http://schemas.microsoft.com/office/drawing/2014/main" id="{FB94216A-A412-4566-9F92-B8AB664DEC58}"/>
                  </a:ext>
                </a:extLst>
              </p:cNvPr>
              <p:cNvSpPr>
                <a:spLocks/>
              </p:cNvSpPr>
              <p:nvPr/>
            </p:nvSpPr>
            <p:spPr bwMode="auto">
              <a:xfrm>
                <a:off x="3851" y="2828"/>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72" name="Freeform 968">
                <a:extLst>
                  <a:ext uri="{FF2B5EF4-FFF2-40B4-BE49-F238E27FC236}">
                    <a16:creationId xmlns:a16="http://schemas.microsoft.com/office/drawing/2014/main" id="{B4CFE5C8-7779-47B1-871A-E2CECE26DD76}"/>
                  </a:ext>
                </a:extLst>
              </p:cNvPr>
              <p:cNvSpPr>
                <a:spLocks/>
              </p:cNvSpPr>
              <p:nvPr/>
            </p:nvSpPr>
            <p:spPr bwMode="auto">
              <a:xfrm>
                <a:off x="3827" y="2716"/>
                <a:ext cx="28" cy="166"/>
              </a:xfrm>
              <a:custGeom>
                <a:avLst/>
                <a:gdLst>
                  <a:gd name="T0" fmla="*/ 10 w 32"/>
                  <a:gd name="T1" fmla="*/ 3 h 192"/>
                  <a:gd name="T2" fmla="*/ 6 w 32"/>
                  <a:gd name="T3" fmla="*/ 3 h 192"/>
                  <a:gd name="T4" fmla="*/ 4 w 32"/>
                  <a:gd name="T5" fmla="*/ 6 h 192"/>
                  <a:gd name="T6" fmla="*/ 7 w 32"/>
                  <a:gd name="T7" fmla="*/ 11 h 192"/>
                  <a:gd name="T8" fmla="*/ 7 w 32"/>
                  <a:gd name="T9" fmla="*/ 23 h 192"/>
                  <a:gd name="T10" fmla="*/ 5 w 32"/>
                  <a:gd name="T11" fmla="*/ 31 h 192"/>
                  <a:gd name="T12" fmla="*/ 9 w 32"/>
                  <a:gd name="T13" fmla="*/ 42 h 192"/>
                  <a:gd name="T14" fmla="*/ 8 w 32"/>
                  <a:gd name="T15" fmla="*/ 43 h 192"/>
                  <a:gd name="T16" fmla="*/ 8 w 32"/>
                  <a:gd name="T17" fmla="*/ 50 h 192"/>
                  <a:gd name="T18" fmla="*/ 13 w 32"/>
                  <a:gd name="T19" fmla="*/ 52 h 192"/>
                  <a:gd name="T20" fmla="*/ 13 w 32"/>
                  <a:gd name="T21" fmla="*/ 58 h 192"/>
                  <a:gd name="T22" fmla="*/ 11 w 32"/>
                  <a:gd name="T23" fmla="*/ 61 h 192"/>
                  <a:gd name="T24" fmla="*/ 11 w 32"/>
                  <a:gd name="T25" fmla="*/ 69 h 192"/>
                  <a:gd name="T26" fmla="*/ 10 w 32"/>
                  <a:gd name="T27" fmla="*/ 76 h 192"/>
                  <a:gd name="T28" fmla="*/ 11 w 32"/>
                  <a:gd name="T29" fmla="*/ 82 h 192"/>
                  <a:gd name="T30" fmla="*/ 14 w 32"/>
                  <a:gd name="T31" fmla="*/ 86 h 192"/>
                  <a:gd name="T32" fmla="*/ 11 w 32"/>
                  <a:gd name="T33" fmla="*/ 88 h 192"/>
                  <a:gd name="T34" fmla="*/ 11 w 32"/>
                  <a:gd name="T35" fmla="*/ 93 h 192"/>
                  <a:gd name="T36" fmla="*/ 11 w 32"/>
                  <a:gd name="T37" fmla="*/ 107 h 192"/>
                  <a:gd name="T38" fmla="*/ 12 w 32"/>
                  <a:gd name="T39" fmla="*/ 99 h 192"/>
                  <a:gd name="T40" fmla="*/ 10 w 32"/>
                  <a:gd name="T41" fmla="*/ 98 h 192"/>
                  <a:gd name="T42" fmla="*/ 17 w 32"/>
                  <a:gd name="T43" fmla="*/ 97 h 192"/>
                  <a:gd name="T44" fmla="*/ 18 w 32"/>
                  <a:gd name="T45" fmla="*/ 94 h 192"/>
                  <a:gd name="T46" fmla="*/ 17 w 32"/>
                  <a:gd name="T47" fmla="*/ 89 h 192"/>
                  <a:gd name="T48" fmla="*/ 18 w 32"/>
                  <a:gd name="T49" fmla="*/ 85 h 192"/>
                  <a:gd name="T50" fmla="*/ 18 w 32"/>
                  <a:gd name="T51" fmla="*/ 78 h 192"/>
                  <a:gd name="T52" fmla="*/ 16 w 32"/>
                  <a:gd name="T53" fmla="*/ 73 h 192"/>
                  <a:gd name="T54" fmla="*/ 17 w 32"/>
                  <a:gd name="T55" fmla="*/ 73 h 192"/>
                  <a:gd name="T56" fmla="*/ 17 w 32"/>
                  <a:gd name="T57" fmla="*/ 70 h 192"/>
                  <a:gd name="T58" fmla="*/ 16 w 32"/>
                  <a:gd name="T59" fmla="*/ 65 h 192"/>
                  <a:gd name="T60" fmla="*/ 14 w 32"/>
                  <a:gd name="T61" fmla="*/ 61 h 192"/>
                  <a:gd name="T62" fmla="*/ 17 w 32"/>
                  <a:gd name="T63" fmla="*/ 60 h 192"/>
                  <a:gd name="T64" fmla="*/ 17 w 32"/>
                  <a:gd name="T65" fmla="*/ 53 h 192"/>
                  <a:gd name="T66" fmla="*/ 14 w 32"/>
                  <a:gd name="T67" fmla="*/ 51 h 192"/>
                  <a:gd name="T68" fmla="*/ 13 w 32"/>
                  <a:gd name="T69" fmla="*/ 43 h 192"/>
                  <a:gd name="T70" fmla="*/ 12 w 32"/>
                  <a:gd name="T71" fmla="*/ 34 h 192"/>
                  <a:gd name="T72" fmla="*/ 12 w 32"/>
                  <a:gd name="T73" fmla="*/ 31 h 192"/>
                  <a:gd name="T74" fmla="*/ 11 w 32"/>
                  <a:gd name="T75" fmla="*/ 19 h 192"/>
                  <a:gd name="T76" fmla="*/ 8 w 32"/>
                  <a:gd name="T77" fmla="*/ 25 h 192"/>
                  <a:gd name="T78" fmla="*/ 14 w 32"/>
                  <a:gd name="T79" fmla="*/ 19 h 1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 h="192">
                    <a:moveTo>
                      <a:pt x="24" y="16"/>
                    </a:moveTo>
                    <a:cubicBezTo>
                      <a:pt x="22" y="13"/>
                      <a:pt x="21" y="9"/>
                      <a:pt x="17" y="7"/>
                    </a:cubicBezTo>
                    <a:cubicBezTo>
                      <a:pt x="19" y="7"/>
                      <a:pt x="19" y="7"/>
                      <a:pt x="19" y="7"/>
                    </a:cubicBezTo>
                    <a:cubicBezTo>
                      <a:pt x="18" y="5"/>
                      <a:pt x="15" y="0"/>
                      <a:pt x="10" y="3"/>
                    </a:cubicBezTo>
                    <a:cubicBezTo>
                      <a:pt x="12" y="4"/>
                      <a:pt x="12" y="4"/>
                      <a:pt x="12" y="4"/>
                    </a:cubicBezTo>
                    <a:cubicBezTo>
                      <a:pt x="16" y="8"/>
                      <a:pt x="9" y="7"/>
                      <a:pt x="7" y="10"/>
                    </a:cubicBezTo>
                    <a:cubicBezTo>
                      <a:pt x="8" y="14"/>
                      <a:pt x="17" y="16"/>
                      <a:pt x="15" y="19"/>
                    </a:cubicBezTo>
                    <a:cubicBezTo>
                      <a:pt x="15" y="20"/>
                      <a:pt x="13" y="20"/>
                      <a:pt x="11" y="20"/>
                    </a:cubicBezTo>
                    <a:cubicBezTo>
                      <a:pt x="10" y="23"/>
                      <a:pt x="17" y="24"/>
                      <a:pt x="18" y="27"/>
                    </a:cubicBezTo>
                    <a:cubicBezTo>
                      <a:pt x="0" y="27"/>
                      <a:pt x="23" y="37"/>
                      <a:pt x="11" y="42"/>
                    </a:cubicBezTo>
                    <a:cubicBezTo>
                      <a:pt x="13" y="45"/>
                      <a:pt x="11" y="49"/>
                      <a:pt x="15" y="53"/>
                    </a:cubicBezTo>
                    <a:cubicBezTo>
                      <a:pt x="10" y="51"/>
                      <a:pt x="14" y="57"/>
                      <a:pt x="9" y="56"/>
                    </a:cubicBezTo>
                    <a:cubicBezTo>
                      <a:pt x="20" y="57"/>
                      <a:pt x="5" y="67"/>
                      <a:pt x="18" y="68"/>
                    </a:cubicBezTo>
                    <a:cubicBezTo>
                      <a:pt x="14" y="73"/>
                      <a:pt x="18" y="68"/>
                      <a:pt x="15" y="74"/>
                    </a:cubicBezTo>
                    <a:cubicBezTo>
                      <a:pt x="14" y="74"/>
                      <a:pt x="14" y="73"/>
                      <a:pt x="14" y="73"/>
                    </a:cubicBezTo>
                    <a:cubicBezTo>
                      <a:pt x="11" y="75"/>
                      <a:pt x="19" y="76"/>
                      <a:pt x="13" y="78"/>
                    </a:cubicBezTo>
                    <a:cubicBezTo>
                      <a:pt x="12" y="83"/>
                      <a:pt x="17" y="79"/>
                      <a:pt x="20" y="82"/>
                    </a:cubicBezTo>
                    <a:cubicBezTo>
                      <a:pt x="19" y="87"/>
                      <a:pt x="17" y="86"/>
                      <a:pt x="12" y="89"/>
                    </a:cubicBezTo>
                    <a:cubicBezTo>
                      <a:pt x="18" y="89"/>
                      <a:pt x="15" y="92"/>
                      <a:pt x="18" y="95"/>
                    </a:cubicBezTo>
                    <a:cubicBezTo>
                      <a:pt x="18" y="94"/>
                      <a:pt x="20" y="91"/>
                      <a:pt x="22" y="93"/>
                    </a:cubicBezTo>
                    <a:cubicBezTo>
                      <a:pt x="21" y="99"/>
                      <a:pt x="26" y="98"/>
                      <a:pt x="28" y="103"/>
                    </a:cubicBezTo>
                    <a:cubicBezTo>
                      <a:pt x="21" y="106"/>
                      <a:pt x="27" y="98"/>
                      <a:pt x="22" y="103"/>
                    </a:cubicBezTo>
                    <a:cubicBezTo>
                      <a:pt x="19" y="99"/>
                      <a:pt x="19" y="96"/>
                      <a:pt x="14" y="95"/>
                    </a:cubicBezTo>
                    <a:cubicBezTo>
                      <a:pt x="14" y="99"/>
                      <a:pt x="15" y="105"/>
                      <a:pt x="18" y="110"/>
                    </a:cubicBezTo>
                    <a:cubicBezTo>
                      <a:pt x="17" y="113"/>
                      <a:pt x="15" y="109"/>
                      <a:pt x="14" y="111"/>
                    </a:cubicBezTo>
                    <a:cubicBezTo>
                      <a:pt x="11" y="116"/>
                      <a:pt x="21" y="119"/>
                      <a:pt x="18" y="123"/>
                    </a:cubicBezTo>
                    <a:cubicBezTo>
                      <a:pt x="15" y="122"/>
                      <a:pt x="15" y="122"/>
                      <a:pt x="15" y="122"/>
                    </a:cubicBezTo>
                    <a:cubicBezTo>
                      <a:pt x="19" y="125"/>
                      <a:pt x="14" y="131"/>
                      <a:pt x="16" y="136"/>
                    </a:cubicBezTo>
                    <a:cubicBezTo>
                      <a:pt x="18" y="135"/>
                      <a:pt x="19" y="135"/>
                      <a:pt x="20" y="136"/>
                    </a:cubicBezTo>
                    <a:cubicBezTo>
                      <a:pt x="11" y="136"/>
                      <a:pt x="25" y="142"/>
                      <a:pt x="19" y="147"/>
                    </a:cubicBezTo>
                    <a:cubicBezTo>
                      <a:pt x="24" y="147"/>
                      <a:pt x="27" y="151"/>
                      <a:pt x="28" y="154"/>
                    </a:cubicBezTo>
                    <a:cubicBezTo>
                      <a:pt x="26" y="155"/>
                      <a:pt x="24" y="155"/>
                      <a:pt x="23" y="155"/>
                    </a:cubicBezTo>
                    <a:cubicBezTo>
                      <a:pt x="26" y="150"/>
                      <a:pt x="17" y="150"/>
                      <a:pt x="14" y="147"/>
                    </a:cubicBezTo>
                    <a:cubicBezTo>
                      <a:pt x="17" y="150"/>
                      <a:pt x="14" y="155"/>
                      <a:pt x="18" y="157"/>
                    </a:cubicBezTo>
                    <a:cubicBezTo>
                      <a:pt x="14" y="156"/>
                      <a:pt x="14" y="156"/>
                      <a:pt x="14" y="156"/>
                    </a:cubicBezTo>
                    <a:cubicBezTo>
                      <a:pt x="13" y="161"/>
                      <a:pt x="24" y="160"/>
                      <a:pt x="19" y="165"/>
                    </a:cubicBezTo>
                    <a:cubicBezTo>
                      <a:pt x="16" y="164"/>
                      <a:pt x="16" y="164"/>
                      <a:pt x="16" y="164"/>
                    </a:cubicBezTo>
                    <a:cubicBezTo>
                      <a:pt x="17" y="173"/>
                      <a:pt x="11" y="184"/>
                      <a:pt x="18" y="191"/>
                    </a:cubicBezTo>
                    <a:cubicBezTo>
                      <a:pt x="21" y="192"/>
                      <a:pt x="27" y="188"/>
                      <a:pt x="29" y="188"/>
                    </a:cubicBezTo>
                    <a:cubicBezTo>
                      <a:pt x="27" y="184"/>
                      <a:pt x="22" y="181"/>
                      <a:pt x="20" y="178"/>
                    </a:cubicBezTo>
                    <a:cubicBezTo>
                      <a:pt x="25" y="178"/>
                      <a:pt x="25" y="178"/>
                      <a:pt x="25" y="178"/>
                    </a:cubicBezTo>
                    <a:cubicBezTo>
                      <a:pt x="21" y="177"/>
                      <a:pt x="19" y="173"/>
                      <a:pt x="17" y="175"/>
                    </a:cubicBezTo>
                    <a:cubicBezTo>
                      <a:pt x="14" y="173"/>
                      <a:pt x="21" y="173"/>
                      <a:pt x="18" y="170"/>
                    </a:cubicBezTo>
                    <a:cubicBezTo>
                      <a:pt x="23" y="170"/>
                      <a:pt x="24" y="172"/>
                      <a:pt x="28" y="172"/>
                    </a:cubicBezTo>
                    <a:cubicBezTo>
                      <a:pt x="26" y="170"/>
                      <a:pt x="26" y="170"/>
                      <a:pt x="26" y="170"/>
                    </a:cubicBezTo>
                    <a:cubicBezTo>
                      <a:pt x="28" y="171"/>
                      <a:pt x="28" y="168"/>
                      <a:pt x="30" y="169"/>
                    </a:cubicBezTo>
                    <a:cubicBezTo>
                      <a:pt x="23" y="164"/>
                      <a:pt x="32" y="162"/>
                      <a:pt x="29" y="157"/>
                    </a:cubicBezTo>
                    <a:cubicBezTo>
                      <a:pt x="28" y="160"/>
                      <a:pt x="28" y="160"/>
                      <a:pt x="28" y="160"/>
                    </a:cubicBezTo>
                    <a:cubicBezTo>
                      <a:pt x="25" y="160"/>
                      <a:pt x="26" y="158"/>
                      <a:pt x="25" y="157"/>
                    </a:cubicBezTo>
                    <a:cubicBezTo>
                      <a:pt x="29" y="155"/>
                      <a:pt x="28" y="154"/>
                      <a:pt x="30" y="152"/>
                    </a:cubicBezTo>
                    <a:cubicBezTo>
                      <a:pt x="28" y="149"/>
                      <a:pt x="22" y="148"/>
                      <a:pt x="23" y="145"/>
                    </a:cubicBezTo>
                    <a:cubicBezTo>
                      <a:pt x="28" y="146"/>
                      <a:pt x="25" y="140"/>
                      <a:pt x="30" y="139"/>
                    </a:cubicBezTo>
                    <a:cubicBezTo>
                      <a:pt x="25" y="139"/>
                      <a:pt x="28" y="133"/>
                      <a:pt x="25" y="133"/>
                    </a:cubicBezTo>
                    <a:cubicBezTo>
                      <a:pt x="24" y="131"/>
                      <a:pt x="24" y="129"/>
                      <a:pt x="27" y="129"/>
                    </a:cubicBezTo>
                    <a:cubicBezTo>
                      <a:pt x="28" y="130"/>
                      <a:pt x="28" y="130"/>
                      <a:pt x="28" y="130"/>
                    </a:cubicBezTo>
                    <a:cubicBezTo>
                      <a:pt x="28" y="129"/>
                      <a:pt x="28" y="129"/>
                      <a:pt x="28" y="129"/>
                    </a:cubicBezTo>
                    <a:cubicBezTo>
                      <a:pt x="30" y="129"/>
                      <a:pt x="30" y="129"/>
                      <a:pt x="30" y="129"/>
                    </a:cubicBezTo>
                    <a:cubicBezTo>
                      <a:pt x="30" y="127"/>
                      <a:pt x="26" y="127"/>
                      <a:pt x="29" y="126"/>
                    </a:cubicBezTo>
                    <a:cubicBezTo>
                      <a:pt x="30" y="126"/>
                      <a:pt x="30" y="127"/>
                      <a:pt x="31" y="127"/>
                    </a:cubicBezTo>
                    <a:cubicBezTo>
                      <a:pt x="31" y="123"/>
                      <a:pt x="22" y="121"/>
                      <a:pt x="27" y="117"/>
                    </a:cubicBezTo>
                    <a:cubicBezTo>
                      <a:pt x="25" y="117"/>
                      <a:pt x="24" y="112"/>
                      <a:pt x="18" y="113"/>
                    </a:cubicBezTo>
                    <a:cubicBezTo>
                      <a:pt x="20" y="112"/>
                      <a:pt x="25" y="112"/>
                      <a:pt x="24" y="109"/>
                    </a:cubicBezTo>
                    <a:cubicBezTo>
                      <a:pt x="19" y="107"/>
                      <a:pt x="26" y="105"/>
                      <a:pt x="23" y="103"/>
                    </a:cubicBezTo>
                    <a:cubicBezTo>
                      <a:pt x="28" y="106"/>
                      <a:pt x="24" y="103"/>
                      <a:pt x="29" y="106"/>
                    </a:cubicBezTo>
                    <a:cubicBezTo>
                      <a:pt x="31" y="103"/>
                      <a:pt x="25" y="100"/>
                      <a:pt x="26" y="96"/>
                    </a:cubicBezTo>
                    <a:cubicBezTo>
                      <a:pt x="29" y="95"/>
                      <a:pt x="29" y="95"/>
                      <a:pt x="29" y="95"/>
                    </a:cubicBezTo>
                    <a:cubicBezTo>
                      <a:pt x="28" y="94"/>
                      <a:pt x="24" y="92"/>
                      <a:pt x="28" y="91"/>
                    </a:cubicBezTo>
                    <a:cubicBezTo>
                      <a:pt x="24" y="91"/>
                      <a:pt x="24" y="91"/>
                      <a:pt x="24" y="91"/>
                    </a:cubicBezTo>
                    <a:cubicBezTo>
                      <a:pt x="26" y="88"/>
                      <a:pt x="25" y="85"/>
                      <a:pt x="29" y="82"/>
                    </a:cubicBezTo>
                    <a:cubicBezTo>
                      <a:pt x="22" y="78"/>
                      <a:pt x="22" y="78"/>
                      <a:pt x="22" y="78"/>
                    </a:cubicBezTo>
                    <a:cubicBezTo>
                      <a:pt x="29" y="74"/>
                      <a:pt x="23" y="68"/>
                      <a:pt x="17" y="64"/>
                    </a:cubicBezTo>
                    <a:cubicBezTo>
                      <a:pt x="17" y="63"/>
                      <a:pt x="18" y="60"/>
                      <a:pt x="20" y="60"/>
                    </a:cubicBezTo>
                    <a:cubicBezTo>
                      <a:pt x="22" y="62"/>
                      <a:pt x="22" y="62"/>
                      <a:pt x="22" y="62"/>
                    </a:cubicBezTo>
                    <a:cubicBezTo>
                      <a:pt x="23" y="60"/>
                      <a:pt x="26" y="57"/>
                      <a:pt x="21" y="55"/>
                    </a:cubicBezTo>
                    <a:cubicBezTo>
                      <a:pt x="19" y="53"/>
                      <a:pt x="25" y="54"/>
                      <a:pt x="26" y="52"/>
                    </a:cubicBezTo>
                    <a:cubicBezTo>
                      <a:pt x="18" y="47"/>
                      <a:pt x="31" y="37"/>
                      <a:pt x="19" y="35"/>
                    </a:cubicBezTo>
                    <a:cubicBezTo>
                      <a:pt x="19" y="37"/>
                      <a:pt x="17" y="41"/>
                      <a:pt x="17" y="45"/>
                    </a:cubicBezTo>
                    <a:cubicBezTo>
                      <a:pt x="16" y="44"/>
                      <a:pt x="14" y="45"/>
                      <a:pt x="13" y="44"/>
                    </a:cubicBezTo>
                    <a:cubicBezTo>
                      <a:pt x="13" y="40"/>
                      <a:pt x="17" y="38"/>
                      <a:pt x="15" y="34"/>
                    </a:cubicBezTo>
                    <a:cubicBezTo>
                      <a:pt x="23" y="34"/>
                      <a:pt x="23" y="34"/>
                      <a:pt x="23" y="34"/>
                    </a:cubicBezTo>
                    <a:cubicBezTo>
                      <a:pt x="31" y="28"/>
                      <a:pt x="13" y="21"/>
                      <a:pt x="24"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73" name="Freeform 969">
                <a:extLst>
                  <a:ext uri="{FF2B5EF4-FFF2-40B4-BE49-F238E27FC236}">
                    <a16:creationId xmlns:a16="http://schemas.microsoft.com/office/drawing/2014/main" id="{CFCC330D-211E-413C-80EB-931B6A4BDD18}"/>
                  </a:ext>
                </a:extLst>
              </p:cNvPr>
              <p:cNvSpPr>
                <a:spLocks/>
              </p:cNvSpPr>
              <p:nvPr/>
            </p:nvSpPr>
            <p:spPr bwMode="auto">
              <a:xfrm>
                <a:off x="3847" y="2771"/>
                <a:ext cx="3" cy="2"/>
              </a:xfrm>
              <a:custGeom>
                <a:avLst/>
                <a:gdLst>
                  <a:gd name="T0" fmla="*/ 0 w 4"/>
                  <a:gd name="T1" fmla="*/ 1 h 3"/>
                  <a:gd name="T2" fmla="*/ 2 w 4"/>
                  <a:gd name="T3" fmla="*/ 0 h 3"/>
                  <a:gd name="T4" fmla="*/ 1 w 4"/>
                  <a:gd name="T5" fmla="*/ 1 h 3"/>
                  <a:gd name="T6" fmla="*/ 0 w 4"/>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0" y="3"/>
                    </a:moveTo>
                    <a:cubicBezTo>
                      <a:pt x="4" y="0"/>
                      <a:pt x="4" y="0"/>
                      <a:pt x="4" y="0"/>
                    </a:cubicBezTo>
                    <a:cubicBezTo>
                      <a:pt x="1" y="1"/>
                      <a:pt x="1" y="1"/>
                      <a:pt x="1" y="1"/>
                    </a:cubicBezTo>
                    <a:cubicBezTo>
                      <a:pt x="1" y="2"/>
                      <a:pt x="1" y="3"/>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74" name="Freeform 970">
                <a:extLst>
                  <a:ext uri="{FF2B5EF4-FFF2-40B4-BE49-F238E27FC236}">
                    <a16:creationId xmlns:a16="http://schemas.microsoft.com/office/drawing/2014/main" id="{A6794EE0-6A49-4584-9736-42F9D1714EF1}"/>
                  </a:ext>
                </a:extLst>
              </p:cNvPr>
              <p:cNvSpPr>
                <a:spLocks/>
              </p:cNvSpPr>
              <p:nvPr/>
            </p:nvSpPr>
            <p:spPr bwMode="auto">
              <a:xfrm>
                <a:off x="3846" y="2770"/>
                <a:ext cx="2" cy="2"/>
              </a:xfrm>
              <a:custGeom>
                <a:avLst/>
                <a:gdLst>
                  <a:gd name="T0" fmla="*/ 2 w 2"/>
                  <a:gd name="T1" fmla="*/ 2 h 2"/>
                  <a:gd name="T2" fmla="*/ 0 w 2"/>
                  <a:gd name="T3" fmla="*/ 0 h 2"/>
                  <a:gd name="T4" fmla="*/ 1 w 2"/>
                  <a:gd name="T5" fmla="*/ 2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75" name="Freeform 971">
                <a:extLst>
                  <a:ext uri="{FF2B5EF4-FFF2-40B4-BE49-F238E27FC236}">
                    <a16:creationId xmlns:a16="http://schemas.microsoft.com/office/drawing/2014/main" id="{2953ADCA-2032-4FD6-91DF-A5AC6AD23E4A}"/>
                  </a:ext>
                </a:extLst>
              </p:cNvPr>
              <p:cNvSpPr>
                <a:spLocks/>
              </p:cNvSpPr>
              <p:nvPr/>
            </p:nvSpPr>
            <p:spPr bwMode="auto">
              <a:xfrm>
                <a:off x="3845" y="2718"/>
                <a:ext cx="2" cy="3"/>
              </a:xfrm>
              <a:custGeom>
                <a:avLst/>
                <a:gdLst>
                  <a:gd name="T0" fmla="*/ 1 w 2"/>
                  <a:gd name="T1" fmla="*/ 3 h 3"/>
                  <a:gd name="T2" fmla="*/ 1 w 2"/>
                  <a:gd name="T3" fmla="*/ 0 h 3"/>
                  <a:gd name="T4" fmla="*/ 1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1" y="3"/>
                    </a:moveTo>
                    <a:cubicBezTo>
                      <a:pt x="2" y="2"/>
                      <a:pt x="2" y="1"/>
                      <a:pt x="1" y="0"/>
                    </a:cubicBezTo>
                    <a:cubicBezTo>
                      <a:pt x="1" y="0"/>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76" name="Rectangle 972">
                <a:extLst>
                  <a:ext uri="{FF2B5EF4-FFF2-40B4-BE49-F238E27FC236}">
                    <a16:creationId xmlns:a16="http://schemas.microsoft.com/office/drawing/2014/main" id="{2CA03A20-E65D-4D7C-8787-5667A51F1852}"/>
                  </a:ext>
                </a:extLst>
              </p:cNvPr>
              <p:cNvSpPr>
                <a:spLocks noChangeArrowheads="1"/>
              </p:cNvSpPr>
              <p:nvPr/>
            </p:nvSpPr>
            <p:spPr bwMode="auto">
              <a:xfrm>
                <a:off x="3844" y="2716"/>
                <a:ext cx="1" cy="2"/>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477" name="Freeform 973">
                <a:extLst>
                  <a:ext uri="{FF2B5EF4-FFF2-40B4-BE49-F238E27FC236}">
                    <a16:creationId xmlns:a16="http://schemas.microsoft.com/office/drawing/2014/main" id="{054CC8D7-F803-45D2-8AF5-CE6A3AAD292B}"/>
                  </a:ext>
                </a:extLst>
              </p:cNvPr>
              <p:cNvSpPr>
                <a:spLocks/>
              </p:cNvSpPr>
              <p:nvPr/>
            </p:nvSpPr>
            <p:spPr bwMode="auto">
              <a:xfrm>
                <a:off x="3826" y="2630"/>
                <a:ext cx="23" cy="87"/>
              </a:xfrm>
              <a:custGeom>
                <a:avLst/>
                <a:gdLst>
                  <a:gd name="T0" fmla="*/ 9 w 26"/>
                  <a:gd name="T1" fmla="*/ 10 h 101"/>
                  <a:gd name="T2" fmla="*/ 4 w 26"/>
                  <a:gd name="T3" fmla="*/ 8 h 101"/>
                  <a:gd name="T4" fmla="*/ 8 w 26"/>
                  <a:gd name="T5" fmla="*/ 5 h 101"/>
                  <a:gd name="T6" fmla="*/ 4 w 26"/>
                  <a:gd name="T7" fmla="*/ 3 h 101"/>
                  <a:gd name="T8" fmla="*/ 6 w 26"/>
                  <a:gd name="T9" fmla="*/ 28 h 101"/>
                  <a:gd name="T10" fmla="*/ 4 w 26"/>
                  <a:gd name="T11" fmla="*/ 26 h 101"/>
                  <a:gd name="T12" fmla="*/ 9 w 26"/>
                  <a:gd name="T13" fmla="*/ 35 h 101"/>
                  <a:gd name="T14" fmla="*/ 4 w 26"/>
                  <a:gd name="T15" fmla="*/ 35 h 101"/>
                  <a:gd name="T16" fmla="*/ 5 w 26"/>
                  <a:gd name="T17" fmla="*/ 41 h 101"/>
                  <a:gd name="T18" fmla="*/ 8 w 26"/>
                  <a:gd name="T19" fmla="*/ 41 h 101"/>
                  <a:gd name="T20" fmla="*/ 6 w 26"/>
                  <a:gd name="T21" fmla="*/ 42 h 101"/>
                  <a:gd name="T22" fmla="*/ 8 w 26"/>
                  <a:gd name="T23" fmla="*/ 42 h 101"/>
                  <a:gd name="T24" fmla="*/ 8 w 26"/>
                  <a:gd name="T25" fmla="*/ 46 h 101"/>
                  <a:gd name="T26" fmla="*/ 7 w 26"/>
                  <a:gd name="T27" fmla="*/ 46 h 101"/>
                  <a:gd name="T28" fmla="*/ 9 w 26"/>
                  <a:gd name="T29" fmla="*/ 48 h 101"/>
                  <a:gd name="T30" fmla="*/ 5 w 26"/>
                  <a:gd name="T31" fmla="*/ 48 h 101"/>
                  <a:gd name="T32" fmla="*/ 10 w 26"/>
                  <a:gd name="T33" fmla="*/ 55 h 101"/>
                  <a:gd name="T34" fmla="*/ 12 w 26"/>
                  <a:gd name="T35" fmla="*/ 56 h 101"/>
                  <a:gd name="T36" fmla="*/ 10 w 26"/>
                  <a:gd name="T37" fmla="*/ 50 h 101"/>
                  <a:gd name="T38" fmla="*/ 10 w 26"/>
                  <a:gd name="T39" fmla="*/ 50 h 101"/>
                  <a:gd name="T40" fmla="*/ 9 w 26"/>
                  <a:gd name="T41" fmla="*/ 46 h 101"/>
                  <a:gd name="T42" fmla="*/ 12 w 26"/>
                  <a:gd name="T43" fmla="*/ 48 h 101"/>
                  <a:gd name="T44" fmla="*/ 14 w 26"/>
                  <a:gd name="T45" fmla="*/ 42 h 101"/>
                  <a:gd name="T46" fmla="*/ 14 w 26"/>
                  <a:gd name="T47" fmla="*/ 42 h 101"/>
                  <a:gd name="T48" fmla="*/ 13 w 26"/>
                  <a:gd name="T49" fmla="*/ 40 h 101"/>
                  <a:gd name="T50" fmla="*/ 12 w 26"/>
                  <a:gd name="T51" fmla="*/ 41 h 101"/>
                  <a:gd name="T52" fmla="*/ 8 w 26"/>
                  <a:gd name="T53" fmla="*/ 40 h 101"/>
                  <a:gd name="T54" fmla="*/ 8 w 26"/>
                  <a:gd name="T55" fmla="*/ 38 h 101"/>
                  <a:gd name="T56" fmla="*/ 11 w 26"/>
                  <a:gd name="T57" fmla="*/ 40 h 101"/>
                  <a:gd name="T58" fmla="*/ 10 w 26"/>
                  <a:gd name="T59" fmla="*/ 39 h 101"/>
                  <a:gd name="T60" fmla="*/ 13 w 26"/>
                  <a:gd name="T61" fmla="*/ 36 h 101"/>
                  <a:gd name="T62" fmla="*/ 10 w 26"/>
                  <a:gd name="T63" fmla="*/ 35 h 101"/>
                  <a:gd name="T64" fmla="*/ 9 w 26"/>
                  <a:gd name="T65" fmla="*/ 25 h 101"/>
                  <a:gd name="T66" fmla="*/ 11 w 26"/>
                  <a:gd name="T67" fmla="*/ 27 h 101"/>
                  <a:gd name="T68" fmla="*/ 9 w 26"/>
                  <a:gd name="T69" fmla="*/ 25 h 101"/>
                  <a:gd name="T70" fmla="*/ 10 w 26"/>
                  <a:gd name="T71" fmla="*/ 18 h 101"/>
                  <a:gd name="T72" fmla="*/ 8 w 26"/>
                  <a:gd name="T73" fmla="*/ 19 h 101"/>
                  <a:gd name="T74" fmla="*/ 9 w 26"/>
                  <a:gd name="T75" fmla="*/ 12 h 101"/>
                  <a:gd name="T76" fmla="*/ 9 w 26"/>
                  <a:gd name="T77" fmla="*/ 12 h 101"/>
                  <a:gd name="T78" fmla="*/ 4 w 26"/>
                  <a:gd name="T79" fmla="*/ 9 h 101"/>
                  <a:gd name="T80" fmla="*/ 9 w 26"/>
                  <a:gd name="T81" fmla="*/ 10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101">
                    <a:moveTo>
                      <a:pt x="13" y="18"/>
                    </a:moveTo>
                    <a:cubicBezTo>
                      <a:pt x="8" y="14"/>
                      <a:pt x="8" y="14"/>
                      <a:pt x="8" y="14"/>
                    </a:cubicBezTo>
                    <a:cubicBezTo>
                      <a:pt x="11" y="13"/>
                      <a:pt x="8" y="8"/>
                      <a:pt x="12" y="9"/>
                    </a:cubicBezTo>
                    <a:cubicBezTo>
                      <a:pt x="6" y="6"/>
                      <a:pt x="12" y="0"/>
                      <a:pt x="4" y="3"/>
                    </a:cubicBezTo>
                    <a:cubicBezTo>
                      <a:pt x="6" y="17"/>
                      <a:pt x="2" y="35"/>
                      <a:pt x="10" y="51"/>
                    </a:cubicBezTo>
                    <a:cubicBezTo>
                      <a:pt x="7" y="48"/>
                      <a:pt x="7" y="48"/>
                      <a:pt x="7" y="48"/>
                    </a:cubicBezTo>
                    <a:cubicBezTo>
                      <a:pt x="13" y="56"/>
                      <a:pt x="0" y="59"/>
                      <a:pt x="13" y="65"/>
                    </a:cubicBezTo>
                    <a:cubicBezTo>
                      <a:pt x="6" y="65"/>
                      <a:pt x="6" y="65"/>
                      <a:pt x="6" y="65"/>
                    </a:cubicBezTo>
                    <a:cubicBezTo>
                      <a:pt x="5" y="68"/>
                      <a:pt x="16" y="71"/>
                      <a:pt x="9" y="75"/>
                    </a:cubicBezTo>
                    <a:cubicBezTo>
                      <a:pt x="12" y="75"/>
                      <a:pt x="12" y="75"/>
                      <a:pt x="12" y="75"/>
                    </a:cubicBezTo>
                    <a:cubicBezTo>
                      <a:pt x="10" y="77"/>
                      <a:pt x="10" y="77"/>
                      <a:pt x="10" y="77"/>
                    </a:cubicBezTo>
                    <a:cubicBezTo>
                      <a:pt x="12" y="77"/>
                      <a:pt x="12" y="77"/>
                      <a:pt x="12" y="77"/>
                    </a:cubicBezTo>
                    <a:cubicBezTo>
                      <a:pt x="14" y="80"/>
                      <a:pt x="14" y="81"/>
                      <a:pt x="12" y="84"/>
                    </a:cubicBezTo>
                    <a:cubicBezTo>
                      <a:pt x="10" y="84"/>
                      <a:pt x="11" y="83"/>
                      <a:pt x="11" y="82"/>
                    </a:cubicBezTo>
                    <a:cubicBezTo>
                      <a:pt x="9" y="83"/>
                      <a:pt x="13" y="85"/>
                      <a:pt x="13" y="87"/>
                    </a:cubicBezTo>
                    <a:cubicBezTo>
                      <a:pt x="11" y="89"/>
                      <a:pt x="10" y="87"/>
                      <a:pt x="9" y="87"/>
                    </a:cubicBezTo>
                    <a:cubicBezTo>
                      <a:pt x="12" y="93"/>
                      <a:pt x="5" y="96"/>
                      <a:pt x="15" y="100"/>
                    </a:cubicBezTo>
                    <a:cubicBezTo>
                      <a:pt x="16" y="101"/>
                      <a:pt x="18" y="99"/>
                      <a:pt x="19" y="101"/>
                    </a:cubicBezTo>
                    <a:cubicBezTo>
                      <a:pt x="22" y="97"/>
                      <a:pt x="18" y="94"/>
                      <a:pt x="15" y="90"/>
                    </a:cubicBezTo>
                    <a:cubicBezTo>
                      <a:pt x="15" y="91"/>
                      <a:pt x="15" y="91"/>
                      <a:pt x="15" y="91"/>
                    </a:cubicBezTo>
                    <a:cubicBezTo>
                      <a:pt x="6" y="88"/>
                      <a:pt x="18" y="89"/>
                      <a:pt x="14" y="84"/>
                    </a:cubicBezTo>
                    <a:cubicBezTo>
                      <a:pt x="17" y="85"/>
                      <a:pt x="17" y="87"/>
                      <a:pt x="19" y="88"/>
                    </a:cubicBezTo>
                    <a:cubicBezTo>
                      <a:pt x="26" y="83"/>
                      <a:pt x="14" y="80"/>
                      <a:pt x="23" y="77"/>
                    </a:cubicBezTo>
                    <a:cubicBezTo>
                      <a:pt x="23" y="77"/>
                      <a:pt x="23" y="77"/>
                      <a:pt x="23" y="77"/>
                    </a:cubicBezTo>
                    <a:cubicBezTo>
                      <a:pt x="24" y="76"/>
                      <a:pt x="22" y="75"/>
                      <a:pt x="22" y="74"/>
                    </a:cubicBezTo>
                    <a:cubicBezTo>
                      <a:pt x="20" y="74"/>
                      <a:pt x="20" y="75"/>
                      <a:pt x="19" y="76"/>
                    </a:cubicBezTo>
                    <a:cubicBezTo>
                      <a:pt x="18" y="75"/>
                      <a:pt x="14" y="74"/>
                      <a:pt x="12" y="73"/>
                    </a:cubicBezTo>
                    <a:cubicBezTo>
                      <a:pt x="16" y="72"/>
                      <a:pt x="10" y="72"/>
                      <a:pt x="12" y="69"/>
                    </a:cubicBezTo>
                    <a:cubicBezTo>
                      <a:pt x="16" y="69"/>
                      <a:pt x="16" y="71"/>
                      <a:pt x="18" y="72"/>
                    </a:cubicBezTo>
                    <a:cubicBezTo>
                      <a:pt x="15" y="70"/>
                      <a:pt x="15" y="70"/>
                      <a:pt x="15" y="70"/>
                    </a:cubicBezTo>
                    <a:cubicBezTo>
                      <a:pt x="15" y="67"/>
                      <a:pt x="19" y="67"/>
                      <a:pt x="21" y="66"/>
                    </a:cubicBezTo>
                    <a:cubicBezTo>
                      <a:pt x="18" y="64"/>
                      <a:pt x="19" y="67"/>
                      <a:pt x="15" y="65"/>
                    </a:cubicBezTo>
                    <a:cubicBezTo>
                      <a:pt x="20" y="63"/>
                      <a:pt x="18" y="51"/>
                      <a:pt x="14" y="46"/>
                    </a:cubicBezTo>
                    <a:cubicBezTo>
                      <a:pt x="15" y="48"/>
                      <a:pt x="19" y="47"/>
                      <a:pt x="18" y="49"/>
                    </a:cubicBezTo>
                    <a:cubicBezTo>
                      <a:pt x="19" y="48"/>
                      <a:pt x="17" y="45"/>
                      <a:pt x="14" y="45"/>
                    </a:cubicBezTo>
                    <a:cubicBezTo>
                      <a:pt x="11" y="42"/>
                      <a:pt x="13" y="37"/>
                      <a:pt x="15" y="33"/>
                    </a:cubicBezTo>
                    <a:cubicBezTo>
                      <a:pt x="12" y="35"/>
                      <a:pt x="12" y="35"/>
                      <a:pt x="12" y="35"/>
                    </a:cubicBezTo>
                    <a:cubicBezTo>
                      <a:pt x="7" y="32"/>
                      <a:pt x="16" y="27"/>
                      <a:pt x="13" y="22"/>
                    </a:cubicBezTo>
                    <a:cubicBezTo>
                      <a:pt x="13" y="22"/>
                      <a:pt x="13" y="22"/>
                      <a:pt x="13" y="22"/>
                    </a:cubicBezTo>
                    <a:cubicBezTo>
                      <a:pt x="12" y="20"/>
                      <a:pt x="5" y="19"/>
                      <a:pt x="6" y="16"/>
                    </a:cubicBezTo>
                    <a:cubicBezTo>
                      <a:pt x="10" y="17"/>
                      <a:pt x="9" y="18"/>
                      <a:pt x="13"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78" name="Freeform 974">
                <a:extLst>
                  <a:ext uri="{FF2B5EF4-FFF2-40B4-BE49-F238E27FC236}">
                    <a16:creationId xmlns:a16="http://schemas.microsoft.com/office/drawing/2014/main" id="{F03615E4-EED8-41BD-9A84-2178E6AF7459}"/>
                  </a:ext>
                </a:extLst>
              </p:cNvPr>
              <p:cNvSpPr>
                <a:spLocks/>
              </p:cNvSpPr>
              <p:nvPr/>
            </p:nvSpPr>
            <p:spPr bwMode="auto">
              <a:xfrm>
                <a:off x="3828" y="2628"/>
                <a:ext cx="8" cy="3"/>
              </a:xfrm>
              <a:custGeom>
                <a:avLst/>
                <a:gdLst>
                  <a:gd name="T0" fmla="*/ 4 w 9"/>
                  <a:gd name="T1" fmla="*/ 2 h 4"/>
                  <a:gd name="T2" fmla="*/ 4 w 9"/>
                  <a:gd name="T3" fmla="*/ 2 h 4"/>
                  <a:gd name="T4" fmla="*/ 1 w 9"/>
                  <a:gd name="T5" fmla="*/ 0 h 4"/>
                  <a:gd name="T6" fmla="*/ 3 w 9"/>
                  <a:gd name="T7" fmla="*/ 2 h 4"/>
                  <a:gd name="T8" fmla="*/ 4 w 9"/>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4" y="3"/>
                    </a:moveTo>
                    <a:cubicBezTo>
                      <a:pt x="8" y="4"/>
                      <a:pt x="8" y="4"/>
                      <a:pt x="8" y="4"/>
                    </a:cubicBezTo>
                    <a:cubicBezTo>
                      <a:pt x="9" y="3"/>
                      <a:pt x="4" y="0"/>
                      <a:pt x="1" y="0"/>
                    </a:cubicBezTo>
                    <a:cubicBezTo>
                      <a:pt x="2" y="2"/>
                      <a:pt x="0" y="3"/>
                      <a:pt x="3" y="4"/>
                    </a:cubicBezTo>
                    <a:cubicBezTo>
                      <a:pt x="3" y="3"/>
                      <a:pt x="5" y="3"/>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79" name="Freeform 975">
                <a:extLst>
                  <a:ext uri="{FF2B5EF4-FFF2-40B4-BE49-F238E27FC236}">
                    <a16:creationId xmlns:a16="http://schemas.microsoft.com/office/drawing/2014/main" id="{A26C2A3C-18EC-40D3-A1E5-B08E6CB085AB}"/>
                  </a:ext>
                </a:extLst>
              </p:cNvPr>
              <p:cNvSpPr>
                <a:spLocks/>
              </p:cNvSpPr>
              <p:nvPr/>
            </p:nvSpPr>
            <p:spPr bwMode="auto">
              <a:xfrm>
                <a:off x="3826" y="2577"/>
                <a:ext cx="17" cy="51"/>
              </a:xfrm>
              <a:custGeom>
                <a:avLst/>
                <a:gdLst>
                  <a:gd name="T0" fmla="*/ 6 w 19"/>
                  <a:gd name="T1" fmla="*/ 13 h 60"/>
                  <a:gd name="T2" fmla="*/ 4 w 19"/>
                  <a:gd name="T3" fmla="*/ 12 h 60"/>
                  <a:gd name="T4" fmla="*/ 2 w 19"/>
                  <a:gd name="T5" fmla="*/ 22 h 60"/>
                  <a:gd name="T6" fmla="*/ 4 w 19"/>
                  <a:gd name="T7" fmla="*/ 26 h 60"/>
                  <a:gd name="T8" fmla="*/ 3 w 19"/>
                  <a:gd name="T9" fmla="*/ 26 h 60"/>
                  <a:gd name="T10" fmla="*/ 4 w 19"/>
                  <a:gd name="T11" fmla="*/ 31 h 60"/>
                  <a:gd name="T12" fmla="*/ 4 w 19"/>
                  <a:gd name="T13" fmla="*/ 29 h 60"/>
                  <a:gd name="T14" fmla="*/ 5 w 19"/>
                  <a:gd name="T15" fmla="*/ 29 h 60"/>
                  <a:gd name="T16" fmla="*/ 4 w 19"/>
                  <a:gd name="T17" fmla="*/ 26 h 60"/>
                  <a:gd name="T18" fmla="*/ 7 w 19"/>
                  <a:gd name="T19" fmla="*/ 27 h 60"/>
                  <a:gd name="T20" fmla="*/ 4 w 19"/>
                  <a:gd name="T21" fmla="*/ 22 h 60"/>
                  <a:gd name="T22" fmla="*/ 7 w 19"/>
                  <a:gd name="T23" fmla="*/ 22 h 60"/>
                  <a:gd name="T24" fmla="*/ 10 w 19"/>
                  <a:gd name="T25" fmla="*/ 19 h 60"/>
                  <a:gd name="T26" fmla="*/ 8 w 19"/>
                  <a:gd name="T27" fmla="*/ 19 h 60"/>
                  <a:gd name="T28" fmla="*/ 4 w 19"/>
                  <a:gd name="T29" fmla="*/ 19 h 60"/>
                  <a:gd name="T30" fmla="*/ 10 w 19"/>
                  <a:gd name="T31" fmla="*/ 17 h 60"/>
                  <a:gd name="T32" fmla="*/ 11 w 19"/>
                  <a:gd name="T33" fmla="*/ 8 h 60"/>
                  <a:gd name="T34" fmla="*/ 8 w 19"/>
                  <a:gd name="T35" fmla="*/ 4 h 60"/>
                  <a:gd name="T36" fmla="*/ 11 w 19"/>
                  <a:gd name="T37" fmla="*/ 7 h 60"/>
                  <a:gd name="T38" fmla="*/ 12 w 19"/>
                  <a:gd name="T39" fmla="*/ 4 h 60"/>
                  <a:gd name="T40" fmla="*/ 9 w 19"/>
                  <a:gd name="T41" fmla="*/ 0 h 60"/>
                  <a:gd name="T42" fmla="*/ 6 w 19"/>
                  <a:gd name="T43" fmla="*/ 13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60">
                    <a:moveTo>
                      <a:pt x="10" y="25"/>
                    </a:moveTo>
                    <a:cubicBezTo>
                      <a:pt x="6" y="23"/>
                      <a:pt x="6" y="23"/>
                      <a:pt x="6" y="23"/>
                    </a:cubicBezTo>
                    <a:cubicBezTo>
                      <a:pt x="4" y="32"/>
                      <a:pt x="5" y="41"/>
                      <a:pt x="2" y="44"/>
                    </a:cubicBezTo>
                    <a:cubicBezTo>
                      <a:pt x="0" y="47"/>
                      <a:pt x="6" y="48"/>
                      <a:pt x="8" y="51"/>
                    </a:cubicBezTo>
                    <a:cubicBezTo>
                      <a:pt x="3" y="52"/>
                      <a:pt x="3" y="52"/>
                      <a:pt x="3" y="52"/>
                    </a:cubicBezTo>
                    <a:cubicBezTo>
                      <a:pt x="6" y="54"/>
                      <a:pt x="1" y="60"/>
                      <a:pt x="8" y="58"/>
                    </a:cubicBezTo>
                    <a:cubicBezTo>
                      <a:pt x="9" y="58"/>
                      <a:pt x="5" y="56"/>
                      <a:pt x="6" y="55"/>
                    </a:cubicBezTo>
                    <a:cubicBezTo>
                      <a:pt x="9" y="55"/>
                      <a:pt x="9" y="55"/>
                      <a:pt x="9" y="55"/>
                    </a:cubicBezTo>
                    <a:cubicBezTo>
                      <a:pt x="8" y="52"/>
                      <a:pt x="8" y="52"/>
                      <a:pt x="8" y="52"/>
                    </a:cubicBezTo>
                    <a:cubicBezTo>
                      <a:pt x="11" y="53"/>
                      <a:pt x="11" y="53"/>
                      <a:pt x="11" y="53"/>
                    </a:cubicBezTo>
                    <a:cubicBezTo>
                      <a:pt x="15" y="49"/>
                      <a:pt x="2" y="49"/>
                      <a:pt x="5" y="43"/>
                    </a:cubicBezTo>
                    <a:cubicBezTo>
                      <a:pt x="11" y="44"/>
                      <a:pt x="11" y="44"/>
                      <a:pt x="11" y="44"/>
                    </a:cubicBezTo>
                    <a:cubicBezTo>
                      <a:pt x="12" y="40"/>
                      <a:pt x="10" y="38"/>
                      <a:pt x="14" y="35"/>
                    </a:cubicBezTo>
                    <a:cubicBezTo>
                      <a:pt x="14" y="35"/>
                      <a:pt x="11" y="35"/>
                      <a:pt x="12" y="35"/>
                    </a:cubicBezTo>
                    <a:cubicBezTo>
                      <a:pt x="12" y="36"/>
                      <a:pt x="9" y="36"/>
                      <a:pt x="8" y="36"/>
                    </a:cubicBezTo>
                    <a:cubicBezTo>
                      <a:pt x="4" y="29"/>
                      <a:pt x="11" y="37"/>
                      <a:pt x="14" y="33"/>
                    </a:cubicBezTo>
                    <a:cubicBezTo>
                      <a:pt x="11" y="28"/>
                      <a:pt x="10" y="17"/>
                      <a:pt x="16" y="15"/>
                    </a:cubicBezTo>
                    <a:cubicBezTo>
                      <a:pt x="12" y="16"/>
                      <a:pt x="10" y="11"/>
                      <a:pt x="12" y="8"/>
                    </a:cubicBezTo>
                    <a:cubicBezTo>
                      <a:pt x="15" y="7"/>
                      <a:pt x="15" y="10"/>
                      <a:pt x="16" y="12"/>
                    </a:cubicBezTo>
                    <a:cubicBezTo>
                      <a:pt x="17" y="10"/>
                      <a:pt x="19" y="10"/>
                      <a:pt x="19" y="8"/>
                    </a:cubicBezTo>
                    <a:cubicBezTo>
                      <a:pt x="16" y="8"/>
                      <a:pt x="12" y="5"/>
                      <a:pt x="13" y="0"/>
                    </a:cubicBezTo>
                    <a:cubicBezTo>
                      <a:pt x="5" y="7"/>
                      <a:pt x="11" y="19"/>
                      <a:pt x="10" y="2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80" name="Freeform 976">
                <a:extLst>
                  <a:ext uri="{FF2B5EF4-FFF2-40B4-BE49-F238E27FC236}">
                    <a16:creationId xmlns:a16="http://schemas.microsoft.com/office/drawing/2014/main" id="{C72C88E1-E394-4D86-B112-16B0A5C1C0A4}"/>
                  </a:ext>
                </a:extLst>
              </p:cNvPr>
              <p:cNvSpPr>
                <a:spLocks/>
              </p:cNvSpPr>
              <p:nvPr/>
            </p:nvSpPr>
            <p:spPr bwMode="auto">
              <a:xfrm>
                <a:off x="3831" y="2594"/>
                <a:ext cx="1" cy="3"/>
              </a:xfrm>
              <a:custGeom>
                <a:avLst/>
                <a:gdLst>
                  <a:gd name="T0" fmla="*/ 0 w 1"/>
                  <a:gd name="T1" fmla="*/ 1 h 3"/>
                  <a:gd name="T2" fmla="*/ 0 w 1"/>
                  <a:gd name="T3" fmla="*/ 3 h 3"/>
                  <a:gd name="T4" fmla="*/ 1 w 1"/>
                  <a:gd name="T5" fmla="*/ 0 h 3"/>
                  <a:gd name="T6" fmla="*/ 0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1"/>
                    </a:moveTo>
                    <a:lnTo>
                      <a:pt x="0" y="3"/>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81" name="Freeform 977">
                <a:extLst>
                  <a:ext uri="{FF2B5EF4-FFF2-40B4-BE49-F238E27FC236}">
                    <a16:creationId xmlns:a16="http://schemas.microsoft.com/office/drawing/2014/main" id="{A524C746-0374-4A0B-9EEE-14686C607377}"/>
                  </a:ext>
                </a:extLst>
              </p:cNvPr>
              <p:cNvSpPr>
                <a:spLocks/>
              </p:cNvSpPr>
              <p:nvPr/>
            </p:nvSpPr>
            <p:spPr bwMode="auto">
              <a:xfrm>
                <a:off x="3913" y="3244"/>
                <a:ext cx="4" cy="2"/>
              </a:xfrm>
              <a:custGeom>
                <a:avLst/>
                <a:gdLst>
                  <a:gd name="T0" fmla="*/ 3 w 4"/>
                  <a:gd name="T1" fmla="*/ 2 h 2"/>
                  <a:gd name="T2" fmla="*/ 4 w 4"/>
                  <a:gd name="T3" fmla="*/ 0 h 2"/>
                  <a:gd name="T4" fmla="*/ 0 w 4"/>
                  <a:gd name="T5" fmla="*/ 0 h 2"/>
                  <a:gd name="T6" fmla="*/ 3 w 4"/>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3" y="2"/>
                    </a:moveTo>
                    <a:lnTo>
                      <a:pt x="4" y="0"/>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82" name="Freeform 978">
                <a:extLst>
                  <a:ext uri="{FF2B5EF4-FFF2-40B4-BE49-F238E27FC236}">
                    <a16:creationId xmlns:a16="http://schemas.microsoft.com/office/drawing/2014/main" id="{58C21417-172B-4639-9F94-E2CBA4038E72}"/>
                  </a:ext>
                </a:extLst>
              </p:cNvPr>
              <p:cNvSpPr>
                <a:spLocks/>
              </p:cNvSpPr>
              <p:nvPr/>
            </p:nvSpPr>
            <p:spPr bwMode="auto">
              <a:xfrm>
                <a:off x="3912" y="3233"/>
                <a:ext cx="13" cy="10"/>
              </a:xfrm>
              <a:custGeom>
                <a:avLst/>
                <a:gdLst>
                  <a:gd name="T0" fmla="*/ 9 w 15"/>
                  <a:gd name="T1" fmla="*/ 3 h 12"/>
                  <a:gd name="T2" fmla="*/ 8 w 15"/>
                  <a:gd name="T3" fmla="*/ 0 h 12"/>
                  <a:gd name="T4" fmla="*/ 0 w 15"/>
                  <a:gd name="T5" fmla="*/ 3 h 12"/>
                  <a:gd name="T6" fmla="*/ 6 w 15"/>
                  <a:gd name="T7" fmla="*/ 5 h 12"/>
                  <a:gd name="T8" fmla="*/ 3 w 15"/>
                  <a:gd name="T9" fmla="*/ 3 h 12"/>
                  <a:gd name="T10" fmla="*/ 8 w 15"/>
                  <a:gd name="T11" fmla="*/ 4 h 12"/>
                  <a:gd name="T12" fmla="*/ 7 w 15"/>
                  <a:gd name="T13" fmla="*/ 3 h 12"/>
                  <a:gd name="T14" fmla="*/ 9 w 15"/>
                  <a:gd name="T15" fmla="*/ 3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2">
                    <a:moveTo>
                      <a:pt x="15" y="3"/>
                    </a:moveTo>
                    <a:cubicBezTo>
                      <a:pt x="13" y="0"/>
                      <a:pt x="13" y="0"/>
                      <a:pt x="13" y="0"/>
                    </a:cubicBezTo>
                    <a:cubicBezTo>
                      <a:pt x="3" y="3"/>
                      <a:pt x="6" y="0"/>
                      <a:pt x="0" y="7"/>
                    </a:cubicBezTo>
                    <a:cubicBezTo>
                      <a:pt x="2" y="9"/>
                      <a:pt x="6" y="12"/>
                      <a:pt x="10" y="10"/>
                    </a:cubicBezTo>
                    <a:cubicBezTo>
                      <a:pt x="9" y="9"/>
                      <a:pt x="5" y="8"/>
                      <a:pt x="6" y="6"/>
                    </a:cubicBezTo>
                    <a:cubicBezTo>
                      <a:pt x="9" y="6"/>
                      <a:pt x="9" y="8"/>
                      <a:pt x="13" y="8"/>
                    </a:cubicBezTo>
                    <a:cubicBezTo>
                      <a:pt x="15" y="4"/>
                      <a:pt x="10" y="7"/>
                      <a:pt x="11" y="3"/>
                    </a:cubicBezTo>
                    <a:lnTo>
                      <a:pt x="15"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83" name="Freeform 979">
                <a:extLst>
                  <a:ext uri="{FF2B5EF4-FFF2-40B4-BE49-F238E27FC236}">
                    <a16:creationId xmlns:a16="http://schemas.microsoft.com/office/drawing/2014/main" id="{5537ACF4-B0C7-4704-8F09-33E0727612C0}"/>
                  </a:ext>
                </a:extLst>
              </p:cNvPr>
              <p:cNvSpPr>
                <a:spLocks/>
              </p:cNvSpPr>
              <p:nvPr/>
            </p:nvSpPr>
            <p:spPr bwMode="auto">
              <a:xfrm>
                <a:off x="3915" y="3232"/>
                <a:ext cx="4" cy="2"/>
              </a:xfrm>
              <a:custGeom>
                <a:avLst/>
                <a:gdLst>
                  <a:gd name="T0" fmla="*/ 0 w 5"/>
                  <a:gd name="T1" fmla="*/ 1 h 2"/>
                  <a:gd name="T2" fmla="*/ 2 w 5"/>
                  <a:gd name="T3" fmla="*/ 2 h 2"/>
                  <a:gd name="T4" fmla="*/ 0 w 5"/>
                  <a:gd name="T5" fmla="*/ 1 h 2"/>
                  <a:gd name="T6" fmla="*/ 0 60000 65536"/>
                  <a:gd name="T7" fmla="*/ 0 60000 65536"/>
                  <a:gd name="T8" fmla="*/ 0 60000 65536"/>
                </a:gdLst>
                <a:ahLst/>
                <a:cxnLst>
                  <a:cxn ang="T6">
                    <a:pos x="T0" y="T1"/>
                  </a:cxn>
                  <a:cxn ang="T7">
                    <a:pos x="T2" y="T3"/>
                  </a:cxn>
                  <a:cxn ang="T8">
                    <a:pos x="T4" y="T5"/>
                  </a:cxn>
                </a:cxnLst>
                <a:rect l="0" t="0" r="r" b="b"/>
                <a:pathLst>
                  <a:path w="5" h="2">
                    <a:moveTo>
                      <a:pt x="0" y="1"/>
                    </a:moveTo>
                    <a:cubicBezTo>
                      <a:pt x="5" y="2"/>
                      <a:pt x="5" y="2"/>
                      <a:pt x="5" y="2"/>
                    </a:cubicBezTo>
                    <a:cubicBezTo>
                      <a:pt x="4"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84" name="Freeform 980">
                <a:extLst>
                  <a:ext uri="{FF2B5EF4-FFF2-40B4-BE49-F238E27FC236}">
                    <a16:creationId xmlns:a16="http://schemas.microsoft.com/office/drawing/2014/main" id="{5CC50E45-255F-43AD-ACF3-80FA202AA9B0}"/>
                  </a:ext>
                </a:extLst>
              </p:cNvPr>
              <p:cNvSpPr>
                <a:spLocks/>
              </p:cNvSpPr>
              <p:nvPr/>
            </p:nvSpPr>
            <p:spPr bwMode="auto">
              <a:xfrm>
                <a:off x="3913" y="3229"/>
                <a:ext cx="6" cy="2"/>
              </a:xfrm>
              <a:custGeom>
                <a:avLst/>
                <a:gdLst>
                  <a:gd name="T0" fmla="*/ 2 w 7"/>
                  <a:gd name="T1" fmla="*/ 2 h 2"/>
                  <a:gd name="T2" fmla="*/ 3 w 7"/>
                  <a:gd name="T3" fmla="*/ 2 h 2"/>
                  <a:gd name="T4" fmla="*/ 0 w 7"/>
                  <a:gd name="T5" fmla="*/ 0 h 2"/>
                  <a:gd name="T6" fmla="*/ 2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2" y="2"/>
                    </a:moveTo>
                    <a:cubicBezTo>
                      <a:pt x="3" y="0"/>
                      <a:pt x="6" y="2"/>
                      <a:pt x="7" y="2"/>
                    </a:cubicBezTo>
                    <a:cubicBezTo>
                      <a:pt x="0" y="0"/>
                      <a:pt x="0" y="0"/>
                      <a:pt x="0" y="0"/>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85" name="Freeform 981">
                <a:extLst>
                  <a:ext uri="{FF2B5EF4-FFF2-40B4-BE49-F238E27FC236}">
                    <a16:creationId xmlns:a16="http://schemas.microsoft.com/office/drawing/2014/main" id="{D06CCDD9-3323-4E99-81FE-3D08BB31EC0C}"/>
                  </a:ext>
                </a:extLst>
              </p:cNvPr>
              <p:cNvSpPr>
                <a:spLocks/>
              </p:cNvSpPr>
              <p:nvPr/>
            </p:nvSpPr>
            <p:spPr bwMode="auto">
              <a:xfrm>
                <a:off x="3913" y="3222"/>
                <a:ext cx="1" cy="1"/>
              </a:xfrm>
              <a:custGeom>
                <a:avLst/>
                <a:gdLst>
                  <a:gd name="T0" fmla="*/ 1 w 1"/>
                  <a:gd name="T1" fmla="*/ 1 h 2"/>
                  <a:gd name="T2" fmla="*/ 1 w 1"/>
                  <a:gd name="T3" fmla="*/ 0 h 2"/>
                  <a:gd name="T4" fmla="*/ 1 w 1"/>
                  <a:gd name="T5" fmla="*/ 1 h 2"/>
                  <a:gd name="T6" fmla="*/ 0 60000 65536"/>
                  <a:gd name="T7" fmla="*/ 0 60000 65536"/>
                  <a:gd name="T8" fmla="*/ 0 60000 65536"/>
                </a:gdLst>
                <a:ahLst/>
                <a:cxnLst>
                  <a:cxn ang="T6">
                    <a:pos x="T0" y="T1"/>
                  </a:cxn>
                  <a:cxn ang="T7">
                    <a:pos x="T2" y="T3"/>
                  </a:cxn>
                  <a:cxn ang="T8">
                    <a:pos x="T4" y="T5"/>
                  </a:cxn>
                </a:cxnLst>
                <a:rect l="0" t="0" r="r" b="b"/>
                <a:pathLst>
                  <a:path w="1" h="2">
                    <a:moveTo>
                      <a:pt x="1" y="2"/>
                    </a:moveTo>
                    <a:cubicBezTo>
                      <a:pt x="1" y="0"/>
                      <a:pt x="1" y="0"/>
                      <a:pt x="1" y="0"/>
                    </a:cubicBezTo>
                    <a:cubicBezTo>
                      <a:pt x="0" y="1"/>
                      <a:pt x="1"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86" name="Freeform 982">
                <a:extLst>
                  <a:ext uri="{FF2B5EF4-FFF2-40B4-BE49-F238E27FC236}">
                    <a16:creationId xmlns:a16="http://schemas.microsoft.com/office/drawing/2014/main" id="{1364CF3B-465C-48AF-B705-A9ADAE3892FA}"/>
                  </a:ext>
                </a:extLst>
              </p:cNvPr>
              <p:cNvSpPr>
                <a:spLocks/>
              </p:cNvSpPr>
              <p:nvPr/>
            </p:nvSpPr>
            <p:spPr bwMode="auto">
              <a:xfrm>
                <a:off x="3912" y="3219"/>
                <a:ext cx="10" cy="8"/>
              </a:xfrm>
              <a:custGeom>
                <a:avLst/>
                <a:gdLst>
                  <a:gd name="T0" fmla="*/ 3 w 12"/>
                  <a:gd name="T1" fmla="*/ 0 h 9"/>
                  <a:gd name="T2" fmla="*/ 3 w 12"/>
                  <a:gd name="T3" fmla="*/ 3 h 9"/>
                  <a:gd name="T4" fmla="*/ 3 w 12"/>
                  <a:gd name="T5" fmla="*/ 3 h 9"/>
                  <a:gd name="T6" fmla="*/ 5 w 12"/>
                  <a:gd name="T7" fmla="*/ 4 h 9"/>
                  <a:gd name="T8" fmla="*/ 4 w 12"/>
                  <a:gd name="T9" fmla="*/ 5 h 9"/>
                  <a:gd name="T10" fmla="*/ 6 w 12"/>
                  <a:gd name="T11" fmla="*/ 4 h 9"/>
                  <a:gd name="T12" fmla="*/ 3 w 12"/>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3" y="0"/>
                    </a:moveTo>
                    <a:cubicBezTo>
                      <a:pt x="0" y="1"/>
                      <a:pt x="2" y="2"/>
                      <a:pt x="3" y="3"/>
                    </a:cubicBezTo>
                    <a:cubicBezTo>
                      <a:pt x="3" y="3"/>
                      <a:pt x="3" y="3"/>
                      <a:pt x="3" y="3"/>
                    </a:cubicBezTo>
                    <a:cubicBezTo>
                      <a:pt x="5" y="2"/>
                      <a:pt x="10" y="3"/>
                      <a:pt x="9" y="5"/>
                    </a:cubicBezTo>
                    <a:cubicBezTo>
                      <a:pt x="10" y="7"/>
                      <a:pt x="5" y="7"/>
                      <a:pt x="8" y="9"/>
                    </a:cubicBezTo>
                    <a:cubicBezTo>
                      <a:pt x="12" y="7"/>
                      <a:pt x="12" y="7"/>
                      <a:pt x="12" y="7"/>
                    </a:cubicBezTo>
                    <a:cubicBezTo>
                      <a:pt x="11" y="3"/>
                      <a:pt x="4"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87" name="Freeform 983">
                <a:extLst>
                  <a:ext uri="{FF2B5EF4-FFF2-40B4-BE49-F238E27FC236}">
                    <a16:creationId xmlns:a16="http://schemas.microsoft.com/office/drawing/2014/main" id="{4AA1D141-6AF7-438D-B397-39BF75DED652}"/>
                  </a:ext>
                </a:extLst>
              </p:cNvPr>
              <p:cNvSpPr>
                <a:spLocks/>
              </p:cNvSpPr>
              <p:nvPr/>
            </p:nvSpPr>
            <p:spPr bwMode="auto">
              <a:xfrm>
                <a:off x="3914" y="3223"/>
                <a:ext cx="2" cy="1"/>
              </a:xfrm>
              <a:custGeom>
                <a:avLst/>
                <a:gdLst>
                  <a:gd name="T0" fmla="*/ 0 w 2"/>
                  <a:gd name="T1" fmla="*/ 0 h 1"/>
                  <a:gd name="T2" fmla="*/ 1 w 2"/>
                  <a:gd name="T3" fmla="*/ 1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cubicBezTo>
                      <a:pt x="1" y="1"/>
                      <a:pt x="1" y="1"/>
                      <a:pt x="1" y="1"/>
                    </a:cubicBezTo>
                    <a:cubicBezTo>
                      <a:pt x="2"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88" name="Freeform 984">
                <a:extLst>
                  <a:ext uri="{FF2B5EF4-FFF2-40B4-BE49-F238E27FC236}">
                    <a16:creationId xmlns:a16="http://schemas.microsoft.com/office/drawing/2014/main" id="{059E7652-B6EE-4019-8B8A-F5EE03AC6DEB}"/>
                  </a:ext>
                </a:extLst>
              </p:cNvPr>
              <p:cNvSpPr>
                <a:spLocks/>
              </p:cNvSpPr>
              <p:nvPr/>
            </p:nvSpPr>
            <p:spPr bwMode="auto">
              <a:xfrm>
                <a:off x="3914" y="3227"/>
                <a:ext cx="3" cy="1"/>
              </a:xfrm>
              <a:custGeom>
                <a:avLst/>
                <a:gdLst>
                  <a:gd name="T0" fmla="*/ 0 w 3"/>
                  <a:gd name="T1" fmla="*/ 0 h 1"/>
                  <a:gd name="T2" fmla="*/ 1 w 3"/>
                  <a:gd name="T3" fmla="*/ 1 h 1"/>
                  <a:gd name="T4" fmla="*/ 3 w 3"/>
                  <a:gd name="T5" fmla="*/ 1 h 1"/>
                  <a:gd name="T6" fmla="*/ 0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0"/>
                    </a:moveTo>
                    <a:lnTo>
                      <a:pt x="1" y="1"/>
                    </a:lnTo>
                    <a:lnTo>
                      <a:pt x="3"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89" name="Freeform 985">
                <a:extLst>
                  <a:ext uri="{FF2B5EF4-FFF2-40B4-BE49-F238E27FC236}">
                    <a16:creationId xmlns:a16="http://schemas.microsoft.com/office/drawing/2014/main" id="{9F897D72-136D-4CB2-81E7-F133AD4384C5}"/>
                  </a:ext>
                </a:extLst>
              </p:cNvPr>
              <p:cNvSpPr>
                <a:spLocks/>
              </p:cNvSpPr>
              <p:nvPr/>
            </p:nvSpPr>
            <p:spPr bwMode="auto">
              <a:xfrm>
                <a:off x="3913" y="3209"/>
                <a:ext cx="12" cy="8"/>
              </a:xfrm>
              <a:custGeom>
                <a:avLst/>
                <a:gdLst>
                  <a:gd name="T0" fmla="*/ 1 w 13"/>
                  <a:gd name="T1" fmla="*/ 3 h 9"/>
                  <a:gd name="T2" fmla="*/ 5 w 13"/>
                  <a:gd name="T3" fmla="*/ 5 h 9"/>
                  <a:gd name="T4" fmla="*/ 9 w 13"/>
                  <a:gd name="T5" fmla="*/ 4 h 9"/>
                  <a:gd name="T6" fmla="*/ 7 w 13"/>
                  <a:gd name="T7" fmla="*/ 1 h 9"/>
                  <a:gd name="T8" fmla="*/ 1 w 13"/>
                  <a:gd name="T9" fmla="*/ 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1" y="3"/>
                    </a:moveTo>
                    <a:cubicBezTo>
                      <a:pt x="7" y="4"/>
                      <a:pt x="0" y="8"/>
                      <a:pt x="5" y="9"/>
                    </a:cubicBezTo>
                    <a:cubicBezTo>
                      <a:pt x="5" y="6"/>
                      <a:pt x="9" y="4"/>
                      <a:pt x="13" y="5"/>
                    </a:cubicBezTo>
                    <a:cubicBezTo>
                      <a:pt x="11" y="1"/>
                      <a:pt x="11" y="1"/>
                      <a:pt x="11" y="1"/>
                    </a:cubicBezTo>
                    <a:cubicBezTo>
                      <a:pt x="9" y="0"/>
                      <a:pt x="4"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90" name="Freeform 986">
                <a:extLst>
                  <a:ext uri="{FF2B5EF4-FFF2-40B4-BE49-F238E27FC236}">
                    <a16:creationId xmlns:a16="http://schemas.microsoft.com/office/drawing/2014/main" id="{AC2577CE-D704-41B8-856B-11AB7EBF4F84}"/>
                  </a:ext>
                </a:extLst>
              </p:cNvPr>
              <p:cNvSpPr>
                <a:spLocks/>
              </p:cNvSpPr>
              <p:nvPr/>
            </p:nvSpPr>
            <p:spPr bwMode="auto">
              <a:xfrm>
                <a:off x="3927" y="3206"/>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91" name="Freeform 987">
                <a:extLst>
                  <a:ext uri="{FF2B5EF4-FFF2-40B4-BE49-F238E27FC236}">
                    <a16:creationId xmlns:a16="http://schemas.microsoft.com/office/drawing/2014/main" id="{4822697D-35CA-4E10-B924-6FB9569C60DC}"/>
                  </a:ext>
                </a:extLst>
              </p:cNvPr>
              <p:cNvSpPr>
                <a:spLocks/>
              </p:cNvSpPr>
              <p:nvPr/>
            </p:nvSpPr>
            <p:spPr bwMode="auto">
              <a:xfrm>
                <a:off x="3917" y="3190"/>
                <a:ext cx="15" cy="18"/>
              </a:xfrm>
              <a:custGeom>
                <a:avLst/>
                <a:gdLst>
                  <a:gd name="T0" fmla="*/ 2 w 18"/>
                  <a:gd name="T1" fmla="*/ 0 h 20"/>
                  <a:gd name="T2" fmla="*/ 5 w 18"/>
                  <a:gd name="T3" fmla="*/ 5 h 20"/>
                  <a:gd name="T4" fmla="*/ 3 w 18"/>
                  <a:gd name="T5" fmla="*/ 5 h 20"/>
                  <a:gd name="T6" fmla="*/ 3 w 18"/>
                  <a:gd name="T7" fmla="*/ 9 h 20"/>
                  <a:gd name="T8" fmla="*/ 1 w 18"/>
                  <a:gd name="T9" fmla="*/ 6 h 20"/>
                  <a:gd name="T10" fmla="*/ 3 w 18"/>
                  <a:gd name="T11" fmla="*/ 12 h 20"/>
                  <a:gd name="T12" fmla="*/ 2 w 18"/>
                  <a:gd name="T13" fmla="*/ 13 h 20"/>
                  <a:gd name="T14" fmla="*/ 5 w 18"/>
                  <a:gd name="T15" fmla="*/ 13 h 20"/>
                  <a:gd name="T16" fmla="*/ 4 w 18"/>
                  <a:gd name="T17" fmla="*/ 11 h 20"/>
                  <a:gd name="T18" fmla="*/ 6 w 18"/>
                  <a:gd name="T19" fmla="*/ 12 h 20"/>
                  <a:gd name="T20" fmla="*/ 8 w 18"/>
                  <a:gd name="T21" fmla="*/ 5 h 20"/>
                  <a:gd name="T22" fmla="*/ 2 w 18"/>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20">
                    <a:moveTo>
                      <a:pt x="2" y="0"/>
                    </a:moveTo>
                    <a:cubicBezTo>
                      <a:pt x="9" y="8"/>
                      <a:pt x="9" y="8"/>
                      <a:pt x="9" y="8"/>
                    </a:cubicBezTo>
                    <a:cubicBezTo>
                      <a:pt x="7" y="8"/>
                      <a:pt x="5" y="8"/>
                      <a:pt x="4" y="6"/>
                    </a:cubicBezTo>
                    <a:cubicBezTo>
                      <a:pt x="3" y="10"/>
                      <a:pt x="7" y="10"/>
                      <a:pt x="7" y="13"/>
                    </a:cubicBezTo>
                    <a:cubicBezTo>
                      <a:pt x="0" y="14"/>
                      <a:pt x="6" y="8"/>
                      <a:pt x="1" y="10"/>
                    </a:cubicBezTo>
                    <a:cubicBezTo>
                      <a:pt x="1" y="12"/>
                      <a:pt x="1" y="15"/>
                      <a:pt x="6" y="17"/>
                    </a:cubicBezTo>
                    <a:cubicBezTo>
                      <a:pt x="2" y="20"/>
                      <a:pt x="2" y="20"/>
                      <a:pt x="2" y="20"/>
                    </a:cubicBezTo>
                    <a:cubicBezTo>
                      <a:pt x="9" y="19"/>
                      <a:pt x="9" y="19"/>
                      <a:pt x="9" y="19"/>
                    </a:cubicBezTo>
                    <a:cubicBezTo>
                      <a:pt x="11" y="18"/>
                      <a:pt x="4" y="16"/>
                      <a:pt x="8" y="16"/>
                    </a:cubicBezTo>
                    <a:cubicBezTo>
                      <a:pt x="11" y="15"/>
                      <a:pt x="12" y="17"/>
                      <a:pt x="12" y="18"/>
                    </a:cubicBezTo>
                    <a:cubicBezTo>
                      <a:pt x="11" y="15"/>
                      <a:pt x="18" y="11"/>
                      <a:pt x="17" y="7"/>
                    </a:cubicBezTo>
                    <a:cubicBezTo>
                      <a:pt x="16" y="2"/>
                      <a:pt x="6" y="3"/>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92" name="Freeform 988">
                <a:extLst>
                  <a:ext uri="{FF2B5EF4-FFF2-40B4-BE49-F238E27FC236}">
                    <a16:creationId xmlns:a16="http://schemas.microsoft.com/office/drawing/2014/main" id="{A954DCA1-64E2-45BA-A022-DA5FC174356A}"/>
                  </a:ext>
                </a:extLst>
              </p:cNvPr>
              <p:cNvSpPr>
                <a:spLocks/>
              </p:cNvSpPr>
              <p:nvPr/>
            </p:nvSpPr>
            <p:spPr bwMode="auto">
              <a:xfrm>
                <a:off x="3925" y="3190"/>
                <a:ext cx="2" cy="0"/>
              </a:xfrm>
              <a:custGeom>
                <a:avLst/>
                <a:gdLst>
                  <a:gd name="T0" fmla="*/ 0 w 2"/>
                  <a:gd name="T1" fmla="*/ 2 w 2"/>
                  <a:gd name="T2" fmla="*/ 0 w 2"/>
                  <a:gd name="T3" fmla="*/ 0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0" y="0"/>
                    </a:move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93" name="Freeform 989">
                <a:extLst>
                  <a:ext uri="{FF2B5EF4-FFF2-40B4-BE49-F238E27FC236}">
                    <a16:creationId xmlns:a16="http://schemas.microsoft.com/office/drawing/2014/main" id="{70317DE3-5564-4251-893E-AD50FA7F1A7D}"/>
                  </a:ext>
                </a:extLst>
              </p:cNvPr>
              <p:cNvSpPr>
                <a:spLocks/>
              </p:cNvSpPr>
              <p:nvPr/>
            </p:nvSpPr>
            <p:spPr bwMode="auto">
              <a:xfrm>
                <a:off x="3916" y="3174"/>
                <a:ext cx="15" cy="14"/>
              </a:xfrm>
              <a:custGeom>
                <a:avLst/>
                <a:gdLst>
                  <a:gd name="T0" fmla="*/ 1 w 18"/>
                  <a:gd name="T1" fmla="*/ 6 h 16"/>
                  <a:gd name="T2" fmla="*/ 3 w 18"/>
                  <a:gd name="T3" fmla="*/ 9 h 16"/>
                  <a:gd name="T4" fmla="*/ 3 w 18"/>
                  <a:gd name="T5" fmla="*/ 9 h 16"/>
                  <a:gd name="T6" fmla="*/ 4 w 18"/>
                  <a:gd name="T7" fmla="*/ 10 h 16"/>
                  <a:gd name="T8" fmla="*/ 3 w 18"/>
                  <a:gd name="T9" fmla="*/ 5 h 16"/>
                  <a:gd name="T10" fmla="*/ 7 w 18"/>
                  <a:gd name="T11" fmla="*/ 4 h 16"/>
                  <a:gd name="T12" fmla="*/ 6 w 18"/>
                  <a:gd name="T13" fmla="*/ 6 h 16"/>
                  <a:gd name="T14" fmla="*/ 5 w 18"/>
                  <a:gd name="T15" fmla="*/ 0 h 16"/>
                  <a:gd name="T16" fmla="*/ 4 w 18"/>
                  <a:gd name="T17" fmla="*/ 2 h 16"/>
                  <a:gd name="T18" fmla="*/ 3 w 18"/>
                  <a:gd name="T19" fmla="*/ 0 h 16"/>
                  <a:gd name="T20" fmla="*/ 1 w 18"/>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6">
                    <a:moveTo>
                      <a:pt x="1" y="10"/>
                    </a:moveTo>
                    <a:cubicBezTo>
                      <a:pt x="6" y="14"/>
                      <a:pt x="6" y="14"/>
                      <a:pt x="6" y="14"/>
                    </a:cubicBezTo>
                    <a:cubicBezTo>
                      <a:pt x="5" y="15"/>
                      <a:pt x="4" y="15"/>
                      <a:pt x="3" y="15"/>
                    </a:cubicBezTo>
                    <a:cubicBezTo>
                      <a:pt x="4" y="15"/>
                      <a:pt x="7" y="16"/>
                      <a:pt x="8" y="16"/>
                    </a:cubicBezTo>
                    <a:cubicBezTo>
                      <a:pt x="14" y="14"/>
                      <a:pt x="6" y="11"/>
                      <a:pt x="5" y="9"/>
                    </a:cubicBezTo>
                    <a:cubicBezTo>
                      <a:pt x="7" y="3"/>
                      <a:pt x="8" y="9"/>
                      <a:pt x="14" y="6"/>
                    </a:cubicBezTo>
                    <a:cubicBezTo>
                      <a:pt x="14" y="8"/>
                      <a:pt x="12" y="8"/>
                      <a:pt x="12" y="10"/>
                    </a:cubicBezTo>
                    <a:cubicBezTo>
                      <a:pt x="18" y="6"/>
                      <a:pt x="12" y="2"/>
                      <a:pt x="10" y="0"/>
                    </a:cubicBezTo>
                    <a:cubicBezTo>
                      <a:pt x="10" y="0"/>
                      <a:pt x="8" y="1"/>
                      <a:pt x="8" y="2"/>
                    </a:cubicBezTo>
                    <a:cubicBezTo>
                      <a:pt x="6" y="0"/>
                      <a:pt x="6" y="0"/>
                      <a:pt x="6" y="0"/>
                    </a:cubicBezTo>
                    <a:cubicBezTo>
                      <a:pt x="2" y="2"/>
                      <a:pt x="0" y="5"/>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94" name="Freeform 990">
                <a:extLst>
                  <a:ext uri="{FF2B5EF4-FFF2-40B4-BE49-F238E27FC236}">
                    <a16:creationId xmlns:a16="http://schemas.microsoft.com/office/drawing/2014/main" id="{7012F61D-0442-41EE-9A44-7BD75D6F8F66}"/>
                  </a:ext>
                </a:extLst>
              </p:cNvPr>
              <p:cNvSpPr>
                <a:spLocks/>
              </p:cNvSpPr>
              <p:nvPr/>
            </p:nvSpPr>
            <p:spPr bwMode="auto">
              <a:xfrm>
                <a:off x="3916" y="3187"/>
                <a:ext cx="3" cy="3"/>
              </a:xfrm>
              <a:custGeom>
                <a:avLst/>
                <a:gdLst>
                  <a:gd name="T0" fmla="*/ 2 w 3"/>
                  <a:gd name="T1" fmla="*/ 3 h 3"/>
                  <a:gd name="T2" fmla="*/ 3 w 3"/>
                  <a:gd name="T3" fmla="*/ 0 h 3"/>
                  <a:gd name="T4" fmla="*/ 2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2" y="3"/>
                    </a:moveTo>
                    <a:cubicBezTo>
                      <a:pt x="1" y="1"/>
                      <a:pt x="2" y="1"/>
                      <a:pt x="3" y="0"/>
                    </a:cubicBezTo>
                    <a:cubicBezTo>
                      <a:pt x="1"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95" name="Freeform 991">
                <a:extLst>
                  <a:ext uri="{FF2B5EF4-FFF2-40B4-BE49-F238E27FC236}">
                    <a16:creationId xmlns:a16="http://schemas.microsoft.com/office/drawing/2014/main" id="{6DC60294-29B4-4CD9-A891-6E12375F3921}"/>
                  </a:ext>
                </a:extLst>
              </p:cNvPr>
              <p:cNvSpPr>
                <a:spLocks/>
              </p:cNvSpPr>
              <p:nvPr/>
            </p:nvSpPr>
            <p:spPr bwMode="auto">
              <a:xfrm>
                <a:off x="3925" y="3173"/>
                <a:ext cx="0"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0"/>
                      <a:pt x="0" y="1"/>
                    </a:cubicBezTo>
                    <a:cubicBezTo>
                      <a:pt x="0"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96" name="Freeform 992">
                <a:extLst>
                  <a:ext uri="{FF2B5EF4-FFF2-40B4-BE49-F238E27FC236}">
                    <a16:creationId xmlns:a16="http://schemas.microsoft.com/office/drawing/2014/main" id="{D846F266-3F76-40D1-9C7D-344687AE1704}"/>
                  </a:ext>
                </a:extLst>
              </p:cNvPr>
              <p:cNvSpPr>
                <a:spLocks/>
              </p:cNvSpPr>
              <p:nvPr/>
            </p:nvSpPr>
            <p:spPr bwMode="auto">
              <a:xfrm>
                <a:off x="3917" y="3172"/>
                <a:ext cx="2" cy="3"/>
              </a:xfrm>
              <a:custGeom>
                <a:avLst/>
                <a:gdLst>
                  <a:gd name="T0" fmla="*/ 2 w 2"/>
                  <a:gd name="T1" fmla="*/ 3 h 3"/>
                  <a:gd name="T2" fmla="*/ 2 w 2"/>
                  <a:gd name="T3" fmla="*/ 0 h 3"/>
                  <a:gd name="T4" fmla="*/ 0 w 2"/>
                  <a:gd name="T5" fmla="*/ 2 h 3"/>
                  <a:gd name="T6" fmla="*/ 2 w 2"/>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cubicBezTo>
                      <a:pt x="2" y="0"/>
                      <a:pt x="2" y="0"/>
                      <a:pt x="2" y="0"/>
                    </a:cubicBezTo>
                    <a:cubicBezTo>
                      <a:pt x="0" y="2"/>
                      <a:pt x="0" y="2"/>
                      <a:pt x="0" y="2"/>
                    </a:cubicBezTo>
                    <a:cubicBezTo>
                      <a:pt x="0" y="2"/>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97" name="Freeform 993">
                <a:extLst>
                  <a:ext uri="{FF2B5EF4-FFF2-40B4-BE49-F238E27FC236}">
                    <a16:creationId xmlns:a16="http://schemas.microsoft.com/office/drawing/2014/main" id="{F698154C-52B0-4CAF-BEE3-BB1AEAFFC79F}"/>
                  </a:ext>
                </a:extLst>
              </p:cNvPr>
              <p:cNvSpPr>
                <a:spLocks/>
              </p:cNvSpPr>
              <p:nvPr/>
            </p:nvSpPr>
            <p:spPr bwMode="auto">
              <a:xfrm>
                <a:off x="3912" y="3077"/>
                <a:ext cx="17" cy="95"/>
              </a:xfrm>
              <a:custGeom>
                <a:avLst/>
                <a:gdLst>
                  <a:gd name="T0" fmla="*/ 9 w 20"/>
                  <a:gd name="T1" fmla="*/ 2 h 110"/>
                  <a:gd name="T2" fmla="*/ 7 w 20"/>
                  <a:gd name="T3" fmla="*/ 3 h 110"/>
                  <a:gd name="T4" fmla="*/ 5 w 20"/>
                  <a:gd name="T5" fmla="*/ 1 h 110"/>
                  <a:gd name="T6" fmla="*/ 2 w 20"/>
                  <a:gd name="T7" fmla="*/ 1 h 110"/>
                  <a:gd name="T8" fmla="*/ 3 w 20"/>
                  <a:gd name="T9" fmla="*/ 6 h 110"/>
                  <a:gd name="T10" fmla="*/ 1 w 20"/>
                  <a:gd name="T11" fmla="*/ 6 h 110"/>
                  <a:gd name="T12" fmla="*/ 3 w 20"/>
                  <a:gd name="T13" fmla="*/ 14 h 110"/>
                  <a:gd name="T14" fmla="*/ 3 w 20"/>
                  <a:gd name="T15" fmla="*/ 21 h 110"/>
                  <a:gd name="T16" fmla="*/ 3 w 20"/>
                  <a:gd name="T17" fmla="*/ 47 h 110"/>
                  <a:gd name="T18" fmla="*/ 6 w 20"/>
                  <a:gd name="T19" fmla="*/ 47 h 110"/>
                  <a:gd name="T20" fmla="*/ 3 w 20"/>
                  <a:gd name="T21" fmla="*/ 50 h 110"/>
                  <a:gd name="T22" fmla="*/ 3 w 20"/>
                  <a:gd name="T23" fmla="*/ 48 h 110"/>
                  <a:gd name="T24" fmla="*/ 3 w 20"/>
                  <a:gd name="T25" fmla="*/ 55 h 110"/>
                  <a:gd name="T26" fmla="*/ 7 w 20"/>
                  <a:gd name="T27" fmla="*/ 55 h 110"/>
                  <a:gd name="T28" fmla="*/ 3 w 20"/>
                  <a:gd name="T29" fmla="*/ 59 h 110"/>
                  <a:gd name="T30" fmla="*/ 6 w 20"/>
                  <a:gd name="T31" fmla="*/ 60 h 110"/>
                  <a:gd name="T32" fmla="*/ 8 w 20"/>
                  <a:gd name="T33" fmla="*/ 58 h 110"/>
                  <a:gd name="T34" fmla="*/ 9 w 20"/>
                  <a:gd name="T35" fmla="*/ 60 h 110"/>
                  <a:gd name="T36" fmla="*/ 4 w 20"/>
                  <a:gd name="T37" fmla="*/ 44 h 110"/>
                  <a:gd name="T38" fmla="*/ 7 w 20"/>
                  <a:gd name="T39" fmla="*/ 44 h 110"/>
                  <a:gd name="T40" fmla="*/ 8 w 20"/>
                  <a:gd name="T41" fmla="*/ 35 h 110"/>
                  <a:gd name="T42" fmla="*/ 5 w 20"/>
                  <a:gd name="T43" fmla="*/ 30 h 110"/>
                  <a:gd name="T44" fmla="*/ 6 w 20"/>
                  <a:gd name="T45" fmla="*/ 29 h 110"/>
                  <a:gd name="T46" fmla="*/ 4 w 20"/>
                  <a:gd name="T47" fmla="*/ 28 h 110"/>
                  <a:gd name="T48" fmla="*/ 7 w 20"/>
                  <a:gd name="T49" fmla="*/ 25 h 110"/>
                  <a:gd name="T50" fmla="*/ 3 w 20"/>
                  <a:gd name="T51" fmla="*/ 25 h 110"/>
                  <a:gd name="T52" fmla="*/ 9 w 20"/>
                  <a:gd name="T53" fmla="*/ 19 h 110"/>
                  <a:gd name="T54" fmla="*/ 7 w 20"/>
                  <a:gd name="T55" fmla="*/ 19 h 110"/>
                  <a:gd name="T56" fmla="*/ 4 w 20"/>
                  <a:gd name="T57" fmla="*/ 18 h 110"/>
                  <a:gd name="T58" fmla="*/ 8 w 20"/>
                  <a:gd name="T59" fmla="*/ 17 h 110"/>
                  <a:gd name="T60" fmla="*/ 6 w 20"/>
                  <a:gd name="T61" fmla="*/ 12 h 110"/>
                  <a:gd name="T62" fmla="*/ 3 w 20"/>
                  <a:gd name="T63" fmla="*/ 13 h 110"/>
                  <a:gd name="T64" fmla="*/ 5 w 20"/>
                  <a:gd name="T65" fmla="*/ 7 h 110"/>
                  <a:gd name="T66" fmla="*/ 8 w 20"/>
                  <a:gd name="T67" fmla="*/ 10 h 110"/>
                  <a:gd name="T68" fmla="*/ 9 w 20"/>
                  <a:gd name="T69" fmla="*/ 8 h 110"/>
                  <a:gd name="T70" fmla="*/ 6 w 20"/>
                  <a:gd name="T71" fmla="*/ 3 h 110"/>
                  <a:gd name="T72" fmla="*/ 9 w 20"/>
                  <a:gd name="T73" fmla="*/ 2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 h="110">
                    <a:moveTo>
                      <a:pt x="16" y="2"/>
                    </a:moveTo>
                    <a:cubicBezTo>
                      <a:pt x="14" y="2"/>
                      <a:pt x="13" y="3"/>
                      <a:pt x="13" y="5"/>
                    </a:cubicBezTo>
                    <a:cubicBezTo>
                      <a:pt x="10" y="5"/>
                      <a:pt x="10" y="2"/>
                      <a:pt x="9" y="1"/>
                    </a:cubicBezTo>
                    <a:cubicBezTo>
                      <a:pt x="6" y="3"/>
                      <a:pt x="5" y="0"/>
                      <a:pt x="2" y="1"/>
                    </a:cubicBezTo>
                    <a:cubicBezTo>
                      <a:pt x="1" y="4"/>
                      <a:pt x="5" y="6"/>
                      <a:pt x="4" y="10"/>
                    </a:cubicBezTo>
                    <a:cubicBezTo>
                      <a:pt x="1" y="10"/>
                      <a:pt x="1" y="10"/>
                      <a:pt x="1" y="10"/>
                    </a:cubicBezTo>
                    <a:cubicBezTo>
                      <a:pt x="3" y="14"/>
                      <a:pt x="6" y="22"/>
                      <a:pt x="3" y="26"/>
                    </a:cubicBezTo>
                    <a:cubicBezTo>
                      <a:pt x="2" y="30"/>
                      <a:pt x="3" y="33"/>
                      <a:pt x="5" y="37"/>
                    </a:cubicBezTo>
                    <a:cubicBezTo>
                      <a:pt x="3" y="52"/>
                      <a:pt x="6" y="67"/>
                      <a:pt x="3" y="83"/>
                    </a:cubicBezTo>
                    <a:cubicBezTo>
                      <a:pt x="10" y="85"/>
                      <a:pt x="10" y="85"/>
                      <a:pt x="10" y="85"/>
                    </a:cubicBezTo>
                    <a:cubicBezTo>
                      <a:pt x="7" y="86"/>
                      <a:pt x="10" y="89"/>
                      <a:pt x="6" y="89"/>
                    </a:cubicBezTo>
                    <a:cubicBezTo>
                      <a:pt x="7" y="88"/>
                      <a:pt x="6" y="87"/>
                      <a:pt x="6" y="86"/>
                    </a:cubicBezTo>
                    <a:cubicBezTo>
                      <a:pt x="0" y="90"/>
                      <a:pt x="7" y="95"/>
                      <a:pt x="5" y="99"/>
                    </a:cubicBezTo>
                    <a:cubicBezTo>
                      <a:pt x="6" y="99"/>
                      <a:pt x="11" y="98"/>
                      <a:pt x="13" y="99"/>
                    </a:cubicBezTo>
                    <a:cubicBezTo>
                      <a:pt x="5" y="99"/>
                      <a:pt x="13" y="104"/>
                      <a:pt x="5" y="105"/>
                    </a:cubicBezTo>
                    <a:cubicBezTo>
                      <a:pt x="3" y="109"/>
                      <a:pt x="11" y="105"/>
                      <a:pt x="10" y="109"/>
                    </a:cubicBezTo>
                    <a:cubicBezTo>
                      <a:pt x="14" y="110"/>
                      <a:pt x="12" y="105"/>
                      <a:pt x="15" y="104"/>
                    </a:cubicBezTo>
                    <a:cubicBezTo>
                      <a:pt x="18" y="106"/>
                      <a:pt x="14" y="108"/>
                      <a:pt x="18" y="108"/>
                    </a:cubicBezTo>
                    <a:cubicBezTo>
                      <a:pt x="20" y="101"/>
                      <a:pt x="11" y="89"/>
                      <a:pt x="8" y="79"/>
                    </a:cubicBezTo>
                    <a:cubicBezTo>
                      <a:pt x="12" y="79"/>
                      <a:pt x="12" y="79"/>
                      <a:pt x="12" y="79"/>
                    </a:cubicBezTo>
                    <a:cubicBezTo>
                      <a:pt x="9" y="74"/>
                      <a:pt x="9" y="66"/>
                      <a:pt x="15" y="61"/>
                    </a:cubicBezTo>
                    <a:cubicBezTo>
                      <a:pt x="11" y="62"/>
                      <a:pt x="17" y="54"/>
                      <a:pt x="9" y="55"/>
                    </a:cubicBezTo>
                    <a:cubicBezTo>
                      <a:pt x="11" y="53"/>
                      <a:pt x="10" y="53"/>
                      <a:pt x="11" y="51"/>
                    </a:cubicBezTo>
                    <a:cubicBezTo>
                      <a:pt x="8" y="50"/>
                      <a:pt x="8" y="50"/>
                      <a:pt x="8" y="50"/>
                    </a:cubicBezTo>
                    <a:cubicBezTo>
                      <a:pt x="8" y="48"/>
                      <a:pt x="13" y="48"/>
                      <a:pt x="12" y="45"/>
                    </a:cubicBezTo>
                    <a:cubicBezTo>
                      <a:pt x="9" y="47"/>
                      <a:pt x="8" y="45"/>
                      <a:pt x="5" y="44"/>
                    </a:cubicBezTo>
                    <a:cubicBezTo>
                      <a:pt x="9" y="40"/>
                      <a:pt x="12" y="36"/>
                      <a:pt x="16" y="33"/>
                    </a:cubicBezTo>
                    <a:cubicBezTo>
                      <a:pt x="14" y="33"/>
                      <a:pt x="13" y="34"/>
                      <a:pt x="12" y="35"/>
                    </a:cubicBezTo>
                    <a:cubicBezTo>
                      <a:pt x="13" y="33"/>
                      <a:pt x="9" y="33"/>
                      <a:pt x="8" y="32"/>
                    </a:cubicBezTo>
                    <a:cubicBezTo>
                      <a:pt x="8" y="30"/>
                      <a:pt x="13" y="31"/>
                      <a:pt x="15" y="31"/>
                    </a:cubicBezTo>
                    <a:cubicBezTo>
                      <a:pt x="16" y="27"/>
                      <a:pt x="7" y="25"/>
                      <a:pt x="10" y="22"/>
                    </a:cubicBezTo>
                    <a:cubicBezTo>
                      <a:pt x="7" y="23"/>
                      <a:pt x="7" y="23"/>
                      <a:pt x="7" y="23"/>
                    </a:cubicBezTo>
                    <a:cubicBezTo>
                      <a:pt x="6" y="19"/>
                      <a:pt x="10" y="16"/>
                      <a:pt x="9" y="12"/>
                    </a:cubicBezTo>
                    <a:cubicBezTo>
                      <a:pt x="14" y="10"/>
                      <a:pt x="13" y="15"/>
                      <a:pt x="15" y="17"/>
                    </a:cubicBezTo>
                    <a:cubicBezTo>
                      <a:pt x="16" y="17"/>
                      <a:pt x="17" y="15"/>
                      <a:pt x="18" y="14"/>
                    </a:cubicBezTo>
                    <a:cubicBezTo>
                      <a:pt x="16" y="12"/>
                      <a:pt x="12" y="9"/>
                      <a:pt x="10" y="6"/>
                    </a:cubicBezTo>
                    <a:cubicBezTo>
                      <a:pt x="16" y="9"/>
                      <a:pt x="16" y="3"/>
                      <a:pt x="16"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98" name="Freeform 994">
                <a:extLst>
                  <a:ext uri="{FF2B5EF4-FFF2-40B4-BE49-F238E27FC236}">
                    <a16:creationId xmlns:a16="http://schemas.microsoft.com/office/drawing/2014/main" id="{93617272-9222-4137-A4EC-9D5469711A0B}"/>
                  </a:ext>
                </a:extLst>
              </p:cNvPr>
              <p:cNvSpPr>
                <a:spLocks/>
              </p:cNvSpPr>
              <p:nvPr/>
            </p:nvSpPr>
            <p:spPr bwMode="auto">
              <a:xfrm>
                <a:off x="3927" y="3089"/>
                <a:ext cx="2" cy="1"/>
              </a:xfrm>
              <a:custGeom>
                <a:avLst/>
                <a:gdLst>
                  <a:gd name="T0" fmla="*/ 0 w 2"/>
                  <a:gd name="T1" fmla="*/ 0 h 2"/>
                  <a:gd name="T2" fmla="*/ 2 w 2"/>
                  <a:gd name="T3" fmla="*/ 1 h 2"/>
                  <a:gd name="T4" fmla="*/ 2 w 2"/>
                  <a:gd name="T5" fmla="*/ 0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cubicBezTo>
                      <a:pt x="2" y="2"/>
                      <a:pt x="2" y="2"/>
                      <a:pt x="2" y="2"/>
                    </a:cubicBezTo>
                    <a:cubicBezTo>
                      <a:pt x="2" y="1"/>
                      <a:pt x="2" y="1"/>
                      <a:pt x="2"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499" name="Freeform 995">
                <a:extLst>
                  <a:ext uri="{FF2B5EF4-FFF2-40B4-BE49-F238E27FC236}">
                    <a16:creationId xmlns:a16="http://schemas.microsoft.com/office/drawing/2014/main" id="{A690D082-C9C7-4205-BF61-FAA4E8338EB9}"/>
                  </a:ext>
                </a:extLst>
              </p:cNvPr>
              <p:cNvSpPr>
                <a:spLocks/>
              </p:cNvSpPr>
              <p:nvPr/>
            </p:nvSpPr>
            <p:spPr bwMode="auto">
              <a:xfrm>
                <a:off x="3925" y="3078"/>
                <a:ext cx="1" cy="0"/>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00" name="Freeform 996">
                <a:extLst>
                  <a:ext uri="{FF2B5EF4-FFF2-40B4-BE49-F238E27FC236}">
                    <a16:creationId xmlns:a16="http://schemas.microsoft.com/office/drawing/2014/main" id="{9E2A4E99-E934-4430-BD72-56101CEA496E}"/>
                  </a:ext>
                </a:extLst>
              </p:cNvPr>
              <p:cNvSpPr>
                <a:spLocks/>
              </p:cNvSpPr>
              <p:nvPr/>
            </p:nvSpPr>
            <p:spPr bwMode="auto">
              <a:xfrm>
                <a:off x="3914" y="3098"/>
                <a:ext cx="0" cy="1"/>
              </a:xfrm>
              <a:custGeom>
                <a:avLst/>
                <a:gdLst>
                  <a:gd name="T0" fmla="*/ 1 h 1"/>
                  <a:gd name="T1" fmla="*/ 1 h 1"/>
                  <a:gd name="T2" fmla="*/ 0 h 1"/>
                  <a:gd name="T3" fmla="*/ 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01" name="Freeform 997">
                <a:extLst>
                  <a:ext uri="{FF2B5EF4-FFF2-40B4-BE49-F238E27FC236}">
                    <a16:creationId xmlns:a16="http://schemas.microsoft.com/office/drawing/2014/main" id="{53700EC2-DC3E-48B8-8677-A3152CDE5ACA}"/>
                  </a:ext>
                </a:extLst>
              </p:cNvPr>
              <p:cNvSpPr>
                <a:spLocks/>
              </p:cNvSpPr>
              <p:nvPr/>
            </p:nvSpPr>
            <p:spPr bwMode="auto">
              <a:xfrm>
                <a:off x="3925" y="3103"/>
                <a:ext cx="4" cy="2"/>
              </a:xfrm>
              <a:custGeom>
                <a:avLst/>
                <a:gdLst>
                  <a:gd name="T0" fmla="*/ 4 w 4"/>
                  <a:gd name="T1" fmla="*/ 0 h 3"/>
                  <a:gd name="T2" fmla="*/ 0 w 4"/>
                  <a:gd name="T3" fmla="*/ 1 h 3"/>
                  <a:gd name="T4" fmla="*/ 4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02" name="Freeform 998">
                <a:extLst>
                  <a:ext uri="{FF2B5EF4-FFF2-40B4-BE49-F238E27FC236}">
                    <a16:creationId xmlns:a16="http://schemas.microsoft.com/office/drawing/2014/main" id="{6B76507A-45A7-4C9A-A193-C36841B08B75}"/>
                  </a:ext>
                </a:extLst>
              </p:cNvPr>
              <p:cNvSpPr>
                <a:spLocks/>
              </p:cNvSpPr>
              <p:nvPr/>
            </p:nvSpPr>
            <p:spPr bwMode="auto">
              <a:xfrm>
                <a:off x="3925" y="3124"/>
                <a:ext cx="2" cy="2"/>
              </a:xfrm>
              <a:custGeom>
                <a:avLst/>
                <a:gdLst>
                  <a:gd name="T0" fmla="*/ 0 w 3"/>
                  <a:gd name="T1" fmla="*/ 1 h 2"/>
                  <a:gd name="T2" fmla="*/ 1 w 3"/>
                  <a:gd name="T3" fmla="*/ 2 h 2"/>
                  <a:gd name="T4" fmla="*/ 0 w 3"/>
                  <a:gd name="T5" fmla="*/ 1 h 2"/>
                  <a:gd name="T6" fmla="*/ 0 60000 65536"/>
                  <a:gd name="T7" fmla="*/ 0 60000 65536"/>
                  <a:gd name="T8" fmla="*/ 0 60000 65536"/>
                </a:gdLst>
                <a:ahLst/>
                <a:cxnLst>
                  <a:cxn ang="T6">
                    <a:pos x="T0" y="T1"/>
                  </a:cxn>
                  <a:cxn ang="T7">
                    <a:pos x="T2" y="T3"/>
                  </a:cxn>
                  <a:cxn ang="T8">
                    <a:pos x="T4" y="T5"/>
                  </a:cxn>
                </a:cxnLst>
                <a:rect l="0" t="0" r="r" b="b"/>
                <a:pathLst>
                  <a:path w="3" h="2">
                    <a:moveTo>
                      <a:pt x="0" y="1"/>
                    </a:moveTo>
                    <a:cubicBezTo>
                      <a:pt x="1" y="2"/>
                      <a:pt x="2" y="1"/>
                      <a:pt x="3" y="2"/>
                    </a:cubicBezTo>
                    <a:cubicBezTo>
                      <a:pt x="3"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03" name="Freeform 999">
                <a:extLst>
                  <a:ext uri="{FF2B5EF4-FFF2-40B4-BE49-F238E27FC236}">
                    <a16:creationId xmlns:a16="http://schemas.microsoft.com/office/drawing/2014/main" id="{1974F55E-EA54-42AE-BA92-74047F3E2F9A}"/>
                  </a:ext>
                </a:extLst>
              </p:cNvPr>
              <p:cNvSpPr>
                <a:spLocks/>
              </p:cNvSpPr>
              <p:nvPr/>
            </p:nvSpPr>
            <p:spPr bwMode="auto">
              <a:xfrm>
                <a:off x="3927" y="3081"/>
                <a:ext cx="2" cy="3"/>
              </a:xfrm>
              <a:custGeom>
                <a:avLst/>
                <a:gdLst>
                  <a:gd name="T0" fmla="*/ 2 w 2"/>
                  <a:gd name="T1" fmla="*/ 3 h 3"/>
                  <a:gd name="T2" fmla="*/ 1 w 2"/>
                  <a:gd name="T3" fmla="*/ 1 h 3"/>
                  <a:gd name="T4" fmla="*/ 0 w 2"/>
                  <a:gd name="T5" fmla="*/ 0 h 3"/>
                  <a:gd name="T6" fmla="*/ 2 w 2"/>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lnTo>
                      <a:pt x="1" y="1"/>
                    </a:lnTo>
                    <a:lnTo>
                      <a:pt x="0" y="0"/>
                    </a:ln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04" name="Freeform 1000">
                <a:extLst>
                  <a:ext uri="{FF2B5EF4-FFF2-40B4-BE49-F238E27FC236}">
                    <a16:creationId xmlns:a16="http://schemas.microsoft.com/office/drawing/2014/main" id="{F98EF798-39B3-4A56-8888-085008C221E2}"/>
                  </a:ext>
                </a:extLst>
              </p:cNvPr>
              <p:cNvSpPr>
                <a:spLocks/>
              </p:cNvSpPr>
              <p:nvPr/>
            </p:nvSpPr>
            <p:spPr bwMode="auto">
              <a:xfrm>
                <a:off x="3910" y="3023"/>
                <a:ext cx="20" cy="52"/>
              </a:xfrm>
              <a:custGeom>
                <a:avLst/>
                <a:gdLst>
                  <a:gd name="T0" fmla="*/ 3 w 23"/>
                  <a:gd name="T1" fmla="*/ 3 h 60"/>
                  <a:gd name="T2" fmla="*/ 1 w 23"/>
                  <a:gd name="T3" fmla="*/ 8 h 60"/>
                  <a:gd name="T4" fmla="*/ 7 w 23"/>
                  <a:gd name="T5" fmla="*/ 12 h 60"/>
                  <a:gd name="T6" fmla="*/ 2 w 23"/>
                  <a:gd name="T7" fmla="*/ 11 h 60"/>
                  <a:gd name="T8" fmla="*/ 4 w 23"/>
                  <a:gd name="T9" fmla="*/ 23 h 60"/>
                  <a:gd name="T10" fmla="*/ 3 w 23"/>
                  <a:gd name="T11" fmla="*/ 23 h 60"/>
                  <a:gd name="T12" fmla="*/ 8 w 23"/>
                  <a:gd name="T13" fmla="*/ 27 h 60"/>
                  <a:gd name="T14" fmla="*/ 3 w 23"/>
                  <a:gd name="T15" fmla="*/ 27 h 60"/>
                  <a:gd name="T16" fmla="*/ 2 w 23"/>
                  <a:gd name="T17" fmla="*/ 27 h 60"/>
                  <a:gd name="T18" fmla="*/ 3 w 23"/>
                  <a:gd name="T19" fmla="*/ 33 h 60"/>
                  <a:gd name="T20" fmla="*/ 7 w 23"/>
                  <a:gd name="T21" fmla="*/ 34 h 60"/>
                  <a:gd name="T22" fmla="*/ 10 w 23"/>
                  <a:gd name="T23" fmla="*/ 34 h 60"/>
                  <a:gd name="T24" fmla="*/ 8 w 23"/>
                  <a:gd name="T25" fmla="*/ 29 h 60"/>
                  <a:gd name="T26" fmla="*/ 10 w 23"/>
                  <a:gd name="T27" fmla="*/ 29 h 60"/>
                  <a:gd name="T28" fmla="*/ 9 w 23"/>
                  <a:gd name="T29" fmla="*/ 27 h 60"/>
                  <a:gd name="T30" fmla="*/ 10 w 23"/>
                  <a:gd name="T31" fmla="*/ 27 h 60"/>
                  <a:gd name="T32" fmla="*/ 9 w 23"/>
                  <a:gd name="T33" fmla="*/ 24 h 60"/>
                  <a:gd name="T34" fmla="*/ 9 w 23"/>
                  <a:gd name="T35" fmla="*/ 25 h 60"/>
                  <a:gd name="T36" fmla="*/ 7 w 23"/>
                  <a:gd name="T37" fmla="*/ 23 h 60"/>
                  <a:gd name="T38" fmla="*/ 10 w 23"/>
                  <a:gd name="T39" fmla="*/ 22 h 60"/>
                  <a:gd name="T40" fmla="*/ 8 w 23"/>
                  <a:gd name="T41" fmla="*/ 22 h 60"/>
                  <a:gd name="T42" fmla="*/ 11 w 23"/>
                  <a:gd name="T43" fmla="*/ 15 h 60"/>
                  <a:gd name="T44" fmla="*/ 9 w 23"/>
                  <a:gd name="T45" fmla="*/ 14 h 60"/>
                  <a:gd name="T46" fmla="*/ 10 w 23"/>
                  <a:gd name="T47" fmla="*/ 17 h 60"/>
                  <a:gd name="T48" fmla="*/ 5 w 23"/>
                  <a:gd name="T49" fmla="*/ 17 h 60"/>
                  <a:gd name="T50" fmla="*/ 10 w 23"/>
                  <a:gd name="T51" fmla="*/ 12 h 60"/>
                  <a:gd name="T52" fmla="*/ 9 w 23"/>
                  <a:gd name="T53" fmla="*/ 7 h 60"/>
                  <a:gd name="T54" fmla="*/ 10 w 23"/>
                  <a:gd name="T55" fmla="*/ 8 h 60"/>
                  <a:gd name="T56" fmla="*/ 8 w 23"/>
                  <a:gd name="T57" fmla="*/ 3 h 60"/>
                  <a:gd name="T58" fmla="*/ 7 w 23"/>
                  <a:gd name="T59" fmla="*/ 4 h 60"/>
                  <a:gd name="T60" fmla="*/ 6 w 23"/>
                  <a:gd name="T61" fmla="*/ 3 h 60"/>
                  <a:gd name="T62" fmla="*/ 7 w 23"/>
                  <a:gd name="T63" fmla="*/ 3 h 60"/>
                  <a:gd name="T64" fmla="*/ 3 w 23"/>
                  <a:gd name="T65" fmla="*/ 0 h 60"/>
                  <a:gd name="T66" fmla="*/ 5 w 23"/>
                  <a:gd name="T67" fmla="*/ 3 h 60"/>
                  <a:gd name="T68" fmla="*/ 3 w 23"/>
                  <a:gd name="T69" fmla="*/ 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60">
                    <a:moveTo>
                      <a:pt x="4" y="3"/>
                    </a:moveTo>
                    <a:cubicBezTo>
                      <a:pt x="0" y="6"/>
                      <a:pt x="2" y="10"/>
                      <a:pt x="1" y="14"/>
                    </a:cubicBezTo>
                    <a:cubicBezTo>
                      <a:pt x="3" y="21"/>
                      <a:pt x="11" y="15"/>
                      <a:pt x="11" y="22"/>
                    </a:cubicBezTo>
                    <a:cubicBezTo>
                      <a:pt x="2" y="20"/>
                      <a:pt x="2" y="20"/>
                      <a:pt x="2" y="20"/>
                    </a:cubicBezTo>
                    <a:cubicBezTo>
                      <a:pt x="3" y="26"/>
                      <a:pt x="0" y="35"/>
                      <a:pt x="8" y="41"/>
                    </a:cubicBezTo>
                    <a:cubicBezTo>
                      <a:pt x="7" y="41"/>
                      <a:pt x="6" y="42"/>
                      <a:pt x="4" y="41"/>
                    </a:cubicBezTo>
                    <a:cubicBezTo>
                      <a:pt x="5" y="45"/>
                      <a:pt x="17" y="43"/>
                      <a:pt x="14" y="49"/>
                    </a:cubicBezTo>
                    <a:cubicBezTo>
                      <a:pt x="9" y="43"/>
                      <a:pt x="9" y="50"/>
                      <a:pt x="3" y="49"/>
                    </a:cubicBezTo>
                    <a:cubicBezTo>
                      <a:pt x="2" y="48"/>
                      <a:pt x="2" y="48"/>
                      <a:pt x="2" y="48"/>
                    </a:cubicBezTo>
                    <a:cubicBezTo>
                      <a:pt x="3" y="51"/>
                      <a:pt x="6" y="56"/>
                      <a:pt x="5" y="59"/>
                    </a:cubicBezTo>
                    <a:cubicBezTo>
                      <a:pt x="8" y="59"/>
                      <a:pt x="11" y="57"/>
                      <a:pt x="12" y="60"/>
                    </a:cubicBezTo>
                    <a:cubicBezTo>
                      <a:pt x="12" y="59"/>
                      <a:pt x="15" y="59"/>
                      <a:pt x="17" y="60"/>
                    </a:cubicBezTo>
                    <a:cubicBezTo>
                      <a:pt x="15" y="56"/>
                      <a:pt x="16" y="55"/>
                      <a:pt x="13" y="52"/>
                    </a:cubicBezTo>
                    <a:cubicBezTo>
                      <a:pt x="16" y="51"/>
                      <a:pt x="14" y="54"/>
                      <a:pt x="17" y="52"/>
                    </a:cubicBezTo>
                    <a:cubicBezTo>
                      <a:pt x="15" y="49"/>
                      <a:pt x="15" y="49"/>
                      <a:pt x="15" y="49"/>
                    </a:cubicBezTo>
                    <a:cubicBezTo>
                      <a:pt x="15" y="47"/>
                      <a:pt x="18" y="51"/>
                      <a:pt x="18" y="48"/>
                    </a:cubicBezTo>
                    <a:cubicBezTo>
                      <a:pt x="17" y="48"/>
                      <a:pt x="15" y="45"/>
                      <a:pt x="15" y="43"/>
                    </a:cubicBezTo>
                    <a:cubicBezTo>
                      <a:pt x="16" y="44"/>
                      <a:pt x="16" y="44"/>
                      <a:pt x="16" y="44"/>
                    </a:cubicBezTo>
                    <a:cubicBezTo>
                      <a:pt x="15" y="42"/>
                      <a:pt x="17" y="40"/>
                      <a:pt x="11" y="40"/>
                    </a:cubicBezTo>
                    <a:cubicBezTo>
                      <a:pt x="17" y="38"/>
                      <a:pt x="17" y="38"/>
                      <a:pt x="17" y="38"/>
                    </a:cubicBezTo>
                    <a:cubicBezTo>
                      <a:pt x="13" y="39"/>
                      <a:pt x="13" y="39"/>
                      <a:pt x="13" y="39"/>
                    </a:cubicBezTo>
                    <a:cubicBezTo>
                      <a:pt x="15" y="34"/>
                      <a:pt x="23" y="32"/>
                      <a:pt x="19" y="26"/>
                    </a:cubicBezTo>
                    <a:cubicBezTo>
                      <a:pt x="18" y="27"/>
                      <a:pt x="16" y="26"/>
                      <a:pt x="15" y="25"/>
                    </a:cubicBezTo>
                    <a:cubicBezTo>
                      <a:pt x="13" y="27"/>
                      <a:pt x="18" y="28"/>
                      <a:pt x="18" y="31"/>
                    </a:cubicBezTo>
                    <a:cubicBezTo>
                      <a:pt x="15" y="31"/>
                      <a:pt x="11" y="27"/>
                      <a:pt x="9" y="30"/>
                    </a:cubicBezTo>
                    <a:cubicBezTo>
                      <a:pt x="13" y="26"/>
                      <a:pt x="8" y="23"/>
                      <a:pt x="17" y="22"/>
                    </a:cubicBezTo>
                    <a:cubicBezTo>
                      <a:pt x="18" y="18"/>
                      <a:pt x="13" y="16"/>
                      <a:pt x="16" y="12"/>
                    </a:cubicBezTo>
                    <a:cubicBezTo>
                      <a:pt x="17" y="13"/>
                      <a:pt x="17" y="13"/>
                      <a:pt x="17" y="13"/>
                    </a:cubicBezTo>
                    <a:cubicBezTo>
                      <a:pt x="11" y="12"/>
                      <a:pt x="20" y="9"/>
                      <a:pt x="14" y="6"/>
                    </a:cubicBezTo>
                    <a:cubicBezTo>
                      <a:pt x="12" y="8"/>
                      <a:pt x="12" y="8"/>
                      <a:pt x="12" y="8"/>
                    </a:cubicBezTo>
                    <a:cubicBezTo>
                      <a:pt x="10" y="8"/>
                      <a:pt x="10" y="7"/>
                      <a:pt x="10" y="6"/>
                    </a:cubicBezTo>
                    <a:cubicBezTo>
                      <a:pt x="11" y="6"/>
                      <a:pt x="11" y="6"/>
                      <a:pt x="12" y="5"/>
                    </a:cubicBezTo>
                    <a:cubicBezTo>
                      <a:pt x="8" y="5"/>
                      <a:pt x="7" y="0"/>
                      <a:pt x="6" y="0"/>
                    </a:cubicBezTo>
                    <a:cubicBezTo>
                      <a:pt x="5" y="1"/>
                      <a:pt x="8" y="4"/>
                      <a:pt x="9" y="6"/>
                    </a:cubicBezTo>
                    <a:cubicBezTo>
                      <a:pt x="7" y="5"/>
                      <a:pt x="3" y="5"/>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05" name="Freeform 1001">
                <a:extLst>
                  <a:ext uri="{FF2B5EF4-FFF2-40B4-BE49-F238E27FC236}">
                    <a16:creationId xmlns:a16="http://schemas.microsoft.com/office/drawing/2014/main" id="{EDC30611-E91B-4821-B9C7-FE8BFD18E262}"/>
                  </a:ext>
                </a:extLst>
              </p:cNvPr>
              <p:cNvSpPr>
                <a:spLocks/>
              </p:cNvSpPr>
              <p:nvPr/>
            </p:nvSpPr>
            <p:spPr bwMode="auto">
              <a:xfrm>
                <a:off x="3924" y="3061"/>
                <a:ext cx="1" cy="1"/>
              </a:xfrm>
              <a:custGeom>
                <a:avLst/>
                <a:gdLst>
                  <a:gd name="T0" fmla="*/ 1 w 2"/>
                  <a:gd name="T1" fmla="*/ 1 h 1"/>
                  <a:gd name="T2" fmla="*/ 0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06" name="Freeform 1002">
                <a:extLst>
                  <a:ext uri="{FF2B5EF4-FFF2-40B4-BE49-F238E27FC236}">
                    <a16:creationId xmlns:a16="http://schemas.microsoft.com/office/drawing/2014/main" id="{A72B5EB8-EDB3-405C-B61C-81DE39965B5D}"/>
                  </a:ext>
                </a:extLst>
              </p:cNvPr>
              <p:cNvSpPr>
                <a:spLocks/>
              </p:cNvSpPr>
              <p:nvPr/>
            </p:nvSpPr>
            <p:spPr bwMode="auto">
              <a:xfrm>
                <a:off x="3908" y="2981"/>
                <a:ext cx="24" cy="41"/>
              </a:xfrm>
              <a:custGeom>
                <a:avLst/>
                <a:gdLst>
                  <a:gd name="T0" fmla="*/ 8 w 28"/>
                  <a:gd name="T1" fmla="*/ 20 h 47"/>
                  <a:gd name="T2" fmla="*/ 11 w 28"/>
                  <a:gd name="T3" fmla="*/ 19 h 47"/>
                  <a:gd name="T4" fmla="*/ 5 w 28"/>
                  <a:gd name="T5" fmla="*/ 19 h 47"/>
                  <a:gd name="T6" fmla="*/ 4 w 28"/>
                  <a:gd name="T7" fmla="*/ 16 h 47"/>
                  <a:gd name="T8" fmla="*/ 9 w 28"/>
                  <a:gd name="T9" fmla="*/ 16 h 47"/>
                  <a:gd name="T10" fmla="*/ 9 w 28"/>
                  <a:gd name="T11" fmla="*/ 13 h 47"/>
                  <a:gd name="T12" fmla="*/ 7 w 28"/>
                  <a:gd name="T13" fmla="*/ 13 h 47"/>
                  <a:gd name="T14" fmla="*/ 5 w 28"/>
                  <a:gd name="T15" fmla="*/ 10 h 47"/>
                  <a:gd name="T16" fmla="*/ 6 w 28"/>
                  <a:gd name="T17" fmla="*/ 11 h 47"/>
                  <a:gd name="T18" fmla="*/ 9 w 28"/>
                  <a:gd name="T19" fmla="*/ 10 h 47"/>
                  <a:gd name="T20" fmla="*/ 2 w 28"/>
                  <a:gd name="T21" fmla="*/ 3 h 47"/>
                  <a:gd name="T22" fmla="*/ 3 w 28"/>
                  <a:gd name="T23" fmla="*/ 4 h 47"/>
                  <a:gd name="T24" fmla="*/ 6 w 28"/>
                  <a:gd name="T25" fmla="*/ 4 h 47"/>
                  <a:gd name="T26" fmla="*/ 4 w 28"/>
                  <a:gd name="T27" fmla="*/ 7 h 47"/>
                  <a:gd name="T28" fmla="*/ 3 w 28"/>
                  <a:gd name="T29" fmla="*/ 5 h 47"/>
                  <a:gd name="T30" fmla="*/ 3 w 28"/>
                  <a:gd name="T31" fmla="*/ 24 h 47"/>
                  <a:gd name="T32" fmla="*/ 3 w 28"/>
                  <a:gd name="T33" fmla="*/ 21 h 47"/>
                  <a:gd name="T34" fmla="*/ 4 w 28"/>
                  <a:gd name="T35" fmla="*/ 24 h 47"/>
                  <a:gd name="T36" fmla="*/ 8 w 28"/>
                  <a:gd name="T37" fmla="*/ 22 h 47"/>
                  <a:gd name="T38" fmla="*/ 7 w 28"/>
                  <a:gd name="T39" fmla="*/ 24 h 47"/>
                  <a:gd name="T40" fmla="*/ 11 w 28"/>
                  <a:gd name="T41" fmla="*/ 24 h 47"/>
                  <a:gd name="T42" fmla="*/ 12 w 28"/>
                  <a:gd name="T43" fmla="*/ 27 h 47"/>
                  <a:gd name="T44" fmla="*/ 13 w 28"/>
                  <a:gd name="T45" fmla="*/ 21 h 47"/>
                  <a:gd name="T46" fmla="*/ 8 w 28"/>
                  <a:gd name="T47" fmla="*/ 20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47">
                    <a:moveTo>
                      <a:pt x="14" y="34"/>
                    </a:moveTo>
                    <a:cubicBezTo>
                      <a:pt x="15" y="32"/>
                      <a:pt x="18" y="35"/>
                      <a:pt x="20" y="33"/>
                    </a:cubicBezTo>
                    <a:cubicBezTo>
                      <a:pt x="17" y="30"/>
                      <a:pt x="14" y="36"/>
                      <a:pt x="9" y="33"/>
                    </a:cubicBezTo>
                    <a:cubicBezTo>
                      <a:pt x="12" y="31"/>
                      <a:pt x="8" y="29"/>
                      <a:pt x="8" y="28"/>
                    </a:cubicBezTo>
                    <a:cubicBezTo>
                      <a:pt x="10" y="29"/>
                      <a:pt x="15" y="28"/>
                      <a:pt x="17" y="28"/>
                    </a:cubicBezTo>
                    <a:cubicBezTo>
                      <a:pt x="15" y="27"/>
                      <a:pt x="18" y="25"/>
                      <a:pt x="18" y="23"/>
                    </a:cubicBezTo>
                    <a:cubicBezTo>
                      <a:pt x="15" y="27"/>
                      <a:pt x="16" y="20"/>
                      <a:pt x="12" y="23"/>
                    </a:cubicBezTo>
                    <a:cubicBezTo>
                      <a:pt x="9" y="23"/>
                      <a:pt x="7" y="19"/>
                      <a:pt x="9" y="17"/>
                    </a:cubicBezTo>
                    <a:cubicBezTo>
                      <a:pt x="12" y="18"/>
                      <a:pt x="11" y="19"/>
                      <a:pt x="11" y="20"/>
                    </a:cubicBezTo>
                    <a:cubicBezTo>
                      <a:pt x="16" y="21"/>
                      <a:pt x="14" y="17"/>
                      <a:pt x="18" y="17"/>
                    </a:cubicBezTo>
                    <a:cubicBezTo>
                      <a:pt x="12" y="13"/>
                      <a:pt x="13" y="0"/>
                      <a:pt x="2" y="4"/>
                    </a:cubicBezTo>
                    <a:cubicBezTo>
                      <a:pt x="0" y="5"/>
                      <a:pt x="3" y="6"/>
                      <a:pt x="3" y="8"/>
                    </a:cubicBezTo>
                    <a:cubicBezTo>
                      <a:pt x="5" y="4"/>
                      <a:pt x="9" y="8"/>
                      <a:pt x="10" y="8"/>
                    </a:cubicBezTo>
                    <a:cubicBezTo>
                      <a:pt x="9" y="10"/>
                      <a:pt x="12" y="13"/>
                      <a:pt x="8" y="12"/>
                    </a:cubicBezTo>
                    <a:cubicBezTo>
                      <a:pt x="4" y="9"/>
                      <a:pt x="4" y="9"/>
                      <a:pt x="4" y="9"/>
                    </a:cubicBezTo>
                    <a:cubicBezTo>
                      <a:pt x="2" y="18"/>
                      <a:pt x="3" y="30"/>
                      <a:pt x="4" y="40"/>
                    </a:cubicBezTo>
                    <a:cubicBezTo>
                      <a:pt x="4" y="36"/>
                      <a:pt x="4" y="36"/>
                      <a:pt x="4" y="36"/>
                    </a:cubicBezTo>
                    <a:cubicBezTo>
                      <a:pt x="7" y="37"/>
                      <a:pt x="7" y="39"/>
                      <a:pt x="8" y="40"/>
                    </a:cubicBezTo>
                    <a:cubicBezTo>
                      <a:pt x="15" y="38"/>
                      <a:pt x="15" y="38"/>
                      <a:pt x="15" y="38"/>
                    </a:cubicBezTo>
                    <a:cubicBezTo>
                      <a:pt x="14" y="40"/>
                      <a:pt x="15" y="41"/>
                      <a:pt x="13" y="41"/>
                    </a:cubicBezTo>
                    <a:cubicBezTo>
                      <a:pt x="16" y="42"/>
                      <a:pt x="17" y="42"/>
                      <a:pt x="20" y="41"/>
                    </a:cubicBezTo>
                    <a:cubicBezTo>
                      <a:pt x="21" y="44"/>
                      <a:pt x="18" y="45"/>
                      <a:pt x="22" y="47"/>
                    </a:cubicBezTo>
                    <a:cubicBezTo>
                      <a:pt x="28" y="42"/>
                      <a:pt x="18" y="43"/>
                      <a:pt x="23" y="36"/>
                    </a:cubicBezTo>
                    <a:lnTo>
                      <a:pt x="14" y="3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07" name="Freeform 1003">
                <a:extLst>
                  <a:ext uri="{FF2B5EF4-FFF2-40B4-BE49-F238E27FC236}">
                    <a16:creationId xmlns:a16="http://schemas.microsoft.com/office/drawing/2014/main" id="{DB02B5B1-2D32-402E-BF2B-B8248E0AD2CB}"/>
                  </a:ext>
                </a:extLst>
              </p:cNvPr>
              <p:cNvSpPr>
                <a:spLocks/>
              </p:cNvSpPr>
              <p:nvPr/>
            </p:nvSpPr>
            <p:spPr bwMode="auto">
              <a:xfrm>
                <a:off x="3920" y="3020"/>
                <a:ext cx="3" cy="2"/>
              </a:xfrm>
              <a:custGeom>
                <a:avLst/>
                <a:gdLst>
                  <a:gd name="T0" fmla="*/ 3 w 3"/>
                  <a:gd name="T1" fmla="*/ 2 h 2"/>
                  <a:gd name="T2" fmla="*/ 0 w 3"/>
                  <a:gd name="T3" fmla="*/ 0 h 2"/>
                  <a:gd name="T4" fmla="*/ 2 w 3"/>
                  <a:gd name="T5" fmla="*/ 2 h 2"/>
                  <a:gd name="T6" fmla="*/ 3 w 3"/>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2"/>
                    </a:moveTo>
                    <a:lnTo>
                      <a:pt x="0" y="0"/>
                    </a:lnTo>
                    <a:lnTo>
                      <a:pt x="2" y="2"/>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08" name="Freeform 1004">
                <a:extLst>
                  <a:ext uri="{FF2B5EF4-FFF2-40B4-BE49-F238E27FC236}">
                    <a16:creationId xmlns:a16="http://schemas.microsoft.com/office/drawing/2014/main" id="{D9562956-FECB-4E50-839D-750847225C77}"/>
                  </a:ext>
                </a:extLst>
              </p:cNvPr>
              <p:cNvSpPr>
                <a:spLocks/>
              </p:cNvSpPr>
              <p:nvPr/>
            </p:nvSpPr>
            <p:spPr bwMode="auto">
              <a:xfrm>
                <a:off x="3911" y="3017"/>
                <a:ext cx="3" cy="3"/>
              </a:xfrm>
              <a:custGeom>
                <a:avLst/>
                <a:gdLst>
                  <a:gd name="T0" fmla="*/ 0 w 4"/>
                  <a:gd name="T1" fmla="*/ 2 h 3"/>
                  <a:gd name="T2" fmla="*/ 2 w 4"/>
                  <a:gd name="T3" fmla="*/ 3 h 3"/>
                  <a:gd name="T4" fmla="*/ 0 w 4"/>
                  <a:gd name="T5" fmla="*/ 2 h 3"/>
                  <a:gd name="T6" fmla="*/ 0 60000 65536"/>
                  <a:gd name="T7" fmla="*/ 0 60000 65536"/>
                  <a:gd name="T8" fmla="*/ 0 60000 65536"/>
                </a:gdLst>
                <a:ahLst/>
                <a:cxnLst>
                  <a:cxn ang="T6">
                    <a:pos x="T0" y="T1"/>
                  </a:cxn>
                  <a:cxn ang="T7">
                    <a:pos x="T2" y="T3"/>
                  </a:cxn>
                  <a:cxn ang="T8">
                    <a:pos x="T4" y="T5"/>
                  </a:cxn>
                </a:cxnLst>
                <a:rect l="0" t="0" r="r" b="b"/>
                <a:pathLst>
                  <a:path w="4" h="3">
                    <a:moveTo>
                      <a:pt x="0" y="2"/>
                    </a:moveTo>
                    <a:cubicBezTo>
                      <a:pt x="3" y="3"/>
                      <a:pt x="3" y="3"/>
                      <a:pt x="3" y="3"/>
                    </a:cubicBezTo>
                    <a:cubicBezTo>
                      <a:pt x="4" y="0"/>
                      <a:pt x="2"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509" name="Freeform 1005">
                <a:extLst>
                  <a:ext uri="{FF2B5EF4-FFF2-40B4-BE49-F238E27FC236}">
                    <a16:creationId xmlns:a16="http://schemas.microsoft.com/office/drawing/2014/main" id="{C8D5D465-216C-4348-867C-42DEAC2C55D3}"/>
                  </a:ext>
                </a:extLst>
              </p:cNvPr>
              <p:cNvSpPr>
                <a:spLocks/>
              </p:cNvSpPr>
              <p:nvPr/>
            </p:nvSpPr>
            <p:spPr bwMode="auto">
              <a:xfrm>
                <a:off x="3922" y="2990"/>
                <a:ext cx="2" cy="3"/>
              </a:xfrm>
              <a:custGeom>
                <a:avLst/>
                <a:gdLst>
                  <a:gd name="T0" fmla="*/ 2 w 2"/>
                  <a:gd name="T1" fmla="*/ 2 h 4"/>
                  <a:gd name="T2" fmla="*/ 1 w 2"/>
                  <a:gd name="T3" fmla="*/ 0 h 4"/>
                  <a:gd name="T4" fmla="*/ 0 w 2"/>
                  <a:gd name="T5" fmla="*/ 2 h 4"/>
                  <a:gd name="T6" fmla="*/ 2 w 2"/>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4"/>
                    </a:moveTo>
                    <a:cubicBezTo>
                      <a:pt x="1" y="0"/>
                      <a:pt x="1" y="0"/>
                      <a:pt x="1" y="0"/>
                    </a:cubicBezTo>
                    <a:cubicBezTo>
                      <a:pt x="0" y="2"/>
                      <a:pt x="0" y="2"/>
                      <a:pt x="0" y="2"/>
                    </a:cubicBezTo>
                    <a:cubicBezTo>
                      <a:pt x="1" y="2"/>
                      <a:pt x="2" y="3"/>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grpSp>
          <p:nvGrpSpPr>
            <p:cNvPr id="655" name="Group 1207">
              <a:extLst>
                <a:ext uri="{FF2B5EF4-FFF2-40B4-BE49-F238E27FC236}">
                  <a16:creationId xmlns:a16="http://schemas.microsoft.com/office/drawing/2014/main" id="{72F41A39-7DC4-4D14-9B57-336FC7918BDC}"/>
                </a:ext>
              </a:extLst>
            </p:cNvPr>
            <p:cNvGrpSpPr>
              <a:grpSpLocks/>
            </p:cNvGrpSpPr>
            <p:nvPr/>
          </p:nvGrpSpPr>
          <p:grpSpPr bwMode="auto">
            <a:xfrm>
              <a:off x="3900" y="2550"/>
              <a:ext cx="243" cy="703"/>
              <a:chOff x="3900" y="2550"/>
              <a:chExt cx="243" cy="703"/>
            </a:xfrm>
          </p:grpSpPr>
          <p:sp>
            <p:nvSpPr>
              <p:cNvPr id="1110" name="Freeform 1007">
                <a:extLst>
                  <a:ext uri="{FF2B5EF4-FFF2-40B4-BE49-F238E27FC236}">
                    <a16:creationId xmlns:a16="http://schemas.microsoft.com/office/drawing/2014/main" id="{FC0323CF-81FE-4D2C-A839-67A765925D23}"/>
                  </a:ext>
                </a:extLst>
              </p:cNvPr>
              <p:cNvSpPr>
                <a:spLocks/>
              </p:cNvSpPr>
              <p:nvPr/>
            </p:nvSpPr>
            <p:spPr bwMode="auto">
              <a:xfrm>
                <a:off x="3910" y="2972"/>
                <a:ext cx="11" cy="12"/>
              </a:xfrm>
              <a:custGeom>
                <a:avLst/>
                <a:gdLst>
                  <a:gd name="T0" fmla="*/ 0 w 13"/>
                  <a:gd name="T1" fmla="*/ 0 h 14"/>
                  <a:gd name="T2" fmla="*/ 0 w 13"/>
                  <a:gd name="T3" fmla="*/ 7 h 14"/>
                  <a:gd name="T4" fmla="*/ 6 w 13"/>
                  <a:gd name="T5" fmla="*/ 7 h 14"/>
                  <a:gd name="T6" fmla="*/ 3 w 13"/>
                  <a:gd name="T7" fmla="*/ 3 h 14"/>
                  <a:gd name="T8" fmla="*/ 3 w 13"/>
                  <a:gd name="T9" fmla="*/ 0 h 14"/>
                  <a:gd name="T10" fmla="*/ 0 w 13"/>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4">
                    <a:moveTo>
                      <a:pt x="0" y="0"/>
                    </a:moveTo>
                    <a:cubicBezTo>
                      <a:pt x="0" y="5"/>
                      <a:pt x="3" y="7"/>
                      <a:pt x="0" y="12"/>
                    </a:cubicBezTo>
                    <a:cubicBezTo>
                      <a:pt x="4" y="14"/>
                      <a:pt x="8" y="11"/>
                      <a:pt x="12" y="12"/>
                    </a:cubicBezTo>
                    <a:cubicBezTo>
                      <a:pt x="13" y="9"/>
                      <a:pt x="5" y="10"/>
                      <a:pt x="4" y="7"/>
                    </a:cubicBezTo>
                    <a:cubicBezTo>
                      <a:pt x="8" y="6"/>
                      <a:pt x="3" y="3"/>
                      <a:pt x="4" y="0"/>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11" name="Freeform 1008">
                <a:extLst>
                  <a:ext uri="{FF2B5EF4-FFF2-40B4-BE49-F238E27FC236}">
                    <a16:creationId xmlns:a16="http://schemas.microsoft.com/office/drawing/2014/main" id="{B929022D-20DF-47C0-9C66-A3B5CFC91218}"/>
                  </a:ext>
                </a:extLst>
              </p:cNvPr>
              <p:cNvSpPr>
                <a:spLocks/>
              </p:cNvSpPr>
              <p:nvPr/>
            </p:nvSpPr>
            <p:spPr bwMode="auto">
              <a:xfrm>
                <a:off x="3912" y="2878"/>
                <a:ext cx="19" cy="99"/>
              </a:xfrm>
              <a:custGeom>
                <a:avLst/>
                <a:gdLst>
                  <a:gd name="T0" fmla="*/ 7 w 22"/>
                  <a:gd name="T1" fmla="*/ 52 h 115"/>
                  <a:gd name="T2" fmla="*/ 7 w 22"/>
                  <a:gd name="T3" fmla="*/ 49 h 115"/>
                  <a:gd name="T4" fmla="*/ 8 w 22"/>
                  <a:gd name="T5" fmla="*/ 50 h 115"/>
                  <a:gd name="T6" fmla="*/ 9 w 22"/>
                  <a:gd name="T7" fmla="*/ 48 h 115"/>
                  <a:gd name="T8" fmla="*/ 8 w 22"/>
                  <a:gd name="T9" fmla="*/ 48 h 115"/>
                  <a:gd name="T10" fmla="*/ 7 w 22"/>
                  <a:gd name="T11" fmla="*/ 42 h 115"/>
                  <a:gd name="T12" fmla="*/ 3 w 22"/>
                  <a:gd name="T13" fmla="*/ 41 h 115"/>
                  <a:gd name="T14" fmla="*/ 9 w 22"/>
                  <a:gd name="T15" fmla="*/ 38 h 115"/>
                  <a:gd name="T16" fmla="*/ 3 w 22"/>
                  <a:gd name="T17" fmla="*/ 38 h 115"/>
                  <a:gd name="T18" fmla="*/ 4 w 22"/>
                  <a:gd name="T19" fmla="*/ 32 h 115"/>
                  <a:gd name="T20" fmla="*/ 5 w 22"/>
                  <a:gd name="T21" fmla="*/ 34 h 115"/>
                  <a:gd name="T22" fmla="*/ 5 w 22"/>
                  <a:gd name="T23" fmla="*/ 29 h 115"/>
                  <a:gd name="T24" fmla="*/ 9 w 22"/>
                  <a:gd name="T25" fmla="*/ 29 h 115"/>
                  <a:gd name="T26" fmla="*/ 8 w 22"/>
                  <a:gd name="T27" fmla="*/ 25 h 115"/>
                  <a:gd name="T28" fmla="*/ 10 w 22"/>
                  <a:gd name="T29" fmla="*/ 25 h 115"/>
                  <a:gd name="T30" fmla="*/ 8 w 22"/>
                  <a:gd name="T31" fmla="*/ 15 h 115"/>
                  <a:gd name="T32" fmla="*/ 9 w 22"/>
                  <a:gd name="T33" fmla="*/ 14 h 115"/>
                  <a:gd name="T34" fmla="*/ 3 w 22"/>
                  <a:gd name="T35" fmla="*/ 15 h 115"/>
                  <a:gd name="T36" fmla="*/ 3 w 22"/>
                  <a:gd name="T37" fmla="*/ 10 h 115"/>
                  <a:gd name="T38" fmla="*/ 8 w 22"/>
                  <a:gd name="T39" fmla="*/ 11 h 115"/>
                  <a:gd name="T40" fmla="*/ 7 w 22"/>
                  <a:gd name="T41" fmla="*/ 9 h 115"/>
                  <a:gd name="T42" fmla="*/ 10 w 22"/>
                  <a:gd name="T43" fmla="*/ 8 h 115"/>
                  <a:gd name="T44" fmla="*/ 4 w 22"/>
                  <a:gd name="T45" fmla="*/ 3 h 115"/>
                  <a:gd name="T46" fmla="*/ 6 w 22"/>
                  <a:gd name="T47" fmla="*/ 1 h 115"/>
                  <a:gd name="T48" fmla="*/ 0 w 22"/>
                  <a:gd name="T49" fmla="*/ 3 h 115"/>
                  <a:gd name="T50" fmla="*/ 2 w 22"/>
                  <a:gd name="T51" fmla="*/ 16 h 115"/>
                  <a:gd name="T52" fmla="*/ 3 w 22"/>
                  <a:gd name="T53" fmla="*/ 21 h 115"/>
                  <a:gd name="T54" fmla="*/ 1 w 22"/>
                  <a:gd name="T55" fmla="*/ 21 h 115"/>
                  <a:gd name="T56" fmla="*/ 3 w 22"/>
                  <a:gd name="T57" fmla="*/ 21 h 115"/>
                  <a:gd name="T58" fmla="*/ 1 w 22"/>
                  <a:gd name="T59" fmla="*/ 23 h 115"/>
                  <a:gd name="T60" fmla="*/ 3 w 22"/>
                  <a:gd name="T61" fmla="*/ 24 h 115"/>
                  <a:gd name="T62" fmla="*/ 0 w 22"/>
                  <a:gd name="T63" fmla="*/ 25 h 115"/>
                  <a:gd name="T64" fmla="*/ 2 w 22"/>
                  <a:gd name="T65" fmla="*/ 48 h 115"/>
                  <a:gd name="T66" fmla="*/ 3 w 22"/>
                  <a:gd name="T67" fmla="*/ 47 h 115"/>
                  <a:gd name="T68" fmla="*/ 3 w 22"/>
                  <a:gd name="T69" fmla="*/ 56 h 115"/>
                  <a:gd name="T70" fmla="*/ 7 w 22"/>
                  <a:gd name="T71" fmla="*/ 57 h 115"/>
                  <a:gd name="T72" fmla="*/ 1 w 22"/>
                  <a:gd name="T73" fmla="*/ 57 h 115"/>
                  <a:gd name="T74" fmla="*/ 2 w 22"/>
                  <a:gd name="T75" fmla="*/ 59 h 115"/>
                  <a:gd name="T76" fmla="*/ 3 w 22"/>
                  <a:gd name="T77" fmla="*/ 57 h 115"/>
                  <a:gd name="T78" fmla="*/ 2 w 22"/>
                  <a:gd name="T79" fmla="*/ 61 h 115"/>
                  <a:gd name="T80" fmla="*/ 8 w 22"/>
                  <a:gd name="T81" fmla="*/ 59 h 115"/>
                  <a:gd name="T82" fmla="*/ 10 w 22"/>
                  <a:gd name="T83" fmla="*/ 52 h 115"/>
                  <a:gd name="T84" fmla="*/ 7 w 22"/>
                  <a:gd name="T85" fmla="*/ 52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115">
                    <a:moveTo>
                      <a:pt x="12" y="94"/>
                    </a:moveTo>
                    <a:cubicBezTo>
                      <a:pt x="12" y="92"/>
                      <a:pt x="9" y="90"/>
                      <a:pt x="11" y="89"/>
                    </a:cubicBezTo>
                    <a:cubicBezTo>
                      <a:pt x="13" y="89"/>
                      <a:pt x="14" y="90"/>
                      <a:pt x="14" y="91"/>
                    </a:cubicBezTo>
                    <a:cubicBezTo>
                      <a:pt x="19" y="91"/>
                      <a:pt x="13" y="89"/>
                      <a:pt x="16" y="87"/>
                    </a:cubicBezTo>
                    <a:cubicBezTo>
                      <a:pt x="16" y="87"/>
                      <a:pt x="15" y="88"/>
                      <a:pt x="14" y="87"/>
                    </a:cubicBezTo>
                    <a:cubicBezTo>
                      <a:pt x="15" y="82"/>
                      <a:pt x="9" y="84"/>
                      <a:pt x="12" y="77"/>
                    </a:cubicBezTo>
                    <a:cubicBezTo>
                      <a:pt x="11" y="76"/>
                      <a:pt x="11" y="75"/>
                      <a:pt x="7" y="75"/>
                    </a:cubicBezTo>
                    <a:cubicBezTo>
                      <a:pt x="12" y="71"/>
                      <a:pt x="12" y="73"/>
                      <a:pt x="16" y="68"/>
                    </a:cubicBezTo>
                    <a:cubicBezTo>
                      <a:pt x="14" y="68"/>
                      <a:pt x="9" y="69"/>
                      <a:pt x="5" y="69"/>
                    </a:cubicBezTo>
                    <a:cubicBezTo>
                      <a:pt x="11" y="62"/>
                      <a:pt x="4" y="62"/>
                      <a:pt x="8" y="58"/>
                    </a:cubicBezTo>
                    <a:cubicBezTo>
                      <a:pt x="9" y="58"/>
                      <a:pt x="10" y="59"/>
                      <a:pt x="9" y="60"/>
                    </a:cubicBezTo>
                    <a:cubicBezTo>
                      <a:pt x="15" y="59"/>
                      <a:pt x="8" y="56"/>
                      <a:pt x="9" y="54"/>
                    </a:cubicBezTo>
                    <a:cubicBezTo>
                      <a:pt x="15" y="54"/>
                      <a:pt x="15" y="54"/>
                      <a:pt x="15" y="54"/>
                    </a:cubicBezTo>
                    <a:cubicBezTo>
                      <a:pt x="14" y="52"/>
                      <a:pt x="10" y="48"/>
                      <a:pt x="14" y="45"/>
                    </a:cubicBezTo>
                    <a:cubicBezTo>
                      <a:pt x="17" y="45"/>
                      <a:pt x="17" y="45"/>
                      <a:pt x="17" y="45"/>
                    </a:cubicBezTo>
                    <a:cubicBezTo>
                      <a:pt x="13" y="40"/>
                      <a:pt x="15" y="33"/>
                      <a:pt x="13" y="28"/>
                    </a:cubicBezTo>
                    <a:cubicBezTo>
                      <a:pt x="16" y="25"/>
                      <a:pt x="16" y="25"/>
                      <a:pt x="16" y="25"/>
                    </a:cubicBezTo>
                    <a:cubicBezTo>
                      <a:pt x="12" y="18"/>
                      <a:pt x="14" y="32"/>
                      <a:pt x="6" y="27"/>
                    </a:cubicBezTo>
                    <a:cubicBezTo>
                      <a:pt x="16" y="26"/>
                      <a:pt x="3" y="23"/>
                      <a:pt x="7" y="19"/>
                    </a:cubicBezTo>
                    <a:cubicBezTo>
                      <a:pt x="11" y="17"/>
                      <a:pt x="9" y="23"/>
                      <a:pt x="14" y="21"/>
                    </a:cubicBezTo>
                    <a:cubicBezTo>
                      <a:pt x="9" y="20"/>
                      <a:pt x="12" y="19"/>
                      <a:pt x="11" y="17"/>
                    </a:cubicBezTo>
                    <a:cubicBezTo>
                      <a:pt x="15" y="17"/>
                      <a:pt x="11" y="12"/>
                      <a:pt x="17" y="14"/>
                    </a:cubicBezTo>
                    <a:cubicBezTo>
                      <a:pt x="8" y="6"/>
                      <a:pt x="8" y="6"/>
                      <a:pt x="8" y="6"/>
                    </a:cubicBezTo>
                    <a:cubicBezTo>
                      <a:pt x="11" y="5"/>
                      <a:pt x="10" y="3"/>
                      <a:pt x="10" y="1"/>
                    </a:cubicBezTo>
                    <a:cubicBezTo>
                      <a:pt x="9" y="5"/>
                      <a:pt x="3" y="0"/>
                      <a:pt x="0" y="5"/>
                    </a:cubicBezTo>
                    <a:cubicBezTo>
                      <a:pt x="3" y="11"/>
                      <a:pt x="4" y="22"/>
                      <a:pt x="2" y="30"/>
                    </a:cubicBezTo>
                    <a:cubicBezTo>
                      <a:pt x="8" y="31"/>
                      <a:pt x="2" y="36"/>
                      <a:pt x="7" y="37"/>
                    </a:cubicBezTo>
                    <a:cubicBezTo>
                      <a:pt x="1" y="38"/>
                      <a:pt x="1" y="38"/>
                      <a:pt x="1" y="38"/>
                    </a:cubicBezTo>
                    <a:cubicBezTo>
                      <a:pt x="2" y="43"/>
                      <a:pt x="4" y="37"/>
                      <a:pt x="7" y="38"/>
                    </a:cubicBezTo>
                    <a:cubicBezTo>
                      <a:pt x="8" y="40"/>
                      <a:pt x="4" y="42"/>
                      <a:pt x="1" y="42"/>
                    </a:cubicBezTo>
                    <a:cubicBezTo>
                      <a:pt x="1" y="46"/>
                      <a:pt x="3" y="42"/>
                      <a:pt x="7" y="44"/>
                    </a:cubicBezTo>
                    <a:cubicBezTo>
                      <a:pt x="0" y="47"/>
                      <a:pt x="0" y="47"/>
                      <a:pt x="0" y="47"/>
                    </a:cubicBezTo>
                    <a:cubicBezTo>
                      <a:pt x="2" y="58"/>
                      <a:pt x="6" y="74"/>
                      <a:pt x="2" y="87"/>
                    </a:cubicBezTo>
                    <a:cubicBezTo>
                      <a:pt x="7" y="86"/>
                      <a:pt x="7" y="86"/>
                      <a:pt x="7" y="86"/>
                    </a:cubicBezTo>
                    <a:cubicBezTo>
                      <a:pt x="4" y="92"/>
                      <a:pt x="16" y="97"/>
                      <a:pt x="7" y="102"/>
                    </a:cubicBezTo>
                    <a:cubicBezTo>
                      <a:pt x="11" y="104"/>
                      <a:pt x="11" y="104"/>
                      <a:pt x="11" y="104"/>
                    </a:cubicBezTo>
                    <a:cubicBezTo>
                      <a:pt x="9" y="103"/>
                      <a:pt x="4" y="105"/>
                      <a:pt x="1" y="103"/>
                    </a:cubicBezTo>
                    <a:cubicBezTo>
                      <a:pt x="3" y="105"/>
                      <a:pt x="1" y="107"/>
                      <a:pt x="2" y="108"/>
                    </a:cubicBezTo>
                    <a:cubicBezTo>
                      <a:pt x="4" y="105"/>
                      <a:pt x="4" y="105"/>
                      <a:pt x="4" y="105"/>
                    </a:cubicBezTo>
                    <a:cubicBezTo>
                      <a:pt x="8" y="107"/>
                      <a:pt x="6" y="110"/>
                      <a:pt x="2" y="110"/>
                    </a:cubicBezTo>
                    <a:cubicBezTo>
                      <a:pt x="7" y="115"/>
                      <a:pt x="10" y="108"/>
                      <a:pt x="14" y="107"/>
                    </a:cubicBezTo>
                    <a:cubicBezTo>
                      <a:pt x="6" y="100"/>
                      <a:pt x="22" y="101"/>
                      <a:pt x="18" y="94"/>
                    </a:cubicBezTo>
                    <a:cubicBezTo>
                      <a:pt x="16" y="91"/>
                      <a:pt x="14" y="95"/>
                      <a:pt x="12" y="9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12" name="Freeform 1009">
                <a:extLst>
                  <a:ext uri="{FF2B5EF4-FFF2-40B4-BE49-F238E27FC236}">
                    <a16:creationId xmlns:a16="http://schemas.microsoft.com/office/drawing/2014/main" id="{D4BBA5FF-BF69-44B0-BEF3-5F5B7D61F232}"/>
                  </a:ext>
                </a:extLst>
              </p:cNvPr>
              <p:cNvSpPr>
                <a:spLocks/>
              </p:cNvSpPr>
              <p:nvPr/>
            </p:nvSpPr>
            <p:spPr bwMode="auto">
              <a:xfrm>
                <a:off x="3912" y="2966"/>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13" name="Freeform 1010">
                <a:extLst>
                  <a:ext uri="{FF2B5EF4-FFF2-40B4-BE49-F238E27FC236}">
                    <a16:creationId xmlns:a16="http://schemas.microsoft.com/office/drawing/2014/main" id="{F8042E4F-23A0-4F01-9763-177FE6C7F37B}"/>
                  </a:ext>
                </a:extLst>
              </p:cNvPr>
              <p:cNvSpPr>
                <a:spLocks/>
              </p:cNvSpPr>
              <p:nvPr/>
            </p:nvSpPr>
            <p:spPr bwMode="auto">
              <a:xfrm>
                <a:off x="3919" y="2877"/>
                <a:ext cx="1" cy="1"/>
              </a:xfrm>
              <a:custGeom>
                <a:avLst/>
                <a:gdLst>
                  <a:gd name="T0" fmla="*/ 1 w 2"/>
                  <a:gd name="T1" fmla="*/ 1 h 2"/>
                  <a:gd name="T2" fmla="*/ 1 w 2"/>
                  <a:gd name="T3" fmla="*/ 1 h 2"/>
                  <a:gd name="T4" fmla="*/ 1 w 2"/>
                  <a:gd name="T5" fmla="*/ 1 h 2"/>
                  <a:gd name="T6" fmla="*/ 0 60000 65536"/>
                  <a:gd name="T7" fmla="*/ 0 60000 65536"/>
                  <a:gd name="T8" fmla="*/ 0 60000 65536"/>
                </a:gdLst>
                <a:ahLst/>
                <a:cxnLst>
                  <a:cxn ang="T6">
                    <a:pos x="T0" y="T1"/>
                  </a:cxn>
                  <a:cxn ang="T7">
                    <a:pos x="T2" y="T3"/>
                  </a:cxn>
                  <a:cxn ang="T8">
                    <a:pos x="T4" y="T5"/>
                  </a:cxn>
                </a:cxnLst>
                <a:rect l="0" t="0" r="r" b="b"/>
                <a:pathLst>
                  <a:path w="2" h="2">
                    <a:moveTo>
                      <a:pt x="2" y="2"/>
                    </a:moveTo>
                    <a:cubicBezTo>
                      <a:pt x="1" y="1"/>
                      <a:pt x="1" y="1"/>
                      <a:pt x="1" y="1"/>
                    </a:cubicBezTo>
                    <a:cubicBezTo>
                      <a:pt x="0" y="0"/>
                      <a:pt x="1"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14" name="Rectangle 1011">
                <a:extLst>
                  <a:ext uri="{FF2B5EF4-FFF2-40B4-BE49-F238E27FC236}">
                    <a16:creationId xmlns:a16="http://schemas.microsoft.com/office/drawing/2014/main" id="{A53EC092-26CA-403F-B140-EBC7076758D2}"/>
                  </a:ext>
                </a:extLst>
              </p:cNvPr>
              <p:cNvSpPr>
                <a:spLocks noChangeArrowheads="1"/>
              </p:cNvSpPr>
              <p:nvPr/>
            </p:nvSpPr>
            <p:spPr bwMode="auto">
              <a:xfrm>
                <a:off x="3913" y="2972"/>
                <a:ext cx="2"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115" name="Freeform 1012">
                <a:extLst>
                  <a:ext uri="{FF2B5EF4-FFF2-40B4-BE49-F238E27FC236}">
                    <a16:creationId xmlns:a16="http://schemas.microsoft.com/office/drawing/2014/main" id="{DF2315F9-C724-4B16-9F0C-64CFA4FD7CC2}"/>
                  </a:ext>
                </a:extLst>
              </p:cNvPr>
              <p:cNvSpPr>
                <a:spLocks/>
              </p:cNvSpPr>
              <p:nvPr/>
            </p:nvSpPr>
            <p:spPr bwMode="auto">
              <a:xfrm>
                <a:off x="3921" y="2974"/>
                <a:ext cx="2" cy="2"/>
              </a:xfrm>
              <a:custGeom>
                <a:avLst/>
                <a:gdLst>
                  <a:gd name="T0" fmla="*/ 2 w 2"/>
                  <a:gd name="T1" fmla="*/ 2 h 2"/>
                  <a:gd name="T2" fmla="*/ 2 w 2"/>
                  <a:gd name="T3" fmla="*/ 0 h 2"/>
                  <a:gd name="T4" fmla="*/ 0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2"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16" name="Freeform 1013">
                <a:extLst>
                  <a:ext uri="{FF2B5EF4-FFF2-40B4-BE49-F238E27FC236}">
                    <a16:creationId xmlns:a16="http://schemas.microsoft.com/office/drawing/2014/main" id="{A6277F52-730F-41C1-A93A-CEB0E9E134A7}"/>
                  </a:ext>
                </a:extLst>
              </p:cNvPr>
              <p:cNvSpPr>
                <a:spLocks/>
              </p:cNvSpPr>
              <p:nvPr/>
            </p:nvSpPr>
            <p:spPr bwMode="auto">
              <a:xfrm>
                <a:off x="3923" y="2864"/>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17" name="Freeform 1014">
                <a:extLst>
                  <a:ext uri="{FF2B5EF4-FFF2-40B4-BE49-F238E27FC236}">
                    <a16:creationId xmlns:a16="http://schemas.microsoft.com/office/drawing/2014/main" id="{BB44FD3F-6E0D-4AB8-AD49-253496DD1BE2}"/>
                  </a:ext>
                </a:extLst>
              </p:cNvPr>
              <p:cNvSpPr>
                <a:spLocks/>
              </p:cNvSpPr>
              <p:nvPr/>
            </p:nvSpPr>
            <p:spPr bwMode="auto">
              <a:xfrm>
                <a:off x="3926" y="282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18" name="Freeform 1015">
                <a:extLst>
                  <a:ext uri="{FF2B5EF4-FFF2-40B4-BE49-F238E27FC236}">
                    <a16:creationId xmlns:a16="http://schemas.microsoft.com/office/drawing/2014/main" id="{3E991BF9-F089-4585-8A10-AF0836759399}"/>
                  </a:ext>
                </a:extLst>
              </p:cNvPr>
              <p:cNvSpPr>
                <a:spLocks/>
              </p:cNvSpPr>
              <p:nvPr/>
            </p:nvSpPr>
            <p:spPr bwMode="auto">
              <a:xfrm>
                <a:off x="3901" y="2707"/>
                <a:ext cx="28" cy="169"/>
              </a:xfrm>
              <a:custGeom>
                <a:avLst/>
                <a:gdLst>
                  <a:gd name="T0" fmla="*/ 10 w 32"/>
                  <a:gd name="T1" fmla="*/ 3 h 196"/>
                  <a:gd name="T2" fmla="*/ 7 w 32"/>
                  <a:gd name="T3" fmla="*/ 3 h 196"/>
                  <a:gd name="T4" fmla="*/ 4 w 32"/>
                  <a:gd name="T5" fmla="*/ 6 h 196"/>
                  <a:gd name="T6" fmla="*/ 7 w 32"/>
                  <a:gd name="T7" fmla="*/ 12 h 196"/>
                  <a:gd name="T8" fmla="*/ 8 w 32"/>
                  <a:gd name="T9" fmla="*/ 24 h 196"/>
                  <a:gd name="T10" fmla="*/ 6 w 32"/>
                  <a:gd name="T11" fmla="*/ 31 h 196"/>
                  <a:gd name="T12" fmla="*/ 10 w 32"/>
                  <a:gd name="T13" fmla="*/ 42 h 196"/>
                  <a:gd name="T14" fmla="*/ 9 w 32"/>
                  <a:gd name="T15" fmla="*/ 44 h 196"/>
                  <a:gd name="T16" fmla="*/ 8 w 32"/>
                  <a:gd name="T17" fmla="*/ 50 h 196"/>
                  <a:gd name="T18" fmla="*/ 13 w 32"/>
                  <a:gd name="T19" fmla="*/ 53 h 196"/>
                  <a:gd name="T20" fmla="*/ 13 w 32"/>
                  <a:gd name="T21" fmla="*/ 58 h 196"/>
                  <a:gd name="T22" fmla="*/ 11 w 32"/>
                  <a:gd name="T23" fmla="*/ 62 h 196"/>
                  <a:gd name="T24" fmla="*/ 11 w 32"/>
                  <a:gd name="T25" fmla="*/ 70 h 196"/>
                  <a:gd name="T26" fmla="*/ 10 w 32"/>
                  <a:gd name="T27" fmla="*/ 77 h 196"/>
                  <a:gd name="T28" fmla="*/ 11 w 32"/>
                  <a:gd name="T29" fmla="*/ 83 h 196"/>
                  <a:gd name="T30" fmla="*/ 14 w 32"/>
                  <a:gd name="T31" fmla="*/ 87 h 196"/>
                  <a:gd name="T32" fmla="*/ 11 w 32"/>
                  <a:gd name="T33" fmla="*/ 89 h 196"/>
                  <a:gd name="T34" fmla="*/ 11 w 32"/>
                  <a:gd name="T35" fmla="*/ 93 h 196"/>
                  <a:gd name="T36" fmla="*/ 11 w 32"/>
                  <a:gd name="T37" fmla="*/ 108 h 196"/>
                  <a:gd name="T38" fmla="*/ 12 w 32"/>
                  <a:gd name="T39" fmla="*/ 100 h 196"/>
                  <a:gd name="T40" fmla="*/ 10 w 32"/>
                  <a:gd name="T41" fmla="*/ 99 h 196"/>
                  <a:gd name="T42" fmla="*/ 17 w 32"/>
                  <a:gd name="T43" fmla="*/ 97 h 196"/>
                  <a:gd name="T44" fmla="*/ 18 w 32"/>
                  <a:gd name="T45" fmla="*/ 95 h 196"/>
                  <a:gd name="T46" fmla="*/ 17 w 32"/>
                  <a:gd name="T47" fmla="*/ 91 h 196"/>
                  <a:gd name="T48" fmla="*/ 18 w 32"/>
                  <a:gd name="T49" fmla="*/ 86 h 196"/>
                  <a:gd name="T50" fmla="*/ 18 w 32"/>
                  <a:gd name="T51" fmla="*/ 78 h 196"/>
                  <a:gd name="T52" fmla="*/ 17 w 32"/>
                  <a:gd name="T53" fmla="*/ 73 h 196"/>
                  <a:gd name="T54" fmla="*/ 17 w 32"/>
                  <a:gd name="T55" fmla="*/ 72 h 196"/>
                  <a:gd name="T56" fmla="*/ 17 w 32"/>
                  <a:gd name="T57" fmla="*/ 71 h 196"/>
                  <a:gd name="T58" fmla="*/ 17 w 32"/>
                  <a:gd name="T59" fmla="*/ 66 h 196"/>
                  <a:gd name="T60" fmla="*/ 15 w 32"/>
                  <a:gd name="T61" fmla="*/ 62 h 196"/>
                  <a:gd name="T62" fmla="*/ 18 w 32"/>
                  <a:gd name="T63" fmla="*/ 59 h 196"/>
                  <a:gd name="T64" fmla="*/ 18 w 32"/>
                  <a:gd name="T65" fmla="*/ 54 h 196"/>
                  <a:gd name="T66" fmla="*/ 15 w 32"/>
                  <a:gd name="T67" fmla="*/ 51 h 196"/>
                  <a:gd name="T68" fmla="*/ 14 w 32"/>
                  <a:gd name="T69" fmla="*/ 45 h 196"/>
                  <a:gd name="T70" fmla="*/ 12 w 32"/>
                  <a:gd name="T71" fmla="*/ 34 h 196"/>
                  <a:gd name="T72" fmla="*/ 12 w 32"/>
                  <a:gd name="T73" fmla="*/ 31 h 196"/>
                  <a:gd name="T74" fmla="*/ 12 w 32"/>
                  <a:gd name="T75" fmla="*/ 21 h 196"/>
                  <a:gd name="T76" fmla="*/ 9 w 32"/>
                  <a:gd name="T77" fmla="*/ 25 h 196"/>
                  <a:gd name="T78" fmla="*/ 14 w 32"/>
                  <a:gd name="T79" fmla="*/ 19 h 1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 h="196">
                    <a:moveTo>
                      <a:pt x="24" y="17"/>
                    </a:moveTo>
                    <a:cubicBezTo>
                      <a:pt x="22" y="14"/>
                      <a:pt x="21" y="10"/>
                      <a:pt x="17" y="7"/>
                    </a:cubicBezTo>
                    <a:cubicBezTo>
                      <a:pt x="20" y="8"/>
                      <a:pt x="20" y="8"/>
                      <a:pt x="20" y="8"/>
                    </a:cubicBezTo>
                    <a:cubicBezTo>
                      <a:pt x="18" y="6"/>
                      <a:pt x="15" y="0"/>
                      <a:pt x="11" y="4"/>
                    </a:cubicBezTo>
                    <a:cubicBezTo>
                      <a:pt x="13" y="5"/>
                      <a:pt x="13" y="5"/>
                      <a:pt x="13" y="5"/>
                    </a:cubicBezTo>
                    <a:cubicBezTo>
                      <a:pt x="16" y="9"/>
                      <a:pt x="9" y="8"/>
                      <a:pt x="7" y="11"/>
                    </a:cubicBezTo>
                    <a:cubicBezTo>
                      <a:pt x="8" y="15"/>
                      <a:pt x="17" y="17"/>
                      <a:pt x="15" y="20"/>
                    </a:cubicBezTo>
                    <a:cubicBezTo>
                      <a:pt x="15" y="22"/>
                      <a:pt x="13" y="21"/>
                      <a:pt x="11" y="21"/>
                    </a:cubicBezTo>
                    <a:cubicBezTo>
                      <a:pt x="11" y="24"/>
                      <a:pt x="17" y="26"/>
                      <a:pt x="18" y="28"/>
                    </a:cubicBezTo>
                    <a:cubicBezTo>
                      <a:pt x="0" y="29"/>
                      <a:pt x="23" y="38"/>
                      <a:pt x="12" y="43"/>
                    </a:cubicBezTo>
                    <a:cubicBezTo>
                      <a:pt x="13" y="46"/>
                      <a:pt x="12" y="50"/>
                      <a:pt x="15" y="54"/>
                    </a:cubicBezTo>
                    <a:cubicBezTo>
                      <a:pt x="11" y="52"/>
                      <a:pt x="15" y="58"/>
                      <a:pt x="10" y="57"/>
                    </a:cubicBezTo>
                    <a:cubicBezTo>
                      <a:pt x="20" y="58"/>
                      <a:pt x="5" y="69"/>
                      <a:pt x="18" y="70"/>
                    </a:cubicBezTo>
                    <a:cubicBezTo>
                      <a:pt x="14" y="75"/>
                      <a:pt x="19" y="70"/>
                      <a:pt x="16" y="76"/>
                    </a:cubicBezTo>
                    <a:cubicBezTo>
                      <a:pt x="14" y="76"/>
                      <a:pt x="14" y="75"/>
                      <a:pt x="14" y="75"/>
                    </a:cubicBezTo>
                    <a:cubicBezTo>
                      <a:pt x="12" y="77"/>
                      <a:pt x="20" y="78"/>
                      <a:pt x="14" y="80"/>
                    </a:cubicBezTo>
                    <a:cubicBezTo>
                      <a:pt x="13" y="85"/>
                      <a:pt x="17" y="81"/>
                      <a:pt x="21" y="84"/>
                    </a:cubicBezTo>
                    <a:cubicBezTo>
                      <a:pt x="19" y="89"/>
                      <a:pt x="17" y="88"/>
                      <a:pt x="12" y="91"/>
                    </a:cubicBezTo>
                    <a:cubicBezTo>
                      <a:pt x="18" y="91"/>
                      <a:pt x="15" y="94"/>
                      <a:pt x="19" y="97"/>
                    </a:cubicBezTo>
                    <a:cubicBezTo>
                      <a:pt x="19" y="96"/>
                      <a:pt x="20" y="93"/>
                      <a:pt x="22" y="95"/>
                    </a:cubicBezTo>
                    <a:cubicBezTo>
                      <a:pt x="21" y="101"/>
                      <a:pt x="26" y="100"/>
                      <a:pt x="28" y="106"/>
                    </a:cubicBezTo>
                    <a:cubicBezTo>
                      <a:pt x="21" y="109"/>
                      <a:pt x="28" y="100"/>
                      <a:pt x="22" y="105"/>
                    </a:cubicBezTo>
                    <a:cubicBezTo>
                      <a:pt x="19" y="101"/>
                      <a:pt x="20" y="99"/>
                      <a:pt x="15" y="97"/>
                    </a:cubicBezTo>
                    <a:cubicBezTo>
                      <a:pt x="14" y="102"/>
                      <a:pt x="15" y="107"/>
                      <a:pt x="18" y="113"/>
                    </a:cubicBezTo>
                    <a:cubicBezTo>
                      <a:pt x="17" y="116"/>
                      <a:pt x="15" y="111"/>
                      <a:pt x="14" y="114"/>
                    </a:cubicBezTo>
                    <a:cubicBezTo>
                      <a:pt x="11" y="119"/>
                      <a:pt x="21" y="122"/>
                      <a:pt x="18" y="126"/>
                    </a:cubicBezTo>
                    <a:cubicBezTo>
                      <a:pt x="15" y="125"/>
                      <a:pt x="15" y="125"/>
                      <a:pt x="15" y="125"/>
                    </a:cubicBezTo>
                    <a:cubicBezTo>
                      <a:pt x="20" y="127"/>
                      <a:pt x="14" y="134"/>
                      <a:pt x="16" y="139"/>
                    </a:cubicBezTo>
                    <a:cubicBezTo>
                      <a:pt x="18" y="138"/>
                      <a:pt x="19" y="138"/>
                      <a:pt x="21" y="139"/>
                    </a:cubicBezTo>
                    <a:cubicBezTo>
                      <a:pt x="12" y="138"/>
                      <a:pt x="25" y="145"/>
                      <a:pt x="19" y="150"/>
                    </a:cubicBezTo>
                    <a:cubicBezTo>
                      <a:pt x="24" y="150"/>
                      <a:pt x="28" y="154"/>
                      <a:pt x="28" y="157"/>
                    </a:cubicBezTo>
                    <a:cubicBezTo>
                      <a:pt x="27" y="158"/>
                      <a:pt x="24" y="158"/>
                      <a:pt x="23" y="158"/>
                    </a:cubicBezTo>
                    <a:cubicBezTo>
                      <a:pt x="26" y="153"/>
                      <a:pt x="17" y="153"/>
                      <a:pt x="14" y="150"/>
                    </a:cubicBezTo>
                    <a:cubicBezTo>
                      <a:pt x="17" y="153"/>
                      <a:pt x="14" y="158"/>
                      <a:pt x="18" y="161"/>
                    </a:cubicBezTo>
                    <a:cubicBezTo>
                      <a:pt x="14" y="160"/>
                      <a:pt x="14" y="160"/>
                      <a:pt x="14" y="160"/>
                    </a:cubicBezTo>
                    <a:cubicBezTo>
                      <a:pt x="13" y="164"/>
                      <a:pt x="24" y="163"/>
                      <a:pt x="19" y="168"/>
                    </a:cubicBezTo>
                    <a:cubicBezTo>
                      <a:pt x="16" y="168"/>
                      <a:pt x="16" y="168"/>
                      <a:pt x="16" y="168"/>
                    </a:cubicBezTo>
                    <a:cubicBezTo>
                      <a:pt x="17" y="177"/>
                      <a:pt x="11" y="188"/>
                      <a:pt x="18" y="195"/>
                    </a:cubicBezTo>
                    <a:cubicBezTo>
                      <a:pt x="21" y="196"/>
                      <a:pt x="27" y="192"/>
                      <a:pt x="29" y="192"/>
                    </a:cubicBezTo>
                    <a:cubicBezTo>
                      <a:pt x="27" y="187"/>
                      <a:pt x="22" y="185"/>
                      <a:pt x="20" y="182"/>
                    </a:cubicBezTo>
                    <a:cubicBezTo>
                      <a:pt x="25" y="182"/>
                      <a:pt x="25" y="182"/>
                      <a:pt x="25" y="182"/>
                    </a:cubicBezTo>
                    <a:cubicBezTo>
                      <a:pt x="21" y="181"/>
                      <a:pt x="19" y="177"/>
                      <a:pt x="17" y="179"/>
                    </a:cubicBezTo>
                    <a:cubicBezTo>
                      <a:pt x="14" y="176"/>
                      <a:pt x="21" y="177"/>
                      <a:pt x="18" y="174"/>
                    </a:cubicBezTo>
                    <a:cubicBezTo>
                      <a:pt x="24" y="174"/>
                      <a:pt x="24" y="176"/>
                      <a:pt x="28" y="176"/>
                    </a:cubicBezTo>
                    <a:cubicBezTo>
                      <a:pt x="26" y="173"/>
                      <a:pt x="26" y="173"/>
                      <a:pt x="26" y="173"/>
                    </a:cubicBezTo>
                    <a:cubicBezTo>
                      <a:pt x="28" y="174"/>
                      <a:pt x="28" y="171"/>
                      <a:pt x="30" y="172"/>
                    </a:cubicBezTo>
                    <a:cubicBezTo>
                      <a:pt x="23" y="167"/>
                      <a:pt x="32" y="165"/>
                      <a:pt x="29" y="160"/>
                    </a:cubicBezTo>
                    <a:cubicBezTo>
                      <a:pt x="28" y="163"/>
                      <a:pt x="28" y="163"/>
                      <a:pt x="28" y="163"/>
                    </a:cubicBezTo>
                    <a:cubicBezTo>
                      <a:pt x="25" y="163"/>
                      <a:pt x="26" y="161"/>
                      <a:pt x="25" y="160"/>
                    </a:cubicBezTo>
                    <a:cubicBezTo>
                      <a:pt x="29" y="159"/>
                      <a:pt x="28" y="158"/>
                      <a:pt x="30" y="155"/>
                    </a:cubicBezTo>
                    <a:cubicBezTo>
                      <a:pt x="28" y="153"/>
                      <a:pt x="23" y="151"/>
                      <a:pt x="23" y="148"/>
                    </a:cubicBezTo>
                    <a:cubicBezTo>
                      <a:pt x="28" y="149"/>
                      <a:pt x="26" y="143"/>
                      <a:pt x="30" y="142"/>
                    </a:cubicBezTo>
                    <a:cubicBezTo>
                      <a:pt x="25" y="142"/>
                      <a:pt x="28" y="136"/>
                      <a:pt x="25" y="136"/>
                    </a:cubicBezTo>
                    <a:cubicBezTo>
                      <a:pt x="24" y="134"/>
                      <a:pt x="25" y="132"/>
                      <a:pt x="28" y="132"/>
                    </a:cubicBezTo>
                    <a:cubicBezTo>
                      <a:pt x="29" y="133"/>
                      <a:pt x="29" y="133"/>
                      <a:pt x="29" y="133"/>
                    </a:cubicBezTo>
                    <a:cubicBezTo>
                      <a:pt x="29" y="131"/>
                      <a:pt x="29" y="131"/>
                      <a:pt x="29" y="131"/>
                    </a:cubicBezTo>
                    <a:cubicBezTo>
                      <a:pt x="30" y="132"/>
                      <a:pt x="30" y="132"/>
                      <a:pt x="30" y="132"/>
                    </a:cubicBezTo>
                    <a:cubicBezTo>
                      <a:pt x="30" y="130"/>
                      <a:pt x="26" y="130"/>
                      <a:pt x="29" y="128"/>
                    </a:cubicBezTo>
                    <a:cubicBezTo>
                      <a:pt x="30" y="128"/>
                      <a:pt x="30" y="129"/>
                      <a:pt x="31" y="130"/>
                    </a:cubicBezTo>
                    <a:cubicBezTo>
                      <a:pt x="32" y="126"/>
                      <a:pt x="23" y="123"/>
                      <a:pt x="28" y="120"/>
                    </a:cubicBezTo>
                    <a:cubicBezTo>
                      <a:pt x="25" y="119"/>
                      <a:pt x="25" y="115"/>
                      <a:pt x="19" y="116"/>
                    </a:cubicBezTo>
                    <a:cubicBezTo>
                      <a:pt x="21" y="114"/>
                      <a:pt x="26" y="115"/>
                      <a:pt x="25" y="112"/>
                    </a:cubicBezTo>
                    <a:cubicBezTo>
                      <a:pt x="20" y="110"/>
                      <a:pt x="27" y="108"/>
                      <a:pt x="23" y="105"/>
                    </a:cubicBezTo>
                    <a:cubicBezTo>
                      <a:pt x="29" y="109"/>
                      <a:pt x="25" y="105"/>
                      <a:pt x="30" y="108"/>
                    </a:cubicBezTo>
                    <a:cubicBezTo>
                      <a:pt x="32" y="106"/>
                      <a:pt x="25" y="103"/>
                      <a:pt x="26" y="99"/>
                    </a:cubicBezTo>
                    <a:cubicBezTo>
                      <a:pt x="30" y="98"/>
                      <a:pt x="30" y="98"/>
                      <a:pt x="30" y="98"/>
                    </a:cubicBezTo>
                    <a:cubicBezTo>
                      <a:pt x="28" y="96"/>
                      <a:pt x="24" y="95"/>
                      <a:pt x="28" y="93"/>
                    </a:cubicBezTo>
                    <a:cubicBezTo>
                      <a:pt x="25" y="93"/>
                      <a:pt x="25" y="93"/>
                      <a:pt x="25" y="93"/>
                    </a:cubicBezTo>
                    <a:cubicBezTo>
                      <a:pt x="27" y="91"/>
                      <a:pt x="25" y="87"/>
                      <a:pt x="29" y="84"/>
                    </a:cubicBezTo>
                    <a:cubicBezTo>
                      <a:pt x="23" y="81"/>
                      <a:pt x="23" y="81"/>
                      <a:pt x="23" y="81"/>
                    </a:cubicBezTo>
                    <a:cubicBezTo>
                      <a:pt x="30" y="76"/>
                      <a:pt x="23" y="70"/>
                      <a:pt x="17" y="66"/>
                    </a:cubicBezTo>
                    <a:cubicBezTo>
                      <a:pt x="18" y="65"/>
                      <a:pt x="19" y="62"/>
                      <a:pt x="20" y="62"/>
                    </a:cubicBezTo>
                    <a:cubicBezTo>
                      <a:pt x="23" y="64"/>
                      <a:pt x="23" y="64"/>
                      <a:pt x="23" y="64"/>
                    </a:cubicBezTo>
                    <a:cubicBezTo>
                      <a:pt x="23" y="61"/>
                      <a:pt x="27" y="58"/>
                      <a:pt x="21" y="57"/>
                    </a:cubicBezTo>
                    <a:cubicBezTo>
                      <a:pt x="19" y="55"/>
                      <a:pt x="25" y="55"/>
                      <a:pt x="26" y="53"/>
                    </a:cubicBezTo>
                    <a:cubicBezTo>
                      <a:pt x="18" y="48"/>
                      <a:pt x="32" y="38"/>
                      <a:pt x="20" y="37"/>
                    </a:cubicBezTo>
                    <a:cubicBezTo>
                      <a:pt x="20" y="39"/>
                      <a:pt x="17" y="43"/>
                      <a:pt x="18" y="47"/>
                    </a:cubicBezTo>
                    <a:cubicBezTo>
                      <a:pt x="16" y="46"/>
                      <a:pt x="14" y="47"/>
                      <a:pt x="14" y="45"/>
                    </a:cubicBezTo>
                    <a:cubicBezTo>
                      <a:pt x="13" y="41"/>
                      <a:pt x="18" y="39"/>
                      <a:pt x="16" y="35"/>
                    </a:cubicBezTo>
                    <a:cubicBezTo>
                      <a:pt x="23" y="35"/>
                      <a:pt x="23" y="35"/>
                      <a:pt x="23" y="35"/>
                    </a:cubicBezTo>
                    <a:cubicBezTo>
                      <a:pt x="31" y="29"/>
                      <a:pt x="13" y="22"/>
                      <a:pt x="24"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19" name="Freeform 1016">
                <a:extLst>
                  <a:ext uri="{FF2B5EF4-FFF2-40B4-BE49-F238E27FC236}">
                    <a16:creationId xmlns:a16="http://schemas.microsoft.com/office/drawing/2014/main" id="{F16CB647-02F4-4E0E-B764-21703930AB6A}"/>
                  </a:ext>
                </a:extLst>
              </p:cNvPr>
              <p:cNvSpPr>
                <a:spLocks/>
              </p:cNvSpPr>
              <p:nvPr/>
            </p:nvSpPr>
            <p:spPr bwMode="auto">
              <a:xfrm>
                <a:off x="3922" y="2763"/>
                <a:ext cx="3" cy="3"/>
              </a:xfrm>
              <a:custGeom>
                <a:avLst/>
                <a:gdLst>
                  <a:gd name="T0" fmla="*/ 0 w 3"/>
                  <a:gd name="T1" fmla="*/ 3 h 3"/>
                  <a:gd name="T2" fmla="*/ 3 w 3"/>
                  <a:gd name="T3" fmla="*/ 0 h 3"/>
                  <a:gd name="T4" fmla="*/ 0 w 3"/>
                  <a:gd name="T5" fmla="*/ 1 h 3"/>
                  <a:gd name="T6" fmla="*/ 0 w 3"/>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0" y="3"/>
                    </a:moveTo>
                    <a:cubicBezTo>
                      <a:pt x="3" y="0"/>
                      <a:pt x="3" y="0"/>
                      <a:pt x="3" y="0"/>
                    </a:cubicBezTo>
                    <a:cubicBezTo>
                      <a:pt x="0" y="1"/>
                      <a:pt x="0" y="1"/>
                      <a:pt x="0" y="1"/>
                    </a:cubicBezTo>
                    <a:cubicBezTo>
                      <a:pt x="1" y="1"/>
                      <a:pt x="1"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20" name="Freeform 1017">
                <a:extLst>
                  <a:ext uri="{FF2B5EF4-FFF2-40B4-BE49-F238E27FC236}">
                    <a16:creationId xmlns:a16="http://schemas.microsoft.com/office/drawing/2014/main" id="{B5265825-E13C-4E61-BC3A-9C12708996A1}"/>
                  </a:ext>
                </a:extLst>
              </p:cNvPr>
              <p:cNvSpPr>
                <a:spLocks/>
              </p:cNvSpPr>
              <p:nvPr/>
            </p:nvSpPr>
            <p:spPr bwMode="auto">
              <a:xfrm>
                <a:off x="3921" y="2762"/>
                <a:ext cx="1" cy="2"/>
              </a:xfrm>
              <a:custGeom>
                <a:avLst/>
                <a:gdLst>
                  <a:gd name="T0" fmla="*/ 1 w 1"/>
                  <a:gd name="T1" fmla="*/ 2 h 2"/>
                  <a:gd name="T2" fmla="*/ 0 w 1"/>
                  <a:gd name="T3" fmla="*/ 0 h 2"/>
                  <a:gd name="T4" fmla="*/ 0 w 1"/>
                  <a:gd name="T5" fmla="*/ 2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cubicBezTo>
                      <a:pt x="0" y="0"/>
                      <a:pt x="0" y="0"/>
                      <a:pt x="0" y="0"/>
                    </a:cubicBezTo>
                    <a:cubicBezTo>
                      <a:pt x="0" y="1"/>
                      <a:pt x="0" y="1"/>
                      <a:pt x="0" y="2"/>
                    </a:cubicBez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21" name="Freeform 1018">
                <a:extLst>
                  <a:ext uri="{FF2B5EF4-FFF2-40B4-BE49-F238E27FC236}">
                    <a16:creationId xmlns:a16="http://schemas.microsoft.com/office/drawing/2014/main" id="{D9DBCF2F-B3EB-4165-AC6F-A6662513A75D}"/>
                  </a:ext>
                </a:extLst>
              </p:cNvPr>
              <p:cNvSpPr>
                <a:spLocks/>
              </p:cNvSpPr>
              <p:nvPr/>
            </p:nvSpPr>
            <p:spPr bwMode="auto">
              <a:xfrm>
                <a:off x="3919" y="2709"/>
                <a:ext cx="2" cy="3"/>
              </a:xfrm>
              <a:custGeom>
                <a:avLst/>
                <a:gdLst>
                  <a:gd name="T0" fmla="*/ 2 w 2"/>
                  <a:gd name="T1" fmla="*/ 2 h 4"/>
                  <a:gd name="T2" fmla="*/ 2 w 2"/>
                  <a:gd name="T3" fmla="*/ 0 h 4"/>
                  <a:gd name="T4" fmla="*/ 2 w 2"/>
                  <a:gd name="T5" fmla="*/ 2 h 4"/>
                  <a:gd name="T6" fmla="*/ 0 60000 65536"/>
                  <a:gd name="T7" fmla="*/ 0 60000 65536"/>
                  <a:gd name="T8" fmla="*/ 0 60000 65536"/>
                </a:gdLst>
                <a:ahLst/>
                <a:cxnLst>
                  <a:cxn ang="T6">
                    <a:pos x="T0" y="T1"/>
                  </a:cxn>
                  <a:cxn ang="T7">
                    <a:pos x="T2" y="T3"/>
                  </a:cxn>
                  <a:cxn ang="T8">
                    <a:pos x="T4" y="T5"/>
                  </a:cxn>
                </a:cxnLst>
                <a:rect l="0" t="0" r="r" b="b"/>
                <a:pathLst>
                  <a:path w="2" h="4">
                    <a:moveTo>
                      <a:pt x="2" y="4"/>
                    </a:moveTo>
                    <a:cubicBezTo>
                      <a:pt x="2" y="3"/>
                      <a:pt x="2" y="2"/>
                      <a:pt x="2" y="0"/>
                    </a:cubicBezTo>
                    <a:cubicBezTo>
                      <a:pt x="1" y="1"/>
                      <a:pt x="0" y="3"/>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22" name="Freeform 1019">
                <a:extLst>
                  <a:ext uri="{FF2B5EF4-FFF2-40B4-BE49-F238E27FC236}">
                    <a16:creationId xmlns:a16="http://schemas.microsoft.com/office/drawing/2014/main" id="{639EACDB-DE79-4362-947B-B63B5383ABA3}"/>
                  </a:ext>
                </a:extLst>
              </p:cNvPr>
              <p:cNvSpPr>
                <a:spLocks/>
              </p:cNvSpPr>
              <p:nvPr/>
            </p:nvSpPr>
            <p:spPr bwMode="auto">
              <a:xfrm>
                <a:off x="3918" y="2709"/>
                <a:ext cx="1" cy="1"/>
              </a:xfrm>
              <a:custGeom>
                <a:avLst/>
                <a:gdLst>
                  <a:gd name="T0" fmla="*/ 1 w 1"/>
                  <a:gd name="T1" fmla="*/ 0 h 1"/>
                  <a:gd name="T2" fmla="*/ 0 w 1"/>
                  <a:gd name="T3" fmla="*/ 1 h 1"/>
                  <a:gd name="T4" fmla="*/ 1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23" name="Freeform 1020">
                <a:extLst>
                  <a:ext uri="{FF2B5EF4-FFF2-40B4-BE49-F238E27FC236}">
                    <a16:creationId xmlns:a16="http://schemas.microsoft.com/office/drawing/2014/main" id="{88AA0FD2-5E04-460C-AA70-4E11CC77AF61}"/>
                  </a:ext>
                </a:extLst>
              </p:cNvPr>
              <p:cNvSpPr>
                <a:spLocks/>
              </p:cNvSpPr>
              <p:nvPr/>
            </p:nvSpPr>
            <p:spPr bwMode="auto">
              <a:xfrm>
                <a:off x="3900" y="2621"/>
                <a:ext cx="23" cy="88"/>
              </a:xfrm>
              <a:custGeom>
                <a:avLst/>
                <a:gdLst>
                  <a:gd name="T0" fmla="*/ 9 w 26"/>
                  <a:gd name="T1" fmla="*/ 10 h 102"/>
                  <a:gd name="T2" fmla="*/ 6 w 26"/>
                  <a:gd name="T3" fmla="*/ 7 h 102"/>
                  <a:gd name="T4" fmla="*/ 9 w 26"/>
                  <a:gd name="T5" fmla="*/ 4 h 102"/>
                  <a:gd name="T6" fmla="*/ 4 w 26"/>
                  <a:gd name="T7" fmla="*/ 2 h 102"/>
                  <a:gd name="T8" fmla="*/ 7 w 26"/>
                  <a:gd name="T9" fmla="*/ 28 h 102"/>
                  <a:gd name="T10" fmla="*/ 4 w 26"/>
                  <a:gd name="T11" fmla="*/ 26 h 102"/>
                  <a:gd name="T12" fmla="*/ 9 w 26"/>
                  <a:gd name="T13" fmla="*/ 35 h 102"/>
                  <a:gd name="T14" fmla="*/ 4 w 26"/>
                  <a:gd name="T15" fmla="*/ 35 h 102"/>
                  <a:gd name="T16" fmla="*/ 5 w 26"/>
                  <a:gd name="T17" fmla="*/ 42 h 102"/>
                  <a:gd name="T18" fmla="*/ 8 w 26"/>
                  <a:gd name="T19" fmla="*/ 41 h 102"/>
                  <a:gd name="T20" fmla="*/ 6 w 26"/>
                  <a:gd name="T21" fmla="*/ 43 h 102"/>
                  <a:gd name="T22" fmla="*/ 8 w 26"/>
                  <a:gd name="T23" fmla="*/ 42 h 102"/>
                  <a:gd name="T24" fmla="*/ 8 w 26"/>
                  <a:gd name="T25" fmla="*/ 46 h 102"/>
                  <a:gd name="T26" fmla="*/ 7 w 26"/>
                  <a:gd name="T27" fmla="*/ 46 h 102"/>
                  <a:gd name="T28" fmla="*/ 9 w 26"/>
                  <a:gd name="T29" fmla="*/ 49 h 102"/>
                  <a:gd name="T30" fmla="*/ 5 w 26"/>
                  <a:gd name="T31" fmla="*/ 49 h 102"/>
                  <a:gd name="T32" fmla="*/ 10 w 26"/>
                  <a:gd name="T33" fmla="*/ 56 h 102"/>
                  <a:gd name="T34" fmla="*/ 12 w 26"/>
                  <a:gd name="T35" fmla="*/ 57 h 102"/>
                  <a:gd name="T36" fmla="*/ 10 w 26"/>
                  <a:gd name="T37" fmla="*/ 51 h 102"/>
                  <a:gd name="T38" fmla="*/ 10 w 26"/>
                  <a:gd name="T39" fmla="*/ 51 h 102"/>
                  <a:gd name="T40" fmla="*/ 9 w 26"/>
                  <a:gd name="T41" fmla="*/ 46 h 102"/>
                  <a:gd name="T42" fmla="*/ 12 w 26"/>
                  <a:gd name="T43" fmla="*/ 49 h 102"/>
                  <a:gd name="T44" fmla="*/ 14 w 26"/>
                  <a:gd name="T45" fmla="*/ 42 h 102"/>
                  <a:gd name="T46" fmla="*/ 14 w 26"/>
                  <a:gd name="T47" fmla="*/ 42 h 102"/>
                  <a:gd name="T48" fmla="*/ 13 w 26"/>
                  <a:gd name="T49" fmla="*/ 41 h 102"/>
                  <a:gd name="T50" fmla="*/ 12 w 26"/>
                  <a:gd name="T51" fmla="*/ 42 h 102"/>
                  <a:gd name="T52" fmla="*/ 8 w 26"/>
                  <a:gd name="T53" fmla="*/ 41 h 102"/>
                  <a:gd name="T54" fmla="*/ 8 w 26"/>
                  <a:gd name="T55" fmla="*/ 39 h 102"/>
                  <a:gd name="T56" fmla="*/ 11 w 26"/>
                  <a:gd name="T57" fmla="*/ 41 h 102"/>
                  <a:gd name="T58" fmla="*/ 10 w 26"/>
                  <a:gd name="T59" fmla="*/ 39 h 102"/>
                  <a:gd name="T60" fmla="*/ 13 w 26"/>
                  <a:gd name="T61" fmla="*/ 36 h 102"/>
                  <a:gd name="T62" fmla="*/ 10 w 26"/>
                  <a:gd name="T63" fmla="*/ 36 h 102"/>
                  <a:gd name="T64" fmla="*/ 10 w 26"/>
                  <a:gd name="T65" fmla="*/ 26 h 102"/>
                  <a:gd name="T66" fmla="*/ 12 w 26"/>
                  <a:gd name="T67" fmla="*/ 27 h 102"/>
                  <a:gd name="T68" fmla="*/ 9 w 26"/>
                  <a:gd name="T69" fmla="*/ 25 h 102"/>
                  <a:gd name="T70" fmla="*/ 10 w 26"/>
                  <a:gd name="T71" fmla="*/ 18 h 102"/>
                  <a:gd name="T72" fmla="*/ 9 w 26"/>
                  <a:gd name="T73" fmla="*/ 19 h 102"/>
                  <a:gd name="T74" fmla="*/ 9 w 26"/>
                  <a:gd name="T75" fmla="*/ 12 h 102"/>
                  <a:gd name="T76" fmla="*/ 9 w 26"/>
                  <a:gd name="T77" fmla="*/ 12 h 102"/>
                  <a:gd name="T78" fmla="*/ 4 w 26"/>
                  <a:gd name="T79" fmla="*/ 8 h 102"/>
                  <a:gd name="T80" fmla="*/ 9 w 26"/>
                  <a:gd name="T81" fmla="*/ 10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102">
                    <a:moveTo>
                      <a:pt x="14" y="18"/>
                    </a:moveTo>
                    <a:cubicBezTo>
                      <a:pt x="10" y="13"/>
                      <a:pt x="10" y="13"/>
                      <a:pt x="10" y="13"/>
                    </a:cubicBezTo>
                    <a:cubicBezTo>
                      <a:pt x="12" y="12"/>
                      <a:pt x="9" y="7"/>
                      <a:pt x="13" y="8"/>
                    </a:cubicBezTo>
                    <a:cubicBezTo>
                      <a:pt x="8" y="6"/>
                      <a:pt x="13" y="0"/>
                      <a:pt x="5" y="2"/>
                    </a:cubicBezTo>
                    <a:cubicBezTo>
                      <a:pt x="8" y="16"/>
                      <a:pt x="4" y="34"/>
                      <a:pt x="11" y="50"/>
                    </a:cubicBezTo>
                    <a:cubicBezTo>
                      <a:pt x="7" y="48"/>
                      <a:pt x="7" y="48"/>
                      <a:pt x="7" y="48"/>
                    </a:cubicBezTo>
                    <a:cubicBezTo>
                      <a:pt x="14" y="56"/>
                      <a:pt x="0" y="59"/>
                      <a:pt x="13" y="65"/>
                    </a:cubicBezTo>
                    <a:cubicBezTo>
                      <a:pt x="7" y="65"/>
                      <a:pt x="7" y="65"/>
                      <a:pt x="7" y="65"/>
                    </a:cubicBezTo>
                    <a:cubicBezTo>
                      <a:pt x="5" y="68"/>
                      <a:pt x="16" y="72"/>
                      <a:pt x="9" y="76"/>
                    </a:cubicBezTo>
                    <a:cubicBezTo>
                      <a:pt x="12" y="75"/>
                      <a:pt x="12" y="75"/>
                      <a:pt x="12" y="75"/>
                    </a:cubicBezTo>
                    <a:cubicBezTo>
                      <a:pt x="10" y="78"/>
                      <a:pt x="10" y="78"/>
                      <a:pt x="10" y="78"/>
                    </a:cubicBezTo>
                    <a:cubicBezTo>
                      <a:pt x="12" y="77"/>
                      <a:pt x="12" y="77"/>
                      <a:pt x="12" y="77"/>
                    </a:cubicBezTo>
                    <a:cubicBezTo>
                      <a:pt x="14" y="80"/>
                      <a:pt x="14" y="82"/>
                      <a:pt x="12" y="84"/>
                    </a:cubicBezTo>
                    <a:cubicBezTo>
                      <a:pt x="10" y="85"/>
                      <a:pt x="11" y="83"/>
                      <a:pt x="11" y="82"/>
                    </a:cubicBezTo>
                    <a:cubicBezTo>
                      <a:pt x="9" y="84"/>
                      <a:pt x="13" y="86"/>
                      <a:pt x="13" y="88"/>
                    </a:cubicBezTo>
                    <a:cubicBezTo>
                      <a:pt x="11" y="89"/>
                      <a:pt x="10" y="88"/>
                      <a:pt x="9" y="88"/>
                    </a:cubicBezTo>
                    <a:cubicBezTo>
                      <a:pt x="12" y="94"/>
                      <a:pt x="5" y="97"/>
                      <a:pt x="15" y="101"/>
                    </a:cubicBezTo>
                    <a:cubicBezTo>
                      <a:pt x="17" y="102"/>
                      <a:pt x="18" y="100"/>
                      <a:pt x="19" y="102"/>
                    </a:cubicBezTo>
                    <a:cubicBezTo>
                      <a:pt x="22" y="98"/>
                      <a:pt x="18" y="94"/>
                      <a:pt x="16" y="91"/>
                    </a:cubicBezTo>
                    <a:cubicBezTo>
                      <a:pt x="16" y="92"/>
                      <a:pt x="16" y="92"/>
                      <a:pt x="16" y="92"/>
                    </a:cubicBezTo>
                    <a:cubicBezTo>
                      <a:pt x="6" y="89"/>
                      <a:pt x="18" y="89"/>
                      <a:pt x="14" y="84"/>
                    </a:cubicBezTo>
                    <a:cubicBezTo>
                      <a:pt x="17" y="86"/>
                      <a:pt x="17" y="88"/>
                      <a:pt x="19" y="89"/>
                    </a:cubicBezTo>
                    <a:cubicBezTo>
                      <a:pt x="26" y="83"/>
                      <a:pt x="14" y="81"/>
                      <a:pt x="23" y="77"/>
                    </a:cubicBezTo>
                    <a:cubicBezTo>
                      <a:pt x="23" y="77"/>
                      <a:pt x="23" y="77"/>
                      <a:pt x="23" y="77"/>
                    </a:cubicBezTo>
                    <a:cubicBezTo>
                      <a:pt x="24" y="77"/>
                      <a:pt x="23" y="75"/>
                      <a:pt x="22" y="74"/>
                    </a:cubicBezTo>
                    <a:cubicBezTo>
                      <a:pt x="20" y="74"/>
                      <a:pt x="20" y="76"/>
                      <a:pt x="19" y="76"/>
                    </a:cubicBezTo>
                    <a:cubicBezTo>
                      <a:pt x="18" y="75"/>
                      <a:pt x="14" y="74"/>
                      <a:pt x="12" y="74"/>
                    </a:cubicBezTo>
                    <a:cubicBezTo>
                      <a:pt x="16" y="73"/>
                      <a:pt x="10" y="72"/>
                      <a:pt x="12" y="70"/>
                    </a:cubicBezTo>
                    <a:cubicBezTo>
                      <a:pt x="16" y="69"/>
                      <a:pt x="16" y="72"/>
                      <a:pt x="18" y="73"/>
                    </a:cubicBezTo>
                    <a:cubicBezTo>
                      <a:pt x="15" y="70"/>
                      <a:pt x="15" y="70"/>
                      <a:pt x="15" y="70"/>
                    </a:cubicBezTo>
                    <a:cubicBezTo>
                      <a:pt x="15" y="67"/>
                      <a:pt x="19" y="67"/>
                      <a:pt x="21" y="66"/>
                    </a:cubicBezTo>
                    <a:cubicBezTo>
                      <a:pt x="19" y="64"/>
                      <a:pt x="19" y="67"/>
                      <a:pt x="15" y="66"/>
                    </a:cubicBezTo>
                    <a:cubicBezTo>
                      <a:pt x="20" y="63"/>
                      <a:pt x="19" y="51"/>
                      <a:pt x="15" y="46"/>
                    </a:cubicBezTo>
                    <a:cubicBezTo>
                      <a:pt x="16" y="48"/>
                      <a:pt x="19" y="47"/>
                      <a:pt x="19" y="49"/>
                    </a:cubicBezTo>
                    <a:cubicBezTo>
                      <a:pt x="19" y="48"/>
                      <a:pt x="17" y="45"/>
                      <a:pt x="14" y="45"/>
                    </a:cubicBezTo>
                    <a:cubicBezTo>
                      <a:pt x="12" y="41"/>
                      <a:pt x="14" y="36"/>
                      <a:pt x="16" y="33"/>
                    </a:cubicBezTo>
                    <a:cubicBezTo>
                      <a:pt x="13" y="34"/>
                      <a:pt x="13" y="34"/>
                      <a:pt x="13" y="34"/>
                    </a:cubicBezTo>
                    <a:cubicBezTo>
                      <a:pt x="8" y="31"/>
                      <a:pt x="17" y="26"/>
                      <a:pt x="14" y="21"/>
                    </a:cubicBezTo>
                    <a:cubicBezTo>
                      <a:pt x="14" y="21"/>
                      <a:pt x="14" y="21"/>
                      <a:pt x="14" y="21"/>
                    </a:cubicBezTo>
                    <a:cubicBezTo>
                      <a:pt x="13" y="20"/>
                      <a:pt x="6" y="18"/>
                      <a:pt x="8" y="15"/>
                    </a:cubicBezTo>
                    <a:cubicBezTo>
                      <a:pt x="11" y="16"/>
                      <a:pt x="11"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24" name="Freeform 1021">
                <a:extLst>
                  <a:ext uri="{FF2B5EF4-FFF2-40B4-BE49-F238E27FC236}">
                    <a16:creationId xmlns:a16="http://schemas.microsoft.com/office/drawing/2014/main" id="{644A7898-0318-4786-8242-7632226ED312}"/>
                  </a:ext>
                </a:extLst>
              </p:cNvPr>
              <p:cNvSpPr>
                <a:spLocks/>
              </p:cNvSpPr>
              <p:nvPr/>
            </p:nvSpPr>
            <p:spPr bwMode="auto">
              <a:xfrm>
                <a:off x="3904" y="2617"/>
                <a:ext cx="7" cy="5"/>
              </a:xfrm>
              <a:custGeom>
                <a:avLst/>
                <a:gdLst>
                  <a:gd name="T0" fmla="*/ 3 w 8"/>
                  <a:gd name="T1" fmla="*/ 3 h 5"/>
                  <a:gd name="T2" fmla="*/ 4 w 8"/>
                  <a:gd name="T3" fmla="*/ 5 h 5"/>
                  <a:gd name="T4" fmla="*/ 1 w 8"/>
                  <a:gd name="T5" fmla="*/ 1 h 5"/>
                  <a:gd name="T6" fmla="*/ 2 w 8"/>
                  <a:gd name="T7" fmla="*/ 4 h 5"/>
                  <a:gd name="T8" fmla="*/ 3 w 8"/>
                  <a:gd name="T9" fmla="*/ 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5">
                    <a:moveTo>
                      <a:pt x="3" y="3"/>
                    </a:moveTo>
                    <a:cubicBezTo>
                      <a:pt x="7" y="5"/>
                      <a:pt x="7" y="5"/>
                      <a:pt x="7" y="5"/>
                    </a:cubicBezTo>
                    <a:cubicBezTo>
                      <a:pt x="8" y="3"/>
                      <a:pt x="3" y="0"/>
                      <a:pt x="1" y="1"/>
                    </a:cubicBezTo>
                    <a:cubicBezTo>
                      <a:pt x="1" y="2"/>
                      <a:pt x="0" y="4"/>
                      <a:pt x="2" y="4"/>
                    </a:cubicBezTo>
                    <a:cubicBezTo>
                      <a:pt x="3" y="4"/>
                      <a:pt x="4" y="4"/>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25" name="Freeform 1022">
                <a:extLst>
                  <a:ext uri="{FF2B5EF4-FFF2-40B4-BE49-F238E27FC236}">
                    <a16:creationId xmlns:a16="http://schemas.microsoft.com/office/drawing/2014/main" id="{0D9D181E-3806-4223-9A52-B0A023D90E6C}"/>
                  </a:ext>
                </a:extLst>
              </p:cNvPr>
              <p:cNvSpPr>
                <a:spLocks/>
              </p:cNvSpPr>
              <p:nvPr/>
            </p:nvSpPr>
            <p:spPr bwMode="auto">
              <a:xfrm>
                <a:off x="3901" y="2569"/>
                <a:ext cx="13" cy="49"/>
              </a:xfrm>
              <a:custGeom>
                <a:avLst/>
                <a:gdLst>
                  <a:gd name="T0" fmla="*/ 4 w 15"/>
                  <a:gd name="T1" fmla="*/ 12 h 57"/>
                  <a:gd name="T2" fmla="*/ 3 w 15"/>
                  <a:gd name="T3" fmla="*/ 11 h 57"/>
                  <a:gd name="T4" fmla="*/ 1 w 15"/>
                  <a:gd name="T5" fmla="*/ 23 h 57"/>
                  <a:gd name="T6" fmla="*/ 3 w 15"/>
                  <a:gd name="T7" fmla="*/ 26 h 57"/>
                  <a:gd name="T8" fmla="*/ 3 w 15"/>
                  <a:gd name="T9" fmla="*/ 28 h 57"/>
                  <a:gd name="T10" fmla="*/ 4 w 15"/>
                  <a:gd name="T11" fmla="*/ 29 h 57"/>
                  <a:gd name="T12" fmla="*/ 3 w 15"/>
                  <a:gd name="T13" fmla="*/ 29 h 57"/>
                  <a:gd name="T14" fmla="*/ 5 w 15"/>
                  <a:gd name="T15" fmla="*/ 29 h 57"/>
                  <a:gd name="T16" fmla="*/ 4 w 15"/>
                  <a:gd name="T17" fmla="*/ 27 h 57"/>
                  <a:gd name="T18" fmla="*/ 7 w 15"/>
                  <a:gd name="T19" fmla="*/ 28 h 57"/>
                  <a:gd name="T20" fmla="*/ 3 w 15"/>
                  <a:gd name="T21" fmla="*/ 22 h 57"/>
                  <a:gd name="T22" fmla="*/ 7 w 15"/>
                  <a:gd name="T23" fmla="*/ 22 h 57"/>
                  <a:gd name="T24" fmla="*/ 8 w 15"/>
                  <a:gd name="T25" fmla="*/ 18 h 57"/>
                  <a:gd name="T26" fmla="*/ 7 w 15"/>
                  <a:gd name="T27" fmla="*/ 18 h 57"/>
                  <a:gd name="T28" fmla="*/ 3 w 15"/>
                  <a:gd name="T29" fmla="*/ 18 h 57"/>
                  <a:gd name="T30" fmla="*/ 8 w 15"/>
                  <a:gd name="T31" fmla="*/ 16 h 57"/>
                  <a:gd name="T32" fmla="*/ 8 w 15"/>
                  <a:gd name="T33" fmla="*/ 7 h 57"/>
                  <a:gd name="T34" fmla="*/ 4 w 15"/>
                  <a:gd name="T35" fmla="*/ 3 h 57"/>
                  <a:gd name="T36" fmla="*/ 8 w 15"/>
                  <a:gd name="T37" fmla="*/ 5 h 57"/>
                  <a:gd name="T38" fmla="*/ 9 w 15"/>
                  <a:gd name="T39" fmla="*/ 3 h 57"/>
                  <a:gd name="T40" fmla="*/ 3 w 15"/>
                  <a:gd name="T41" fmla="*/ 0 h 57"/>
                  <a:gd name="T42" fmla="*/ 4 w 15"/>
                  <a:gd name="T43" fmla="*/ 12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57">
                    <a:moveTo>
                      <a:pt x="8" y="22"/>
                    </a:moveTo>
                    <a:cubicBezTo>
                      <a:pt x="7" y="21"/>
                      <a:pt x="6" y="21"/>
                      <a:pt x="5" y="20"/>
                    </a:cubicBezTo>
                    <a:cubicBezTo>
                      <a:pt x="3" y="29"/>
                      <a:pt x="5" y="39"/>
                      <a:pt x="1" y="42"/>
                    </a:cubicBezTo>
                    <a:cubicBezTo>
                      <a:pt x="0" y="44"/>
                      <a:pt x="6" y="45"/>
                      <a:pt x="7" y="48"/>
                    </a:cubicBezTo>
                    <a:cubicBezTo>
                      <a:pt x="3" y="50"/>
                      <a:pt x="3" y="50"/>
                      <a:pt x="3" y="50"/>
                    </a:cubicBezTo>
                    <a:cubicBezTo>
                      <a:pt x="6" y="52"/>
                      <a:pt x="1" y="57"/>
                      <a:pt x="8" y="55"/>
                    </a:cubicBezTo>
                    <a:cubicBezTo>
                      <a:pt x="9" y="55"/>
                      <a:pt x="5" y="54"/>
                      <a:pt x="6" y="52"/>
                    </a:cubicBezTo>
                    <a:cubicBezTo>
                      <a:pt x="9" y="52"/>
                      <a:pt x="9" y="52"/>
                      <a:pt x="9" y="52"/>
                    </a:cubicBezTo>
                    <a:cubicBezTo>
                      <a:pt x="8" y="49"/>
                      <a:pt x="8" y="49"/>
                      <a:pt x="8" y="49"/>
                    </a:cubicBezTo>
                    <a:cubicBezTo>
                      <a:pt x="11" y="50"/>
                      <a:pt x="11" y="50"/>
                      <a:pt x="11" y="50"/>
                    </a:cubicBezTo>
                    <a:cubicBezTo>
                      <a:pt x="15" y="45"/>
                      <a:pt x="2" y="46"/>
                      <a:pt x="5" y="41"/>
                    </a:cubicBezTo>
                    <a:cubicBezTo>
                      <a:pt x="11" y="41"/>
                      <a:pt x="11" y="41"/>
                      <a:pt x="11" y="41"/>
                    </a:cubicBezTo>
                    <a:cubicBezTo>
                      <a:pt x="12" y="37"/>
                      <a:pt x="10" y="35"/>
                      <a:pt x="13" y="32"/>
                    </a:cubicBezTo>
                    <a:cubicBezTo>
                      <a:pt x="13" y="32"/>
                      <a:pt x="11" y="32"/>
                      <a:pt x="12" y="32"/>
                    </a:cubicBezTo>
                    <a:cubicBezTo>
                      <a:pt x="11" y="33"/>
                      <a:pt x="9" y="34"/>
                      <a:pt x="7" y="33"/>
                    </a:cubicBezTo>
                    <a:cubicBezTo>
                      <a:pt x="3" y="26"/>
                      <a:pt x="11" y="34"/>
                      <a:pt x="13" y="30"/>
                    </a:cubicBezTo>
                    <a:cubicBezTo>
                      <a:pt x="9" y="25"/>
                      <a:pt x="9" y="14"/>
                      <a:pt x="14" y="12"/>
                    </a:cubicBezTo>
                    <a:cubicBezTo>
                      <a:pt x="10" y="14"/>
                      <a:pt x="7" y="9"/>
                      <a:pt x="8" y="6"/>
                    </a:cubicBezTo>
                    <a:cubicBezTo>
                      <a:pt x="10" y="6"/>
                      <a:pt x="11" y="8"/>
                      <a:pt x="13" y="9"/>
                    </a:cubicBezTo>
                    <a:cubicBezTo>
                      <a:pt x="14" y="8"/>
                      <a:pt x="15" y="7"/>
                      <a:pt x="15" y="6"/>
                    </a:cubicBezTo>
                    <a:cubicBezTo>
                      <a:pt x="11" y="7"/>
                      <a:pt x="7" y="4"/>
                      <a:pt x="6" y="0"/>
                    </a:cubicBezTo>
                    <a:cubicBezTo>
                      <a:pt x="1" y="7"/>
                      <a:pt x="10" y="15"/>
                      <a:pt x="8" y="2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26" name="Freeform 1023">
                <a:extLst>
                  <a:ext uri="{FF2B5EF4-FFF2-40B4-BE49-F238E27FC236}">
                    <a16:creationId xmlns:a16="http://schemas.microsoft.com/office/drawing/2014/main" id="{B2647BBB-2E5C-4685-99A2-1FC3B74DCD53}"/>
                  </a:ext>
                </a:extLst>
              </p:cNvPr>
              <p:cNvSpPr>
                <a:spLocks/>
              </p:cNvSpPr>
              <p:nvPr/>
            </p:nvSpPr>
            <p:spPr bwMode="auto">
              <a:xfrm>
                <a:off x="3905" y="2585"/>
                <a:ext cx="1" cy="1"/>
              </a:xfrm>
              <a:custGeom>
                <a:avLst/>
                <a:gdLst>
                  <a:gd name="T0" fmla="*/ 0 w 1"/>
                  <a:gd name="T1" fmla="*/ 0 h 1"/>
                  <a:gd name="T2" fmla="*/ 1 w 1"/>
                  <a:gd name="T3" fmla="*/ 1 h 1"/>
                  <a:gd name="T4" fmla="*/ 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27" name="Freeform 1024">
                <a:extLst>
                  <a:ext uri="{FF2B5EF4-FFF2-40B4-BE49-F238E27FC236}">
                    <a16:creationId xmlns:a16="http://schemas.microsoft.com/office/drawing/2014/main" id="{C3B9B409-0061-43B8-AF10-248E179DD3B1}"/>
                  </a:ext>
                </a:extLst>
              </p:cNvPr>
              <p:cNvSpPr>
                <a:spLocks/>
              </p:cNvSpPr>
              <p:nvPr/>
            </p:nvSpPr>
            <p:spPr bwMode="auto">
              <a:xfrm>
                <a:off x="3993" y="3239"/>
                <a:ext cx="3" cy="1"/>
              </a:xfrm>
              <a:custGeom>
                <a:avLst/>
                <a:gdLst>
                  <a:gd name="T0" fmla="*/ 1 w 3"/>
                  <a:gd name="T1" fmla="*/ 1 h 1"/>
                  <a:gd name="T2" fmla="*/ 3 w 3"/>
                  <a:gd name="T3" fmla="*/ 0 h 1"/>
                  <a:gd name="T4" fmla="*/ 0 w 3"/>
                  <a:gd name="T5" fmla="*/ 0 h 1"/>
                  <a:gd name="T6" fmla="*/ 1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1" y="1"/>
                    </a:moveTo>
                    <a:lnTo>
                      <a:pt x="3"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28" name="Freeform 1025">
                <a:extLst>
                  <a:ext uri="{FF2B5EF4-FFF2-40B4-BE49-F238E27FC236}">
                    <a16:creationId xmlns:a16="http://schemas.microsoft.com/office/drawing/2014/main" id="{94DA2C02-C4F2-4124-B7BA-13F7498F0970}"/>
                  </a:ext>
                </a:extLst>
              </p:cNvPr>
              <p:cNvSpPr>
                <a:spLocks/>
              </p:cNvSpPr>
              <p:nvPr/>
            </p:nvSpPr>
            <p:spPr bwMode="auto">
              <a:xfrm>
                <a:off x="3992" y="3228"/>
                <a:ext cx="14" cy="11"/>
              </a:xfrm>
              <a:custGeom>
                <a:avLst/>
                <a:gdLst>
                  <a:gd name="T0" fmla="*/ 10 w 16"/>
                  <a:gd name="T1" fmla="*/ 3 h 12"/>
                  <a:gd name="T2" fmla="*/ 9 w 16"/>
                  <a:gd name="T3" fmla="*/ 0 h 12"/>
                  <a:gd name="T4" fmla="*/ 0 w 16"/>
                  <a:gd name="T5" fmla="*/ 6 h 12"/>
                  <a:gd name="T6" fmla="*/ 5 w 16"/>
                  <a:gd name="T7" fmla="*/ 7 h 12"/>
                  <a:gd name="T8" fmla="*/ 4 w 16"/>
                  <a:gd name="T9" fmla="*/ 6 h 12"/>
                  <a:gd name="T10" fmla="*/ 8 w 16"/>
                  <a:gd name="T11" fmla="*/ 6 h 12"/>
                  <a:gd name="T12" fmla="*/ 7 w 16"/>
                  <a:gd name="T13" fmla="*/ 4 h 12"/>
                  <a:gd name="T14" fmla="*/ 10 w 16"/>
                  <a:gd name="T15" fmla="*/ 3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2">
                    <a:moveTo>
                      <a:pt x="16" y="3"/>
                    </a:moveTo>
                    <a:cubicBezTo>
                      <a:pt x="14" y="0"/>
                      <a:pt x="14" y="0"/>
                      <a:pt x="14" y="0"/>
                    </a:cubicBezTo>
                    <a:cubicBezTo>
                      <a:pt x="4" y="3"/>
                      <a:pt x="7" y="0"/>
                      <a:pt x="0" y="6"/>
                    </a:cubicBezTo>
                    <a:cubicBezTo>
                      <a:pt x="1" y="8"/>
                      <a:pt x="5" y="12"/>
                      <a:pt x="9" y="11"/>
                    </a:cubicBezTo>
                    <a:cubicBezTo>
                      <a:pt x="9" y="10"/>
                      <a:pt x="5" y="8"/>
                      <a:pt x="6" y="6"/>
                    </a:cubicBezTo>
                    <a:cubicBezTo>
                      <a:pt x="9" y="6"/>
                      <a:pt x="9" y="9"/>
                      <a:pt x="13" y="9"/>
                    </a:cubicBezTo>
                    <a:cubicBezTo>
                      <a:pt x="16" y="6"/>
                      <a:pt x="10" y="7"/>
                      <a:pt x="11" y="4"/>
                    </a:cubicBezTo>
                    <a:lnTo>
                      <a:pt x="16"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29" name="Freeform 1026">
                <a:extLst>
                  <a:ext uri="{FF2B5EF4-FFF2-40B4-BE49-F238E27FC236}">
                    <a16:creationId xmlns:a16="http://schemas.microsoft.com/office/drawing/2014/main" id="{D549F454-A5FD-4084-910D-B2DCAEFD7389}"/>
                  </a:ext>
                </a:extLst>
              </p:cNvPr>
              <p:cNvSpPr>
                <a:spLocks/>
              </p:cNvSpPr>
              <p:nvPr/>
            </p:nvSpPr>
            <p:spPr bwMode="auto">
              <a:xfrm>
                <a:off x="3997" y="3227"/>
                <a:ext cx="4" cy="1"/>
              </a:xfrm>
              <a:custGeom>
                <a:avLst/>
                <a:gdLst>
                  <a:gd name="T0" fmla="*/ 0 w 5"/>
                  <a:gd name="T1" fmla="*/ 1 h 2"/>
                  <a:gd name="T2" fmla="*/ 2 w 5"/>
                  <a:gd name="T3" fmla="*/ 1 h 2"/>
                  <a:gd name="T4" fmla="*/ 0 w 5"/>
                  <a:gd name="T5" fmla="*/ 1 h 2"/>
                  <a:gd name="T6" fmla="*/ 0 60000 65536"/>
                  <a:gd name="T7" fmla="*/ 0 60000 65536"/>
                  <a:gd name="T8" fmla="*/ 0 60000 65536"/>
                </a:gdLst>
                <a:ahLst/>
                <a:cxnLst>
                  <a:cxn ang="T6">
                    <a:pos x="T0" y="T1"/>
                  </a:cxn>
                  <a:cxn ang="T7">
                    <a:pos x="T2" y="T3"/>
                  </a:cxn>
                  <a:cxn ang="T8">
                    <a:pos x="T4" y="T5"/>
                  </a:cxn>
                </a:cxnLst>
                <a:rect l="0" t="0" r="r" b="b"/>
                <a:pathLst>
                  <a:path w="5" h="2">
                    <a:moveTo>
                      <a:pt x="0" y="2"/>
                    </a:moveTo>
                    <a:cubicBezTo>
                      <a:pt x="5" y="2"/>
                      <a:pt x="5" y="2"/>
                      <a:pt x="5" y="2"/>
                    </a:cubicBezTo>
                    <a:cubicBezTo>
                      <a:pt x="3" y="2"/>
                      <a:pt x="1"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30" name="Freeform 1027">
                <a:extLst>
                  <a:ext uri="{FF2B5EF4-FFF2-40B4-BE49-F238E27FC236}">
                    <a16:creationId xmlns:a16="http://schemas.microsoft.com/office/drawing/2014/main" id="{1CCC5D00-AAB0-4C3C-A90F-DE788DD2DF9D}"/>
                  </a:ext>
                </a:extLst>
              </p:cNvPr>
              <p:cNvSpPr>
                <a:spLocks/>
              </p:cNvSpPr>
              <p:nvPr/>
            </p:nvSpPr>
            <p:spPr bwMode="auto">
              <a:xfrm>
                <a:off x="3994" y="3224"/>
                <a:ext cx="6" cy="3"/>
              </a:xfrm>
              <a:custGeom>
                <a:avLst/>
                <a:gdLst>
                  <a:gd name="T0" fmla="*/ 2 w 7"/>
                  <a:gd name="T1" fmla="*/ 3 h 3"/>
                  <a:gd name="T2" fmla="*/ 3 w 7"/>
                  <a:gd name="T3" fmla="*/ 2 h 3"/>
                  <a:gd name="T4" fmla="*/ 0 w 7"/>
                  <a:gd name="T5" fmla="*/ 0 h 3"/>
                  <a:gd name="T6" fmla="*/ 2 w 7"/>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2" y="3"/>
                    </a:moveTo>
                    <a:cubicBezTo>
                      <a:pt x="3" y="0"/>
                      <a:pt x="6" y="2"/>
                      <a:pt x="7" y="2"/>
                    </a:cubicBezTo>
                    <a:cubicBezTo>
                      <a:pt x="0" y="0"/>
                      <a:pt x="0" y="0"/>
                      <a:pt x="0" y="0"/>
                    </a:cubicBezTo>
                    <a:lnTo>
                      <a:pt x="2"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31" name="Freeform 1028">
                <a:extLst>
                  <a:ext uri="{FF2B5EF4-FFF2-40B4-BE49-F238E27FC236}">
                    <a16:creationId xmlns:a16="http://schemas.microsoft.com/office/drawing/2014/main" id="{F2CDFF1A-EFAF-4381-86A2-1DF03DF2F32F}"/>
                  </a:ext>
                </a:extLst>
              </p:cNvPr>
              <p:cNvSpPr>
                <a:spLocks/>
              </p:cNvSpPr>
              <p:nvPr/>
            </p:nvSpPr>
            <p:spPr bwMode="auto">
              <a:xfrm>
                <a:off x="3994" y="3217"/>
                <a:ext cx="2" cy="1"/>
              </a:xfrm>
              <a:custGeom>
                <a:avLst/>
                <a:gdLst>
                  <a:gd name="T0" fmla="*/ 2 w 2"/>
                  <a:gd name="T1" fmla="*/ 1 h 1"/>
                  <a:gd name="T2" fmla="*/ 1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1" y="0"/>
                      <a:pt x="1" y="0"/>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32" name="Freeform 1029">
                <a:extLst>
                  <a:ext uri="{FF2B5EF4-FFF2-40B4-BE49-F238E27FC236}">
                    <a16:creationId xmlns:a16="http://schemas.microsoft.com/office/drawing/2014/main" id="{987D36A2-6720-4B23-B1C2-2A311A385AEB}"/>
                  </a:ext>
                </a:extLst>
              </p:cNvPr>
              <p:cNvSpPr>
                <a:spLocks/>
              </p:cNvSpPr>
              <p:nvPr/>
            </p:nvSpPr>
            <p:spPr bwMode="auto">
              <a:xfrm>
                <a:off x="3993" y="3214"/>
                <a:ext cx="10" cy="8"/>
              </a:xfrm>
              <a:custGeom>
                <a:avLst/>
                <a:gdLst>
                  <a:gd name="T0" fmla="*/ 3 w 12"/>
                  <a:gd name="T1" fmla="*/ 0 h 10"/>
                  <a:gd name="T2" fmla="*/ 3 w 12"/>
                  <a:gd name="T3" fmla="*/ 2 h 10"/>
                  <a:gd name="T4" fmla="*/ 3 w 12"/>
                  <a:gd name="T5" fmla="*/ 2 h 10"/>
                  <a:gd name="T6" fmla="*/ 5 w 12"/>
                  <a:gd name="T7" fmla="*/ 2 h 10"/>
                  <a:gd name="T8" fmla="*/ 4 w 12"/>
                  <a:gd name="T9" fmla="*/ 4 h 10"/>
                  <a:gd name="T10" fmla="*/ 6 w 12"/>
                  <a:gd name="T11" fmla="*/ 3 h 10"/>
                  <a:gd name="T12" fmla="*/ 3 w 12"/>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3" y="0"/>
                    </a:moveTo>
                    <a:cubicBezTo>
                      <a:pt x="0" y="1"/>
                      <a:pt x="2" y="2"/>
                      <a:pt x="3" y="4"/>
                    </a:cubicBezTo>
                    <a:cubicBezTo>
                      <a:pt x="3" y="4"/>
                      <a:pt x="3" y="4"/>
                      <a:pt x="3" y="4"/>
                    </a:cubicBezTo>
                    <a:cubicBezTo>
                      <a:pt x="5" y="2"/>
                      <a:pt x="10" y="3"/>
                      <a:pt x="9" y="6"/>
                    </a:cubicBezTo>
                    <a:cubicBezTo>
                      <a:pt x="10" y="8"/>
                      <a:pt x="5" y="8"/>
                      <a:pt x="8" y="10"/>
                    </a:cubicBezTo>
                    <a:cubicBezTo>
                      <a:pt x="12" y="7"/>
                      <a:pt x="12" y="7"/>
                      <a:pt x="12" y="7"/>
                    </a:cubicBezTo>
                    <a:cubicBezTo>
                      <a:pt x="11" y="3"/>
                      <a:pt x="5" y="2"/>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33" name="Freeform 1030">
                <a:extLst>
                  <a:ext uri="{FF2B5EF4-FFF2-40B4-BE49-F238E27FC236}">
                    <a16:creationId xmlns:a16="http://schemas.microsoft.com/office/drawing/2014/main" id="{F3088000-420B-4748-9805-6AA4E11DB2F0}"/>
                  </a:ext>
                </a:extLst>
              </p:cNvPr>
              <p:cNvSpPr>
                <a:spLocks/>
              </p:cNvSpPr>
              <p:nvPr/>
            </p:nvSpPr>
            <p:spPr bwMode="auto">
              <a:xfrm>
                <a:off x="3996" y="3218"/>
                <a:ext cx="1"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1"/>
                      <a:pt x="0" y="1"/>
                    </a:cubicBezTo>
                    <a:cubicBezTo>
                      <a:pt x="1" y="1"/>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34" name="Freeform 1031">
                <a:extLst>
                  <a:ext uri="{FF2B5EF4-FFF2-40B4-BE49-F238E27FC236}">
                    <a16:creationId xmlns:a16="http://schemas.microsoft.com/office/drawing/2014/main" id="{331985BD-3DA9-4C66-9D09-B6241E340035}"/>
                  </a:ext>
                </a:extLst>
              </p:cNvPr>
              <p:cNvSpPr>
                <a:spLocks/>
              </p:cNvSpPr>
              <p:nvPr/>
            </p:nvSpPr>
            <p:spPr bwMode="auto">
              <a:xfrm>
                <a:off x="3995" y="3222"/>
                <a:ext cx="3" cy="1"/>
              </a:xfrm>
              <a:custGeom>
                <a:avLst/>
                <a:gdLst>
                  <a:gd name="T0" fmla="*/ 0 w 3"/>
                  <a:gd name="T1" fmla="*/ 0 h 1"/>
                  <a:gd name="T2" fmla="*/ 1 w 3"/>
                  <a:gd name="T3" fmla="*/ 1 h 1"/>
                  <a:gd name="T4" fmla="*/ 3 w 3"/>
                  <a:gd name="T5" fmla="*/ 1 h 1"/>
                  <a:gd name="T6" fmla="*/ 0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0"/>
                    </a:moveTo>
                    <a:lnTo>
                      <a:pt x="1" y="1"/>
                    </a:lnTo>
                    <a:lnTo>
                      <a:pt x="3"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35" name="Freeform 1032">
                <a:extLst>
                  <a:ext uri="{FF2B5EF4-FFF2-40B4-BE49-F238E27FC236}">
                    <a16:creationId xmlns:a16="http://schemas.microsoft.com/office/drawing/2014/main" id="{6E9416E5-2A7A-46B8-8277-E188E4A5ECE2}"/>
                  </a:ext>
                </a:extLst>
              </p:cNvPr>
              <p:cNvSpPr>
                <a:spLocks/>
              </p:cNvSpPr>
              <p:nvPr/>
            </p:nvSpPr>
            <p:spPr bwMode="auto">
              <a:xfrm>
                <a:off x="3994" y="3204"/>
                <a:ext cx="11" cy="8"/>
              </a:xfrm>
              <a:custGeom>
                <a:avLst/>
                <a:gdLst>
                  <a:gd name="T0" fmla="*/ 1 w 13"/>
                  <a:gd name="T1" fmla="*/ 3 h 9"/>
                  <a:gd name="T2" fmla="*/ 3 w 13"/>
                  <a:gd name="T3" fmla="*/ 5 h 9"/>
                  <a:gd name="T4" fmla="*/ 7 w 13"/>
                  <a:gd name="T5" fmla="*/ 4 h 9"/>
                  <a:gd name="T6" fmla="*/ 6 w 13"/>
                  <a:gd name="T7" fmla="*/ 1 h 9"/>
                  <a:gd name="T8" fmla="*/ 1 w 13"/>
                  <a:gd name="T9" fmla="*/ 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1" y="3"/>
                    </a:moveTo>
                    <a:cubicBezTo>
                      <a:pt x="8" y="4"/>
                      <a:pt x="0" y="9"/>
                      <a:pt x="6" y="9"/>
                    </a:cubicBezTo>
                    <a:cubicBezTo>
                      <a:pt x="5" y="6"/>
                      <a:pt x="10" y="4"/>
                      <a:pt x="13" y="4"/>
                    </a:cubicBezTo>
                    <a:cubicBezTo>
                      <a:pt x="11" y="1"/>
                      <a:pt x="11" y="1"/>
                      <a:pt x="11" y="1"/>
                    </a:cubicBezTo>
                    <a:cubicBezTo>
                      <a:pt x="9" y="0"/>
                      <a:pt x="4"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36" name="Freeform 1033">
                <a:extLst>
                  <a:ext uri="{FF2B5EF4-FFF2-40B4-BE49-F238E27FC236}">
                    <a16:creationId xmlns:a16="http://schemas.microsoft.com/office/drawing/2014/main" id="{857D68FC-1117-4544-8A2C-2E5F9FA644C6}"/>
                  </a:ext>
                </a:extLst>
              </p:cNvPr>
              <p:cNvSpPr>
                <a:spLocks/>
              </p:cNvSpPr>
              <p:nvPr/>
            </p:nvSpPr>
            <p:spPr bwMode="auto">
              <a:xfrm>
                <a:off x="4007" y="3200"/>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37" name="Freeform 1034">
                <a:extLst>
                  <a:ext uri="{FF2B5EF4-FFF2-40B4-BE49-F238E27FC236}">
                    <a16:creationId xmlns:a16="http://schemas.microsoft.com/office/drawing/2014/main" id="{E4330DB2-38EB-4586-8AA9-3CBBBB50ED9D}"/>
                  </a:ext>
                </a:extLst>
              </p:cNvPr>
              <p:cNvSpPr>
                <a:spLocks/>
              </p:cNvSpPr>
              <p:nvPr/>
            </p:nvSpPr>
            <p:spPr bwMode="auto">
              <a:xfrm>
                <a:off x="3997" y="3186"/>
                <a:ext cx="15" cy="17"/>
              </a:xfrm>
              <a:custGeom>
                <a:avLst/>
                <a:gdLst>
                  <a:gd name="T0" fmla="*/ 2 w 17"/>
                  <a:gd name="T1" fmla="*/ 0 h 19"/>
                  <a:gd name="T2" fmla="*/ 4 w 17"/>
                  <a:gd name="T3" fmla="*/ 4 h 19"/>
                  <a:gd name="T4" fmla="*/ 3 w 17"/>
                  <a:gd name="T5" fmla="*/ 4 h 19"/>
                  <a:gd name="T6" fmla="*/ 4 w 17"/>
                  <a:gd name="T7" fmla="*/ 9 h 19"/>
                  <a:gd name="T8" fmla="*/ 0 w 17"/>
                  <a:gd name="T9" fmla="*/ 5 h 19"/>
                  <a:gd name="T10" fmla="*/ 4 w 17"/>
                  <a:gd name="T11" fmla="*/ 11 h 19"/>
                  <a:gd name="T12" fmla="*/ 2 w 17"/>
                  <a:gd name="T13" fmla="*/ 12 h 19"/>
                  <a:gd name="T14" fmla="*/ 5 w 17"/>
                  <a:gd name="T15" fmla="*/ 12 h 19"/>
                  <a:gd name="T16" fmla="*/ 4 w 17"/>
                  <a:gd name="T17" fmla="*/ 10 h 19"/>
                  <a:gd name="T18" fmla="*/ 8 w 17"/>
                  <a:gd name="T19" fmla="*/ 11 h 19"/>
                  <a:gd name="T20" fmla="*/ 10 w 17"/>
                  <a:gd name="T21" fmla="*/ 4 h 19"/>
                  <a:gd name="T22" fmla="*/ 2 w 17"/>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9">
                    <a:moveTo>
                      <a:pt x="2" y="0"/>
                    </a:moveTo>
                    <a:cubicBezTo>
                      <a:pt x="8" y="8"/>
                      <a:pt x="8" y="8"/>
                      <a:pt x="8" y="8"/>
                    </a:cubicBezTo>
                    <a:cubicBezTo>
                      <a:pt x="6" y="7"/>
                      <a:pt x="4" y="8"/>
                      <a:pt x="3" y="6"/>
                    </a:cubicBezTo>
                    <a:cubicBezTo>
                      <a:pt x="3" y="9"/>
                      <a:pt x="7" y="10"/>
                      <a:pt x="6" y="13"/>
                    </a:cubicBezTo>
                    <a:cubicBezTo>
                      <a:pt x="0" y="14"/>
                      <a:pt x="6" y="8"/>
                      <a:pt x="0" y="9"/>
                    </a:cubicBezTo>
                    <a:cubicBezTo>
                      <a:pt x="1" y="12"/>
                      <a:pt x="1" y="15"/>
                      <a:pt x="6" y="16"/>
                    </a:cubicBezTo>
                    <a:cubicBezTo>
                      <a:pt x="2" y="19"/>
                      <a:pt x="2" y="19"/>
                      <a:pt x="2" y="19"/>
                    </a:cubicBezTo>
                    <a:cubicBezTo>
                      <a:pt x="9" y="18"/>
                      <a:pt x="9" y="18"/>
                      <a:pt x="9" y="18"/>
                    </a:cubicBezTo>
                    <a:cubicBezTo>
                      <a:pt x="11" y="17"/>
                      <a:pt x="3" y="16"/>
                      <a:pt x="8" y="15"/>
                    </a:cubicBezTo>
                    <a:cubicBezTo>
                      <a:pt x="11" y="14"/>
                      <a:pt x="11" y="16"/>
                      <a:pt x="12" y="16"/>
                    </a:cubicBezTo>
                    <a:cubicBezTo>
                      <a:pt x="11" y="14"/>
                      <a:pt x="17" y="11"/>
                      <a:pt x="16" y="6"/>
                    </a:cubicBezTo>
                    <a:cubicBezTo>
                      <a:pt x="15" y="2"/>
                      <a:pt x="5" y="3"/>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38" name="Freeform 1035">
                <a:extLst>
                  <a:ext uri="{FF2B5EF4-FFF2-40B4-BE49-F238E27FC236}">
                    <a16:creationId xmlns:a16="http://schemas.microsoft.com/office/drawing/2014/main" id="{DFBDA424-7137-4DC7-BD73-C316C7DC5B2D}"/>
                  </a:ext>
                </a:extLst>
              </p:cNvPr>
              <p:cNvSpPr>
                <a:spLocks/>
              </p:cNvSpPr>
              <p:nvPr/>
            </p:nvSpPr>
            <p:spPr bwMode="auto">
              <a:xfrm>
                <a:off x="4004" y="3185"/>
                <a:ext cx="2" cy="1"/>
              </a:xfrm>
              <a:custGeom>
                <a:avLst/>
                <a:gdLst>
                  <a:gd name="T0" fmla="*/ 1 w 2"/>
                  <a:gd name="T1" fmla="*/ 1 h 1"/>
                  <a:gd name="T2" fmla="*/ 2 w 2"/>
                  <a:gd name="T3" fmla="*/ 0 h 1"/>
                  <a:gd name="T4" fmla="*/ 0 w 2"/>
                  <a:gd name="T5" fmla="*/ 1 h 1"/>
                  <a:gd name="T6" fmla="*/ 1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2"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39" name="Freeform 1036">
                <a:extLst>
                  <a:ext uri="{FF2B5EF4-FFF2-40B4-BE49-F238E27FC236}">
                    <a16:creationId xmlns:a16="http://schemas.microsoft.com/office/drawing/2014/main" id="{F7CBAE4D-63F1-4252-9B78-81A6CD48567D}"/>
                  </a:ext>
                </a:extLst>
              </p:cNvPr>
              <p:cNvSpPr>
                <a:spLocks/>
              </p:cNvSpPr>
              <p:nvPr/>
            </p:nvSpPr>
            <p:spPr bwMode="auto">
              <a:xfrm>
                <a:off x="3996" y="3170"/>
                <a:ext cx="16" cy="14"/>
              </a:xfrm>
              <a:custGeom>
                <a:avLst/>
                <a:gdLst>
                  <a:gd name="T0" fmla="*/ 1 w 18"/>
                  <a:gd name="T1" fmla="*/ 6 h 16"/>
                  <a:gd name="T2" fmla="*/ 4 w 18"/>
                  <a:gd name="T3" fmla="*/ 9 h 16"/>
                  <a:gd name="T4" fmla="*/ 2 w 18"/>
                  <a:gd name="T5" fmla="*/ 9 h 16"/>
                  <a:gd name="T6" fmla="*/ 4 w 18"/>
                  <a:gd name="T7" fmla="*/ 10 h 16"/>
                  <a:gd name="T8" fmla="*/ 4 w 18"/>
                  <a:gd name="T9" fmla="*/ 5 h 16"/>
                  <a:gd name="T10" fmla="*/ 9 w 18"/>
                  <a:gd name="T11" fmla="*/ 4 h 16"/>
                  <a:gd name="T12" fmla="*/ 7 w 18"/>
                  <a:gd name="T13" fmla="*/ 7 h 16"/>
                  <a:gd name="T14" fmla="*/ 6 w 18"/>
                  <a:gd name="T15" fmla="*/ 0 h 16"/>
                  <a:gd name="T16" fmla="*/ 4 w 18"/>
                  <a:gd name="T17" fmla="*/ 2 h 16"/>
                  <a:gd name="T18" fmla="*/ 4 w 18"/>
                  <a:gd name="T19" fmla="*/ 0 h 16"/>
                  <a:gd name="T20" fmla="*/ 1 w 18"/>
                  <a:gd name="T21" fmla="*/ 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6">
                    <a:moveTo>
                      <a:pt x="1" y="10"/>
                    </a:moveTo>
                    <a:cubicBezTo>
                      <a:pt x="5" y="14"/>
                      <a:pt x="5" y="14"/>
                      <a:pt x="5" y="14"/>
                    </a:cubicBezTo>
                    <a:cubicBezTo>
                      <a:pt x="5" y="15"/>
                      <a:pt x="3" y="15"/>
                      <a:pt x="2" y="15"/>
                    </a:cubicBezTo>
                    <a:cubicBezTo>
                      <a:pt x="4" y="15"/>
                      <a:pt x="6" y="16"/>
                      <a:pt x="8" y="16"/>
                    </a:cubicBezTo>
                    <a:cubicBezTo>
                      <a:pt x="13" y="14"/>
                      <a:pt x="5" y="11"/>
                      <a:pt x="4" y="9"/>
                    </a:cubicBezTo>
                    <a:cubicBezTo>
                      <a:pt x="7" y="3"/>
                      <a:pt x="8" y="9"/>
                      <a:pt x="13" y="7"/>
                    </a:cubicBezTo>
                    <a:cubicBezTo>
                      <a:pt x="13" y="8"/>
                      <a:pt x="12" y="8"/>
                      <a:pt x="11" y="11"/>
                    </a:cubicBezTo>
                    <a:cubicBezTo>
                      <a:pt x="18" y="7"/>
                      <a:pt x="12" y="3"/>
                      <a:pt x="10" y="0"/>
                    </a:cubicBezTo>
                    <a:cubicBezTo>
                      <a:pt x="9" y="1"/>
                      <a:pt x="7" y="1"/>
                      <a:pt x="8" y="2"/>
                    </a:cubicBezTo>
                    <a:cubicBezTo>
                      <a:pt x="6" y="0"/>
                      <a:pt x="6" y="0"/>
                      <a:pt x="6" y="0"/>
                    </a:cubicBezTo>
                    <a:cubicBezTo>
                      <a:pt x="1" y="3"/>
                      <a:pt x="0" y="5"/>
                      <a:pt x="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40" name="Freeform 1037">
                <a:extLst>
                  <a:ext uri="{FF2B5EF4-FFF2-40B4-BE49-F238E27FC236}">
                    <a16:creationId xmlns:a16="http://schemas.microsoft.com/office/drawing/2014/main" id="{414F1967-C27B-4FC3-9ECB-989D2808A136}"/>
                  </a:ext>
                </a:extLst>
              </p:cNvPr>
              <p:cNvSpPr>
                <a:spLocks/>
              </p:cNvSpPr>
              <p:nvPr/>
            </p:nvSpPr>
            <p:spPr bwMode="auto">
              <a:xfrm>
                <a:off x="3995" y="3183"/>
                <a:ext cx="3" cy="2"/>
              </a:xfrm>
              <a:custGeom>
                <a:avLst/>
                <a:gdLst>
                  <a:gd name="T0" fmla="*/ 2 w 3"/>
                  <a:gd name="T1" fmla="*/ 1 h 3"/>
                  <a:gd name="T2" fmla="*/ 3 w 3"/>
                  <a:gd name="T3" fmla="*/ 0 h 3"/>
                  <a:gd name="T4" fmla="*/ 2 w 3"/>
                  <a:gd name="T5" fmla="*/ 1 h 3"/>
                  <a:gd name="T6" fmla="*/ 0 60000 65536"/>
                  <a:gd name="T7" fmla="*/ 0 60000 65536"/>
                  <a:gd name="T8" fmla="*/ 0 60000 65536"/>
                </a:gdLst>
                <a:ahLst/>
                <a:cxnLst>
                  <a:cxn ang="T6">
                    <a:pos x="T0" y="T1"/>
                  </a:cxn>
                  <a:cxn ang="T7">
                    <a:pos x="T2" y="T3"/>
                  </a:cxn>
                  <a:cxn ang="T8">
                    <a:pos x="T4" y="T5"/>
                  </a:cxn>
                </a:cxnLst>
                <a:rect l="0" t="0" r="r" b="b"/>
                <a:pathLst>
                  <a:path w="3" h="3">
                    <a:moveTo>
                      <a:pt x="2" y="3"/>
                    </a:moveTo>
                    <a:cubicBezTo>
                      <a:pt x="2" y="1"/>
                      <a:pt x="2" y="1"/>
                      <a:pt x="3" y="0"/>
                    </a:cubicBezTo>
                    <a:cubicBezTo>
                      <a:pt x="1"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41" name="Freeform 1038">
                <a:extLst>
                  <a:ext uri="{FF2B5EF4-FFF2-40B4-BE49-F238E27FC236}">
                    <a16:creationId xmlns:a16="http://schemas.microsoft.com/office/drawing/2014/main" id="{310FED45-2DEE-4833-AC8A-66DC338FC04B}"/>
                  </a:ext>
                </a:extLst>
              </p:cNvPr>
              <p:cNvSpPr>
                <a:spLocks/>
              </p:cNvSpPr>
              <p:nvPr/>
            </p:nvSpPr>
            <p:spPr bwMode="auto">
              <a:xfrm>
                <a:off x="4004" y="3169"/>
                <a:ext cx="1" cy="1"/>
              </a:xfrm>
              <a:custGeom>
                <a:avLst/>
                <a:gdLst>
                  <a:gd name="T0" fmla="*/ 1 w 1"/>
                  <a:gd name="T1" fmla="*/ 0 h 1"/>
                  <a:gd name="T2" fmla="*/ 1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0"/>
                      <a:pt x="0" y="1"/>
                      <a:pt x="1" y="1"/>
                    </a:cubicBezTo>
                    <a:cubicBezTo>
                      <a:pt x="1" y="1"/>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42" name="Freeform 1039">
                <a:extLst>
                  <a:ext uri="{FF2B5EF4-FFF2-40B4-BE49-F238E27FC236}">
                    <a16:creationId xmlns:a16="http://schemas.microsoft.com/office/drawing/2014/main" id="{A26C5B8C-18AC-4B99-A929-DF36208536A7}"/>
                  </a:ext>
                </a:extLst>
              </p:cNvPr>
              <p:cNvSpPr>
                <a:spLocks/>
              </p:cNvSpPr>
              <p:nvPr/>
            </p:nvSpPr>
            <p:spPr bwMode="auto">
              <a:xfrm>
                <a:off x="3996" y="3169"/>
                <a:ext cx="3" cy="3"/>
              </a:xfrm>
              <a:custGeom>
                <a:avLst/>
                <a:gdLst>
                  <a:gd name="T0" fmla="*/ 3 w 3"/>
                  <a:gd name="T1" fmla="*/ 2 h 3"/>
                  <a:gd name="T2" fmla="*/ 3 w 3"/>
                  <a:gd name="T3" fmla="*/ 0 h 3"/>
                  <a:gd name="T4" fmla="*/ 0 w 3"/>
                  <a:gd name="T5" fmla="*/ 1 h 3"/>
                  <a:gd name="T6" fmla="*/ 3 w 3"/>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2"/>
                    </a:moveTo>
                    <a:cubicBezTo>
                      <a:pt x="3" y="0"/>
                      <a:pt x="3" y="0"/>
                      <a:pt x="3" y="0"/>
                    </a:cubicBezTo>
                    <a:cubicBezTo>
                      <a:pt x="0" y="1"/>
                      <a:pt x="0" y="1"/>
                      <a:pt x="0" y="1"/>
                    </a:cubicBezTo>
                    <a:cubicBezTo>
                      <a:pt x="1" y="1"/>
                      <a:pt x="1" y="3"/>
                      <a:pt x="3"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43" name="Freeform 1040">
                <a:extLst>
                  <a:ext uri="{FF2B5EF4-FFF2-40B4-BE49-F238E27FC236}">
                    <a16:creationId xmlns:a16="http://schemas.microsoft.com/office/drawing/2014/main" id="{9ED3957C-D2DD-407C-831E-F8798BC96920}"/>
                  </a:ext>
                </a:extLst>
              </p:cNvPr>
              <p:cNvSpPr>
                <a:spLocks/>
              </p:cNvSpPr>
              <p:nvPr/>
            </p:nvSpPr>
            <p:spPr bwMode="auto">
              <a:xfrm>
                <a:off x="3993" y="3074"/>
                <a:ext cx="18" cy="93"/>
              </a:xfrm>
              <a:custGeom>
                <a:avLst/>
                <a:gdLst>
                  <a:gd name="T0" fmla="*/ 9 w 21"/>
                  <a:gd name="T1" fmla="*/ 1 h 108"/>
                  <a:gd name="T2" fmla="*/ 8 w 21"/>
                  <a:gd name="T3" fmla="*/ 3 h 108"/>
                  <a:gd name="T4" fmla="*/ 6 w 21"/>
                  <a:gd name="T5" fmla="*/ 0 h 108"/>
                  <a:gd name="T6" fmla="*/ 3 w 21"/>
                  <a:gd name="T7" fmla="*/ 0 h 108"/>
                  <a:gd name="T8" fmla="*/ 3 w 21"/>
                  <a:gd name="T9" fmla="*/ 5 h 108"/>
                  <a:gd name="T10" fmla="*/ 3 w 21"/>
                  <a:gd name="T11" fmla="*/ 5 h 108"/>
                  <a:gd name="T12" fmla="*/ 3 w 21"/>
                  <a:gd name="T13" fmla="*/ 14 h 108"/>
                  <a:gd name="T14" fmla="*/ 3 w 21"/>
                  <a:gd name="T15" fmla="*/ 20 h 108"/>
                  <a:gd name="T16" fmla="*/ 3 w 21"/>
                  <a:gd name="T17" fmla="*/ 46 h 108"/>
                  <a:gd name="T18" fmla="*/ 6 w 21"/>
                  <a:gd name="T19" fmla="*/ 46 h 108"/>
                  <a:gd name="T20" fmla="*/ 3 w 21"/>
                  <a:gd name="T21" fmla="*/ 48 h 108"/>
                  <a:gd name="T22" fmla="*/ 3 w 21"/>
                  <a:gd name="T23" fmla="*/ 47 h 108"/>
                  <a:gd name="T24" fmla="*/ 3 w 21"/>
                  <a:gd name="T25" fmla="*/ 53 h 108"/>
                  <a:gd name="T26" fmla="*/ 7 w 21"/>
                  <a:gd name="T27" fmla="*/ 53 h 108"/>
                  <a:gd name="T28" fmla="*/ 3 w 21"/>
                  <a:gd name="T29" fmla="*/ 57 h 108"/>
                  <a:gd name="T30" fmla="*/ 5 w 21"/>
                  <a:gd name="T31" fmla="*/ 59 h 108"/>
                  <a:gd name="T32" fmla="*/ 8 w 21"/>
                  <a:gd name="T33" fmla="*/ 57 h 108"/>
                  <a:gd name="T34" fmla="*/ 9 w 21"/>
                  <a:gd name="T35" fmla="*/ 59 h 108"/>
                  <a:gd name="T36" fmla="*/ 5 w 21"/>
                  <a:gd name="T37" fmla="*/ 42 h 108"/>
                  <a:gd name="T38" fmla="*/ 7 w 21"/>
                  <a:gd name="T39" fmla="*/ 43 h 108"/>
                  <a:gd name="T40" fmla="*/ 9 w 21"/>
                  <a:gd name="T41" fmla="*/ 34 h 108"/>
                  <a:gd name="T42" fmla="*/ 6 w 21"/>
                  <a:gd name="T43" fmla="*/ 29 h 108"/>
                  <a:gd name="T44" fmla="*/ 7 w 21"/>
                  <a:gd name="T45" fmla="*/ 28 h 108"/>
                  <a:gd name="T46" fmla="*/ 6 w 21"/>
                  <a:gd name="T47" fmla="*/ 27 h 108"/>
                  <a:gd name="T48" fmla="*/ 8 w 21"/>
                  <a:gd name="T49" fmla="*/ 24 h 108"/>
                  <a:gd name="T50" fmla="*/ 3 w 21"/>
                  <a:gd name="T51" fmla="*/ 24 h 108"/>
                  <a:gd name="T52" fmla="*/ 9 w 21"/>
                  <a:gd name="T53" fmla="*/ 18 h 108"/>
                  <a:gd name="T54" fmla="*/ 7 w 21"/>
                  <a:gd name="T55" fmla="*/ 19 h 108"/>
                  <a:gd name="T56" fmla="*/ 6 w 21"/>
                  <a:gd name="T57" fmla="*/ 17 h 108"/>
                  <a:gd name="T58" fmla="*/ 9 w 21"/>
                  <a:gd name="T59" fmla="*/ 16 h 108"/>
                  <a:gd name="T60" fmla="*/ 7 w 21"/>
                  <a:gd name="T61" fmla="*/ 12 h 108"/>
                  <a:gd name="T62" fmla="*/ 5 w 21"/>
                  <a:gd name="T63" fmla="*/ 12 h 108"/>
                  <a:gd name="T64" fmla="*/ 6 w 21"/>
                  <a:gd name="T65" fmla="*/ 6 h 108"/>
                  <a:gd name="T66" fmla="*/ 9 w 21"/>
                  <a:gd name="T67" fmla="*/ 9 h 108"/>
                  <a:gd name="T68" fmla="*/ 11 w 21"/>
                  <a:gd name="T69" fmla="*/ 7 h 108"/>
                  <a:gd name="T70" fmla="*/ 7 w 21"/>
                  <a:gd name="T71" fmla="*/ 3 h 108"/>
                  <a:gd name="T72" fmla="*/ 9 w 21"/>
                  <a:gd name="T73" fmla="*/ 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 h="108">
                    <a:moveTo>
                      <a:pt x="18" y="1"/>
                    </a:moveTo>
                    <a:cubicBezTo>
                      <a:pt x="16" y="1"/>
                      <a:pt x="15" y="2"/>
                      <a:pt x="15" y="5"/>
                    </a:cubicBezTo>
                    <a:cubicBezTo>
                      <a:pt x="12" y="4"/>
                      <a:pt x="13" y="1"/>
                      <a:pt x="11" y="0"/>
                    </a:cubicBezTo>
                    <a:cubicBezTo>
                      <a:pt x="9" y="3"/>
                      <a:pt x="7" y="0"/>
                      <a:pt x="4" y="0"/>
                    </a:cubicBezTo>
                    <a:cubicBezTo>
                      <a:pt x="3" y="4"/>
                      <a:pt x="8" y="5"/>
                      <a:pt x="7" y="9"/>
                    </a:cubicBezTo>
                    <a:cubicBezTo>
                      <a:pt x="3" y="9"/>
                      <a:pt x="3" y="9"/>
                      <a:pt x="3" y="9"/>
                    </a:cubicBezTo>
                    <a:cubicBezTo>
                      <a:pt x="5" y="13"/>
                      <a:pt x="8" y="21"/>
                      <a:pt x="5" y="25"/>
                    </a:cubicBezTo>
                    <a:cubicBezTo>
                      <a:pt x="4" y="29"/>
                      <a:pt x="5" y="32"/>
                      <a:pt x="7" y="36"/>
                    </a:cubicBezTo>
                    <a:cubicBezTo>
                      <a:pt x="4" y="51"/>
                      <a:pt x="7" y="66"/>
                      <a:pt x="4" y="82"/>
                    </a:cubicBezTo>
                    <a:cubicBezTo>
                      <a:pt x="10" y="84"/>
                      <a:pt x="10" y="84"/>
                      <a:pt x="10" y="84"/>
                    </a:cubicBezTo>
                    <a:cubicBezTo>
                      <a:pt x="7" y="85"/>
                      <a:pt x="10" y="88"/>
                      <a:pt x="6" y="87"/>
                    </a:cubicBezTo>
                    <a:cubicBezTo>
                      <a:pt x="7" y="86"/>
                      <a:pt x="6" y="86"/>
                      <a:pt x="6" y="85"/>
                    </a:cubicBezTo>
                    <a:cubicBezTo>
                      <a:pt x="0" y="88"/>
                      <a:pt x="6" y="93"/>
                      <a:pt x="4" y="97"/>
                    </a:cubicBezTo>
                    <a:cubicBezTo>
                      <a:pt x="5" y="97"/>
                      <a:pt x="11" y="96"/>
                      <a:pt x="12" y="98"/>
                    </a:cubicBezTo>
                    <a:cubicBezTo>
                      <a:pt x="5" y="97"/>
                      <a:pt x="12" y="102"/>
                      <a:pt x="4" y="103"/>
                    </a:cubicBezTo>
                    <a:cubicBezTo>
                      <a:pt x="2" y="107"/>
                      <a:pt x="10" y="104"/>
                      <a:pt x="9" y="108"/>
                    </a:cubicBezTo>
                    <a:cubicBezTo>
                      <a:pt x="13" y="108"/>
                      <a:pt x="11" y="104"/>
                      <a:pt x="14" y="103"/>
                    </a:cubicBezTo>
                    <a:cubicBezTo>
                      <a:pt x="17" y="104"/>
                      <a:pt x="12" y="107"/>
                      <a:pt x="17" y="107"/>
                    </a:cubicBezTo>
                    <a:cubicBezTo>
                      <a:pt x="19" y="100"/>
                      <a:pt x="11" y="88"/>
                      <a:pt x="9" y="77"/>
                    </a:cubicBezTo>
                    <a:cubicBezTo>
                      <a:pt x="12" y="78"/>
                      <a:pt x="12" y="78"/>
                      <a:pt x="12" y="78"/>
                    </a:cubicBezTo>
                    <a:cubicBezTo>
                      <a:pt x="10" y="73"/>
                      <a:pt x="10" y="65"/>
                      <a:pt x="16" y="61"/>
                    </a:cubicBezTo>
                    <a:cubicBezTo>
                      <a:pt x="13" y="62"/>
                      <a:pt x="19" y="53"/>
                      <a:pt x="10" y="54"/>
                    </a:cubicBezTo>
                    <a:cubicBezTo>
                      <a:pt x="12" y="52"/>
                      <a:pt x="12" y="52"/>
                      <a:pt x="13" y="50"/>
                    </a:cubicBezTo>
                    <a:cubicBezTo>
                      <a:pt x="10" y="49"/>
                      <a:pt x="10" y="49"/>
                      <a:pt x="10" y="49"/>
                    </a:cubicBezTo>
                    <a:cubicBezTo>
                      <a:pt x="10" y="47"/>
                      <a:pt x="14" y="47"/>
                      <a:pt x="14" y="44"/>
                    </a:cubicBezTo>
                    <a:cubicBezTo>
                      <a:pt x="10" y="46"/>
                      <a:pt x="9" y="44"/>
                      <a:pt x="6" y="43"/>
                    </a:cubicBezTo>
                    <a:cubicBezTo>
                      <a:pt x="10" y="39"/>
                      <a:pt x="14" y="35"/>
                      <a:pt x="18" y="32"/>
                    </a:cubicBezTo>
                    <a:cubicBezTo>
                      <a:pt x="16" y="33"/>
                      <a:pt x="15" y="33"/>
                      <a:pt x="13" y="34"/>
                    </a:cubicBezTo>
                    <a:cubicBezTo>
                      <a:pt x="15" y="32"/>
                      <a:pt x="11" y="32"/>
                      <a:pt x="10" y="31"/>
                    </a:cubicBezTo>
                    <a:cubicBezTo>
                      <a:pt x="10" y="29"/>
                      <a:pt x="15" y="30"/>
                      <a:pt x="17" y="30"/>
                    </a:cubicBezTo>
                    <a:cubicBezTo>
                      <a:pt x="19" y="26"/>
                      <a:pt x="10" y="24"/>
                      <a:pt x="13" y="22"/>
                    </a:cubicBezTo>
                    <a:cubicBezTo>
                      <a:pt x="9" y="22"/>
                      <a:pt x="9" y="22"/>
                      <a:pt x="9" y="22"/>
                    </a:cubicBezTo>
                    <a:cubicBezTo>
                      <a:pt x="8" y="18"/>
                      <a:pt x="12" y="15"/>
                      <a:pt x="11" y="11"/>
                    </a:cubicBezTo>
                    <a:cubicBezTo>
                      <a:pt x="16" y="9"/>
                      <a:pt x="16" y="15"/>
                      <a:pt x="18" y="17"/>
                    </a:cubicBezTo>
                    <a:cubicBezTo>
                      <a:pt x="19" y="16"/>
                      <a:pt x="19" y="14"/>
                      <a:pt x="21" y="13"/>
                    </a:cubicBezTo>
                    <a:cubicBezTo>
                      <a:pt x="18" y="11"/>
                      <a:pt x="15" y="8"/>
                      <a:pt x="12" y="6"/>
                    </a:cubicBezTo>
                    <a:cubicBezTo>
                      <a:pt x="18" y="8"/>
                      <a:pt x="18" y="3"/>
                      <a:pt x="18"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44" name="Freeform 1041">
                <a:extLst>
                  <a:ext uri="{FF2B5EF4-FFF2-40B4-BE49-F238E27FC236}">
                    <a16:creationId xmlns:a16="http://schemas.microsoft.com/office/drawing/2014/main" id="{2A26DAC8-C8FC-4AE7-AA60-0AF943FEBEDA}"/>
                  </a:ext>
                </a:extLst>
              </p:cNvPr>
              <p:cNvSpPr>
                <a:spLocks/>
              </p:cNvSpPr>
              <p:nvPr/>
            </p:nvSpPr>
            <p:spPr bwMode="auto">
              <a:xfrm>
                <a:off x="4011" y="3085"/>
                <a:ext cx="2" cy="2"/>
              </a:xfrm>
              <a:custGeom>
                <a:avLst/>
                <a:gdLst>
                  <a:gd name="T0" fmla="*/ 0 w 2"/>
                  <a:gd name="T1" fmla="*/ 0 h 2"/>
                  <a:gd name="T2" fmla="*/ 2 w 2"/>
                  <a:gd name="T3" fmla="*/ 2 h 2"/>
                  <a:gd name="T4" fmla="*/ 1 w 2"/>
                  <a:gd name="T5" fmla="*/ 0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2"/>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45" name="Freeform 1042">
                <a:extLst>
                  <a:ext uri="{FF2B5EF4-FFF2-40B4-BE49-F238E27FC236}">
                    <a16:creationId xmlns:a16="http://schemas.microsoft.com/office/drawing/2014/main" id="{E74E112D-A057-4FDE-A47E-CF3516976835}"/>
                  </a:ext>
                </a:extLst>
              </p:cNvPr>
              <p:cNvSpPr>
                <a:spLocks/>
              </p:cNvSpPr>
              <p:nvPr/>
            </p:nvSpPr>
            <p:spPr bwMode="auto">
              <a:xfrm>
                <a:off x="4008" y="3075"/>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1" y="0"/>
                      <a:pt x="1" y="0"/>
                      <a:pt x="1"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46" name="Freeform 1043">
                <a:extLst>
                  <a:ext uri="{FF2B5EF4-FFF2-40B4-BE49-F238E27FC236}">
                    <a16:creationId xmlns:a16="http://schemas.microsoft.com/office/drawing/2014/main" id="{3CC43243-93C0-43B8-9A35-CB0AB2CBB4BE}"/>
                  </a:ext>
                </a:extLst>
              </p:cNvPr>
              <p:cNvSpPr>
                <a:spLocks/>
              </p:cNvSpPr>
              <p:nvPr/>
            </p:nvSpPr>
            <p:spPr bwMode="auto">
              <a:xfrm>
                <a:off x="3997" y="3095"/>
                <a:ext cx="0" cy="1"/>
              </a:xfrm>
              <a:custGeom>
                <a:avLst/>
                <a:gdLst>
                  <a:gd name="T0" fmla="*/ 1 h 1"/>
                  <a:gd name="T1" fmla="*/ 1 h 1"/>
                  <a:gd name="T2" fmla="*/ 0 h 1"/>
                  <a:gd name="T3" fmla="*/ 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47" name="Freeform 1044">
                <a:extLst>
                  <a:ext uri="{FF2B5EF4-FFF2-40B4-BE49-F238E27FC236}">
                    <a16:creationId xmlns:a16="http://schemas.microsoft.com/office/drawing/2014/main" id="{095DB9C5-F738-43E3-BF71-47ED0238762A}"/>
                  </a:ext>
                </a:extLst>
              </p:cNvPr>
              <p:cNvSpPr>
                <a:spLocks/>
              </p:cNvSpPr>
              <p:nvPr/>
            </p:nvSpPr>
            <p:spPr bwMode="auto">
              <a:xfrm>
                <a:off x="4008" y="3099"/>
                <a:ext cx="4" cy="3"/>
              </a:xfrm>
              <a:custGeom>
                <a:avLst/>
                <a:gdLst>
                  <a:gd name="T0" fmla="*/ 4 w 4"/>
                  <a:gd name="T1" fmla="*/ 0 h 3"/>
                  <a:gd name="T2" fmla="*/ 0 w 4"/>
                  <a:gd name="T3" fmla="*/ 3 h 3"/>
                  <a:gd name="T4" fmla="*/ 4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0"/>
                    </a:moveTo>
                    <a:cubicBezTo>
                      <a:pt x="0" y="3"/>
                      <a:pt x="0" y="3"/>
                      <a:pt x="0" y="3"/>
                    </a:cubicBezTo>
                    <a:cubicBezTo>
                      <a:pt x="1"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48" name="Freeform 1045">
                <a:extLst>
                  <a:ext uri="{FF2B5EF4-FFF2-40B4-BE49-F238E27FC236}">
                    <a16:creationId xmlns:a16="http://schemas.microsoft.com/office/drawing/2014/main" id="{33527CD7-0DBA-4B5A-BE3F-6CEB4F879094}"/>
                  </a:ext>
                </a:extLst>
              </p:cNvPr>
              <p:cNvSpPr>
                <a:spLocks/>
              </p:cNvSpPr>
              <p:nvPr/>
            </p:nvSpPr>
            <p:spPr bwMode="auto">
              <a:xfrm>
                <a:off x="4007" y="3121"/>
                <a:ext cx="3" cy="1"/>
              </a:xfrm>
              <a:custGeom>
                <a:avLst/>
                <a:gdLst>
                  <a:gd name="T0" fmla="*/ 0 w 3"/>
                  <a:gd name="T1" fmla="*/ 1 h 2"/>
                  <a:gd name="T2" fmla="*/ 3 w 3"/>
                  <a:gd name="T3" fmla="*/ 1 h 2"/>
                  <a:gd name="T4" fmla="*/ 0 w 3"/>
                  <a:gd name="T5" fmla="*/ 1 h 2"/>
                  <a:gd name="T6" fmla="*/ 0 60000 65536"/>
                  <a:gd name="T7" fmla="*/ 0 60000 65536"/>
                  <a:gd name="T8" fmla="*/ 0 60000 65536"/>
                </a:gdLst>
                <a:ahLst/>
                <a:cxnLst>
                  <a:cxn ang="T6">
                    <a:pos x="T0" y="T1"/>
                  </a:cxn>
                  <a:cxn ang="T7">
                    <a:pos x="T2" y="T3"/>
                  </a:cxn>
                  <a:cxn ang="T8">
                    <a:pos x="T4" y="T5"/>
                  </a:cxn>
                </a:cxnLst>
                <a:rect l="0" t="0" r="r" b="b"/>
                <a:pathLst>
                  <a:path w="3" h="2">
                    <a:moveTo>
                      <a:pt x="0" y="1"/>
                    </a:moveTo>
                    <a:cubicBezTo>
                      <a:pt x="0" y="2"/>
                      <a:pt x="1" y="2"/>
                      <a:pt x="3" y="2"/>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49" name="Freeform 1046">
                <a:extLst>
                  <a:ext uri="{FF2B5EF4-FFF2-40B4-BE49-F238E27FC236}">
                    <a16:creationId xmlns:a16="http://schemas.microsoft.com/office/drawing/2014/main" id="{677C220F-DB76-4245-B0AC-D2FE0C426BC7}"/>
                  </a:ext>
                </a:extLst>
              </p:cNvPr>
              <p:cNvSpPr>
                <a:spLocks/>
              </p:cNvSpPr>
              <p:nvPr/>
            </p:nvSpPr>
            <p:spPr bwMode="auto">
              <a:xfrm>
                <a:off x="4010" y="3078"/>
                <a:ext cx="2" cy="4"/>
              </a:xfrm>
              <a:custGeom>
                <a:avLst/>
                <a:gdLst>
                  <a:gd name="T0" fmla="*/ 2 w 2"/>
                  <a:gd name="T1" fmla="*/ 4 h 4"/>
                  <a:gd name="T2" fmla="*/ 1 w 2"/>
                  <a:gd name="T3" fmla="*/ 0 h 4"/>
                  <a:gd name="T4" fmla="*/ 0 w 2"/>
                  <a:gd name="T5" fmla="*/ 0 h 4"/>
                  <a:gd name="T6" fmla="*/ 2 w 2"/>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4"/>
                    </a:moveTo>
                    <a:lnTo>
                      <a:pt x="1" y="0"/>
                    </a:lnTo>
                    <a:lnTo>
                      <a:pt x="0" y="0"/>
                    </a:lnTo>
                    <a:lnTo>
                      <a:pt x="2"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50" name="Freeform 1047">
                <a:extLst>
                  <a:ext uri="{FF2B5EF4-FFF2-40B4-BE49-F238E27FC236}">
                    <a16:creationId xmlns:a16="http://schemas.microsoft.com/office/drawing/2014/main" id="{57AE0B94-A83D-4E53-8AB7-601AB3B54AEA}"/>
                  </a:ext>
                </a:extLst>
              </p:cNvPr>
              <p:cNvSpPr>
                <a:spLocks/>
              </p:cNvSpPr>
              <p:nvPr/>
            </p:nvSpPr>
            <p:spPr bwMode="auto">
              <a:xfrm>
                <a:off x="3991" y="3021"/>
                <a:ext cx="22" cy="51"/>
              </a:xfrm>
              <a:custGeom>
                <a:avLst/>
                <a:gdLst>
                  <a:gd name="T0" fmla="*/ 4 w 25"/>
                  <a:gd name="T1" fmla="*/ 3 h 59"/>
                  <a:gd name="T2" fmla="*/ 2 w 25"/>
                  <a:gd name="T3" fmla="*/ 8 h 59"/>
                  <a:gd name="T4" fmla="*/ 8 w 25"/>
                  <a:gd name="T5" fmla="*/ 12 h 59"/>
                  <a:gd name="T6" fmla="*/ 4 w 25"/>
                  <a:gd name="T7" fmla="*/ 11 h 59"/>
                  <a:gd name="T8" fmla="*/ 6 w 25"/>
                  <a:gd name="T9" fmla="*/ 22 h 59"/>
                  <a:gd name="T10" fmla="*/ 4 w 25"/>
                  <a:gd name="T11" fmla="*/ 22 h 59"/>
                  <a:gd name="T12" fmla="*/ 10 w 25"/>
                  <a:gd name="T13" fmla="*/ 26 h 59"/>
                  <a:gd name="T14" fmla="*/ 4 w 25"/>
                  <a:gd name="T15" fmla="*/ 26 h 59"/>
                  <a:gd name="T16" fmla="*/ 4 w 25"/>
                  <a:gd name="T17" fmla="*/ 26 h 59"/>
                  <a:gd name="T18" fmla="*/ 4 w 25"/>
                  <a:gd name="T19" fmla="*/ 32 h 59"/>
                  <a:gd name="T20" fmla="*/ 9 w 25"/>
                  <a:gd name="T21" fmla="*/ 33 h 59"/>
                  <a:gd name="T22" fmla="*/ 11 w 25"/>
                  <a:gd name="T23" fmla="*/ 33 h 59"/>
                  <a:gd name="T24" fmla="*/ 9 w 25"/>
                  <a:gd name="T25" fmla="*/ 29 h 59"/>
                  <a:gd name="T26" fmla="*/ 11 w 25"/>
                  <a:gd name="T27" fmla="*/ 29 h 59"/>
                  <a:gd name="T28" fmla="*/ 10 w 25"/>
                  <a:gd name="T29" fmla="*/ 27 h 59"/>
                  <a:gd name="T30" fmla="*/ 12 w 25"/>
                  <a:gd name="T31" fmla="*/ 26 h 59"/>
                  <a:gd name="T32" fmla="*/ 10 w 25"/>
                  <a:gd name="T33" fmla="*/ 23 h 59"/>
                  <a:gd name="T34" fmla="*/ 11 w 25"/>
                  <a:gd name="T35" fmla="*/ 24 h 59"/>
                  <a:gd name="T36" fmla="*/ 8 w 25"/>
                  <a:gd name="T37" fmla="*/ 22 h 59"/>
                  <a:gd name="T38" fmla="*/ 11 w 25"/>
                  <a:gd name="T39" fmla="*/ 22 h 59"/>
                  <a:gd name="T40" fmla="*/ 9 w 25"/>
                  <a:gd name="T41" fmla="*/ 22 h 59"/>
                  <a:gd name="T42" fmla="*/ 12 w 25"/>
                  <a:gd name="T43" fmla="*/ 14 h 59"/>
                  <a:gd name="T44" fmla="*/ 10 w 25"/>
                  <a:gd name="T45" fmla="*/ 14 h 59"/>
                  <a:gd name="T46" fmla="*/ 12 w 25"/>
                  <a:gd name="T47" fmla="*/ 16 h 59"/>
                  <a:gd name="T48" fmla="*/ 6 w 25"/>
                  <a:gd name="T49" fmla="*/ 16 h 59"/>
                  <a:gd name="T50" fmla="*/ 11 w 25"/>
                  <a:gd name="T51" fmla="*/ 12 h 59"/>
                  <a:gd name="T52" fmla="*/ 10 w 25"/>
                  <a:gd name="T53" fmla="*/ 7 h 59"/>
                  <a:gd name="T54" fmla="*/ 11 w 25"/>
                  <a:gd name="T55" fmla="*/ 7 h 59"/>
                  <a:gd name="T56" fmla="*/ 9 w 25"/>
                  <a:gd name="T57" fmla="*/ 3 h 59"/>
                  <a:gd name="T58" fmla="*/ 8 w 25"/>
                  <a:gd name="T59" fmla="*/ 4 h 59"/>
                  <a:gd name="T60" fmla="*/ 6 w 25"/>
                  <a:gd name="T61" fmla="*/ 3 h 59"/>
                  <a:gd name="T62" fmla="*/ 8 w 25"/>
                  <a:gd name="T63" fmla="*/ 3 h 59"/>
                  <a:gd name="T64" fmla="*/ 4 w 25"/>
                  <a:gd name="T65" fmla="*/ 0 h 59"/>
                  <a:gd name="T66" fmla="*/ 6 w 25"/>
                  <a:gd name="T67" fmla="*/ 3 h 59"/>
                  <a:gd name="T68" fmla="*/ 4 w 25"/>
                  <a:gd name="T69" fmla="*/ 3 h 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 h="59">
                    <a:moveTo>
                      <a:pt x="5" y="4"/>
                    </a:moveTo>
                    <a:cubicBezTo>
                      <a:pt x="0" y="6"/>
                      <a:pt x="3" y="11"/>
                      <a:pt x="2" y="14"/>
                    </a:cubicBezTo>
                    <a:cubicBezTo>
                      <a:pt x="5" y="21"/>
                      <a:pt x="12" y="15"/>
                      <a:pt x="13" y="21"/>
                    </a:cubicBezTo>
                    <a:cubicBezTo>
                      <a:pt x="4" y="20"/>
                      <a:pt x="4" y="20"/>
                      <a:pt x="4" y="20"/>
                    </a:cubicBezTo>
                    <a:cubicBezTo>
                      <a:pt x="4" y="26"/>
                      <a:pt x="2" y="35"/>
                      <a:pt x="10" y="40"/>
                    </a:cubicBezTo>
                    <a:cubicBezTo>
                      <a:pt x="9" y="41"/>
                      <a:pt x="8" y="42"/>
                      <a:pt x="6" y="40"/>
                    </a:cubicBezTo>
                    <a:cubicBezTo>
                      <a:pt x="7" y="44"/>
                      <a:pt x="19" y="43"/>
                      <a:pt x="16" y="48"/>
                    </a:cubicBezTo>
                    <a:cubicBezTo>
                      <a:pt x="11" y="43"/>
                      <a:pt x="11" y="50"/>
                      <a:pt x="5" y="48"/>
                    </a:cubicBezTo>
                    <a:cubicBezTo>
                      <a:pt x="4" y="47"/>
                      <a:pt x="4" y="47"/>
                      <a:pt x="4" y="47"/>
                    </a:cubicBezTo>
                    <a:cubicBezTo>
                      <a:pt x="5" y="51"/>
                      <a:pt x="8" y="56"/>
                      <a:pt x="7" y="58"/>
                    </a:cubicBezTo>
                    <a:cubicBezTo>
                      <a:pt x="10" y="58"/>
                      <a:pt x="13" y="56"/>
                      <a:pt x="14" y="59"/>
                    </a:cubicBezTo>
                    <a:cubicBezTo>
                      <a:pt x="14" y="58"/>
                      <a:pt x="17" y="59"/>
                      <a:pt x="19" y="59"/>
                    </a:cubicBezTo>
                    <a:cubicBezTo>
                      <a:pt x="17" y="55"/>
                      <a:pt x="18" y="54"/>
                      <a:pt x="15" y="52"/>
                    </a:cubicBezTo>
                    <a:cubicBezTo>
                      <a:pt x="18" y="50"/>
                      <a:pt x="16" y="53"/>
                      <a:pt x="19" y="51"/>
                    </a:cubicBezTo>
                    <a:cubicBezTo>
                      <a:pt x="16" y="49"/>
                      <a:pt x="16" y="49"/>
                      <a:pt x="16" y="49"/>
                    </a:cubicBezTo>
                    <a:cubicBezTo>
                      <a:pt x="17" y="47"/>
                      <a:pt x="20" y="51"/>
                      <a:pt x="20" y="48"/>
                    </a:cubicBezTo>
                    <a:cubicBezTo>
                      <a:pt x="18" y="47"/>
                      <a:pt x="16" y="45"/>
                      <a:pt x="17" y="42"/>
                    </a:cubicBezTo>
                    <a:cubicBezTo>
                      <a:pt x="18" y="43"/>
                      <a:pt x="18" y="43"/>
                      <a:pt x="18" y="43"/>
                    </a:cubicBezTo>
                    <a:cubicBezTo>
                      <a:pt x="17" y="41"/>
                      <a:pt x="18" y="39"/>
                      <a:pt x="13" y="40"/>
                    </a:cubicBezTo>
                    <a:cubicBezTo>
                      <a:pt x="18" y="38"/>
                      <a:pt x="18" y="38"/>
                      <a:pt x="18" y="38"/>
                    </a:cubicBezTo>
                    <a:cubicBezTo>
                      <a:pt x="15" y="38"/>
                      <a:pt x="15" y="38"/>
                      <a:pt x="15" y="38"/>
                    </a:cubicBezTo>
                    <a:cubicBezTo>
                      <a:pt x="16" y="33"/>
                      <a:pt x="25" y="31"/>
                      <a:pt x="20" y="25"/>
                    </a:cubicBezTo>
                    <a:cubicBezTo>
                      <a:pt x="19" y="26"/>
                      <a:pt x="17" y="25"/>
                      <a:pt x="17" y="24"/>
                    </a:cubicBezTo>
                    <a:cubicBezTo>
                      <a:pt x="14" y="27"/>
                      <a:pt x="19" y="27"/>
                      <a:pt x="20" y="30"/>
                    </a:cubicBezTo>
                    <a:cubicBezTo>
                      <a:pt x="16" y="30"/>
                      <a:pt x="12" y="26"/>
                      <a:pt x="10" y="29"/>
                    </a:cubicBezTo>
                    <a:cubicBezTo>
                      <a:pt x="14" y="26"/>
                      <a:pt x="10" y="23"/>
                      <a:pt x="18" y="21"/>
                    </a:cubicBezTo>
                    <a:cubicBezTo>
                      <a:pt x="19" y="17"/>
                      <a:pt x="15" y="16"/>
                      <a:pt x="17" y="12"/>
                    </a:cubicBezTo>
                    <a:cubicBezTo>
                      <a:pt x="18" y="12"/>
                      <a:pt x="18" y="12"/>
                      <a:pt x="18" y="12"/>
                    </a:cubicBezTo>
                    <a:cubicBezTo>
                      <a:pt x="12" y="11"/>
                      <a:pt x="20" y="9"/>
                      <a:pt x="14" y="6"/>
                    </a:cubicBezTo>
                    <a:cubicBezTo>
                      <a:pt x="13" y="8"/>
                      <a:pt x="13" y="8"/>
                      <a:pt x="13" y="8"/>
                    </a:cubicBezTo>
                    <a:cubicBezTo>
                      <a:pt x="11" y="8"/>
                      <a:pt x="11" y="7"/>
                      <a:pt x="10" y="5"/>
                    </a:cubicBezTo>
                    <a:cubicBezTo>
                      <a:pt x="11" y="6"/>
                      <a:pt x="11" y="6"/>
                      <a:pt x="12" y="5"/>
                    </a:cubicBezTo>
                    <a:cubicBezTo>
                      <a:pt x="8" y="5"/>
                      <a:pt x="7" y="0"/>
                      <a:pt x="6" y="0"/>
                    </a:cubicBezTo>
                    <a:cubicBezTo>
                      <a:pt x="5" y="2"/>
                      <a:pt x="9" y="4"/>
                      <a:pt x="10" y="6"/>
                    </a:cubicBezTo>
                    <a:cubicBezTo>
                      <a:pt x="7" y="5"/>
                      <a:pt x="4" y="5"/>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51" name="Freeform 1048">
                <a:extLst>
                  <a:ext uri="{FF2B5EF4-FFF2-40B4-BE49-F238E27FC236}">
                    <a16:creationId xmlns:a16="http://schemas.microsoft.com/office/drawing/2014/main" id="{5FEBF31B-A272-4CF2-B2B6-7E5707B855B4}"/>
                  </a:ext>
                </a:extLst>
              </p:cNvPr>
              <p:cNvSpPr>
                <a:spLocks/>
              </p:cNvSpPr>
              <p:nvPr/>
            </p:nvSpPr>
            <p:spPr bwMode="auto">
              <a:xfrm>
                <a:off x="4006" y="3058"/>
                <a:ext cx="2" cy="1"/>
              </a:xfrm>
              <a:custGeom>
                <a:avLst/>
                <a:gdLst>
                  <a:gd name="T0" fmla="*/ 2 w 2"/>
                  <a:gd name="T1" fmla="*/ 1 h 1"/>
                  <a:gd name="T2" fmla="*/ 0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0" y="0"/>
                      <a:pt x="0" y="0"/>
                      <a:pt x="0"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52" name="Freeform 1049">
                <a:extLst>
                  <a:ext uri="{FF2B5EF4-FFF2-40B4-BE49-F238E27FC236}">
                    <a16:creationId xmlns:a16="http://schemas.microsoft.com/office/drawing/2014/main" id="{B0499AAA-00B7-4A56-8330-4769A33DFFBC}"/>
                  </a:ext>
                </a:extLst>
              </p:cNvPr>
              <p:cNvSpPr>
                <a:spLocks/>
              </p:cNvSpPr>
              <p:nvPr/>
            </p:nvSpPr>
            <p:spPr bwMode="auto">
              <a:xfrm>
                <a:off x="3988" y="2979"/>
                <a:ext cx="25" cy="40"/>
              </a:xfrm>
              <a:custGeom>
                <a:avLst/>
                <a:gdLst>
                  <a:gd name="T0" fmla="*/ 8 w 30"/>
                  <a:gd name="T1" fmla="*/ 19 h 46"/>
                  <a:gd name="T2" fmla="*/ 11 w 30"/>
                  <a:gd name="T3" fmla="*/ 17 h 46"/>
                  <a:gd name="T4" fmla="*/ 5 w 30"/>
                  <a:gd name="T5" fmla="*/ 18 h 46"/>
                  <a:gd name="T6" fmla="*/ 4 w 30"/>
                  <a:gd name="T7" fmla="*/ 15 h 46"/>
                  <a:gd name="T8" fmla="*/ 8 w 30"/>
                  <a:gd name="T9" fmla="*/ 15 h 46"/>
                  <a:gd name="T10" fmla="*/ 9 w 30"/>
                  <a:gd name="T11" fmla="*/ 13 h 46"/>
                  <a:gd name="T12" fmla="*/ 7 w 30"/>
                  <a:gd name="T13" fmla="*/ 13 h 46"/>
                  <a:gd name="T14" fmla="*/ 5 w 30"/>
                  <a:gd name="T15" fmla="*/ 10 h 46"/>
                  <a:gd name="T16" fmla="*/ 6 w 30"/>
                  <a:gd name="T17" fmla="*/ 11 h 46"/>
                  <a:gd name="T18" fmla="*/ 9 w 30"/>
                  <a:gd name="T19" fmla="*/ 9 h 46"/>
                  <a:gd name="T20" fmla="*/ 2 w 30"/>
                  <a:gd name="T21" fmla="*/ 3 h 46"/>
                  <a:gd name="T22" fmla="*/ 3 w 30"/>
                  <a:gd name="T23" fmla="*/ 4 h 46"/>
                  <a:gd name="T24" fmla="*/ 5 w 30"/>
                  <a:gd name="T25" fmla="*/ 4 h 46"/>
                  <a:gd name="T26" fmla="*/ 4 w 30"/>
                  <a:gd name="T27" fmla="*/ 7 h 46"/>
                  <a:gd name="T28" fmla="*/ 3 w 30"/>
                  <a:gd name="T29" fmla="*/ 5 h 46"/>
                  <a:gd name="T30" fmla="*/ 3 w 30"/>
                  <a:gd name="T31" fmla="*/ 23 h 46"/>
                  <a:gd name="T32" fmla="*/ 3 w 30"/>
                  <a:gd name="T33" fmla="*/ 20 h 46"/>
                  <a:gd name="T34" fmla="*/ 5 w 30"/>
                  <a:gd name="T35" fmla="*/ 23 h 46"/>
                  <a:gd name="T36" fmla="*/ 8 w 30"/>
                  <a:gd name="T37" fmla="*/ 21 h 46"/>
                  <a:gd name="T38" fmla="*/ 8 w 30"/>
                  <a:gd name="T39" fmla="*/ 23 h 46"/>
                  <a:gd name="T40" fmla="*/ 11 w 30"/>
                  <a:gd name="T41" fmla="*/ 23 h 46"/>
                  <a:gd name="T42" fmla="*/ 12 w 30"/>
                  <a:gd name="T43" fmla="*/ 26 h 46"/>
                  <a:gd name="T44" fmla="*/ 12 w 30"/>
                  <a:gd name="T45" fmla="*/ 20 h 46"/>
                  <a:gd name="T46" fmla="*/ 8 w 30"/>
                  <a:gd name="T47" fmla="*/ 19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0" h="46">
                    <a:moveTo>
                      <a:pt x="15" y="33"/>
                    </a:moveTo>
                    <a:cubicBezTo>
                      <a:pt x="16" y="31"/>
                      <a:pt x="19" y="34"/>
                      <a:pt x="21" y="31"/>
                    </a:cubicBezTo>
                    <a:cubicBezTo>
                      <a:pt x="18" y="29"/>
                      <a:pt x="15" y="35"/>
                      <a:pt x="10" y="32"/>
                    </a:cubicBezTo>
                    <a:cubicBezTo>
                      <a:pt x="13" y="31"/>
                      <a:pt x="8" y="28"/>
                      <a:pt x="8" y="27"/>
                    </a:cubicBezTo>
                    <a:cubicBezTo>
                      <a:pt x="11" y="28"/>
                      <a:pt x="16" y="27"/>
                      <a:pt x="17" y="27"/>
                    </a:cubicBezTo>
                    <a:cubicBezTo>
                      <a:pt x="16" y="26"/>
                      <a:pt x="19" y="24"/>
                      <a:pt x="19" y="22"/>
                    </a:cubicBezTo>
                    <a:cubicBezTo>
                      <a:pt x="15" y="26"/>
                      <a:pt x="16" y="19"/>
                      <a:pt x="13" y="22"/>
                    </a:cubicBezTo>
                    <a:cubicBezTo>
                      <a:pt x="9" y="22"/>
                      <a:pt x="7" y="19"/>
                      <a:pt x="9" y="17"/>
                    </a:cubicBezTo>
                    <a:cubicBezTo>
                      <a:pt x="12" y="17"/>
                      <a:pt x="11" y="18"/>
                      <a:pt x="11" y="19"/>
                    </a:cubicBezTo>
                    <a:cubicBezTo>
                      <a:pt x="16" y="20"/>
                      <a:pt x="14" y="17"/>
                      <a:pt x="18" y="16"/>
                    </a:cubicBezTo>
                    <a:cubicBezTo>
                      <a:pt x="12" y="12"/>
                      <a:pt x="11" y="0"/>
                      <a:pt x="2" y="4"/>
                    </a:cubicBezTo>
                    <a:cubicBezTo>
                      <a:pt x="0" y="5"/>
                      <a:pt x="2" y="6"/>
                      <a:pt x="3" y="8"/>
                    </a:cubicBezTo>
                    <a:cubicBezTo>
                      <a:pt x="4" y="3"/>
                      <a:pt x="8" y="7"/>
                      <a:pt x="10" y="8"/>
                    </a:cubicBezTo>
                    <a:cubicBezTo>
                      <a:pt x="8" y="9"/>
                      <a:pt x="11" y="12"/>
                      <a:pt x="8" y="12"/>
                    </a:cubicBezTo>
                    <a:cubicBezTo>
                      <a:pt x="4" y="9"/>
                      <a:pt x="4" y="9"/>
                      <a:pt x="4" y="9"/>
                    </a:cubicBezTo>
                    <a:cubicBezTo>
                      <a:pt x="2" y="18"/>
                      <a:pt x="4" y="30"/>
                      <a:pt x="5" y="40"/>
                    </a:cubicBezTo>
                    <a:cubicBezTo>
                      <a:pt x="5" y="36"/>
                      <a:pt x="5" y="36"/>
                      <a:pt x="5" y="36"/>
                    </a:cubicBezTo>
                    <a:cubicBezTo>
                      <a:pt x="8" y="36"/>
                      <a:pt x="8" y="38"/>
                      <a:pt x="10" y="40"/>
                    </a:cubicBezTo>
                    <a:cubicBezTo>
                      <a:pt x="16" y="37"/>
                      <a:pt x="16" y="37"/>
                      <a:pt x="16" y="37"/>
                    </a:cubicBezTo>
                    <a:cubicBezTo>
                      <a:pt x="16" y="38"/>
                      <a:pt x="17" y="40"/>
                      <a:pt x="15" y="40"/>
                    </a:cubicBezTo>
                    <a:cubicBezTo>
                      <a:pt x="17" y="41"/>
                      <a:pt x="19" y="40"/>
                      <a:pt x="21" y="39"/>
                    </a:cubicBezTo>
                    <a:cubicBezTo>
                      <a:pt x="23" y="43"/>
                      <a:pt x="20" y="43"/>
                      <a:pt x="24" y="46"/>
                    </a:cubicBezTo>
                    <a:cubicBezTo>
                      <a:pt x="30" y="40"/>
                      <a:pt x="20" y="41"/>
                      <a:pt x="24" y="35"/>
                    </a:cubicBezTo>
                    <a:lnTo>
                      <a:pt x="15" y="3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53" name="Freeform 1050">
                <a:extLst>
                  <a:ext uri="{FF2B5EF4-FFF2-40B4-BE49-F238E27FC236}">
                    <a16:creationId xmlns:a16="http://schemas.microsoft.com/office/drawing/2014/main" id="{2D451A9E-BDE4-405A-BCDD-CC758441C7DF}"/>
                  </a:ext>
                </a:extLst>
              </p:cNvPr>
              <p:cNvSpPr>
                <a:spLocks/>
              </p:cNvSpPr>
              <p:nvPr/>
            </p:nvSpPr>
            <p:spPr bwMode="auto">
              <a:xfrm>
                <a:off x="4001" y="3017"/>
                <a:ext cx="3" cy="2"/>
              </a:xfrm>
              <a:custGeom>
                <a:avLst/>
                <a:gdLst>
                  <a:gd name="T0" fmla="*/ 3 w 3"/>
                  <a:gd name="T1" fmla="*/ 1 h 2"/>
                  <a:gd name="T2" fmla="*/ 0 w 3"/>
                  <a:gd name="T3" fmla="*/ 0 h 2"/>
                  <a:gd name="T4" fmla="*/ 2 w 3"/>
                  <a:gd name="T5" fmla="*/ 2 h 2"/>
                  <a:gd name="T6" fmla="*/ 3 w 3"/>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1"/>
                    </a:moveTo>
                    <a:lnTo>
                      <a:pt x="0" y="0"/>
                    </a:lnTo>
                    <a:lnTo>
                      <a:pt x="2" y="2"/>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54" name="Freeform 1051">
                <a:extLst>
                  <a:ext uri="{FF2B5EF4-FFF2-40B4-BE49-F238E27FC236}">
                    <a16:creationId xmlns:a16="http://schemas.microsoft.com/office/drawing/2014/main" id="{4ABB8E76-C5F5-4B82-AC81-4AA423130932}"/>
                  </a:ext>
                </a:extLst>
              </p:cNvPr>
              <p:cNvSpPr>
                <a:spLocks/>
              </p:cNvSpPr>
              <p:nvPr/>
            </p:nvSpPr>
            <p:spPr bwMode="auto">
              <a:xfrm>
                <a:off x="3992" y="3015"/>
                <a:ext cx="3" cy="2"/>
              </a:xfrm>
              <a:custGeom>
                <a:avLst/>
                <a:gdLst>
                  <a:gd name="T0" fmla="*/ 0 w 4"/>
                  <a:gd name="T1" fmla="*/ 1 h 3"/>
                  <a:gd name="T2" fmla="*/ 2 w 4"/>
                  <a:gd name="T3" fmla="*/ 1 h 3"/>
                  <a:gd name="T4" fmla="*/ 0 w 4"/>
                  <a:gd name="T5" fmla="*/ 1 h 3"/>
                  <a:gd name="T6" fmla="*/ 0 60000 65536"/>
                  <a:gd name="T7" fmla="*/ 0 60000 65536"/>
                  <a:gd name="T8" fmla="*/ 0 60000 65536"/>
                </a:gdLst>
                <a:ahLst/>
                <a:cxnLst>
                  <a:cxn ang="T6">
                    <a:pos x="T0" y="T1"/>
                  </a:cxn>
                  <a:cxn ang="T7">
                    <a:pos x="T2" y="T3"/>
                  </a:cxn>
                  <a:cxn ang="T8">
                    <a:pos x="T4" y="T5"/>
                  </a:cxn>
                </a:cxnLst>
                <a:rect l="0" t="0" r="r" b="b"/>
                <a:pathLst>
                  <a:path w="4" h="3">
                    <a:moveTo>
                      <a:pt x="0" y="2"/>
                    </a:moveTo>
                    <a:cubicBezTo>
                      <a:pt x="3" y="3"/>
                      <a:pt x="3" y="3"/>
                      <a:pt x="3" y="3"/>
                    </a:cubicBezTo>
                    <a:cubicBezTo>
                      <a:pt x="4" y="0"/>
                      <a:pt x="2"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55" name="Freeform 1052">
                <a:extLst>
                  <a:ext uri="{FF2B5EF4-FFF2-40B4-BE49-F238E27FC236}">
                    <a16:creationId xmlns:a16="http://schemas.microsoft.com/office/drawing/2014/main" id="{443D3EF7-7A03-487F-A6D2-38D441BD0E49}"/>
                  </a:ext>
                </a:extLst>
              </p:cNvPr>
              <p:cNvSpPr>
                <a:spLocks/>
              </p:cNvSpPr>
              <p:nvPr/>
            </p:nvSpPr>
            <p:spPr bwMode="auto">
              <a:xfrm>
                <a:off x="4001" y="2987"/>
                <a:ext cx="2" cy="3"/>
              </a:xfrm>
              <a:custGeom>
                <a:avLst/>
                <a:gdLst>
                  <a:gd name="T0" fmla="*/ 2 w 2"/>
                  <a:gd name="T1" fmla="*/ 3 h 3"/>
                  <a:gd name="T2" fmla="*/ 1 w 2"/>
                  <a:gd name="T3" fmla="*/ 0 h 3"/>
                  <a:gd name="T4" fmla="*/ 0 w 2"/>
                  <a:gd name="T5" fmla="*/ 2 h 3"/>
                  <a:gd name="T6" fmla="*/ 2 w 2"/>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56" name="Freeform 1053">
                <a:extLst>
                  <a:ext uri="{FF2B5EF4-FFF2-40B4-BE49-F238E27FC236}">
                    <a16:creationId xmlns:a16="http://schemas.microsoft.com/office/drawing/2014/main" id="{1B571DD1-493D-42F8-81CB-CCED5B0EED4D}"/>
                  </a:ext>
                </a:extLst>
              </p:cNvPr>
              <p:cNvSpPr>
                <a:spLocks/>
              </p:cNvSpPr>
              <p:nvPr/>
            </p:nvSpPr>
            <p:spPr bwMode="auto">
              <a:xfrm>
                <a:off x="3988" y="2971"/>
                <a:ext cx="12" cy="12"/>
              </a:xfrm>
              <a:custGeom>
                <a:avLst/>
                <a:gdLst>
                  <a:gd name="T0" fmla="*/ 0 w 14"/>
                  <a:gd name="T1" fmla="*/ 0 h 14"/>
                  <a:gd name="T2" fmla="*/ 1 w 14"/>
                  <a:gd name="T3" fmla="*/ 7 h 14"/>
                  <a:gd name="T4" fmla="*/ 7 w 14"/>
                  <a:gd name="T5" fmla="*/ 6 h 14"/>
                  <a:gd name="T6" fmla="*/ 3 w 14"/>
                  <a:gd name="T7" fmla="*/ 3 h 14"/>
                  <a:gd name="T8" fmla="*/ 3 w 14"/>
                  <a:gd name="T9" fmla="*/ 0 h 14"/>
                  <a:gd name="T10" fmla="*/ 0 w 14"/>
                  <a:gd name="T11" fmla="*/ 0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0" y="0"/>
                    </a:moveTo>
                    <a:cubicBezTo>
                      <a:pt x="1" y="5"/>
                      <a:pt x="4" y="7"/>
                      <a:pt x="1" y="12"/>
                    </a:cubicBezTo>
                    <a:cubicBezTo>
                      <a:pt x="5" y="14"/>
                      <a:pt x="9" y="10"/>
                      <a:pt x="13" y="11"/>
                    </a:cubicBezTo>
                    <a:cubicBezTo>
                      <a:pt x="14" y="9"/>
                      <a:pt x="6" y="9"/>
                      <a:pt x="5" y="7"/>
                    </a:cubicBezTo>
                    <a:cubicBezTo>
                      <a:pt x="8" y="6"/>
                      <a:pt x="4" y="3"/>
                      <a:pt x="4" y="0"/>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57" name="Freeform 1054">
                <a:extLst>
                  <a:ext uri="{FF2B5EF4-FFF2-40B4-BE49-F238E27FC236}">
                    <a16:creationId xmlns:a16="http://schemas.microsoft.com/office/drawing/2014/main" id="{17427B85-88BB-4BE5-9DB7-A90D2FC27BD6}"/>
                  </a:ext>
                </a:extLst>
              </p:cNvPr>
              <p:cNvSpPr>
                <a:spLocks/>
              </p:cNvSpPr>
              <p:nvPr/>
            </p:nvSpPr>
            <p:spPr bwMode="auto">
              <a:xfrm>
                <a:off x="3986" y="2877"/>
                <a:ext cx="21" cy="98"/>
              </a:xfrm>
              <a:custGeom>
                <a:avLst/>
                <a:gdLst>
                  <a:gd name="T0" fmla="*/ 8 w 25"/>
                  <a:gd name="T1" fmla="*/ 51 h 114"/>
                  <a:gd name="T2" fmla="*/ 7 w 25"/>
                  <a:gd name="T3" fmla="*/ 47 h 114"/>
                  <a:gd name="T4" fmla="*/ 8 w 25"/>
                  <a:gd name="T5" fmla="*/ 49 h 114"/>
                  <a:gd name="T6" fmla="*/ 9 w 25"/>
                  <a:gd name="T7" fmla="*/ 46 h 114"/>
                  <a:gd name="T8" fmla="*/ 8 w 25"/>
                  <a:gd name="T9" fmla="*/ 47 h 114"/>
                  <a:gd name="T10" fmla="*/ 8 w 25"/>
                  <a:gd name="T11" fmla="*/ 41 h 114"/>
                  <a:gd name="T12" fmla="*/ 5 w 25"/>
                  <a:gd name="T13" fmla="*/ 40 h 114"/>
                  <a:gd name="T14" fmla="*/ 9 w 25"/>
                  <a:gd name="T15" fmla="*/ 37 h 114"/>
                  <a:gd name="T16" fmla="*/ 3 w 25"/>
                  <a:gd name="T17" fmla="*/ 38 h 114"/>
                  <a:gd name="T18" fmla="*/ 5 w 25"/>
                  <a:gd name="T19" fmla="*/ 31 h 114"/>
                  <a:gd name="T20" fmla="*/ 6 w 25"/>
                  <a:gd name="T21" fmla="*/ 33 h 114"/>
                  <a:gd name="T22" fmla="*/ 6 w 25"/>
                  <a:gd name="T23" fmla="*/ 29 h 114"/>
                  <a:gd name="T24" fmla="*/ 8 w 25"/>
                  <a:gd name="T25" fmla="*/ 29 h 114"/>
                  <a:gd name="T26" fmla="*/ 8 w 25"/>
                  <a:gd name="T27" fmla="*/ 24 h 114"/>
                  <a:gd name="T28" fmla="*/ 9 w 25"/>
                  <a:gd name="T29" fmla="*/ 25 h 114"/>
                  <a:gd name="T30" fmla="*/ 7 w 25"/>
                  <a:gd name="T31" fmla="*/ 15 h 114"/>
                  <a:gd name="T32" fmla="*/ 8 w 25"/>
                  <a:gd name="T33" fmla="*/ 13 h 114"/>
                  <a:gd name="T34" fmla="*/ 3 w 25"/>
                  <a:gd name="T35" fmla="*/ 14 h 114"/>
                  <a:gd name="T36" fmla="*/ 4 w 25"/>
                  <a:gd name="T37" fmla="*/ 10 h 114"/>
                  <a:gd name="T38" fmla="*/ 7 w 25"/>
                  <a:gd name="T39" fmla="*/ 11 h 114"/>
                  <a:gd name="T40" fmla="*/ 6 w 25"/>
                  <a:gd name="T41" fmla="*/ 9 h 114"/>
                  <a:gd name="T42" fmla="*/ 8 w 25"/>
                  <a:gd name="T43" fmla="*/ 8 h 114"/>
                  <a:gd name="T44" fmla="*/ 4 w 25"/>
                  <a:gd name="T45" fmla="*/ 3 h 114"/>
                  <a:gd name="T46" fmla="*/ 5 w 25"/>
                  <a:gd name="T47" fmla="*/ 2 h 114"/>
                  <a:gd name="T48" fmla="*/ 0 w 25"/>
                  <a:gd name="T49" fmla="*/ 3 h 114"/>
                  <a:gd name="T50" fmla="*/ 2 w 25"/>
                  <a:gd name="T51" fmla="*/ 16 h 114"/>
                  <a:gd name="T52" fmla="*/ 4 w 25"/>
                  <a:gd name="T53" fmla="*/ 21 h 114"/>
                  <a:gd name="T54" fmla="*/ 2 w 25"/>
                  <a:gd name="T55" fmla="*/ 21 h 114"/>
                  <a:gd name="T56" fmla="*/ 4 w 25"/>
                  <a:gd name="T57" fmla="*/ 21 h 114"/>
                  <a:gd name="T58" fmla="*/ 2 w 25"/>
                  <a:gd name="T59" fmla="*/ 23 h 114"/>
                  <a:gd name="T60" fmla="*/ 4 w 25"/>
                  <a:gd name="T61" fmla="*/ 24 h 114"/>
                  <a:gd name="T62" fmla="*/ 1 w 25"/>
                  <a:gd name="T63" fmla="*/ 25 h 114"/>
                  <a:gd name="T64" fmla="*/ 3 w 25"/>
                  <a:gd name="T65" fmla="*/ 47 h 114"/>
                  <a:gd name="T66" fmla="*/ 5 w 25"/>
                  <a:gd name="T67" fmla="*/ 46 h 114"/>
                  <a:gd name="T68" fmla="*/ 6 w 25"/>
                  <a:gd name="T69" fmla="*/ 55 h 114"/>
                  <a:gd name="T70" fmla="*/ 7 w 25"/>
                  <a:gd name="T71" fmla="*/ 56 h 114"/>
                  <a:gd name="T72" fmla="*/ 3 w 25"/>
                  <a:gd name="T73" fmla="*/ 56 h 114"/>
                  <a:gd name="T74" fmla="*/ 3 w 25"/>
                  <a:gd name="T75" fmla="*/ 58 h 114"/>
                  <a:gd name="T76" fmla="*/ 4 w 25"/>
                  <a:gd name="T77" fmla="*/ 57 h 114"/>
                  <a:gd name="T78" fmla="*/ 3 w 25"/>
                  <a:gd name="T79" fmla="*/ 60 h 114"/>
                  <a:gd name="T80" fmla="*/ 9 w 25"/>
                  <a:gd name="T81" fmla="*/ 57 h 114"/>
                  <a:gd name="T82" fmla="*/ 11 w 25"/>
                  <a:gd name="T83" fmla="*/ 51 h 114"/>
                  <a:gd name="T84" fmla="*/ 8 w 25"/>
                  <a:gd name="T85" fmla="*/ 51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 h="114">
                    <a:moveTo>
                      <a:pt x="15" y="93"/>
                    </a:moveTo>
                    <a:cubicBezTo>
                      <a:pt x="15" y="91"/>
                      <a:pt x="12" y="89"/>
                      <a:pt x="14" y="87"/>
                    </a:cubicBezTo>
                    <a:cubicBezTo>
                      <a:pt x="16" y="87"/>
                      <a:pt x="17" y="89"/>
                      <a:pt x="17" y="90"/>
                    </a:cubicBezTo>
                    <a:cubicBezTo>
                      <a:pt x="22" y="89"/>
                      <a:pt x="16" y="88"/>
                      <a:pt x="19" y="85"/>
                    </a:cubicBezTo>
                    <a:cubicBezTo>
                      <a:pt x="19" y="86"/>
                      <a:pt x="18" y="86"/>
                      <a:pt x="17" y="86"/>
                    </a:cubicBezTo>
                    <a:cubicBezTo>
                      <a:pt x="17" y="80"/>
                      <a:pt x="12" y="83"/>
                      <a:pt x="15" y="76"/>
                    </a:cubicBezTo>
                    <a:cubicBezTo>
                      <a:pt x="13" y="75"/>
                      <a:pt x="13" y="74"/>
                      <a:pt x="10" y="74"/>
                    </a:cubicBezTo>
                    <a:cubicBezTo>
                      <a:pt x="14" y="70"/>
                      <a:pt x="14" y="72"/>
                      <a:pt x="18" y="67"/>
                    </a:cubicBezTo>
                    <a:cubicBezTo>
                      <a:pt x="16" y="67"/>
                      <a:pt x="11" y="69"/>
                      <a:pt x="7" y="69"/>
                    </a:cubicBezTo>
                    <a:cubicBezTo>
                      <a:pt x="13" y="62"/>
                      <a:pt x="5" y="62"/>
                      <a:pt x="10" y="57"/>
                    </a:cubicBezTo>
                    <a:cubicBezTo>
                      <a:pt x="10" y="58"/>
                      <a:pt x="11" y="58"/>
                      <a:pt x="11" y="59"/>
                    </a:cubicBezTo>
                    <a:cubicBezTo>
                      <a:pt x="17" y="59"/>
                      <a:pt x="10" y="56"/>
                      <a:pt x="11" y="53"/>
                    </a:cubicBezTo>
                    <a:cubicBezTo>
                      <a:pt x="16" y="53"/>
                      <a:pt x="16" y="53"/>
                      <a:pt x="16" y="53"/>
                    </a:cubicBezTo>
                    <a:cubicBezTo>
                      <a:pt x="15" y="51"/>
                      <a:pt x="12" y="47"/>
                      <a:pt x="15" y="44"/>
                    </a:cubicBezTo>
                    <a:cubicBezTo>
                      <a:pt x="18" y="45"/>
                      <a:pt x="18" y="45"/>
                      <a:pt x="18" y="45"/>
                    </a:cubicBezTo>
                    <a:cubicBezTo>
                      <a:pt x="14" y="39"/>
                      <a:pt x="16" y="32"/>
                      <a:pt x="13" y="27"/>
                    </a:cubicBezTo>
                    <a:cubicBezTo>
                      <a:pt x="17" y="25"/>
                      <a:pt x="17" y="25"/>
                      <a:pt x="17" y="25"/>
                    </a:cubicBezTo>
                    <a:cubicBezTo>
                      <a:pt x="12" y="18"/>
                      <a:pt x="15" y="31"/>
                      <a:pt x="7" y="26"/>
                    </a:cubicBezTo>
                    <a:cubicBezTo>
                      <a:pt x="17" y="26"/>
                      <a:pt x="4" y="23"/>
                      <a:pt x="8" y="19"/>
                    </a:cubicBezTo>
                    <a:cubicBezTo>
                      <a:pt x="11" y="17"/>
                      <a:pt x="10" y="23"/>
                      <a:pt x="14" y="21"/>
                    </a:cubicBezTo>
                    <a:cubicBezTo>
                      <a:pt x="9" y="20"/>
                      <a:pt x="12" y="19"/>
                      <a:pt x="11" y="17"/>
                    </a:cubicBezTo>
                    <a:cubicBezTo>
                      <a:pt x="16" y="17"/>
                      <a:pt x="12" y="12"/>
                      <a:pt x="17" y="14"/>
                    </a:cubicBezTo>
                    <a:cubicBezTo>
                      <a:pt x="8" y="6"/>
                      <a:pt x="8" y="6"/>
                      <a:pt x="8" y="6"/>
                    </a:cubicBezTo>
                    <a:cubicBezTo>
                      <a:pt x="11" y="5"/>
                      <a:pt x="10" y="3"/>
                      <a:pt x="10" y="2"/>
                    </a:cubicBezTo>
                    <a:cubicBezTo>
                      <a:pt x="10" y="6"/>
                      <a:pt x="3" y="0"/>
                      <a:pt x="0" y="5"/>
                    </a:cubicBezTo>
                    <a:cubicBezTo>
                      <a:pt x="3" y="11"/>
                      <a:pt x="5" y="22"/>
                      <a:pt x="2" y="30"/>
                    </a:cubicBezTo>
                    <a:cubicBezTo>
                      <a:pt x="9" y="31"/>
                      <a:pt x="2" y="35"/>
                      <a:pt x="8" y="37"/>
                    </a:cubicBezTo>
                    <a:cubicBezTo>
                      <a:pt x="2" y="38"/>
                      <a:pt x="2" y="38"/>
                      <a:pt x="2" y="38"/>
                    </a:cubicBezTo>
                    <a:cubicBezTo>
                      <a:pt x="3" y="43"/>
                      <a:pt x="5" y="36"/>
                      <a:pt x="8" y="38"/>
                    </a:cubicBezTo>
                    <a:cubicBezTo>
                      <a:pt x="9" y="40"/>
                      <a:pt x="5" y="42"/>
                      <a:pt x="2" y="42"/>
                    </a:cubicBezTo>
                    <a:cubicBezTo>
                      <a:pt x="2" y="45"/>
                      <a:pt x="4" y="42"/>
                      <a:pt x="8" y="44"/>
                    </a:cubicBezTo>
                    <a:cubicBezTo>
                      <a:pt x="1" y="47"/>
                      <a:pt x="1" y="47"/>
                      <a:pt x="1" y="47"/>
                    </a:cubicBezTo>
                    <a:cubicBezTo>
                      <a:pt x="3" y="58"/>
                      <a:pt x="8" y="73"/>
                      <a:pt x="5" y="87"/>
                    </a:cubicBezTo>
                    <a:cubicBezTo>
                      <a:pt x="9" y="85"/>
                      <a:pt x="9" y="85"/>
                      <a:pt x="9" y="85"/>
                    </a:cubicBezTo>
                    <a:cubicBezTo>
                      <a:pt x="7" y="92"/>
                      <a:pt x="20" y="95"/>
                      <a:pt x="11" y="101"/>
                    </a:cubicBezTo>
                    <a:cubicBezTo>
                      <a:pt x="14" y="102"/>
                      <a:pt x="14" y="102"/>
                      <a:pt x="14" y="102"/>
                    </a:cubicBezTo>
                    <a:cubicBezTo>
                      <a:pt x="12" y="101"/>
                      <a:pt x="8" y="104"/>
                      <a:pt x="5" y="102"/>
                    </a:cubicBezTo>
                    <a:cubicBezTo>
                      <a:pt x="6" y="104"/>
                      <a:pt x="5" y="106"/>
                      <a:pt x="6" y="107"/>
                    </a:cubicBezTo>
                    <a:cubicBezTo>
                      <a:pt x="8" y="104"/>
                      <a:pt x="8" y="104"/>
                      <a:pt x="8" y="104"/>
                    </a:cubicBezTo>
                    <a:cubicBezTo>
                      <a:pt x="12" y="106"/>
                      <a:pt x="10" y="109"/>
                      <a:pt x="7" y="109"/>
                    </a:cubicBezTo>
                    <a:cubicBezTo>
                      <a:pt x="11" y="114"/>
                      <a:pt x="14" y="106"/>
                      <a:pt x="18" y="105"/>
                    </a:cubicBezTo>
                    <a:cubicBezTo>
                      <a:pt x="9" y="99"/>
                      <a:pt x="25" y="99"/>
                      <a:pt x="22" y="93"/>
                    </a:cubicBezTo>
                    <a:cubicBezTo>
                      <a:pt x="19" y="89"/>
                      <a:pt x="18" y="93"/>
                      <a:pt x="15" y="9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58" name="Freeform 1055">
                <a:extLst>
                  <a:ext uri="{FF2B5EF4-FFF2-40B4-BE49-F238E27FC236}">
                    <a16:creationId xmlns:a16="http://schemas.microsoft.com/office/drawing/2014/main" id="{393EB98E-D9B9-4604-8F00-C55F1B92FC1F}"/>
                  </a:ext>
                </a:extLst>
              </p:cNvPr>
              <p:cNvSpPr>
                <a:spLocks/>
              </p:cNvSpPr>
              <p:nvPr/>
            </p:nvSpPr>
            <p:spPr bwMode="auto">
              <a:xfrm>
                <a:off x="3989" y="2964"/>
                <a:ext cx="1" cy="1"/>
              </a:xfrm>
              <a:custGeom>
                <a:avLst/>
                <a:gdLst>
                  <a:gd name="T0" fmla="*/ 0 w 1"/>
                  <a:gd name="T1" fmla="*/ 0 h 1"/>
                  <a:gd name="T2" fmla="*/ 1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59" name="Freeform 1056">
                <a:extLst>
                  <a:ext uri="{FF2B5EF4-FFF2-40B4-BE49-F238E27FC236}">
                    <a16:creationId xmlns:a16="http://schemas.microsoft.com/office/drawing/2014/main" id="{D51C8DE6-3955-4C40-BC1B-1491859B2D9D}"/>
                  </a:ext>
                </a:extLst>
              </p:cNvPr>
              <p:cNvSpPr>
                <a:spLocks/>
              </p:cNvSpPr>
              <p:nvPr/>
            </p:nvSpPr>
            <p:spPr bwMode="auto">
              <a:xfrm>
                <a:off x="3993" y="2876"/>
                <a:ext cx="1" cy="2"/>
              </a:xfrm>
              <a:custGeom>
                <a:avLst/>
                <a:gdLst>
                  <a:gd name="T0" fmla="*/ 1 w 2"/>
                  <a:gd name="T1" fmla="*/ 1 h 3"/>
                  <a:gd name="T2" fmla="*/ 1 w 2"/>
                  <a:gd name="T3" fmla="*/ 1 h 3"/>
                  <a:gd name="T4" fmla="*/ 1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2" y="3"/>
                    </a:moveTo>
                    <a:cubicBezTo>
                      <a:pt x="1" y="1"/>
                      <a:pt x="1" y="1"/>
                      <a:pt x="1" y="1"/>
                    </a:cubicBezTo>
                    <a:cubicBezTo>
                      <a:pt x="0" y="0"/>
                      <a:pt x="1"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60" name="Freeform 1057">
                <a:extLst>
                  <a:ext uri="{FF2B5EF4-FFF2-40B4-BE49-F238E27FC236}">
                    <a16:creationId xmlns:a16="http://schemas.microsoft.com/office/drawing/2014/main" id="{05B58C90-40C2-40A6-B5AB-12CCC28D52FB}"/>
                  </a:ext>
                </a:extLst>
              </p:cNvPr>
              <p:cNvSpPr>
                <a:spLocks/>
              </p:cNvSpPr>
              <p:nvPr/>
            </p:nvSpPr>
            <p:spPr bwMode="auto">
              <a:xfrm>
                <a:off x="3991" y="2971"/>
                <a:ext cx="1" cy="0"/>
              </a:xfrm>
              <a:custGeom>
                <a:avLst/>
                <a:gdLst>
                  <a:gd name="T0" fmla="*/ 0 w 1"/>
                  <a:gd name="T1" fmla="*/ 1 w 1"/>
                  <a:gd name="T2" fmla="*/ 0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61" name="Freeform 1058">
                <a:extLst>
                  <a:ext uri="{FF2B5EF4-FFF2-40B4-BE49-F238E27FC236}">
                    <a16:creationId xmlns:a16="http://schemas.microsoft.com/office/drawing/2014/main" id="{59AF6A21-94AC-428B-8D0D-B373C3A7FF8F}"/>
                  </a:ext>
                </a:extLst>
              </p:cNvPr>
              <p:cNvSpPr>
                <a:spLocks/>
              </p:cNvSpPr>
              <p:nvPr/>
            </p:nvSpPr>
            <p:spPr bwMode="auto">
              <a:xfrm>
                <a:off x="4000" y="2972"/>
                <a:ext cx="1" cy="1"/>
              </a:xfrm>
              <a:custGeom>
                <a:avLst/>
                <a:gdLst>
                  <a:gd name="T0" fmla="*/ 0 w 1"/>
                  <a:gd name="T1" fmla="*/ 1 h 1"/>
                  <a:gd name="T2" fmla="*/ 1 w 1"/>
                  <a:gd name="T3" fmla="*/ 0 h 1"/>
                  <a:gd name="T4" fmla="*/ 0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62" name="Freeform 1059">
                <a:extLst>
                  <a:ext uri="{FF2B5EF4-FFF2-40B4-BE49-F238E27FC236}">
                    <a16:creationId xmlns:a16="http://schemas.microsoft.com/office/drawing/2014/main" id="{BC6CCB4F-BFC6-45DB-A5B1-D00277CA717F}"/>
                  </a:ext>
                </a:extLst>
              </p:cNvPr>
              <p:cNvSpPr>
                <a:spLocks/>
              </p:cNvSpPr>
              <p:nvPr/>
            </p:nvSpPr>
            <p:spPr bwMode="auto">
              <a:xfrm>
                <a:off x="3997" y="2863"/>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63" name="Freeform 1060">
                <a:extLst>
                  <a:ext uri="{FF2B5EF4-FFF2-40B4-BE49-F238E27FC236}">
                    <a16:creationId xmlns:a16="http://schemas.microsoft.com/office/drawing/2014/main" id="{D1F98FF8-A80E-47D8-98BE-027B35ED9F35}"/>
                  </a:ext>
                </a:extLst>
              </p:cNvPr>
              <p:cNvSpPr>
                <a:spLocks/>
              </p:cNvSpPr>
              <p:nvPr/>
            </p:nvSpPr>
            <p:spPr bwMode="auto">
              <a:xfrm>
                <a:off x="4000" y="282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64" name="Freeform 1061">
                <a:extLst>
                  <a:ext uri="{FF2B5EF4-FFF2-40B4-BE49-F238E27FC236}">
                    <a16:creationId xmlns:a16="http://schemas.microsoft.com/office/drawing/2014/main" id="{40AC8333-F926-48E7-A185-DDD28F5717BF}"/>
                  </a:ext>
                </a:extLst>
              </p:cNvPr>
              <p:cNvSpPr>
                <a:spLocks/>
              </p:cNvSpPr>
              <p:nvPr/>
            </p:nvSpPr>
            <p:spPr bwMode="auto">
              <a:xfrm>
                <a:off x="3975" y="2709"/>
                <a:ext cx="28" cy="166"/>
              </a:xfrm>
              <a:custGeom>
                <a:avLst/>
                <a:gdLst>
                  <a:gd name="T0" fmla="*/ 8 w 33"/>
                  <a:gd name="T1" fmla="*/ 3 h 193"/>
                  <a:gd name="T2" fmla="*/ 5 w 33"/>
                  <a:gd name="T3" fmla="*/ 3 h 193"/>
                  <a:gd name="T4" fmla="*/ 3 w 33"/>
                  <a:gd name="T5" fmla="*/ 6 h 193"/>
                  <a:gd name="T6" fmla="*/ 6 w 33"/>
                  <a:gd name="T7" fmla="*/ 11 h 193"/>
                  <a:gd name="T8" fmla="*/ 6 w 33"/>
                  <a:gd name="T9" fmla="*/ 23 h 193"/>
                  <a:gd name="T10" fmla="*/ 5 w 33"/>
                  <a:gd name="T11" fmla="*/ 30 h 193"/>
                  <a:gd name="T12" fmla="*/ 8 w 33"/>
                  <a:gd name="T13" fmla="*/ 41 h 193"/>
                  <a:gd name="T14" fmla="*/ 7 w 33"/>
                  <a:gd name="T15" fmla="*/ 43 h 193"/>
                  <a:gd name="T16" fmla="*/ 6 w 33"/>
                  <a:gd name="T17" fmla="*/ 49 h 193"/>
                  <a:gd name="T18" fmla="*/ 12 w 33"/>
                  <a:gd name="T19" fmla="*/ 52 h 193"/>
                  <a:gd name="T20" fmla="*/ 12 w 33"/>
                  <a:gd name="T21" fmla="*/ 57 h 193"/>
                  <a:gd name="T22" fmla="*/ 9 w 33"/>
                  <a:gd name="T23" fmla="*/ 61 h 193"/>
                  <a:gd name="T24" fmla="*/ 10 w 33"/>
                  <a:gd name="T25" fmla="*/ 68 h 193"/>
                  <a:gd name="T26" fmla="*/ 8 w 33"/>
                  <a:gd name="T27" fmla="*/ 75 h 193"/>
                  <a:gd name="T28" fmla="*/ 10 w 33"/>
                  <a:gd name="T29" fmla="*/ 81 h 193"/>
                  <a:gd name="T30" fmla="*/ 12 w 33"/>
                  <a:gd name="T31" fmla="*/ 85 h 193"/>
                  <a:gd name="T32" fmla="*/ 10 w 33"/>
                  <a:gd name="T33" fmla="*/ 87 h 193"/>
                  <a:gd name="T34" fmla="*/ 10 w 33"/>
                  <a:gd name="T35" fmla="*/ 91 h 193"/>
                  <a:gd name="T36" fmla="*/ 10 w 33"/>
                  <a:gd name="T37" fmla="*/ 105 h 193"/>
                  <a:gd name="T38" fmla="*/ 11 w 33"/>
                  <a:gd name="T39" fmla="*/ 98 h 193"/>
                  <a:gd name="T40" fmla="*/ 8 w 33"/>
                  <a:gd name="T41" fmla="*/ 96 h 193"/>
                  <a:gd name="T42" fmla="*/ 15 w 33"/>
                  <a:gd name="T43" fmla="*/ 95 h 193"/>
                  <a:gd name="T44" fmla="*/ 15 w 33"/>
                  <a:gd name="T45" fmla="*/ 93 h 193"/>
                  <a:gd name="T46" fmla="*/ 15 w 33"/>
                  <a:gd name="T47" fmla="*/ 88 h 193"/>
                  <a:gd name="T48" fmla="*/ 16 w 33"/>
                  <a:gd name="T49" fmla="*/ 84 h 193"/>
                  <a:gd name="T50" fmla="*/ 16 w 33"/>
                  <a:gd name="T51" fmla="*/ 77 h 193"/>
                  <a:gd name="T52" fmla="*/ 14 w 33"/>
                  <a:gd name="T53" fmla="*/ 71 h 193"/>
                  <a:gd name="T54" fmla="*/ 15 w 33"/>
                  <a:gd name="T55" fmla="*/ 71 h 193"/>
                  <a:gd name="T56" fmla="*/ 15 w 33"/>
                  <a:gd name="T57" fmla="*/ 69 h 193"/>
                  <a:gd name="T58" fmla="*/ 14 w 33"/>
                  <a:gd name="T59" fmla="*/ 65 h 193"/>
                  <a:gd name="T60" fmla="*/ 13 w 33"/>
                  <a:gd name="T61" fmla="*/ 61 h 193"/>
                  <a:gd name="T62" fmla="*/ 15 w 33"/>
                  <a:gd name="T63" fmla="*/ 58 h 193"/>
                  <a:gd name="T64" fmla="*/ 15 w 33"/>
                  <a:gd name="T65" fmla="*/ 52 h 193"/>
                  <a:gd name="T66" fmla="*/ 13 w 33"/>
                  <a:gd name="T67" fmla="*/ 50 h 193"/>
                  <a:gd name="T68" fmla="*/ 12 w 33"/>
                  <a:gd name="T69" fmla="*/ 43 h 193"/>
                  <a:gd name="T70" fmla="*/ 10 w 33"/>
                  <a:gd name="T71" fmla="*/ 34 h 193"/>
                  <a:gd name="T72" fmla="*/ 11 w 33"/>
                  <a:gd name="T73" fmla="*/ 30 h 193"/>
                  <a:gd name="T74" fmla="*/ 10 w 33"/>
                  <a:gd name="T75" fmla="*/ 20 h 193"/>
                  <a:gd name="T76" fmla="*/ 7 w 33"/>
                  <a:gd name="T77" fmla="*/ 24 h 193"/>
                  <a:gd name="T78" fmla="*/ 12 w 33"/>
                  <a:gd name="T79" fmla="*/ 19 h 1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 h="193">
                    <a:moveTo>
                      <a:pt x="23" y="16"/>
                    </a:moveTo>
                    <a:cubicBezTo>
                      <a:pt x="22" y="13"/>
                      <a:pt x="20" y="9"/>
                      <a:pt x="17" y="7"/>
                    </a:cubicBezTo>
                    <a:cubicBezTo>
                      <a:pt x="19" y="7"/>
                      <a:pt x="19" y="7"/>
                      <a:pt x="19" y="7"/>
                    </a:cubicBezTo>
                    <a:cubicBezTo>
                      <a:pt x="18" y="5"/>
                      <a:pt x="14" y="0"/>
                      <a:pt x="10" y="3"/>
                    </a:cubicBezTo>
                    <a:cubicBezTo>
                      <a:pt x="12" y="4"/>
                      <a:pt x="12" y="4"/>
                      <a:pt x="12" y="4"/>
                    </a:cubicBezTo>
                    <a:cubicBezTo>
                      <a:pt x="15" y="8"/>
                      <a:pt x="8" y="7"/>
                      <a:pt x="7" y="10"/>
                    </a:cubicBezTo>
                    <a:cubicBezTo>
                      <a:pt x="8" y="14"/>
                      <a:pt x="17" y="16"/>
                      <a:pt x="14" y="19"/>
                    </a:cubicBezTo>
                    <a:cubicBezTo>
                      <a:pt x="15" y="21"/>
                      <a:pt x="12" y="21"/>
                      <a:pt x="11" y="20"/>
                    </a:cubicBezTo>
                    <a:cubicBezTo>
                      <a:pt x="10" y="24"/>
                      <a:pt x="17" y="25"/>
                      <a:pt x="18" y="27"/>
                    </a:cubicBezTo>
                    <a:cubicBezTo>
                      <a:pt x="0" y="28"/>
                      <a:pt x="23" y="37"/>
                      <a:pt x="11" y="42"/>
                    </a:cubicBezTo>
                    <a:cubicBezTo>
                      <a:pt x="13" y="45"/>
                      <a:pt x="11" y="49"/>
                      <a:pt x="15" y="53"/>
                    </a:cubicBezTo>
                    <a:cubicBezTo>
                      <a:pt x="10" y="51"/>
                      <a:pt x="14" y="57"/>
                      <a:pt x="9" y="56"/>
                    </a:cubicBezTo>
                    <a:cubicBezTo>
                      <a:pt x="20" y="57"/>
                      <a:pt x="5" y="68"/>
                      <a:pt x="18" y="68"/>
                    </a:cubicBezTo>
                    <a:cubicBezTo>
                      <a:pt x="14" y="74"/>
                      <a:pt x="19" y="68"/>
                      <a:pt x="16" y="75"/>
                    </a:cubicBezTo>
                    <a:cubicBezTo>
                      <a:pt x="14" y="75"/>
                      <a:pt x="14" y="74"/>
                      <a:pt x="14" y="73"/>
                    </a:cubicBezTo>
                    <a:cubicBezTo>
                      <a:pt x="11" y="76"/>
                      <a:pt x="20" y="77"/>
                      <a:pt x="14" y="79"/>
                    </a:cubicBezTo>
                    <a:cubicBezTo>
                      <a:pt x="13" y="84"/>
                      <a:pt x="17" y="80"/>
                      <a:pt x="21" y="83"/>
                    </a:cubicBezTo>
                    <a:cubicBezTo>
                      <a:pt x="19" y="88"/>
                      <a:pt x="17" y="86"/>
                      <a:pt x="12" y="89"/>
                    </a:cubicBezTo>
                    <a:cubicBezTo>
                      <a:pt x="18" y="90"/>
                      <a:pt x="15" y="93"/>
                      <a:pt x="19" y="95"/>
                    </a:cubicBezTo>
                    <a:cubicBezTo>
                      <a:pt x="19" y="95"/>
                      <a:pt x="20" y="91"/>
                      <a:pt x="22" y="94"/>
                    </a:cubicBezTo>
                    <a:cubicBezTo>
                      <a:pt x="21" y="100"/>
                      <a:pt x="26" y="98"/>
                      <a:pt x="28" y="104"/>
                    </a:cubicBezTo>
                    <a:cubicBezTo>
                      <a:pt x="21" y="107"/>
                      <a:pt x="28" y="98"/>
                      <a:pt x="23" y="103"/>
                    </a:cubicBezTo>
                    <a:cubicBezTo>
                      <a:pt x="19" y="100"/>
                      <a:pt x="20" y="97"/>
                      <a:pt x="15" y="95"/>
                    </a:cubicBezTo>
                    <a:cubicBezTo>
                      <a:pt x="14" y="100"/>
                      <a:pt x="16" y="106"/>
                      <a:pt x="18" y="111"/>
                    </a:cubicBezTo>
                    <a:cubicBezTo>
                      <a:pt x="18" y="114"/>
                      <a:pt x="15" y="109"/>
                      <a:pt x="15" y="112"/>
                    </a:cubicBezTo>
                    <a:cubicBezTo>
                      <a:pt x="12" y="117"/>
                      <a:pt x="22" y="120"/>
                      <a:pt x="19" y="124"/>
                    </a:cubicBezTo>
                    <a:cubicBezTo>
                      <a:pt x="15" y="123"/>
                      <a:pt x="15" y="123"/>
                      <a:pt x="15" y="123"/>
                    </a:cubicBezTo>
                    <a:cubicBezTo>
                      <a:pt x="20" y="125"/>
                      <a:pt x="14" y="132"/>
                      <a:pt x="17" y="137"/>
                    </a:cubicBezTo>
                    <a:cubicBezTo>
                      <a:pt x="19" y="136"/>
                      <a:pt x="20" y="136"/>
                      <a:pt x="21" y="136"/>
                    </a:cubicBezTo>
                    <a:cubicBezTo>
                      <a:pt x="12" y="136"/>
                      <a:pt x="26" y="143"/>
                      <a:pt x="19" y="148"/>
                    </a:cubicBezTo>
                    <a:cubicBezTo>
                      <a:pt x="25" y="147"/>
                      <a:pt x="28" y="152"/>
                      <a:pt x="29" y="155"/>
                    </a:cubicBezTo>
                    <a:cubicBezTo>
                      <a:pt x="27" y="156"/>
                      <a:pt x="25" y="156"/>
                      <a:pt x="23" y="156"/>
                    </a:cubicBezTo>
                    <a:cubicBezTo>
                      <a:pt x="27" y="151"/>
                      <a:pt x="17" y="151"/>
                      <a:pt x="15" y="147"/>
                    </a:cubicBezTo>
                    <a:cubicBezTo>
                      <a:pt x="18" y="150"/>
                      <a:pt x="15" y="156"/>
                      <a:pt x="19" y="158"/>
                    </a:cubicBezTo>
                    <a:cubicBezTo>
                      <a:pt x="14" y="157"/>
                      <a:pt x="14" y="157"/>
                      <a:pt x="14" y="157"/>
                    </a:cubicBezTo>
                    <a:cubicBezTo>
                      <a:pt x="14" y="162"/>
                      <a:pt x="24" y="161"/>
                      <a:pt x="20" y="166"/>
                    </a:cubicBezTo>
                    <a:cubicBezTo>
                      <a:pt x="17" y="165"/>
                      <a:pt x="17" y="165"/>
                      <a:pt x="17" y="165"/>
                    </a:cubicBezTo>
                    <a:cubicBezTo>
                      <a:pt x="17" y="174"/>
                      <a:pt x="12" y="185"/>
                      <a:pt x="19" y="192"/>
                    </a:cubicBezTo>
                    <a:cubicBezTo>
                      <a:pt x="22" y="193"/>
                      <a:pt x="28" y="189"/>
                      <a:pt x="30" y="189"/>
                    </a:cubicBezTo>
                    <a:cubicBezTo>
                      <a:pt x="28" y="185"/>
                      <a:pt x="23" y="182"/>
                      <a:pt x="21" y="179"/>
                    </a:cubicBezTo>
                    <a:cubicBezTo>
                      <a:pt x="26" y="179"/>
                      <a:pt x="26" y="179"/>
                      <a:pt x="26" y="179"/>
                    </a:cubicBezTo>
                    <a:cubicBezTo>
                      <a:pt x="22" y="178"/>
                      <a:pt x="20" y="174"/>
                      <a:pt x="17" y="176"/>
                    </a:cubicBezTo>
                    <a:cubicBezTo>
                      <a:pt x="15" y="174"/>
                      <a:pt x="22" y="174"/>
                      <a:pt x="19" y="171"/>
                    </a:cubicBezTo>
                    <a:cubicBezTo>
                      <a:pt x="24" y="171"/>
                      <a:pt x="25" y="173"/>
                      <a:pt x="29" y="173"/>
                    </a:cubicBezTo>
                    <a:cubicBezTo>
                      <a:pt x="27" y="171"/>
                      <a:pt x="27" y="171"/>
                      <a:pt x="27" y="171"/>
                    </a:cubicBezTo>
                    <a:cubicBezTo>
                      <a:pt x="29" y="171"/>
                      <a:pt x="28" y="169"/>
                      <a:pt x="30" y="170"/>
                    </a:cubicBezTo>
                    <a:cubicBezTo>
                      <a:pt x="24" y="165"/>
                      <a:pt x="33" y="163"/>
                      <a:pt x="30" y="158"/>
                    </a:cubicBezTo>
                    <a:cubicBezTo>
                      <a:pt x="29" y="160"/>
                      <a:pt x="29" y="160"/>
                      <a:pt x="29" y="160"/>
                    </a:cubicBezTo>
                    <a:cubicBezTo>
                      <a:pt x="26" y="160"/>
                      <a:pt x="26" y="159"/>
                      <a:pt x="25" y="158"/>
                    </a:cubicBezTo>
                    <a:cubicBezTo>
                      <a:pt x="30" y="156"/>
                      <a:pt x="29" y="155"/>
                      <a:pt x="31" y="153"/>
                    </a:cubicBezTo>
                    <a:cubicBezTo>
                      <a:pt x="28" y="150"/>
                      <a:pt x="23" y="149"/>
                      <a:pt x="23" y="146"/>
                    </a:cubicBezTo>
                    <a:cubicBezTo>
                      <a:pt x="29" y="147"/>
                      <a:pt x="26" y="141"/>
                      <a:pt x="31" y="140"/>
                    </a:cubicBezTo>
                    <a:cubicBezTo>
                      <a:pt x="25" y="140"/>
                      <a:pt x="29" y="134"/>
                      <a:pt x="26" y="134"/>
                    </a:cubicBezTo>
                    <a:cubicBezTo>
                      <a:pt x="24" y="132"/>
                      <a:pt x="25" y="130"/>
                      <a:pt x="28" y="130"/>
                    </a:cubicBezTo>
                    <a:cubicBezTo>
                      <a:pt x="29" y="131"/>
                      <a:pt x="29" y="131"/>
                      <a:pt x="29" y="131"/>
                    </a:cubicBezTo>
                    <a:cubicBezTo>
                      <a:pt x="29" y="129"/>
                      <a:pt x="29" y="129"/>
                      <a:pt x="29" y="129"/>
                    </a:cubicBezTo>
                    <a:cubicBezTo>
                      <a:pt x="30" y="130"/>
                      <a:pt x="30" y="130"/>
                      <a:pt x="30" y="130"/>
                    </a:cubicBezTo>
                    <a:cubicBezTo>
                      <a:pt x="30" y="128"/>
                      <a:pt x="26" y="128"/>
                      <a:pt x="29" y="126"/>
                    </a:cubicBezTo>
                    <a:cubicBezTo>
                      <a:pt x="31" y="126"/>
                      <a:pt x="31" y="127"/>
                      <a:pt x="31" y="128"/>
                    </a:cubicBezTo>
                    <a:cubicBezTo>
                      <a:pt x="32" y="124"/>
                      <a:pt x="23" y="121"/>
                      <a:pt x="28" y="118"/>
                    </a:cubicBezTo>
                    <a:cubicBezTo>
                      <a:pt x="25" y="117"/>
                      <a:pt x="25" y="113"/>
                      <a:pt x="19" y="114"/>
                    </a:cubicBezTo>
                    <a:cubicBezTo>
                      <a:pt x="21" y="113"/>
                      <a:pt x="26" y="113"/>
                      <a:pt x="25" y="110"/>
                    </a:cubicBezTo>
                    <a:cubicBezTo>
                      <a:pt x="20" y="108"/>
                      <a:pt x="27" y="106"/>
                      <a:pt x="23" y="103"/>
                    </a:cubicBezTo>
                    <a:cubicBezTo>
                      <a:pt x="29" y="107"/>
                      <a:pt x="25" y="103"/>
                      <a:pt x="30" y="106"/>
                    </a:cubicBezTo>
                    <a:cubicBezTo>
                      <a:pt x="32" y="104"/>
                      <a:pt x="25" y="101"/>
                      <a:pt x="26" y="97"/>
                    </a:cubicBezTo>
                    <a:cubicBezTo>
                      <a:pt x="30" y="96"/>
                      <a:pt x="30" y="96"/>
                      <a:pt x="30" y="96"/>
                    </a:cubicBezTo>
                    <a:cubicBezTo>
                      <a:pt x="28" y="95"/>
                      <a:pt x="24" y="93"/>
                      <a:pt x="28" y="91"/>
                    </a:cubicBezTo>
                    <a:cubicBezTo>
                      <a:pt x="25" y="92"/>
                      <a:pt x="25" y="92"/>
                      <a:pt x="25" y="92"/>
                    </a:cubicBezTo>
                    <a:cubicBezTo>
                      <a:pt x="27" y="89"/>
                      <a:pt x="25" y="85"/>
                      <a:pt x="29" y="82"/>
                    </a:cubicBezTo>
                    <a:cubicBezTo>
                      <a:pt x="22" y="79"/>
                      <a:pt x="22" y="79"/>
                      <a:pt x="22" y="79"/>
                    </a:cubicBezTo>
                    <a:cubicBezTo>
                      <a:pt x="30" y="74"/>
                      <a:pt x="23" y="68"/>
                      <a:pt x="17" y="65"/>
                    </a:cubicBezTo>
                    <a:cubicBezTo>
                      <a:pt x="17" y="63"/>
                      <a:pt x="19" y="61"/>
                      <a:pt x="20" y="61"/>
                    </a:cubicBezTo>
                    <a:cubicBezTo>
                      <a:pt x="22" y="63"/>
                      <a:pt x="22" y="63"/>
                      <a:pt x="22" y="63"/>
                    </a:cubicBezTo>
                    <a:cubicBezTo>
                      <a:pt x="23" y="60"/>
                      <a:pt x="26" y="57"/>
                      <a:pt x="21" y="56"/>
                    </a:cubicBezTo>
                    <a:cubicBezTo>
                      <a:pt x="19" y="53"/>
                      <a:pt x="25" y="54"/>
                      <a:pt x="26" y="52"/>
                    </a:cubicBezTo>
                    <a:cubicBezTo>
                      <a:pt x="18" y="47"/>
                      <a:pt x="31" y="37"/>
                      <a:pt x="19" y="36"/>
                    </a:cubicBezTo>
                    <a:cubicBezTo>
                      <a:pt x="19" y="38"/>
                      <a:pt x="17" y="42"/>
                      <a:pt x="17" y="46"/>
                    </a:cubicBezTo>
                    <a:cubicBezTo>
                      <a:pt x="16" y="45"/>
                      <a:pt x="14" y="46"/>
                      <a:pt x="13" y="44"/>
                    </a:cubicBezTo>
                    <a:cubicBezTo>
                      <a:pt x="13" y="40"/>
                      <a:pt x="17" y="38"/>
                      <a:pt x="15" y="34"/>
                    </a:cubicBezTo>
                    <a:cubicBezTo>
                      <a:pt x="23" y="35"/>
                      <a:pt x="23" y="35"/>
                      <a:pt x="23" y="35"/>
                    </a:cubicBezTo>
                    <a:cubicBezTo>
                      <a:pt x="30" y="28"/>
                      <a:pt x="12" y="22"/>
                      <a:pt x="23"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65" name="Freeform 1062">
                <a:extLst>
                  <a:ext uri="{FF2B5EF4-FFF2-40B4-BE49-F238E27FC236}">
                    <a16:creationId xmlns:a16="http://schemas.microsoft.com/office/drawing/2014/main" id="{FBFA5853-70E6-41FF-B25D-1CF44AFA32EA}"/>
                  </a:ext>
                </a:extLst>
              </p:cNvPr>
              <p:cNvSpPr>
                <a:spLocks/>
              </p:cNvSpPr>
              <p:nvPr/>
            </p:nvSpPr>
            <p:spPr bwMode="auto">
              <a:xfrm>
                <a:off x="3994" y="2764"/>
                <a:ext cx="4" cy="2"/>
              </a:xfrm>
              <a:custGeom>
                <a:avLst/>
                <a:gdLst>
                  <a:gd name="T0" fmla="*/ 0 w 4"/>
                  <a:gd name="T1" fmla="*/ 1 h 3"/>
                  <a:gd name="T2" fmla="*/ 4 w 4"/>
                  <a:gd name="T3" fmla="*/ 0 h 3"/>
                  <a:gd name="T4" fmla="*/ 1 w 4"/>
                  <a:gd name="T5" fmla="*/ 0 h 3"/>
                  <a:gd name="T6" fmla="*/ 0 w 4"/>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0" y="3"/>
                    </a:moveTo>
                    <a:cubicBezTo>
                      <a:pt x="4" y="0"/>
                      <a:pt x="4" y="0"/>
                      <a:pt x="4" y="0"/>
                    </a:cubicBezTo>
                    <a:cubicBezTo>
                      <a:pt x="1" y="0"/>
                      <a:pt x="1" y="0"/>
                      <a:pt x="1" y="0"/>
                    </a:cubicBezTo>
                    <a:cubicBezTo>
                      <a:pt x="2" y="1"/>
                      <a:pt x="2" y="2"/>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66" name="Freeform 1063">
                <a:extLst>
                  <a:ext uri="{FF2B5EF4-FFF2-40B4-BE49-F238E27FC236}">
                    <a16:creationId xmlns:a16="http://schemas.microsoft.com/office/drawing/2014/main" id="{3D9F1717-39F7-43D1-832F-D57665AE76B9}"/>
                  </a:ext>
                </a:extLst>
              </p:cNvPr>
              <p:cNvSpPr>
                <a:spLocks/>
              </p:cNvSpPr>
              <p:nvPr/>
            </p:nvSpPr>
            <p:spPr bwMode="auto">
              <a:xfrm>
                <a:off x="3994" y="2763"/>
                <a:ext cx="1" cy="1"/>
              </a:xfrm>
              <a:custGeom>
                <a:avLst/>
                <a:gdLst>
                  <a:gd name="T0" fmla="*/ 1 w 2"/>
                  <a:gd name="T1" fmla="*/ 1 h 1"/>
                  <a:gd name="T2" fmla="*/ 0 w 2"/>
                  <a:gd name="T3" fmla="*/ 0 h 1"/>
                  <a:gd name="T4" fmla="*/ 1 w 2"/>
                  <a:gd name="T5" fmla="*/ 1 h 1"/>
                  <a:gd name="T6" fmla="*/ 1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0" y="0"/>
                      <a:pt x="0" y="0"/>
                      <a:pt x="0" y="0"/>
                    </a:cubicBezTo>
                    <a:cubicBezTo>
                      <a:pt x="0" y="0"/>
                      <a:pt x="1"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67" name="Freeform 1064">
                <a:extLst>
                  <a:ext uri="{FF2B5EF4-FFF2-40B4-BE49-F238E27FC236}">
                    <a16:creationId xmlns:a16="http://schemas.microsoft.com/office/drawing/2014/main" id="{5CD9D065-8AF1-4860-91DA-C31720E39FCD}"/>
                  </a:ext>
                </a:extLst>
              </p:cNvPr>
              <p:cNvSpPr>
                <a:spLocks/>
              </p:cNvSpPr>
              <p:nvPr/>
            </p:nvSpPr>
            <p:spPr bwMode="auto">
              <a:xfrm>
                <a:off x="3993" y="2710"/>
                <a:ext cx="1" cy="3"/>
              </a:xfrm>
              <a:custGeom>
                <a:avLst/>
                <a:gdLst>
                  <a:gd name="T0" fmla="*/ 1 w 2"/>
                  <a:gd name="T1" fmla="*/ 3 h 3"/>
                  <a:gd name="T2" fmla="*/ 1 w 2"/>
                  <a:gd name="T3" fmla="*/ 0 h 3"/>
                  <a:gd name="T4" fmla="*/ 1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1" y="3"/>
                    </a:moveTo>
                    <a:cubicBezTo>
                      <a:pt x="1" y="2"/>
                      <a:pt x="2" y="1"/>
                      <a:pt x="1" y="0"/>
                    </a:cubicBezTo>
                    <a:cubicBezTo>
                      <a:pt x="0" y="1"/>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68" name="Freeform 1065">
                <a:extLst>
                  <a:ext uri="{FF2B5EF4-FFF2-40B4-BE49-F238E27FC236}">
                    <a16:creationId xmlns:a16="http://schemas.microsoft.com/office/drawing/2014/main" id="{E0168232-3598-482F-B723-779E10760D2F}"/>
                  </a:ext>
                </a:extLst>
              </p:cNvPr>
              <p:cNvSpPr>
                <a:spLocks/>
              </p:cNvSpPr>
              <p:nvPr/>
            </p:nvSpPr>
            <p:spPr bwMode="auto">
              <a:xfrm>
                <a:off x="3990" y="2710"/>
                <a:ext cx="2" cy="1"/>
              </a:xfrm>
              <a:custGeom>
                <a:avLst/>
                <a:gdLst>
                  <a:gd name="T0" fmla="*/ 2 w 2"/>
                  <a:gd name="T1" fmla="*/ 0 h 1"/>
                  <a:gd name="T2" fmla="*/ 0 w 2"/>
                  <a:gd name="T3" fmla="*/ 1 h 1"/>
                  <a:gd name="T4" fmla="*/ 1 w 2"/>
                  <a:gd name="T5" fmla="*/ 1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0" y="1"/>
                    </a:lnTo>
                    <a:lnTo>
                      <a:pt x="1" y="1"/>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69" name="Freeform 1066">
                <a:extLst>
                  <a:ext uri="{FF2B5EF4-FFF2-40B4-BE49-F238E27FC236}">
                    <a16:creationId xmlns:a16="http://schemas.microsoft.com/office/drawing/2014/main" id="{06717869-7415-45A8-9525-970BB36FF869}"/>
                  </a:ext>
                </a:extLst>
              </p:cNvPr>
              <p:cNvSpPr>
                <a:spLocks/>
              </p:cNvSpPr>
              <p:nvPr/>
            </p:nvSpPr>
            <p:spPr bwMode="auto">
              <a:xfrm>
                <a:off x="3973" y="2622"/>
                <a:ext cx="23" cy="87"/>
              </a:xfrm>
              <a:custGeom>
                <a:avLst/>
                <a:gdLst>
                  <a:gd name="T0" fmla="*/ 8 w 27"/>
                  <a:gd name="T1" fmla="*/ 10 h 101"/>
                  <a:gd name="T2" fmla="*/ 6 w 27"/>
                  <a:gd name="T3" fmla="*/ 7 h 101"/>
                  <a:gd name="T4" fmla="*/ 7 w 27"/>
                  <a:gd name="T5" fmla="*/ 5 h 101"/>
                  <a:gd name="T6" fmla="*/ 3 w 27"/>
                  <a:gd name="T7" fmla="*/ 3 h 101"/>
                  <a:gd name="T8" fmla="*/ 6 w 27"/>
                  <a:gd name="T9" fmla="*/ 28 h 101"/>
                  <a:gd name="T10" fmla="*/ 3 w 27"/>
                  <a:gd name="T11" fmla="*/ 26 h 101"/>
                  <a:gd name="T12" fmla="*/ 7 w 27"/>
                  <a:gd name="T13" fmla="*/ 35 h 101"/>
                  <a:gd name="T14" fmla="*/ 3 w 27"/>
                  <a:gd name="T15" fmla="*/ 35 h 101"/>
                  <a:gd name="T16" fmla="*/ 5 w 27"/>
                  <a:gd name="T17" fmla="*/ 41 h 101"/>
                  <a:gd name="T18" fmla="*/ 7 w 27"/>
                  <a:gd name="T19" fmla="*/ 41 h 101"/>
                  <a:gd name="T20" fmla="*/ 6 w 27"/>
                  <a:gd name="T21" fmla="*/ 43 h 101"/>
                  <a:gd name="T22" fmla="*/ 7 w 27"/>
                  <a:gd name="T23" fmla="*/ 42 h 101"/>
                  <a:gd name="T24" fmla="*/ 7 w 27"/>
                  <a:gd name="T25" fmla="*/ 46 h 101"/>
                  <a:gd name="T26" fmla="*/ 6 w 27"/>
                  <a:gd name="T27" fmla="*/ 46 h 101"/>
                  <a:gd name="T28" fmla="*/ 7 w 27"/>
                  <a:gd name="T29" fmla="*/ 48 h 101"/>
                  <a:gd name="T30" fmla="*/ 5 w 27"/>
                  <a:gd name="T31" fmla="*/ 48 h 101"/>
                  <a:gd name="T32" fmla="*/ 8 w 27"/>
                  <a:gd name="T33" fmla="*/ 56 h 101"/>
                  <a:gd name="T34" fmla="*/ 10 w 27"/>
                  <a:gd name="T35" fmla="*/ 56 h 101"/>
                  <a:gd name="T36" fmla="*/ 9 w 27"/>
                  <a:gd name="T37" fmla="*/ 50 h 101"/>
                  <a:gd name="T38" fmla="*/ 9 w 27"/>
                  <a:gd name="T39" fmla="*/ 50 h 101"/>
                  <a:gd name="T40" fmla="*/ 8 w 27"/>
                  <a:gd name="T41" fmla="*/ 46 h 101"/>
                  <a:gd name="T42" fmla="*/ 10 w 27"/>
                  <a:gd name="T43" fmla="*/ 48 h 101"/>
                  <a:gd name="T44" fmla="*/ 12 w 27"/>
                  <a:gd name="T45" fmla="*/ 42 h 101"/>
                  <a:gd name="T46" fmla="*/ 12 w 27"/>
                  <a:gd name="T47" fmla="*/ 42 h 101"/>
                  <a:gd name="T48" fmla="*/ 12 w 27"/>
                  <a:gd name="T49" fmla="*/ 40 h 101"/>
                  <a:gd name="T50" fmla="*/ 10 w 27"/>
                  <a:gd name="T51" fmla="*/ 41 h 101"/>
                  <a:gd name="T52" fmla="*/ 7 w 27"/>
                  <a:gd name="T53" fmla="*/ 40 h 101"/>
                  <a:gd name="T54" fmla="*/ 7 w 27"/>
                  <a:gd name="T55" fmla="*/ 39 h 101"/>
                  <a:gd name="T56" fmla="*/ 9 w 27"/>
                  <a:gd name="T57" fmla="*/ 40 h 101"/>
                  <a:gd name="T58" fmla="*/ 8 w 27"/>
                  <a:gd name="T59" fmla="*/ 39 h 101"/>
                  <a:gd name="T60" fmla="*/ 12 w 27"/>
                  <a:gd name="T61" fmla="*/ 36 h 101"/>
                  <a:gd name="T62" fmla="*/ 8 w 27"/>
                  <a:gd name="T63" fmla="*/ 36 h 101"/>
                  <a:gd name="T64" fmla="*/ 8 w 27"/>
                  <a:gd name="T65" fmla="*/ 25 h 101"/>
                  <a:gd name="T66" fmla="*/ 9 w 27"/>
                  <a:gd name="T67" fmla="*/ 27 h 101"/>
                  <a:gd name="T68" fmla="*/ 8 w 27"/>
                  <a:gd name="T69" fmla="*/ 25 h 101"/>
                  <a:gd name="T70" fmla="*/ 9 w 27"/>
                  <a:gd name="T71" fmla="*/ 18 h 101"/>
                  <a:gd name="T72" fmla="*/ 7 w 27"/>
                  <a:gd name="T73" fmla="*/ 19 h 101"/>
                  <a:gd name="T74" fmla="*/ 8 w 27"/>
                  <a:gd name="T75" fmla="*/ 12 h 101"/>
                  <a:gd name="T76" fmla="*/ 8 w 27"/>
                  <a:gd name="T77" fmla="*/ 12 h 101"/>
                  <a:gd name="T78" fmla="*/ 4 w 27"/>
                  <a:gd name="T79" fmla="*/ 9 h 101"/>
                  <a:gd name="T80" fmla="*/ 8 w 27"/>
                  <a:gd name="T81" fmla="*/ 10 h 1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 h="101">
                    <a:moveTo>
                      <a:pt x="14" y="18"/>
                    </a:moveTo>
                    <a:cubicBezTo>
                      <a:pt x="10" y="13"/>
                      <a:pt x="10" y="13"/>
                      <a:pt x="10" y="13"/>
                    </a:cubicBezTo>
                    <a:cubicBezTo>
                      <a:pt x="12" y="13"/>
                      <a:pt x="9" y="7"/>
                      <a:pt x="13" y="9"/>
                    </a:cubicBezTo>
                    <a:cubicBezTo>
                      <a:pt x="8" y="6"/>
                      <a:pt x="13" y="0"/>
                      <a:pt x="5" y="3"/>
                    </a:cubicBezTo>
                    <a:cubicBezTo>
                      <a:pt x="8" y="16"/>
                      <a:pt x="3" y="35"/>
                      <a:pt x="10" y="50"/>
                    </a:cubicBezTo>
                    <a:cubicBezTo>
                      <a:pt x="7" y="48"/>
                      <a:pt x="7" y="48"/>
                      <a:pt x="7" y="48"/>
                    </a:cubicBezTo>
                    <a:cubicBezTo>
                      <a:pt x="14" y="56"/>
                      <a:pt x="0" y="59"/>
                      <a:pt x="13" y="65"/>
                    </a:cubicBezTo>
                    <a:cubicBezTo>
                      <a:pt x="7" y="65"/>
                      <a:pt x="7" y="65"/>
                      <a:pt x="7" y="65"/>
                    </a:cubicBezTo>
                    <a:cubicBezTo>
                      <a:pt x="5" y="68"/>
                      <a:pt x="16" y="72"/>
                      <a:pt x="9" y="76"/>
                    </a:cubicBezTo>
                    <a:cubicBezTo>
                      <a:pt x="12" y="75"/>
                      <a:pt x="12" y="75"/>
                      <a:pt x="12" y="75"/>
                    </a:cubicBezTo>
                    <a:cubicBezTo>
                      <a:pt x="12" y="76"/>
                      <a:pt x="11" y="77"/>
                      <a:pt x="11" y="78"/>
                    </a:cubicBezTo>
                    <a:cubicBezTo>
                      <a:pt x="12" y="77"/>
                      <a:pt x="12" y="77"/>
                      <a:pt x="12" y="77"/>
                    </a:cubicBezTo>
                    <a:cubicBezTo>
                      <a:pt x="14" y="80"/>
                      <a:pt x="14" y="82"/>
                      <a:pt x="12" y="84"/>
                    </a:cubicBezTo>
                    <a:cubicBezTo>
                      <a:pt x="10" y="84"/>
                      <a:pt x="11" y="83"/>
                      <a:pt x="11" y="82"/>
                    </a:cubicBezTo>
                    <a:cubicBezTo>
                      <a:pt x="9" y="83"/>
                      <a:pt x="13" y="85"/>
                      <a:pt x="13" y="88"/>
                    </a:cubicBezTo>
                    <a:cubicBezTo>
                      <a:pt x="11" y="89"/>
                      <a:pt x="10" y="88"/>
                      <a:pt x="9" y="87"/>
                    </a:cubicBezTo>
                    <a:cubicBezTo>
                      <a:pt x="12" y="94"/>
                      <a:pt x="5" y="96"/>
                      <a:pt x="15" y="101"/>
                    </a:cubicBezTo>
                    <a:cubicBezTo>
                      <a:pt x="17" y="101"/>
                      <a:pt x="18" y="99"/>
                      <a:pt x="19" y="101"/>
                    </a:cubicBezTo>
                    <a:cubicBezTo>
                      <a:pt x="22" y="97"/>
                      <a:pt x="18" y="94"/>
                      <a:pt x="16" y="90"/>
                    </a:cubicBezTo>
                    <a:cubicBezTo>
                      <a:pt x="16" y="91"/>
                      <a:pt x="16" y="91"/>
                      <a:pt x="16" y="91"/>
                    </a:cubicBezTo>
                    <a:cubicBezTo>
                      <a:pt x="6" y="88"/>
                      <a:pt x="18" y="89"/>
                      <a:pt x="14" y="84"/>
                    </a:cubicBezTo>
                    <a:cubicBezTo>
                      <a:pt x="18" y="85"/>
                      <a:pt x="18" y="87"/>
                      <a:pt x="20" y="88"/>
                    </a:cubicBezTo>
                    <a:cubicBezTo>
                      <a:pt x="27" y="83"/>
                      <a:pt x="14" y="80"/>
                      <a:pt x="23" y="77"/>
                    </a:cubicBezTo>
                    <a:cubicBezTo>
                      <a:pt x="23" y="77"/>
                      <a:pt x="23" y="77"/>
                      <a:pt x="23" y="77"/>
                    </a:cubicBezTo>
                    <a:cubicBezTo>
                      <a:pt x="24" y="76"/>
                      <a:pt x="23" y="75"/>
                      <a:pt x="22" y="74"/>
                    </a:cubicBezTo>
                    <a:cubicBezTo>
                      <a:pt x="21" y="74"/>
                      <a:pt x="20" y="75"/>
                      <a:pt x="19" y="76"/>
                    </a:cubicBezTo>
                    <a:cubicBezTo>
                      <a:pt x="18" y="75"/>
                      <a:pt x="14" y="74"/>
                      <a:pt x="12" y="74"/>
                    </a:cubicBezTo>
                    <a:cubicBezTo>
                      <a:pt x="16" y="72"/>
                      <a:pt x="10" y="72"/>
                      <a:pt x="12" y="70"/>
                    </a:cubicBezTo>
                    <a:cubicBezTo>
                      <a:pt x="16" y="69"/>
                      <a:pt x="16" y="72"/>
                      <a:pt x="18" y="72"/>
                    </a:cubicBezTo>
                    <a:cubicBezTo>
                      <a:pt x="15" y="70"/>
                      <a:pt x="15" y="70"/>
                      <a:pt x="15" y="70"/>
                    </a:cubicBezTo>
                    <a:cubicBezTo>
                      <a:pt x="15" y="67"/>
                      <a:pt x="19" y="67"/>
                      <a:pt x="22" y="66"/>
                    </a:cubicBezTo>
                    <a:cubicBezTo>
                      <a:pt x="19" y="64"/>
                      <a:pt x="19" y="67"/>
                      <a:pt x="15" y="66"/>
                    </a:cubicBezTo>
                    <a:cubicBezTo>
                      <a:pt x="20" y="63"/>
                      <a:pt x="19" y="51"/>
                      <a:pt x="15" y="46"/>
                    </a:cubicBezTo>
                    <a:cubicBezTo>
                      <a:pt x="16" y="48"/>
                      <a:pt x="19" y="47"/>
                      <a:pt x="18" y="49"/>
                    </a:cubicBezTo>
                    <a:cubicBezTo>
                      <a:pt x="19" y="48"/>
                      <a:pt x="17" y="45"/>
                      <a:pt x="14" y="45"/>
                    </a:cubicBezTo>
                    <a:cubicBezTo>
                      <a:pt x="12" y="42"/>
                      <a:pt x="14" y="37"/>
                      <a:pt x="16" y="33"/>
                    </a:cubicBezTo>
                    <a:cubicBezTo>
                      <a:pt x="13" y="34"/>
                      <a:pt x="13" y="34"/>
                      <a:pt x="13" y="34"/>
                    </a:cubicBezTo>
                    <a:cubicBezTo>
                      <a:pt x="8" y="31"/>
                      <a:pt x="17" y="27"/>
                      <a:pt x="14" y="22"/>
                    </a:cubicBezTo>
                    <a:cubicBezTo>
                      <a:pt x="14" y="22"/>
                      <a:pt x="14" y="22"/>
                      <a:pt x="14" y="22"/>
                    </a:cubicBezTo>
                    <a:cubicBezTo>
                      <a:pt x="13" y="20"/>
                      <a:pt x="6" y="19"/>
                      <a:pt x="8" y="16"/>
                    </a:cubicBezTo>
                    <a:cubicBezTo>
                      <a:pt x="11" y="16"/>
                      <a:pt x="11"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70" name="Freeform 1067">
                <a:extLst>
                  <a:ext uri="{FF2B5EF4-FFF2-40B4-BE49-F238E27FC236}">
                    <a16:creationId xmlns:a16="http://schemas.microsoft.com/office/drawing/2014/main" id="{EC130831-26B1-4899-9BF4-DAF705EDAC5F}"/>
                  </a:ext>
                </a:extLst>
              </p:cNvPr>
              <p:cNvSpPr>
                <a:spLocks/>
              </p:cNvSpPr>
              <p:nvPr/>
            </p:nvSpPr>
            <p:spPr bwMode="auto">
              <a:xfrm>
                <a:off x="3976" y="2620"/>
                <a:ext cx="7" cy="3"/>
              </a:xfrm>
              <a:custGeom>
                <a:avLst/>
                <a:gdLst>
                  <a:gd name="T0" fmla="*/ 3 w 8"/>
                  <a:gd name="T1" fmla="*/ 2 h 4"/>
                  <a:gd name="T2" fmla="*/ 4 w 8"/>
                  <a:gd name="T3" fmla="*/ 2 h 4"/>
                  <a:gd name="T4" fmla="*/ 0 w 8"/>
                  <a:gd name="T5" fmla="*/ 1 h 4"/>
                  <a:gd name="T6" fmla="*/ 2 w 8"/>
                  <a:gd name="T7" fmla="*/ 2 h 4"/>
                  <a:gd name="T8" fmla="*/ 3 w 8"/>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3" y="3"/>
                    </a:moveTo>
                    <a:cubicBezTo>
                      <a:pt x="7" y="4"/>
                      <a:pt x="7" y="4"/>
                      <a:pt x="7" y="4"/>
                    </a:cubicBezTo>
                    <a:cubicBezTo>
                      <a:pt x="8" y="2"/>
                      <a:pt x="3" y="0"/>
                      <a:pt x="0" y="1"/>
                    </a:cubicBezTo>
                    <a:cubicBezTo>
                      <a:pt x="1" y="2"/>
                      <a:pt x="0" y="3"/>
                      <a:pt x="2" y="4"/>
                    </a:cubicBezTo>
                    <a:cubicBezTo>
                      <a:pt x="2" y="3"/>
                      <a:pt x="4"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71" name="Freeform 1068">
                <a:extLst>
                  <a:ext uri="{FF2B5EF4-FFF2-40B4-BE49-F238E27FC236}">
                    <a16:creationId xmlns:a16="http://schemas.microsoft.com/office/drawing/2014/main" id="{7C04FD57-D888-4F4D-9D27-10620666EFE4}"/>
                  </a:ext>
                </a:extLst>
              </p:cNvPr>
              <p:cNvSpPr>
                <a:spLocks/>
              </p:cNvSpPr>
              <p:nvPr/>
            </p:nvSpPr>
            <p:spPr bwMode="auto">
              <a:xfrm>
                <a:off x="3969" y="2577"/>
                <a:ext cx="18" cy="44"/>
              </a:xfrm>
              <a:custGeom>
                <a:avLst/>
                <a:gdLst>
                  <a:gd name="T0" fmla="*/ 6 w 20"/>
                  <a:gd name="T1" fmla="*/ 10 h 51"/>
                  <a:gd name="T2" fmla="*/ 5 w 20"/>
                  <a:gd name="T3" fmla="*/ 9 h 51"/>
                  <a:gd name="T4" fmla="*/ 5 w 20"/>
                  <a:gd name="T5" fmla="*/ 20 h 51"/>
                  <a:gd name="T6" fmla="*/ 8 w 20"/>
                  <a:gd name="T7" fmla="*/ 24 h 51"/>
                  <a:gd name="T8" fmla="*/ 5 w 20"/>
                  <a:gd name="T9" fmla="*/ 24 h 51"/>
                  <a:gd name="T10" fmla="*/ 9 w 20"/>
                  <a:gd name="T11" fmla="*/ 27 h 51"/>
                  <a:gd name="T12" fmla="*/ 7 w 20"/>
                  <a:gd name="T13" fmla="*/ 26 h 51"/>
                  <a:gd name="T14" fmla="*/ 9 w 20"/>
                  <a:gd name="T15" fmla="*/ 26 h 51"/>
                  <a:gd name="T16" fmla="*/ 9 w 20"/>
                  <a:gd name="T17" fmla="*/ 24 h 51"/>
                  <a:gd name="T18" fmla="*/ 11 w 20"/>
                  <a:gd name="T19" fmla="*/ 24 h 51"/>
                  <a:gd name="T20" fmla="*/ 5 w 20"/>
                  <a:gd name="T21" fmla="*/ 19 h 51"/>
                  <a:gd name="T22" fmla="*/ 11 w 20"/>
                  <a:gd name="T23" fmla="*/ 19 h 51"/>
                  <a:gd name="T24" fmla="*/ 12 w 20"/>
                  <a:gd name="T25" fmla="*/ 14 h 51"/>
                  <a:gd name="T26" fmla="*/ 11 w 20"/>
                  <a:gd name="T27" fmla="*/ 15 h 51"/>
                  <a:gd name="T28" fmla="*/ 7 w 20"/>
                  <a:gd name="T29" fmla="*/ 16 h 51"/>
                  <a:gd name="T30" fmla="*/ 12 w 20"/>
                  <a:gd name="T31" fmla="*/ 14 h 51"/>
                  <a:gd name="T32" fmla="*/ 10 w 20"/>
                  <a:gd name="T33" fmla="*/ 4 h 51"/>
                  <a:gd name="T34" fmla="*/ 5 w 20"/>
                  <a:gd name="T35" fmla="*/ 3 h 51"/>
                  <a:gd name="T36" fmla="*/ 8 w 20"/>
                  <a:gd name="T37" fmla="*/ 3 h 51"/>
                  <a:gd name="T38" fmla="*/ 9 w 20"/>
                  <a:gd name="T39" fmla="*/ 2 h 51"/>
                  <a:gd name="T40" fmla="*/ 4 w 20"/>
                  <a:gd name="T41" fmla="*/ 0 h 51"/>
                  <a:gd name="T42" fmla="*/ 6 w 20"/>
                  <a:gd name="T43" fmla="*/ 1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51">
                    <a:moveTo>
                      <a:pt x="10" y="18"/>
                    </a:moveTo>
                    <a:cubicBezTo>
                      <a:pt x="9" y="17"/>
                      <a:pt x="8" y="17"/>
                      <a:pt x="7" y="17"/>
                    </a:cubicBezTo>
                    <a:cubicBezTo>
                      <a:pt x="7" y="24"/>
                      <a:pt x="9" y="34"/>
                      <a:pt x="6" y="36"/>
                    </a:cubicBezTo>
                    <a:cubicBezTo>
                      <a:pt x="5" y="39"/>
                      <a:pt x="11" y="39"/>
                      <a:pt x="12" y="43"/>
                    </a:cubicBezTo>
                    <a:cubicBezTo>
                      <a:pt x="8" y="44"/>
                      <a:pt x="8" y="44"/>
                      <a:pt x="8" y="44"/>
                    </a:cubicBezTo>
                    <a:cubicBezTo>
                      <a:pt x="11" y="46"/>
                      <a:pt x="6" y="51"/>
                      <a:pt x="13" y="49"/>
                    </a:cubicBezTo>
                    <a:cubicBezTo>
                      <a:pt x="14" y="49"/>
                      <a:pt x="10" y="47"/>
                      <a:pt x="11" y="46"/>
                    </a:cubicBezTo>
                    <a:cubicBezTo>
                      <a:pt x="13" y="46"/>
                      <a:pt x="13" y="46"/>
                      <a:pt x="13" y="46"/>
                    </a:cubicBezTo>
                    <a:cubicBezTo>
                      <a:pt x="13" y="43"/>
                      <a:pt x="13" y="43"/>
                      <a:pt x="13" y="43"/>
                    </a:cubicBezTo>
                    <a:cubicBezTo>
                      <a:pt x="16" y="44"/>
                      <a:pt x="16" y="44"/>
                      <a:pt x="16" y="44"/>
                    </a:cubicBezTo>
                    <a:cubicBezTo>
                      <a:pt x="20" y="39"/>
                      <a:pt x="7" y="41"/>
                      <a:pt x="9" y="35"/>
                    </a:cubicBezTo>
                    <a:cubicBezTo>
                      <a:pt x="15" y="35"/>
                      <a:pt x="15" y="35"/>
                      <a:pt x="15" y="35"/>
                    </a:cubicBezTo>
                    <a:cubicBezTo>
                      <a:pt x="16" y="32"/>
                      <a:pt x="14" y="30"/>
                      <a:pt x="17" y="26"/>
                    </a:cubicBezTo>
                    <a:cubicBezTo>
                      <a:pt x="17" y="26"/>
                      <a:pt x="14" y="26"/>
                      <a:pt x="15" y="27"/>
                    </a:cubicBezTo>
                    <a:cubicBezTo>
                      <a:pt x="15" y="28"/>
                      <a:pt x="13" y="28"/>
                      <a:pt x="11" y="28"/>
                    </a:cubicBezTo>
                    <a:cubicBezTo>
                      <a:pt x="6" y="22"/>
                      <a:pt x="14" y="29"/>
                      <a:pt x="17" y="25"/>
                    </a:cubicBezTo>
                    <a:cubicBezTo>
                      <a:pt x="13" y="20"/>
                      <a:pt x="9" y="11"/>
                      <a:pt x="14" y="8"/>
                    </a:cubicBezTo>
                    <a:cubicBezTo>
                      <a:pt x="11" y="11"/>
                      <a:pt x="7" y="7"/>
                      <a:pt x="7" y="5"/>
                    </a:cubicBezTo>
                    <a:cubicBezTo>
                      <a:pt x="9" y="3"/>
                      <a:pt x="11" y="5"/>
                      <a:pt x="12" y="6"/>
                    </a:cubicBezTo>
                    <a:cubicBezTo>
                      <a:pt x="13" y="5"/>
                      <a:pt x="14" y="4"/>
                      <a:pt x="13" y="2"/>
                    </a:cubicBezTo>
                    <a:cubicBezTo>
                      <a:pt x="10" y="4"/>
                      <a:pt x="6" y="3"/>
                      <a:pt x="4" y="0"/>
                    </a:cubicBezTo>
                    <a:cubicBezTo>
                      <a:pt x="0" y="6"/>
                      <a:pt x="11" y="11"/>
                      <a:pt x="10"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72" name="Freeform 1069">
                <a:extLst>
                  <a:ext uri="{FF2B5EF4-FFF2-40B4-BE49-F238E27FC236}">
                    <a16:creationId xmlns:a16="http://schemas.microsoft.com/office/drawing/2014/main" id="{3DB91EE1-B40D-436E-8297-F9B6B2BF6EB9}"/>
                  </a:ext>
                </a:extLst>
              </p:cNvPr>
              <p:cNvSpPr>
                <a:spLocks/>
              </p:cNvSpPr>
              <p:nvPr/>
            </p:nvSpPr>
            <p:spPr bwMode="auto">
              <a:xfrm>
                <a:off x="3974" y="2589"/>
                <a:ext cx="1" cy="2"/>
              </a:xfrm>
              <a:custGeom>
                <a:avLst/>
                <a:gdLst>
                  <a:gd name="T0" fmla="*/ 0 w 1"/>
                  <a:gd name="T1" fmla="*/ 2 h 2"/>
                  <a:gd name="T2" fmla="*/ 1 w 1"/>
                  <a:gd name="T3" fmla="*/ 2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2"/>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73" name="Freeform 1070">
                <a:extLst>
                  <a:ext uri="{FF2B5EF4-FFF2-40B4-BE49-F238E27FC236}">
                    <a16:creationId xmlns:a16="http://schemas.microsoft.com/office/drawing/2014/main" id="{08A3FBC9-AC7F-45E3-A3DD-6EDC70385303}"/>
                  </a:ext>
                </a:extLst>
              </p:cNvPr>
              <p:cNvSpPr>
                <a:spLocks/>
              </p:cNvSpPr>
              <p:nvPr/>
            </p:nvSpPr>
            <p:spPr bwMode="auto">
              <a:xfrm>
                <a:off x="4064" y="3247"/>
                <a:ext cx="3" cy="1"/>
              </a:xfrm>
              <a:custGeom>
                <a:avLst/>
                <a:gdLst>
                  <a:gd name="T0" fmla="*/ 3 w 3"/>
                  <a:gd name="T1" fmla="*/ 1 h 1"/>
                  <a:gd name="T2" fmla="*/ 3 w 3"/>
                  <a:gd name="T3" fmla="*/ 0 h 1"/>
                  <a:gd name="T4" fmla="*/ 0 w 3"/>
                  <a:gd name="T5" fmla="*/ 0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lnTo>
                      <a:pt x="3" y="0"/>
                    </a:lnTo>
                    <a:lnTo>
                      <a:pt x="0" y="0"/>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74" name="Freeform 1071">
                <a:extLst>
                  <a:ext uri="{FF2B5EF4-FFF2-40B4-BE49-F238E27FC236}">
                    <a16:creationId xmlns:a16="http://schemas.microsoft.com/office/drawing/2014/main" id="{4350EA9A-C062-4126-B6F5-6F6064CFF0E3}"/>
                  </a:ext>
                </a:extLst>
              </p:cNvPr>
              <p:cNvSpPr>
                <a:spLocks/>
              </p:cNvSpPr>
              <p:nvPr/>
            </p:nvSpPr>
            <p:spPr bwMode="auto">
              <a:xfrm>
                <a:off x="4061" y="3234"/>
                <a:ext cx="14" cy="12"/>
              </a:xfrm>
              <a:custGeom>
                <a:avLst/>
                <a:gdLst>
                  <a:gd name="T0" fmla="*/ 10 w 16"/>
                  <a:gd name="T1" fmla="*/ 2 h 13"/>
                  <a:gd name="T2" fmla="*/ 8 w 16"/>
                  <a:gd name="T3" fmla="*/ 0 h 13"/>
                  <a:gd name="T4" fmla="*/ 0 w 16"/>
                  <a:gd name="T5" fmla="*/ 6 h 13"/>
                  <a:gd name="T6" fmla="*/ 7 w 16"/>
                  <a:gd name="T7" fmla="*/ 7 h 13"/>
                  <a:gd name="T8" fmla="*/ 4 w 16"/>
                  <a:gd name="T9" fmla="*/ 6 h 13"/>
                  <a:gd name="T10" fmla="*/ 9 w 16"/>
                  <a:gd name="T11" fmla="*/ 6 h 13"/>
                  <a:gd name="T12" fmla="*/ 7 w 16"/>
                  <a:gd name="T13" fmla="*/ 4 h 13"/>
                  <a:gd name="T14" fmla="*/ 10 w 16"/>
                  <a:gd name="T15" fmla="*/ 2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3">
                    <a:moveTo>
                      <a:pt x="16" y="2"/>
                    </a:moveTo>
                    <a:cubicBezTo>
                      <a:pt x="13" y="0"/>
                      <a:pt x="13" y="0"/>
                      <a:pt x="13" y="0"/>
                    </a:cubicBezTo>
                    <a:cubicBezTo>
                      <a:pt x="4" y="4"/>
                      <a:pt x="6" y="0"/>
                      <a:pt x="0" y="8"/>
                    </a:cubicBezTo>
                    <a:cubicBezTo>
                      <a:pt x="3" y="10"/>
                      <a:pt x="8" y="13"/>
                      <a:pt x="11" y="11"/>
                    </a:cubicBezTo>
                    <a:cubicBezTo>
                      <a:pt x="10" y="10"/>
                      <a:pt x="6" y="9"/>
                      <a:pt x="6" y="7"/>
                    </a:cubicBezTo>
                    <a:cubicBezTo>
                      <a:pt x="9" y="7"/>
                      <a:pt x="10" y="9"/>
                      <a:pt x="14" y="8"/>
                    </a:cubicBezTo>
                    <a:cubicBezTo>
                      <a:pt x="16" y="4"/>
                      <a:pt x="11" y="7"/>
                      <a:pt x="11" y="4"/>
                    </a:cubicBezTo>
                    <a:lnTo>
                      <a:pt x="16"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75" name="Freeform 1072">
                <a:extLst>
                  <a:ext uri="{FF2B5EF4-FFF2-40B4-BE49-F238E27FC236}">
                    <a16:creationId xmlns:a16="http://schemas.microsoft.com/office/drawing/2014/main" id="{2E0B3B51-5C62-4ADA-B699-DCCEE8520E1A}"/>
                  </a:ext>
                </a:extLst>
              </p:cNvPr>
              <p:cNvSpPr>
                <a:spLocks/>
              </p:cNvSpPr>
              <p:nvPr/>
            </p:nvSpPr>
            <p:spPr bwMode="auto">
              <a:xfrm>
                <a:off x="4064" y="3234"/>
                <a:ext cx="5" cy="1"/>
              </a:xfrm>
              <a:custGeom>
                <a:avLst/>
                <a:gdLst>
                  <a:gd name="T0" fmla="*/ 0 w 5"/>
                  <a:gd name="T1" fmla="*/ 1 h 1"/>
                  <a:gd name="T2" fmla="*/ 5 w 5"/>
                  <a:gd name="T3" fmla="*/ 1 h 1"/>
                  <a:gd name="T4" fmla="*/ 0 w 5"/>
                  <a:gd name="T5" fmla="*/ 1 h 1"/>
                  <a:gd name="T6" fmla="*/ 0 60000 65536"/>
                  <a:gd name="T7" fmla="*/ 0 60000 65536"/>
                  <a:gd name="T8" fmla="*/ 0 60000 65536"/>
                </a:gdLst>
                <a:ahLst/>
                <a:cxnLst>
                  <a:cxn ang="T6">
                    <a:pos x="T0" y="T1"/>
                  </a:cxn>
                  <a:cxn ang="T7">
                    <a:pos x="T2" y="T3"/>
                  </a:cxn>
                  <a:cxn ang="T8">
                    <a:pos x="T4" y="T5"/>
                  </a:cxn>
                </a:cxnLst>
                <a:rect l="0" t="0" r="r" b="b"/>
                <a:pathLst>
                  <a:path w="5" h="1">
                    <a:moveTo>
                      <a:pt x="0" y="1"/>
                    </a:moveTo>
                    <a:cubicBezTo>
                      <a:pt x="5" y="1"/>
                      <a:pt x="5" y="1"/>
                      <a:pt x="5" y="1"/>
                    </a:cubicBezTo>
                    <a:cubicBezTo>
                      <a:pt x="4"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76" name="Freeform 1073">
                <a:extLst>
                  <a:ext uri="{FF2B5EF4-FFF2-40B4-BE49-F238E27FC236}">
                    <a16:creationId xmlns:a16="http://schemas.microsoft.com/office/drawing/2014/main" id="{8750BF7B-6B16-4217-9640-851EEC8E80A7}"/>
                  </a:ext>
                </a:extLst>
              </p:cNvPr>
              <p:cNvSpPr>
                <a:spLocks/>
              </p:cNvSpPr>
              <p:nvPr/>
            </p:nvSpPr>
            <p:spPr bwMode="auto">
              <a:xfrm>
                <a:off x="4061" y="3231"/>
                <a:ext cx="6" cy="3"/>
              </a:xfrm>
              <a:custGeom>
                <a:avLst/>
                <a:gdLst>
                  <a:gd name="T0" fmla="*/ 3 w 7"/>
                  <a:gd name="T1" fmla="*/ 3 h 3"/>
                  <a:gd name="T2" fmla="*/ 3 w 7"/>
                  <a:gd name="T3" fmla="*/ 2 h 3"/>
                  <a:gd name="T4" fmla="*/ 0 w 7"/>
                  <a:gd name="T5" fmla="*/ 0 h 3"/>
                  <a:gd name="T6" fmla="*/ 3 w 7"/>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3" y="3"/>
                    </a:moveTo>
                    <a:cubicBezTo>
                      <a:pt x="3" y="1"/>
                      <a:pt x="7" y="3"/>
                      <a:pt x="7" y="2"/>
                    </a:cubicBezTo>
                    <a:cubicBezTo>
                      <a:pt x="0" y="0"/>
                      <a:pt x="0" y="0"/>
                      <a:pt x="0" y="0"/>
                    </a:cubicBezTo>
                    <a:lnTo>
                      <a:pt x="3"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77" name="Freeform 1074">
                <a:extLst>
                  <a:ext uri="{FF2B5EF4-FFF2-40B4-BE49-F238E27FC236}">
                    <a16:creationId xmlns:a16="http://schemas.microsoft.com/office/drawing/2014/main" id="{44162FF3-EECF-46F5-B135-1BCDDF31B6CD}"/>
                  </a:ext>
                </a:extLst>
              </p:cNvPr>
              <p:cNvSpPr>
                <a:spLocks/>
              </p:cNvSpPr>
              <p:nvPr/>
            </p:nvSpPr>
            <p:spPr bwMode="auto">
              <a:xfrm>
                <a:off x="4062" y="3224"/>
                <a:ext cx="1" cy="1"/>
              </a:xfrm>
              <a:custGeom>
                <a:avLst/>
                <a:gdLst>
                  <a:gd name="T0" fmla="*/ 1 w 1"/>
                  <a:gd name="T1" fmla="*/ 1 h 1"/>
                  <a:gd name="T2" fmla="*/ 1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0"/>
                      <a:pt x="1" y="0"/>
                      <a:pt x="1" y="0"/>
                    </a:cubicBezTo>
                    <a:cubicBezTo>
                      <a:pt x="0" y="1"/>
                      <a:pt x="1"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78" name="Freeform 1075">
                <a:extLst>
                  <a:ext uri="{FF2B5EF4-FFF2-40B4-BE49-F238E27FC236}">
                    <a16:creationId xmlns:a16="http://schemas.microsoft.com/office/drawing/2014/main" id="{4EEF4E00-A59C-43F7-8F5B-7A681D2E9923}"/>
                  </a:ext>
                </a:extLst>
              </p:cNvPr>
              <p:cNvSpPr>
                <a:spLocks/>
              </p:cNvSpPr>
              <p:nvPr/>
            </p:nvSpPr>
            <p:spPr bwMode="auto">
              <a:xfrm>
                <a:off x="4060" y="3221"/>
                <a:ext cx="10" cy="8"/>
              </a:xfrm>
              <a:custGeom>
                <a:avLst/>
                <a:gdLst>
                  <a:gd name="T0" fmla="*/ 2 w 12"/>
                  <a:gd name="T1" fmla="*/ 0 h 10"/>
                  <a:gd name="T2" fmla="*/ 3 w 12"/>
                  <a:gd name="T3" fmla="*/ 2 h 10"/>
                  <a:gd name="T4" fmla="*/ 3 w 12"/>
                  <a:gd name="T5" fmla="*/ 2 h 10"/>
                  <a:gd name="T6" fmla="*/ 5 w 12"/>
                  <a:gd name="T7" fmla="*/ 2 h 10"/>
                  <a:gd name="T8" fmla="*/ 5 w 12"/>
                  <a:gd name="T9" fmla="*/ 4 h 10"/>
                  <a:gd name="T10" fmla="*/ 6 w 12"/>
                  <a:gd name="T11" fmla="*/ 3 h 10"/>
                  <a:gd name="T12" fmla="*/ 2 w 12"/>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2" y="0"/>
                    </a:moveTo>
                    <a:cubicBezTo>
                      <a:pt x="0" y="1"/>
                      <a:pt x="1" y="3"/>
                      <a:pt x="3" y="4"/>
                    </a:cubicBezTo>
                    <a:cubicBezTo>
                      <a:pt x="3" y="4"/>
                      <a:pt x="3" y="4"/>
                      <a:pt x="3" y="4"/>
                    </a:cubicBezTo>
                    <a:cubicBezTo>
                      <a:pt x="5" y="2"/>
                      <a:pt x="10" y="3"/>
                      <a:pt x="9" y="6"/>
                    </a:cubicBezTo>
                    <a:cubicBezTo>
                      <a:pt x="10" y="8"/>
                      <a:pt x="5" y="8"/>
                      <a:pt x="9" y="10"/>
                    </a:cubicBezTo>
                    <a:cubicBezTo>
                      <a:pt x="12" y="7"/>
                      <a:pt x="12" y="7"/>
                      <a:pt x="12" y="7"/>
                    </a:cubicBezTo>
                    <a:cubicBezTo>
                      <a:pt x="11" y="3"/>
                      <a:pt x="4"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79" name="Freeform 1076">
                <a:extLst>
                  <a:ext uri="{FF2B5EF4-FFF2-40B4-BE49-F238E27FC236}">
                    <a16:creationId xmlns:a16="http://schemas.microsoft.com/office/drawing/2014/main" id="{3738F880-1040-4DBA-A93E-D05FF4393982}"/>
                  </a:ext>
                </a:extLst>
              </p:cNvPr>
              <p:cNvSpPr>
                <a:spLocks/>
              </p:cNvSpPr>
              <p:nvPr/>
            </p:nvSpPr>
            <p:spPr bwMode="auto">
              <a:xfrm>
                <a:off x="4063" y="3225"/>
                <a:ext cx="1" cy="1"/>
              </a:xfrm>
              <a:custGeom>
                <a:avLst/>
                <a:gdLst>
                  <a:gd name="T0" fmla="*/ 0 w 2"/>
                  <a:gd name="T1" fmla="*/ 0 h 1"/>
                  <a:gd name="T2" fmla="*/ 1 w 2"/>
                  <a:gd name="T3" fmla="*/ 1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cubicBezTo>
                      <a:pt x="1" y="1"/>
                      <a:pt x="1" y="1"/>
                      <a:pt x="1" y="1"/>
                    </a:cubicBezTo>
                    <a:cubicBezTo>
                      <a:pt x="2"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80" name="Freeform 1077">
                <a:extLst>
                  <a:ext uri="{FF2B5EF4-FFF2-40B4-BE49-F238E27FC236}">
                    <a16:creationId xmlns:a16="http://schemas.microsoft.com/office/drawing/2014/main" id="{0928DB97-F46B-486F-9F34-FEBBB7E5735D}"/>
                  </a:ext>
                </a:extLst>
              </p:cNvPr>
              <p:cNvSpPr>
                <a:spLocks/>
              </p:cNvSpPr>
              <p:nvPr/>
            </p:nvSpPr>
            <p:spPr bwMode="auto">
              <a:xfrm>
                <a:off x="4063" y="3229"/>
                <a:ext cx="2" cy="1"/>
              </a:xfrm>
              <a:custGeom>
                <a:avLst/>
                <a:gdLst>
                  <a:gd name="T0" fmla="*/ 0 w 2"/>
                  <a:gd name="T1" fmla="*/ 0 h 1"/>
                  <a:gd name="T2" fmla="*/ 0 w 2"/>
                  <a:gd name="T3" fmla="*/ 1 h 1"/>
                  <a:gd name="T4" fmla="*/ 2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0"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81" name="Freeform 1078">
                <a:extLst>
                  <a:ext uri="{FF2B5EF4-FFF2-40B4-BE49-F238E27FC236}">
                    <a16:creationId xmlns:a16="http://schemas.microsoft.com/office/drawing/2014/main" id="{1615BA99-CEF7-4209-A2C5-C5BF6AACA4D1}"/>
                  </a:ext>
                </a:extLst>
              </p:cNvPr>
              <p:cNvSpPr>
                <a:spLocks/>
              </p:cNvSpPr>
              <p:nvPr/>
            </p:nvSpPr>
            <p:spPr bwMode="auto">
              <a:xfrm>
                <a:off x="4061" y="3211"/>
                <a:ext cx="11" cy="9"/>
              </a:xfrm>
              <a:custGeom>
                <a:avLst/>
                <a:gdLst>
                  <a:gd name="T0" fmla="*/ 1 w 13"/>
                  <a:gd name="T1" fmla="*/ 3 h 10"/>
                  <a:gd name="T2" fmla="*/ 3 w 13"/>
                  <a:gd name="T3" fmla="*/ 6 h 10"/>
                  <a:gd name="T4" fmla="*/ 7 w 13"/>
                  <a:gd name="T5" fmla="*/ 5 h 10"/>
                  <a:gd name="T6" fmla="*/ 6 w 13"/>
                  <a:gd name="T7" fmla="*/ 1 h 10"/>
                  <a:gd name="T8" fmla="*/ 1 w 13"/>
                  <a:gd name="T9" fmla="*/ 3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1" y="3"/>
                    </a:moveTo>
                    <a:cubicBezTo>
                      <a:pt x="7" y="4"/>
                      <a:pt x="0" y="9"/>
                      <a:pt x="5" y="10"/>
                    </a:cubicBezTo>
                    <a:cubicBezTo>
                      <a:pt x="5" y="6"/>
                      <a:pt x="10" y="4"/>
                      <a:pt x="13" y="5"/>
                    </a:cubicBezTo>
                    <a:cubicBezTo>
                      <a:pt x="11" y="1"/>
                      <a:pt x="11" y="1"/>
                      <a:pt x="11" y="1"/>
                    </a:cubicBezTo>
                    <a:cubicBezTo>
                      <a:pt x="9" y="0"/>
                      <a:pt x="4"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82" name="Freeform 1079">
                <a:extLst>
                  <a:ext uri="{FF2B5EF4-FFF2-40B4-BE49-F238E27FC236}">
                    <a16:creationId xmlns:a16="http://schemas.microsoft.com/office/drawing/2014/main" id="{CB18D03C-8280-4ADA-9BF3-22F17FE0CEB1}"/>
                  </a:ext>
                </a:extLst>
              </p:cNvPr>
              <p:cNvSpPr>
                <a:spLocks/>
              </p:cNvSpPr>
              <p:nvPr/>
            </p:nvSpPr>
            <p:spPr bwMode="auto">
              <a:xfrm>
                <a:off x="4075" y="3208"/>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83" name="Freeform 1080">
                <a:extLst>
                  <a:ext uri="{FF2B5EF4-FFF2-40B4-BE49-F238E27FC236}">
                    <a16:creationId xmlns:a16="http://schemas.microsoft.com/office/drawing/2014/main" id="{9A6936BB-CFAD-4116-9670-68EF82EF7163}"/>
                  </a:ext>
                </a:extLst>
              </p:cNvPr>
              <p:cNvSpPr>
                <a:spLocks/>
              </p:cNvSpPr>
              <p:nvPr/>
            </p:nvSpPr>
            <p:spPr bwMode="auto">
              <a:xfrm>
                <a:off x="4065" y="3192"/>
                <a:ext cx="15" cy="17"/>
              </a:xfrm>
              <a:custGeom>
                <a:avLst/>
                <a:gdLst>
                  <a:gd name="T0" fmla="*/ 2 w 17"/>
                  <a:gd name="T1" fmla="*/ 0 h 20"/>
                  <a:gd name="T2" fmla="*/ 4 w 17"/>
                  <a:gd name="T3" fmla="*/ 5 h 20"/>
                  <a:gd name="T4" fmla="*/ 3 w 17"/>
                  <a:gd name="T5" fmla="*/ 3 h 20"/>
                  <a:gd name="T6" fmla="*/ 4 w 17"/>
                  <a:gd name="T7" fmla="*/ 8 h 20"/>
                  <a:gd name="T8" fmla="*/ 0 w 17"/>
                  <a:gd name="T9" fmla="*/ 6 h 20"/>
                  <a:gd name="T10" fmla="*/ 4 w 17"/>
                  <a:gd name="T11" fmla="*/ 9 h 20"/>
                  <a:gd name="T12" fmla="*/ 1 w 17"/>
                  <a:gd name="T13" fmla="*/ 10 h 20"/>
                  <a:gd name="T14" fmla="*/ 4 w 17"/>
                  <a:gd name="T15" fmla="*/ 10 h 20"/>
                  <a:gd name="T16" fmla="*/ 4 w 17"/>
                  <a:gd name="T17" fmla="*/ 9 h 20"/>
                  <a:gd name="T18" fmla="*/ 7 w 17"/>
                  <a:gd name="T19" fmla="*/ 9 h 20"/>
                  <a:gd name="T20" fmla="*/ 10 w 17"/>
                  <a:gd name="T21" fmla="*/ 3 h 20"/>
                  <a:gd name="T22" fmla="*/ 2 w 17"/>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20">
                    <a:moveTo>
                      <a:pt x="2" y="0"/>
                    </a:moveTo>
                    <a:cubicBezTo>
                      <a:pt x="8" y="9"/>
                      <a:pt x="8" y="9"/>
                      <a:pt x="8" y="9"/>
                    </a:cubicBezTo>
                    <a:cubicBezTo>
                      <a:pt x="6" y="8"/>
                      <a:pt x="4" y="8"/>
                      <a:pt x="3" y="6"/>
                    </a:cubicBezTo>
                    <a:cubicBezTo>
                      <a:pt x="2" y="10"/>
                      <a:pt x="7" y="11"/>
                      <a:pt x="6" y="14"/>
                    </a:cubicBezTo>
                    <a:cubicBezTo>
                      <a:pt x="0" y="14"/>
                      <a:pt x="6" y="8"/>
                      <a:pt x="0" y="10"/>
                    </a:cubicBezTo>
                    <a:cubicBezTo>
                      <a:pt x="0" y="12"/>
                      <a:pt x="0" y="15"/>
                      <a:pt x="5" y="17"/>
                    </a:cubicBezTo>
                    <a:cubicBezTo>
                      <a:pt x="1" y="20"/>
                      <a:pt x="1" y="20"/>
                      <a:pt x="1" y="20"/>
                    </a:cubicBezTo>
                    <a:cubicBezTo>
                      <a:pt x="8" y="19"/>
                      <a:pt x="8" y="19"/>
                      <a:pt x="8" y="19"/>
                    </a:cubicBezTo>
                    <a:cubicBezTo>
                      <a:pt x="10" y="18"/>
                      <a:pt x="3" y="16"/>
                      <a:pt x="7" y="16"/>
                    </a:cubicBezTo>
                    <a:cubicBezTo>
                      <a:pt x="10" y="16"/>
                      <a:pt x="11" y="17"/>
                      <a:pt x="11" y="18"/>
                    </a:cubicBezTo>
                    <a:cubicBezTo>
                      <a:pt x="10" y="16"/>
                      <a:pt x="17" y="12"/>
                      <a:pt x="16" y="7"/>
                    </a:cubicBezTo>
                    <a:cubicBezTo>
                      <a:pt x="16" y="2"/>
                      <a:pt x="5" y="3"/>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84" name="Freeform 1081">
                <a:extLst>
                  <a:ext uri="{FF2B5EF4-FFF2-40B4-BE49-F238E27FC236}">
                    <a16:creationId xmlns:a16="http://schemas.microsoft.com/office/drawing/2014/main" id="{D5EDB4CB-CE39-43CB-BA20-3B3E46D0AD3B}"/>
                  </a:ext>
                </a:extLst>
              </p:cNvPr>
              <p:cNvSpPr>
                <a:spLocks/>
              </p:cNvSpPr>
              <p:nvPr/>
            </p:nvSpPr>
            <p:spPr bwMode="auto">
              <a:xfrm>
                <a:off x="4072" y="3191"/>
                <a:ext cx="3" cy="1"/>
              </a:xfrm>
              <a:custGeom>
                <a:avLst/>
                <a:gdLst>
                  <a:gd name="T0" fmla="*/ 1 w 3"/>
                  <a:gd name="T1" fmla="*/ 1 h 1"/>
                  <a:gd name="T2" fmla="*/ 3 w 3"/>
                  <a:gd name="T3" fmla="*/ 0 h 1"/>
                  <a:gd name="T4" fmla="*/ 0 w 3"/>
                  <a:gd name="T5" fmla="*/ 1 h 1"/>
                  <a:gd name="T6" fmla="*/ 1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1" y="1"/>
                    </a:moveTo>
                    <a:lnTo>
                      <a:pt x="3" y="0"/>
                    </a:lnTo>
                    <a:lnTo>
                      <a:pt x="0" y="1"/>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85" name="Freeform 1082">
                <a:extLst>
                  <a:ext uri="{FF2B5EF4-FFF2-40B4-BE49-F238E27FC236}">
                    <a16:creationId xmlns:a16="http://schemas.microsoft.com/office/drawing/2014/main" id="{FAF8CDBB-9986-4F83-9121-0A1946D1B926}"/>
                  </a:ext>
                </a:extLst>
              </p:cNvPr>
              <p:cNvSpPr>
                <a:spLocks/>
              </p:cNvSpPr>
              <p:nvPr/>
            </p:nvSpPr>
            <p:spPr bwMode="auto">
              <a:xfrm>
                <a:off x="4065" y="3175"/>
                <a:ext cx="16" cy="15"/>
              </a:xfrm>
              <a:custGeom>
                <a:avLst/>
                <a:gdLst>
                  <a:gd name="T0" fmla="*/ 1 w 18"/>
                  <a:gd name="T1" fmla="*/ 7 h 17"/>
                  <a:gd name="T2" fmla="*/ 4 w 18"/>
                  <a:gd name="T3" fmla="*/ 9 h 17"/>
                  <a:gd name="T4" fmla="*/ 2 w 18"/>
                  <a:gd name="T5" fmla="*/ 10 h 17"/>
                  <a:gd name="T6" fmla="*/ 4 w 18"/>
                  <a:gd name="T7" fmla="*/ 10 h 17"/>
                  <a:gd name="T8" fmla="*/ 4 w 18"/>
                  <a:gd name="T9" fmla="*/ 5 h 17"/>
                  <a:gd name="T10" fmla="*/ 9 w 18"/>
                  <a:gd name="T11" fmla="*/ 4 h 17"/>
                  <a:gd name="T12" fmla="*/ 7 w 18"/>
                  <a:gd name="T13" fmla="*/ 7 h 17"/>
                  <a:gd name="T14" fmla="*/ 6 w 18"/>
                  <a:gd name="T15" fmla="*/ 0 h 17"/>
                  <a:gd name="T16" fmla="*/ 4 w 18"/>
                  <a:gd name="T17" fmla="*/ 3 h 17"/>
                  <a:gd name="T18" fmla="*/ 4 w 18"/>
                  <a:gd name="T19" fmla="*/ 0 h 17"/>
                  <a:gd name="T20" fmla="*/ 1 w 18"/>
                  <a:gd name="T21" fmla="*/ 7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7">
                    <a:moveTo>
                      <a:pt x="1" y="11"/>
                    </a:moveTo>
                    <a:cubicBezTo>
                      <a:pt x="5" y="15"/>
                      <a:pt x="5" y="15"/>
                      <a:pt x="5" y="15"/>
                    </a:cubicBezTo>
                    <a:cubicBezTo>
                      <a:pt x="4" y="16"/>
                      <a:pt x="3" y="16"/>
                      <a:pt x="2" y="16"/>
                    </a:cubicBezTo>
                    <a:cubicBezTo>
                      <a:pt x="3" y="16"/>
                      <a:pt x="6" y="17"/>
                      <a:pt x="7" y="17"/>
                    </a:cubicBezTo>
                    <a:cubicBezTo>
                      <a:pt x="13" y="15"/>
                      <a:pt x="5" y="12"/>
                      <a:pt x="4" y="9"/>
                    </a:cubicBezTo>
                    <a:cubicBezTo>
                      <a:pt x="7" y="3"/>
                      <a:pt x="7" y="10"/>
                      <a:pt x="13" y="7"/>
                    </a:cubicBezTo>
                    <a:cubicBezTo>
                      <a:pt x="13" y="9"/>
                      <a:pt x="11" y="9"/>
                      <a:pt x="11" y="11"/>
                    </a:cubicBezTo>
                    <a:cubicBezTo>
                      <a:pt x="18" y="8"/>
                      <a:pt x="11" y="3"/>
                      <a:pt x="10" y="0"/>
                    </a:cubicBezTo>
                    <a:cubicBezTo>
                      <a:pt x="9" y="1"/>
                      <a:pt x="7" y="1"/>
                      <a:pt x="8" y="3"/>
                    </a:cubicBezTo>
                    <a:cubicBezTo>
                      <a:pt x="6" y="0"/>
                      <a:pt x="6" y="0"/>
                      <a:pt x="6" y="0"/>
                    </a:cubicBezTo>
                    <a:cubicBezTo>
                      <a:pt x="1" y="3"/>
                      <a:pt x="0" y="5"/>
                      <a:pt x="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86" name="Freeform 1083">
                <a:extLst>
                  <a:ext uri="{FF2B5EF4-FFF2-40B4-BE49-F238E27FC236}">
                    <a16:creationId xmlns:a16="http://schemas.microsoft.com/office/drawing/2014/main" id="{CA5C77CE-52A2-4557-8A66-5626CEB17B92}"/>
                  </a:ext>
                </a:extLst>
              </p:cNvPr>
              <p:cNvSpPr>
                <a:spLocks/>
              </p:cNvSpPr>
              <p:nvPr/>
            </p:nvSpPr>
            <p:spPr bwMode="auto">
              <a:xfrm>
                <a:off x="4064" y="3189"/>
                <a:ext cx="3" cy="2"/>
              </a:xfrm>
              <a:custGeom>
                <a:avLst/>
                <a:gdLst>
                  <a:gd name="T0" fmla="*/ 2 w 3"/>
                  <a:gd name="T1" fmla="*/ 1 h 3"/>
                  <a:gd name="T2" fmla="*/ 3 w 3"/>
                  <a:gd name="T3" fmla="*/ 0 h 3"/>
                  <a:gd name="T4" fmla="*/ 2 w 3"/>
                  <a:gd name="T5" fmla="*/ 1 h 3"/>
                  <a:gd name="T6" fmla="*/ 0 60000 65536"/>
                  <a:gd name="T7" fmla="*/ 0 60000 65536"/>
                  <a:gd name="T8" fmla="*/ 0 60000 65536"/>
                </a:gdLst>
                <a:ahLst/>
                <a:cxnLst>
                  <a:cxn ang="T6">
                    <a:pos x="T0" y="T1"/>
                  </a:cxn>
                  <a:cxn ang="T7">
                    <a:pos x="T2" y="T3"/>
                  </a:cxn>
                  <a:cxn ang="T8">
                    <a:pos x="T4" y="T5"/>
                  </a:cxn>
                </a:cxnLst>
                <a:rect l="0" t="0" r="r" b="b"/>
                <a:pathLst>
                  <a:path w="3" h="3">
                    <a:moveTo>
                      <a:pt x="2" y="3"/>
                    </a:moveTo>
                    <a:cubicBezTo>
                      <a:pt x="1" y="1"/>
                      <a:pt x="2" y="0"/>
                      <a:pt x="3" y="0"/>
                    </a:cubicBezTo>
                    <a:cubicBezTo>
                      <a:pt x="1" y="1"/>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87" name="Freeform 1084">
                <a:extLst>
                  <a:ext uri="{FF2B5EF4-FFF2-40B4-BE49-F238E27FC236}">
                    <a16:creationId xmlns:a16="http://schemas.microsoft.com/office/drawing/2014/main" id="{5F512A94-DFA6-4840-8F77-255F2CE43BD0}"/>
                  </a:ext>
                </a:extLst>
              </p:cNvPr>
              <p:cNvSpPr>
                <a:spLocks/>
              </p:cNvSpPr>
              <p:nvPr/>
            </p:nvSpPr>
            <p:spPr bwMode="auto">
              <a:xfrm>
                <a:off x="4073" y="3174"/>
                <a:ext cx="1" cy="1"/>
              </a:xfrm>
              <a:custGeom>
                <a:avLst/>
                <a:gdLst>
                  <a:gd name="T0" fmla="*/ 0 w 1"/>
                  <a:gd name="T1" fmla="*/ 0 h 1"/>
                  <a:gd name="T2" fmla="*/ 1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1"/>
                      <a:pt x="1" y="1"/>
                    </a:cubicBezTo>
                    <a:cubicBezTo>
                      <a:pt x="1"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88" name="Freeform 1085">
                <a:extLst>
                  <a:ext uri="{FF2B5EF4-FFF2-40B4-BE49-F238E27FC236}">
                    <a16:creationId xmlns:a16="http://schemas.microsoft.com/office/drawing/2014/main" id="{BFE472D5-C301-4D90-8C80-5C7B09DF2251}"/>
                  </a:ext>
                </a:extLst>
              </p:cNvPr>
              <p:cNvSpPr>
                <a:spLocks/>
              </p:cNvSpPr>
              <p:nvPr/>
            </p:nvSpPr>
            <p:spPr bwMode="auto">
              <a:xfrm>
                <a:off x="4065" y="3174"/>
                <a:ext cx="3" cy="3"/>
              </a:xfrm>
              <a:custGeom>
                <a:avLst/>
                <a:gdLst>
                  <a:gd name="T0" fmla="*/ 2 w 3"/>
                  <a:gd name="T1" fmla="*/ 3 h 3"/>
                  <a:gd name="T2" fmla="*/ 3 w 3"/>
                  <a:gd name="T3" fmla="*/ 0 h 3"/>
                  <a:gd name="T4" fmla="*/ 0 w 3"/>
                  <a:gd name="T5" fmla="*/ 1 h 3"/>
                  <a:gd name="T6" fmla="*/ 2 w 3"/>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2" y="3"/>
                    </a:moveTo>
                    <a:cubicBezTo>
                      <a:pt x="3" y="0"/>
                      <a:pt x="3" y="0"/>
                      <a:pt x="3" y="0"/>
                    </a:cubicBezTo>
                    <a:cubicBezTo>
                      <a:pt x="0" y="1"/>
                      <a:pt x="0" y="1"/>
                      <a:pt x="0" y="1"/>
                    </a:cubicBezTo>
                    <a:cubicBezTo>
                      <a:pt x="0" y="1"/>
                      <a:pt x="1" y="3"/>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89" name="Freeform 1086">
                <a:extLst>
                  <a:ext uri="{FF2B5EF4-FFF2-40B4-BE49-F238E27FC236}">
                    <a16:creationId xmlns:a16="http://schemas.microsoft.com/office/drawing/2014/main" id="{075FC97E-1A85-485B-A73A-3D6424538BDA}"/>
                  </a:ext>
                </a:extLst>
              </p:cNvPr>
              <p:cNvSpPr>
                <a:spLocks/>
              </p:cNvSpPr>
              <p:nvPr/>
            </p:nvSpPr>
            <p:spPr bwMode="auto">
              <a:xfrm>
                <a:off x="4062" y="3076"/>
                <a:ext cx="16" cy="96"/>
              </a:xfrm>
              <a:custGeom>
                <a:avLst/>
                <a:gdLst>
                  <a:gd name="T0" fmla="*/ 8 w 19"/>
                  <a:gd name="T1" fmla="*/ 1 h 112"/>
                  <a:gd name="T2" fmla="*/ 6 w 19"/>
                  <a:gd name="T3" fmla="*/ 3 h 112"/>
                  <a:gd name="T4" fmla="*/ 4 w 19"/>
                  <a:gd name="T5" fmla="*/ 0 h 112"/>
                  <a:gd name="T6" fmla="*/ 1 w 19"/>
                  <a:gd name="T7" fmla="*/ 0 h 112"/>
                  <a:gd name="T8" fmla="*/ 3 w 19"/>
                  <a:gd name="T9" fmla="*/ 5 h 112"/>
                  <a:gd name="T10" fmla="*/ 0 w 19"/>
                  <a:gd name="T11" fmla="*/ 5 h 112"/>
                  <a:gd name="T12" fmla="*/ 3 w 19"/>
                  <a:gd name="T13" fmla="*/ 14 h 112"/>
                  <a:gd name="T14" fmla="*/ 3 w 19"/>
                  <a:gd name="T15" fmla="*/ 21 h 112"/>
                  <a:gd name="T16" fmla="*/ 3 w 19"/>
                  <a:gd name="T17" fmla="*/ 46 h 112"/>
                  <a:gd name="T18" fmla="*/ 5 w 19"/>
                  <a:gd name="T19" fmla="*/ 47 h 112"/>
                  <a:gd name="T20" fmla="*/ 3 w 19"/>
                  <a:gd name="T21" fmla="*/ 49 h 112"/>
                  <a:gd name="T22" fmla="*/ 3 w 19"/>
                  <a:gd name="T23" fmla="*/ 47 h 112"/>
                  <a:gd name="T24" fmla="*/ 3 w 19"/>
                  <a:gd name="T25" fmla="*/ 55 h 112"/>
                  <a:gd name="T26" fmla="*/ 6 w 19"/>
                  <a:gd name="T27" fmla="*/ 55 h 112"/>
                  <a:gd name="T28" fmla="*/ 3 w 19"/>
                  <a:gd name="T29" fmla="*/ 58 h 112"/>
                  <a:gd name="T30" fmla="*/ 5 w 19"/>
                  <a:gd name="T31" fmla="*/ 60 h 112"/>
                  <a:gd name="T32" fmla="*/ 7 w 19"/>
                  <a:gd name="T33" fmla="*/ 58 h 112"/>
                  <a:gd name="T34" fmla="*/ 8 w 19"/>
                  <a:gd name="T35" fmla="*/ 59 h 112"/>
                  <a:gd name="T36" fmla="*/ 3 w 19"/>
                  <a:gd name="T37" fmla="*/ 44 h 112"/>
                  <a:gd name="T38" fmla="*/ 6 w 19"/>
                  <a:gd name="T39" fmla="*/ 44 h 112"/>
                  <a:gd name="T40" fmla="*/ 8 w 19"/>
                  <a:gd name="T41" fmla="*/ 33 h 112"/>
                  <a:gd name="T42" fmla="*/ 4 w 19"/>
                  <a:gd name="T43" fmla="*/ 29 h 112"/>
                  <a:gd name="T44" fmla="*/ 6 w 19"/>
                  <a:gd name="T45" fmla="*/ 28 h 112"/>
                  <a:gd name="T46" fmla="*/ 4 w 19"/>
                  <a:gd name="T47" fmla="*/ 28 h 112"/>
                  <a:gd name="T48" fmla="*/ 6 w 19"/>
                  <a:gd name="T49" fmla="*/ 24 h 112"/>
                  <a:gd name="T50" fmla="*/ 3 w 19"/>
                  <a:gd name="T51" fmla="*/ 24 h 112"/>
                  <a:gd name="T52" fmla="*/ 8 w 19"/>
                  <a:gd name="T53" fmla="*/ 18 h 112"/>
                  <a:gd name="T54" fmla="*/ 6 w 19"/>
                  <a:gd name="T55" fmla="*/ 19 h 112"/>
                  <a:gd name="T56" fmla="*/ 4 w 19"/>
                  <a:gd name="T57" fmla="*/ 17 h 112"/>
                  <a:gd name="T58" fmla="*/ 8 w 19"/>
                  <a:gd name="T59" fmla="*/ 17 h 112"/>
                  <a:gd name="T60" fmla="*/ 5 w 19"/>
                  <a:gd name="T61" fmla="*/ 12 h 112"/>
                  <a:gd name="T62" fmla="*/ 3 w 19"/>
                  <a:gd name="T63" fmla="*/ 13 h 112"/>
                  <a:gd name="T64" fmla="*/ 4 w 19"/>
                  <a:gd name="T65" fmla="*/ 6 h 112"/>
                  <a:gd name="T66" fmla="*/ 8 w 19"/>
                  <a:gd name="T67" fmla="*/ 9 h 112"/>
                  <a:gd name="T68" fmla="*/ 9 w 19"/>
                  <a:gd name="T69" fmla="*/ 8 h 112"/>
                  <a:gd name="T70" fmla="*/ 5 w 19"/>
                  <a:gd name="T71" fmla="*/ 3 h 112"/>
                  <a:gd name="T72" fmla="*/ 8 w 19"/>
                  <a:gd name="T73" fmla="*/ 1 h 1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112">
                    <a:moveTo>
                      <a:pt x="16" y="1"/>
                    </a:moveTo>
                    <a:cubicBezTo>
                      <a:pt x="13" y="1"/>
                      <a:pt x="12" y="2"/>
                      <a:pt x="12" y="5"/>
                    </a:cubicBezTo>
                    <a:cubicBezTo>
                      <a:pt x="9" y="4"/>
                      <a:pt x="10" y="1"/>
                      <a:pt x="8" y="0"/>
                    </a:cubicBezTo>
                    <a:cubicBezTo>
                      <a:pt x="6" y="3"/>
                      <a:pt x="4" y="0"/>
                      <a:pt x="1" y="0"/>
                    </a:cubicBezTo>
                    <a:cubicBezTo>
                      <a:pt x="1" y="4"/>
                      <a:pt x="5" y="5"/>
                      <a:pt x="4" y="9"/>
                    </a:cubicBezTo>
                    <a:cubicBezTo>
                      <a:pt x="0" y="9"/>
                      <a:pt x="0" y="9"/>
                      <a:pt x="0" y="9"/>
                    </a:cubicBezTo>
                    <a:cubicBezTo>
                      <a:pt x="2" y="14"/>
                      <a:pt x="5" y="21"/>
                      <a:pt x="3" y="26"/>
                    </a:cubicBezTo>
                    <a:cubicBezTo>
                      <a:pt x="1" y="30"/>
                      <a:pt x="3" y="33"/>
                      <a:pt x="4" y="38"/>
                    </a:cubicBezTo>
                    <a:cubicBezTo>
                      <a:pt x="2" y="53"/>
                      <a:pt x="6" y="68"/>
                      <a:pt x="3" y="85"/>
                    </a:cubicBezTo>
                    <a:cubicBezTo>
                      <a:pt x="9" y="87"/>
                      <a:pt x="9" y="87"/>
                      <a:pt x="9" y="87"/>
                    </a:cubicBezTo>
                    <a:cubicBezTo>
                      <a:pt x="6" y="88"/>
                      <a:pt x="9" y="91"/>
                      <a:pt x="5" y="90"/>
                    </a:cubicBezTo>
                    <a:cubicBezTo>
                      <a:pt x="6" y="90"/>
                      <a:pt x="5" y="89"/>
                      <a:pt x="5" y="88"/>
                    </a:cubicBezTo>
                    <a:cubicBezTo>
                      <a:pt x="0" y="91"/>
                      <a:pt x="6" y="97"/>
                      <a:pt x="4" y="101"/>
                    </a:cubicBezTo>
                    <a:cubicBezTo>
                      <a:pt x="5" y="101"/>
                      <a:pt x="10" y="100"/>
                      <a:pt x="11" y="101"/>
                    </a:cubicBezTo>
                    <a:cubicBezTo>
                      <a:pt x="4" y="101"/>
                      <a:pt x="12" y="106"/>
                      <a:pt x="3" y="107"/>
                    </a:cubicBezTo>
                    <a:cubicBezTo>
                      <a:pt x="1" y="111"/>
                      <a:pt x="10" y="107"/>
                      <a:pt x="9" y="112"/>
                    </a:cubicBezTo>
                    <a:cubicBezTo>
                      <a:pt x="13" y="112"/>
                      <a:pt x="10" y="108"/>
                      <a:pt x="14" y="107"/>
                    </a:cubicBezTo>
                    <a:cubicBezTo>
                      <a:pt x="17" y="108"/>
                      <a:pt x="12" y="111"/>
                      <a:pt x="17" y="111"/>
                    </a:cubicBezTo>
                    <a:cubicBezTo>
                      <a:pt x="19" y="104"/>
                      <a:pt x="10" y="91"/>
                      <a:pt x="7" y="80"/>
                    </a:cubicBezTo>
                    <a:cubicBezTo>
                      <a:pt x="11" y="81"/>
                      <a:pt x="11" y="81"/>
                      <a:pt x="11" y="81"/>
                    </a:cubicBezTo>
                    <a:cubicBezTo>
                      <a:pt x="8" y="76"/>
                      <a:pt x="8" y="67"/>
                      <a:pt x="15" y="62"/>
                    </a:cubicBezTo>
                    <a:cubicBezTo>
                      <a:pt x="11" y="63"/>
                      <a:pt x="17" y="54"/>
                      <a:pt x="8" y="55"/>
                    </a:cubicBezTo>
                    <a:cubicBezTo>
                      <a:pt x="10" y="54"/>
                      <a:pt x="10" y="53"/>
                      <a:pt x="11" y="51"/>
                    </a:cubicBezTo>
                    <a:cubicBezTo>
                      <a:pt x="8" y="51"/>
                      <a:pt x="8" y="51"/>
                      <a:pt x="8" y="51"/>
                    </a:cubicBezTo>
                    <a:cubicBezTo>
                      <a:pt x="8" y="48"/>
                      <a:pt x="12" y="49"/>
                      <a:pt x="12" y="45"/>
                    </a:cubicBezTo>
                    <a:cubicBezTo>
                      <a:pt x="8" y="48"/>
                      <a:pt x="7" y="45"/>
                      <a:pt x="4" y="44"/>
                    </a:cubicBezTo>
                    <a:cubicBezTo>
                      <a:pt x="8" y="41"/>
                      <a:pt x="12" y="36"/>
                      <a:pt x="15" y="33"/>
                    </a:cubicBezTo>
                    <a:cubicBezTo>
                      <a:pt x="14" y="33"/>
                      <a:pt x="13" y="34"/>
                      <a:pt x="11" y="35"/>
                    </a:cubicBezTo>
                    <a:cubicBezTo>
                      <a:pt x="12" y="33"/>
                      <a:pt x="9" y="33"/>
                      <a:pt x="8" y="32"/>
                    </a:cubicBezTo>
                    <a:cubicBezTo>
                      <a:pt x="7" y="30"/>
                      <a:pt x="12" y="31"/>
                      <a:pt x="15" y="31"/>
                    </a:cubicBezTo>
                    <a:cubicBezTo>
                      <a:pt x="16" y="27"/>
                      <a:pt x="7" y="25"/>
                      <a:pt x="10" y="22"/>
                    </a:cubicBezTo>
                    <a:cubicBezTo>
                      <a:pt x="6" y="23"/>
                      <a:pt x="6" y="23"/>
                      <a:pt x="6" y="23"/>
                    </a:cubicBezTo>
                    <a:cubicBezTo>
                      <a:pt x="6" y="19"/>
                      <a:pt x="10" y="16"/>
                      <a:pt x="8" y="11"/>
                    </a:cubicBezTo>
                    <a:cubicBezTo>
                      <a:pt x="14" y="9"/>
                      <a:pt x="13" y="15"/>
                      <a:pt x="15" y="17"/>
                    </a:cubicBezTo>
                    <a:cubicBezTo>
                      <a:pt x="16" y="16"/>
                      <a:pt x="16" y="14"/>
                      <a:pt x="18" y="14"/>
                    </a:cubicBezTo>
                    <a:cubicBezTo>
                      <a:pt x="16" y="12"/>
                      <a:pt x="12" y="8"/>
                      <a:pt x="10" y="6"/>
                    </a:cubicBezTo>
                    <a:cubicBezTo>
                      <a:pt x="15" y="8"/>
                      <a:pt x="15" y="3"/>
                      <a:pt x="16"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90" name="Freeform 1087">
                <a:extLst>
                  <a:ext uri="{FF2B5EF4-FFF2-40B4-BE49-F238E27FC236}">
                    <a16:creationId xmlns:a16="http://schemas.microsoft.com/office/drawing/2014/main" id="{9B0D7374-C819-4DA0-82C0-82AE51C37978}"/>
                  </a:ext>
                </a:extLst>
              </p:cNvPr>
              <p:cNvSpPr>
                <a:spLocks/>
              </p:cNvSpPr>
              <p:nvPr/>
            </p:nvSpPr>
            <p:spPr bwMode="auto">
              <a:xfrm>
                <a:off x="4077" y="3087"/>
                <a:ext cx="2" cy="2"/>
              </a:xfrm>
              <a:custGeom>
                <a:avLst/>
                <a:gdLst>
                  <a:gd name="T0" fmla="*/ 0 w 2"/>
                  <a:gd name="T1" fmla="*/ 1 h 2"/>
                  <a:gd name="T2" fmla="*/ 2 w 2"/>
                  <a:gd name="T3" fmla="*/ 2 h 2"/>
                  <a:gd name="T4" fmla="*/ 2 w 2"/>
                  <a:gd name="T5" fmla="*/ 0 h 2"/>
                  <a:gd name="T6" fmla="*/ 0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1"/>
                    </a:moveTo>
                    <a:lnTo>
                      <a:pt x="2" y="2"/>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91" name="Freeform 1088">
                <a:extLst>
                  <a:ext uri="{FF2B5EF4-FFF2-40B4-BE49-F238E27FC236}">
                    <a16:creationId xmlns:a16="http://schemas.microsoft.com/office/drawing/2014/main" id="{E026842F-28A7-4CA1-9BBA-E255293819C0}"/>
                  </a:ext>
                </a:extLst>
              </p:cNvPr>
              <p:cNvSpPr>
                <a:spLocks/>
              </p:cNvSpPr>
              <p:nvPr/>
            </p:nvSpPr>
            <p:spPr bwMode="auto">
              <a:xfrm>
                <a:off x="4075" y="307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92" name="Freeform 1089">
                <a:extLst>
                  <a:ext uri="{FF2B5EF4-FFF2-40B4-BE49-F238E27FC236}">
                    <a16:creationId xmlns:a16="http://schemas.microsoft.com/office/drawing/2014/main" id="{6059ADBF-6FA1-4271-A4A6-B041738C580E}"/>
                  </a:ext>
                </a:extLst>
              </p:cNvPr>
              <p:cNvSpPr>
                <a:spLocks/>
              </p:cNvSpPr>
              <p:nvPr/>
            </p:nvSpPr>
            <p:spPr bwMode="auto">
              <a:xfrm>
                <a:off x="4063" y="3097"/>
                <a:ext cx="1" cy="1"/>
              </a:xfrm>
              <a:custGeom>
                <a:avLst/>
                <a:gdLst>
                  <a:gd name="T0" fmla="*/ 0 w 1"/>
                  <a:gd name="T1" fmla="*/ 1 h 1"/>
                  <a:gd name="T2" fmla="*/ 1 w 1"/>
                  <a:gd name="T3" fmla="*/ 1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93" name="Freeform 1090">
                <a:extLst>
                  <a:ext uri="{FF2B5EF4-FFF2-40B4-BE49-F238E27FC236}">
                    <a16:creationId xmlns:a16="http://schemas.microsoft.com/office/drawing/2014/main" id="{DF463E5D-A3C9-4EE5-BE5D-528E34251F0E}"/>
                  </a:ext>
                </a:extLst>
              </p:cNvPr>
              <p:cNvSpPr>
                <a:spLocks/>
              </p:cNvSpPr>
              <p:nvPr/>
            </p:nvSpPr>
            <p:spPr bwMode="auto">
              <a:xfrm>
                <a:off x="4075" y="3102"/>
                <a:ext cx="3" cy="2"/>
              </a:xfrm>
              <a:custGeom>
                <a:avLst/>
                <a:gdLst>
                  <a:gd name="T0" fmla="*/ 2 w 4"/>
                  <a:gd name="T1" fmla="*/ 0 h 3"/>
                  <a:gd name="T2" fmla="*/ 0 w 4"/>
                  <a:gd name="T3" fmla="*/ 1 h 3"/>
                  <a:gd name="T4" fmla="*/ 2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0"/>
                    </a:moveTo>
                    <a:cubicBezTo>
                      <a:pt x="0" y="3"/>
                      <a:pt x="0" y="3"/>
                      <a:pt x="0" y="3"/>
                    </a:cubicBezTo>
                    <a:cubicBezTo>
                      <a:pt x="2" y="3"/>
                      <a:pt x="3" y="3"/>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94" name="Freeform 1091">
                <a:extLst>
                  <a:ext uri="{FF2B5EF4-FFF2-40B4-BE49-F238E27FC236}">
                    <a16:creationId xmlns:a16="http://schemas.microsoft.com/office/drawing/2014/main" id="{3AE35EA8-423A-4A3A-A882-0ECF36EC2695}"/>
                  </a:ext>
                </a:extLst>
              </p:cNvPr>
              <p:cNvSpPr>
                <a:spLocks/>
              </p:cNvSpPr>
              <p:nvPr/>
            </p:nvSpPr>
            <p:spPr bwMode="auto">
              <a:xfrm>
                <a:off x="4075" y="3123"/>
                <a:ext cx="2" cy="3"/>
              </a:xfrm>
              <a:custGeom>
                <a:avLst/>
                <a:gdLst>
                  <a:gd name="T0" fmla="*/ 0 w 3"/>
                  <a:gd name="T1" fmla="*/ 2 h 3"/>
                  <a:gd name="T2" fmla="*/ 1 w 3"/>
                  <a:gd name="T3" fmla="*/ 3 h 3"/>
                  <a:gd name="T4" fmla="*/ 0 w 3"/>
                  <a:gd name="T5" fmla="*/ 2 h 3"/>
                  <a:gd name="T6" fmla="*/ 0 60000 65536"/>
                  <a:gd name="T7" fmla="*/ 0 60000 65536"/>
                  <a:gd name="T8" fmla="*/ 0 60000 65536"/>
                </a:gdLst>
                <a:ahLst/>
                <a:cxnLst>
                  <a:cxn ang="T6">
                    <a:pos x="T0" y="T1"/>
                  </a:cxn>
                  <a:cxn ang="T7">
                    <a:pos x="T2" y="T3"/>
                  </a:cxn>
                  <a:cxn ang="T8">
                    <a:pos x="T4" y="T5"/>
                  </a:cxn>
                </a:cxnLst>
                <a:rect l="0" t="0" r="r" b="b"/>
                <a:pathLst>
                  <a:path w="3" h="3">
                    <a:moveTo>
                      <a:pt x="0" y="2"/>
                    </a:moveTo>
                    <a:cubicBezTo>
                      <a:pt x="0" y="3"/>
                      <a:pt x="2" y="2"/>
                      <a:pt x="3" y="3"/>
                    </a:cubicBezTo>
                    <a:cubicBezTo>
                      <a:pt x="3" y="1"/>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95" name="Freeform 1092">
                <a:extLst>
                  <a:ext uri="{FF2B5EF4-FFF2-40B4-BE49-F238E27FC236}">
                    <a16:creationId xmlns:a16="http://schemas.microsoft.com/office/drawing/2014/main" id="{B81CF780-6AF9-4D69-A8E7-921219E48211}"/>
                  </a:ext>
                </a:extLst>
              </p:cNvPr>
              <p:cNvSpPr>
                <a:spLocks/>
              </p:cNvSpPr>
              <p:nvPr/>
            </p:nvSpPr>
            <p:spPr bwMode="auto">
              <a:xfrm>
                <a:off x="4076" y="3079"/>
                <a:ext cx="2" cy="5"/>
              </a:xfrm>
              <a:custGeom>
                <a:avLst/>
                <a:gdLst>
                  <a:gd name="T0" fmla="*/ 2 w 2"/>
                  <a:gd name="T1" fmla="*/ 5 h 5"/>
                  <a:gd name="T2" fmla="*/ 1 w 2"/>
                  <a:gd name="T3" fmla="*/ 1 h 5"/>
                  <a:gd name="T4" fmla="*/ 0 w 2"/>
                  <a:gd name="T5" fmla="*/ 0 h 5"/>
                  <a:gd name="T6" fmla="*/ 2 w 2"/>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5"/>
                    </a:moveTo>
                    <a:lnTo>
                      <a:pt x="1" y="1"/>
                    </a:lnTo>
                    <a:lnTo>
                      <a:pt x="0" y="0"/>
                    </a:lnTo>
                    <a:lnTo>
                      <a:pt x="2"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96" name="Freeform 1093">
                <a:extLst>
                  <a:ext uri="{FF2B5EF4-FFF2-40B4-BE49-F238E27FC236}">
                    <a16:creationId xmlns:a16="http://schemas.microsoft.com/office/drawing/2014/main" id="{5E4B799D-EFE6-4674-BA13-1C3FD873DE33}"/>
                  </a:ext>
                </a:extLst>
              </p:cNvPr>
              <p:cNvSpPr>
                <a:spLocks/>
              </p:cNvSpPr>
              <p:nvPr/>
            </p:nvSpPr>
            <p:spPr bwMode="auto">
              <a:xfrm>
                <a:off x="4058" y="3020"/>
                <a:ext cx="21" cy="53"/>
              </a:xfrm>
              <a:custGeom>
                <a:avLst/>
                <a:gdLst>
                  <a:gd name="T0" fmla="*/ 4 w 24"/>
                  <a:gd name="T1" fmla="*/ 3 h 62"/>
                  <a:gd name="T2" fmla="*/ 2 w 24"/>
                  <a:gd name="T3" fmla="*/ 8 h 62"/>
                  <a:gd name="T4" fmla="*/ 8 w 24"/>
                  <a:gd name="T5" fmla="*/ 13 h 62"/>
                  <a:gd name="T6" fmla="*/ 3 w 24"/>
                  <a:gd name="T7" fmla="*/ 11 h 62"/>
                  <a:gd name="T8" fmla="*/ 5 w 24"/>
                  <a:gd name="T9" fmla="*/ 23 h 62"/>
                  <a:gd name="T10" fmla="*/ 4 w 24"/>
                  <a:gd name="T11" fmla="*/ 23 h 62"/>
                  <a:gd name="T12" fmla="*/ 9 w 24"/>
                  <a:gd name="T13" fmla="*/ 27 h 62"/>
                  <a:gd name="T14" fmla="*/ 4 w 24"/>
                  <a:gd name="T15" fmla="*/ 27 h 62"/>
                  <a:gd name="T16" fmla="*/ 4 w 24"/>
                  <a:gd name="T17" fmla="*/ 27 h 62"/>
                  <a:gd name="T18" fmla="*/ 4 w 24"/>
                  <a:gd name="T19" fmla="*/ 32 h 62"/>
                  <a:gd name="T20" fmla="*/ 8 w 24"/>
                  <a:gd name="T21" fmla="*/ 32 h 62"/>
                  <a:gd name="T22" fmla="*/ 11 w 24"/>
                  <a:gd name="T23" fmla="*/ 32 h 62"/>
                  <a:gd name="T24" fmla="*/ 9 w 24"/>
                  <a:gd name="T25" fmla="*/ 29 h 62"/>
                  <a:gd name="T26" fmla="*/ 11 w 24"/>
                  <a:gd name="T27" fmla="*/ 28 h 62"/>
                  <a:gd name="T28" fmla="*/ 10 w 24"/>
                  <a:gd name="T29" fmla="*/ 27 h 62"/>
                  <a:gd name="T30" fmla="*/ 12 w 24"/>
                  <a:gd name="T31" fmla="*/ 27 h 62"/>
                  <a:gd name="T32" fmla="*/ 10 w 24"/>
                  <a:gd name="T33" fmla="*/ 23 h 62"/>
                  <a:gd name="T34" fmla="*/ 10 w 24"/>
                  <a:gd name="T35" fmla="*/ 24 h 62"/>
                  <a:gd name="T36" fmla="*/ 8 w 24"/>
                  <a:gd name="T37" fmla="*/ 23 h 62"/>
                  <a:gd name="T38" fmla="*/ 11 w 24"/>
                  <a:gd name="T39" fmla="*/ 21 h 62"/>
                  <a:gd name="T40" fmla="*/ 9 w 24"/>
                  <a:gd name="T41" fmla="*/ 21 h 62"/>
                  <a:gd name="T42" fmla="*/ 12 w 24"/>
                  <a:gd name="T43" fmla="*/ 15 h 62"/>
                  <a:gd name="T44" fmla="*/ 10 w 24"/>
                  <a:gd name="T45" fmla="*/ 14 h 62"/>
                  <a:gd name="T46" fmla="*/ 11 w 24"/>
                  <a:gd name="T47" fmla="*/ 17 h 62"/>
                  <a:gd name="T48" fmla="*/ 6 w 24"/>
                  <a:gd name="T49" fmla="*/ 17 h 62"/>
                  <a:gd name="T50" fmla="*/ 11 w 24"/>
                  <a:gd name="T51" fmla="*/ 13 h 62"/>
                  <a:gd name="T52" fmla="*/ 10 w 24"/>
                  <a:gd name="T53" fmla="*/ 8 h 62"/>
                  <a:gd name="T54" fmla="*/ 11 w 24"/>
                  <a:gd name="T55" fmla="*/ 8 h 62"/>
                  <a:gd name="T56" fmla="*/ 9 w 24"/>
                  <a:gd name="T57" fmla="*/ 3 h 62"/>
                  <a:gd name="T58" fmla="*/ 8 w 24"/>
                  <a:gd name="T59" fmla="*/ 5 h 62"/>
                  <a:gd name="T60" fmla="*/ 6 w 24"/>
                  <a:gd name="T61" fmla="*/ 3 h 62"/>
                  <a:gd name="T62" fmla="*/ 8 w 24"/>
                  <a:gd name="T63" fmla="*/ 3 h 62"/>
                  <a:gd name="T64" fmla="*/ 4 w 24"/>
                  <a:gd name="T65" fmla="*/ 0 h 62"/>
                  <a:gd name="T66" fmla="*/ 6 w 24"/>
                  <a:gd name="T67" fmla="*/ 3 h 62"/>
                  <a:gd name="T68" fmla="*/ 4 w 24"/>
                  <a:gd name="T69" fmla="*/ 3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62">
                    <a:moveTo>
                      <a:pt x="5" y="4"/>
                    </a:moveTo>
                    <a:cubicBezTo>
                      <a:pt x="0" y="7"/>
                      <a:pt x="3" y="12"/>
                      <a:pt x="2" y="15"/>
                    </a:cubicBezTo>
                    <a:cubicBezTo>
                      <a:pt x="4" y="22"/>
                      <a:pt x="12" y="16"/>
                      <a:pt x="12" y="23"/>
                    </a:cubicBezTo>
                    <a:cubicBezTo>
                      <a:pt x="3" y="21"/>
                      <a:pt x="3" y="21"/>
                      <a:pt x="3" y="21"/>
                    </a:cubicBezTo>
                    <a:cubicBezTo>
                      <a:pt x="4" y="28"/>
                      <a:pt x="1" y="37"/>
                      <a:pt x="9" y="43"/>
                    </a:cubicBezTo>
                    <a:cubicBezTo>
                      <a:pt x="8" y="43"/>
                      <a:pt x="7" y="44"/>
                      <a:pt x="6" y="43"/>
                    </a:cubicBezTo>
                    <a:cubicBezTo>
                      <a:pt x="6" y="47"/>
                      <a:pt x="19" y="45"/>
                      <a:pt x="15" y="51"/>
                    </a:cubicBezTo>
                    <a:cubicBezTo>
                      <a:pt x="10" y="45"/>
                      <a:pt x="10" y="52"/>
                      <a:pt x="4" y="51"/>
                    </a:cubicBezTo>
                    <a:cubicBezTo>
                      <a:pt x="4" y="50"/>
                      <a:pt x="4" y="50"/>
                      <a:pt x="4" y="50"/>
                    </a:cubicBezTo>
                    <a:cubicBezTo>
                      <a:pt x="4" y="53"/>
                      <a:pt x="7" y="58"/>
                      <a:pt x="7" y="61"/>
                    </a:cubicBezTo>
                    <a:cubicBezTo>
                      <a:pt x="9" y="61"/>
                      <a:pt x="13" y="59"/>
                      <a:pt x="13" y="62"/>
                    </a:cubicBezTo>
                    <a:cubicBezTo>
                      <a:pt x="13" y="61"/>
                      <a:pt x="16" y="62"/>
                      <a:pt x="18" y="62"/>
                    </a:cubicBezTo>
                    <a:cubicBezTo>
                      <a:pt x="16" y="58"/>
                      <a:pt x="18" y="57"/>
                      <a:pt x="14" y="55"/>
                    </a:cubicBezTo>
                    <a:cubicBezTo>
                      <a:pt x="18" y="53"/>
                      <a:pt x="15" y="56"/>
                      <a:pt x="19" y="54"/>
                    </a:cubicBezTo>
                    <a:cubicBezTo>
                      <a:pt x="16" y="51"/>
                      <a:pt x="16" y="51"/>
                      <a:pt x="16" y="51"/>
                    </a:cubicBezTo>
                    <a:cubicBezTo>
                      <a:pt x="17" y="49"/>
                      <a:pt x="19" y="53"/>
                      <a:pt x="20" y="50"/>
                    </a:cubicBezTo>
                    <a:cubicBezTo>
                      <a:pt x="18" y="50"/>
                      <a:pt x="16" y="47"/>
                      <a:pt x="16" y="45"/>
                    </a:cubicBezTo>
                    <a:cubicBezTo>
                      <a:pt x="17" y="46"/>
                      <a:pt x="17" y="46"/>
                      <a:pt x="17" y="46"/>
                    </a:cubicBezTo>
                    <a:cubicBezTo>
                      <a:pt x="16" y="44"/>
                      <a:pt x="18" y="41"/>
                      <a:pt x="13" y="42"/>
                    </a:cubicBezTo>
                    <a:cubicBezTo>
                      <a:pt x="18" y="40"/>
                      <a:pt x="18" y="40"/>
                      <a:pt x="18" y="40"/>
                    </a:cubicBezTo>
                    <a:cubicBezTo>
                      <a:pt x="14" y="40"/>
                      <a:pt x="14" y="40"/>
                      <a:pt x="14" y="40"/>
                    </a:cubicBezTo>
                    <a:cubicBezTo>
                      <a:pt x="16" y="35"/>
                      <a:pt x="24" y="34"/>
                      <a:pt x="20" y="27"/>
                    </a:cubicBezTo>
                    <a:cubicBezTo>
                      <a:pt x="19" y="29"/>
                      <a:pt x="17" y="27"/>
                      <a:pt x="16" y="26"/>
                    </a:cubicBezTo>
                    <a:cubicBezTo>
                      <a:pt x="14" y="29"/>
                      <a:pt x="19" y="30"/>
                      <a:pt x="19" y="32"/>
                    </a:cubicBezTo>
                    <a:cubicBezTo>
                      <a:pt x="16" y="33"/>
                      <a:pt x="12" y="28"/>
                      <a:pt x="10" y="31"/>
                    </a:cubicBezTo>
                    <a:cubicBezTo>
                      <a:pt x="14" y="28"/>
                      <a:pt x="9" y="25"/>
                      <a:pt x="18" y="23"/>
                    </a:cubicBezTo>
                    <a:cubicBezTo>
                      <a:pt x="19" y="19"/>
                      <a:pt x="14" y="18"/>
                      <a:pt x="16" y="14"/>
                    </a:cubicBezTo>
                    <a:cubicBezTo>
                      <a:pt x="18" y="14"/>
                      <a:pt x="18" y="14"/>
                      <a:pt x="18" y="14"/>
                    </a:cubicBezTo>
                    <a:cubicBezTo>
                      <a:pt x="12" y="13"/>
                      <a:pt x="20" y="10"/>
                      <a:pt x="15" y="7"/>
                    </a:cubicBezTo>
                    <a:cubicBezTo>
                      <a:pt x="13" y="9"/>
                      <a:pt x="13" y="9"/>
                      <a:pt x="13" y="9"/>
                    </a:cubicBezTo>
                    <a:cubicBezTo>
                      <a:pt x="11" y="9"/>
                      <a:pt x="11" y="8"/>
                      <a:pt x="10" y="7"/>
                    </a:cubicBezTo>
                    <a:cubicBezTo>
                      <a:pt x="11" y="7"/>
                      <a:pt x="11" y="7"/>
                      <a:pt x="12" y="6"/>
                    </a:cubicBezTo>
                    <a:cubicBezTo>
                      <a:pt x="8" y="6"/>
                      <a:pt x="8" y="1"/>
                      <a:pt x="7" y="0"/>
                    </a:cubicBezTo>
                    <a:cubicBezTo>
                      <a:pt x="6" y="2"/>
                      <a:pt x="9" y="5"/>
                      <a:pt x="10" y="7"/>
                    </a:cubicBezTo>
                    <a:cubicBezTo>
                      <a:pt x="8" y="6"/>
                      <a:pt x="4" y="6"/>
                      <a:pt x="5"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97" name="Freeform 1094">
                <a:extLst>
                  <a:ext uri="{FF2B5EF4-FFF2-40B4-BE49-F238E27FC236}">
                    <a16:creationId xmlns:a16="http://schemas.microsoft.com/office/drawing/2014/main" id="{C255AA65-CA55-4F11-BC06-1408C71FF8D1}"/>
                  </a:ext>
                </a:extLst>
              </p:cNvPr>
              <p:cNvSpPr>
                <a:spLocks/>
              </p:cNvSpPr>
              <p:nvPr/>
            </p:nvSpPr>
            <p:spPr bwMode="auto">
              <a:xfrm>
                <a:off x="4073" y="3059"/>
                <a:ext cx="2" cy="1"/>
              </a:xfrm>
              <a:custGeom>
                <a:avLst/>
                <a:gdLst>
                  <a:gd name="T0" fmla="*/ 2 w 2"/>
                  <a:gd name="T1" fmla="*/ 1 h 1"/>
                  <a:gd name="T2" fmla="*/ 0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0" y="0"/>
                      <a:pt x="0" y="0"/>
                      <a:pt x="0" y="0"/>
                    </a:cubicBezTo>
                    <a:cubicBezTo>
                      <a:pt x="1"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98" name="Freeform 1095">
                <a:extLst>
                  <a:ext uri="{FF2B5EF4-FFF2-40B4-BE49-F238E27FC236}">
                    <a16:creationId xmlns:a16="http://schemas.microsoft.com/office/drawing/2014/main" id="{9FEB51ED-29A2-4472-9304-6060CB36A391}"/>
                  </a:ext>
                </a:extLst>
              </p:cNvPr>
              <p:cNvSpPr>
                <a:spLocks/>
              </p:cNvSpPr>
              <p:nvPr/>
            </p:nvSpPr>
            <p:spPr bwMode="auto">
              <a:xfrm>
                <a:off x="4057" y="2978"/>
                <a:ext cx="25" cy="41"/>
              </a:xfrm>
              <a:custGeom>
                <a:avLst/>
                <a:gdLst>
                  <a:gd name="T0" fmla="*/ 10 w 28"/>
                  <a:gd name="T1" fmla="*/ 19 h 48"/>
                  <a:gd name="T2" fmla="*/ 12 w 28"/>
                  <a:gd name="T3" fmla="*/ 18 h 48"/>
                  <a:gd name="T4" fmla="*/ 5 w 28"/>
                  <a:gd name="T5" fmla="*/ 18 h 48"/>
                  <a:gd name="T6" fmla="*/ 4 w 28"/>
                  <a:gd name="T7" fmla="*/ 15 h 48"/>
                  <a:gd name="T8" fmla="*/ 11 w 28"/>
                  <a:gd name="T9" fmla="*/ 15 h 48"/>
                  <a:gd name="T10" fmla="*/ 12 w 28"/>
                  <a:gd name="T11" fmla="*/ 13 h 48"/>
                  <a:gd name="T12" fmla="*/ 8 w 28"/>
                  <a:gd name="T13" fmla="*/ 13 h 48"/>
                  <a:gd name="T14" fmla="*/ 5 w 28"/>
                  <a:gd name="T15" fmla="*/ 9 h 48"/>
                  <a:gd name="T16" fmla="*/ 7 w 28"/>
                  <a:gd name="T17" fmla="*/ 11 h 48"/>
                  <a:gd name="T18" fmla="*/ 11 w 28"/>
                  <a:gd name="T19" fmla="*/ 9 h 48"/>
                  <a:gd name="T20" fmla="*/ 2 w 28"/>
                  <a:gd name="T21" fmla="*/ 3 h 48"/>
                  <a:gd name="T22" fmla="*/ 3 w 28"/>
                  <a:gd name="T23" fmla="*/ 3 h 48"/>
                  <a:gd name="T24" fmla="*/ 6 w 28"/>
                  <a:gd name="T25" fmla="*/ 4 h 48"/>
                  <a:gd name="T26" fmla="*/ 4 w 28"/>
                  <a:gd name="T27" fmla="*/ 7 h 48"/>
                  <a:gd name="T28" fmla="*/ 4 w 28"/>
                  <a:gd name="T29" fmla="*/ 5 h 48"/>
                  <a:gd name="T30" fmla="*/ 4 w 28"/>
                  <a:gd name="T31" fmla="*/ 22 h 48"/>
                  <a:gd name="T32" fmla="*/ 4 w 28"/>
                  <a:gd name="T33" fmla="*/ 20 h 48"/>
                  <a:gd name="T34" fmla="*/ 4 w 28"/>
                  <a:gd name="T35" fmla="*/ 22 h 48"/>
                  <a:gd name="T36" fmla="*/ 10 w 28"/>
                  <a:gd name="T37" fmla="*/ 21 h 48"/>
                  <a:gd name="T38" fmla="*/ 9 w 28"/>
                  <a:gd name="T39" fmla="*/ 22 h 48"/>
                  <a:gd name="T40" fmla="*/ 12 w 28"/>
                  <a:gd name="T41" fmla="*/ 22 h 48"/>
                  <a:gd name="T42" fmla="*/ 14 w 28"/>
                  <a:gd name="T43" fmla="*/ 26 h 48"/>
                  <a:gd name="T44" fmla="*/ 15 w 28"/>
                  <a:gd name="T45" fmla="*/ 20 h 48"/>
                  <a:gd name="T46" fmla="*/ 10 w 28"/>
                  <a:gd name="T47" fmla="*/ 19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48">
                    <a:moveTo>
                      <a:pt x="14" y="35"/>
                    </a:moveTo>
                    <a:cubicBezTo>
                      <a:pt x="15" y="32"/>
                      <a:pt x="17" y="36"/>
                      <a:pt x="19" y="33"/>
                    </a:cubicBezTo>
                    <a:cubicBezTo>
                      <a:pt x="16" y="30"/>
                      <a:pt x="13" y="36"/>
                      <a:pt x="9" y="33"/>
                    </a:cubicBezTo>
                    <a:cubicBezTo>
                      <a:pt x="11" y="32"/>
                      <a:pt x="7" y="29"/>
                      <a:pt x="7" y="28"/>
                    </a:cubicBezTo>
                    <a:cubicBezTo>
                      <a:pt x="10" y="29"/>
                      <a:pt x="15" y="29"/>
                      <a:pt x="16" y="28"/>
                    </a:cubicBezTo>
                    <a:cubicBezTo>
                      <a:pt x="15" y="27"/>
                      <a:pt x="17" y="25"/>
                      <a:pt x="18" y="23"/>
                    </a:cubicBezTo>
                    <a:cubicBezTo>
                      <a:pt x="14" y="27"/>
                      <a:pt x="16" y="20"/>
                      <a:pt x="12" y="23"/>
                    </a:cubicBezTo>
                    <a:cubicBezTo>
                      <a:pt x="9" y="23"/>
                      <a:pt x="6" y="19"/>
                      <a:pt x="9" y="18"/>
                    </a:cubicBezTo>
                    <a:cubicBezTo>
                      <a:pt x="11" y="18"/>
                      <a:pt x="11" y="19"/>
                      <a:pt x="11" y="20"/>
                    </a:cubicBezTo>
                    <a:cubicBezTo>
                      <a:pt x="15" y="21"/>
                      <a:pt x="13" y="17"/>
                      <a:pt x="17" y="17"/>
                    </a:cubicBezTo>
                    <a:cubicBezTo>
                      <a:pt x="11" y="13"/>
                      <a:pt x="12" y="0"/>
                      <a:pt x="2" y="3"/>
                    </a:cubicBezTo>
                    <a:cubicBezTo>
                      <a:pt x="0" y="5"/>
                      <a:pt x="2" y="6"/>
                      <a:pt x="3" y="7"/>
                    </a:cubicBezTo>
                    <a:cubicBezTo>
                      <a:pt x="5" y="3"/>
                      <a:pt x="8" y="7"/>
                      <a:pt x="10" y="8"/>
                    </a:cubicBezTo>
                    <a:cubicBezTo>
                      <a:pt x="8" y="10"/>
                      <a:pt x="11" y="13"/>
                      <a:pt x="8" y="12"/>
                    </a:cubicBezTo>
                    <a:cubicBezTo>
                      <a:pt x="4" y="9"/>
                      <a:pt x="4" y="9"/>
                      <a:pt x="4" y="9"/>
                    </a:cubicBezTo>
                    <a:cubicBezTo>
                      <a:pt x="2" y="18"/>
                      <a:pt x="2" y="31"/>
                      <a:pt x="4" y="41"/>
                    </a:cubicBezTo>
                    <a:cubicBezTo>
                      <a:pt x="4" y="37"/>
                      <a:pt x="4" y="37"/>
                      <a:pt x="4" y="37"/>
                    </a:cubicBezTo>
                    <a:cubicBezTo>
                      <a:pt x="6" y="37"/>
                      <a:pt x="7" y="39"/>
                      <a:pt x="8" y="41"/>
                    </a:cubicBezTo>
                    <a:cubicBezTo>
                      <a:pt x="15" y="39"/>
                      <a:pt x="15" y="39"/>
                      <a:pt x="15" y="39"/>
                    </a:cubicBezTo>
                    <a:cubicBezTo>
                      <a:pt x="14" y="40"/>
                      <a:pt x="15" y="41"/>
                      <a:pt x="13" y="41"/>
                    </a:cubicBezTo>
                    <a:cubicBezTo>
                      <a:pt x="15" y="43"/>
                      <a:pt x="17" y="42"/>
                      <a:pt x="19" y="41"/>
                    </a:cubicBezTo>
                    <a:cubicBezTo>
                      <a:pt x="20" y="45"/>
                      <a:pt x="18" y="45"/>
                      <a:pt x="22" y="48"/>
                    </a:cubicBezTo>
                    <a:cubicBezTo>
                      <a:pt x="28" y="43"/>
                      <a:pt x="18" y="43"/>
                      <a:pt x="23" y="37"/>
                    </a:cubicBezTo>
                    <a:lnTo>
                      <a:pt x="14" y="3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99" name="Freeform 1096">
                <a:extLst>
                  <a:ext uri="{FF2B5EF4-FFF2-40B4-BE49-F238E27FC236}">
                    <a16:creationId xmlns:a16="http://schemas.microsoft.com/office/drawing/2014/main" id="{F2D411F5-D526-493E-8EE4-76C57C6C5A92}"/>
                  </a:ext>
                </a:extLst>
              </p:cNvPr>
              <p:cNvSpPr>
                <a:spLocks/>
              </p:cNvSpPr>
              <p:nvPr/>
            </p:nvSpPr>
            <p:spPr bwMode="auto">
              <a:xfrm>
                <a:off x="4069" y="3017"/>
                <a:ext cx="3" cy="2"/>
              </a:xfrm>
              <a:custGeom>
                <a:avLst/>
                <a:gdLst>
                  <a:gd name="T0" fmla="*/ 3 w 3"/>
                  <a:gd name="T1" fmla="*/ 1 h 2"/>
                  <a:gd name="T2" fmla="*/ 0 w 3"/>
                  <a:gd name="T3" fmla="*/ 0 h 2"/>
                  <a:gd name="T4" fmla="*/ 1 w 3"/>
                  <a:gd name="T5" fmla="*/ 2 h 2"/>
                  <a:gd name="T6" fmla="*/ 3 w 3"/>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1"/>
                    </a:moveTo>
                    <a:lnTo>
                      <a:pt x="0" y="0"/>
                    </a:lnTo>
                    <a:lnTo>
                      <a:pt x="1" y="2"/>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00" name="Freeform 1097">
                <a:extLst>
                  <a:ext uri="{FF2B5EF4-FFF2-40B4-BE49-F238E27FC236}">
                    <a16:creationId xmlns:a16="http://schemas.microsoft.com/office/drawing/2014/main" id="{BE9C56AD-6039-46BA-849B-5AC911DF8407}"/>
                  </a:ext>
                </a:extLst>
              </p:cNvPr>
              <p:cNvSpPr>
                <a:spLocks/>
              </p:cNvSpPr>
              <p:nvPr/>
            </p:nvSpPr>
            <p:spPr bwMode="auto">
              <a:xfrm>
                <a:off x="4060" y="3015"/>
                <a:ext cx="3" cy="2"/>
              </a:xfrm>
              <a:custGeom>
                <a:avLst/>
                <a:gdLst>
                  <a:gd name="T0" fmla="*/ 0 w 4"/>
                  <a:gd name="T1" fmla="*/ 1 h 3"/>
                  <a:gd name="T2" fmla="*/ 2 w 4"/>
                  <a:gd name="T3" fmla="*/ 1 h 3"/>
                  <a:gd name="T4" fmla="*/ 0 w 4"/>
                  <a:gd name="T5" fmla="*/ 1 h 3"/>
                  <a:gd name="T6" fmla="*/ 0 60000 65536"/>
                  <a:gd name="T7" fmla="*/ 0 60000 65536"/>
                  <a:gd name="T8" fmla="*/ 0 60000 65536"/>
                </a:gdLst>
                <a:ahLst/>
                <a:cxnLst>
                  <a:cxn ang="T6">
                    <a:pos x="T0" y="T1"/>
                  </a:cxn>
                  <a:cxn ang="T7">
                    <a:pos x="T2" y="T3"/>
                  </a:cxn>
                  <a:cxn ang="T8">
                    <a:pos x="T4" y="T5"/>
                  </a:cxn>
                </a:cxnLst>
                <a:rect l="0" t="0" r="r" b="b"/>
                <a:pathLst>
                  <a:path w="4" h="3">
                    <a:moveTo>
                      <a:pt x="0" y="2"/>
                    </a:moveTo>
                    <a:cubicBezTo>
                      <a:pt x="3" y="3"/>
                      <a:pt x="3" y="3"/>
                      <a:pt x="3" y="3"/>
                    </a:cubicBezTo>
                    <a:cubicBezTo>
                      <a:pt x="4" y="0"/>
                      <a:pt x="2" y="0"/>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01" name="Freeform 1098">
                <a:extLst>
                  <a:ext uri="{FF2B5EF4-FFF2-40B4-BE49-F238E27FC236}">
                    <a16:creationId xmlns:a16="http://schemas.microsoft.com/office/drawing/2014/main" id="{DC2C24CF-1E15-46B7-A3D2-2B9247530B3B}"/>
                  </a:ext>
                </a:extLst>
              </p:cNvPr>
              <p:cNvSpPr>
                <a:spLocks/>
              </p:cNvSpPr>
              <p:nvPr/>
            </p:nvSpPr>
            <p:spPr bwMode="auto">
              <a:xfrm>
                <a:off x="4070" y="2986"/>
                <a:ext cx="3" cy="3"/>
              </a:xfrm>
              <a:custGeom>
                <a:avLst/>
                <a:gdLst>
                  <a:gd name="T0" fmla="*/ 3 w 3"/>
                  <a:gd name="T1" fmla="*/ 3 h 3"/>
                  <a:gd name="T2" fmla="*/ 2 w 3"/>
                  <a:gd name="T3" fmla="*/ 0 h 3"/>
                  <a:gd name="T4" fmla="*/ 0 w 3"/>
                  <a:gd name="T5" fmla="*/ 2 h 3"/>
                  <a:gd name="T6" fmla="*/ 3 w 3"/>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3"/>
                    </a:moveTo>
                    <a:cubicBezTo>
                      <a:pt x="2" y="0"/>
                      <a:pt x="2" y="0"/>
                      <a:pt x="2" y="0"/>
                    </a:cubicBezTo>
                    <a:cubicBezTo>
                      <a:pt x="0" y="2"/>
                      <a:pt x="0" y="2"/>
                      <a:pt x="0" y="2"/>
                    </a:cubicBezTo>
                    <a:cubicBezTo>
                      <a:pt x="2" y="2"/>
                      <a:pt x="2" y="3"/>
                      <a:pt x="3"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02" name="Freeform 1099">
                <a:extLst>
                  <a:ext uri="{FF2B5EF4-FFF2-40B4-BE49-F238E27FC236}">
                    <a16:creationId xmlns:a16="http://schemas.microsoft.com/office/drawing/2014/main" id="{1C7D802A-21A5-4032-9DE9-EEE7CBADD18C}"/>
                  </a:ext>
                </a:extLst>
              </p:cNvPr>
              <p:cNvSpPr>
                <a:spLocks/>
              </p:cNvSpPr>
              <p:nvPr/>
            </p:nvSpPr>
            <p:spPr bwMode="auto">
              <a:xfrm>
                <a:off x="4058" y="2968"/>
                <a:ext cx="11" cy="13"/>
              </a:xfrm>
              <a:custGeom>
                <a:avLst/>
                <a:gdLst>
                  <a:gd name="T0" fmla="*/ 0 w 13"/>
                  <a:gd name="T1" fmla="*/ 0 h 15"/>
                  <a:gd name="T2" fmla="*/ 0 w 13"/>
                  <a:gd name="T3" fmla="*/ 7 h 15"/>
                  <a:gd name="T4" fmla="*/ 6 w 13"/>
                  <a:gd name="T5" fmla="*/ 7 h 15"/>
                  <a:gd name="T6" fmla="*/ 3 w 13"/>
                  <a:gd name="T7" fmla="*/ 3 h 15"/>
                  <a:gd name="T8" fmla="*/ 3 w 13"/>
                  <a:gd name="T9" fmla="*/ 1 h 15"/>
                  <a:gd name="T10" fmla="*/ 0 w 13"/>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5">
                    <a:moveTo>
                      <a:pt x="0" y="0"/>
                    </a:moveTo>
                    <a:cubicBezTo>
                      <a:pt x="1" y="5"/>
                      <a:pt x="4" y="7"/>
                      <a:pt x="0" y="12"/>
                    </a:cubicBezTo>
                    <a:cubicBezTo>
                      <a:pt x="4" y="15"/>
                      <a:pt x="8" y="11"/>
                      <a:pt x="12" y="12"/>
                    </a:cubicBezTo>
                    <a:cubicBezTo>
                      <a:pt x="13" y="10"/>
                      <a:pt x="6" y="10"/>
                      <a:pt x="4" y="7"/>
                    </a:cubicBezTo>
                    <a:cubicBezTo>
                      <a:pt x="8" y="6"/>
                      <a:pt x="4" y="3"/>
                      <a:pt x="5" y="1"/>
                    </a:cubicBezTo>
                    <a:cubicBezTo>
                      <a:pt x="3" y="1"/>
                      <a:pt x="1"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03" name="Freeform 1100">
                <a:extLst>
                  <a:ext uri="{FF2B5EF4-FFF2-40B4-BE49-F238E27FC236}">
                    <a16:creationId xmlns:a16="http://schemas.microsoft.com/office/drawing/2014/main" id="{ABC50A39-AB6A-410A-B44F-943671659709}"/>
                  </a:ext>
                </a:extLst>
              </p:cNvPr>
              <p:cNvSpPr>
                <a:spLocks/>
              </p:cNvSpPr>
              <p:nvPr/>
            </p:nvSpPr>
            <p:spPr bwMode="auto">
              <a:xfrm>
                <a:off x="4060" y="2872"/>
                <a:ext cx="19" cy="100"/>
              </a:xfrm>
              <a:custGeom>
                <a:avLst/>
                <a:gdLst>
                  <a:gd name="T0" fmla="*/ 8 w 22"/>
                  <a:gd name="T1" fmla="*/ 51 h 117"/>
                  <a:gd name="T2" fmla="*/ 7 w 22"/>
                  <a:gd name="T3" fmla="*/ 48 h 117"/>
                  <a:gd name="T4" fmla="*/ 8 w 22"/>
                  <a:gd name="T5" fmla="*/ 50 h 117"/>
                  <a:gd name="T6" fmla="*/ 10 w 22"/>
                  <a:gd name="T7" fmla="*/ 47 h 117"/>
                  <a:gd name="T8" fmla="*/ 8 w 22"/>
                  <a:gd name="T9" fmla="*/ 48 h 117"/>
                  <a:gd name="T10" fmla="*/ 8 w 22"/>
                  <a:gd name="T11" fmla="*/ 42 h 117"/>
                  <a:gd name="T12" fmla="*/ 4 w 22"/>
                  <a:gd name="T13" fmla="*/ 41 h 117"/>
                  <a:gd name="T14" fmla="*/ 9 w 22"/>
                  <a:gd name="T15" fmla="*/ 37 h 117"/>
                  <a:gd name="T16" fmla="*/ 3 w 22"/>
                  <a:gd name="T17" fmla="*/ 38 h 117"/>
                  <a:gd name="T18" fmla="*/ 5 w 22"/>
                  <a:gd name="T19" fmla="*/ 32 h 117"/>
                  <a:gd name="T20" fmla="*/ 6 w 22"/>
                  <a:gd name="T21" fmla="*/ 32 h 117"/>
                  <a:gd name="T22" fmla="*/ 6 w 22"/>
                  <a:gd name="T23" fmla="*/ 29 h 117"/>
                  <a:gd name="T24" fmla="*/ 9 w 22"/>
                  <a:gd name="T25" fmla="*/ 29 h 117"/>
                  <a:gd name="T26" fmla="*/ 8 w 22"/>
                  <a:gd name="T27" fmla="*/ 23 h 117"/>
                  <a:gd name="T28" fmla="*/ 10 w 22"/>
                  <a:gd name="T29" fmla="*/ 24 h 117"/>
                  <a:gd name="T30" fmla="*/ 8 w 22"/>
                  <a:gd name="T31" fmla="*/ 15 h 117"/>
                  <a:gd name="T32" fmla="*/ 9 w 22"/>
                  <a:gd name="T33" fmla="*/ 13 h 117"/>
                  <a:gd name="T34" fmla="*/ 3 w 22"/>
                  <a:gd name="T35" fmla="*/ 15 h 117"/>
                  <a:gd name="T36" fmla="*/ 3 w 22"/>
                  <a:gd name="T37" fmla="*/ 10 h 117"/>
                  <a:gd name="T38" fmla="*/ 8 w 22"/>
                  <a:gd name="T39" fmla="*/ 11 h 117"/>
                  <a:gd name="T40" fmla="*/ 6 w 22"/>
                  <a:gd name="T41" fmla="*/ 9 h 117"/>
                  <a:gd name="T42" fmla="*/ 9 w 22"/>
                  <a:gd name="T43" fmla="*/ 8 h 117"/>
                  <a:gd name="T44" fmla="*/ 4 w 22"/>
                  <a:gd name="T45" fmla="*/ 3 h 117"/>
                  <a:gd name="T46" fmla="*/ 5 w 22"/>
                  <a:gd name="T47" fmla="*/ 1 h 117"/>
                  <a:gd name="T48" fmla="*/ 0 w 22"/>
                  <a:gd name="T49" fmla="*/ 3 h 117"/>
                  <a:gd name="T50" fmla="*/ 2 w 22"/>
                  <a:gd name="T51" fmla="*/ 16 h 117"/>
                  <a:gd name="T52" fmla="*/ 3 w 22"/>
                  <a:gd name="T53" fmla="*/ 20 h 117"/>
                  <a:gd name="T54" fmla="*/ 1 w 22"/>
                  <a:gd name="T55" fmla="*/ 20 h 117"/>
                  <a:gd name="T56" fmla="*/ 3 w 22"/>
                  <a:gd name="T57" fmla="*/ 21 h 117"/>
                  <a:gd name="T58" fmla="*/ 1 w 22"/>
                  <a:gd name="T59" fmla="*/ 23 h 117"/>
                  <a:gd name="T60" fmla="*/ 3 w 22"/>
                  <a:gd name="T61" fmla="*/ 23 h 117"/>
                  <a:gd name="T62" fmla="*/ 0 w 22"/>
                  <a:gd name="T63" fmla="*/ 26 h 117"/>
                  <a:gd name="T64" fmla="*/ 3 w 22"/>
                  <a:gd name="T65" fmla="*/ 48 h 117"/>
                  <a:gd name="T66" fmla="*/ 3 w 22"/>
                  <a:gd name="T67" fmla="*/ 47 h 117"/>
                  <a:gd name="T68" fmla="*/ 3 w 22"/>
                  <a:gd name="T69" fmla="*/ 56 h 117"/>
                  <a:gd name="T70" fmla="*/ 7 w 22"/>
                  <a:gd name="T71" fmla="*/ 57 h 117"/>
                  <a:gd name="T72" fmla="*/ 1 w 22"/>
                  <a:gd name="T73" fmla="*/ 56 h 117"/>
                  <a:gd name="T74" fmla="*/ 3 w 22"/>
                  <a:gd name="T75" fmla="*/ 59 h 117"/>
                  <a:gd name="T76" fmla="*/ 3 w 22"/>
                  <a:gd name="T77" fmla="*/ 57 h 117"/>
                  <a:gd name="T78" fmla="*/ 3 w 22"/>
                  <a:gd name="T79" fmla="*/ 61 h 117"/>
                  <a:gd name="T80" fmla="*/ 8 w 22"/>
                  <a:gd name="T81" fmla="*/ 58 h 117"/>
                  <a:gd name="T82" fmla="*/ 10 w 22"/>
                  <a:gd name="T83" fmla="*/ 51 h 117"/>
                  <a:gd name="T84" fmla="*/ 8 w 22"/>
                  <a:gd name="T85" fmla="*/ 51 h 1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117">
                    <a:moveTo>
                      <a:pt x="13" y="96"/>
                    </a:moveTo>
                    <a:cubicBezTo>
                      <a:pt x="13" y="94"/>
                      <a:pt x="10" y="92"/>
                      <a:pt x="12" y="90"/>
                    </a:cubicBezTo>
                    <a:cubicBezTo>
                      <a:pt x="14" y="91"/>
                      <a:pt x="15" y="92"/>
                      <a:pt x="14" y="93"/>
                    </a:cubicBezTo>
                    <a:cubicBezTo>
                      <a:pt x="19" y="92"/>
                      <a:pt x="13" y="91"/>
                      <a:pt x="17" y="88"/>
                    </a:cubicBezTo>
                    <a:cubicBezTo>
                      <a:pt x="16" y="89"/>
                      <a:pt x="15" y="90"/>
                      <a:pt x="14" y="89"/>
                    </a:cubicBezTo>
                    <a:cubicBezTo>
                      <a:pt x="16" y="83"/>
                      <a:pt x="10" y="86"/>
                      <a:pt x="13" y="78"/>
                    </a:cubicBezTo>
                    <a:cubicBezTo>
                      <a:pt x="12" y="77"/>
                      <a:pt x="12" y="76"/>
                      <a:pt x="8" y="76"/>
                    </a:cubicBezTo>
                    <a:cubicBezTo>
                      <a:pt x="12" y="72"/>
                      <a:pt x="12" y="74"/>
                      <a:pt x="16" y="69"/>
                    </a:cubicBezTo>
                    <a:cubicBezTo>
                      <a:pt x="14" y="69"/>
                      <a:pt x="10" y="71"/>
                      <a:pt x="5" y="71"/>
                    </a:cubicBezTo>
                    <a:cubicBezTo>
                      <a:pt x="11" y="63"/>
                      <a:pt x="4" y="63"/>
                      <a:pt x="9" y="59"/>
                    </a:cubicBezTo>
                    <a:cubicBezTo>
                      <a:pt x="9" y="59"/>
                      <a:pt x="10" y="60"/>
                      <a:pt x="10" y="61"/>
                    </a:cubicBezTo>
                    <a:cubicBezTo>
                      <a:pt x="16" y="60"/>
                      <a:pt x="8" y="57"/>
                      <a:pt x="10" y="55"/>
                    </a:cubicBezTo>
                    <a:cubicBezTo>
                      <a:pt x="15" y="55"/>
                      <a:pt x="15" y="55"/>
                      <a:pt x="15" y="55"/>
                    </a:cubicBezTo>
                    <a:cubicBezTo>
                      <a:pt x="14" y="53"/>
                      <a:pt x="11" y="48"/>
                      <a:pt x="14" y="45"/>
                    </a:cubicBezTo>
                    <a:cubicBezTo>
                      <a:pt x="17" y="46"/>
                      <a:pt x="17" y="46"/>
                      <a:pt x="17" y="46"/>
                    </a:cubicBezTo>
                    <a:cubicBezTo>
                      <a:pt x="13" y="40"/>
                      <a:pt x="15" y="33"/>
                      <a:pt x="13" y="28"/>
                    </a:cubicBezTo>
                    <a:cubicBezTo>
                      <a:pt x="16" y="25"/>
                      <a:pt x="16" y="25"/>
                      <a:pt x="16" y="25"/>
                    </a:cubicBezTo>
                    <a:cubicBezTo>
                      <a:pt x="12" y="18"/>
                      <a:pt x="14" y="32"/>
                      <a:pt x="6" y="27"/>
                    </a:cubicBezTo>
                    <a:cubicBezTo>
                      <a:pt x="16" y="26"/>
                      <a:pt x="3" y="23"/>
                      <a:pt x="7" y="19"/>
                    </a:cubicBezTo>
                    <a:cubicBezTo>
                      <a:pt x="11" y="17"/>
                      <a:pt x="9" y="23"/>
                      <a:pt x="13" y="21"/>
                    </a:cubicBezTo>
                    <a:cubicBezTo>
                      <a:pt x="8" y="20"/>
                      <a:pt x="12" y="19"/>
                      <a:pt x="10" y="17"/>
                    </a:cubicBezTo>
                    <a:cubicBezTo>
                      <a:pt x="15" y="17"/>
                      <a:pt x="11" y="12"/>
                      <a:pt x="16" y="14"/>
                    </a:cubicBezTo>
                    <a:cubicBezTo>
                      <a:pt x="8" y="6"/>
                      <a:pt x="8" y="6"/>
                      <a:pt x="8" y="6"/>
                    </a:cubicBezTo>
                    <a:cubicBezTo>
                      <a:pt x="10" y="5"/>
                      <a:pt x="10" y="3"/>
                      <a:pt x="9" y="1"/>
                    </a:cubicBezTo>
                    <a:cubicBezTo>
                      <a:pt x="9" y="5"/>
                      <a:pt x="2" y="0"/>
                      <a:pt x="0" y="5"/>
                    </a:cubicBezTo>
                    <a:cubicBezTo>
                      <a:pt x="2" y="11"/>
                      <a:pt x="4" y="22"/>
                      <a:pt x="2" y="31"/>
                    </a:cubicBezTo>
                    <a:cubicBezTo>
                      <a:pt x="8" y="32"/>
                      <a:pt x="2" y="36"/>
                      <a:pt x="7" y="37"/>
                    </a:cubicBezTo>
                    <a:cubicBezTo>
                      <a:pt x="1" y="38"/>
                      <a:pt x="1" y="38"/>
                      <a:pt x="1" y="38"/>
                    </a:cubicBezTo>
                    <a:cubicBezTo>
                      <a:pt x="2" y="44"/>
                      <a:pt x="4" y="37"/>
                      <a:pt x="7" y="39"/>
                    </a:cubicBezTo>
                    <a:cubicBezTo>
                      <a:pt x="8" y="41"/>
                      <a:pt x="4" y="43"/>
                      <a:pt x="1" y="43"/>
                    </a:cubicBezTo>
                    <a:cubicBezTo>
                      <a:pt x="1" y="46"/>
                      <a:pt x="3" y="43"/>
                      <a:pt x="7" y="45"/>
                    </a:cubicBezTo>
                    <a:cubicBezTo>
                      <a:pt x="0" y="48"/>
                      <a:pt x="0" y="48"/>
                      <a:pt x="0" y="48"/>
                    </a:cubicBezTo>
                    <a:cubicBezTo>
                      <a:pt x="2" y="60"/>
                      <a:pt x="7" y="75"/>
                      <a:pt x="3" y="89"/>
                    </a:cubicBezTo>
                    <a:cubicBezTo>
                      <a:pt x="7" y="88"/>
                      <a:pt x="7" y="88"/>
                      <a:pt x="7" y="88"/>
                    </a:cubicBezTo>
                    <a:cubicBezTo>
                      <a:pt x="5" y="94"/>
                      <a:pt x="17" y="99"/>
                      <a:pt x="7" y="104"/>
                    </a:cubicBezTo>
                    <a:cubicBezTo>
                      <a:pt x="11" y="106"/>
                      <a:pt x="11" y="106"/>
                      <a:pt x="11" y="106"/>
                    </a:cubicBezTo>
                    <a:cubicBezTo>
                      <a:pt x="9" y="105"/>
                      <a:pt x="4" y="107"/>
                      <a:pt x="1" y="105"/>
                    </a:cubicBezTo>
                    <a:cubicBezTo>
                      <a:pt x="3" y="107"/>
                      <a:pt x="1" y="109"/>
                      <a:pt x="3" y="111"/>
                    </a:cubicBezTo>
                    <a:cubicBezTo>
                      <a:pt x="5" y="107"/>
                      <a:pt x="5" y="107"/>
                      <a:pt x="5" y="107"/>
                    </a:cubicBezTo>
                    <a:cubicBezTo>
                      <a:pt x="8" y="110"/>
                      <a:pt x="6" y="112"/>
                      <a:pt x="3" y="113"/>
                    </a:cubicBezTo>
                    <a:cubicBezTo>
                      <a:pt x="7" y="117"/>
                      <a:pt x="10" y="110"/>
                      <a:pt x="14" y="109"/>
                    </a:cubicBezTo>
                    <a:cubicBezTo>
                      <a:pt x="6" y="102"/>
                      <a:pt x="22" y="103"/>
                      <a:pt x="19" y="96"/>
                    </a:cubicBezTo>
                    <a:cubicBezTo>
                      <a:pt x="17" y="92"/>
                      <a:pt x="15" y="97"/>
                      <a:pt x="13" y="9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04" name="Freeform 1101">
                <a:extLst>
                  <a:ext uri="{FF2B5EF4-FFF2-40B4-BE49-F238E27FC236}">
                    <a16:creationId xmlns:a16="http://schemas.microsoft.com/office/drawing/2014/main" id="{7B83DB5F-6028-410B-97A0-9499785E85BC}"/>
                  </a:ext>
                </a:extLst>
              </p:cNvPr>
              <p:cNvSpPr>
                <a:spLocks/>
              </p:cNvSpPr>
              <p:nvPr/>
            </p:nvSpPr>
            <p:spPr bwMode="auto">
              <a:xfrm>
                <a:off x="4060" y="2961"/>
                <a:ext cx="1" cy="1"/>
              </a:xfrm>
              <a:custGeom>
                <a:avLst/>
                <a:gdLst>
                  <a:gd name="T0" fmla="*/ 0 w 1"/>
                  <a:gd name="T1" fmla="*/ 0 h 1"/>
                  <a:gd name="T2" fmla="*/ 1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05" name="Freeform 1102">
                <a:extLst>
                  <a:ext uri="{FF2B5EF4-FFF2-40B4-BE49-F238E27FC236}">
                    <a16:creationId xmlns:a16="http://schemas.microsoft.com/office/drawing/2014/main" id="{95E74D4E-8F65-4116-B8E4-CA54454BB61F}"/>
                  </a:ext>
                </a:extLst>
              </p:cNvPr>
              <p:cNvSpPr>
                <a:spLocks/>
              </p:cNvSpPr>
              <p:nvPr/>
            </p:nvSpPr>
            <p:spPr bwMode="auto">
              <a:xfrm>
                <a:off x="4067" y="2871"/>
                <a:ext cx="1" cy="1"/>
              </a:xfrm>
              <a:custGeom>
                <a:avLst/>
                <a:gdLst>
                  <a:gd name="T0" fmla="*/ 1 w 1"/>
                  <a:gd name="T1" fmla="*/ 1 h 2"/>
                  <a:gd name="T2" fmla="*/ 1 w 1"/>
                  <a:gd name="T3" fmla="*/ 0 h 2"/>
                  <a:gd name="T4" fmla="*/ 1 w 1"/>
                  <a:gd name="T5" fmla="*/ 1 h 2"/>
                  <a:gd name="T6" fmla="*/ 0 60000 65536"/>
                  <a:gd name="T7" fmla="*/ 0 60000 65536"/>
                  <a:gd name="T8" fmla="*/ 0 60000 65536"/>
                </a:gdLst>
                <a:ahLst/>
                <a:cxnLst>
                  <a:cxn ang="T6">
                    <a:pos x="T0" y="T1"/>
                  </a:cxn>
                  <a:cxn ang="T7">
                    <a:pos x="T2" y="T3"/>
                  </a:cxn>
                  <a:cxn ang="T8">
                    <a:pos x="T4" y="T5"/>
                  </a:cxn>
                </a:cxnLst>
                <a:rect l="0" t="0" r="r" b="b"/>
                <a:pathLst>
                  <a:path w="1" h="2">
                    <a:moveTo>
                      <a:pt x="1" y="2"/>
                    </a:moveTo>
                    <a:cubicBezTo>
                      <a:pt x="1" y="0"/>
                      <a:pt x="1" y="0"/>
                      <a:pt x="1" y="0"/>
                    </a:cubicBezTo>
                    <a:cubicBezTo>
                      <a:pt x="0"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06" name="Rectangle 1103">
                <a:extLst>
                  <a:ext uri="{FF2B5EF4-FFF2-40B4-BE49-F238E27FC236}">
                    <a16:creationId xmlns:a16="http://schemas.microsoft.com/office/drawing/2014/main" id="{072B311D-EDA1-4727-9FD7-D4CB1AFA39B3}"/>
                  </a:ext>
                </a:extLst>
              </p:cNvPr>
              <p:cNvSpPr>
                <a:spLocks noChangeArrowheads="1"/>
              </p:cNvSpPr>
              <p:nvPr/>
            </p:nvSpPr>
            <p:spPr bwMode="auto">
              <a:xfrm>
                <a:off x="4063" y="2969"/>
                <a:ext cx="2"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207" name="Freeform 1104">
                <a:extLst>
                  <a:ext uri="{FF2B5EF4-FFF2-40B4-BE49-F238E27FC236}">
                    <a16:creationId xmlns:a16="http://schemas.microsoft.com/office/drawing/2014/main" id="{44375FD3-4B89-47B3-87B6-72695401CF97}"/>
                  </a:ext>
                </a:extLst>
              </p:cNvPr>
              <p:cNvSpPr>
                <a:spLocks/>
              </p:cNvSpPr>
              <p:nvPr/>
            </p:nvSpPr>
            <p:spPr bwMode="auto">
              <a:xfrm>
                <a:off x="4070" y="2970"/>
                <a:ext cx="2" cy="2"/>
              </a:xfrm>
              <a:custGeom>
                <a:avLst/>
                <a:gdLst>
                  <a:gd name="T0" fmla="*/ 1 w 2"/>
                  <a:gd name="T1" fmla="*/ 2 h 2"/>
                  <a:gd name="T2" fmla="*/ 2 w 2"/>
                  <a:gd name="T3" fmla="*/ 0 h 2"/>
                  <a:gd name="T4" fmla="*/ 0 w 2"/>
                  <a:gd name="T5" fmla="*/ 1 h 2"/>
                  <a:gd name="T6" fmla="*/ 1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2" y="0"/>
                    </a:lnTo>
                    <a:lnTo>
                      <a:pt x="0" y="1"/>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08" name="Freeform 1105">
                <a:extLst>
                  <a:ext uri="{FF2B5EF4-FFF2-40B4-BE49-F238E27FC236}">
                    <a16:creationId xmlns:a16="http://schemas.microsoft.com/office/drawing/2014/main" id="{7012C937-AF27-4014-97C5-DDA945A1F07D}"/>
                  </a:ext>
                </a:extLst>
              </p:cNvPr>
              <p:cNvSpPr>
                <a:spLocks/>
              </p:cNvSpPr>
              <p:nvPr/>
            </p:nvSpPr>
            <p:spPr bwMode="auto">
              <a:xfrm>
                <a:off x="4070" y="2857"/>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09" name="Freeform 1106">
                <a:extLst>
                  <a:ext uri="{FF2B5EF4-FFF2-40B4-BE49-F238E27FC236}">
                    <a16:creationId xmlns:a16="http://schemas.microsoft.com/office/drawing/2014/main" id="{8DC0050A-F519-4E3E-8F36-5417A9CEDB94}"/>
                  </a:ext>
                </a:extLst>
              </p:cNvPr>
              <p:cNvSpPr>
                <a:spLocks/>
              </p:cNvSpPr>
              <p:nvPr/>
            </p:nvSpPr>
            <p:spPr bwMode="auto">
              <a:xfrm>
                <a:off x="4073" y="2814"/>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10" name="Freeform 1107">
                <a:extLst>
                  <a:ext uri="{FF2B5EF4-FFF2-40B4-BE49-F238E27FC236}">
                    <a16:creationId xmlns:a16="http://schemas.microsoft.com/office/drawing/2014/main" id="{F073C79C-487E-4D4A-8740-F96299FBCAB3}"/>
                  </a:ext>
                </a:extLst>
              </p:cNvPr>
              <p:cNvSpPr>
                <a:spLocks/>
              </p:cNvSpPr>
              <p:nvPr/>
            </p:nvSpPr>
            <p:spPr bwMode="auto">
              <a:xfrm>
                <a:off x="4047" y="2697"/>
                <a:ext cx="29" cy="172"/>
              </a:xfrm>
              <a:custGeom>
                <a:avLst/>
                <a:gdLst>
                  <a:gd name="T0" fmla="*/ 9 w 34"/>
                  <a:gd name="T1" fmla="*/ 3 h 200"/>
                  <a:gd name="T2" fmla="*/ 6 w 34"/>
                  <a:gd name="T3" fmla="*/ 3 h 200"/>
                  <a:gd name="T4" fmla="*/ 3 w 34"/>
                  <a:gd name="T5" fmla="*/ 6 h 200"/>
                  <a:gd name="T6" fmla="*/ 6 w 34"/>
                  <a:gd name="T7" fmla="*/ 11 h 200"/>
                  <a:gd name="T8" fmla="*/ 7 w 34"/>
                  <a:gd name="T9" fmla="*/ 24 h 200"/>
                  <a:gd name="T10" fmla="*/ 6 w 34"/>
                  <a:gd name="T11" fmla="*/ 33 h 200"/>
                  <a:gd name="T12" fmla="*/ 9 w 34"/>
                  <a:gd name="T13" fmla="*/ 43 h 200"/>
                  <a:gd name="T14" fmla="*/ 8 w 34"/>
                  <a:gd name="T15" fmla="*/ 45 h 200"/>
                  <a:gd name="T16" fmla="*/ 7 w 34"/>
                  <a:gd name="T17" fmla="*/ 51 h 200"/>
                  <a:gd name="T18" fmla="*/ 13 w 34"/>
                  <a:gd name="T19" fmla="*/ 52 h 200"/>
                  <a:gd name="T20" fmla="*/ 13 w 34"/>
                  <a:gd name="T21" fmla="*/ 58 h 200"/>
                  <a:gd name="T22" fmla="*/ 11 w 34"/>
                  <a:gd name="T23" fmla="*/ 63 h 200"/>
                  <a:gd name="T24" fmla="*/ 11 w 34"/>
                  <a:gd name="T25" fmla="*/ 71 h 200"/>
                  <a:gd name="T26" fmla="*/ 9 w 34"/>
                  <a:gd name="T27" fmla="*/ 77 h 200"/>
                  <a:gd name="T28" fmla="*/ 11 w 34"/>
                  <a:gd name="T29" fmla="*/ 84 h 200"/>
                  <a:gd name="T30" fmla="*/ 13 w 34"/>
                  <a:gd name="T31" fmla="*/ 89 h 200"/>
                  <a:gd name="T32" fmla="*/ 11 w 34"/>
                  <a:gd name="T33" fmla="*/ 89 h 200"/>
                  <a:gd name="T34" fmla="*/ 12 w 34"/>
                  <a:gd name="T35" fmla="*/ 94 h 200"/>
                  <a:gd name="T36" fmla="*/ 11 w 34"/>
                  <a:gd name="T37" fmla="*/ 109 h 200"/>
                  <a:gd name="T38" fmla="*/ 12 w 34"/>
                  <a:gd name="T39" fmla="*/ 102 h 200"/>
                  <a:gd name="T40" fmla="*/ 10 w 34"/>
                  <a:gd name="T41" fmla="*/ 100 h 200"/>
                  <a:gd name="T42" fmla="*/ 16 w 34"/>
                  <a:gd name="T43" fmla="*/ 98 h 200"/>
                  <a:gd name="T44" fmla="*/ 17 w 34"/>
                  <a:gd name="T45" fmla="*/ 96 h 200"/>
                  <a:gd name="T46" fmla="*/ 16 w 34"/>
                  <a:gd name="T47" fmla="*/ 92 h 200"/>
                  <a:gd name="T48" fmla="*/ 17 w 34"/>
                  <a:gd name="T49" fmla="*/ 87 h 200"/>
                  <a:gd name="T50" fmla="*/ 17 w 34"/>
                  <a:gd name="T51" fmla="*/ 80 h 200"/>
                  <a:gd name="T52" fmla="*/ 15 w 34"/>
                  <a:gd name="T53" fmla="*/ 74 h 200"/>
                  <a:gd name="T54" fmla="*/ 16 w 34"/>
                  <a:gd name="T55" fmla="*/ 73 h 200"/>
                  <a:gd name="T56" fmla="*/ 16 w 34"/>
                  <a:gd name="T57" fmla="*/ 71 h 200"/>
                  <a:gd name="T58" fmla="*/ 15 w 34"/>
                  <a:gd name="T59" fmla="*/ 66 h 200"/>
                  <a:gd name="T60" fmla="*/ 14 w 34"/>
                  <a:gd name="T61" fmla="*/ 62 h 200"/>
                  <a:gd name="T62" fmla="*/ 16 w 34"/>
                  <a:gd name="T63" fmla="*/ 61 h 200"/>
                  <a:gd name="T64" fmla="*/ 16 w 34"/>
                  <a:gd name="T65" fmla="*/ 55 h 200"/>
                  <a:gd name="T66" fmla="*/ 14 w 34"/>
                  <a:gd name="T67" fmla="*/ 52 h 200"/>
                  <a:gd name="T68" fmla="*/ 13 w 34"/>
                  <a:gd name="T69" fmla="*/ 45 h 200"/>
                  <a:gd name="T70" fmla="*/ 11 w 34"/>
                  <a:gd name="T71" fmla="*/ 34 h 200"/>
                  <a:gd name="T72" fmla="*/ 11 w 34"/>
                  <a:gd name="T73" fmla="*/ 32 h 200"/>
                  <a:gd name="T74" fmla="*/ 10 w 34"/>
                  <a:gd name="T75" fmla="*/ 21 h 200"/>
                  <a:gd name="T76" fmla="*/ 8 w 34"/>
                  <a:gd name="T77" fmla="*/ 25 h 200"/>
                  <a:gd name="T78" fmla="*/ 13 w 34"/>
                  <a:gd name="T79" fmla="*/ 20 h 2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 h="200">
                    <a:moveTo>
                      <a:pt x="23" y="17"/>
                    </a:moveTo>
                    <a:cubicBezTo>
                      <a:pt x="22" y="14"/>
                      <a:pt x="20" y="10"/>
                      <a:pt x="16" y="7"/>
                    </a:cubicBezTo>
                    <a:cubicBezTo>
                      <a:pt x="19" y="7"/>
                      <a:pt x="19" y="7"/>
                      <a:pt x="19" y="7"/>
                    </a:cubicBezTo>
                    <a:cubicBezTo>
                      <a:pt x="18" y="6"/>
                      <a:pt x="14" y="0"/>
                      <a:pt x="10" y="4"/>
                    </a:cubicBezTo>
                    <a:cubicBezTo>
                      <a:pt x="12" y="5"/>
                      <a:pt x="12" y="5"/>
                      <a:pt x="12" y="5"/>
                    </a:cubicBezTo>
                    <a:cubicBezTo>
                      <a:pt x="15" y="9"/>
                      <a:pt x="8" y="8"/>
                      <a:pt x="6" y="11"/>
                    </a:cubicBezTo>
                    <a:cubicBezTo>
                      <a:pt x="8" y="15"/>
                      <a:pt x="16" y="17"/>
                      <a:pt x="14" y="20"/>
                    </a:cubicBezTo>
                    <a:cubicBezTo>
                      <a:pt x="15" y="22"/>
                      <a:pt x="12" y="22"/>
                      <a:pt x="11" y="21"/>
                    </a:cubicBezTo>
                    <a:cubicBezTo>
                      <a:pt x="10" y="25"/>
                      <a:pt x="17" y="26"/>
                      <a:pt x="18" y="28"/>
                    </a:cubicBezTo>
                    <a:cubicBezTo>
                      <a:pt x="0" y="30"/>
                      <a:pt x="23" y="39"/>
                      <a:pt x="12" y="44"/>
                    </a:cubicBezTo>
                    <a:cubicBezTo>
                      <a:pt x="13" y="47"/>
                      <a:pt x="12" y="52"/>
                      <a:pt x="15" y="56"/>
                    </a:cubicBezTo>
                    <a:cubicBezTo>
                      <a:pt x="11" y="54"/>
                      <a:pt x="15" y="59"/>
                      <a:pt x="10" y="59"/>
                    </a:cubicBezTo>
                    <a:cubicBezTo>
                      <a:pt x="20" y="60"/>
                      <a:pt x="6" y="71"/>
                      <a:pt x="18" y="71"/>
                    </a:cubicBezTo>
                    <a:cubicBezTo>
                      <a:pt x="15" y="77"/>
                      <a:pt x="19" y="71"/>
                      <a:pt x="16" y="78"/>
                    </a:cubicBezTo>
                    <a:cubicBezTo>
                      <a:pt x="15" y="78"/>
                      <a:pt x="15" y="77"/>
                      <a:pt x="15" y="76"/>
                    </a:cubicBezTo>
                    <a:cubicBezTo>
                      <a:pt x="12" y="79"/>
                      <a:pt x="20" y="80"/>
                      <a:pt x="14" y="82"/>
                    </a:cubicBezTo>
                    <a:cubicBezTo>
                      <a:pt x="14" y="87"/>
                      <a:pt x="18" y="83"/>
                      <a:pt x="21" y="86"/>
                    </a:cubicBezTo>
                    <a:cubicBezTo>
                      <a:pt x="20" y="91"/>
                      <a:pt x="18" y="90"/>
                      <a:pt x="13" y="93"/>
                    </a:cubicBezTo>
                    <a:cubicBezTo>
                      <a:pt x="19" y="93"/>
                      <a:pt x="16" y="97"/>
                      <a:pt x="20" y="99"/>
                    </a:cubicBezTo>
                    <a:cubicBezTo>
                      <a:pt x="20" y="99"/>
                      <a:pt x="21" y="95"/>
                      <a:pt x="23" y="97"/>
                    </a:cubicBezTo>
                    <a:cubicBezTo>
                      <a:pt x="22" y="103"/>
                      <a:pt x="27" y="102"/>
                      <a:pt x="29" y="108"/>
                    </a:cubicBezTo>
                    <a:cubicBezTo>
                      <a:pt x="23" y="111"/>
                      <a:pt x="29" y="102"/>
                      <a:pt x="24" y="107"/>
                    </a:cubicBezTo>
                    <a:cubicBezTo>
                      <a:pt x="20" y="104"/>
                      <a:pt x="21" y="101"/>
                      <a:pt x="16" y="99"/>
                    </a:cubicBezTo>
                    <a:cubicBezTo>
                      <a:pt x="15" y="104"/>
                      <a:pt x="17" y="110"/>
                      <a:pt x="20" y="115"/>
                    </a:cubicBezTo>
                    <a:cubicBezTo>
                      <a:pt x="19" y="118"/>
                      <a:pt x="16" y="114"/>
                      <a:pt x="16" y="116"/>
                    </a:cubicBezTo>
                    <a:cubicBezTo>
                      <a:pt x="13" y="122"/>
                      <a:pt x="23" y="124"/>
                      <a:pt x="20" y="129"/>
                    </a:cubicBezTo>
                    <a:cubicBezTo>
                      <a:pt x="16" y="128"/>
                      <a:pt x="16" y="128"/>
                      <a:pt x="16" y="128"/>
                    </a:cubicBezTo>
                    <a:cubicBezTo>
                      <a:pt x="21" y="130"/>
                      <a:pt x="16" y="137"/>
                      <a:pt x="18" y="142"/>
                    </a:cubicBezTo>
                    <a:cubicBezTo>
                      <a:pt x="20" y="141"/>
                      <a:pt x="21" y="141"/>
                      <a:pt x="22" y="142"/>
                    </a:cubicBezTo>
                    <a:cubicBezTo>
                      <a:pt x="14" y="142"/>
                      <a:pt x="27" y="148"/>
                      <a:pt x="21" y="153"/>
                    </a:cubicBezTo>
                    <a:cubicBezTo>
                      <a:pt x="26" y="153"/>
                      <a:pt x="30" y="158"/>
                      <a:pt x="30" y="161"/>
                    </a:cubicBezTo>
                    <a:cubicBezTo>
                      <a:pt x="29" y="162"/>
                      <a:pt x="26" y="162"/>
                      <a:pt x="25" y="162"/>
                    </a:cubicBezTo>
                    <a:cubicBezTo>
                      <a:pt x="28" y="157"/>
                      <a:pt x="19" y="157"/>
                      <a:pt x="16" y="153"/>
                    </a:cubicBezTo>
                    <a:cubicBezTo>
                      <a:pt x="19" y="156"/>
                      <a:pt x="16" y="162"/>
                      <a:pt x="20" y="164"/>
                    </a:cubicBezTo>
                    <a:cubicBezTo>
                      <a:pt x="16" y="163"/>
                      <a:pt x="16" y="163"/>
                      <a:pt x="16" y="163"/>
                    </a:cubicBezTo>
                    <a:cubicBezTo>
                      <a:pt x="15" y="168"/>
                      <a:pt x="26" y="167"/>
                      <a:pt x="22" y="172"/>
                    </a:cubicBezTo>
                    <a:cubicBezTo>
                      <a:pt x="18" y="172"/>
                      <a:pt x="18" y="172"/>
                      <a:pt x="18" y="172"/>
                    </a:cubicBezTo>
                    <a:cubicBezTo>
                      <a:pt x="19" y="181"/>
                      <a:pt x="13" y="192"/>
                      <a:pt x="21" y="200"/>
                    </a:cubicBezTo>
                    <a:cubicBezTo>
                      <a:pt x="23" y="200"/>
                      <a:pt x="29" y="196"/>
                      <a:pt x="31" y="196"/>
                    </a:cubicBezTo>
                    <a:cubicBezTo>
                      <a:pt x="29" y="192"/>
                      <a:pt x="24" y="189"/>
                      <a:pt x="22" y="186"/>
                    </a:cubicBezTo>
                    <a:cubicBezTo>
                      <a:pt x="27" y="186"/>
                      <a:pt x="27" y="186"/>
                      <a:pt x="27" y="186"/>
                    </a:cubicBezTo>
                    <a:cubicBezTo>
                      <a:pt x="24" y="185"/>
                      <a:pt x="22" y="181"/>
                      <a:pt x="19" y="183"/>
                    </a:cubicBezTo>
                    <a:cubicBezTo>
                      <a:pt x="16" y="180"/>
                      <a:pt x="23" y="181"/>
                      <a:pt x="20" y="178"/>
                    </a:cubicBezTo>
                    <a:cubicBezTo>
                      <a:pt x="26" y="178"/>
                      <a:pt x="26" y="180"/>
                      <a:pt x="31" y="180"/>
                    </a:cubicBezTo>
                    <a:cubicBezTo>
                      <a:pt x="28" y="177"/>
                      <a:pt x="28" y="177"/>
                      <a:pt x="28" y="177"/>
                    </a:cubicBezTo>
                    <a:cubicBezTo>
                      <a:pt x="30" y="178"/>
                      <a:pt x="30" y="175"/>
                      <a:pt x="32" y="176"/>
                    </a:cubicBezTo>
                    <a:cubicBezTo>
                      <a:pt x="25" y="171"/>
                      <a:pt x="34" y="169"/>
                      <a:pt x="31" y="164"/>
                    </a:cubicBezTo>
                    <a:cubicBezTo>
                      <a:pt x="30" y="167"/>
                      <a:pt x="30" y="167"/>
                      <a:pt x="30" y="167"/>
                    </a:cubicBezTo>
                    <a:cubicBezTo>
                      <a:pt x="27" y="167"/>
                      <a:pt x="28" y="165"/>
                      <a:pt x="27" y="164"/>
                    </a:cubicBezTo>
                    <a:cubicBezTo>
                      <a:pt x="31" y="162"/>
                      <a:pt x="30" y="161"/>
                      <a:pt x="32" y="158"/>
                    </a:cubicBezTo>
                    <a:cubicBezTo>
                      <a:pt x="30" y="156"/>
                      <a:pt x="25" y="155"/>
                      <a:pt x="25" y="152"/>
                    </a:cubicBezTo>
                    <a:cubicBezTo>
                      <a:pt x="30" y="152"/>
                      <a:pt x="28" y="146"/>
                      <a:pt x="32" y="145"/>
                    </a:cubicBezTo>
                    <a:cubicBezTo>
                      <a:pt x="27" y="145"/>
                      <a:pt x="30" y="139"/>
                      <a:pt x="27" y="139"/>
                    </a:cubicBezTo>
                    <a:cubicBezTo>
                      <a:pt x="26" y="137"/>
                      <a:pt x="26" y="135"/>
                      <a:pt x="29" y="135"/>
                    </a:cubicBezTo>
                    <a:cubicBezTo>
                      <a:pt x="30" y="136"/>
                      <a:pt x="30" y="136"/>
                      <a:pt x="30" y="136"/>
                    </a:cubicBezTo>
                    <a:cubicBezTo>
                      <a:pt x="31" y="134"/>
                      <a:pt x="31" y="134"/>
                      <a:pt x="31" y="134"/>
                    </a:cubicBezTo>
                    <a:cubicBezTo>
                      <a:pt x="32" y="135"/>
                      <a:pt x="32" y="135"/>
                      <a:pt x="32" y="135"/>
                    </a:cubicBezTo>
                    <a:cubicBezTo>
                      <a:pt x="32" y="133"/>
                      <a:pt x="28" y="133"/>
                      <a:pt x="31" y="131"/>
                    </a:cubicBezTo>
                    <a:cubicBezTo>
                      <a:pt x="32" y="131"/>
                      <a:pt x="32" y="132"/>
                      <a:pt x="33" y="133"/>
                    </a:cubicBezTo>
                    <a:cubicBezTo>
                      <a:pt x="33" y="129"/>
                      <a:pt x="24" y="126"/>
                      <a:pt x="29" y="122"/>
                    </a:cubicBezTo>
                    <a:cubicBezTo>
                      <a:pt x="26" y="122"/>
                      <a:pt x="26" y="117"/>
                      <a:pt x="20" y="118"/>
                    </a:cubicBezTo>
                    <a:cubicBezTo>
                      <a:pt x="22" y="117"/>
                      <a:pt x="27" y="117"/>
                      <a:pt x="26" y="114"/>
                    </a:cubicBezTo>
                    <a:cubicBezTo>
                      <a:pt x="21" y="112"/>
                      <a:pt x="28" y="110"/>
                      <a:pt x="25" y="107"/>
                    </a:cubicBezTo>
                    <a:cubicBezTo>
                      <a:pt x="30" y="111"/>
                      <a:pt x="26" y="107"/>
                      <a:pt x="31" y="110"/>
                    </a:cubicBezTo>
                    <a:cubicBezTo>
                      <a:pt x="33" y="108"/>
                      <a:pt x="26" y="105"/>
                      <a:pt x="27" y="101"/>
                    </a:cubicBezTo>
                    <a:cubicBezTo>
                      <a:pt x="31" y="100"/>
                      <a:pt x="31" y="100"/>
                      <a:pt x="31" y="100"/>
                    </a:cubicBezTo>
                    <a:cubicBezTo>
                      <a:pt x="29" y="98"/>
                      <a:pt x="25" y="97"/>
                      <a:pt x="29" y="95"/>
                    </a:cubicBezTo>
                    <a:cubicBezTo>
                      <a:pt x="26" y="95"/>
                      <a:pt x="26" y="95"/>
                      <a:pt x="26" y="95"/>
                    </a:cubicBezTo>
                    <a:cubicBezTo>
                      <a:pt x="27" y="92"/>
                      <a:pt x="26" y="89"/>
                      <a:pt x="30" y="86"/>
                    </a:cubicBezTo>
                    <a:cubicBezTo>
                      <a:pt x="23" y="82"/>
                      <a:pt x="23" y="82"/>
                      <a:pt x="23" y="82"/>
                    </a:cubicBezTo>
                    <a:cubicBezTo>
                      <a:pt x="30" y="77"/>
                      <a:pt x="24" y="71"/>
                      <a:pt x="18" y="68"/>
                    </a:cubicBezTo>
                    <a:cubicBezTo>
                      <a:pt x="18" y="66"/>
                      <a:pt x="19" y="63"/>
                      <a:pt x="21" y="63"/>
                    </a:cubicBezTo>
                    <a:cubicBezTo>
                      <a:pt x="23" y="65"/>
                      <a:pt x="23" y="65"/>
                      <a:pt x="23" y="65"/>
                    </a:cubicBezTo>
                    <a:cubicBezTo>
                      <a:pt x="23" y="63"/>
                      <a:pt x="27" y="59"/>
                      <a:pt x="21" y="58"/>
                    </a:cubicBezTo>
                    <a:cubicBezTo>
                      <a:pt x="20" y="56"/>
                      <a:pt x="25" y="56"/>
                      <a:pt x="26" y="54"/>
                    </a:cubicBezTo>
                    <a:cubicBezTo>
                      <a:pt x="18" y="49"/>
                      <a:pt x="32" y="39"/>
                      <a:pt x="19" y="37"/>
                    </a:cubicBezTo>
                    <a:cubicBezTo>
                      <a:pt x="19" y="39"/>
                      <a:pt x="17" y="44"/>
                      <a:pt x="18" y="48"/>
                    </a:cubicBezTo>
                    <a:cubicBezTo>
                      <a:pt x="16" y="47"/>
                      <a:pt x="14" y="47"/>
                      <a:pt x="14" y="46"/>
                    </a:cubicBezTo>
                    <a:cubicBezTo>
                      <a:pt x="13" y="42"/>
                      <a:pt x="17" y="40"/>
                      <a:pt x="15" y="36"/>
                    </a:cubicBezTo>
                    <a:cubicBezTo>
                      <a:pt x="23" y="36"/>
                      <a:pt x="23" y="36"/>
                      <a:pt x="23" y="36"/>
                    </a:cubicBezTo>
                    <a:cubicBezTo>
                      <a:pt x="31" y="29"/>
                      <a:pt x="12" y="23"/>
                      <a:pt x="23"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11" name="Freeform 1108">
                <a:extLst>
                  <a:ext uri="{FF2B5EF4-FFF2-40B4-BE49-F238E27FC236}">
                    <a16:creationId xmlns:a16="http://schemas.microsoft.com/office/drawing/2014/main" id="{671F09BC-4047-4C9A-B3D0-0704618AEA37}"/>
                  </a:ext>
                </a:extLst>
              </p:cNvPr>
              <p:cNvSpPr>
                <a:spLocks/>
              </p:cNvSpPr>
              <p:nvPr/>
            </p:nvSpPr>
            <p:spPr bwMode="auto">
              <a:xfrm>
                <a:off x="4068" y="2753"/>
                <a:ext cx="3" cy="3"/>
              </a:xfrm>
              <a:custGeom>
                <a:avLst/>
                <a:gdLst>
                  <a:gd name="T0" fmla="*/ 0 w 4"/>
                  <a:gd name="T1" fmla="*/ 3 h 3"/>
                  <a:gd name="T2" fmla="*/ 2 w 4"/>
                  <a:gd name="T3" fmla="*/ 0 h 3"/>
                  <a:gd name="T4" fmla="*/ 1 w 4"/>
                  <a:gd name="T5" fmla="*/ 1 h 3"/>
                  <a:gd name="T6" fmla="*/ 0 w 4"/>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0" y="3"/>
                    </a:moveTo>
                    <a:cubicBezTo>
                      <a:pt x="4" y="0"/>
                      <a:pt x="4" y="0"/>
                      <a:pt x="4" y="0"/>
                    </a:cubicBezTo>
                    <a:cubicBezTo>
                      <a:pt x="1" y="1"/>
                      <a:pt x="1" y="1"/>
                      <a:pt x="1" y="1"/>
                    </a:cubicBezTo>
                    <a:cubicBezTo>
                      <a:pt x="1" y="2"/>
                      <a:pt x="1" y="3"/>
                      <a:pt x="0"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12" name="Freeform 1109">
                <a:extLst>
                  <a:ext uri="{FF2B5EF4-FFF2-40B4-BE49-F238E27FC236}">
                    <a16:creationId xmlns:a16="http://schemas.microsoft.com/office/drawing/2014/main" id="{76AEBBA5-71DC-4EBF-A316-D576C10623A2}"/>
                  </a:ext>
                </a:extLst>
              </p:cNvPr>
              <p:cNvSpPr>
                <a:spLocks/>
              </p:cNvSpPr>
              <p:nvPr/>
            </p:nvSpPr>
            <p:spPr bwMode="auto">
              <a:xfrm>
                <a:off x="4067" y="2753"/>
                <a:ext cx="2" cy="1"/>
              </a:xfrm>
              <a:custGeom>
                <a:avLst/>
                <a:gdLst>
                  <a:gd name="T0" fmla="*/ 2 w 2"/>
                  <a:gd name="T1" fmla="*/ 1 h 2"/>
                  <a:gd name="T2" fmla="*/ 0 w 2"/>
                  <a:gd name="T3" fmla="*/ 0 h 2"/>
                  <a:gd name="T4" fmla="*/ 1 w 2"/>
                  <a:gd name="T5" fmla="*/ 1 h 2"/>
                  <a:gd name="T6" fmla="*/ 2 w 2"/>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cubicBezTo>
                      <a:pt x="0" y="0"/>
                      <a:pt x="0" y="0"/>
                      <a:pt x="0" y="0"/>
                    </a:cubicBezTo>
                    <a:cubicBezTo>
                      <a:pt x="0" y="1"/>
                      <a:pt x="0" y="1"/>
                      <a:pt x="1" y="2"/>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13" name="Freeform 1110">
                <a:extLst>
                  <a:ext uri="{FF2B5EF4-FFF2-40B4-BE49-F238E27FC236}">
                    <a16:creationId xmlns:a16="http://schemas.microsoft.com/office/drawing/2014/main" id="{421353F9-76F7-446F-92FE-D7F2DDFA7CAA}"/>
                  </a:ext>
                </a:extLst>
              </p:cNvPr>
              <p:cNvSpPr>
                <a:spLocks/>
              </p:cNvSpPr>
              <p:nvPr/>
            </p:nvSpPr>
            <p:spPr bwMode="auto">
              <a:xfrm>
                <a:off x="4065" y="2698"/>
                <a:ext cx="2" cy="3"/>
              </a:xfrm>
              <a:custGeom>
                <a:avLst/>
                <a:gdLst>
                  <a:gd name="T0" fmla="*/ 1 w 2"/>
                  <a:gd name="T1" fmla="*/ 3 h 3"/>
                  <a:gd name="T2" fmla="*/ 1 w 2"/>
                  <a:gd name="T3" fmla="*/ 0 h 3"/>
                  <a:gd name="T4" fmla="*/ 1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1" y="3"/>
                    </a:moveTo>
                    <a:cubicBezTo>
                      <a:pt x="1" y="3"/>
                      <a:pt x="2" y="1"/>
                      <a:pt x="1" y="0"/>
                    </a:cubicBezTo>
                    <a:cubicBezTo>
                      <a:pt x="0" y="1"/>
                      <a:pt x="0"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14" name="Freeform 1111">
                <a:extLst>
                  <a:ext uri="{FF2B5EF4-FFF2-40B4-BE49-F238E27FC236}">
                    <a16:creationId xmlns:a16="http://schemas.microsoft.com/office/drawing/2014/main" id="{D8B3B53B-521E-45A8-98BC-A0358128CF10}"/>
                  </a:ext>
                </a:extLst>
              </p:cNvPr>
              <p:cNvSpPr>
                <a:spLocks/>
              </p:cNvSpPr>
              <p:nvPr/>
            </p:nvSpPr>
            <p:spPr bwMode="auto">
              <a:xfrm>
                <a:off x="4063" y="2698"/>
                <a:ext cx="0" cy="2"/>
              </a:xfrm>
              <a:custGeom>
                <a:avLst/>
                <a:gdLst>
                  <a:gd name="T0" fmla="*/ 0 h 2"/>
                  <a:gd name="T1" fmla="*/ 1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1"/>
                    </a:ln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15" name="Freeform 1112">
                <a:extLst>
                  <a:ext uri="{FF2B5EF4-FFF2-40B4-BE49-F238E27FC236}">
                    <a16:creationId xmlns:a16="http://schemas.microsoft.com/office/drawing/2014/main" id="{C5D5E215-F607-4406-A919-308F66378FE1}"/>
                  </a:ext>
                </a:extLst>
              </p:cNvPr>
              <p:cNvSpPr>
                <a:spLocks/>
              </p:cNvSpPr>
              <p:nvPr/>
            </p:nvSpPr>
            <p:spPr bwMode="auto">
              <a:xfrm>
                <a:off x="4045" y="2608"/>
                <a:ext cx="23" cy="90"/>
              </a:xfrm>
              <a:custGeom>
                <a:avLst/>
                <a:gdLst>
                  <a:gd name="T0" fmla="*/ 9 w 26"/>
                  <a:gd name="T1" fmla="*/ 9 h 105"/>
                  <a:gd name="T2" fmla="*/ 5 w 26"/>
                  <a:gd name="T3" fmla="*/ 7 h 105"/>
                  <a:gd name="T4" fmla="*/ 8 w 26"/>
                  <a:gd name="T5" fmla="*/ 5 h 105"/>
                  <a:gd name="T6" fmla="*/ 4 w 26"/>
                  <a:gd name="T7" fmla="*/ 2 h 105"/>
                  <a:gd name="T8" fmla="*/ 6 w 26"/>
                  <a:gd name="T9" fmla="*/ 28 h 105"/>
                  <a:gd name="T10" fmla="*/ 4 w 26"/>
                  <a:gd name="T11" fmla="*/ 27 h 105"/>
                  <a:gd name="T12" fmla="*/ 9 w 26"/>
                  <a:gd name="T13" fmla="*/ 36 h 105"/>
                  <a:gd name="T14" fmla="*/ 4 w 26"/>
                  <a:gd name="T15" fmla="*/ 36 h 105"/>
                  <a:gd name="T16" fmla="*/ 5 w 26"/>
                  <a:gd name="T17" fmla="*/ 42 h 105"/>
                  <a:gd name="T18" fmla="*/ 7 w 26"/>
                  <a:gd name="T19" fmla="*/ 42 h 105"/>
                  <a:gd name="T20" fmla="*/ 6 w 26"/>
                  <a:gd name="T21" fmla="*/ 44 h 105"/>
                  <a:gd name="T22" fmla="*/ 7 w 26"/>
                  <a:gd name="T23" fmla="*/ 44 h 105"/>
                  <a:gd name="T24" fmla="*/ 8 w 26"/>
                  <a:gd name="T25" fmla="*/ 47 h 105"/>
                  <a:gd name="T26" fmla="*/ 6 w 26"/>
                  <a:gd name="T27" fmla="*/ 46 h 105"/>
                  <a:gd name="T28" fmla="*/ 9 w 26"/>
                  <a:gd name="T29" fmla="*/ 49 h 105"/>
                  <a:gd name="T30" fmla="*/ 5 w 26"/>
                  <a:gd name="T31" fmla="*/ 49 h 105"/>
                  <a:gd name="T32" fmla="*/ 10 w 26"/>
                  <a:gd name="T33" fmla="*/ 56 h 105"/>
                  <a:gd name="T34" fmla="*/ 12 w 26"/>
                  <a:gd name="T35" fmla="*/ 57 h 105"/>
                  <a:gd name="T36" fmla="*/ 10 w 26"/>
                  <a:gd name="T37" fmla="*/ 51 h 105"/>
                  <a:gd name="T38" fmla="*/ 10 w 26"/>
                  <a:gd name="T39" fmla="*/ 51 h 105"/>
                  <a:gd name="T40" fmla="*/ 9 w 26"/>
                  <a:gd name="T41" fmla="*/ 47 h 105"/>
                  <a:gd name="T42" fmla="*/ 12 w 26"/>
                  <a:gd name="T43" fmla="*/ 49 h 105"/>
                  <a:gd name="T44" fmla="*/ 14 w 26"/>
                  <a:gd name="T45" fmla="*/ 43 h 105"/>
                  <a:gd name="T46" fmla="*/ 14 w 26"/>
                  <a:gd name="T47" fmla="*/ 44 h 105"/>
                  <a:gd name="T48" fmla="*/ 13 w 26"/>
                  <a:gd name="T49" fmla="*/ 41 h 105"/>
                  <a:gd name="T50" fmla="*/ 12 w 26"/>
                  <a:gd name="T51" fmla="*/ 43 h 105"/>
                  <a:gd name="T52" fmla="*/ 8 w 26"/>
                  <a:gd name="T53" fmla="*/ 41 h 105"/>
                  <a:gd name="T54" fmla="*/ 8 w 26"/>
                  <a:gd name="T55" fmla="*/ 39 h 105"/>
                  <a:gd name="T56" fmla="*/ 11 w 26"/>
                  <a:gd name="T57" fmla="*/ 40 h 105"/>
                  <a:gd name="T58" fmla="*/ 10 w 26"/>
                  <a:gd name="T59" fmla="*/ 39 h 105"/>
                  <a:gd name="T60" fmla="*/ 13 w 26"/>
                  <a:gd name="T61" fmla="*/ 37 h 105"/>
                  <a:gd name="T62" fmla="*/ 10 w 26"/>
                  <a:gd name="T63" fmla="*/ 37 h 105"/>
                  <a:gd name="T64" fmla="*/ 9 w 26"/>
                  <a:gd name="T65" fmla="*/ 25 h 105"/>
                  <a:gd name="T66" fmla="*/ 11 w 26"/>
                  <a:gd name="T67" fmla="*/ 27 h 105"/>
                  <a:gd name="T68" fmla="*/ 9 w 26"/>
                  <a:gd name="T69" fmla="*/ 25 h 105"/>
                  <a:gd name="T70" fmla="*/ 10 w 26"/>
                  <a:gd name="T71" fmla="*/ 18 h 105"/>
                  <a:gd name="T72" fmla="*/ 9 w 26"/>
                  <a:gd name="T73" fmla="*/ 19 h 105"/>
                  <a:gd name="T74" fmla="*/ 9 w 26"/>
                  <a:gd name="T75" fmla="*/ 12 h 105"/>
                  <a:gd name="T76" fmla="*/ 9 w 26"/>
                  <a:gd name="T77" fmla="*/ 12 h 105"/>
                  <a:gd name="T78" fmla="*/ 4 w 26"/>
                  <a:gd name="T79" fmla="*/ 9 h 105"/>
                  <a:gd name="T80" fmla="*/ 9 w 26"/>
                  <a:gd name="T81" fmla="*/ 9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105">
                    <a:moveTo>
                      <a:pt x="14" y="18"/>
                    </a:moveTo>
                    <a:cubicBezTo>
                      <a:pt x="9" y="13"/>
                      <a:pt x="9" y="13"/>
                      <a:pt x="9" y="13"/>
                    </a:cubicBezTo>
                    <a:cubicBezTo>
                      <a:pt x="11" y="13"/>
                      <a:pt x="8" y="7"/>
                      <a:pt x="12" y="9"/>
                    </a:cubicBezTo>
                    <a:cubicBezTo>
                      <a:pt x="7" y="6"/>
                      <a:pt x="12" y="0"/>
                      <a:pt x="4" y="2"/>
                    </a:cubicBezTo>
                    <a:cubicBezTo>
                      <a:pt x="7" y="16"/>
                      <a:pt x="3" y="36"/>
                      <a:pt x="10" y="52"/>
                    </a:cubicBezTo>
                    <a:cubicBezTo>
                      <a:pt x="7" y="49"/>
                      <a:pt x="7" y="49"/>
                      <a:pt x="7" y="49"/>
                    </a:cubicBezTo>
                    <a:cubicBezTo>
                      <a:pt x="13" y="57"/>
                      <a:pt x="0" y="61"/>
                      <a:pt x="13" y="67"/>
                    </a:cubicBezTo>
                    <a:cubicBezTo>
                      <a:pt x="6" y="67"/>
                      <a:pt x="6" y="67"/>
                      <a:pt x="6" y="67"/>
                    </a:cubicBezTo>
                    <a:cubicBezTo>
                      <a:pt x="4" y="70"/>
                      <a:pt x="15" y="74"/>
                      <a:pt x="9" y="78"/>
                    </a:cubicBezTo>
                    <a:cubicBezTo>
                      <a:pt x="11" y="77"/>
                      <a:pt x="11" y="77"/>
                      <a:pt x="11" y="77"/>
                    </a:cubicBezTo>
                    <a:cubicBezTo>
                      <a:pt x="11" y="79"/>
                      <a:pt x="10" y="79"/>
                      <a:pt x="10" y="80"/>
                    </a:cubicBezTo>
                    <a:cubicBezTo>
                      <a:pt x="11" y="80"/>
                      <a:pt x="11" y="80"/>
                      <a:pt x="11" y="80"/>
                    </a:cubicBezTo>
                    <a:cubicBezTo>
                      <a:pt x="14" y="82"/>
                      <a:pt x="14" y="84"/>
                      <a:pt x="12" y="87"/>
                    </a:cubicBezTo>
                    <a:cubicBezTo>
                      <a:pt x="10" y="87"/>
                      <a:pt x="11" y="86"/>
                      <a:pt x="10" y="85"/>
                    </a:cubicBezTo>
                    <a:cubicBezTo>
                      <a:pt x="8" y="86"/>
                      <a:pt x="13" y="88"/>
                      <a:pt x="13" y="90"/>
                    </a:cubicBezTo>
                    <a:cubicBezTo>
                      <a:pt x="11" y="92"/>
                      <a:pt x="10" y="90"/>
                      <a:pt x="9" y="90"/>
                    </a:cubicBezTo>
                    <a:cubicBezTo>
                      <a:pt x="12" y="97"/>
                      <a:pt x="5" y="100"/>
                      <a:pt x="15" y="104"/>
                    </a:cubicBezTo>
                    <a:cubicBezTo>
                      <a:pt x="17" y="104"/>
                      <a:pt x="18" y="102"/>
                      <a:pt x="19" y="105"/>
                    </a:cubicBezTo>
                    <a:cubicBezTo>
                      <a:pt x="22" y="100"/>
                      <a:pt x="18" y="97"/>
                      <a:pt x="15" y="93"/>
                    </a:cubicBezTo>
                    <a:cubicBezTo>
                      <a:pt x="15" y="94"/>
                      <a:pt x="15" y="94"/>
                      <a:pt x="15" y="94"/>
                    </a:cubicBezTo>
                    <a:cubicBezTo>
                      <a:pt x="6" y="91"/>
                      <a:pt x="17" y="92"/>
                      <a:pt x="13" y="87"/>
                    </a:cubicBezTo>
                    <a:cubicBezTo>
                      <a:pt x="17" y="88"/>
                      <a:pt x="17" y="90"/>
                      <a:pt x="19" y="91"/>
                    </a:cubicBezTo>
                    <a:cubicBezTo>
                      <a:pt x="26" y="85"/>
                      <a:pt x="14" y="83"/>
                      <a:pt x="23" y="79"/>
                    </a:cubicBezTo>
                    <a:cubicBezTo>
                      <a:pt x="23" y="80"/>
                      <a:pt x="23" y="80"/>
                      <a:pt x="23" y="80"/>
                    </a:cubicBezTo>
                    <a:cubicBezTo>
                      <a:pt x="24" y="79"/>
                      <a:pt x="22" y="77"/>
                      <a:pt x="21" y="76"/>
                    </a:cubicBezTo>
                    <a:cubicBezTo>
                      <a:pt x="20" y="76"/>
                      <a:pt x="20" y="78"/>
                      <a:pt x="19" y="79"/>
                    </a:cubicBezTo>
                    <a:cubicBezTo>
                      <a:pt x="18" y="77"/>
                      <a:pt x="14" y="77"/>
                      <a:pt x="12" y="76"/>
                    </a:cubicBezTo>
                    <a:cubicBezTo>
                      <a:pt x="16" y="75"/>
                      <a:pt x="10" y="74"/>
                      <a:pt x="12" y="72"/>
                    </a:cubicBezTo>
                    <a:cubicBezTo>
                      <a:pt x="16" y="71"/>
                      <a:pt x="15" y="74"/>
                      <a:pt x="18" y="75"/>
                    </a:cubicBezTo>
                    <a:cubicBezTo>
                      <a:pt x="15" y="72"/>
                      <a:pt x="15" y="72"/>
                      <a:pt x="15" y="72"/>
                    </a:cubicBezTo>
                    <a:cubicBezTo>
                      <a:pt x="15" y="69"/>
                      <a:pt x="19" y="69"/>
                      <a:pt x="21" y="68"/>
                    </a:cubicBezTo>
                    <a:cubicBezTo>
                      <a:pt x="18" y="66"/>
                      <a:pt x="19" y="69"/>
                      <a:pt x="15" y="68"/>
                    </a:cubicBezTo>
                    <a:cubicBezTo>
                      <a:pt x="20" y="65"/>
                      <a:pt x="18" y="53"/>
                      <a:pt x="14" y="47"/>
                    </a:cubicBezTo>
                    <a:cubicBezTo>
                      <a:pt x="15" y="49"/>
                      <a:pt x="19" y="48"/>
                      <a:pt x="18" y="50"/>
                    </a:cubicBezTo>
                    <a:cubicBezTo>
                      <a:pt x="19" y="50"/>
                      <a:pt x="17" y="47"/>
                      <a:pt x="14" y="47"/>
                    </a:cubicBezTo>
                    <a:cubicBezTo>
                      <a:pt x="11" y="43"/>
                      <a:pt x="13" y="38"/>
                      <a:pt x="16" y="34"/>
                    </a:cubicBezTo>
                    <a:cubicBezTo>
                      <a:pt x="13" y="35"/>
                      <a:pt x="13" y="35"/>
                      <a:pt x="13" y="35"/>
                    </a:cubicBezTo>
                    <a:cubicBezTo>
                      <a:pt x="8" y="32"/>
                      <a:pt x="16" y="27"/>
                      <a:pt x="13" y="22"/>
                    </a:cubicBezTo>
                    <a:cubicBezTo>
                      <a:pt x="13" y="22"/>
                      <a:pt x="13" y="22"/>
                      <a:pt x="13" y="22"/>
                    </a:cubicBezTo>
                    <a:cubicBezTo>
                      <a:pt x="13" y="20"/>
                      <a:pt x="5" y="19"/>
                      <a:pt x="7" y="16"/>
                    </a:cubicBezTo>
                    <a:cubicBezTo>
                      <a:pt x="10" y="17"/>
                      <a:pt x="10" y="18"/>
                      <a:pt x="14"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16" name="Freeform 1113">
                <a:extLst>
                  <a:ext uri="{FF2B5EF4-FFF2-40B4-BE49-F238E27FC236}">
                    <a16:creationId xmlns:a16="http://schemas.microsoft.com/office/drawing/2014/main" id="{D54ABE49-B000-4B2B-8679-00D86270D36D}"/>
                  </a:ext>
                </a:extLst>
              </p:cNvPr>
              <p:cNvSpPr>
                <a:spLocks/>
              </p:cNvSpPr>
              <p:nvPr/>
            </p:nvSpPr>
            <p:spPr bwMode="auto">
              <a:xfrm>
                <a:off x="4048" y="2605"/>
                <a:ext cx="8" cy="4"/>
              </a:xfrm>
              <a:custGeom>
                <a:avLst/>
                <a:gdLst>
                  <a:gd name="T0" fmla="*/ 4 w 9"/>
                  <a:gd name="T1" fmla="*/ 2 h 4"/>
                  <a:gd name="T2" fmla="*/ 4 w 9"/>
                  <a:gd name="T3" fmla="*/ 4 h 4"/>
                  <a:gd name="T4" fmla="*/ 1 w 9"/>
                  <a:gd name="T5" fmla="*/ 0 h 4"/>
                  <a:gd name="T6" fmla="*/ 2 w 9"/>
                  <a:gd name="T7" fmla="*/ 3 h 4"/>
                  <a:gd name="T8" fmla="*/ 4 w 9"/>
                  <a:gd name="T9" fmla="*/ 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4">
                    <a:moveTo>
                      <a:pt x="4" y="2"/>
                    </a:moveTo>
                    <a:cubicBezTo>
                      <a:pt x="8" y="4"/>
                      <a:pt x="8" y="4"/>
                      <a:pt x="8" y="4"/>
                    </a:cubicBezTo>
                    <a:cubicBezTo>
                      <a:pt x="9" y="2"/>
                      <a:pt x="3" y="0"/>
                      <a:pt x="1" y="0"/>
                    </a:cubicBezTo>
                    <a:cubicBezTo>
                      <a:pt x="2" y="1"/>
                      <a:pt x="0" y="3"/>
                      <a:pt x="2" y="3"/>
                    </a:cubicBezTo>
                    <a:cubicBezTo>
                      <a:pt x="3" y="3"/>
                      <a:pt x="4" y="3"/>
                      <a:pt x="4"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17" name="Freeform 1114">
                <a:extLst>
                  <a:ext uri="{FF2B5EF4-FFF2-40B4-BE49-F238E27FC236}">
                    <a16:creationId xmlns:a16="http://schemas.microsoft.com/office/drawing/2014/main" id="{4C59868D-D548-4D83-BFC0-EB9EE8F691E4}"/>
                  </a:ext>
                </a:extLst>
              </p:cNvPr>
              <p:cNvSpPr>
                <a:spLocks/>
              </p:cNvSpPr>
              <p:nvPr/>
            </p:nvSpPr>
            <p:spPr bwMode="auto">
              <a:xfrm>
                <a:off x="4041" y="2560"/>
                <a:ext cx="17" cy="45"/>
              </a:xfrm>
              <a:custGeom>
                <a:avLst/>
                <a:gdLst>
                  <a:gd name="T0" fmla="*/ 6 w 20"/>
                  <a:gd name="T1" fmla="*/ 10 h 52"/>
                  <a:gd name="T2" fmla="*/ 3 w 20"/>
                  <a:gd name="T3" fmla="*/ 10 h 52"/>
                  <a:gd name="T4" fmla="*/ 3 w 20"/>
                  <a:gd name="T5" fmla="*/ 21 h 52"/>
                  <a:gd name="T6" fmla="*/ 7 w 20"/>
                  <a:gd name="T7" fmla="*/ 25 h 52"/>
                  <a:gd name="T8" fmla="*/ 4 w 20"/>
                  <a:gd name="T9" fmla="*/ 25 h 52"/>
                  <a:gd name="T10" fmla="*/ 7 w 20"/>
                  <a:gd name="T11" fmla="*/ 28 h 52"/>
                  <a:gd name="T12" fmla="*/ 6 w 20"/>
                  <a:gd name="T13" fmla="*/ 26 h 52"/>
                  <a:gd name="T14" fmla="*/ 8 w 20"/>
                  <a:gd name="T15" fmla="*/ 27 h 52"/>
                  <a:gd name="T16" fmla="*/ 7 w 20"/>
                  <a:gd name="T17" fmla="*/ 25 h 52"/>
                  <a:gd name="T18" fmla="*/ 9 w 20"/>
                  <a:gd name="T19" fmla="*/ 25 h 52"/>
                  <a:gd name="T20" fmla="*/ 6 w 20"/>
                  <a:gd name="T21" fmla="*/ 20 h 52"/>
                  <a:gd name="T22" fmla="*/ 9 w 20"/>
                  <a:gd name="T23" fmla="*/ 20 h 52"/>
                  <a:gd name="T24" fmla="*/ 9 w 20"/>
                  <a:gd name="T25" fmla="*/ 15 h 52"/>
                  <a:gd name="T26" fmla="*/ 9 w 20"/>
                  <a:gd name="T27" fmla="*/ 16 h 52"/>
                  <a:gd name="T28" fmla="*/ 6 w 20"/>
                  <a:gd name="T29" fmla="*/ 16 h 52"/>
                  <a:gd name="T30" fmla="*/ 9 w 20"/>
                  <a:gd name="T31" fmla="*/ 14 h 52"/>
                  <a:gd name="T32" fmla="*/ 8 w 20"/>
                  <a:gd name="T33" fmla="*/ 4 h 52"/>
                  <a:gd name="T34" fmla="*/ 3 w 20"/>
                  <a:gd name="T35" fmla="*/ 3 h 52"/>
                  <a:gd name="T36" fmla="*/ 7 w 20"/>
                  <a:gd name="T37" fmla="*/ 3 h 52"/>
                  <a:gd name="T38" fmla="*/ 8 w 20"/>
                  <a:gd name="T39" fmla="*/ 2 h 52"/>
                  <a:gd name="T40" fmla="*/ 3 w 20"/>
                  <a:gd name="T41" fmla="*/ 0 h 52"/>
                  <a:gd name="T42" fmla="*/ 6 w 20"/>
                  <a:gd name="T43" fmla="*/ 1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52">
                    <a:moveTo>
                      <a:pt x="11" y="18"/>
                    </a:moveTo>
                    <a:cubicBezTo>
                      <a:pt x="10" y="17"/>
                      <a:pt x="8" y="18"/>
                      <a:pt x="7" y="17"/>
                    </a:cubicBezTo>
                    <a:cubicBezTo>
                      <a:pt x="8" y="25"/>
                      <a:pt x="9" y="34"/>
                      <a:pt x="6" y="37"/>
                    </a:cubicBezTo>
                    <a:cubicBezTo>
                      <a:pt x="5" y="40"/>
                      <a:pt x="11" y="40"/>
                      <a:pt x="13" y="44"/>
                    </a:cubicBezTo>
                    <a:cubicBezTo>
                      <a:pt x="8" y="45"/>
                      <a:pt x="8" y="45"/>
                      <a:pt x="8" y="45"/>
                    </a:cubicBezTo>
                    <a:cubicBezTo>
                      <a:pt x="11" y="47"/>
                      <a:pt x="7" y="52"/>
                      <a:pt x="13" y="50"/>
                    </a:cubicBezTo>
                    <a:cubicBezTo>
                      <a:pt x="14" y="50"/>
                      <a:pt x="10" y="49"/>
                      <a:pt x="11" y="47"/>
                    </a:cubicBezTo>
                    <a:cubicBezTo>
                      <a:pt x="14" y="48"/>
                      <a:pt x="14" y="48"/>
                      <a:pt x="14" y="48"/>
                    </a:cubicBezTo>
                    <a:cubicBezTo>
                      <a:pt x="13" y="44"/>
                      <a:pt x="13" y="44"/>
                      <a:pt x="13" y="44"/>
                    </a:cubicBezTo>
                    <a:cubicBezTo>
                      <a:pt x="16" y="45"/>
                      <a:pt x="16" y="45"/>
                      <a:pt x="16" y="45"/>
                    </a:cubicBezTo>
                    <a:cubicBezTo>
                      <a:pt x="20" y="41"/>
                      <a:pt x="7" y="42"/>
                      <a:pt x="10" y="36"/>
                    </a:cubicBezTo>
                    <a:cubicBezTo>
                      <a:pt x="16" y="36"/>
                      <a:pt x="16" y="36"/>
                      <a:pt x="16" y="36"/>
                    </a:cubicBezTo>
                    <a:cubicBezTo>
                      <a:pt x="16" y="32"/>
                      <a:pt x="14" y="30"/>
                      <a:pt x="17" y="27"/>
                    </a:cubicBezTo>
                    <a:cubicBezTo>
                      <a:pt x="17" y="27"/>
                      <a:pt x="14" y="27"/>
                      <a:pt x="16" y="28"/>
                    </a:cubicBezTo>
                    <a:cubicBezTo>
                      <a:pt x="15" y="28"/>
                      <a:pt x="13" y="29"/>
                      <a:pt x="11" y="29"/>
                    </a:cubicBezTo>
                    <a:cubicBezTo>
                      <a:pt x="7" y="23"/>
                      <a:pt x="15" y="30"/>
                      <a:pt x="17" y="25"/>
                    </a:cubicBezTo>
                    <a:cubicBezTo>
                      <a:pt x="13" y="21"/>
                      <a:pt x="9" y="11"/>
                      <a:pt x="14" y="8"/>
                    </a:cubicBezTo>
                    <a:cubicBezTo>
                      <a:pt x="11" y="11"/>
                      <a:pt x="7" y="7"/>
                      <a:pt x="7" y="4"/>
                    </a:cubicBezTo>
                    <a:cubicBezTo>
                      <a:pt x="9" y="3"/>
                      <a:pt x="11" y="5"/>
                      <a:pt x="12" y="6"/>
                    </a:cubicBezTo>
                    <a:cubicBezTo>
                      <a:pt x="13" y="4"/>
                      <a:pt x="15" y="3"/>
                      <a:pt x="14" y="2"/>
                    </a:cubicBezTo>
                    <a:cubicBezTo>
                      <a:pt x="10" y="4"/>
                      <a:pt x="6" y="3"/>
                      <a:pt x="4" y="0"/>
                    </a:cubicBezTo>
                    <a:cubicBezTo>
                      <a:pt x="0" y="6"/>
                      <a:pt x="11" y="11"/>
                      <a:pt x="11" y="1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18" name="Freeform 1115">
                <a:extLst>
                  <a:ext uri="{FF2B5EF4-FFF2-40B4-BE49-F238E27FC236}">
                    <a16:creationId xmlns:a16="http://schemas.microsoft.com/office/drawing/2014/main" id="{82BE266E-3358-43CD-BACB-FF4EC2024C01}"/>
                  </a:ext>
                </a:extLst>
              </p:cNvPr>
              <p:cNvSpPr>
                <a:spLocks/>
              </p:cNvSpPr>
              <p:nvPr/>
            </p:nvSpPr>
            <p:spPr bwMode="auto">
              <a:xfrm>
                <a:off x="4046" y="2573"/>
                <a:ext cx="1" cy="2"/>
              </a:xfrm>
              <a:custGeom>
                <a:avLst/>
                <a:gdLst>
                  <a:gd name="T0" fmla="*/ 0 w 1"/>
                  <a:gd name="T1" fmla="*/ 1 h 2"/>
                  <a:gd name="T2" fmla="*/ 1 w 1"/>
                  <a:gd name="T3" fmla="*/ 2 h 2"/>
                  <a:gd name="T4" fmla="*/ 1 w 1"/>
                  <a:gd name="T5" fmla="*/ 0 h 2"/>
                  <a:gd name="T6" fmla="*/ 0 w 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1"/>
                    </a:moveTo>
                    <a:lnTo>
                      <a:pt x="1" y="2"/>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19" name="Freeform 1116">
                <a:extLst>
                  <a:ext uri="{FF2B5EF4-FFF2-40B4-BE49-F238E27FC236}">
                    <a16:creationId xmlns:a16="http://schemas.microsoft.com/office/drawing/2014/main" id="{41C9954A-44EF-4A4D-A192-9240FE7244D1}"/>
                  </a:ext>
                </a:extLst>
              </p:cNvPr>
              <p:cNvSpPr>
                <a:spLocks/>
              </p:cNvSpPr>
              <p:nvPr/>
            </p:nvSpPr>
            <p:spPr bwMode="auto">
              <a:xfrm>
                <a:off x="4122" y="3252"/>
                <a:ext cx="3" cy="1"/>
              </a:xfrm>
              <a:custGeom>
                <a:avLst/>
                <a:gdLst>
                  <a:gd name="T0" fmla="*/ 2 w 3"/>
                  <a:gd name="T1" fmla="*/ 1 h 1"/>
                  <a:gd name="T2" fmla="*/ 3 w 3"/>
                  <a:gd name="T3" fmla="*/ 0 h 1"/>
                  <a:gd name="T4" fmla="*/ 0 w 3"/>
                  <a:gd name="T5" fmla="*/ 0 h 1"/>
                  <a:gd name="T6" fmla="*/ 2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2" y="1"/>
                    </a:moveTo>
                    <a:lnTo>
                      <a:pt x="3"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20" name="Freeform 1117">
                <a:extLst>
                  <a:ext uri="{FF2B5EF4-FFF2-40B4-BE49-F238E27FC236}">
                    <a16:creationId xmlns:a16="http://schemas.microsoft.com/office/drawing/2014/main" id="{D3452AE0-EBB5-4747-8DDD-60B38E3EB007}"/>
                  </a:ext>
                </a:extLst>
              </p:cNvPr>
              <p:cNvSpPr>
                <a:spLocks/>
              </p:cNvSpPr>
              <p:nvPr/>
            </p:nvSpPr>
            <p:spPr bwMode="auto">
              <a:xfrm>
                <a:off x="4121" y="3248"/>
                <a:ext cx="14" cy="4"/>
              </a:xfrm>
              <a:custGeom>
                <a:avLst/>
                <a:gdLst>
                  <a:gd name="T0" fmla="*/ 10 w 16"/>
                  <a:gd name="T1" fmla="*/ 1 h 4"/>
                  <a:gd name="T2" fmla="*/ 9 w 16"/>
                  <a:gd name="T3" fmla="*/ 0 h 4"/>
                  <a:gd name="T4" fmla="*/ 0 w 16"/>
                  <a:gd name="T5" fmla="*/ 2 h 4"/>
                  <a:gd name="T6" fmla="*/ 5 w 16"/>
                  <a:gd name="T7" fmla="*/ 4 h 4"/>
                  <a:gd name="T8" fmla="*/ 4 w 16"/>
                  <a:gd name="T9" fmla="*/ 2 h 4"/>
                  <a:gd name="T10" fmla="*/ 8 w 16"/>
                  <a:gd name="T11" fmla="*/ 4 h 4"/>
                  <a:gd name="T12" fmla="*/ 7 w 16"/>
                  <a:gd name="T13" fmla="*/ 1 h 4"/>
                  <a:gd name="T14" fmla="*/ 10 w 16"/>
                  <a:gd name="T15" fmla="*/ 1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4">
                    <a:moveTo>
                      <a:pt x="16" y="1"/>
                    </a:moveTo>
                    <a:cubicBezTo>
                      <a:pt x="14" y="0"/>
                      <a:pt x="14" y="0"/>
                      <a:pt x="14" y="0"/>
                    </a:cubicBezTo>
                    <a:cubicBezTo>
                      <a:pt x="4" y="1"/>
                      <a:pt x="7" y="0"/>
                      <a:pt x="0" y="2"/>
                    </a:cubicBezTo>
                    <a:cubicBezTo>
                      <a:pt x="1" y="3"/>
                      <a:pt x="5" y="4"/>
                      <a:pt x="9" y="4"/>
                    </a:cubicBezTo>
                    <a:cubicBezTo>
                      <a:pt x="8" y="3"/>
                      <a:pt x="4" y="3"/>
                      <a:pt x="6" y="2"/>
                    </a:cubicBezTo>
                    <a:cubicBezTo>
                      <a:pt x="9" y="2"/>
                      <a:pt x="8" y="3"/>
                      <a:pt x="12" y="4"/>
                    </a:cubicBezTo>
                    <a:cubicBezTo>
                      <a:pt x="16" y="2"/>
                      <a:pt x="10" y="3"/>
                      <a:pt x="11" y="1"/>
                    </a:cubicBezTo>
                    <a:lnTo>
                      <a:pt x="16"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21" name="Freeform 1118">
                <a:extLst>
                  <a:ext uri="{FF2B5EF4-FFF2-40B4-BE49-F238E27FC236}">
                    <a16:creationId xmlns:a16="http://schemas.microsoft.com/office/drawing/2014/main" id="{C826763A-07BA-4C6F-8834-C286648DE247}"/>
                  </a:ext>
                </a:extLst>
              </p:cNvPr>
              <p:cNvSpPr>
                <a:spLocks/>
              </p:cNvSpPr>
              <p:nvPr/>
            </p:nvSpPr>
            <p:spPr bwMode="auto">
              <a:xfrm>
                <a:off x="4126" y="3247"/>
                <a:ext cx="5" cy="1"/>
              </a:xfrm>
              <a:custGeom>
                <a:avLst/>
                <a:gdLst>
                  <a:gd name="T0" fmla="*/ 0 w 5"/>
                  <a:gd name="T1" fmla="*/ 1 h 1"/>
                  <a:gd name="T2" fmla="*/ 5 w 5"/>
                  <a:gd name="T3" fmla="*/ 1 h 1"/>
                  <a:gd name="T4" fmla="*/ 0 w 5"/>
                  <a:gd name="T5" fmla="*/ 1 h 1"/>
                  <a:gd name="T6" fmla="*/ 0 60000 65536"/>
                  <a:gd name="T7" fmla="*/ 0 60000 65536"/>
                  <a:gd name="T8" fmla="*/ 0 60000 65536"/>
                </a:gdLst>
                <a:ahLst/>
                <a:cxnLst>
                  <a:cxn ang="T6">
                    <a:pos x="T0" y="T1"/>
                  </a:cxn>
                  <a:cxn ang="T7">
                    <a:pos x="T2" y="T3"/>
                  </a:cxn>
                  <a:cxn ang="T8">
                    <a:pos x="T4" y="T5"/>
                  </a:cxn>
                </a:cxnLst>
                <a:rect l="0" t="0" r="r" b="b"/>
                <a:pathLst>
                  <a:path w="5" h="1">
                    <a:moveTo>
                      <a:pt x="0" y="1"/>
                    </a:moveTo>
                    <a:cubicBezTo>
                      <a:pt x="5" y="1"/>
                      <a:pt x="5" y="1"/>
                      <a:pt x="5" y="1"/>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22" name="Freeform 1119">
                <a:extLst>
                  <a:ext uri="{FF2B5EF4-FFF2-40B4-BE49-F238E27FC236}">
                    <a16:creationId xmlns:a16="http://schemas.microsoft.com/office/drawing/2014/main" id="{D2AFACFB-9938-42DF-AAC7-866D84AAAEB1}"/>
                  </a:ext>
                </a:extLst>
              </p:cNvPr>
              <p:cNvSpPr>
                <a:spLocks/>
              </p:cNvSpPr>
              <p:nvPr/>
            </p:nvSpPr>
            <p:spPr bwMode="auto">
              <a:xfrm>
                <a:off x="4123" y="3247"/>
                <a:ext cx="6" cy="0"/>
              </a:xfrm>
              <a:custGeom>
                <a:avLst/>
                <a:gdLst>
                  <a:gd name="T0" fmla="*/ 2 w 7"/>
                  <a:gd name="T1" fmla="*/ 1 h 1"/>
                  <a:gd name="T2" fmla="*/ 3 w 7"/>
                  <a:gd name="T3" fmla="*/ 1 h 1"/>
                  <a:gd name="T4" fmla="*/ 0 w 7"/>
                  <a:gd name="T5" fmla="*/ 0 h 1"/>
                  <a:gd name="T6" fmla="*/ 2 w 7"/>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
                    <a:moveTo>
                      <a:pt x="2" y="1"/>
                    </a:moveTo>
                    <a:cubicBezTo>
                      <a:pt x="3" y="0"/>
                      <a:pt x="6" y="1"/>
                      <a:pt x="7" y="1"/>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23" name="Freeform 1120">
                <a:extLst>
                  <a:ext uri="{FF2B5EF4-FFF2-40B4-BE49-F238E27FC236}">
                    <a16:creationId xmlns:a16="http://schemas.microsoft.com/office/drawing/2014/main" id="{A1D13417-3FB2-4D06-A75F-B46F213BC94E}"/>
                  </a:ext>
                </a:extLst>
              </p:cNvPr>
              <p:cNvSpPr>
                <a:spLocks/>
              </p:cNvSpPr>
              <p:nvPr/>
            </p:nvSpPr>
            <p:spPr bwMode="auto">
              <a:xfrm>
                <a:off x="4124" y="3244"/>
                <a:ext cx="1" cy="1"/>
              </a:xfrm>
              <a:custGeom>
                <a:avLst/>
                <a:gdLst>
                  <a:gd name="T0" fmla="*/ 1 w 2"/>
                  <a:gd name="T1" fmla="*/ 1 h 1"/>
                  <a:gd name="T2" fmla="*/ 1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1" y="0"/>
                      <a:pt x="1"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24" name="Freeform 1121">
                <a:extLst>
                  <a:ext uri="{FF2B5EF4-FFF2-40B4-BE49-F238E27FC236}">
                    <a16:creationId xmlns:a16="http://schemas.microsoft.com/office/drawing/2014/main" id="{EEC6EDCD-1D02-4180-836A-E199D46589B3}"/>
                  </a:ext>
                </a:extLst>
              </p:cNvPr>
              <p:cNvSpPr>
                <a:spLocks/>
              </p:cNvSpPr>
              <p:nvPr/>
            </p:nvSpPr>
            <p:spPr bwMode="auto">
              <a:xfrm>
                <a:off x="4123" y="3243"/>
                <a:ext cx="10" cy="3"/>
              </a:xfrm>
              <a:custGeom>
                <a:avLst/>
                <a:gdLst>
                  <a:gd name="T0" fmla="*/ 2 w 12"/>
                  <a:gd name="T1" fmla="*/ 0 h 3"/>
                  <a:gd name="T2" fmla="*/ 2 w 12"/>
                  <a:gd name="T3" fmla="*/ 1 h 3"/>
                  <a:gd name="T4" fmla="*/ 3 w 12"/>
                  <a:gd name="T5" fmla="*/ 1 h 3"/>
                  <a:gd name="T6" fmla="*/ 4 w 12"/>
                  <a:gd name="T7" fmla="*/ 2 h 3"/>
                  <a:gd name="T8" fmla="*/ 4 w 12"/>
                  <a:gd name="T9" fmla="*/ 3 h 3"/>
                  <a:gd name="T10" fmla="*/ 6 w 12"/>
                  <a:gd name="T11" fmla="*/ 2 h 3"/>
                  <a:gd name="T12" fmla="*/ 2 w 12"/>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3">
                    <a:moveTo>
                      <a:pt x="2" y="0"/>
                    </a:moveTo>
                    <a:cubicBezTo>
                      <a:pt x="0" y="0"/>
                      <a:pt x="1" y="1"/>
                      <a:pt x="2" y="1"/>
                    </a:cubicBezTo>
                    <a:cubicBezTo>
                      <a:pt x="3" y="1"/>
                      <a:pt x="3" y="1"/>
                      <a:pt x="3" y="1"/>
                    </a:cubicBezTo>
                    <a:cubicBezTo>
                      <a:pt x="5" y="1"/>
                      <a:pt x="9" y="1"/>
                      <a:pt x="8" y="2"/>
                    </a:cubicBezTo>
                    <a:cubicBezTo>
                      <a:pt x="9" y="3"/>
                      <a:pt x="5" y="3"/>
                      <a:pt x="8" y="3"/>
                    </a:cubicBezTo>
                    <a:cubicBezTo>
                      <a:pt x="12" y="2"/>
                      <a:pt x="12" y="2"/>
                      <a:pt x="12" y="2"/>
                    </a:cubicBezTo>
                    <a:cubicBezTo>
                      <a:pt x="11" y="1"/>
                      <a:pt x="4"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25" name="Freeform 1122">
                <a:extLst>
                  <a:ext uri="{FF2B5EF4-FFF2-40B4-BE49-F238E27FC236}">
                    <a16:creationId xmlns:a16="http://schemas.microsoft.com/office/drawing/2014/main" id="{8CF90F74-71FB-454E-A9CA-BCF7A523CA59}"/>
                  </a:ext>
                </a:extLst>
              </p:cNvPr>
              <p:cNvSpPr>
                <a:spLocks/>
              </p:cNvSpPr>
              <p:nvPr/>
            </p:nvSpPr>
            <p:spPr bwMode="auto">
              <a:xfrm>
                <a:off x="4125" y="3245"/>
                <a:ext cx="1" cy="0"/>
              </a:xfrm>
              <a:custGeom>
                <a:avLst/>
                <a:gdLst>
                  <a:gd name="T0" fmla="*/ 0 w 1"/>
                  <a:gd name="T1" fmla="*/ 0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0"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26" name="Freeform 1123">
                <a:extLst>
                  <a:ext uri="{FF2B5EF4-FFF2-40B4-BE49-F238E27FC236}">
                    <a16:creationId xmlns:a16="http://schemas.microsoft.com/office/drawing/2014/main" id="{21A41684-99B7-434E-A88E-4C1238CFB239}"/>
                  </a:ext>
                </a:extLst>
              </p:cNvPr>
              <p:cNvSpPr>
                <a:spLocks/>
              </p:cNvSpPr>
              <p:nvPr/>
            </p:nvSpPr>
            <p:spPr bwMode="auto">
              <a:xfrm>
                <a:off x="4125" y="3246"/>
                <a:ext cx="2" cy="1"/>
              </a:xfrm>
              <a:custGeom>
                <a:avLst/>
                <a:gdLst>
                  <a:gd name="T0" fmla="*/ 0 w 2"/>
                  <a:gd name="T1" fmla="*/ 0 h 1"/>
                  <a:gd name="T2" fmla="*/ 0 w 2"/>
                  <a:gd name="T3" fmla="*/ 1 h 1"/>
                  <a:gd name="T4" fmla="*/ 2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0"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27" name="Freeform 1124">
                <a:extLst>
                  <a:ext uri="{FF2B5EF4-FFF2-40B4-BE49-F238E27FC236}">
                    <a16:creationId xmlns:a16="http://schemas.microsoft.com/office/drawing/2014/main" id="{4DD5A5F6-1162-4A76-9504-BCD096BCF213}"/>
                  </a:ext>
                </a:extLst>
              </p:cNvPr>
              <p:cNvSpPr>
                <a:spLocks/>
              </p:cNvSpPr>
              <p:nvPr/>
            </p:nvSpPr>
            <p:spPr bwMode="auto">
              <a:xfrm>
                <a:off x="4124" y="3240"/>
                <a:ext cx="11" cy="2"/>
              </a:xfrm>
              <a:custGeom>
                <a:avLst/>
                <a:gdLst>
                  <a:gd name="T0" fmla="*/ 1 w 13"/>
                  <a:gd name="T1" fmla="*/ 1 h 3"/>
                  <a:gd name="T2" fmla="*/ 3 w 13"/>
                  <a:gd name="T3" fmla="*/ 1 h 3"/>
                  <a:gd name="T4" fmla="*/ 7 w 13"/>
                  <a:gd name="T5" fmla="*/ 1 h 3"/>
                  <a:gd name="T6" fmla="*/ 6 w 13"/>
                  <a:gd name="T7" fmla="*/ 0 h 3"/>
                  <a:gd name="T8" fmla="*/ 1 w 13"/>
                  <a:gd name="T9" fmla="*/ 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
                    <a:moveTo>
                      <a:pt x="1" y="1"/>
                    </a:moveTo>
                    <a:cubicBezTo>
                      <a:pt x="7" y="1"/>
                      <a:pt x="0" y="3"/>
                      <a:pt x="5" y="3"/>
                    </a:cubicBezTo>
                    <a:cubicBezTo>
                      <a:pt x="5" y="2"/>
                      <a:pt x="10" y="1"/>
                      <a:pt x="13" y="2"/>
                    </a:cubicBezTo>
                    <a:cubicBezTo>
                      <a:pt x="11" y="0"/>
                      <a:pt x="11" y="0"/>
                      <a:pt x="11" y="0"/>
                    </a:cubicBezTo>
                    <a:cubicBezTo>
                      <a:pt x="9" y="0"/>
                      <a:pt x="4"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28" name="Freeform 1125">
                <a:extLst>
                  <a:ext uri="{FF2B5EF4-FFF2-40B4-BE49-F238E27FC236}">
                    <a16:creationId xmlns:a16="http://schemas.microsoft.com/office/drawing/2014/main" id="{0E759BAF-5433-484C-B707-8F18688487EA}"/>
                  </a:ext>
                </a:extLst>
              </p:cNvPr>
              <p:cNvSpPr>
                <a:spLocks/>
              </p:cNvSpPr>
              <p:nvPr/>
            </p:nvSpPr>
            <p:spPr bwMode="auto">
              <a:xfrm>
                <a:off x="4138" y="3238"/>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29" name="Freeform 1126">
                <a:extLst>
                  <a:ext uri="{FF2B5EF4-FFF2-40B4-BE49-F238E27FC236}">
                    <a16:creationId xmlns:a16="http://schemas.microsoft.com/office/drawing/2014/main" id="{B8380150-D415-42C9-8B42-7F2C8B390544}"/>
                  </a:ext>
                </a:extLst>
              </p:cNvPr>
              <p:cNvSpPr>
                <a:spLocks/>
              </p:cNvSpPr>
              <p:nvPr/>
            </p:nvSpPr>
            <p:spPr bwMode="auto">
              <a:xfrm>
                <a:off x="4127" y="3233"/>
                <a:ext cx="15" cy="6"/>
              </a:xfrm>
              <a:custGeom>
                <a:avLst/>
                <a:gdLst>
                  <a:gd name="T0" fmla="*/ 2 w 17"/>
                  <a:gd name="T1" fmla="*/ 0 h 7"/>
                  <a:gd name="T2" fmla="*/ 5 w 17"/>
                  <a:gd name="T3" fmla="*/ 3 h 7"/>
                  <a:gd name="T4" fmla="*/ 4 w 17"/>
                  <a:gd name="T5" fmla="*/ 3 h 7"/>
                  <a:gd name="T6" fmla="*/ 4 w 17"/>
                  <a:gd name="T7" fmla="*/ 3 h 7"/>
                  <a:gd name="T8" fmla="*/ 0 w 17"/>
                  <a:gd name="T9" fmla="*/ 3 h 7"/>
                  <a:gd name="T10" fmla="*/ 4 w 17"/>
                  <a:gd name="T11" fmla="*/ 3 h 7"/>
                  <a:gd name="T12" fmla="*/ 2 w 17"/>
                  <a:gd name="T13" fmla="*/ 3 h 7"/>
                  <a:gd name="T14" fmla="*/ 5 w 17"/>
                  <a:gd name="T15" fmla="*/ 3 h 7"/>
                  <a:gd name="T16" fmla="*/ 4 w 17"/>
                  <a:gd name="T17" fmla="*/ 3 h 7"/>
                  <a:gd name="T18" fmla="*/ 8 w 17"/>
                  <a:gd name="T19" fmla="*/ 3 h 7"/>
                  <a:gd name="T20" fmla="*/ 10 w 17"/>
                  <a:gd name="T21" fmla="*/ 3 h 7"/>
                  <a:gd name="T22" fmla="*/ 2 w 17"/>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7">
                    <a:moveTo>
                      <a:pt x="2" y="0"/>
                    </a:moveTo>
                    <a:cubicBezTo>
                      <a:pt x="9" y="3"/>
                      <a:pt x="9" y="3"/>
                      <a:pt x="9" y="3"/>
                    </a:cubicBezTo>
                    <a:cubicBezTo>
                      <a:pt x="6" y="3"/>
                      <a:pt x="4" y="3"/>
                      <a:pt x="4" y="3"/>
                    </a:cubicBezTo>
                    <a:cubicBezTo>
                      <a:pt x="3" y="4"/>
                      <a:pt x="7" y="4"/>
                      <a:pt x="6" y="5"/>
                    </a:cubicBezTo>
                    <a:cubicBezTo>
                      <a:pt x="0" y="5"/>
                      <a:pt x="6" y="3"/>
                      <a:pt x="0" y="4"/>
                    </a:cubicBezTo>
                    <a:cubicBezTo>
                      <a:pt x="1" y="5"/>
                      <a:pt x="1" y="6"/>
                      <a:pt x="6" y="6"/>
                    </a:cubicBezTo>
                    <a:cubicBezTo>
                      <a:pt x="2" y="7"/>
                      <a:pt x="2" y="7"/>
                      <a:pt x="2" y="7"/>
                    </a:cubicBezTo>
                    <a:cubicBezTo>
                      <a:pt x="9" y="7"/>
                      <a:pt x="9" y="7"/>
                      <a:pt x="9" y="7"/>
                    </a:cubicBezTo>
                    <a:cubicBezTo>
                      <a:pt x="10" y="7"/>
                      <a:pt x="3" y="6"/>
                      <a:pt x="8" y="6"/>
                    </a:cubicBezTo>
                    <a:cubicBezTo>
                      <a:pt x="11" y="6"/>
                      <a:pt x="11" y="6"/>
                      <a:pt x="12" y="6"/>
                    </a:cubicBezTo>
                    <a:cubicBezTo>
                      <a:pt x="11" y="6"/>
                      <a:pt x="17" y="4"/>
                      <a:pt x="16" y="3"/>
                    </a:cubicBezTo>
                    <a:cubicBezTo>
                      <a:pt x="16" y="1"/>
                      <a:pt x="5"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30" name="Freeform 1127">
                <a:extLst>
                  <a:ext uri="{FF2B5EF4-FFF2-40B4-BE49-F238E27FC236}">
                    <a16:creationId xmlns:a16="http://schemas.microsoft.com/office/drawing/2014/main" id="{D28BE61F-2188-4661-B45F-FD028CBC7E43}"/>
                  </a:ext>
                </a:extLst>
              </p:cNvPr>
              <p:cNvSpPr>
                <a:spLocks/>
              </p:cNvSpPr>
              <p:nvPr/>
            </p:nvSpPr>
            <p:spPr bwMode="auto">
              <a:xfrm>
                <a:off x="4134" y="3233"/>
                <a:ext cx="4" cy="0"/>
              </a:xfrm>
              <a:custGeom>
                <a:avLst/>
                <a:gdLst>
                  <a:gd name="T0" fmla="*/ 1 w 4"/>
                  <a:gd name="T1" fmla="*/ 4 w 4"/>
                  <a:gd name="T2" fmla="*/ 0 w 4"/>
                  <a:gd name="T3" fmla="*/ 1 w 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4">
                    <a:moveTo>
                      <a:pt x="1" y="0"/>
                    </a:moveTo>
                    <a:lnTo>
                      <a:pt x="4"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31" name="Freeform 1128">
                <a:extLst>
                  <a:ext uri="{FF2B5EF4-FFF2-40B4-BE49-F238E27FC236}">
                    <a16:creationId xmlns:a16="http://schemas.microsoft.com/office/drawing/2014/main" id="{9A47DAD1-64DA-4127-A0DC-96938A25E250}"/>
                  </a:ext>
                </a:extLst>
              </p:cNvPr>
              <p:cNvSpPr>
                <a:spLocks/>
              </p:cNvSpPr>
              <p:nvPr/>
            </p:nvSpPr>
            <p:spPr bwMode="auto">
              <a:xfrm>
                <a:off x="4127" y="3228"/>
                <a:ext cx="16" cy="4"/>
              </a:xfrm>
              <a:custGeom>
                <a:avLst/>
                <a:gdLst>
                  <a:gd name="T0" fmla="*/ 1 w 18"/>
                  <a:gd name="T1" fmla="*/ 2 h 5"/>
                  <a:gd name="T2" fmla="*/ 4 w 18"/>
                  <a:gd name="T3" fmla="*/ 2 h 5"/>
                  <a:gd name="T4" fmla="*/ 2 w 18"/>
                  <a:gd name="T5" fmla="*/ 2 h 5"/>
                  <a:gd name="T6" fmla="*/ 4 w 18"/>
                  <a:gd name="T7" fmla="*/ 2 h 5"/>
                  <a:gd name="T8" fmla="*/ 4 w 18"/>
                  <a:gd name="T9" fmla="*/ 2 h 5"/>
                  <a:gd name="T10" fmla="*/ 9 w 18"/>
                  <a:gd name="T11" fmla="*/ 2 h 5"/>
                  <a:gd name="T12" fmla="*/ 7 w 18"/>
                  <a:gd name="T13" fmla="*/ 2 h 5"/>
                  <a:gd name="T14" fmla="*/ 6 w 18"/>
                  <a:gd name="T15" fmla="*/ 0 h 5"/>
                  <a:gd name="T16" fmla="*/ 4 w 18"/>
                  <a:gd name="T17" fmla="*/ 0 h 5"/>
                  <a:gd name="T18" fmla="*/ 4 w 18"/>
                  <a:gd name="T19" fmla="*/ 0 h 5"/>
                  <a:gd name="T20" fmla="*/ 1 w 18"/>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5">
                    <a:moveTo>
                      <a:pt x="1" y="3"/>
                    </a:moveTo>
                    <a:cubicBezTo>
                      <a:pt x="5" y="5"/>
                      <a:pt x="5" y="5"/>
                      <a:pt x="5" y="5"/>
                    </a:cubicBezTo>
                    <a:cubicBezTo>
                      <a:pt x="4" y="5"/>
                      <a:pt x="3" y="5"/>
                      <a:pt x="2" y="5"/>
                    </a:cubicBezTo>
                    <a:cubicBezTo>
                      <a:pt x="3" y="5"/>
                      <a:pt x="6" y="5"/>
                      <a:pt x="7" y="5"/>
                    </a:cubicBezTo>
                    <a:cubicBezTo>
                      <a:pt x="13" y="5"/>
                      <a:pt x="5" y="4"/>
                      <a:pt x="4" y="3"/>
                    </a:cubicBezTo>
                    <a:cubicBezTo>
                      <a:pt x="7" y="1"/>
                      <a:pt x="7" y="3"/>
                      <a:pt x="13" y="2"/>
                    </a:cubicBezTo>
                    <a:cubicBezTo>
                      <a:pt x="13" y="3"/>
                      <a:pt x="11" y="3"/>
                      <a:pt x="11" y="3"/>
                    </a:cubicBezTo>
                    <a:cubicBezTo>
                      <a:pt x="18" y="2"/>
                      <a:pt x="12" y="1"/>
                      <a:pt x="10" y="0"/>
                    </a:cubicBezTo>
                    <a:cubicBezTo>
                      <a:pt x="9" y="0"/>
                      <a:pt x="7" y="0"/>
                      <a:pt x="8" y="0"/>
                    </a:cubicBezTo>
                    <a:cubicBezTo>
                      <a:pt x="6" y="0"/>
                      <a:pt x="6" y="0"/>
                      <a:pt x="6" y="0"/>
                    </a:cubicBezTo>
                    <a:cubicBezTo>
                      <a:pt x="1"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32" name="Freeform 1129">
                <a:extLst>
                  <a:ext uri="{FF2B5EF4-FFF2-40B4-BE49-F238E27FC236}">
                    <a16:creationId xmlns:a16="http://schemas.microsoft.com/office/drawing/2014/main" id="{1542C010-7FDB-4A5F-A786-4A07F9967AD1}"/>
                  </a:ext>
                </a:extLst>
              </p:cNvPr>
              <p:cNvSpPr>
                <a:spLocks/>
              </p:cNvSpPr>
              <p:nvPr/>
            </p:nvSpPr>
            <p:spPr bwMode="auto">
              <a:xfrm>
                <a:off x="4126" y="3232"/>
                <a:ext cx="3" cy="1"/>
              </a:xfrm>
              <a:custGeom>
                <a:avLst/>
                <a:gdLst>
                  <a:gd name="T0" fmla="*/ 2 w 3"/>
                  <a:gd name="T1" fmla="*/ 1 h 1"/>
                  <a:gd name="T2" fmla="*/ 3 w 3"/>
                  <a:gd name="T3" fmla="*/ 0 h 1"/>
                  <a:gd name="T4" fmla="*/ 2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2" y="1"/>
                    </a:moveTo>
                    <a:cubicBezTo>
                      <a:pt x="1" y="0"/>
                      <a:pt x="2" y="0"/>
                      <a:pt x="3"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33" name="Freeform 1130">
                <a:extLst>
                  <a:ext uri="{FF2B5EF4-FFF2-40B4-BE49-F238E27FC236}">
                    <a16:creationId xmlns:a16="http://schemas.microsoft.com/office/drawing/2014/main" id="{4163981B-1B4C-495D-9E5B-79E86543BFE9}"/>
                  </a:ext>
                </a:extLst>
              </p:cNvPr>
              <p:cNvSpPr>
                <a:spLocks/>
              </p:cNvSpPr>
              <p:nvPr/>
            </p:nvSpPr>
            <p:spPr bwMode="auto">
              <a:xfrm>
                <a:off x="4135" y="3227"/>
                <a:ext cx="1" cy="1"/>
              </a:xfrm>
              <a:custGeom>
                <a:avLst/>
                <a:gdLst>
                  <a:gd name="T0" fmla="*/ 1 w 1"/>
                  <a:gd name="T1" fmla="*/ 0 h 1"/>
                  <a:gd name="T2" fmla="*/ 1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0"/>
                      <a:pt x="0" y="0"/>
                      <a:pt x="1" y="1"/>
                    </a:cubicBezTo>
                    <a:cubicBezTo>
                      <a:pt x="1" y="1"/>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34" name="Freeform 1131">
                <a:extLst>
                  <a:ext uri="{FF2B5EF4-FFF2-40B4-BE49-F238E27FC236}">
                    <a16:creationId xmlns:a16="http://schemas.microsoft.com/office/drawing/2014/main" id="{82499DC6-8257-44EE-AFFB-FAF82C5FFE0D}"/>
                  </a:ext>
                </a:extLst>
              </p:cNvPr>
              <p:cNvSpPr>
                <a:spLocks/>
              </p:cNvSpPr>
              <p:nvPr/>
            </p:nvSpPr>
            <p:spPr bwMode="auto">
              <a:xfrm>
                <a:off x="4127" y="3227"/>
                <a:ext cx="3" cy="1"/>
              </a:xfrm>
              <a:custGeom>
                <a:avLst/>
                <a:gdLst>
                  <a:gd name="T0" fmla="*/ 3 w 3"/>
                  <a:gd name="T1" fmla="*/ 1 h 1"/>
                  <a:gd name="T2" fmla="*/ 3 w 3"/>
                  <a:gd name="T3" fmla="*/ 0 h 1"/>
                  <a:gd name="T4" fmla="*/ 0 w 3"/>
                  <a:gd name="T5" fmla="*/ 0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cubicBezTo>
                      <a:pt x="3" y="0"/>
                      <a:pt x="3" y="0"/>
                      <a:pt x="3" y="0"/>
                    </a:cubicBezTo>
                    <a:cubicBezTo>
                      <a:pt x="0" y="0"/>
                      <a:pt x="0" y="0"/>
                      <a:pt x="0" y="0"/>
                    </a:cubicBezTo>
                    <a:cubicBezTo>
                      <a:pt x="1" y="1"/>
                      <a:pt x="1"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35" name="Freeform 1132">
                <a:extLst>
                  <a:ext uri="{FF2B5EF4-FFF2-40B4-BE49-F238E27FC236}">
                    <a16:creationId xmlns:a16="http://schemas.microsoft.com/office/drawing/2014/main" id="{D593113A-D71E-4B09-B38C-72F17E0857C0}"/>
                  </a:ext>
                </a:extLst>
              </p:cNvPr>
              <p:cNvSpPr>
                <a:spLocks/>
              </p:cNvSpPr>
              <p:nvPr/>
            </p:nvSpPr>
            <p:spPr bwMode="auto">
              <a:xfrm>
                <a:off x="4124" y="3193"/>
                <a:ext cx="16" cy="34"/>
              </a:xfrm>
              <a:custGeom>
                <a:avLst/>
                <a:gdLst>
                  <a:gd name="T0" fmla="*/ 8 w 19"/>
                  <a:gd name="T1" fmla="*/ 0 h 39"/>
                  <a:gd name="T2" fmla="*/ 7 w 19"/>
                  <a:gd name="T3" fmla="*/ 1 h 39"/>
                  <a:gd name="T4" fmla="*/ 4 w 19"/>
                  <a:gd name="T5" fmla="*/ 0 h 39"/>
                  <a:gd name="T6" fmla="*/ 1 w 19"/>
                  <a:gd name="T7" fmla="*/ 0 h 39"/>
                  <a:gd name="T8" fmla="*/ 3 w 19"/>
                  <a:gd name="T9" fmla="*/ 3 h 39"/>
                  <a:gd name="T10" fmla="*/ 1 w 19"/>
                  <a:gd name="T11" fmla="*/ 3 h 39"/>
                  <a:gd name="T12" fmla="*/ 3 w 19"/>
                  <a:gd name="T13" fmla="*/ 5 h 39"/>
                  <a:gd name="T14" fmla="*/ 3 w 19"/>
                  <a:gd name="T15" fmla="*/ 8 h 39"/>
                  <a:gd name="T16" fmla="*/ 3 w 19"/>
                  <a:gd name="T17" fmla="*/ 17 h 39"/>
                  <a:gd name="T18" fmla="*/ 5 w 19"/>
                  <a:gd name="T19" fmla="*/ 17 h 39"/>
                  <a:gd name="T20" fmla="*/ 3 w 19"/>
                  <a:gd name="T21" fmla="*/ 18 h 39"/>
                  <a:gd name="T22" fmla="*/ 3 w 19"/>
                  <a:gd name="T23" fmla="*/ 17 h 39"/>
                  <a:gd name="T24" fmla="*/ 3 w 19"/>
                  <a:gd name="T25" fmla="*/ 21 h 39"/>
                  <a:gd name="T26" fmla="*/ 6 w 19"/>
                  <a:gd name="T27" fmla="*/ 21 h 39"/>
                  <a:gd name="T28" fmla="*/ 3 w 19"/>
                  <a:gd name="T29" fmla="*/ 21 h 39"/>
                  <a:gd name="T30" fmla="*/ 5 w 19"/>
                  <a:gd name="T31" fmla="*/ 22 h 39"/>
                  <a:gd name="T32" fmla="*/ 7 w 19"/>
                  <a:gd name="T33" fmla="*/ 21 h 39"/>
                  <a:gd name="T34" fmla="*/ 8 w 19"/>
                  <a:gd name="T35" fmla="*/ 22 h 39"/>
                  <a:gd name="T36" fmla="*/ 4 w 19"/>
                  <a:gd name="T37" fmla="*/ 16 h 39"/>
                  <a:gd name="T38" fmla="*/ 6 w 19"/>
                  <a:gd name="T39" fmla="*/ 16 h 39"/>
                  <a:gd name="T40" fmla="*/ 8 w 19"/>
                  <a:gd name="T41" fmla="*/ 12 h 39"/>
                  <a:gd name="T42" fmla="*/ 5 w 19"/>
                  <a:gd name="T43" fmla="*/ 11 h 39"/>
                  <a:gd name="T44" fmla="*/ 6 w 19"/>
                  <a:gd name="T45" fmla="*/ 10 h 39"/>
                  <a:gd name="T46" fmla="*/ 4 w 19"/>
                  <a:gd name="T47" fmla="*/ 10 h 39"/>
                  <a:gd name="T48" fmla="*/ 6 w 19"/>
                  <a:gd name="T49" fmla="*/ 9 h 39"/>
                  <a:gd name="T50" fmla="*/ 3 w 19"/>
                  <a:gd name="T51" fmla="*/ 9 h 39"/>
                  <a:gd name="T52" fmla="*/ 8 w 19"/>
                  <a:gd name="T53" fmla="*/ 7 h 39"/>
                  <a:gd name="T54" fmla="*/ 6 w 19"/>
                  <a:gd name="T55" fmla="*/ 7 h 39"/>
                  <a:gd name="T56" fmla="*/ 4 w 19"/>
                  <a:gd name="T57" fmla="*/ 7 h 39"/>
                  <a:gd name="T58" fmla="*/ 8 w 19"/>
                  <a:gd name="T59" fmla="*/ 6 h 39"/>
                  <a:gd name="T60" fmla="*/ 5 w 19"/>
                  <a:gd name="T61" fmla="*/ 3 h 39"/>
                  <a:gd name="T62" fmla="*/ 3 w 19"/>
                  <a:gd name="T63" fmla="*/ 4 h 39"/>
                  <a:gd name="T64" fmla="*/ 5 w 19"/>
                  <a:gd name="T65" fmla="*/ 3 h 39"/>
                  <a:gd name="T66" fmla="*/ 8 w 19"/>
                  <a:gd name="T67" fmla="*/ 3 h 39"/>
                  <a:gd name="T68" fmla="*/ 9 w 19"/>
                  <a:gd name="T69" fmla="*/ 3 h 39"/>
                  <a:gd name="T70" fmla="*/ 5 w 19"/>
                  <a:gd name="T71" fmla="*/ 2 h 39"/>
                  <a:gd name="T72" fmla="*/ 8 w 19"/>
                  <a:gd name="T73" fmla="*/ 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39">
                    <a:moveTo>
                      <a:pt x="16" y="0"/>
                    </a:moveTo>
                    <a:cubicBezTo>
                      <a:pt x="13" y="0"/>
                      <a:pt x="12" y="0"/>
                      <a:pt x="13" y="1"/>
                    </a:cubicBezTo>
                    <a:cubicBezTo>
                      <a:pt x="9" y="1"/>
                      <a:pt x="10" y="0"/>
                      <a:pt x="8" y="0"/>
                    </a:cubicBezTo>
                    <a:cubicBezTo>
                      <a:pt x="6" y="1"/>
                      <a:pt x="4" y="0"/>
                      <a:pt x="1" y="0"/>
                    </a:cubicBezTo>
                    <a:cubicBezTo>
                      <a:pt x="1" y="1"/>
                      <a:pt x="5" y="2"/>
                      <a:pt x="4" y="3"/>
                    </a:cubicBezTo>
                    <a:cubicBezTo>
                      <a:pt x="1" y="3"/>
                      <a:pt x="1" y="3"/>
                      <a:pt x="1" y="3"/>
                    </a:cubicBezTo>
                    <a:cubicBezTo>
                      <a:pt x="3" y="5"/>
                      <a:pt x="6" y="7"/>
                      <a:pt x="3" y="9"/>
                    </a:cubicBezTo>
                    <a:cubicBezTo>
                      <a:pt x="2" y="10"/>
                      <a:pt x="3" y="11"/>
                      <a:pt x="5" y="13"/>
                    </a:cubicBezTo>
                    <a:cubicBezTo>
                      <a:pt x="3" y="18"/>
                      <a:pt x="6" y="23"/>
                      <a:pt x="3" y="29"/>
                    </a:cubicBezTo>
                    <a:cubicBezTo>
                      <a:pt x="10" y="30"/>
                      <a:pt x="10" y="30"/>
                      <a:pt x="10" y="30"/>
                    </a:cubicBezTo>
                    <a:cubicBezTo>
                      <a:pt x="6" y="30"/>
                      <a:pt x="10" y="31"/>
                      <a:pt x="6" y="31"/>
                    </a:cubicBezTo>
                    <a:cubicBezTo>
                      <a:pt x="6" y="31"/>
                      <a:pt x="6" y="30"/>
                      <a:pt x="6" y="30"/>
                    </a:cubicBezTo>
                    <a:cubicBezTo>
                      <a:pt x="0" y="31"/>
                      <a:pt x="6" y="33"/>
                      <a:pt x="4" y="35"/>
                    </a:cubicBezTo>
                    <a:cubicBezTo>
                      <a:pt x="5" y="35"/>
                      <a:pt x="11" y="34"/>
                      <a:pt x="12" y="35"/>
                    </a:cubicBezTo>
                    <a:cubicBezTo>
                      <a:pt x="5" y="35"/>
                      <a:pt x="12" y="36"/>
                      <a:pt x="4" y="37"/>
                    </a:cubicBezTo>
                    <a:cubicBezTo>
                      <a:pt x="2" y="38"/>
                      <a:pt x="10" y="37"/>
                      <a:pt x="9" y="38"/>
                    </a:cubicBezTo>
                    <a:cubicBezTo>
                      <a:pt x="13" y="39"/>
                      <a:pt x="11" y="37"/>
                      <a:pt x="14" y="37"/>
                    </a:cubicBezTo>
                    <a:cubicBezTo>
                      <a:pt x="17" y="37"/>
                      <a:pt x="13" y="38"/>
                      <a:pt x="17" y="38"/>
                    </a:cubicBezTo>
                    <a:cubicBezTo>
                      <a:pt x="19" y="36"/>
                      <a:pt x="10" y="31"/>
                      <a:pt x="8" y="27"/>
                    </a:cubicBezTo>
                    <a:cubicBezTo>
                      <a:pt x="12" y="28"/>
                      <a:pt x="12" y="28"/>
                      <a:pt x="12" y="28"/>
                    </a:cubicBezTo>
                    <a:cubicBezTo>
                      <a:pt x="9" y="26"/>
                      <a:pt x="9" y="23"/>
                      <a:pt x="15" y="21"/>
                    </a:cubicBezTo>
                    <a:cubicBezTo>
                      <a:pt x="12" y="22"/>
                      <a:pt x="17" y="19"/>
                      <a:pt x="9" y="19"/>
                    </a:cubicBezTo>
                    <a:cubicBezTo>
                      <a:pt x="11" y="18"/>
                      <a:pt x="10" y="18"/>
                      <a:pt x="11" y="18"/>
                    </a:cubicBezTo>
                    <a:cubicBezTo>
                      <a:pt x="8" y="17"/>
                      <a:pt x="8" y="17"/>
                      <a:pt x="8" y="17"/>
                    </a:cubicBezTo>
                    <a:cubicBezTo>
                      <a:pt x="9" y="16"/>
                      <a:pt x="13" y="17"/>
                      <a:pt x="12" y="15"/>
                    </a:cubicBezTo>
                    <a:cubicBezTo>
                      <a:pt x="9" y="16"/>
                      <a:pt x="8" y="15"/>
                      <a:pt x="5" y="15"/>
                    </a:cubicBezTo>
                    <a:cubicBezTo>
                      <a:pt x="9" y="14"/>
                      <a:pt x="12" y="12"/>
                      <a:pt x="16" y="11"/>
                    </a:cubicBezTo>
                    <a:cubicBezTo>
                      <a:pt x="11" y="12"/>
                      <a:pt x="11" y="12"/>
                      <a:pt x="11" y="12"/>
                    </a:cubicBezTo>
                    <a:cubicBezTo>
                      <a:pt x="13" y="11"/>
                      <a:pt x="9" y="11"/>
                      <a:pt x="8" y="11"/>
                    </a:cubicBezTo>
                    <a:cubicBezTo>
                      <a:pt x="8" y="10"/>
                      <a:pt x="13" y="10"/>
                      <a:pt x="15" y="10"/>
                    </a:cubicBezTo>
                    <a:cubicBezTo>
                      <a:pt x="16" y="9"/>
                      <a:pt x="7" y="8"/>
                      <a:pt x="10" y="7"/>
                    </a:cubicBezTo>
                    <a:cubicBezTo>
                      <a:pt x="7" y="8"/>
                      <a:pt x="7" y="8"/>
                      <a:pt x="7" y="8"/>
                    </a:cubicBezTo>
                    <a:cubicBezTo>
                      <a:pt x="6" y="6"/>
                      <a:pt x="10" y="5"/>
                      <a:pt x="9" y="4"/>
                    </a:cubicBezTo>
                    <a:cubicBezTo>
                      <a:pt x="14" y="3"/>
                      <a:pt x="13" y="5"/>
                      <a:pt x="15" y="5"/>
                    </a:cubicBezTo>
                    <a:cubicBezTo>
                      <a:pt x="16" y="5"/>
                      <a:pt x="17" y="4"/>
                      <a:pt x="18" y="4"/>
                    </a:cubicBezTo>
                    <a:cubicBezTo>
                      <a:pt x="16" y="4"/>
                      <a:pt x="12" y="2"/>
                      <a:pt x="10" y="2"/>
                    </a:cubicBezTo>
                    <a:cubicBezTo>
                      <a:pt x="16" y="2"/>
                      <a:pt x="15" y="0"/>
                      <a:pt x="16"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36" name="Rectangle 1133">
                <a:extLst>
                  <a:ext uri="{FF2B5EF4-FFF2-40B4-BE49-F238E27FC236}">
                    <a16:creationId xmlns:a16="http://schemas.microsoft.com/office/drawing/2014/main" id="{FCC33BDA-12BB-4CB9-B0F8-B06BB7967436}"/>
                  </a:ext>
                </a:extLst>
              </p:cNvPr>
              <p:cNvSpPr>
                <a:spLocks noChangeArrowheads="1"/>
              </p:cNvSpPr>
              <p:nvPr/>
            </p:nvSpPr>
            <p:spPr bwMode="auto">
              <a:xfrm>
                <a:off x="4139" y="3197"/>
                <a:ext cx="2"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237" name="Freeform 1134">
                <a:extLst>
                  <a:ext uri="{FF2B5EF4-FFF2-40B4-BE49-F238E27FC236}">
                    <a16:creationId xmlns:a16="http://schemas.microsoft.com/office/drawing/2014/main" id="{2BB7B51E-3B5E-4ED5-986E-8B317CF0015F}"/>
                  </a:ext>
                </a:extLst>
              </p:cNvPr>
              <p:cNvSpPr>
                <a:spLocks/>
              </p:cNvSpPr>
              <p:nvPr/>
            </p:nvSpPr>
            <p:spPr bwMode="auto">
              <a:xfrm>
                <a:off x="4138" y="3193"/>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38" name="Freeform 1135">
                <a:extLst>
                  <a:ext uri="{FF2B5EF4-FFF2-40B4-BE49-F238E27FC236}">
                    <a16:creationId xmlns:a16="http://schemas.microsoft.com/office/drawing/2014/main" id="{5BE4DEAB-1D0D-4C46-9B88-10BF622AA6A4}"/>
                  </a:ext>
                </a:extLst>
              </p:cNvPr>
              <p:cNvSpPr>
                <a:spLocks/>
              </p:cNvSpPr>
              <p:nvPr/>
            </p:nvSpPr>
            <p:spPr bwMode="auto">
              <a:xfrm>
                <a:off x="4126" y="3200"/>
                <a:ext cx="0" cy="1"/>
              </a:xfrm>
              <a:custGeom>
                <a:avLst/>
                <a:gdLst>
                  <a:gd name="T0" fmla="*/ 1 h 1"/>
                  <a:gd name="T1" fmla="*/ 1 h 1"/>
                  <a:gd name="T2" fmla="*/ 0 h 1"/>
                  <a:gd name="T3" fmla="*/ 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lnTo>
                      <a:pt x="0" y="1"/>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39" name="Freeform 1136">
                <a:extLst>
                  <a:ext uri="{FF2B5EF4-FFF2-40B4-BE49-F238E27FC236}">
                    <a16:creationId xmlns:a16="http://schemas.microsoft.com/office/drawing/2014/main" id="{72BBC992-8A89-4B4C-9563-AF40766C6665}"/>
                  </a:ext>
                </a:extLst>
              </p:cNvPr>
              <p:cNvSpPr>
                <a:spLocks/>
              </p:cNvSpPr>
              <p:nvPr/>
            </p:nvSpPr>
            <p:spPr bwMode="auto">
              <a:xfrm>
                <a:off x="4138" y="3202"/>
                <a:ext cx="3" cy="1"/>
              </a:xfrm>
              <a:custGeom>
                <a:avLst/>
                <a:gdLst>
                  <a:gd name="T0" fmla="*/ 2 w 4"/>
                  <a:gd name="T1" fmla="*/ 0 h 1"/>
                  <a:gd name="T2" fmla="*/ 0 w 4"/>
                  <a:gd name="T3" fmla="*/ 1 h 1"/>
                  <a:gd name="T4" fmla="*/ 2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4" y="0"/>
                    </a:moveTo>
                    <a:cubicBezTo>
                      <a:pt x="0" y="1"/>
                      <a:pt x="0" y="1"/>
                      <a:pt x="0" y="1"/>
                    </a:cubicBezTo>
                    <a:cubicBezTo>
                      <a:pt x="1"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40" name="Freeform 1137">
                <a:extLst>
                  <a:ext uri="{FF2B5EF4-FFF2-40B4-BE49-F238E27FC236}">
                    <a16:creationId xmlns:a16="http://schemas.microsoft.com/office/drawing/2014/main" id="{01F479B3-AD48-49F7-85B6-019EECBA33D6}"/>
                  </a:ext>
                </a:extLst>
              </p:cNvPr>
              <p:cNvSpPr>
                <a:spLocks/>
              </p:cNvSpPr>
              <p:nvPr/>
            </p:nvSpPr>
            <p:spPr bwMode="auto">
              <a:xfrm>
                <a:off x="4137" y="3209"/>
                <a:ext cx="3" cy="1"/>
              </a:xfrm>
              <a:custGeom>
                <a:avLst/>
                <a:gdLst>
                  <a:gd name="T0" fmla="*/ 0 w 4"/>
                  <a:gd name="T1" fmla="*/ 0 h 1"/>
                  <a:gd name="T2" fmla="*/ 2 w 4"/>
                  <a:gd name="T3" fmla="*/ 1 h 1"/>
                  <a:gd name="T4" fmla="*/ 0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0" y="0"/>
                    </a:moveTo>
                    <a:cubicBezTo>
                      <a:pt x="3" y="1"/>
                      <a:pt x="3" y="1"/>
                      <a:pt x="3" y="1"/>
                    </a:cubicBezTo>
                    <a:cubicBezTo>
                      <a:pt x="4"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41" name="Freeform 1138">
                <a:extLst>
                  <a:ext uri="{FF2B5EF4-FFF2-40B4-BE49-F238E27FC236}">
                    <a16:creationId xmlns:a16="http://schemas.microsoft.com/office/drawing/2014/main" id="{E5BCD176-020C-4697-81BA-75F63ABF8899}"/>
                  </a:ext>
                </a:extLst>
              </p:cNvPr>
              <p:cNvSpPr>
                <a:spLocks/>
              </p:cNvSpPr>
              <p:nvPr/>
            </p:nvSpPr>
            <p:spPr bwMode="auto">
              <a:xfrm>
                <a:off x="4138" y="3194"/>
                <a:ext cx="2" cy="2"/>
              </a:xfrm>
              <a:custGeom>
                <a:avLst/>
                <a:gdLst>
                  <a:gd name="T0" fmla="*/ 2 w 2"/>
                  <a:gd name="T1" fmla="*/ 2 h 2"/>
                  <a:gd name="T2" fmla="*/ 1 w 2"/>
                  <a:gd name="T3" fmla="*/ 0 h 2"/>
                  <a:gd name="T4" fmla="*/ 0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1" y="0"/>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42" name="Freeform 1139">
                <a:extLst>
                  <a:ext uri="{FF2B5EF4-FFF2-40B4-BE49-F238E27FC236}">
                    <a16:creationId xmlns:a16="http://schemas.microsoft.com/office/drawing/2014/main" id="{C04E79E7-6B50-417B-8BF3-A5E4157FBE7A}"/>
                  </a:ext>
                </a:extLst>
              </p:cNvPr>
              <p:cNvSpPr>
                <a:spLocks/>
              </p:cNvSpPr>
              <p:nvPr/>
            </p:nvSpPr>
            <p:spPr bwMode="auto">
              <a:xfrm>
                <a:off x="4119" y="3173"/>
                <a:ext cx="21" cy="19"/>
              </a:xfrm>
              <a:custGeom>
                <a:avLst/>
                <a:gdLst>
                  <a:gd name="T0" fmla="*/ 4 w 24"/>
                  <a:gd name="T1" fmla="*/ 2 h 22"/>
                  <a:gd name="T2" fmla="*/ 2 w 24"/>
                  <a:gd name="T3" fmla="*/ 3 h 22"/>
                  <a:gd name="T4" fmla="*/ 8 w 24"/>
                  <a:gd name="T5" fmla="*/ 4 h 22"/>
                  <a:gd name="T6" fmla="*/ 3 w 24"/>
                  <a:gd name="T7" fmla="*/ 4 h 22"/>
                  <a:gd name="T8" fmla="*/ 6 w 24"/>
                  <a:gd name="T9" fmla="*/ 9 h 22"/>
                  <a:gd name="T10" fmla="*/ 4 w 24"/>
                  <a:gd name="T11" fmla="*/ 9 h 22"/>
                  <a:gd name="T12" fmla="*/ 10 w 24"/>
                  <a:gd name="T13" fmla="*/ 10 h 22"/>
                  <a:gd name="T14" fmla="*/ 4 w 24"/>
                  <a:gd name="T15" fmla="*/ 10 h 22"/>
                  <a:gd name="T16" fmla="*/ 4 w 24"/>
                  <a:gd name="T17" fmla="*/ 10 h 22"/>
                  <a:gd name="T18" fmla="*/ 4 w 24"/>
                  <a:gd name="T19" fmla="*/ 12 h 22"/>
                  <a:gd name="T20" fmla="*/ 9 w 24"/>
                  <a:gd name="T21" fmla="*/ 12 h 22"/>
                  <a:gd name="T22" fmla="*/ 11 w 24"/>
                  <a:gd name="T23" fmla="*/ 12 h 22"/>
                  <a:gd name="T24" fmla="*/ 9 w 24"/>
                  <a:gd name="T25" fmla="*/ 10 h 22"/>
                  <a:gd name="T26" fmla="*/ 11 w 24"/>
                  <a:gd name="T27" fmla="*/ 10 h 22"/>
                  <a:gd name="T28" fmla="*/ 10 w 24"/>
                  <a:gd name="T29" fmla="*/ 10 h 22"/>
                  <a:gd name="T30" fmla="*/ 12 w 24"/>
                  <a:gd name="T31" fmla="*/ 10 h 22"/>
                  <a:gd name="T32" fmla="*/ 10 w 24"/>
                  <a:gd name="T33" fmla="*/ 9 h 22"/>
                  <a:gd name="T34" fmla="*/ 11 w 24"/>
                  <a:gd name="T35" fmla="*/ 9 h 22"/>
                  <a:gd name="T36" fmla="*/ 8 w 24"/>
                  <a:gd name="T37" fmla="*/ 9 h 22"/>
                  <a:gd name="T38" fmla="*/ 11 w 24"/>
                  <a:gd name="T39" fmla="*/ 8 h 22"/>
                  <a:gd name="T40" fmla="*/ 9 w 24"/>
                  <a:gd name="T41" fmla="*/ 8 h 22"/>
                  <a:gd name="T42" fmla="*/ 12 w 24"/>
                  <a:gd name="T43" fmla="*/ 5 h 22"/>
                  <a:gd name="T44" fmla="*/ 10 w 24"/>
                  <a:gd name="T45" fmla="*/ 5 h 22"/>
                  <a:gd name="T46" fmla="*/ 12 w 24"/>
                  <a:gd name="T47" fmla="*/ 7 h 22"/>
                  <a:gd name="T48" fmla="*/ 6 w 24"/>
                  <a:gd name="T49" fmla="*/ 7 h 22"/>
                  <a:gd name="T50" fmla="*/ 11 w 24"/>
                  <a:gd name="T51" fmla="*/ 4 h 22"/>
                  <a:gd name="T52" fmla="*/ 10 w 24"/>
                  <a:gd name="T53" fmla="*/ 3 h 22"/>
                  <a:gd name="T54" fmla="*/ 11 w 24"/>
                  <a:gd name="T55" fmla="*/ 3 h 22"/>
                  <a:gd name="T56" fmla="*/ 9 w 24"/>
                  <a:gd name="T57" fmla="*/ 3 h 22"/>
                  <a:gd name="T58" fmla="*/ 8 w 24"/>
                  <a:gd name="T59" fmla="*/ 3 h 22"/>
                  <a:gd name="T60" fmla="*/ 6 w 24"/>
                  <a:gd name="T61" fmla="*/ 2 h 22"/>
                  <a:gd name="T62" fmla="*/ 8 w 24"/>
                  <a:gd name="T63" fmla="*/ 2 h 22"/>
                  <a:gd name="T64" fmla="*/ 4 w 24"/>
                  <a:gd name="T65" fmla="*/ 0 h 22"/>
                  <a:gd name="T66" fmla="*/ 6 w 24"/>
                  <a:gd name="T67" fmla="*/ 3 h 22"/>
                  <a:gd name="T68" fmla="*/ 4 w 24"/>
                  <a:gd name="T69" fmla="*/ 2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 h="22">
                    <a:moveTo>
                      <a:pt x="5" y="2"/>
                    </a:moveTo>
                    <a:cubicBezTo>
                      <a:pt x="0" y="3"/>
                      <a:pt x="3" y="4"/>
                      <a:pt x="2" y="6"/>
                    </a:cubicBezTo>
                    <a:cubicBezTo>
                      <a:pt x="5" y="8"/>
                      <a:pt x="12" y="6"/>
                      <a:pt x="12" y="8"/>
                    </a:cubicBezTo>
                    <a:cubicBezTo>
                      <a:pt x="3" y="8"/>
                      <a:pt x="3" y="8"/>
                      <a:pt x="3" y="8"/>
                    </a:cubicBezTo>
                    <a:cubicBezTo>
                      <a:pt x="4" y="10"/>
                      <a:pt x="2" y="13"/>
                      <a:pt x="10" y="15"/>
                    </a:cubicBezTo>
                    <a:cubicBezTo>
                      <a:pt x="9" y="15"/>
                      <a:pt x="8" y="16"/>
                      <a:pt x="6" y="15"/>
                    </a:cubicBezTo>
                    <a:cubicBezTo>
                      <a:pt x="7" y="16"/>
                      <a:pt x="19" y="16"/>
                      <a:pt x="16" y="18"/>
                    </a:cubicBezTo>
                    <a:cubicBezTo>
                      <a:pt x="11" y="16"/>
                      <a:pt x="11" y="18"/>
                      <a:pt x="5" y="18"/>
                    </a:cubicBezTo>
                    <a:cubicBezTo>
                      <a:pt x="4" y="18"/>
                      <a:pt x="4" y="18"/>
                      <a:pt x="4" y="18"/>
                    </a:cubicBezTo>
                    <a:cubicBezTo>
                      <a:pt x="5" y="19"/>
                      <a:pt x="8" y="20"/>
                      <a:pt x="8" y="21"/>
                    </a:cubicBezTo>
                    <a:cubicBezTo>
                      <a:pt x="10" y="21"/>
                      <a:pt x="14" y="21"/>
                      <a:pt x="14" y="22"/>
                    </a:cubicBezTo>
                    <a:cubicBezTo>
                      <a:pt x="14" y="21"/>
                      <a:pt x="17" y="21"/>
                      <a:pt x="19" y="21"/>
                    </a:cubicBezTo>
                    <a:cubicBezTo>
                      <a:pt x="17" y="20"/>
                      <a:pt x="18" y="20"/>
                      <a:pt x="15" y="19"/>
                    </a:cubicBezTo>
                    <a:cubicBezTo>
                      <a:pt x="18" y="18"/>
                      <a:pt x="16" y="19"/>
                      <a:pt x="19" y="19"/>
                    </a:cubicBezTo>
                    <a:cubicBezTo>
                      <a:pt x="17" y="18"/>
                      <a:pt x="17" y="18"/>
                      <a:pt x="17" y="18"/>
                    </a:cubicBezTo>
                    <a:cubicBezTo>
                      <a:pt x="17" y="17"/>
                      <a:pt x="20" y="19"/>
                      <a:pt x="20" y="17"/>
                    </a:cubicBezTo>
                    <a:cubicBezTo>
                      <a:pt x="18" y="17"/>
                      <a:pt x="17" y="17"/>
                      <a:pt x="17" y="16"/>
                    </a:cubicBezTo>
                    <a:cubicBezTo>
                      <a:pt x="18" y="16"/>
                      <a:pt x="18" y="16"/>
                      <a:pt x="18" y="16"/>
                    </a:cubicBezTo>
                    <a:cubicBezTo>
                      <a:pt x="17" y="15"/>
                      <a:pt x="18" y="14"/>
                      <a:pt x="13" y="15"/>
                    </a:cubicBezTo>
                    <a:cubicBezTo>
                      <a:pt x="18" y="14"/>
                      <a:pt x="18" y="14"/>
                      <a:pt x="18" y="14"/>
                    </a:cubicBezTo>
                    <a:cubicBezTo>
                      <a:pt x="15" y="14"/>
                      <a:pt x="15" y="14"/>
                      <a:pt x="15" y="14"/>
                    </a:cubicBezTo>
                    <a:cubicBezTo>
                      <a:pt x="16" y="12"/>
                      <a:pt x="24" y="12"/>
                      <a:pt x="20" y="9"/>
                    </a:cubicBezTo>
                    <a:cubicBezTo>
                      <a:pt x="19" y="10"/>
                      <a:pt x="17" y="10"/>
                      <a:pt x="17" y="9"/>
                    </a:cubicBezTo>
                    <a:cubicBezTo>
                      <a:pt x="14" y="10"/>
                      <a:pt x="19" y="10"/>
                      <a:pt x="20" y="11"/>
                    </a:cubicBezTo>
                    <a:cubicBezTo>
                      <a:pt x="16" y="11"/>
                      <a:pt x="12" y="10"/>
                      <a:pt x="10" y="11"/>
                    </a:cubicBezTo>
                    <a:cubicBezTo>
                      <a:pt x="14" y="10"/>
                      <a:pt x="9" y="9"/>
                      <a:pt x="18" y="8"/>
                    </a:cubicBezTo>
                    <a:cubicBezTo>
                      <a:pt x="19" y="7"/>
                      <a:pt x="14" y="6"/>
                      <a:pt x="16" y="5"/>
                    </a:cubicBezTo>
                    <a:cubicBezTo>
                      <a:pt x="18" y="5"/>
                      <a:pt x="18" y="5"/>
                      <a:pt x="18" y="5"/>
                    </a:cubicBezTo>
                    <a:cubicBezTo>
                      <a:pt x="12" y="5"/>
                      <a:pt x="20" y="4"/>
                      <a:pt x="14" y="3"/>
                    </a:cubicBezTo>
                    <a:cubicBezTo>
                      <a:pt x="13" y="3"/>
                      <a:pt x="13" y="3"/>
                      <a:pt x="13" y="3"/>
                    </a:cubicBezTo>
                    <a:cubicBezTo>
                      <a:pt x="11" y="3"/>
                      <a:pt x="11" y="3"/>
                      <a:pt x="10" y="2"/>
                    </a:cubicBezTo>
                    <a:cubicBezTo>
                      <a:pt x="11" y="3"/>
                      <a:pt x="11" y="3"/>
                      <a:pt x="12" y="2"/>
                    </a:cubicBezTo>
                    <a:cubicBezTo>
                      <a:pt x="8" y="2"/>
                      <a:pt x="7" y="1"/>
                      <a:pt x="6" y="0"/>
                    </a:cubicBezTo>
                    <a:cubicBezTo>
                      <a:pt x="6" y="1"/>
                      <a:pt x="9" y="2"/>
                      <a:pt x="10" y="3"/>
                    </a:cubicBezTo>
                    <a:cubicBezTo>
                      <a:pt x="8" y="2"/>
                      <a:pt x="4" y="2"/>
                      <a:pt x="5"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43" name="Freeform 1140">
                <a:extLst>
                  <a:ext uri="{FF2B5EF4-FFF2-40B4-BE49-F238E27FC236}">
                    <a16:creationId xmlns:a16="http://schemas.microsoft.com/office/drawing/2014/main" id="{9309DE8B-2FF1-4B8E-B01D-728B7E18EFC2}"/>
                  </a:ext>
                </a:extLst>
              </p:cNvPr>
              <p:cNvSpPr>
                <a:spLocks/>
              </p:cNvSpPr>
              <p:nvPr/>
            </p:nvSpPr>
            <p:spPr bwMode="auto">
              <a:xfrm>
                <a:off x="4135" y="3187"/>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cubicBezTo>
                      <a:pt x="0" y="0"/>
                      <a:pt x="0" y="0"/>
                      <a:pt x="0" y="0"/>
                    </a:cubicBezTo>
                    <a:cubicBezTo>
                      <a:pt x="0" y="0"/>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44" name="Freeform 1141">
                <a:extLst>
                  <a:ext uri="{FF2B5EF4-FFF2-40B4-BE49-F238E27FC236}">
                    <a16:creationId xmlns:a16="http://schemas.microsoft.com/office/drawing/2014/main" id="{524FB631-A817-477C-8A38-BFF2D2F6641C}"/>
                  </a:ext>
                </a:extLst>
              </p:cNvPr>
              <p:cNvSpPr>
                <a:spLocks/>
              </p:cNvSpPr>
              <p:nvPr/>
            </p:nvSpPr>
            <p:spPr bwMode="auto">
              <a:xfrm>
                <a:off x="4118" y="3159"/>
                <a:ext cx="24" cy="14"/>
              </a:xfrm>
              <a:custGeom>
                <a:avLst/>
                <a:gdLst>
                  <a:gd name="T0" fmla="*/ 8 w 28"/>
                  <a:gd name="T1" fmla="*/ 6 h 17"/>
                  <a:gd name="T2" fmla="*/ 10 w 28"/>
                  <a:gd name="T3" fmla="*/ 6 h 17"/>
                  <a:gd name="T4" fmla="*/ 5 w 28"/>
                  <a:gd name="T5" fmla="*/ 6 h 17"/>
                  <a:gd name="T6" fmla="*/ 3 w 28"/>
                  <a:gd name="T7" fmla="*/ 5 h 17"/>
                  <a:gd name="T8" fmla="*/ 9 w 28"/>
                  <a:gd name="T9" fmla="*/ 5 h 17"/>
                  <a:gd name="T10" fmla="*/ 9 w 28"/>
                  <a:gd name="T11" fmla="*/ 4 h 17"/>
                  <a:gd name="T12" fmla="*/ 7 w 28"/>
                  <a:gd name="T13" fmla="*/ 4 h 17"/>
                  <a:gd name="T14" fmla="*/ 5 w 28"/>
                  <a:gd name="T15" fmla="*/ 2 h 17"/>
                  <a:gd name="T16" fmla="*/ 6 w 28"/>
                  <a:gd name="T17" fmla="*/ 3 h 17"/>
                  <a:gd name="T18" fmla="*/ 9 w 28"/>
                  <a:gd name="T19" fmla="*/ 2 h 17"/>
                  <a:gd name="T20" fmla="*/ 2 w 28"/>
                  <a:gd name="T21" fmla="*/ 2 h 17"/>
                  <a:gd name="T22" fmla="*/ 2 w 28"/>
                  <a:gd name="T23" fmla="*/ 2 h 17"/>
                  <a:gd name="T24" fmla="*/ 5 w 28"/>
                  <a:gd name="T25" fmla="*/ 2 h 17"/>
                  <a:gd name="T26" fmla="*/ 3 w 28"/>
                  <a:gd name="T27" fmla="*/ 2 h 17"/>
                  <a:gd name="T28" fmla="*/ 3 w 28"/>
                  <a:gd name="T29" fmla="*/ 2 h 17"/>
                  <a:gd name="T30" fmla="*/ 3 w 28"/>
                  <a:gd name="T31" fmla="*/ 7 h 17"/>
                  <a:gd name="T32" fmla="*/ 3 w 28"/>
                  <a:gd name="T33" fmla="*/ 6 h 17"/>
                  <a:gd name="T34" fmla="*/ 4 w 28"/>
                  <a:gd name="T35" fmla="*/ 7 h 17"/>
                  <a:gd name="T36" fmla="*/ 8 w 28"/>
                  <a:gd name="T37" fmla="*/ 7 h 17"/>
                  <a:gd name="T38" fmla="*/ 7 w 28"/>
                  <a:gd name="T39" fmla="*/ 7 h 17"/>
                  <a:gd name="T40" fmla="*/ 11 w 28"/>
                  <a:gd name="T41" fmla="*/ 7 h 17"/>
                  <a:gd name="T42" fmla="*/ 13 w 28"/>
                  <a:gd name="T43" fmla="*/ 8 h 17"/>
                  <a:gd name="T44" fmla="*/ 13 w 28"/>
                  <a:gd name="T45" fmla="*/ 6 h 17"/>
                  <a:gd name="T46" fmla="*/ 8 w 28"/>
                  <a:gd name="T47" fmla="*/ 6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17">
                    <a:moveTo>
                      <a:pt x="14" y="12"/>
                    </a:moveTo>
                    <a:cubicBezTo>
                      <a:pt x="15" y="11"/>
                      <a:pt x="18" y="13"/>
                      <a:pt x="19" y="12"/>
                    </a:cubicBezTo>
                    <a:cubicBezTo>
                      <a:pt x="17" y="11"/>
                      <a:pt x="14" y="13"/>
                      <a:pt x="9" y="12"/>
                    </a:cubicBezTo>
                    <a:cubicBezTo>
                      <a:pt x="12" y="11"/>
                      <a:pt x="7" y="10"/>
                      <a:pt x="7" y="10"/>
                    </a:cubicBezTo>
                    <a:cubicBezTo>
                      <a:pt x="10" y="10"/>
                      <a:pt x="15" y="10"/>
                      <a:pt x="16" y="10"/>
                    </a:cubicBezTo>
                    <a:cubicBezTo>
                      <a:pt x="15" y="10"/>
                      <a:pt x="18" y="9"/>
                      <a:pt x="18" y="8"/>
                    </a:cubicBezTo>
                    <a:cubicBezTo>
                      <a:pt x="14" y="10"/>
                      <a:pt x="16" y="7"/>
                      <a:pt x="12" y="8"/>
                    </a:cubicBezTo>
                    <a:cubicBezTo>
                      <a:pt x="9" y="8"/>
                      <a:pt x="6" y="7"/>
                      <a:pt x="9" y="6"/>
                    </a:cubicBezTo>
                    <a:cubicBezTo>
                      <a:pt x="11" y="6"/>
                      <a:pt x="11" y="7"/>
                      <a:pt x="11" y="7"/>
                    </a:cubicBezTo>
                    <a:cubicBezTo>
                      <a:pt x="15" y="8"/>
                      <a:pt x="13" y="6"/>
                      <a:pt x="17" y="6"/>
                    </a:cubicBezTo>
                    <a:cubicBezTo>
                      <a:pt x="11" y="5"/>
                      <a:pt x="11" y="0"/>
                      <a:pt x="2" y="2"/>
                    </a:cubicBezTo>
                    <a:cubicBezTo>
                      <a:pt x="0" y="2"/>
                      <a:pt x="2" y="2"/>
                      <a:pt x="2" y="3"/>
                    </a:cubicBezTo>
                    <a:cubicBezTo>
                      <a:pt x="4" y="1"/>
                      <a:pt x="8" y="3"/>
                      <a:pt x="9" y="3"/>
                    </a:cubicBezTo>
                    <a:cubicBezTo>
                      <a:pt x="8" y="4"/>
                      <a:pt x="11" y="5"/>
                      <a:pt x="7" y="4"/>
                    </a:cubicBezTo>
                    <a:cubicBezTo>
                      <a:pt x="4" y="3"/>
                      <a:pt x="4" y="3"/>
                      <a:pt x="4" y="3"/>
                    </a:cubicBezTo>
                    <a:cubicBezTo>
                      <a:pt x="2" y="7"/>
                      <a:pt x="3" y="11"/>
                      <a:pt x="4" y="15"/>
                    </a:cubicBezTo>
                    <a:cubicBezTo>
                      <a:pt x="4" y="13"/>
                      <a:pt x="4" y="13"/>
                      <a:pt x="4" y="13"/>
                    </a:cubicBezTo>
                    <a:cubicBezTo>
                      <a:pt x="7" y="13"/>
                      <a:pt x="7" y="14"/>
                      <a:pt x="8" y="14"/>
                    </a:cubicBezTo>
                    <a:cubicBezTo>
                      <a:pt x="15" y="14"/>
                      <a:pt x="15" y="14"/>
                      <a:pt x="15" y="14"/>
                    </a:cubicBezTo>
                    <a:cubicBezTo>
                      <a:pt x="15" y="14"/>
                      <a:pt x="15" y="15"/>
                      <a:pt x="13" y="15"/>
                    </a:cubicBezTo>
                    <a:cubicBezTo>
                      <a:pt x="16" y="15"/>
                      <a:pt x="18" y="15"/>
                      <a:pt x="20" y="15"/>
                    </a:cubicBezTo>
                    <a:cubicBezTo>
                      <a:pt x="21" y="16"/>
                      <a:pt x="18" y="16"/>
                      <a:pt x="23" y="17"/>
                    </a:cubicBezTo>
                    <a:cubicBezTo>
                      <a:pt x="28" y="15"/>
                      <a:pt x="18" y="15"/>
                      <a:pt x="23" y="13"/>
                    </a:cubicBezTo>
                    <a:lnTo>
                      <a:pt x="14" y="1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45" name="Freeform 1142">
                <a:extLst>
                  <a:ext uri="{FF2B5EF4-FFF2-40B4-BE49-F238E27FC236}">
                    <a16:creationId xmlns:a16="http://schemas.microsoft.com/office/drawing/2014/main" id="{5488477F-A2E8-4E37-B022-01210DB6D806}"/>
                  </a:ext>
                </a:extLst>
              </p:cNvPr>
              <p:cNvSpPr>
                <a:spLocks/>
              </p:cNvSpPr>
              <p:nvPr/>
            </p:nvSpPr>
            <p:spPr bwMode="auto">
              <a:xfrm>
                <a:off x="4130" y="3172"/>
                <a:ext cx="3" cy="1"/>
              </a:xfrm>
              <a:custGeom>
                <a:avLst/>
                <a:gdLst>
                  <a:gd name="T0" fmla="*/ 3 w 3"/>
                  <a:gd name="T1" fmla="*/ 1 h 1"/>
                  <a:gd name="T2" fmla="*/ 0 w 3"/>
                  <a:gd name="T3" fmla="*/ 0 h 1"/>
                  <a:gd name="T4" fmla="*/ 2 w 3"/>
                  <a:gd name="T5" fmla="*/ 1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46" name="Freeform 1143">
                <a:extLst>
                  <a:ext uri="{FF2B5EF4-FFF2-40B4-BE49-F238E27FC236}">
                    <a16:creationId xmlns:a16="http://schemas.microsoft.com/office/drawing/2014/main" id="{7B84C917-9ED1-42BE-9617-6FAA08E57828}"/>
                  </a:ext>
                </a:extLst>
              </p:cNvPr>
              <p:cNvSpPr>
                <a:spLocks/>
              </p:cNvSpPr>
              <p:nvPr/>
            </p:nvSpPr>
            <p:spPr bwMode="auto">
              <a:xfrm>
                <a:off x="4120" y="3172"/>
                <a:ext cx="5" cy="0"/>
              </a:xfrm>
              <a:custGeom>
                <a:avLst/>
                <a:gdLst>
                  <a:gd name="T0" fmla="*/ 0 w 5"/>
                  <a:gd name="T1" fmla="*/ 1 h 1"/>
                  <a:gd name="T2" fmla="*/ 4 w 5"/>
                  <a:gd name="T3" fmla="*/ 1 h 1"/>
                  <a:gd name="T4" fmla="*/ 0 w 5"/>
                  <a:gd name="T5" fmla="*/ 1 h 1"/>
                  <a:gd name="T6" fmla="*/ 0 60000 65536"/>
                  <a:gd name="T7" fmla="*/ 0 60000 65536"/>
                  <a:gd name="T8" fmla="*/ 0 60000 65536"/>
                </a:gdLst>
                <a:ahLst/>
                <a:cxnLst>
                  <a:cxn ang="T6">
                    <a:pos x="T0" y="T1"/>
                  </a:cxn>
                  <a:cxn ang="T7">
                    <a:pos x="T2" y="T3"/>
                  </a:cxn>
                  <a:cxn ang="T8">
                    <a:pos x="T4" y="T5"/>
                  </a:cxn>
                </a:cxnLst>
                <a:rect l="0" t="0" r="r" b="b"/>
                <a:pathLst>
                  <a:path w="5" h="1">
                    <a:moveTo>
                      <a:pt x="0" y="1"/>
                    </a:moveTo>
                    <a:cubicBezTo>
                      <a:pt x="4" y="1"/>
                      <a:pt x="4" y="1"/>
                      <a:pt x="4" y="1"/>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47" name="Freeform 1144">
                <a:extLst>
                  <a:ext uri="{FF2B5EF4-FFF2-40B4-BE49-F238E27FC236}">
                    <a16:creationId xmlns:a16="http://schemas.microsoft.com/office/drawing/2014/main" id="{95636C33-D621-49A5-A35E-511F9DA7C69D}"/>
                  </a:ext>
                </a:extLst>
              </p:cNvPr>
              <p:cNvSpPr>
                <a:spLocks/>
              </p:cNvSpPr>
              <p:nvPr/>
            </p:nvSpPr>
            <p:spPr bwMode="auto">
              <a:xfrm>
                <a:off x="4131" y="3162"/>
                <a:ext cx="2" cy="1"/>
              </a:xfrm>
              <a:custGeom>
                <a:avLst/>
                <a:gdLst>
                  <a:gd name="T0" fmla="*/ 1 w 3"/>
                  <a:gd name="T1" fmla="*/ 1 h 1"/>
                  <a:gd name="T2" fmla="*/ 1 w 3"/>
                  <a:gd name="T3" fmla="*/ 0 h 1"/>
                  <a:gd name="T4" fmla="*/ 0 w 3"/>
                  <a:gd name="T5" fmla="*/ 0 h 1"/>
                  <a:gd name="T6" fmla="*/ 1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cubicBezTo>
                      <a:pt x="1" y="0"/>
                      <a:pt x="1" y="0"/>
                      <a:pt x="1" y="0"/>
                    </a:cubicBezTo>
                    <a:cubicBezTo>
                      <a:pt x="0" y="0"/>
                      <a:pt x="0" y="0"/>
                      <a:pt x="0" y="0"/>
                    </a:cubicBezTo>
                    <a:cubicBezTo>
                      <a:pt x="2" y="0"/>
                      <a:pt x="2"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48" name="Freeform 1145">
                <a:extLst>
                  <a:ext uri="{FF2B5EF4-FFF2-40B4-BE49-F238E27FC236}">
                    <a16:creationId xmlns:a16="http://schemas.microsoft.com/office/drawing/2014/main" id="{AC85374A-E94A-449E-BEC7-1337D144757F}"/>
                  </a:ext>
                </a:extLst>
              </p:cNvPr>
              <p:cNvSpPr>
                <a:spLocks/>
              </p:cNvSpPr>
              <p:nvPr/>
            </p:nvSpPr>
            <p:spPr bwMode="auto">
              <a:xfrm>
                <a:off x="4118" y="3156"/>
                <a:ext cx="12" cy="4"/>
              </a:xfrm>
              <a:custGeom>
                <a:avLst/>
                <a:gdLst>
                  <a:gd name="T0" fmla="*/ 0 w 14"/>
                  <a:gd name="T1" fmla="*/ 0 h 5"/>
                  <a:gd name="T2" fmla="*/ 1 w 14"/>
                  <a:gd name="T3" fmla="*/ 2 h 5"/>
                  <a:gd name="T4" fmla="*/ 7 w 14"/>
                  <a:gd name="T5" fmla="*/ 2 h 5"/>
                  <a:gd name="T6" fmla="*/ 3 w 14"/>
                  <a:gd name="T7" fmla="*/ 2 h 5"/>
                  <a:gd name="T8" fmla="*/ 3 w 14"/>
                  <a:gd name="T9" fmla="*/ 0 h 5"/>
                  <a:gd name="T10" fmla="*/ 0 w 14"/>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
                    <a:moveTo>
                      <a:pt x="0" y="0"/>
                    </a:moveTo>
                    <a:cubicBezTo>
                      <a:pt x="1" y="1"/>
                      <a:pt x="4" y="2"/>
                      <a:pt x="1" y="4"/>
                    </a:cubicBezTo>
                    <a:cubicBezTo>
                      <a:pt x="5" y="5"/>
                      <a:pt x="9" y="3"/>
                      <a:pt x="13" y="4"/>
                    </a:cubicBezTo>
                    <a:cubicBezTo>
                      <a:pt x="14" y="3"/>
                      <a:pt x="6" y="3"/>
                      <a:pt x="5" y="2"/>
                    </a:cubicBezTo>
                    <a:cubicBezTo>
                      <a:pt x="9" y="2"/>
                      <a:pt x="4" y="1"/>
                      <a:pt x="5"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49" name="Freeform 1146">
                <a:extLst>
                  <a:ext uri="{FF2B5EF4-FFF2-40B4-BE49-F238E27FC236}">
                    <a16:creationId xmlns:a16="http://schemas.microsoft.com/office/drawing/2014/main" id="{5F2A396A-8687-4C72-826F-90C4B779FF2D}"/>
                  </a:ext>
                </a:extLst>
              </p:cNvPr>
              <p:cNvSpPr>
                <a:spLocks/>
              </p:cNvSpPr>
              <p:nvPr/>
            </p:nvSpPr>
            <p:spPr bwMode="auto">
              <a:xfrm>
                <a:off x="4119" y="3122"/>
                <a:ext cx="19" cy="35"/>
              </a:xfrm>
              <a:custGeom>
                <a:avLst/>
                <a:gdLst>
                  <a:gd name="T0" fmla="*/ 8 w 22"/>
                  <a:gd name="T1" fmla="*/ 19 h 40"/>
                  <a:gd name="T2" fmla="*/ 7 w 22"/>
                  <a:gd name="T3" fmla="*/ 18 h 40"/>
                  <a:gd name="T4" fmla="*/ 8 w 22"/>
                  <a:gd name="T5" fmla="*/ 19 h 40"/>
                  <a:gd name="T6" fmla="*/ 10 w 22"/>
                  <a:gd name="T7" fmla="*/ 18 h 40"/>
                  <a:gd name="T8" fmla="*/ 8 w 22"/>
                  <a:gd name="T9" fmla="*/ 18 h 40"/>
                  <a:gd name="T10" fmla="*/ 8 w 22"/>
                  <a:gd name="T11" fmla="*/ 16 h 40"/>
                  <a:gd name="T12" fmla="*/ 4 w 22"/>
                  <a:gd name="T13" fmla="*/ 16 h 40"/>
                  <a:gd name="T14" fmla="*/ 9 w 22"/>
                  <a:gd name="T15" fmla="*/ 14 h 40"/>
                  <a:gd name="T16" fmla="*/ 3 w 22"/>
                  <a:gd name="T17" fmla="*/ 14 h 40"/>
                  <a:gd name="T18" fmla="*/ 5 w 22"/>
                  <a:gd name="T19" fmla="*/ 12 h 40"/>
                  <a:gd name="T20" fmla="*/ 6 w 22"/>
                  <a:gd name="T21" fmla="*/ 12 h 40"/>
                  <a:gd name="T22" fmla="*/ 6 w 22"/>
                  <a:gd name="T23" fmla="*/ 11 h 40"/>
                  <a:gd name="T24" fmla="*/ 9 w 22"/>
                  <a:gd name="T25" fmla="*/ 11 h 40"/>
                  <a:gd name="T26" fmla="*/ 8 w 22"/>
                  <a:gd name="T27" fmla="*/ 9 h 40"/>
                  <a:gd name="T28" fmla="*/ 10 w 22"/>
                  <a:gd name="T29" fmla="*/ 10 h 40"/>
                  <a:gd name="T30" fmla="*/ 8 w 22"/>
                  <a:gd name="T31" fmla="*/ 5 h 40"/>
                  <a:gd name="T32" fmla="*/ 9 w 22"/>
                  <a:gd name="T33" fmla="*/ 4 h 40"/>
                  <a:gd name="T34" fmla="*/ 3 w 22"/>
                  <a:gd name="T35" fmla="*/ 5 h 40"/>
                  <a:gd name="T36" fmla="*/ 3 w 22"/>
                  <a:gd name="T37" fmla="*/ 4 h 40"/>
                  <a:gd name="T38" fmla="*/ 8 w 22"/>
                  <a:gd name="T39" fmla="*/ 4 h 40"/>
                  <a:gd name="T40" fmla="*/ 7 w 22"/>
                  <a:gd name="T41" fmla="*/ 4 h 40"/>
                  <a:gd name="T42" fmla="*/ 10 w 22"/>
                  <a:gd name="T43" fmla="*/ 4 h 40"/>
                  <a:gd name="T44" fmla="*/ 4 w 22"/>
                  <a:gd name="T45" fmla="*/ 2 h 40"/>
                  <a:gd name="T46" fmla="*/ 6 w 22"/>
                  <a:gd name="T47" fmla="*/ 0 h 40"/>
                  <a:gd name="T48" fmla="*/ 0 w 22"/>
                  <a:gd name="T49" fmla="*/ 1 h 40"/>
                  <a:gd name="T50" fmla="*/ 2 w 22"/>
                  <a:gd name="T51" fmla="*/ 6 h 40"/>
                  <a:gd name="T52" fmla="*/ 3 w 22"/>
                  <a:gd name="T53" fmla="*/ 8 h 40"/>
                  <a:gd name="T54" fmla="*/ 1 w 22"/>
                  <a:gd name="T55" fmla="*/ 8 h 40"/>
                  <a:gd name="T56" fmla="*/ 3 w 22"/>
                  <a:gd name="T57" fmla="*/ 8 h 40"/>
                  <a:gd name="T58" fmla="*/ 2 w 22"/>
                  <a:gd name="T59" fmla="*/ 9 h 40"/>
                  <a:gd name="T60" fmla="*/ 3 w 22"/>
                  <a:gd name="T61" fmla="*/ 9 h 40"/>
                  <a:gd name="T62" fmla="*/ 0 w 22"/>
                  <a:gd name="T63" fmla="*/ 10 h 40"/>
                  <a:gd name="T64" fmla="*/ 3 w 22"/>
                  <a:gd name="T65" fmla="*/ 18 h 40"/>
                  <a:gd name="T66" fmla="*/ 3 w 22"/>
                  <a:gd name="T67" fmla="*/ 18 h 40"/>
                  <a:gd name="T68" fmla="*/ 4 w 22"/>
                  <a:gd name="T69" fmla="*/ 22 h 40"/>
                  <a:gd name="T70" fmla="*/ 7 w 22"/>
                  <a:gd name="T71" fmla="*/ 22 h 40"/>
                  <a:gd name="T72" fmla="*/ 2 w 22"/>
                  <a:gd name="T73" fmla="*/ 22 h 40"/>
                  <a:gd name="T74" fmla="*/ 3 w 22"/>
                  <a:gd name="T75" fmla="*/ 22 h 40"/>
                  <a:gd name="T76" fmla="*/ 3 w 22"/>
                  <a:gd name="T77" fmla="*/ 22 h 40"/>
                  <a:gd name="T78" fmla="*/ 3 w 22"/>
                  <a:gd name="T79" fmla="*/ 23 h 40"/>
                  <a:gd name="T80" fmla="*/ 8 w 22"/>
                  <a:gd name="T81" fmla="*/ 22 h 40"/>
                  <a:gd name="T82" fmla="*/ 10 w 22"/>
                  <a:gd name="T83" fmla="*/ 19 h 40"/>
                  <a:gd name="T84" fmla="*/ 8 w 22"/>
                  <a:gd name="T85" fmla="*/ 19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40">
                    <a:moveTo>
                      <a:pt x="13" y="33"/>
                    </a:moveTo>
                    <a:cubicBezTo>
                      <a:pt x="13" y="32"/>
                      <a:pt x="10" y="32"/>
                      <a:pt x="12" y="31"/>
                    </a:cubicBezTo>
                    <a:cubicBezTo>
                      <a:pt x="14" y="31"/>
                      <a:pt x="15" y="32"/>
                      <a:pt x="14" y="32"/>
                    </a:cubicBezTo>
                    <a:cubicBezTo>
                      <a:pt x="19" y="32"/>
                      <a:pt x="13" y="31"/>
                      <a:pt x="17" y="30"/>
                    </a:cubicBezTo>
                    <a:cubicBezTo>
                      <a:pt x="14" y="30"/>
                      <a:pt x="14" y="30"/>
                      <a:pt x="14" y="30"/>
                    </a:cubicBezTo>
                    <a:cubicBezTo>
                      <a:pt x="15" y="28"/>
                      <a:pt x="10" y="29"/>
                      <a:pt x="13" y="27"/>
                    </a:cubicBezTo>
                    <a:cubicBezTo>
                      <a:pt x="11" y="26"/>
                      <a:pt x="11" y="26"/>
                      <a:pt x="8" y="26"/>
                    </a:cubicBezTo>
                    <a:cubicBezTo>
                      <a:pt x="12" y="25"/>
                      <a:pt x="12" y="25"/>
                      <a:pt x="16" y="24"/>
                    </a:cubicBezTo>
                    <a:cubicBezTo>
                      <a:pt x="14" y="24"/>
                      <a:pt x="9" y="24"/>
                      <a:pt x="5" y="24"/>
                    </a:cubicBezTo>
                    <a:cubicBezTo>
                      <a:pt x="11" y="22"/>
                      <a:pt x="4" y="22"/>
                      <a:pt x="9" y="20"/>
                    </a:cubicBezTo>
                    <a:cubicBezTo>
                      <a:pt x="9" y="20"/>
                      <a:pt x="10" y="20"/>
                      <a:pt x="10" y="21"/>
                    </a:cubicBezTo>
                    <a:cubicBezTo>
                      <a:pt x="16" y="21"/>
                      <a:pt x="8" y="20"/>
                      <a:pt x="10" y="19"/>
                    </a:cubicBezTo>
                    <a:cubicBezTo>
                      <a:pt x="15" y="19"/>
                      <a:pt x="15" y="19"/>
                      <a:pt x="15" y="19"/>
                    </a:cubicBezTo>
                    <a:cubicBezTo>
                      <a:pt x="14" y="18"/>
                      <a:pt x="11" y="17"/>
                      <a:pt x="14" y="15"/>
                    </a:cubicBezTo>
                    <a:cubicBezTo>
                      <a:pt x="17" y="16"/>
                      <a:pt x="17" y="16"/>
                      <a:pt x="17" y="16"/>
                    </a:cubicBezTo>
                    <a:cubicBezTo>
                      <a:pt x="13" y="14"/>
                      <a:pt x="15" y="11"/>
                      <a:pt x="13" y="9"/>
                    </a:cubicBezTo>
                    <a:cubicBezTo>
                      <a:pt x="16" y="8"/>
                      <a:pt x="16" y="8"/>
                      <a:pt x="16" y="8"/>
                    </a:cubicBezTo>
                    <a:cubicBezTo>
                      <a:pt x="12" y="6"/>
                      <a:pt x="14" y="11"/>
                      <a:pt x="7" y="9"/>
                    </a:cubicBezTo>
                    <a:cubicBezTo>
                      <a:pt x="16" y="9"/>
                      <a:pt x="3" y="8"/>
                      <a:pt x="7" y="6"/>
                    </a:cubicBezTo>
                    <a:cubicBezTo>
                      <a:pt x="11" y="6"/>
                      <a:pt x="9" y="8"/>
                      <a:pt x="14" y="7"/>
                    </a:cubicBezTo>
                    <a:cubicBezTo>
                      <a:pt x="9" y="7"/>
                      <a:pt x="12" y="6"/>
                      <a:pt x="11" y="6"/>
                    </a:cubicBezTo>
                    <a:cubicBezTo>
                      <a:pt x="15" y="6"/>
                      <a:pt x="11" y="4"/>
                      <a:pt x="17" y="4"/>
                    </a:cubicBezTo>
                    <a:cubicBezTo>
                      <a:pt x="8" y="2"/>
                      <a:pt x="8" y="2"/>
                      <a:pt x="8" y="2"/>
                    </a:cubicBezTo>
                    <a:cubicBezTo>
                      <a:pt x="11" y="1"/>
                      <a:pt x="10" y="1"/>
                      <a:pt x="10" y="0"/>
                    </a:cubicBezTo>
                    <a:cubicBezTo>
                      <a:pt x="9" y="2"/>
                      <a:pt x="3" y="0"/>
                      <a:pt x="0" y="1"/>
                    </a:cubicBezTo>
                    <a:cubicBezTo>
                      <a:pt x="3" y="4"/>
                      <a:pt x="4" y="8"/>
                      <a:pt x="2" y="10"/>
                    </a:cubicBezTo>
                    <a:cubicBezTo>
                      <a:pt x="8" y="11"/>
                      <a:pt x="2" y="12"/>
                      <a:pt x="7" y="13"/>
                    </a:cubicBezTo>
                    <a:cubicBezTo>
                      <a:pt x="1" y="13"/>
                      <a:pt x="1" y="13"/>
                      <a:pt x="1" y="13"/>
                    </a:cubicBezTo>
                    <a:cubicBezTo>
                      <a:pt x="2" y="15"/>
                      <a:pt x="5" y="13"/>
                      <a:pt x="7" y="13"/>
                    </a:cubicBezTo>
                    <a:cubicBezTo>
                      <a:pt x="8" y="14"/>
                      <a:pt x="4" y="15"/>
                      <a:pt x="2" y="15"/>
                    </a:cubicBezTo>
                    <a:cubicBezTo>
                      <a:pt x="1" y="16"/>
                      <a:pt x="3" y="15"/>
                      <a:pt x="7" y="15"/>
                    </a:cubicBezTo>
                    <a:cubicBezTo>
                      <a:pt x="0" y="16"/>
                      <a:pt x="0" y="16"/>
                      <a:pt x="0" y="16"/>
                    </a:cubicBezTo>
                    <a:cubicBezTo>
                      <a:pt x="2" y="20"/>
                      <a:pt x="7" y="26"/>
                      <a:pt x="3" y="31"/>
                    </a:cubicBezTo>
                    <a:cubicBezTo>
                      <a:pt x="7" y="30"/>
                      <a:pt x="7" y="30"/>
                      <a:pt x="7" y="30"/>
                    </a:cubicBezTo>
                    <a:cubicBezTo>
                      <a:pt x="5" y="32"/>
                      <a:pt x="17" y="34"/>
                      <a:pt x="8" y="36"/>
                    </a:cubicBezTo>
                    <a:cubicBezTo>
                      <a:pt x="11" y="36"/>
                      <a:pt x="11" y="36"/>
                      <a:pt x="11" y="36"/>
                    </a:cubicBezTo>
                    <a:cubicBezTo>
                      <a:pt x="9" y="36"/>
                      <a:pt x="5" y="37"/>
                      <a:pt x="2" y="36"/>
                    </a:cubicBezTo>
                    <a:cubicBezTo>
                      <a:pt x="3" y="37"/>
                      <a:pt x="1" y="37"/>
                      <a:pt x="3" y="38"/>
                    </a:cubicBezTo>
                    <a:cubicBezTo>
                      <a:pt x="5" y="37"/>
                      <a:pt x="5" y="37"/>
                      <a:pt x="5" y="37"/>
                    </a:cubicBezTo>
                    <a:cubicBezTo>
                      <a:pt x="9" y="38"/>
                      <a:pt x="6" y="39"/>
                      <a:pt x="3" y="39"/>
                    </a:cubicBezTo>
                    <a:cubicBezTo>
                      <a:pt x="8" y="40"/>
                      <a:pt x="11" y="38"/>
                      <a:pt x="14" y="37"/>
                    </a:cubicBezTo>
                    <a:cubicBezTo>
                      <a:pt x="6" y="35"/>
                      <a:pt x="22" y="35"/>
                      <a:pt x="19" y="33"/>
                    </a:cubicBezTo>
                    <a:cubicBezTo>
                      <a:pt x="16" y="32"/>
                      <a:pt x="15" y="33"/>
                      <a:pt x="13" y="3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50" name="Freeform 1147">
                <a:extLst>
                  <a:ext uri="{FF2B5EF4-FFF2-40B4-BE49-F238E27FC236}">
                    <a16:creationId xmlns:a16="http://schemas.microsoft.com/office/drawing/2014/main" id="{A5E7FB52-FB97-4CBB-B1BE-39A75779F295}"/>
                  </a:ext>
                </a:extLst>
              </p:cNvPr>
              <p:cNvSpPr>
                <a:spLocks/>
              </p:cNvSpPr>
              <p:nvPr/>
            </p:nvSpPr>
            <p:spPr bwMode="auto">
              <a:xfrm>
                <a:off x="4119" y="3153"/>
                <a:ext cx="2" cy="0"/>
              </a:xfrm>
              <a:custGeom>
                <a:avLst/>
                <a:gdLst>
                  <a:gd name="T0" fmla="*/ 0 w 2"/>
                  <a:gd name="T1" fmla="*/ 2 w 2"/>
                  <a:gd name="T2" fmla="*/ 0 w 2"/>
                  <a:gd name="T3" fmla="*/ 0 60000 65536"/>
                  <a:gd name="T4" fmla="*/ 0 60000 65536"/>
                  <a:gd name="T5" fmla="*/ 0 60000 65536"/>
                </a:gdLst>
                <a:ahLst/>
                <a:cxnLst>
                  <a:cxn ang="T3">
                    <a:pos x="T0" y="0"/>
                  </a:cxn>
                  <a:cxn ang="T4">
                    <a:pos x="T1" y="0"/>
                  </a:cxn>
                  <a:cxn ang="T5">
                    <a:pos x="T2" y="0"/>
                  </a:cxn>
                </a:cxnLst>
                <a:rect l="0" t="0" r="r" b="b"/>
                <a:pathLst>
                  <a:path w="2">
                    <a:moveTo>
                      <a:pt x="0" y="0"/>
                    </a:move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51" name="Freeform 1148">
                <a:extLst>
                  <a:ext uri="{FF2B5EF4-FFF2-40B4-BE49-F238E27FC236}">
                    <a16:creationId xmlns:a16="http://schemas.microsoft.com/office/drawing/2014/main" id="{9522D56E-821A-46FF-A698-0041F6240804}"/>
                  </a:ext>
                </a:extLst>
              </p:cNvPr>
              <p:cNvSpPr>
                <a:spLocks/>
              </p:cNvSpPr>
              <p:nvPr/>
            </p:nvSpPr>
            <p:spPr bwMode="auto">
              <a:xfrm>
                <a:off x="4126" y="3122"/>
                <a:ext cx="2" cy="0"/>
              </a:xfrm>
              <a:custGeom>
                <a:avLst/>
                <a:gdLst>
                  <a:gd name="T0" fmla="*/ 2 w 2"/>
                  <a:gd name="T1" fmla="*/ 1 h 1"/>
                  <a:gd name="T2" fmla="*/ 1 w 2"/>
                  <a:gd name="T3" fmla="*/ 1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1"/>
                      <a:pt x="1" y="1"/>
                      <a:pt x="1" y="1"/>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52" name="Rectangle 1149">
                <a:extLst>
                  <a:ext uri="{FF2B5EF4-FFF2-40B4-BE49-F238E27FC236}">
                    <a16:creationId xmlns:a16="http://schemas.microsoft.com/office/drawing/2014/main" id="{DE5A3FE5-551F-4E88-9F82-04023569DF1E}"/>
                  </a:ext>
                </a:extLst>
              </p:cNvPr>
              <p:cNvSpPr>
                <a:spLocks noChangeArrowheads="1"/>
              </p:cNvSpPr>
              <p:nvPr/>
            </p:nvSpPr>
            <p:spPr bwMode="auto">
              <a:xfrm>
                <a:off x="4122" y="3157"/>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253" name="Freeform 1150">
                <a:extLst>
                  <a:ext uri="{FF2B5EF4-FFF2-40B4-BE49-F238E27FC236}">
                    <a16:creationId xmlns:a16="http://schemas.microsoft.com/office/drawing/2014/main" id="{3380EFAC-45A4-4E03-9FBC-F9FD64217932}"/>
                  </a:ext>
                </a:extLst>
              </p:cNvPr>
              <p:cNvSpPr>
                <a:spLocks/>
              </p:cNvSpPr>
              <p:nvPr/>
            </p:nvSpPr>
            <p:spPr bwMode="auto">
              <a:xfrm>
                <a:off x="4130" y="3156"/>
                <a:ext cx="2" cy="1"/>
              </a:xfrm>
              <a:custGeom>
                <a:avLst/>
                <a:gdLst>
                  <a:gd name="T0" fmla="*/ 2 w 2"/>
                  <a:gd name="T1" fmla="*/ 1 h 1"/>
                  <a:gd name="T2" fmla="*/ 2 w 2"/>
                  <a:gd name="T3" fmla="*/ 0 h 1"/>
                  <a:gd name="T4" fmla="*/ 0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54" name="Freeform 1151">
                <a:extLst>
                  <a:ext uri="{FF2B5EF4-FFF2-40B4-BE49-F238E27FC236}">
                    <a16:creationId xmlns:a16="http://schemas.microsoft.com/office/drawing/2014/main" id="{1F5B7F5E-C7E5-46FF-8315-86A7A824DBBC}"/>
                  </a:ext>
                </a:extLst>
              </p:cNvPr>
              <p:cNvSpPr>
                <a:spLocks/>
              </p:cNvSpPr>
              <p:nvPr/>
            </p:nvSpPr>
            <p:spPr bwMode="auto">
              <a:xfrm>
                <a:off x="4131" y="3117"/>
                <a:ext cx="1" cy="0"/>
              </a:xfrm>
              <a:custGeom>
                <a:avLst/>
                <a:gdLst>
                  <a:gd name="T0" fmla="*/ 1 w 1"/>
                  <a:gd name="T1" fmla="*/ 0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55" name="Freeform 1152">
                <a:extLst>
                  <a:ext uri="{FF2B5EF4-FFF2-40B4-BE49-F238E27FC236}">
                    <a16:creationId xmlns:a16="http://schemas.microsoft.com/office/drawing/2014/main" id="{FAF511DC-2272-4404-A050-C0AB5DAA6E53}"/>
                  </a:ext>
                </a:extLst>
              </p:cNvPr>
              <p:cNvSpPr>
                <a:spLocks/>
              </p:cNvSpPr>
              <p:nvPr/>
            </p:nvSpPr>
            <p:spPr bwMode="auto">
              <a:xfrm>
                <a:off x="4133" y="3103"/>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56" name="Freeform 1153">
                <a:extLst>
                  <a:ext uri="{FF2B5EF4-FFF2-40B4-BE49-F238E27FC236}">
                    <a16:creationId xmlns:a16="http://schemas.microsoft.com/office/drawing/2014/main" id="{F8018995-1E87-4246-8076-C5ACEDDBDF22}"/>
                  </a:ext>
                </a:extLst>
              </p:cNvPr>
              <p:cNvSpPr>
                <a:spLocks/>
              </p:cNvSpPr>
              <p:nvPr/>
            </p:nvSpPr>
            <p:spPr bwMode="auto">
              <a:xfrm>
                <a:off x="4109" y="3062"/>
                <a:ext cx="28" cy="60"/>
              </a:xfrm>
              <a:custGeom>
                <a:avLst/>
                <a:gdLst>
                  <a:gd name="T0" fmla="*/ 10 w 32"/>
                  <a:gd name="T1" fmla="*/ 2 h 69"/>
                  <a:gd name="T2" fmla="*/ 6 w 32"/>
                  <a:gd name="T3" fmla="*/ 1 h 69"/>
                  <a:gd name="T4" fmla="*/ 4 w 32"/>
                  <a:gd name="T5" fmla="*/ 3 h 69"/>
                  <a:gd name="T6" fmla="*/ 7 w 32"/>
                  <a:gd name="T7" fmla="*/ 3 h 69"/>
                  <a:gd name="T8" fmla="*/ 7 w 32"/>
                  <a:gd name="T9" fmla="*/ 9 h 69"/>
                  <a:gd name="T10" fmla="*/ 5 w 32"/>
                  <a:gd name="T11" fmla="*/ 11 h 69"/>
                  <a:gd name="T12" fmla="*/ 10 w 32"/>
                  <a:gd name="T13" fmla="*/ 15 h 69"/>
                  <a:gd name="T14" fmla="*/ 8 w 32"/>
                  <a:gd name="T15" fmla="*/ 16 h 69"/>
                  <a:gd name="T16" fmla="*/ 8 w 32"/>
                  <a:gd name="T17" fmla="*/ 18 h 69"/>
                  <a:gd name="T18" fmla="*/ 13 w 32"/>
                  <a:gd name="T19" fmla="*/ 19 h 69"/>
                  <a:gd name="T20" fmla="*/ 13 w 32"/>
                  <a:gd name="T21" fmla="*/ 21 h 69"/>
                  <a:gd name="T22" fmla="*/ 11 w 32"/>
                  <a:gd name="T23" fmla="*/ 23 h 69"/>
                  <a:gd name="T24" fmla="*/ 11 w 32"/>
                  <a:gd name="T25" fmla="*/ 25 h 69"/>
                  <a:gd name="T26" fmla="*/ 10 w 32"/>
                  <a:gd name="T27" fmla="*/ 28 h 69"/>
                  <a:gd name="T28" fmla="*/ 11 w 32"/>
                  <a:gd name="T29" fmla="*/ 30 h 69"/>
                  <a:gd name="T30" fmla="*/ 14 w 32"/>
                  <a:gd name="T31" fmla="*/ 32 h 69"/>
                  <a:gd name="T32" fmla="*/ 11 w 32"/>
                  <a:gd name="T33" fmla="*/ 32 h 69"/>
                  <a:gd name="T34" fmla="*/ 11 w 32"/>
                  <a:gd name="T35" fmla="*/ 33 h 69"/>
                  <a:gd name="T36" fmla="*/ 11 w 32"/>
                  <a:gd name="T37" fmla="*/ 39 h 69"/>
                  <a:gd name="T38" fmla="*/ 12 w 32"/>
                  <a:gd name="T39" fmla="*/ 37 h 69"/>
                  <a:gd name="T40" fmla="*/ 10 w 32"/>
                  <a:gd name="T41" fmla="*/ 37 h 69"/>
                  <a:gd name="T42" fmla="*/ 17 w 32"/>
                  <a:gd name="T43" fmla="*/ 36 h 69"/>
                  <a:gd name="T44" fmla="*/ 18 w 32"/>
                  <a:gd name="T45" fmla="*/ 35 h 69"/>
                  <a:gd name="T46" fmla="*/ 17 w 32"/>
                  <a:gd name="T47" fmla="*/ 32 h 69"/>
                  <a:gd name="T48" fmla="*/ 18 w 32"/>
                  <a:gd name="T49" fmla="*/ 31 h 69"/>
                  <a:gd name="T50" fmla="*/ 18 w 32"/>
                  <a:gd name="T51" fmla="*/ 28 h 69"/>
                  <a:gd name="T52" fmla="*/ 16 w 32"/>
                  <a:gd name="T53" fmla="*/ 26 h 69"/>
                  <a:gd name="T54" fmla="*/ 17 w 32"/>
                  <a:gd name="T55" fmla="*/ 26 h 69"/>
                  <a:gd name="T56" fmla="*/ 17 w 32"/>
                  <a:gd name="T57" fmla="*/ 26 h 69"/>
                  <a:gd name="T58" fmla="*/ 16 w 32"/>
                  <a:gd name="T59" fmla="*/ 24 h 69"/>
                  <a:gd name="T60" fmla="*/ 14 w 32"/>
                  <a:gd name="T61" fmla="*/ 23 h 69"/>
                  <a:gd name="T62" fmla="*/ 18 w 32"/>
                  <a:gd name="T63" fmla="*/ 22 h 69"/>
                  <a:gd name="T64" fmla="*/ 18 w 32"/>
                  <a:gd name="T65" fmla="*/ 20 h 69"/>
                  <a:gd name="T66" fmla="*/ 14 w 32"/>
                  <a:gd name="T67" fmla="*/ 19 h 69"/>
                  <a:gd name="T68" fmla="*/ 13 w 32"/>
                  <a:gd name="T69" fmla="*/ 16 h 69"/>
                  <a:gd name="T70" fmla="*/ 12 w 32"/>
                  <a:gd name="T71" fmla="*/ 12 h 69"/>
                  <a:gd name="T72" fmla="*/ 12 w 32"/>
                  <a:gd name="T73" fmla="*/ 11 h 69"/>
                  <a:gd name="T74" fmla="*/ 11 w 32"/>
                  <a:gd name="T75" fmla="*/ 7 h 69"/>
                  <a:gd name="T76" fmla="*/ 8 w 32"/>
                  <a:gd name="T77" fmla="*/ 9 h 69"/>
                  <a:gd name="T78" fmla="*/ 14 w 32"/>
                  <a:gd name="T79" fmla="*/ 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 h="69">
                    <a:moveTo>
                      <a:pt x="23" y="5"/>
                    </a:moveTo>
                    <a:cubicBezTo>
                      <a:pt x="22" y="4"/>
                      <a:pt x="21" y="3"/>
                      <a:pt x="17" y="2"/>
                    </a:cubicBezTo>
                    <a:cubicBezTo>
                      <a:pt x="19" y="2"/>
                      <a:pt x="19" y="2"/>
                      <a:pt x="19" y="2"/>
                    </a:cubicBezTo>
                    <a:cubicBezTo>
                      <a:pt x="18" y="2"/>
                      <a:pt x="14" y="0"/>
                      <a:pt x="10" y="1"/>
                    </a:cubicBezTo>
                    <a:cubicBezTo>
                      <a:pt x="12" y="1"/>
                      <a:pt x="12" y="1"/>
                      <a:pt x="12" y="1"/>
                    </a:cubicBezTo>
                    <a:cubicBezTo>
                      <a:pt x="16" y="3"/>
                      <a:pt x="8" y="2"/>
                      <a:pt x="7" y="3"/>
                    </a:cubicBezTo>
                    <a:cubicBezTo>
                      <a:pt x="8" y="5"/>
                      <a:pt x="17" y="5"/>
                      <a:pt x="15" y="7"/>
                    </a:cubicBezTo>
                    <a:cubicBezTo>
                      <a:pt x="15" y="7"/>
                      <a:pt x="13" y="7"/>
                      <a:pt x="11" y="7"/>
                    </a:cubicBezTo>
                    <a:cubicBezTo>
                      <a:pt x="10" y="8"/>
                      <a:pt x="17" y="9"/>
                      <a:pt x="18" y="9"/>
                    </a:cubicBezTo>
                    <a:cubicBezTo>
                      <a:pt x="0" y="10"/>
                      <a:pt x="23" y="13"/>
                      <a:pt x="11" y="15"/>
                    </a:cubicBezTo>
                    <a:cubicBezTo>
                      <a:pt x="13" y="16"/>
                      <a:pt x="11" y="17"/>
                      <a:pt x="15" y="19"/>
                    </a:cubicBezTo>
                    <a:cubicBezTo>
                      <a:pt x="10" y="18"/>
                      <a:pt x="14" y="20"/>
                      <a:pt x="9" y="20"/>
                    </a:cubicBezTo>
                    <a:cubicBezTo>
                      <a:pt x="20" y="20"/>
                      <a:pt x="5" y="24"/>
                      <a:pt x="18" y="24"/>
                    </a:cubicBezTo>
                    <a:cubicBezTo>
                      <a:pt x="14" y="26"/>
                      <a:pt x="19" y="24"/>
                      <a:pt x="16" y="26"/>
                    </a:cubicBezTo>
                    <a:cubicBezTo>
                      <a:pt x="14" y="26"/>
                      <a:pt x="14" y="26"/>
                      <a:pt x="14" y="26"/>
                    </a:cubicBezTo>
                    <a:cubicBezTo>
                      <a:pt x="11" y="27"/>
                      <a:pt x="19" y="27"/>
                      <a:pt x="13" y="28"/>
                    </a:cubicBezTo>
                    <a:cubicBezTo>
                      <a:pt x="13" y="30"/>
                      <a:pt x="17" y="28"/>
                      <a:pt x="20" y="29"/>
                    </a:cubicBezTo>
                    <a:cubicBezTo>
                      <a:pt x="19" y="31"/>
                      <a:pt x="17" y="31"/>
                      <a:pt x="12" y="32"/>
                    </a:cubicBezTo>
                    <a:cubicBezTo>
                      <a:pt x="18" y="32"/>
                      <a:pt x="15" y="33"/>
                      <a:pt x="18" y="34"/>
                    </a:cubicBezTo>
                    <a:cubicBezTo>
                      <a:pt x="19" y="34"/>
                      <a:pt x="20" y="32"/>
                      <a:pt x="22" y="33"/>
                    </a:cubicBezTo>
                    <a:cubicBezTo>
                      <a:pt x="21" y="35"/>
                      <a:pt x="26" y="35"/>
                      <a:pt x="28" y="37"/>
                    </a:cubicBezTo>
                    <a:cubicBezTo>
                      <a:pt x="21" y="38"/>
                      <a:pt x="28" y="35"/>
                      <a:pt x="22" y="37"/>
                    </a:cubicBezTo>
                    <a:cubicBezTo>
                      <a:pt x="19" y="35"/>
                      <a:pt x="19" y="34"/>
                      <a:pt x="14" y="34"/>
                    </a:cubicBezTo>
                    <a:cubicBezTo>
                      <a:pt x="14" y="36"/>
                      <a:pt x="15" y="38"/>
                      <a:pt x="18" y="39"/>
                    </a:cubicBezTo>
                    <a:cubicBezTo>
                      <a:pt x="17" y="40"/>
                      <a:pt x="15" y="39"/>
                      <a:pt x="14" y="40"/>
                    </a:cubicBezTo>
                    <a:cubicBezTo>
                      <a:pt x="11" y="42"/>
                      <a:pt x="21" y="43"/>
                      <a:pt x="18" y="44"/>
                    </a:cubicBezTo>
                    <a:cubicBezTo>
                      <a:pt x="15" y="44"/>
                      <a:pt x="15" y="44"/>
                      <a:pt x="15" y="44"/>
                    </a:cubicBezTo>
                    <a:cubicBezTo>
                      <a:pt x="19" y="45"/>
                      <a:pt x="14" y="47"/>
                      <a:pt x="16" y="49"/>
                    </a:cubicBezTo>
                    <a:cubicBezTo>
                      <a:pt x="18" y="48"/>
                      <a:pt x="19" y="48"/>
                      <a:pt x="20" y="49"/>
                    </a:cubicBezTo>
                    <a:cubicBezTo>
                      <a:pt x="12" y="49"/>
                      <a:pt x="25" y="51"/>
                      <a:pt x="19" y="53"/>
                    </a:cubicBezTo>
                    <a:cubicBezTo>
                      <a:pt x="24" y="53"/>
                      <a:pt x="27" y="54"/>
                      <a:pt x="28" y="55"/>
                    </a:cubicBezTo>
                    <a:cubicBezTo>
                      <a:pt x="23" y="55"/>
                      <a:pt x="23" y="55"/>
                      <a:pt x="23" y="55"/>
                    </a:cubicBezTo>
                    <a:cubicBezTo>
                      <a:pt x="26" y="54"/>
                      <a:pt x="17" y="54"/>
                      <a:pt x="14" y="53"/>
                    </a:cubicBezTo>
                    <a:cubicBezTo>
                      <a:pt x="17" y="54"/>
                      <a:pt x="14" y="55"/>
                      <a:pt x="18" y="56"/>
                    </a:cubicBezTo>
                    <a:cubicBezTo>
                      <a:pt x="14" y="56"/>
                      <a:pt x="14" y="56"/>
                      <a:pt x="14" y="56"/>
                    </a:cubicBezTo>
                    <a:cubicBezTo>
                      <a:pt x="13" y="58"/>
                      <a:pt x="23" y="57"/>
                      <a:pt x="19" y="59"/>
                    </a:cubicBezTo>
                    <a:cubicBezTo>
                      <a:pt x="16" y="59"/>
                      <a:pt x="16" y="59"/>
                      <a:pt x="16" y="59"/>
                    </a:cubicBezTo>
                    <a:cubicBezTo>
                      <a:pt x="17" y="62"/>
                      <a:pt x="11" y="66"/>
                      <a:pt x="18" y="69"/>
                    </a:cubicBezTo>
                    <a:cubicBezTo>
                      <a:pt x="21" y="69"/>
                      <a:pt x="27" y="67"/>
                      <a:pt x="29" y="67"/>
                    </a:cubicBezTo>
                    <a:cubicBezTo>
                      <a:pt x="27" y="66"/>
                      <a:pt x="22" y="65"/>
                      <a:pt x="20" y="64"/>
                    </a:cubicBezTo>
                    <a:cubicBezTo>
                      <a:pt x="25" y="64"/>
                      <a:pt x="25" y="64"/>
                      <a:pt x="25" y="64"/>
                    </a:cubicBezTo>
                    <a:cubicBezTo>
                      <a:pt x="21" y="64"/>
                      <a:pt x="19" y="62"/>
                      <a:pt x="17" y="63"/>
                    </a:cubicBezTo>
                    <a:cubicBezTo>
                      <a:pt x="14" y="62"/>
                      <a:pt x="21" y="62"/>
                      <a:pt x="18" y="61"/>
                    </a:cubicBezTo>
                    <a:cubicBezTo>
                      <a:pt x="23" y="61"/>
                      <a:pt x="24" y="62"/>
                      <a:pt x="28" y="62"/>
                    </a:cubicBezTo>
                    <a:cubicBezTo>
                      <a:pt x="26" y="61"/>
                      <a:pt x="26" y="61"/>
                      <a:pt x="26" y="61"/>
                    </a:cubicBezTo>
                    <a:cubicBezTo>
                      <a:pt x="28" y="61"/>
                      <a:pt x="27" y="60"/>
                      <a:pt x="30" y="61"/>
                    </a:cubicBezTo>
                    <a:cubicBezTo>
                      <a:pt x="23" y="59"/>
                      <a:pt x="32" y="58"/>
                      <a:pt x="29" y="56"/>
                    </a:cubicBezTo>
                    <a:cubicBezTo>
                      <a:pt x="28" y="57"/>
                      <a:pt x="28" y="57"/>
                      <a:pt x="28" y="57"/>
                    </a:cubicBezTo>
                    <a:cubicBezTo>
                      <a:pt x="25" y="57"/>
                      <a:pt x="26" y="57"/>
                      <a:pt x="25" y="56"/>
                    </a:cubicBezTo>
                    <a:cubicBezTo>
                      <a:pt x="29" y="56"/>
                      <a:pt x="28" y="55"/>
                      <a:pt x="30" y="54"/>
                    </a:cubicBezTo>
                    <a:cubicBezTo>
                      <a:pt x="28" y="54"/>
                      <a:pt x="22" y="53"/>
                      <a:pt x="23" y="52"/>
                    </a:cubicBezTo>
                    <a:cubicBezTo>
                      <a:pt x="28" y="52"/>
                      <a:pt x="26" y="50"/>
                      <a:pt x="30" y="50"/>
                    </a:cubicBezTo>
                    <a:cubicBezTo>
                      <a:pt x="25" y="50"/>
                      <a:pt x="28" y="48"/>
                      <a:pt x="25" y="48"/>
                    </a:cubicBezTo>
                    <a:cubicBezTo>
                      <a:pt x="24" y="47"/>
                      <a:pt x="25" y="46"/>
                      <a:pt x="27" y="46"/>
                    </a:cubicBezTo>
                    <a:cubicBezTo>
                      <a:pt x="28" y="47"/>
                      <a:pt x="28" y="47"/>
                      <a:pt x="28" y="47"/>
                    </a:cubicBezTo>
                    <a:cubicBezTo>
                      <a:pt x="29" y="46"/>
                      <a:pt x="29" y="46"/>
                      <a:pt x="29" y="46"/>
                    </a:cubicBezTo>
                    <a:cubicBezTo>
                      <a:pt x="30" y="46"/>
                      <a:pt x="30" y="46"/>
                      <a:pt x="30" y="46"/>
                    </a:cubicBezTo>
                    <a:cubicBezTo>
                      <a:pt x="30" y="46"/>
                      <a:pt x="26" y="46"/>
                      <a:pt x="29" y="45"/>
                    </a:cubicBezTo>
                    <a:cubicBezTo>
                      <a:pt x="30" y="45"/>
                      <a:pt x="30" y="45"/>
                      <a:pt x="31" y="46"/>
                    </a:cubicBezTo>
                    <a:cubicBezTo>
                      <a:pt x="32" y="44"/>
                      <a:pt x="22" y="43"/>
                      <a:pt x="27" y="42"/>
                    </a:cubicBezTo>
                    <a:cubicBezTo>
                      <a:pt x="25" y="42"/>
                      <a:pt x="24" y="40"/>
                      <a:pt x="19" y="40"/>
                    </a:cubicBezTo>
                    <a:cubicBezTo>
                      <a:pt x="21" y="40"/>
                      <a:pt x="25" y="40"/>
                      <a:pt x="24" y="39"/>
                    </a:cubicBezTo>
                    <a:cubicBezTo>
                      <a:pt x="20" y="38"/>
                      <a:pt x="26" y="38"/>
                      <a:pt x="23" y="37"/>
                    </a:cubicBezTo>
                    <a:cubicBezTo>
                      <a:pt x="28" y="38"/>
                      <a:pt x="25" y="37"/>
                      <a:pt x="30" y="38"/>
                    </a:cubicBezTo>
                    <a:cubicBezTo>
                      <a:pt x="32" y="37"/>
                      <a:pt x="25" y="36"/>
                      <a:pt x="26" y="34"/>
                    </a:cubicBezTo>
                    <a:cubicBezTo>
                      <a:pt x="30" y="34"/>
                      <a:pt x="30" y="34"/>
                      <a:pt x="30" y="34"/>
                    </a:cubicBezTo>
                    <a:cubicBezTo>
                      <a:pt x="28" y="34"/>
                      <a:pt x="24" y="33"/>
                      <a:pt x="28" y="32"/>
                    </a:cubicBezTo>
                    <a:cubicBezTo>
                      <a:pt x="24" y="33"/>
                      <a:pt x="24" y="33"/>
                      <a:pt x="24" y="33"/>
                    </a:cubicBezTo>
                    <a:cubicBezTo>
                      <a:pt x="26" y="32"/>
                      <a:pt x="25" y="30"/>
                      <a:pt x="29" y="29"/>
                    </a:cubicBezTo>
                    <a:cubicBezTo>
                      <a:pt x="22" y="28"/>
                      <a:pt x="22" y="28"/>
                      <a:pt x="22" y="28"/>
                    </a:cubicBezTo>
                    <a:cubicBezTo>
                      <a:pt x="29" y="26"/>
                      <a:pt x="23" y="24"/>
                      <a:pt x="17" y="23"/>
                    </a:cubicBezTo>
                    <a:cubicBezTo>
                      <a:pt x="17" y="22"/>
                      <a:pt x="18" y="21"/>
                      <a:pt x="20" y="21"/>
                    </a:cubicBezTo>
                    <a:cubicBezTo>
                      <a:pt x="22" y="22"/>
                      <a:pt x="22" y="22"/>
                      <a:pt x="22" y="22"/>
                    </a:cubicBezTo>
                    <a:cubicBezTo>
                      <a:pt x="23" y="21"/>
                      <a:pt x="26" y="20"/>
                      <a:pt x="21" y="20"/>
                    </a:cubicBezTo>
                    <a:cubicBezTo>
                      <a:pt x="19" y="19"/>
                      <a:pt x="25" y="19"/>
                      <a:pt x="26" y="18"/>
                    </a:cubicBezTo>
                    <a:cubicBezTo>
                      <a:pt x="18" y="17"/>
                      <a:pt x="31" y="13"/>
                      <a:pt x="19" y="12"/>
                    </a:cubicBezTo>
                    <a:cubicBezTo>
                      <a:pt x="19" y="13"/>
                      <a:pt x="17" y="15"/>
                      <a:pt x="17" y="16"/>
                    </a:cubicBezTo>
                    <a:cubicBezTo>
                      <a:pt x="16" y="16"/>
                      <a:pt x="14" y="16"/>
                      <a:pt x="13" y="15"/>
                    </a:cubicBezTo>
                    <a:cubicBezTo>
                      <a:pt x="13" y="14"/>
                      <a:pt x="17" y="13"/>
                      <a:pt x="15" y="12"/>
                    </a:cubicBezTo>
                    <a:cubicBezTo>
                      <a:pt x="23" y="12"/>
                      <a:pt x="23" y="12"/>
                      <a:pt x="23" y="12"/>
                    </a:cubicBezTo>
                    <a:cubicBezTo>
                      <a:pt x="31" y="10"/>
                      <a:pt x="13" y="7"/>
                      <a:pt x="2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57" name="Freeform 1154">
                <a:extLst>
                  <a:ext uri="{FF2B5EF4-FFF2-40B4-BE49-F238E27FC236}">
                    <a16:creationId xmlns:a16="http://schemas.microsoft.com/office/drawing/2014/main" id="{DCEAEB0B-DEDA-4004-BB47-662AB1B4518E}"/>
                  </a:ext>
                </a:extLst>
              </p:cNvPr>
              <p:cNvSpPr>
                <a:spLocks/>
              </p:cNvSpPr>
              <p:nvPr/>
            </p:nvSpPr>
            <p:spPr bwMode="auto">
              <a:xfrm>
                <a:off x="4129" y="3082"/>
                <a:ext cx="3" cy="1"/>
              </a:xfrm>
              <a:custGeom>
                <a:avLst/>
                <a:gdLst>
                  <a:gd name="T0" fmla="*/ 0 w 4"/>
                  <a:gd name="T1" fmla="*/ 1 h 1"/>
                  <a:gd name="T2" fmla="*/ 2 w 4"/>
                  <a:gd name="T3" fmla="*/ 0 h 1"/>
                  <a:gd name="T4" fmla="*/ 1 w 4"/>
                  <a:gd name="T5" fmla="*/ 0 h 1"/>
                  <a:gd name="T6" fmla="*/ 0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1"/>
                    </a:moveTo>
                    <a:cubicBezTo>
                      <a:pt x="4" y="0"/>
                      <a:pt x="4" y="0"/>
                      <a:pt x="4" y="0"/>
                    </a:cubicBezTo>
                    <a:cubicBezTo>
                      <a:pt x="1" y="0"/>
                      <a:pt x="1" y="0"/>
                      <a:pt x="1"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58" name="Freeform 1155">
                <a:extLst>
                  <a:ext uri="{FF2B5EF4-FFF2-40B4-BE49-F238E27FC236}">
                    <a16:creationId xmlns:a16="http://schemas.microsoft.com/office/drawing/2014/main" id="{030A5926-C95E-496E-A7C1-62D5A0654DE5}"/>
                  </a:ext>
                </a:extLst>
              </p:cNvPr>
              <p:cNvSpPr>
                <a:spLocks/>
              </p:cNvSpPr>
              <p:nvPr/>
            </p:nvSpPr>
            <p:spPr bwMode="auto">
              <a:xfrm>
                <a:off x="4128" y="3081"/>
                <a:ext cx="2" cy="1"/>
              </a:xfrm>
              <a:custGeom>
                <a:avLst/>
                <a:gdLst>
                  <a:gd name="T0" fmla="*/ 2 w 2"/>
                  <a:gd name="T1" fmla="*/ 1 h 1"/>
                  <a:gd name="T2" fmla="*/ 0 w 2"/>
                  <a:gd name="T3" fmla="*/ 0 h 1"/>
                  <a:gd name="T4" fmla="*/ 1 w 2"/>
                  <a:gd name="T5" fmla="*/ 1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0" y="0"/>
                      <a:pt x="0" y="0"/>
                      <a:pt x="0" y="0"/>
                    </a:cubicBezTo>
                    <a:cubicBezTo>
                      <a:pt x="0" y="0"/>
                      <a:pt x="0" y="1"/>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59" name="Freeform 1156">
                <a:extLst>
                  <a:ext uri="{FF2B5EF4-FFF2-40B4-BE49-F238E27FC236}">
                    <a16:creationId xmlns:a16="http://schemas.microsoft.com/office/drawing/2014/main" id="{E5575D36-5EBB-45F4-B507-09BCFA238659}"/>
                  </a:ext>
                </a:extLst>
              </p:cNvPr>
              <p:cNvSpPr>
                <a:spLocks/>
              </p:cNvSpPr>
              <p:nvPr/>
            </p:nvSpPr>
            <p:spPr bwMode="auto">
              <a:xfrm>
                <a:off x="4127" y="3062"/>
                <a:ext cx="2" cy="1"/>
              </a:xfrm>
              <a:custGeom>
                <a:avLst/>
                <a:gdLst>
                  <a:gd name="T0" fmla="*/ 1 w 2"/>
                  <a:gd name="T1" fmla="*/ 1 h 1"/>
                  <a:gd name="T2" fmla="*/ 1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1" y="1"/>
                      <a:pt x="2" y="1"/>
                      <a:pt x="1" y="0"/>
                    </a:cubicBezTo>
                    <a:cubicBezTo>
                      <a:pt x="0" y="1"/>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60" name="Freeform 1157">
                <a:extLst>
                  <a:ext uri="{FF2B5EF4-FFF2-40B4-BE49-F238E27FC236}">
                    <a16:creationId xmlns:a16="http://schemas.microsoft.com/office/drawing/2014/main" id="{ACB170F0-8BDA-4C22-89AF-809A3E2917D5}"/>
                  </a:ext>
                </a:extLst>
              </p:cNvPr>
              <p:cNvSpPr>
                <a:spLocks/>
              </p:cNvSpPr>
              <p:nvPr/>
            </p:nvSpPr>
            <p:spPr bwMode="auto">
              <a:xfrm>
                <a:off x="4125" y="3062"/>
                <a:ext cx="1" cy="1"/>
              </a:xfrm>
              <a:custGeom>
                <a:avLst/>
                <a:gdLst>
                  <a:gd name="T0" fmla="*/ 1 w 1"/>
                  <a:gd name="T1" fmla="*/ 0 h 1"/>
                  <a:gd name="T2" fmla="*/ 0 w 1"/>
                  <a:gd name="T3" fmla="*/ 1 h 1"/>
                  <a:gd name="T4" fmla="*/ 1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61" name="Freeform 1158">
                <a:extLst>
                  <a:ext uri="{FF2B5EF4-FFF2-40B4-BE49-F238E27FC236}">
                    <a16:creationId xmlns:a16="http://schemas.microsoft.com/office/drawing/2014/main" id="{C9DF0B73-994B-4B65-87BD-9B0DAFEE27B2}"/>
                  </a:ext>
                </a:extLst>
              </p:cNvPr>
              <p:cNvSpPr>
                <a:spLocks/>
              </p:cNvSpPr>
              <p:nvPr/>
            </p:nvSpPr>
            <p:spPr bwMode="auto">
              <a:xfrm>
                <a:off x="4108" y="3031"/>
                <a:ext cx="23" cy="31"/>
              </a:xfrm>
              <a:custGeom>
                <a:avLst/>
                <a:gdLst>
                  <a:gd name="T0" fmla="*/ 9 w 26"/>
                  <a:gd name="T1" fmla="*/ 3 h 36"/>
                  <a:gd name="T2" fmla="*/ 5 w 26"/>
                  <a:gd name="T3" fmla="*/ 3 h 36"/>
                  <a:gd name="T4" fmla="*/ 9 w 26"/>
                  <a:gd name="T5" fmla="*/ 3 h 36"/>
                  <a:gd name="T6" fmla="*/ 4 w 26"/>
                  <a:gd name="T7" fmla="*/ 1 h 36"/>
                  <a:gd name="T8" fmla="*/ 6 w 26"/>
                  <a:gd name="T9" fmla="*/ 10 h 36"/>
                  <a:gd name="T10" fmla="*/ 4 w 26"/>
                  <a:gd name="T11" fmla="*/ 9 h 36"/>
                  <a:gd name="T12" fmla="*/ 9 w 26"/>
                  <a:gd name="T13" fmla="*/ 13 h 36"/>
                  <a:gd name="T14" fmla="*/ 4 w 26"/>
                  <a:gd name="T15" fmla="*/ 13 h 36"/>
                  <a:gd name="T16" fmla="*/ 5 w 26"/>
                  <a:gd name="T17" fmla="*/ 15 h 36"/>
                  <a:gd name="T18" fmla="*/ 7 w 26"/>
                  <a:gd name="T19" fmla="*/ 15 h 36"/>
                  <a:gd name="T20" fmla="*/ 6 w 26"/>
                  <a:gd name="T21" fmla="*/ 16 h 36"/>
                  <a:gd name="T22" fmla="*/ 7 w 26"/>
                  <a:gd name="T23" fmla="*/ 15 h 36"/>
                  <a:gd name="T24" fmla="*/ 8 w 26"/>
                  <a:gd name="T25" fmla="*/ 16 h 36"/>
                  <a:gd name="T26" fmla="*/ 6 w 26"/>
                  <a:gd name="T27" fmla="*/ 16 h 36"/>
                  <a:gd name="T28" fmla="*/ 9 w 26"/>
                  <a:gd name="T29" fmla="*/ 17 h 36"/>
                  <a:gd name="T30" fmla="*/ 5 w 26"/>
                  <a:gd name="T31" fmla="*/ 17 h 36"/>
                  <a:gd name="T32" fmla="*/ 9 w 26"/>
                  <a:gd name="T33" fmla="*/ 20 h 36"/>
                  <a:gd name="T34" fmla="*/ 11 w 26"/>
                  <a:gd name="T35" fmla="*/ 20 h 36"/>
                  <a:gd name="T36" fmla="*/ 10 w 26"/>
                  <a:gd name="T37" fmla="*/ 18 h 36"/>
                  <a:gd name="T38" fmla="*/ 10 w 26"/>
                  <a:gd name="T39" fmla="*/ 18 h 36"/>
                  <a:gd name="T40" fmla="*/ 9 w 26"/>
                  <a:gd name="T41" fmla="*/ 16 h 36"/>
                  <a:gd name="T42" fmla="*/ 12 w 26"/>
                  <a:gd name="T43" fmla="*/ 17 h 36"/>
                  <a:gd name="T44" fmla="*/ 14 w 26"/>
                  <a:gd name="T45" fmla="*/ 15 h 36"/>
                  <a:gd name="T46" fmla="*/ 14 w 26"/>
                  <a:gd name="T47" fmla="*/ 15 h 36"/>
                  <a:gd name="T48" fmla="*/ 13 w 26"/>
                  <a:gd name="T49" fmla="*/ 14 h 36"/>
                  <a:gd name="T50" fmla="*/ 12 w 26"/>
                  <a:gd name="T51" fmla="*/ 15 h 36"/>
                  <a:gd name="T52" fmla="*/ 8 w 26"/>
                  <a:gd name="T53" fmla="*/ 14 h 36"/>
                  <a:gd name="T54" fmla="*/ 8 w 26"/>
                  <a:gd name="T55" fmla="*/ 14 h 36"/>
                  <a:gd name="T56" fmla="*/ 11 w 26"/>
                  <a:gd name="T57" fmla="*/ 14 h 36"/>
                  <a:gd name="T58" fmla="*/ 10 w 26"/>
                  <a:gd name="T59" fmla="*/ 14 h 36"/>
                  <a:gd name="T60" fmla="*/ 13 w 26"/>
                  <a:gd name="T61" fmla="*/ 13 h 36"/>
                  <a:gd name="T62" fmla="*/ 10 w 26"/>
                  <a:gd name="T63" fmla="*/ 13 h 36"/>
                  <a:gd name="T64" fmla="*/ 10 w 26"/>
                  <a:gd name="T65" fmla="*/ 9 h 36"/>
                  <a:gd name="T66" fmla="*/ 11 w 26"/>
                  <a:gd name="T67" fmla="*/ 9 h 36"/>
                  <a:gd name="T68" fmla="*/ 9 w 26"/>
                  <a:gd name="T69" fmla="*/ 9 h 36"/>
                  <a:gd name="T70" fmla="*/ 10 w 26"/>
                  <a:gd name="T71" fmla="*/ 7 h 36"/>
                  <a:gd name="T72" fmla="*/ 9 w 26"/>
                  <a:gd name="T73" fmla="*/ 7 h 36"/>
                  <a:gd name="T74" fmla="*/ 9 w 26"/>
                  <a:gd name="T75" fmla="*/ 4 h 36"/>
                  <a:gd name="T76" fmla="*/ 9 w 26"/>
                  <a:gd name="T77" fmla="*/ 4 h 36"/>
                  <a:gd name="T78" fmla="*/ 4 w 26"/>
                  <a:gd name="T79" fmla="*/ 3 h 36"/>
                  <a:gd name="T80" fmla="*/ 9 w 26"/>
                  <a:gd name="T81" fmla="*/ 3 h 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36">
                    <a:moveTo>
                      <a:pt x="14" y="6"/>
                    </a:moveTo>
                    <a:cubicBezTo>
                      <a:pt x="9" y="5"/>
                      <a:pt x="9" y="5"/>
                      <a:pt x="9" y="5"/>
                    </a:cubicBezTo>
                    <a:cubicBezTo>
                      <a:pt x="12" y="4"/>
                      <a:pt x="9" y="2"/>
                      <a:pt x="13" y="3"/>
                    </a:cubicBezTo>
                    <a:cubicBezTo>
                      <a:pt x="7" y="2"/>
                      <a:pt x="13" y="0"/>
                      <a:pt x="5" y="1"/>
                    </a:cubicBezTo>
                    <a:cubicBezTo>
                      <a:pt x="8" y="6"/>
                      <a:pt x="3" y="12"/>
                      <a:pt x="10" y="18"/>
                    </a:cubicBezTo>
                    <a:cubicBezTo>
                      <a:pt x="7" y="17"/>
                      <a:pt x="7" y="17"/>
                      <a:pt x="7" y="17"/>
                    </a:cubicBezTo>
                    <a:cubicBezTo>
                      <a:pt x="13" y="20"/>
                      <a:pt x="0" y="21"/>
                      <a:pt x="13" y="23"/>
                    </a:cubicBezTo>
                    <a:cubicBezTo>
                      <a:pt x="6" y="23"/>
                      <a:pt x="6" y="23"/>
                      <a:pt x="6" y="23"/>
                    </a:cubicBezTo>
                    <a:cubicBezTo>
                      <a:pt x="4" y="24"/>
                      <a:pt x="15" y="25"/>
                      <a:pt x="9" y="27"/>
                    </a:cubicBezTo>
                    <a:cubicBezTo>
                      <a:pt x="11" y="27"/>
                      <a:pt x="11" y="27"/>
                      <a:pt x="11" y="27"/>
                    </a:cubicBezTo>
                    <a:cubicBezTo>
                      <a:pt x="11" y="27"/>
                      <a:pt x="10" y="27"/>
                      <a:pt x="10" y="28"/>
                    </a:cubicBezTo>
                    <a:cubicBezTo>
                      <a:pt x="11" y="27"/>
                      <a:pt x="11" y="27"/>
                      <a:pt x="11" y="27"/>
                    </a:cubicBezTo>
                    <a:cubicBezTo>
                      <a:pt x="14" y="28"/>
                      <a:pt x="13" y="29"/>
                      <a:pt x="12" y="30"/>
                    </a:cubicBezTo>
                    <a:cubicBezTo>
                      <a:pt x="10" y="30"/>
                      <a:pt x="11" y="30"/>
                      <a:pt x="10" y="29"/>
                    </a:cubicBezTo>
                    <a:cubicBezTo>
                      <a:pt x="8" y="30"/>
                      <a:pt x="13" y="30"/>
                      <a:pt x="13" y="31"/>
                    </a:cubicBezTo>
                    <a:cubicBezTo>
                      <a:pt x="11" y="32"/>
                      <a:pt x="10" y="31"/>
                      <a:pt x="9" y="31"/>
                    </a:cubicBezTo>
                    <a:cubicBezTo>
                      <a:pt x="12" y="33"/>
                      <a:pt x="5" y="34"/>
                      <a:pt x="14" y="36"/>
                    </a:cubicBezTo>
                    <a:cubicBezTo>
                      <a:pt x="16" y="36"/>
                      <a:pt x="18" y="35"/>
                      <a:pt x="18" y="36"/>
                    </a:cubicBezTo>
                    <a:cubicBezTo>
                      <a:pt x="21" y="35"/>
                      <a:pt x="18" y="33"/>
                      <a:pt x="15" y="32"/>
                    </a:cubicBezTo>
                    <a:cubicBezTo>
                      <a:pt x="15" y="33"/>
                      <a:pt x="15" y="33"/>
                      <a:pt x="15" y="33"/>
                    </a:cubicBezTo>
                    <a:cubicBezTo>
                      <a:pt x="6" y="31"/>
                      <a:pt x="17" y="32"/>
                      <a:pt x="13" y="30"/>
                    </a:cubicBezTo>
                    <a:cubicBezTo>
                      <a:pt x="17" y="30"/>
                      <a:pt x="17" y="31"/>
                      <a:pt x="19" y="31"/>
                    </a:cubicBezTo>
                    <a:cubicBezTo>
                      <a:pt x="26" y="29"/>
                      <a:pt x="14" y="29"/>
                      <a:pt x="23" y="27"/>
                    </a:cubicBezTo>
                    <a:cubicBezTo>
                      <a:pt x="23" y="27"/>
                      <a:pt x="23" y="27"/>
                      <a:pt x="23" y="27"/>
                    </a:cubicBezTo>
                    <a:cubicBezTo>
                      <a:pt x="24" y="27"/>
                      <a:pt x="22" y="27"/>
                      <a:pt x="21" y="26"/>
                    </a:cubicBezTo>
                    <a:cubicBezTo>
                      <a:pt x="19" y="27"/>
                      <a:pt x="19" y="27"/>
                      <a:pt x="19" y="27"/>
                    </a:cubicBezTo>
                    <a:cubicBezTo>
                      <a:pt x="18" y="27"/>
                      <a:pt x="14" y="26"/>
                      <a:pt x="12" y="26"/>
                    </a:cubicBezTo>
                    <a:cubicBezTo>
                      <a:pt x="16" y="26"/>
                      <a:pt x="10" y="26"/>
                      <a:pt x="12" y="25"/>
                    </a:cubicBezTo>
                    <a:cubicBezTo>
                      <a:pt x="16" y="24"/>
                      <a:pt x="15" y="25"/>
                      <a:pt x="17" y="26"/>
                    </a:cubicBezTo>
                    <a:cubicBezTo>
                      <a:pt x="15" y="25"/>
                      <a:pt x="15" y="25"/>
                      <a:pt x="15" y="25"/>
                    </a:cubicBezTo>
                    <a:cubicBezTo>
                      <a:pt x="15" y="24"/>
                      <a:pt x="19" y="24"/>
                      <a:pt x="21" y="23"/>
                    </a:cubicBezTo>
                    <a:cubicBezTo>
                      <a:pt x="18" y="23"/>
                      <a:pt x="19" y="24"/>
                      <a:pt x="15" y="23"/>
                    </a:cubicBezTo>
                    <a:cubicBezTo>
                      <a:pt x="20" y="22"/>
                      <a:pt x="18" y="18"/>
                      <a:pt x="15" y="16"/>
                    </a:cubicBezTo>
                    <a:cubicBezTo>
                      <a:pt x="15" y="17"/>
                      <a:pt x="19" y="17"/>
                      <a:pt x="18" y="17"/>
                    </a:cubicBezTo>
                    <a:cubicBezTo>
                      <a:pt x="19" y="17"/>
                      <a:pt x="17" y="16"/>
                      <a:pt x="14" y="16"/>
                    </a:cubicBezTo>
                    <a:cubicBezTo>
                      <a:pt x="11" y="15"/>
                      <a:pt x="13" y="13"/>
                      <a:pt x="16" y="12"/>
                    </a:cubicBezTo>
                    <a:cubicBezTo>
                      <a:pt x="13" y="12"/>
                      <a:pt x="13" y="12"/>
                      <a:pt x="13" y="12"/>
                    </a:cubicBezTo>
                    <a:cubicBezTo>
                      <a:pt x="8" y="11"/>
                      <a:pt x="17" y="9"/>
                      <a:pt x="14" y="8"/>
                    </a:cubicBezTo>
                    <a:cubicBezTo>
                      <a:pt x="14" y="8"/>
                      <a:pt x="14" y="8"/>
                      <a:pt x="14" y="8"/>
                    </a:cubicBezTo>
                    <a:cubicBezTo>
                      <a:pt x="13" y="7"/>
                      <a:pt x="6" y="7"/>
                      <a:pt x="7" y="5"/>
                    </a:cubicBezTo>
                    <a:cubicBezTo>
                      <a:pt x="11" y="6"/>
                      <a:pt x="11" y="6"/>
                      <a:pt x="14"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62" name="Freeform 1159">
                <a:extLst>
                  <a:ext uri="{FF2B5EF4-FFF2-40B4-BE49-F238E27FC236}">
                    <a16:creationId xmlns:a16="http://schemas.microsoft.com/office/drawing/2014/main" id="{CBA4150C-EE73-447A-8CC0-1CC81C7C29AB}"/>
                  </a:ext>
                </a:extLst>
              </p:cNvPr>
              <p:cNvSpPr>
                <a:spLocks/>
              </p:cNvSpPr>
              <p:nvPr/>
            </p:nvSpPr>
            <p:spPr bwMode="auto">
              <a:xfrm>
                <a:off x="4111" y="3030"/>
                <a:ext cx="8" cy="1"/>
              </a:xfrm>
              <a:custGeom>
                <a:avLst/>
                <a:gdLst>
                  <a:gd name="T0" fmla="*/ 4 w 9"/>
                  <a:gd name="T1" fmla="*/ 1 h 1"/>
                  <a:gd name="T2" fmla="*/ 4 w 9"/>
                  <a:gd name="T3" fmla="*/ 1 h 1"/>
                  <a:gd name="T4" fmla="*/ 1 w 9"/>
                  <a:gd name="T5" fmla="*/ 0 h 1"/>
                  <a:gd name="T6" fmla="*/ 3 w 9"/>
                  <a:gd name="T7" fmla="*/ 1 h 1"/>
                  <a:gd name="T8" fmla="*/ 4 w 9"/>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
                    <a:moveTo>
                      <a:pt x="4" y="1"/>
                    </a:moveTo>
                    <a:cubicBezTo>
                      <a:pt x="8" y="1"/>
                      <a:pt x="8" y="1"/>
                      <a:pt x="8" y="1"/>
                    </a:cubicBezTo>
                    <a:cubicBezTo>
                      <a:pt x="9" y="1"/>
                      <a:pt x="4" y="0"/>
                      <a:pt x="1" y="0"/>
                    </a:cubicBezTo>
                    <a:cubicBezTo>
                      <a:pt x="2" y="0"/>
                      <a:pt x="0" y="1"/>
                      <a:pt x="3" y="1"/>
                    </a:cubicBezTo>
                    <a:cubicBezTo>
                      <a:pt x="3" y="1"/>
                      <a:pt x="5" y="1"/>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63" name="Freeform 1160">
                <a:extLst>
                  <a:ext uri="{FF2B5EF4-FFF2-40B4-BE49-F238E27FC236}">
                    <a16:creationId xmlns:a16="http://schemas.microsoft.com/office/drawing/2014/main" id="{43B3A542-E6C0-48E9-85F4-4D4E4EDDC6AD}"/>
                  </a:ext>
                </a:extLst>
              </p:cNvPr>
              <p:cNvSpPr>
                <a:spLocks/>
              </p:cNvSpPr>
              <p:nvPr/>
            </p:nvSpPr>
            <p:spPr bwMode="auto">
              <a:xfrm>
                <a:off x="4105" y="3015"/>
                <a:ext cx="17" cy="15"/>
              </a:xfrm>
              <a:custGeom>
                <a:avLst/>
                <a:gdLst>
                  <a:gd name="T0" fmla="*/ 6 w 20"/>
                  <a:gd name="T1" fmla="*/ 3 h 18"/>
                  <a:gd name="T2" fmla="*/ 3 w 20"/>
                  <a:gd name="T3" fmla="*/ 3 h 18"/>
                  <a:gd name="T4" fmla="*/ 3 w 20"/>
                  <a:gd name="T5" fmla="*/ 7 h 18"/>
                  <a:gd name="T6" fmla="*/ 7 w 20"/>
                  <a:gd name="T7" fmla="*/ 8 h 18"/>
                  <a:gd name="T8" fmla="*/ 4 w 20"/>
                  <a:gd name="T9" fmla="*/ 8 h 18"/>
                  <a:gd name="T10" fmla="*/ 7 w 20"/>
                  <a:gd name="T11" fmla="*/ 8 h 18"/>
                  <a:gd name="T12" fmla="*/ 6 w 20"/>
                  <a:gd name="T13" fmla="*/ 8 h 18"/>
                  <a:gd name="T14" fmla="*/ 7 w 20"/>
                  <a:gd name="T15" fmla="*/ 8 h 18"/>
                  <a:gd name="T16" fmla="*/ 7 w 20"/>
                  <a:gd name="T17" fmla="*/ 8 h 18"/>
                  <a:gd name="T18" fmla="*/ 8 w 20"/>
                  <a:gd name="T19" fmla="*/ 8 h 18"/>
                  <a:gd name="T20" fmla="*/ 5 w 20"/>
                  <a:gd name="T21" fmla="*/ 6 h 18"/>
                  <a:gd name="T22" fmla="*/ 8 w 20"/>
                  <a:gd name="T23" fmla="*/ 6 h 18"/>
                  <a:gd name="T24" fmla="*/ 9 w 20"/>
                  <a:gd name="T25" fmla="*/ 5 h 18"/>
                  <a:gd name="T26" fmla="*/ 8 w 20"/>
                  <a:gd name="T27" fmla="*/ 5 h 18"/>
                  <a:gd name="T28" fmla="*/ 6 w 20"/>
                  <a:gd name="T29" fmla="*/ 5 h 18"/>
                  <a:gd name="T30" fmla="*/ 9 w 20"/>
                  <a:gd name="T31" fmla="*/ 5 h 18"/>
                  <a:gd name="T32" fmla="*/ 8 w 20"/>
                  <a:gd name="T33" fmla="*/ 3 h 18"/>
                  <a:gd name="T34" fmla="*/ 3 w 20"/>
                  <a:gd name="T35" fmla="*/ 2 h 18"/>
                  <a:gd name="T36" fmla="*/ 7 w 20"/>
                  <a:gd name="T37" fmla="*/ 2 h 18"/>
                  <a:gd name="T38" fmla="*/ 8 w 20"/>
                  <a:gd name="T39" fmla="*/ 1 h 18"/>
                  <a:gd name="T40" fmla="*/ 3 w 20"/>
                  <a:gd name="T41" fmla="*/ 0 h 18"/>
                  <a:gd name="T42" fmla="*/ 6 w 20"/>
                  <a:gd name="T43" fmla="*/ 3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18">
                    <a:moveTo>
                      <a:pt x="11" y="6"/>
                    </a:moveTo>
                    <a:cubicBezTo>
                      <a:pt x="7" y="6"/>
                      <a:pt x="7" y="6"/>
                      <a:pt x="7" y="6"/>
                    </a:cubicBezTo>
                    <a:cubicBezTo>
                      <a:pt x="7" y="9"/>
                      <a:pt x="9" y="12"/>
                      <a:pt x="6" y="13"/>
                    </a:cubicBezTo>
                    <a:cubicBezTo>
                      <a:pt x="5" y="14"/>
                      <a:pt x="11" y="14"/>
                      <a:pt x="12" y="15"/>
                    </a:cubicBezTo>
                    <a:cubicBezTo>
                      <a:pt x="8" y="16"/>
                      <a:pt x="8" y="16"/>
                      <a:pt x="8" y="16"/>
                    </a:cubicBezTo>
                    <a:cubicBezTo>
                      <a:pt x="11" y="16"/>
                      <a:pt x="6" y="18"/>
                      <a:pt x="13" y="17"/>
                    </a:cubicBezTo>
                    <a:cubicBezTo>
                      <a:pt x="14" y="17"/>
                      <a:pt x="10" y="17"/>
                      <a:pt x="11" y="16"/>
                    </a:cubicBezTo>
                    <a:cubicBezTo>
                      <a:pt x="13" y="16"/>
                      <a:pt x="13" y="16"/>
                      <a:pt x="13" y="16"/>
                    </a:cubicBezTo>
                    <a:cubicBezTo>
                      <a:pt x="13" y="15"/>
                      <a:pt x="13" y="15"/>
                      <a:pt x="13" y="15"/>
                    </a:cubicBezTo>
                    <a:cubicBezTo>
                      <a:pt x="15" y="16"/>
                      <a:pt x="15" y="16"/>
                      <a:pt x="15" y="16"/>
                    </a:cubicBezTo>
                    <a:cubicBezTo>
                      <a:pt x="20" y="14"/>
                      <a:pt x="7" y="15"/>
                      <a:pt x="9" y="12"/>
                    </a:cubicBezTo>
                    <a:cubicBezTo>
                      <a:pt x="15" y="12"/>
                      <a:pt x="15" y="12"/>
                      <a:pt x="15" y="12"/>
                    </a:cubicBezTo>
                    <a:cubicBezTo>
                      <a:pt x="16" y="11"/>
                      <a:pt x="14" y="10"/>
                      <a:pt x="17" y="9"/>
                    </a:cubicBezTo>
                    <a:cubicBezTo>
                      <a:pt x="17" y="9"/>
                      <a:pt x="14" y="9"/>
                      <a:pt x="15" y="10"/>
                    </a:cubicBezTo>
                    <a:cubicBezTo>
                      <a:pt x="15" y="10"/>
                      <a:pt x="13" y="10"/>
                      <a:pt x="11" y="10"/>
                    </a:cubicBezTo>
                    <a:cubicBezTo>
                      <a:pt x="6" y="8"/>
                      <a:pt x="15" y="10"/>
                      <a:pt x="17" y="9"/>
                    </a:cubicBezTo>
                    <a:cubicBezTo>
                      <a:pt x="13" y="7"/>
                      <a:pt x="10" y="4"/>
                      <a:pt x="14" y="3"/>
                    </a:cubicBezTo>
                    <a:cubicBezTo>
                      <a:pt x="11" y="4"/>
                      <a:pt x="7" y="2"/>
                      <a:pt x="7" y="2"/>
                    </a:cubicBezTo>
                    <a:cubicBezTo>
                      <a:pt x="9" y="1"/>
                      <a:pt x="11" y="2"/>
                      <a:pt x="12" y="2"/>
                    </a:cubicBezTo>
                    <a:cubicBezTo>
                      <a:pt x="13" y="1"/>
                      <a:pt x="15" y="1"/>
                      <a:pt x="14" y="1"/>
                    </a:cubicBezTo>
                    <a:cubicBezTo>
                      <a:pt x="10" y="1"/>
                      <a:pt x="6" y="1"/>
                      <a:pt x="4" y="0"/>
                    </a:cubicBezTo>
                    <a:cubicBezTo>
                      <a:pt x="0" y="2"/>
                      <a:pt x="11" y="4"/>
                      <a:pt x="11"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64" name="Freeform 1161">
                <a:extLst>
                  <a:ext uri="{FF2B5EF4-FFF2-40B4-BE49-F238E27FC236}">
                    <a16:creationId xmlns:a16="http://schemas.microsoft.com/office/drawing/2014/main" id="{813B8CC3-27CF-4696-B810-3FFF5BD7CCEA}"/>
                  </a:ext>
                </a:extLst>
              </p:cNvPr>
              <p:cNvSpPr>
                <a:spLocks/>
              </p:cNvSpPr>
              <p:nvPr/>
            </p:nvSpPr>
            <p:spPr bwMode="auto">
              <a:xfrm>
                <a:off x="4110" y="3019"/>
                <a:ext cx="1" cy="1"/>
              </a:xfrm>
              <a:custGeom>
                <a:avLst/>
                <a:gdLst>
                  <a:gd name="T0" fmla="*/ 0 w 1"/>
                  <a:gd name="T1" fmla="*/ 1 h 1"/>
                  <a:gd name="T2" fmla="*/ 1 w 1"/>
                  <a:gd name="T3" fmla="*/ 1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1"/>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65" name="Freeform 1162">
                <a:extLst>
                  <a:ext uri="{FF2B5EF4-FFF2-40B4-BE49-F238E27FC236}">
                    <a16:creationId xmlns:a16="http://schemas.microsoft.com/office/drawing/2014/main" id="{26CD28C6-6AB4-49D0-9E67-D79AFE68DAC0}"/>
                  </a:ext>
                </a:extLst>
              </p:cNvPr>
              <p:cNvSpPr>
                <a:spLocks/>
              </p:cNvSpPr>
              <p:nvPr/>
            </p:nvSpPr>
            <p:spPr bwMode="auto">
              <a:xfrm>
                <a:off x="4120" y="2907"/>
                <a:ext cx="4" cy="2"/>
              </a:xfrm>
              <a:custGeom>
                <a:avLst/>
                <a:gdLst>
                  <a:gd name="T0" fmla="*/ 3 w 4"/>
                  <a:gd name="T1" fmla="*/ 2 h 2"/>
                  <a:gd name="T2" fmla="*/ 4 w 4"/>
                  <a:gd name="T3" fmla="*/ 1 h 2"/>
                  <a:gd name="T4" fmla="*/ 0 w 4"/>
                  <a:gd name="T5" fmla="*/ 0 h 2"/>
                  <a:gd name="T6" fmla="*/ 3 w 4"/>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3" y="2"/>
                    </a:moveTo>
                    <a:lnTo>
                      <a:pt x="4" y="1"/>
                    </a:lnTo>
                    <a:lnTo>
                      <a:pt x="0" y="0"/>
                    </a:lnTo>
                    <a:lnTo>
                      <a:pt x="3"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66" name="Freeform 1163">
                <a:extLst>
                  <a:ext uri="{FF2B5EF4-FFF2-40B4-BE49-F238E27FC236}">
                    <a16:creationId xmlns:a16="http://schemas.microsoft.com/office/drawing/2014/main" id="{D511377D-A951-4F09-9BEA-945F45E0E2F8}"/>
                  </a:ext>
                </a:extLst>
              </p:cNvPr>
              <p:cNvSpPr>
                <a:spLocks/>
              </p:cNvSpPr>
              <p:nvPr/>
            </p:nvSpPr>
            <p:spPr bwMode="auto">
              <a:xfrm>
                <a:off x="4119" y="2902"/>
                <a:ext cx="15" cy="6"/>
              </a:xfrm>
              <a:custGeom>
                <a:avLst/>
                <a:gdLst>
                  <a:gd name="T0" fmla="*/ 10 w 17"/>
                  <a:gd name="T1" fmla="*/ 2 h 7"/>
                  <a:gd name="T2" fmla="*/ 9 w 17"/>
                  <a:gd name="T3" fmla="*/ 1 h 7"/>
                  <a:gd name="T4" fmla="*/ 0 w 17"/>
                  <a:gd name="T5" fmla="*/ 3 h 7"/>
                  <a:gd name="T6" fmla="*/ 6 w 17"/>
                  <a:gd name="T7" fmla="*/ 3 h 7"/>
                  <a:gd name="T8" fmla="*/ 4 w 17"/>
                  <a:gd name="T9" fmla="*/ 3 h 7"/>
                  <a:gd name="T10" fmla="*/ 8 w 17"/>
                  <a:gd name="T11" fmla="*/ 3 h 7"/>
                  <a:gd name="T12" fmla="*/ 8 w 17"/>
                  <a:gd name="T13" fmla="*/ 2 h 7"/>
                  <a:gd name="T14" fmla="*/ 10 w 17"/>
                  <a:gd name="T15" fmla="*/ 2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7">
                    <a:moveTo>
                      <a:pt x="17" y="2"/>
                    </a:moveTo>
                    <a:cubicBezTo>
                      <a:pt x="15" y="1"/>
                      <a:pt x="15" y="1"/>
                      <a:pt x="15" y="1"/>
                    </a:cubicBezTo>
                    <a:cubicBezTo>
                      <a:pt x="5" y="2"/>
                      <a:pt x="8" y="0"/>
                      <a:pt x="0" y="3"/>
                    </a:cubicBezTo>
                    <a:cubicBezTo>
                      <a:pt x="2" y="4"/>
                      <a:pt x="6" y="7"/>
                      <a:pt x="10" y="6"/>
                    </a:cubicBezTo>
                    <a:cubicBezTo>
                      <a:pt x="9" y="6"/>
                      <a:pt x="5" y="4"/>
                      <a:pt x="6" y="3"/>
                    </a:cubicBezTo>
                    <a:cubicBezTo>
                      <a:pt x="9" y="4"/>
                      <a:pt x="9" y="5"/>
                      <a:pt x="13" y="6"/>
                    </a:cubicBezTo>
                    <a:cubicBezTo>
                      <a:pt x="16" y="4"/>
                      <a:pt x="10" y="4"/>
                      <a:pt x="12" y="2"/>
                    </a:cubicBezTo>
                    <a:lnTo>
                      <a:pt x="17"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67" name="Freeform 1164">
                <a:extLst>
                  <a:ext uri="{FF2B5EF4-FFF2-40B4-BE49-F238E27FC236}">
                    <a16:creationId xmlns:a16="http://schemas.microsoft.com/office/drawing/2014/main" id="{222F9B9B-E1E4-4BAD-88C0-C32B304FD0DF}"/>
                  </a:ext>
                </a:extLst>
              </p:cNvPr>
              <p:cNvSpPr>
                <a:spLocks/>
              </p:cNvSpPr>
              <p:nvPr/>
            </p:nvSpPr>
            <p:spPr bwMode="auto">
              <a:xfrm>
                <a:off x="4125" y="2901"/>
                <a:ext cx="4" cy="2"/>
              </a:xfrm>
              <a:custGeom>
                <a:avLst/>
                <a:gdLst>
                  <a:gd name="T0" fmla="*/ 0 w 5"/>
                  <a:gd name="T1" fmla="*/ 1 h 2"/>
                  <a:gd name="T2" fmla="*/ 2 w 5"/>
                  <a:gd name="T3" fmla="*/ 2 h 2"/>
                  <a:gd name="T4" fmla="*/ 0 w 5"/>
                  <a:gd name="T5" fmla="*/ 1 h 2"/>
                  <a:gd name="T6" fmla="*/ 0 60000 65536"/>
                  <a:gd name="T7" fmla="*/ 0 60000 65536"/>
                  <a:gd name="T8" fmla="*/ 0 60000 65536"/>
                </a:gdLst>
                <a:ahLst/>
                <a:cxnLst>
                  <a:cxn ang="T6">
                    <a:pos x="T0" y="T1"/>
                  </a:cxn>
                  <a:cxn ang="T7">
                    <a:pos x="T2" y="T3"/>
                  </a:cxn>
                  <a:cxn ang="T8">
                    <a:pos x="T4" y="T5"/>
                  </a:cxn>
                </a:cxnLst>
                <a:rect l="0" t="0" r="r" b="b"/>
                <a:pathLst>
                  <a:path w="5" h="2">
                    <a:moveTo>
                      <a:pt x="0" y="1"/>
                    </a:moveTo>
                    <a:cubicBezTo>
                      <a:pt x="5" y="2"/>
                      <a:pt x="5" y="2"/>
                      <a:pt x="5" y="2"/>
                    </a:cubicBezTo>
                    <a:cubicBezTo>
                      <a:pt x="3"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68" name="Freeform 1165">
                <a:extLst>
                  <a:ext uri="{FF2B5EF4-FFF2-40B4-BE49-F238E27FC236}">
                    <a16:creationId xmlns:a16="http://schemas.microsoft.com/office/drawing/2014/main" id="{BCFE4584-697C-49D5-9AF2-3A7AE91D4ECE}"/>
                  </a:ext>
                </a:extLst>
              </p:cNvPr>
              <p:cNvSpPr>
                <a:spLocks/>
              </p:cNvSpPr>
              <p:nvPr/>
            </p:nvSpPr>
            <p:spPr bwMode="auto">
              <a:xfrm>
                <a:off x="4122" y="2899"/>
                <a:ext cx="6" cy="2"/>
              </a:xfrm>
              <a:custGeom>
                <a:avLst/>
                <a:gdLst>
                  <a:gd name="T0" fmla="*/ 2 w 7"/>
                  <a:gd name="T1" fmla="*/ 2 h 2"/>
                  <a:gd name="T2" fmla="*/ 3 w 7"/>
                  <a:gd name="T3" fmla="*/ 2 h 2"/>
                  <a:gd name="T4" fmla="*/ 0 w 7"/>
                  <a:gd name="T5" fmla="*/ 0 h 2"/>
                  <a:gd name="T6" fmla="*/ 2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2" y="2"/>
                    </a:moveTo>
                    <a:cubicBezTo>
                      <a:pt x="3" y="1"/>
                      <a:pt x="6" y="2"/>
                      <a:pt x="7" y="2"/>
                    </a:cubicBezTo>
                    <a:cubicBezTo>
                      <a:pt x="0" y="0"/>
                      <a:pt x="0" y="0"/>
                      <a:pt x="0" y="0"/>
                    </a:cubicBez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69" name="Freeform 1166">
                <a:extLst>
                  <a:ext uri="{FF2B5EF4-FFF2-40B4-BE49-F238E27FC236}">
                    <a16:creationId xmlns:a16="http://schemas.microsoft.com/office/drawing/2014/main" id="{C43A10D5-8E6F-42E6-B87A-6AC889E5959E}"/>
                  </a:ext>
                </a:extLst>
              </p:cNvPr>
              <p:cNvSpPr>
                <a:spLocks/>
              </p:cNvSpPr>
              <p:nvPr/>
            </p:nvSpPr>
            <p:spPr bwMode="auto">
              <a:xfrm>
                <a:off x="4123" y="2896"/>
                <a:ext cx="2" cy="1"/>
              </a:xfrm>
              <a:custGeom>
                <a:avLst/>
                <a:gdLst>
                  <a:gd name="T0" fmla="*/ 2 w 2"/>
                  <a:gd name="T1" fmla="*/ 1 h 1"/>
                  <a:gd name="T2" fmla="*/ 1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1" y="0"/>
                      <a:pt x="1" y="0"/>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70" name="Freeform 1167">
                <a:extLst>
                  <a:ext uri="{FF2B5EF4-FFF2-40B4-BE49-F238E27FC236}">
                    <a16:creationId xmlns:a16="http://schemas.microsoft.com/office/drawing/2014/main" id="{DAF616BA-A1AF-4D3B-A4CA-40155CD3168E}"/>
                  </a:ext>
                </a:extLst>
              </p:cNvPr>
              <p:cNvSpPr>
                <a:spLocks/>
              </p:cNvSpPr>
              <p:nvPr/>
            </p:nvSpPr>
            <p:spPr bwMode="auto">
              <a:xfrm>
                <a:off x="4121" y="2894"/>
                <a:ext cx="11" cy="4"/>
              </a:xfrm>
              <a:custGeom>
                <a:avLst/>
                <a:gdLst>
                  <a:gd name="T0" fmla="*/ 3 w 12"/>
                  <a:gd name="T1" fmla="*/ 0 h 5"/>
                  <a:gd name="T2" fmla="*/ 3 w 12"/>
                  <a:gd name="T3" fmla="*/ 2 h 5"/>
                  <a:gd name="T4" fmla="*/ 3 w 12"/>
                  <a:gd name="T5" fmla="*/ 2 h 5"/>
                  <a:gd name="T6" fmla="*/ 6 w 12"/>
                  <a:gd name="T7" fmla="*/ 2 h 5"/>
                  <a:gd name="T8" fmla="*/ 6 w 12"/>
                  <a:gd name="T9" fmla="*/ 2 h 5"/>
                  <a:gd name="T10" fmla="*/ 8 w 12"/>
                  <a:gd name="T11" fmla="*/ 2 h 5"/>
                  <a:gd name="T12" fmla="*/ 3 w 12"/>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5">
                    <a:moveTo>
                      <a:pt x="3" y="0"/>
                    </a:moveTo>
                    <a:cubicBezTo>
                      <a:pt x="0" y="1"/>
                      <a:pt x="2" y="1"/>
                      <a:pt x="3" y="2"/>
                    </a:cubicBezTo>
                    <a:cubicBezTo>
                      <a:pt x="3" y="2"/>
                      <a:pt x="3" y="2"/>
                      <a:pt x="3" y="2"/>
                    </a:cubicBezTo>
                    <a:cubicBezTo>
                      <a:pt x="5" y="1"/>
                      <a:pt x="10" y="2"/>
                      <a:pt x="9" y="3"/>
                    </a:cubicBezTo>
                    <a:cubicBezTo>
                      <a:pt x="10" y="4"/>
                      <a:pt x="5" y="4"/>
                      <a:pt x="8" y="5"/>
                    </a:cubicBezTo>
                    <a:cubicBezTo>
                      <a:pt x="12" y="4"/>
                      <a:pt x="12" y="4"/>
                      <a:pt x="12" y="4"/>
                    </a:cubicBezTo>
                    <a:cubicBezTo>
                      <a:pt x="12" y="2"/>
                      <a:pt x="5"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71" name="Freeform 1168">
                <a:extLst>
                  <a:ext uri="{FF2B5EF4-FFF2-40B4-BE49-F238E27FC236}">
                    <a16:creationId xmlns:a16="http://schemas.microsoft.com/office/drawing/2014/main" id="{B896F261-DB59-4532-AE49-445A122A3049}"/>
                  </a:ext>
                </a:extLst>
              </p:cNvPr>
              <p:cNvSpPr>
                <a:spLocks/>
              </p:cNvSpPr>
              <p:nvPr/>
            </p:nvSpPr>
            <p:spPr bwMode="auto">
              <a:xfrm>
                <a:off x="4125" y="2897"/>
                <a:ext cx="0" cy="0"/>
              </a:xfrm>
              <a:custGeom>
                <a:avLst/>
                <a:gdLst>
                  <a:gd name="T0" fmla="*/ 0 w 1"/>
                  <a:gd name="T1" fmla="*/ 0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0"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72" name="Freeform 1169">
                <a:extLst>
                  <a:ext uri="{FF2B5EF4-FFF2-40B4-BE49-F238E27FC236}">
                    <a16:creationId xmlns:a16="http://schemas.microsoft.com/office/drawing/2014/main" id="{32A85DF8-1B05-41D1-9C47-D76DE17AB99D}"/>
                  </a:ext>
                </a:extLst>
              </p:cNvPr>
              <p:cNvSpPr>
                <a:spLocks/>
              </p:cNvSpPr>
              <p:nvPr/>
            </p:nvSpPr>
            <p:spPr bwMode="auto">
              <a:xfrm>
                <a:off x="4124" y="2898"/>
                <a:ext cx="2" cy="1"/>
              </a:xfrm>
              <a:custGeom>
                <a:avLst/>
                <a:gdLst>
                  <a:gd name="T0" fmla="*/ 0 w 2"/>
                  <a:gd name="T1" fmla="*/ 0 h 1"/>
                  <a:gd name="T2" fmla="*/ 1 w 2"/>
                  <a:gd name="T3" fmla="*/ 1 h 1"/>
                  <a:gd name="T4" fmla="*/ 2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1"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73" name="Freeform 1170">
                <a:extLst>
                  <a:ext uri="{FF2B5EF4-FFF2-40B4-BE49-F238E27FC236}">
                    <a16:creationId xmlns:a16="http://schemas.microsoft.com/office/drawing/2014/main" id="{6C44BDEB-599E-4B26-A840-66E55DB77498}"/>
                  </a:ext>
                </a:extLst>
              </p:cNvPr>
              <p:cNvSpPr>
                <a:spLocks/>
              </p:cNvSpPr>
              <p:nvPr/>
            </p:nvSpPr>
            <p:spPr bwMode="auto">
              <a:xfrm>
                <a:off x="4123" y="2889"/>
                <a:ext cx="11" cy="4"/>
              </a:xfrm>
              <a:custGeom>
                <a:avLst/>
                <a:gdLst>
                  <a:gd name="T0" fmla="*/ 0 w 13"/>
                  <a:gd name="T1" fmla="*/ 2 h 5"/>
                  <a:gd name="T2" fmla="*/ 3 w 13"/>
                  <a:gd name="T3" fmla="*/ 2 h 5"/>
                  <a:gd name="T4" fmla="*/ 7 w 13"/>
                  <a:gd name="T5" fmla="*/ 2 h 5"/>
                  <a:gd name="T6" fmla="*/ 6 w 13"/>
                  <a:gd name="T7" fmla="*/ 1 h 5"/>
                  <a:gd name="T8" fmla="*/ 0 w 13"/>
                  <a:gd name="T9" fmla="*/ 2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5">
                    <a:moveTo>
                      <a:pt x="0" y="2"/>
                    </a:moveTo>
                    <a:cubicBezTo>
                      <a:pt x="7" y="2"/>
                      <a:pt x="0" y="5"/>
                      <a:pt x="5" y="5"/>
                    </a:cubicBezTo>
                    <a:cubicBezTo>
                      <a:pt x="4" y="4"/>
                      <a:pt x="9" y="2"/>
                      <a:pt x="13" y="3"/>
                    </a:cubicBezTo>
                    <a:cubicBezTo>
                      <a:pt x="11" y="1"/>
                      <a:pt x="11" y="1"/>
                      <a:pt x="11" y="1"/>
                    </a:cubicBezTo>
                    <a:cubicBezTo>
                      <a:pt x="8" y="0"/>
                      <a:pt x="3" y="1"/>
                      <a:pt x="0"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74" name="Freeform 1171">
                <a:extLst>
                  <a:ext uri="{FF2B5EF4-FFF2-40B4-BE49-F238E27FC236}">
                    <a16:creationId xmlns:a16="http://schemas.microsoft.com/office/drawing/2014/main" id="{EB615B0A-F30E-479A-8465-CC6956AD0137}"/>
                  </a:ext>
                </a:extLst>
              </p:cNvPr>
              <p:cNvSpPr>
                <a:spLocks/>
              </p:cNvSpPr>
              <p:nvPr/>
            </p:nvSpPr>
            <p:spPr bwMode="auto">
              <a:xfrm>
                <a:off x="4137" y="2887"/>
                <a:ext cx="1" cy="0"/>
              </a:xfrm>
              <a:custGeom>
                <a:avLst/>
                <a:gdLst>
                  <a:gd name="T0" fmla="*/ 1 w 1"/>
                  <a:gd name="T1" fmla="*/ 0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75" name="Freeform 1172">
                <a:extLst>
                  <a:ext uri="{FF2B5EF4-FFF2-40B4-BE49-F238E27FC236}">
                    <a16:creationId xmlns:a16="http://schemas.microsoft.com/office/drawing/2014/main" id="{EC1AD42F-361B-4B05-AC9C-B29EA06F7D38}"/>
                  </a:ext>
                </a:extLst>
              </p:cNvPr>
              <p:cNvSpPr>
                <a:spLocks/>
              </p:cNvSpPr>
              <p:nvPr/>
            </p:nvSpPr>
            <p:spPr bwMode="auto">
              <a:xfrm>
                <a:off x="4126" y="2879"/>
                <a:ext cx="15" cy="9"/>
              </a:xfrm>
              <a:custGeom>
                <a:avLst/>
                <a:gdLst>
                  <a:gd name="T0" fmla="*/ 2 w 17"/>
                  <a:gd name="T1" fmla="*/ 0 h 10"/>
                  <a:gd name="T2" fmla="*/ 4 w 17"/>
                  <a:gd name="T3" fmla="*/ 4 h 10"/>
                  <a:gd name="T4" fmla="*/ 3 w 17"/>
                  <a:gd name="T5" fmla="*/ 3 h 10"/>
                  <a:gd name="T6" fmla="*/ 4 w 17"/>
                  <a:gd name="T7" fmla="*/ 5 h 10"/>
                  <a:gd name="T8" fmla="*/ 0 w 17"/>
                  <a:gd name="T9" fmla="*/ 5 h 10"/>
                  <a:gd name="T10" fmla="*/ 4 w 17"/>
                  <a:gd name="T11" fmla="*/ 5 h 10"/>
                  <a:gd name="T12" fmla="*/ 1 w 17"/>
                  <a:gd name="T13" fmla="*/ 6 h 10"/>
                  <a:gd name="T14" fmla="*/ 4 w 17"/>
                  <a:gd name="T15" fmla="*/ 6 h 10"/>
                  <a:gd name="T16" fmla="*/ 4 w 17"/>
                  <a:gd name="T17" fmla="*/ 5 h 10"/>
                  <a:gd name="T18" fmla="*/ 8 w 17"/>
                  <a:gd name="T19" fmla="*/ 5 h 10"/>
                  <a:gd name="T20" fmla="*/ 10 w 17"/>
                  <a:gd name="T21" fmla="*/ 3 h 10"/>
                  <a:gd name="T22" fmla="*/ 2 w 17"/>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10">
                    <a:moveTo>
                      <a:pt x="2" y="0"/>
                    </a:moveTo>
                    <a:cubicBezTo>
                      <a:pt x="8" y="4"/>
                      <a:pt x="8" y="4"/>
                      <a:pt x="8" y="4"/>
                    </a:cubicBezTo>
                    <a:cubicBezTo>
                      <a:pt x="6" y="4"/>
                      <a:pt x="4" y="4"/>
                      <a:pt x="3" y="3"/>
                    </a:cubicBezTo>
                    <a:cubicBezTo>
                      <a:pt x="2" y="5"/>
                      <a:pt x="7" y="5"/>
                      <a:pt x="6" y="7"/>
                    </a:cubicBezTo>
                    <a:cubicBezTo>
                      <a:pt x="0" y="7"/>
                      <a:pt x="5" y="4"/>
                      <a:pt x="0" y="5"/>
                    </a:cubicBezTo>
                    <a:cubicBezTo>
                      <a:pt x="0" y="6"/>
                      <a:pt x="0" y="8"/>
                      <a:pt x="6" y="9"/>
                    </a:cubicBezTo>
                    <a:cubicBezTo>
                      <a:pt x="1" y="10"/>
                      <a:pt x="1" y="10"/>
                      <a:pt x="1" y="10"/>
                    </a:cubicBezTo>
                    <a:cubicBezTo>
                      <a:pt x="8" y="10"/>
                      <a:pt x="8" y="10"/>
                      <a:pt x="8" y="10"/>
                    </a:cubicBezTo>
                    <a:cubicBezTo>
                      <a:pt x="10" y="9"/>
                      <a:pt x="3" y="8"/>
                      <a:pt x="8" y="8"/>
                    </a:cubicBezTo>
                    <a:cubicBezTo>
                      <a:pt x="10" y="8"/>
                      <a:pt x="11" y="8"/>
                      <a:pt x="12" y="9"/>
                    </a:cubicBezTo>
                    <a:cubicBezTo>
                      <a:pt x="10" y="8"/>
                      <a:pt x="17" y="6"/>
                      <a:pt x="16" y="3"/>
                    </a:cubicBezTo>
                    <a:cubicBezTo>
                      <a:pt x="15" y="1"/>
                      <a:pt x="5"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76" name="Freeform 1173">
                <a:extLst>
                  <a:ext uri="{FF2B5EF4-FFF2-40B4-BE49-F238E27FC236}">
                    <a16:creationId xmlns:a16="http://schemas.microsoft.com/office/drawing/2014/main" id="{BEE55E63-1F96-47FC-8B83-2E04C12F0300}"/>
                  </a:ext>
                </a:extLst>
              </p:cNvPr>
              <p:cNvSpPr>
                <a:spLocks/>
              </p:cNvSpPr>
              <p:nvPr/>
            </p:nvSpPr>
            <p:spPr bwMode="auto">
              <a:xfrm>
                <a:off x="4133" y="2879"/>
                <a:ext cx="3" cy="0"/>
              </a:xfrm>
              <a:custGeom>
                <a:avLst/>
                <a:gdLst>
                  <a:gd name="T0" fmla="*/ 1 w 3"/>
                  <a:gd name="T1" fmla="*/ 3 w 3"/>
                  <a:gd name="T2" fmla="*/ 0 w 3"/>
                  <a:gd name="T3" fmla="*/ 1 w 3"/>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3">
                    <a:moveTo>
                      <a:pt x="1" y="0"/>
                    </a:moveTo>
                    <a:lnTo>
                      <a:pt x="3"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77" name="Freeform 1174">
                <a:extLst>
                  <a:ext uri="{FF2B5EF4-FFF2-40B4-BE49-F238E27FC236}">
                    <a16:creationId xmlns:a16="http://schemas.microsoft.com/office/drawing/2014/main" id="{471A7ACB-08FB-43E9-9E69-0DD0869AC909}"/>
                  </a:ext>
                </a:extLst>
              </p:cNvPr>
              <p:cNvSpPr>
                <a:spLocks/>
              </p:cNvSpPr>
              <p:nvPr/>
            </p:nvSpPr>
            <p:spPr bwMode="auto">
              <a:xfrm>
                <a:off x="4125" y="2871"/>
                <a:ext cx="16" cy="7"/>
              </a:xfrm>
              <a:custGeom>
                <a:avLst/>
                <a:gdLst>
                  <a:gd name="T0" fmla="*/ 1 w 18"/>
                  <a:gd name="T1" fmla="*/ 4 h 8"/>
                  <a:gd name="T2" fmla="*/ 4 w 18"/>
                  <a:gd name="T3" fmla="*/ 4 h 8"/>
                  <a:gd name="T4" fmla="*/ 2 w 18"/>
                  <a:gd name="T5" fmla="*/ 4 h 8"/>
                  <a:gd name="T6" fmla="*/ 4 w 18"/>
                  <a:gd name="T7" fmla="*/ 4 h 8"/>
                  <a:gd name="T8" fmla="*/ 4 w 18"/>
                  <a:gd name="T9" fmla="*/ 4 h 8"/>
                  <a:gd name="T10" fmla="*/ 9 w 18"/>
                  <a:gd name="T11" fmla="*/ 3 h 8"/>
                  <a:gd name="T12" fmla="*/ 8 w 18"/>
                  <a:gd name="T13" fmla="*/ 4 h 8"/>
                  <a:gd name="T14" fmla="*/ 6 w 18"/>
                  <a:gd name="T15" fmla="*/ 0 h 8"/>
                  <a:gd name="T16" fmla="*/ 4 w 18"/>
                  <a:gd name="T17" fmla="*/ 1 h 8"/>
                  <a:gd name="T18" fmla="*/ 4 w 18"/>
                  <a:gd name="T19" fmla="*/ 0 h 8"/>
                  <a:gd name="T20" fmla="*/ 1 w 18"/>
                  <a:gd name="T21" fmla="*/ 4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8">
                    <a:moveTo>
                      <a:pt x="1" y="5"/>
                    </a:moveTo>
                    <a:cubicBezTo>
                      <a:pt x="5" y="7"/>
                      <a:pt x="5" y="7"/>
                      <a:pt x="5" y="7"/>
                    </a:cubicBezTo>
                    <a:cubicBezTo>
                      <a:pt x="5" y="8"/>
                      <a:pt x="3" y="8"/>
                      <a:pt x="2" y="8"/>
                    </a:cubicBezTo>
                    <a:cubicBezTo>
                      <a:pt x="4" y="8"/>
                      <a:pt x="6" y="8"/>
                      <a:pt x="8" y="8"/>
                    </a:cubicBezTo>
                    <a:cubicBezTo>
                      <a:pt x="14" y="7"/>
                      <a:pt x="6" y="6"/>
                      <a:pt x="5" y="4"/>
                    </a:cubicBezTo>
                    <a:cubicBezTo>
                      <a:pt x="7" y="1"/>
                      <a:pt x="8" y="5"/>
                      <a:pt x="14" y="3"/>
                    </a:cubicBezTo>
                    <a:cubicBezTo>
                      <a:pt x="13" y="4"/>
                      <a:pt x="12" y="4"/>
                      <a:pt x="12" y="5"/>
                    </a:cubicBezTo>
                    <a:cubicBezTo>
                      <a:pt x="18" y="3"/>
                      <a:pt x="12" y="1"/>
                      <a:pt x="10" y="0"/>
                    </a:cubicBezTo>
                    <a:cubicBezTo>
                      <a:pt x="10" y="0"/>
                      <a:pt x="8" y="0"/>
                      <a:pt x="8" y="1"/>
                    </a:cubicBezTo>
                    <a:cubicBezTo>
                      <a:pt x="6" y="0"/>
                      <a:pt x="6" y="0"/>
                      <a:pt x="6" y="0"/>
                    </a:cubicBezTo>
                    <a:cubicBezTo>
                      <a:pt x="2" y="1"/>
                      <a:pt x="0" y="2"/>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78" name="Freeform 1175">
                <a:extLst>
                  <a:ext uri="{FF2B5EF4-FFF2-40B4-BE49-F238E27FC236}">
                    <a16:creationId xmlns:a16="http://schemas.microsoft.com/office/drawing/2014/main" id="{ADD65DC7-E16D-47F6-A9E5-7659B634DF30}"/>
                  </a:ext>
                </a:extLst>
              </p:cNvPr>
              <p:cNvSpPr>
                <a:spLocks/>
              </p:cNvSpPr>
              <p:nvPr/>
            </p:nvSpPr>
            <p:spPr bwMode="auto">
              <a:xfrm>
                <a:off x="4125" y="2878"/>
                <a:ext cx="2" cy="0"/>
              </a:xfrm>
              <a:custGeom>
                <a:avLst/>
                <a:gdLst>
                  <a:gd name="T0" fmla="*/ 1 w 3"/>
                  <a:gd name="T1" fmla="*/ 1 h 1"/>
                  <a:gd name="T2" fmla="*/ 1 w 3"/>
                  <a:gd name="T3" fmla="*/ 0 h 1"/>
                  <a:gd name="T4" fmla="*/ 1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2" y="1"/>
                    </a:moveTo>
                    <a:cubicBezTo>
                      <a:pt x="2" y="0"/>
                      <a:pt x="2" y="0"/>
                      <a:pt x="3"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79" name="Freeform 1176">
                <a:extLst>
                  <a:ext uri="{FF2B5EF4-FFF2-40B4-BE49-F238E27FC236}">
                    <a16:creationId xmlns:a16="http://schemas.microsoft.com/office/drawing/2014/main" id="{65CB5593-A934-4BA2-B637-27EC75627507}"/>
                  </a:ext>
                </a:extLst>
              </p:cNvPr>
              <p:cNvSpPr>
                <a:spLocks/>
              </p:cNvSpPr>
              <p:nvPr/>
            </p:nvSpPr>
            <p:spPr bwMode="auto">
              <a:xfrm>
                <a:off x="4134" y="2870"/>
                <a:ext cx="1"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0"/>
                      <a:pt x="0" y="1"/>
                    </a:cubicBezTo>
                    <a:cubicBezTo>
                      <a:pt x="1" y="1"/>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80" name="Freeform 1177">
                <a:extLst>
                  <a:ext uri="{FF2B5EF4-FFF2-40B4-BE49-F238E27FC236}">
                    <a16:creationId xmlns:a16="http://schemas.microsoft.com/office/drawing/2014/main" id="{17D55D22-26A5-47C2-81F8-31EB58DBE5B9}"/>
                  </a:ext>
                </a:extLst>
              </p:cNvPr>
              <p:cNvSpPr>
                <a:spLocks/>
              </p:cNvSpPr>
              <p:nvPr/>
            </p:nvSpPr>
            <p:spPr bwMode="auto">
              <a:xfrm>
                <a:off x="4126" y="2870"/>
                <a:ext cx="3" cy="1"/>
              </a:xfrm>
              <a:custGeom>
                <a:avLst/>
                <a:gdLst>
                  <a:gd name="T0" fmla="*/ 2 w 3"/>
                  <a:gd name="T1" fmla="*/ 1 h 1"/>
                  <a:gd name="T2" fmla="*/ 3 w 3"/>
                  <a:gd name="T3" fmla="*/ 0 h 1"/>
                  <a:gd name="T4" fmla="*/ 0 w 3"/>
                  <a:gd name="T5" fmla="*/ 0 h 1"/>
                  <a:gd name="T6" fmla="*/ 2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2" y="1"/>
                    </a:moveTo>
                    <a:cubicBezTo>
                      <a:pt x="3" y="0"/>
                      <a:pt x="3" y="0"/>
                      <a:pt x="3" y="0"/>
                    </a:cubicBezTo>
                    <a:cubicBezTo>
                      <a:pt x="0" y="0"/>
                      <a:pt x="0" y="0"/>
                      <a:pt x="0" y="0"/>
                    </a:cubicBezTo>
                    <a:cubicBezTo>
                      <a:pt x="0"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81" name="Freeform 1178">
                <a:extLst>
                  <a:ext uri="{FF2B5EF4-FFF2-40B4-BE49-F238E27FC236}">
                    <a16:creationId xmlns:a16="http://schemas.microsoft.com/office/drawing/2014/main" id="{DD595BFA-183A-47FA-9A37-4B81E26A8344}"/>
                  </a:ext>
                </a:extLst>
              </p:cNvPr>
              <p:cNvSpPr>
                <a:spLocks/>
              </p:cNvSpPr>
              <p:nvPr/>
            </p:nvSpPr>
            <p:spPr bwMode="auto">
              <a:xfrm>
                <a:off x="4122" y="2818"/>
                <a:ext cx="16" cy="51"/>
              </a:xfrm>
              <a:custGeom>
                <a:avLst/>
                <a:gdLst>
                  <a:gd name="T0" fmla="*/ 8 w 19"/>
                  <a:gd name="T1" fmla="*/ 1 h 59"/>
                  <a:gd name="T2" fmla="*/ 7 w 19"/>
                  <a:gd name="T3" fmla="*/ 3 h 59"/>
                  <a:gd name="T4" fmla="*/ 4 w 19"/>
                  <a:gd name="T5" fmla="*/ 0 h 59"/>
                  <a:gd name="T6" fmla="*/ 1 w 19"/>
                  <a:gd name="T7" fmla="*/ 1 h 59"/>
                  <a:gd name="T8" fmla="*/ 3 w 19"/>
                  <a:gd name="T9" fmla="*/ 3 h 59"/>
                  <a:gd name="T10" fmla="*/ 1 w 19"/>
                  <a:gd name="T11" fmla="*/ 3 h 59"/>
                  <a:gd name="T12" fmla="*/ 3 w 19"/>
                  <a:gd name="T13" fmla="*/ 8 h 59"/>
                  <a:gd name="T14" fmla="*/ 3 w 19"/>
                  <a:gd name="T15" fmla="*/ 11 h 59"/>
                  <a:gd name="T16" fmla="*/ 3 w 19"/>
                  <a:gd name="T17" fmla="*/ 25 h 59"/>
                  <a:gd name="T18" fmla="*/ 5 w 19"/>
                  <a:gd name="T19" fmla="*/ 26 h 59"/>
                  <a:gd name="T20" fmla="*/ 3 w 19"/>
                  <a:gd name="T21" fmla="*/ 26 h 59"/>
                  <a:gd name="T22" fmla="*/ 3 w 19"/>
                  <a:gd name="T23" fmla="*/ 26 h 59"/>
                  <a:gd name="T24" fmla="*/ 3 w 19"/>
                  <a:gd name="T25" fmla="*/ 30 h 59"/>
                  <a:gd name="T26" fmla="*/ 6 w 19"/>
                  <a:gd name="T27" fmla="*/ 30 h 59"/>
                  <a:gd name="T28" fmla="*/ 3 w 19"/>
                  <a:gd name="T29" fmla="*/ 31 h 59"/>
                  <a:gd name="T30" fmla="*/ 5 w 19"/>
                  <a:gd name="T31" fmla="*/ 33 h 59"/>
                  <a:gd name="T32" fmla="*/ 7 w 19"/>
                  <a:gd name="T33" fmla="*/ 30 h 59"/>
                  <a:gd name="T34" fmla="*/ 8 w 19"/>
                  <a:gd name="T35" fmla="*/ 32 h 59"/>
                  <a:gd name="T36" fmla="*/ 4 w 19"/>
                  <a:gd name="T37" fmla="*/ 23 h 59"/>
                  <a:gd name="T38" fmla="*/ 6 w 19"/>
                  <a:gd name="T39" fmla="*/ 24 h 59"/>
                  <a:gd name="T40" fmla="*/ 8 w 19"/>
                  <a:gd name="T41" fmla="*/ 19 h 59"/>
                  <a:gd name="T42" fmla="*/ 5 w 19"/>
                  <a:gd name="T43" fmla="*/ 16 h 59"/>
                  <a:gd name="T44" fmla="*/ 6 w 19"/>
                  <a:gd name="T45" fmla="*/ 15 h 59"/>
                  <a:gd name="T46" fmla="*/ 5 w 19"/>
                  <a:gd name="T47" fmla="*/ 15 h 59"/>
                  <a:gd name="T48" fmla="*/ 7 w 19"/>
                  <a:gd name="T49" fmla="*/ 14 h 59"/>
                  <a:gd name="T50" fmla="*/ 3 w 19"/>
                  <a:gd name="T51" fmla="*/ 14 h 59"/>
                  <a:gd name="T52" fmla="*/ 8 w 19"/>
                  <a:gd name="T53" fmla="*/ 10 h 59"/>
                  <a:gd name="T54" fmla="*/ 6 w 19"/>
                  <a:gd name="T55" fmla="*/ 10 h 59"/>
                  <a:gd name="T56" fmla="*/ 4 w 19"/>
                  <a:gd name="T57" fmla="*/ 10 h 59"/>
                  <a:gd name="T58" fmla="*/ 8 w 19"/>
                  <a:gd name="T59" fmla="*/ 10 h 59"/>
                  <a:gd name="T60" fmla="*/ 6 w 19"/>
                  <a:gd name="T61" fmla="*/ 7 h 59"/>
                  <a:gd name="T62" fmla="*/ 3 w 19"/>
                  <a:gd name="T63" fmla="*/ 8 h 59"/>
                  <a:gd name="T64" fmla="*/ 5 w 19"/>
                  <a:gd name="T65" fmla="*/ 3 h 59"/>
                  <a:gd name="T66" fmla="*/ 8 w 19"/>
                  <a:gd name="T67" fmla="*/ 5 h 59"/>
                  <a:gd name="T68" fmla="*/ 9 w 19"/>
                  <a:gd name="T69" fmla="*/ 3 h 59"/>
                  <a:gd name="T70" fmla="*/ 5 w 19"/>
                  <a:gd name="T71" fmla="*/ 3 h 59"/>
                  <a:gd name="T72" fmla="*/ 8 w 19"/>
                  <a:gd name="T73" fmla="*/ 1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 h="59">
                    <a:moveTo>
                      <a:pt x="16" y="1"/>
                    </a:moveTo>
                    <a:cubicBezTo>
                      <a:pt x="13" y="1"/>
                      <a:pt x="12" y="2"/>
                      <a:pt x="13" y="3"/>
                    </a:cubicBezTo>
                    <a:cubicBezTo>
                      <a:pt x="10" y="3"/>
                      <a:pt x="10" y="1"/>
                      <a:pt x="8" y="0"/>
                    </a:cubicBezTo>
                    <a:cubicBezTo>
                      <a:pt x="6" y="2"/>
                      <a:pt x="4" y="0"/>
                      <a:pt x="1" y="1"/>
                    </a:cubicBezTo>
                    <a:cubicBezTo>
                      <a:pt x="1" y="3"/>
                      <a:pt x="5" y="3"/>
                      <a:pt x="4" y="5"/>
                    </a:cubicBezTo>
                    <a:cubicBezTo>
                      <a:pt x="1" y="6"/>
                      <a:pt x="1" y="6"/>
                      <a:pt x="1" y="6"/>
                    </a:cubicBezTo>
                    <a:cubicBezTo>
                      <a:pt x="3" y="8"/>
                      <a:pt x="6" y="12"/>
                      <a:pt x="3" y="14"/>
                    </a:cubicBezTo>
                    <a:cubicBezTo>
                      <a:pt x="2" y="16"/>
                      <a:pt x="4" y="18"/>
                      <a:pt x="5" y="20"/>
                    </a:cubicBezTo>
                    <a:cubicBezTo>
                      <a:pt x="3" y="28"/>
                      <a:pt x="7" y="36"/>
                      <a:pt x="4" y="45"/>
                    </a:cubicBezTo>
                    <a:cubicBezTo>
                      <a:pt x="10" y="46"/>
                      <a:pt x="10" y="46"/>
                      <a:pt x="10" y="46"/>
                    </a:cubicBezTo>
                    <a:cubicBezTo>
                      <a:pt x="7" y="46"/>
                      <a:pt x="10" y="48"/>
                      <a:pt x="6" y="48"/>
                    </a:cubicBezTo>
                    <a:cubicBezTo>
                      <a:pt x="7" y="47"/>
                      <a:pt x="6" y="47"/>
                      <a:pt x="6" y="46"/>
                    </a:cubicBezTo>
                    <a:cubicBezTo>
                      <a:pt x="0" y="48"/>
                      <a:pt x="7" y="51"/>
                      <a:pt x="5" y="53"/>
                    </a:cubicBezTo>
                    <a:cubicBezTo>
                      <a:pt x="6" y="53"/>
                      <a:pt x="11" y="53"/>
                      <a:pt x="12" y="53"/>
                    </a:cubicBezTo>
                    <a:cubicBezTo>
                      <a:pt x="5" y="53"/>
                      <a:pt x="12" y="56"/>
                      <a:pt x="4" y="57"/>
                    </a:cubicBezTo>
                    <a:cubicBezTo>
                      <a:pt x="2" y="59"/>
                      <a:pt x="10" y="57"/>
                      <a:pt x="9" y="59"/>
                    </a:cubicBezTo>
                    <a:cubicBezTo>
                      <a:pt x="13" y="59"/>
                      <a:pt x="11" y="57"/>
                      <a:pt x="14" y="56"/>
                    </a:cubicBezTo>
                    <a:cubicBezTo>
                      <a:pt x="18" y="57"/>
                      <a:pt x="13" y="58"/>
                      <a:pt x="17" y="58"/>
                    </a:cubicBezTo>
                    <a:cubicBezTo>
                      <a:pt x="19" y="55"/>
                      <a:pt x="11" y="48"/>
                      <a:pt x="8" y="42"/>
                    </a:cubicBezTo>
                    <a:cubicBezTo>
                      <a:pt x="12" y="43"/>
                      <a:pt x="12" y="43"/>
                      <a:pt x="12" y="43"/>
                    </a:cubicBezTo>
                    <a:cubicBezTo>
                      <a:pt x="9" y="40"/>
                      <a:pt x="9" y="35"/>
                      <a:pt x="16" y="33"/>
                    </a:cubicBezTo>
                    <a:cubicBezTo>
                      <a:pt x="12" y="34"/>
                      <a:pt x="18" y="29"/>
                      <a:pt x="9" y="29"/>
                    </a:cubicBezTo>
                    <a:cubicBezTo>
                      <a:pt x="11" y="29"/>
                      <a:pt x="11" y="29"/>
                      <a:pt x="11" y="27"/>
                    </a:cubicBezTo>
                    <a:cubicBezTo>
                      <a:pt x="9" y="27"/>
                      <a:pt x="9" y="27"/>
                      <a:pt x="9" y="27"/>
                    </a:cubicBezTo>
                    <a:cubicBezTo>
                      <a:pt x="9" y="26"/>
                      <a:pt x="13" y="26"/>
                      <a:pt x="13" y="24"/>
                    </a:cubicBezTo>
                    <a:cubicBezTo>
                      <a:pt x="9" y="25"/>
                      <a:pt x="8" y="24"/>
                      <a:pt x="5" y="24"/>
                    </a:cubicBezTo>
                    <a:cubicBezTo>
                      <a:pt x="9" y="22"/>
                      <a:pt x="13" y="20"/>
                      <a:pt x="16" y="18"/>
                    </a:cubicBezTo>
                    <a:cubicBezTo>
                      <a:pt x="12" y="19"/>
                      <a:pt x="12" y="19"/>
                      <a:pt x="12" y="19"/>
                    </a:cubicBezTo>
                    <a:cubicBezTo>
                      <a:pt x="13" y="18"/>
                      <a:pt x="10" y="18"/>
                      <a:pt x="8" y="17"/>
                    </a:cubicBezTo>
                    <a:cubicBezTo>
                      <a:pt x="8" y="16"/>
                      <a:pt x="13" y="16"/>
                      <a:pt x="15" y="17"/>
                    </a:cubicBezTo>
                    <a:cubicBezTo>
                      <a:pt x="17" y="14"/>
                      <a:pt x="8" y="14"/>
                      <a:pt x="11" y="12"/>
                    </a:cubicBezTo>
                    <a:cubicBezTo>
                      <a:pt x="7" y="13"/>
                      <a:pt x="7" y="13"/>
                      <a:pt x="7" y="13"/>
                    </a:cubicBezTo>
                    <a:cubicBezTo>
                      <a:pt x="6" y="11"/>
                      <a:pt x="10" y="9"/>
                      <a:pt x="9" y="6"/>
                    </a:cubicBezTo>
                    <a:cubicBezTo>
                      <a:pt x="14" y="5"/>
                      <a:pt x="13" y="8"/>
                      <a:pt x="16" y="9"/>
                    </a:cubicBezTo>
                    <a:cubicBezTo>
                      <a:pt x="17" y="9"/>
                      <a:pt x="17" y="8"/>
                      <a:pt x="19" y="7"/>
                    </a:cubicBezTo>
                    <a:cubicBezTo>
                      <a:pt x="16" y="6"/>
                      <a:pt x="12" y="5"/>
                      <a:pt x="10" y="4"/>
                    </a:cubicBezTo>
                    <a:cubicBezTo>
                      <a:pt x="16" y="5"/>
                      <a:pt x="16" y="2"/>
                      <a:pt x="16"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82" name="Freeform 1179">
                <a:extLst>
                  <a:ext uri="{FF2B5EF4-FFF2-40B4-BE49-F238E27FC236}">
                    <a16:creationId xmlns:a16="http://schemas.microsoft.com/office/drawing/2014/main" id="{6416DA26-FB7B-4381-8B13-829A9B56104A}"/>
                  </a:ext>
                </a:extLst>
              </p:cNvPr>
              <p:cNvSpPr>
                <a:spLocks/>
              </p:cNvSpPr>
              <p:nvPr/>
            </p:nvSpPr>
            <p:spPr bwMode="auto">
              <a:xfrm>
                <a:off x="4138" y="2824"/>
                <a:ext cx="2" cy="1"/>
              </a:xfrm>
              <a:custGeom>
                <a:avLst/>
                <a:gdLst>
                  <a:gd name="T0" fmla="*/ 0 w 2"/>
                  <a:gd name="T1" fmla="*/ 0 h 1"/>
                  <a:gd name="T2" fmla="*/ 2 w 2"/>
                  <a:gd name="T3" fmla="*/ 1 h 1"/>
                  <a:gd name="T4" fmla="*/ 1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83" name="Freeform 1180">
                <a:extLst>
                  <a:ext uri="{FF2B5EF4-FFF2-40B4-BE49-F238E27FC236}">
                    <a16:creationId xmlns:a16="http://schemas.microsoft.com/office/drawing/2014/main" id="{F9CFCAC2-0969-4611-A0B4-E49948296BB7}"/>
                  </a:ext>
                </a:extLst>
              </p:cNvPr>
              <p:cNvSpPr>
                <a:spLocks/>
              </p:cNvSpPr>
              <p:nvPr/>
            </p:nvSpPr>
            <p:spPr bwMode="auto">
              <a:xfrm>
                <a:off x="4136" y="2819"/>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84" name="Rectangle 1181">
                <a:extLst>
                  <a:ext uri="{FF2B5EF4-FFF2-40B4-BE49-F238E27FC236}">
                    <a16:creationId xmlns:a16="http://schemas.microsoft.com/office/drawing/2014/main" id="{8B6F37D7-554D-4EE0-9DBE-6AB50DDE97A9}"/>
                  </a:ext>
                </a:extLst>
              </p:cNvPr>
              <p:cNvSpPr>
                <a:spLocks noChangeArrowheads="1"/>
              </p:cNvSpPr>
              <p:nvPr/>
            </p:nvSpPr>
            <p:spPr bwMode="auto">
              <a:xfrm>
                <a:off x="4125" y="2830"/>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285" name="Freeform 1182">
                <a:extLst>
                  <a:ext uri="{FF2B5EF4-FFF2-40B4-BE49-F238E27FC236}">
                    <a16:creationId xmlns:a16="http://schemas.microsoft.com/office/drawing/2014/main" id="{3B734B6C-10B4-4EB4-8637-564F971C64F7}"/>
                  </a:ext>
                </a:extLst>
              </p:cNvPr>
              <p:cNvSpPr>
                <a:spLocks/>
              </p:cNvSpPr>
              <p:nvPr/>
            </p:nvSpPr>
            <p:spPr bwMode="auto">
              <a:xfrm>
                <a:off x="4136" y="2832"/>
                <a:ext cx="3" cy="2"/>
              </a:xfrm>
              <a:custGeom>
                <a:avLst/>
                <a:gdLst>
                  <a:gd name="T0" fmla="*/ 2 w 4"/>
                  <a:gd name="T1" fmla="*/ 0 h 2"/>
                  <a:gd name="T2" fmla="*/ 0 w 4"/>
                  <a:gd name="T3" fmla="*/ 2 h 2"/>
                  <a:gd name="T4" fmla="*/ 2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0"/>
                    </a:moveTo>
                    <a:cubicBezTo>
                      <a:pt x="0" y="2"/>
                      <a:pt x="0" y="2"/>
                      <a:pt x="0" y="2"/>
                    </a:cubicBezTo>
                    <a:cubicBezTo>
                      <a:pt x="2" y="2"/>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86" name="Freeform 1183">
                <a:extLst>
                  <a:ext uri="{FF2B5EF4-FFF2-40B4-BE49-F238E27FC236}">
                    <a16:creationId xmlns:a16="http://schemas.microsoft.com/office/drawing/2014/main" id="{A81A5E5E-2292-474D-AB91-49378D94AC47}"/>
                  </a:ext>
                </a:extLst>
              </p:cNvPr>
              <p:cNvSpPr>
                <a:spLocks/>
              </p:cNvSpPr>
              <p:nvPr/>
            </p:nvSpPr>
            <p:spPr bwMode="auto">
              <a:xfrm>
                <a:off x="4136" y="2844"/>
                <a:ext cx="2" cy="1"/>
              </a:xfrm>
              <a:custGeom>
                <a:avLst/>
                <a:gdLst>
                  <a:gd name="T0" fmla="*/ 0 w 3"/>
                  <a:gd name="T1" fmla="*/ 0 h 1"/>
                  <a:gd name="T2" fmla="*/ 1 w 3"/>
                  <a:gd name="T3" fmla="*/ 1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0" y="0"/>
                    </a:moveTo>
                    <a:cubicBezTo>
                      <a:pt x="3" y="1"/>
                      <a:pt x="3" y="1"/>
                      <a:pt x="3" y="1"/>
                    </a:cubicBezTo>
                    <a:cubicBezTo>
                      <a:pt x="3" y="0"/>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87" name="Freeform 1184">
                <a:extLst>
                  <a:ext uri="{FF2B5EF4-FFF2-40B4-BE49-F238E27FC236}">
                    <a16:creationId xmlns:a16="http://schemas.microsoft.com/office/drawing/2014/main" id="{0C7C826B-777E-4658-B004-77793B169595}"/>
                  </a:ext>
                </a:extLst>
              </p:cNvPr>
              <p:cNvSpPr>
                <a:spLocks/>
              </p:cNvSpPr>
              <p:nvPr/>
            </p:nvSpPr>
            <p:spPr bwMode="auto">
              <a:xfrm>
                <a:off x="4137" y="2820"/>
                <a:ext cx="2" cy="2"/>
              </a:xfrm>
              <a:custGeom>
                <a:avLst/>
                <a:gdLst>
                  <a:gd name="T0" fmla="*/ 2 w 2"/>
                  <a:gd name="T1" fmla="*/ 2 h 2"/>
                  <a:gd name="T2" fmla="*/ 1 w 2"/>
                  <a:gd name="T3" fmla="*/ 1 h 2"/>
                  <a:gd name="T4" fmla="*/ 0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88" name="Freeform 1185">
                <a:extLst>
                  <a:ext uri="{FF2B5EF4-FFF2-40B4-BE49-F238E27FC236}">
                    <a16:creationId xmlns:a16="http://schemas.microsoft.com/office/drawing/2014/main" id="{9727B286-3D89-4CD0-BB3B-EE4F6597DAEA}"/>
                  </a:ext>
                </a:extLst>
              </p:cNvPr>
              <p:cNvSpPr>
                <a:spLocks/>
              </p:cNvSpPr>
              <p:nvPr/>
            </p:nvSpPr>
            <p:spPr bwMode="auto">
              <a:xfrm>
                <a:off x="4118" y="2790"/>
                <a:ext cx="21" cy="27"/>
              </a:xfrm>
              <a:custGeom>
                <a:avLst/>
                <a:gdLst>
                  <a:gd name="T0" fmla="*/ 3 w 25"/>
                  <a:gd name="T1" fmla="*/ 2 h 32"/>
                  <a:gd name="T2" fmla="*/ 2 w 25"/>
                  <a:gd name="T3" fmla="*/ 4 h 32"/>
                  <a:gd name="T4" fmla="*/ 7 w 25"/>
                  <a:gd name="T5" fmla="*/ 6 h 32"/>
                  <a:gd name="T6" fmla="*/ 3 w 25"/>
                  <a:gd name="T7" fmla="*/ 6 h 32"/>
                  <a:gd name="T8" fmla="*/ 5 w 25"/>
                  <a:gd name="T9" fmla="*/ 12 h 32"/>
                  <a:gd name="T10" fmla="*/ 3 w 25"/>
                  <a:gd name="T11" fmla="*/ 12 h 32"/>
                  <a:gd name="T12" fmla="*/ 8 w 25"/>
                  <a:gd name="T13" fmla="*/ 14 h 32"/>
                  <a:gd name="T14" fmla="*/ 3 w 25"/>
                  <a:gd name="T15" fmla="*/ 14 h 32"/>
                  <a:gd name="T16" fmla="*/ 3 w 25"/>
                  <a:gd name="T17" fmla="*/ 14 h 32"/>
                  <a:gd name="T18" fmla="*/ 4 w 25"/>
                  <a:gd name="T19" fmla="*/ 16 h 32"/>
                  <a:gd name="T20" fmla="*/ 7 w 25"/>
                  <a:gd name="T21" fmla="*/ 16 h 32"/>
                  <a:gd name="T22" fmla="*/ 10 w 25"/>
                  <a:gd name="T23" fmla="*/ 16 h 32"/>
                  <a:gd name="T24" fmla="*/ 8 w 25"/>
                  <a:gd name="T25" fmla="*/ 14 h 32"/>
                  <a:gd name="T26" fmla="*/ 10 w 25"/>
                  <a:gd name="T27" fmla="*/ 14 h 32"/>
                  <a:gd name="T28" fmla="*/ 8 w 25"/>
                  <a:gd name="T29" fmla="*/ 14 h 32"/>
                  <a:gd name="T30" fmla="*/ 11 w 25"/>
                  <a:gd name="T31" fmla="*/ 14 h 32"/>
                  <a:gd name="T32" fmla="*/ 8 w 25"/>
                  <a:gd name="T33" fmla="*/ 12 h 32"/>
                  <a:gd name="T34" fmla="*/ 9 w 25"/>
                  <a:gd name="T35" fmla="*/ 12 h 32"/>
                  <a:gd name="T36" fmla="*/ 7 w 25"/>
                  <a:gd name="T37" fmla="*/ 12 h 32"/>
                  <a:gd name="T38" fmla="*/ 9 w 25"/>
                  <a:gd name="T39" fmla="*/ 10 h 32"/>
                  <a:gd name="T40" fmla="*/ 8 w 25"/>
                  <a:gd name="T41" fmla="*/ 11 h 32"/>
                  <a:gd name="T42" fmla="*/ 10 w 25"/>
                  <a:gd name="T43" fmla="*/ 7 h 32"/>
                  <a:gd name="T44" fmla="*/ 8 w 25"/>
                  <a:gd name="T45" fmla="*/ 7 h 32"/>
                  <a:gd name="T46" fmla="*/ 10 w 25"/>
                  <a:gd name="T47" fmla="*/ 8 h 32"/>
                  <a:gd name="T48" fmla="*/ 5 w 25"/>
                  <a:gd name="T49" fmla="*/ 8 h 32"/>
                  <a:gd name="T50" fmla="*/ 9 w 25"/>
                  <a:gd name="T51" fmla="*/ 6 h 32"/>
                  <a:gd name="T52" fmla="*/ 8 w 25"/>
                  <a:gd name="T53" fmla="*/ 3 h 32"/>
                  <a:gd name="T54" fmla="*/ 9 w 25"/>
                  <a:gd name="T55" fmla="*/ 3 h 32"/>
                  <a:gd name="T56" fmla="*/ 8 w 25"/>
                  <a:gd name="T57" fmla="*/ 3 h 32"/>
                  <a:gd name="T58" fmla="*/ 7 w 25"/>
                  <a:gd name="T59" fmla="*/ 3 h 32"/>
                  <a:gd name="T60" fmla="*/ 5 w 25"/>
                  <a:gd name="T61" fmla="*/ 3 h 32"/>
                  <a:gd name="T62" fmla="*/ 6 w 25"/>
                  <a:gd name="T63" fmla="*/ 3 h 32"/>
                  <a:gd name="T64" fmla="*/ 3 w 25"/>
                  <a:gd name="T65" fmla="*/ 0 h 32"/>
                  <a:gd name="T66" fmla="*/ 5 w 25"/>
                  <a:gd name="T67" fmla="*/ 3 h 32"/>
                  <a:gd name="T68" fmla="*/ 3 w 25"/>
                  <a:gd name="T69" fmla="*/ 2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 h="32">
                    <a:moveTo>
                      <a:pt x="5" y="2"/>
                    </a:moveTo>
                    <a:cubicBezTo>
                      <a:pt x="0" y="4"/>
                      <a:pt x="3" y="6"/>
                      <a:pt x="2" y="8"/>
                    </a:cubicBezTo>
                    <a:cubicBezTo>
                      <a:pt x="5" y="11"/>
                      <a:pt x="12" y="8"/>
                      <a:pt x="13" y="12"/>
                    </a:cubicBezTo>
                    <a:cubicBezTo>
                      <a:pt x="3" y="11"/>
                      <a:pt x="3" y="11"/>
                      <a:pt x="3" y="11"/>
                    </a:cubicBezTo>
                    <a:cubicBezTo>
                      <a:pt x="4" y="15"/>
                      <a:pt x="2" y="19"/>
                      <a:pt x="10" y="22"/>
                    </a:cubicBezTo>
                    <a:cubicBezTo>
                      <a:pt x="9" y="22"/>
                      <a:pt x="8" y="23"/>
                      <a:pt x="6" y="22"/>
                    </a:cubicBezTo>
                    <a:cubicBezTo>
                      <a:pt x="7" y="24"/>
                      <a:pt x="19" y="23"/>
                      <a:pt x="16" y="26"/>
                    </a:cubicBezTo>
                    <a:cubicBezTo>
                      <a:pt x="11" y="23"/>
                      <a:pt x="11" y="27"/>
                      <a:pt x="5" y="26"/>
                    </a:cubicBezTo>
                    <a:cubicBezTo>
                      <a:pt x="5" y="26"/>
                      <a:pt x="5" y="26"/>
                      <a:pt x="5" y="26"/>
                    </a:cubicBezTo>
                    <a:cubicBezTo>
                      <a:pt x="5" y="28"/>
                      <a:pt x="8" y="30"/>
                      <a:pt x="8" y="32"/>
                    </a:cubicBezTo>
                    <a:cubicBezTo>
                      <a:pt x="10" y="32"/>
                      <a:pt x="14" y="30"/>
                      <a:pt x="14" y="32"/>
                    </a:cubicBezTo>
                    <a:cubicBezTo>
                      <a:pt x="15" y="31"/>
                      <a:pt x="17" y="32"/>
                      <a:pt x="20" y="32"/>
                    </a:cubicBezTo>
                    <a:cubicBezTo>
                      <a:pt x="17" y="30"/>
                      <a:pt x="19" y="29"/>
                      <a:pt x="16" y="28"/>
                    </a:cubicBezTo>
                    <a:cubicBezTo>
                      <a:pt x="19" y="27"/>
                      <a:pt x="17" y="29"/>
                      <a:pt x="20" y="28"/>
                    </a:cubicBezTo>
                    <a:cubicBezTo>
                      <a:pt x="17" y="26"/>
                      <a:pt x="17" y="26"/>
                      <a:pt x="17" y="26"/>
                    </a:cubicBezTo>
                    <a:cubicBezTo>
                      <a:pt x="17" y="25"/>
                      <a:pt x="20" y="27"/>
                      <a:pt x="21" y="26"/>
                    </a:cubicBezTo>
                    <a:cubicBezTo>
                      <a:pt x="19" y="26"/>
                      <a:pt x="17" y="24"/>
                      <a:pt x="17" y="23"/>
                    </a:cubicBezTo>
                    <a:cubicBezTo>
                      <a:pt x="18" y="23"/>
                      <a:pt x="18" y="23"/>
                      <a:pt x="18" y="23"/>
                    </a:cubicBezTo>
                    <a:cubicBezTo>
                      <a:pt x="17" y="23"/>
                      <a:pt x="19" y="21"/>
                      <a:pt x="13" y="22"/>
                    </a:cubicBezTo>
                    <a:cubicBezTo>
                      <a:pt x="18" y="20"/>
                      <a:pt x="18" y="20"/>
                      <a:pt x="18" y="20"/>
                    </a:cubicBezTo>
                    <a:cubicBezTo>
                      <a:pt x="15" y="21"/>
                      <a:pt x="15" y="21"/>
                      <a:pt x="15" y="21"/>
                    </a:cubicBezTo>
                    <a:cubicBezTo>
                      <a:pt x="16" y="18"/>
                      <a:pt x="25" y="17"/>
                      <a:pt x="20" y="14"/>
                    </a:cubicBezTo>
                    <a:cubicBezTo>
                      <a:pt x="19" y="15"/>
                      <a:pt x="17" y="14"/>
                      <a:pt x="17" y="13"/>
                    </a:cubicBezTo>
                    <a:cubicBezTo>
                      <a:pt x="14" y="15"/>
                      <a:pt x="19" y="15"/>
                      <a:pt x="20" y="16"/>
                    </a:cubicBezTo>
                    <a:cubicBezTo>
                      <a:pt x="16" y="17"/>
                      <a:pt x="12" y="14"/>
                      <a:pt x="10" y="16"/>
                    </a:cubicBezTo>
                    <a:cubicBezTo>
                      <a:pt x="14" y="14"/>
                      <a:pt x="10" y="13"/>
                      <a:pt x="18" y="12"/>
                    </a:cubicBezTo>
                    <a:cubicBezTo>
                      <a:pt x="19" y="10"/>
                      <a:pt x="15" y="9"/>
                      <a:pt x="17" y="7"/>
                    </a:cubicBezTo>
                    <a:cubicBezTo>
                      <a:pt x="18" y="7"/>
                      <a:pt x="18" y="7"/>
                      <a:pt x="18" y="7"/>
                    </a:cubicBezTo>
                    <a:cubicBezTo>
                      <a:pt x="12" y="6"/>
                      <a:pt x="20" y="5"/>
                      <a:pt x="15" y="3"/>
                    </a:cubicBezTo>
                    <a:cubicBezTo>
                      <a:pt x="13" y="5"/>
                      <a:pt x="13" y="5"/>
                      <a:pt x="13" y="5"/>
                    </a:cubicBezTo>
                    <a:cubicBezTo>
                      <a:pt x="11" y="5"/>
                      <a:pt x="11" y="4"/>
                      <a:pt x="10" y="3"/>
                    </a:cubicBezTo>
                    <a:cubicBezTo>
                      <a:pt x="11" y="3"/>
                      <a:pt x="11" y="3"/>
                      <a:pt x="12" y="3"/>
                    </a:cubicBezTo>
                    <a:cubicBezTo>
                      <a:pt x="8" y="3"/>
                      <a:pt x="8" y="0"/>
                      <a:pt x="6" y="0"/>
                    </a:cubicBezTo>
                    <a:cubicBezTo>
                      <a:pt x="6" y="1"/>
                      <a:pt x="9" y="2"/>
                      <a:pt x="10" y="4"/>
                    </a:cubicBezTo>
                    <a:cubicBezTo>
                      <a:pt x="8" y="3"/>
                      <a:pt x="4" y="3"/>
                      <a:pt x="5"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89" name="Freeform 1186">
                <a:extLst>
                  <a:ext uri="{FF2B5EF4-FFF2-40B4-BE49-F238E27FC236}">
                    <a16:creationId xmlns:a16="http://schemas.microsoft.com/office/drawing/2014/main" id="{F66CD051-3EF3-4AD8-90A0-A3B261225D38}"/>
                  </a:ext>
                </a:extLst>
              </p:cNvPr>
              <p:cNvSpPr>
                <a:spLocks/>
              </p:cNvSpPr>
              <p:nvPr/>
            </p:nvSpPr>
            <p:spPr bwMode="auto">
              <a:xfrm>
                <a:off x="4133" y="2809"/>
                <a:ext cx="2" cy="1"/>
              </a:xfrm>
              <a:custGeom>
                <a:avLst/>
                <a:gdLst>
                  <a:gd name="T0" fmla="*/ 2 w 2"/>
                  <a:gd name="T1" fmla="*/ 1 h 1"/>
                  <a:gd name="T2" fmla="*/ 0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0" y="0"/>
                      <a:pt x="0" y="0"/>
                      <a:pt x="0" y="0"/>
                    </a:cubicBezTo>
                    <a:cubicBezTo>
                      <a:pt x="1" y="1"/>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90" name="Freeform 1187">
                <a:extLst>
                  <a:ext uri="{FF2B5EF4-FFF2-40B4-BE49-F238E27FC236}">
                    <a16:creationId xmlns:a16="http://schemas.microsoft.com/office/drawing/2014/main" id="{4E96825C-6ED4-407C-86D0-140F80417763}"/>
                  </a:ext>
                </a:extLst>
              </p:cNvPr>
              <p:cNvSpPr>
                <a:spLocks/>
              </p:cNvSpPr>
              <p:nvPr/>
            </p:nvSpPr>
            <p:spPr bwMode="auto">
              <a:xfrm>
                <a:off x="4116" y="2767"/>
                <a:ext cx="24" cy="22"/>
              </a:xfrm>
              <a:custGeom>
                <a:avLst/>
                <a:gdLst>
                  <a:gd name="T0" fmla="*/ 8 w 28"/>
                  <a:gd name="T1" fmla="*/ 11 h 25"/>
                  <a:gd name="T2" fmla="*/ 11 w 28"/>
                  <a:gd name="T3" fmla="*/ 11 h 25"/>
                  <a:gd name="T4" fmla="*/ 5 w 28"/>
                  <a:gd name="T5" fmla="*/ 11 h 25"/>
                  <a:gd name="T6" fmla="*/ 3 w 28"/>
                  <a:gd name="T7" fmla="*/ 9 h 25"/>
                  <a:gd name="T8" fmla="*/ 9 w 28"/>
                  <a:gd name="T9" fmla="*/ 9 h 25"/>
                  <a:gd name="T10" fmla="*/ 9 w 28"/>
                  <a:gd name="T11" fmla="*/ 8 h 25"/>
                  <a:gd name="T12" fmla="*/ 7 w 28"/>
                  <a:gd name="T13" fmla="*/ 8 h 25"/>
                  <a:gd name="T14" fmla="*/ 5 w 28"/>
                  <a:gd name="T15" fmla="*/ 6 h 25"/>
                  <a:gd name="T16" fmla="*/ 6 w 28"/>
                  <a:gd name="T17" fmla="*/ 7 h 25"/>
                  <a:gd name="T18" fmla="*/ 9 w 28"/>
                  <a:gd name="T19" fmla="*/ 5 h 25"/>
                  <a:gd name="T20" fmla="*/ 2 w 28"/>
                  <a:gd name="T21" fmla="*/ 2 h 25"/>
                  <a:gd name="T22" fmla="*/ 2 w 28"/>
                  <a:gd name="T23" fmla="*/ 4 h 25"/>
                  <a:gd name="T24" fmla="*/ 6 w 28"/>
                  <a:gd name="T25" fmla="*/ 4 h 25"/>
                  <a:gd name="T26" fmla="*/ 4 w 28"/>
                  <a:gd name="T27" fmla="*/ 4 h 25"/>
                  <a:gd name="T28" fmla="*/ 3 w 28"/>
                  <a:gd name="T29" fmla="*/ 4 h 25"/>
                  <a:gd name="T30" fmla="*/ 3 w 28"/>
                  <a:gd name="T31" fmla="*/ 13 h 25"/>
                  <a:gd name="T32" fmla="*/ 3 w 28"/>
                  <a:gd name="T33" fmla="*/ 12 h 25"/>
                  <a:gd name="T34" fmla="*/ 5 w 28"/>
                  <a:gd name="T35" fmla="*/ 13 h 25"/>
                  <a:gd name="T36" fmla="*/ 8 w 28"/>
                  <a:gd name="T37" fmla="*/ 12 h 25"/>
                  <a:gd name="T38" fmla="*/ 7 w 28"/>
                  <a:gd name="T39" fmla="*/ 13 h 25"/>
                  <a:gd name="T40" fmla="*/ 11 w 28"/>
                  <a:gd name="T41" fmla="*/ 13 h 25"/>
                  <a:gd name="T42" fmla="*/ 13 w 28"/>
                  <a:gd name="T43" fmla="*/ 15 h 25"/>
                  <a:gd name="T44" fmla="*/ 13 w 28"/>
                  <a:gd name="T45" fmla="*/ 11 h 25"/>
                  <a:gd name="T46" fmla="*/ 8 w 28"/>
                  <a:gd name="T47" fmla="*/ 11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 h="25">
                    <a:moveTo>
                      <a:pt x="14" y="18"/>
                    </a:moveTo>
                    <a:cubicBezTo>
                      <a:pt x="15" y="17"/>
                      <a:pt x="18" y="19"/>
                      <a:pt x="20" y="18"/>
                    </a:cubicBezTo>
                    <a:cubicBezTo>
                      <a:pt x="17" y="16"/>
                      <a:pt x="14" y="19"/>
                      <a:pt x="9" y="18"/>
                    </a:cubicBezTo>
                    <a:cubicBezTo>
                      <a:pt x="12" y="17"/>
                      <a:pt x="7" y="16"/>
                      <a:pt x="7" y="15"/>
                    </a:cubicBezTo>
                    <a:cubicBezTo>
                      <a:pt x="10" y="16"/>
                      <a:pt x="15" y="15"/>
                      <a:pt x="17" y="15"/>
                    </a:cubicBezTo>
                    <a:cubicBezTo>
                      <a:pt x="15" y="15"/>
                      <a:pt x="18" y="13"/>
                      <a:pt x="18" y="12"/>
                    </a:cubicBezTo>
                    <a:cubicBezTo>
                      <a:pt x="14" y="15"/>
                      <a:pt x="16" y="11"/>
                      <a:pt x="12" y="13"/>
                    </a:cubicBezTo>
                    <a:cubicBezTo>
                      <a:pt x="9" y="12"/>
                      <a:pt x="6" y="10"/>
                      <a:pt x="9" y="10"/>
                    </a:cubicBezTo>
                    <a:cubicBezTo>
                      <a:pt x="11" y="10"/>
                      <a:pt x="11" y="10"/>
                      <a:pt x="11" y="11"/>
                    </a:cubicBezTo>
                    <a:cubicBezTo>
                      <a:pt x="15" y="11"/>
                      <a:pt x="13" y="9"/>
                      <a:pt x="17" y="9"/>
                    </a:cubicBezTo>
                    <a:cubicBezTo>
                      <a:pt x="11" y="7"/>
                      <a:pt x="11" y="0"/>
                      <a:pt x="2" y="2"/>
                    </a:cubicBezTo>
                    <a:cubicBezTo>
                      <a:pt x="0" y="3"/>
                      <a:pt x="2" y="4"/>
                      <a:pt x="2" y="4"/>
                    </a:cubicBezTo>
                    <a:cubicBezTo>
                      <a:pt x="4" y="2"/>
                      <a:pt x="8" y="4"/>
                      <a:pt x="10" y="4"/>
                    </a:cubicBezTo>
                    <a:cubicBezTo>
                      <a:pt x="8" y="5"/>
                      <a:pt x="11" y="7"/>
                      <a:pt x="8" y="7"/>
                    </a:cubicBezTo>
                    <a:cubicBezTo>
                      <a:pt x="4" y="5"/>
                      <a:pt x="4" y="5"/>
                      <a:pt x="4" y="5"/>
                    </a:cubicBezTo>
                    <a:cubicBezTo>
                      <a:pt x="2" y="10"/>
                      <a:pt x="3" y="16"/>
                      <a:pt x="4" y="22"/>
                    </a:cubicBezTo>
                    <a:cubicBezTo>
                      <a:pt x="4" y="20"/>
                      <a:pt x="4" y="20"/>
                      <a:pt x="4" y="20"/>
                    </a:cubicBezTo>
                    <a:cubicBezTo>
                      <a:pt x="7" y="20"/>
                      <a:pt x="7" y="21"/>
                      <a:pt x="9" y="22"/>
                    </a:cubicBezTo>
                    <a:cubicBezTo>
                      <a:pt x="15" y="21"/>
                      <a:pt x="15" y="21"/>
                      <a:pt x="15" y="21"/>
                    </a:cubicBezTo>
                    <a:cubicBezTo>
                      <a:pt x="15" y="21"/>
                      <a:pt x="16" y="22"/>
                      <a:pt x="13" y="22"/>
                    </a:cubicBezTo>
                    <a:cubicBezTo>
                      <a:pt x="16" y="23"/>
                      <a:pt x="18" y="22"/>
                      <a:pt x="20" y="22"/>
                    </a:cubicBezTo>
                    <a:cubicBezTo>
                      <a:pt x="21" y="24"/>
                      <a:pt x="19" y="24"/>
                      <a:pt x="23" y="25"/>
                    </a:cubicBezTo>
                    <a:cubicBezTo>
                      <a:pt x="28" y="22"/>
                      <a:pt x="18" y="23"/>
                      <a:pt x="23" y="19"/>
                    </a:cubicBezTo>
                    <a:lnTo>
                      <a:pt x="14" y="18"/>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91" name="Freeform 1188">
                <a:extLst>
                  <a:ext uri="{FF2B5EF4-FFF2-40B4-BE49-F238E27FC236}">
                    <a16:creationId xmlns:a16="http://schemas.microsoft.com/office/drawing/2014/main" id="{8FEB4181-D66E-4A73-9E7E-43D6C3749897}"/>
                  </a:ext>
                </a:extLst>
              </p:cNvPr>
              <p:cNvSpPr>
                <a:spLocks/>
              </p:cNvSpPr>
              <p:nvPr/>
            </p:nvSpPr>
            <p:spPr bwMode="auto">
              <a:xfrm>
                <a:off x="4128" y="2788"/>
                <a:ext cx="4" cy="1"/>
              </a:xfrm>
              <a:custGeom>
                <a:avLst/>
                <a:gdLst>
                  <a:gd name="T0" fmla="*/ 4 w 4"/>
                  <a:gd name="T1" fmla="*/ 1 h 1"/>
                  <a:gd name="T2" fmla="*/ 0 w 4"/>
                  <a:gd name="T3" fmla="*/ 0 h 1"/>
                  <a:gd name="T4" fmla="*/ 2 w 4"/>
                  <a:gd name="T5" fmla="*/ 1 h 1"/>
                  <a:gd name="T6" fmla="*/ 4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4" y="1"/>
                    </a:moveTo>
                    <a:lnTo>
                      <a:pt x="0" y="0"/>
                    </a:lnTo>
                    <a:lnTo>
                      <a:pt x="2" y="1"/>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92" name="Freeform 1189">
                <a:extLst>
                  <a:ext uri="{FF2B5EF4-FFF2-40B4-BE49-F238E27FC236}">
                    <a16:creationId xmlns:a16="http://schemas.microsoft.com/office/drawing/2014/main" id="{409080DC-DB4D-4FDE-BB90-3B35335394A1}"/>
                  </a:ext>
                </a:extLst>
              </p:cNvPr>
              <p:cNvSpPr>
                <a:spLocks/>
              </p:cNvSpPr>
              <p:nvPr/>
            </p:nvSpPr>
            <p:spPr bwMode="auto">
              <a:xfrm>
                <a:off x="4119" y="2787"/>
                <a:ext cx="4" cy="1"/>
              </a:xfrm>
              <a:custGeom>
                <a:avLst/>
                <a:gdLst>
                  <a:gd name="T0" fmla="*/ 0 w 5"/>
                  <a:gd name="T1" fmla="*/ 1 h 1"/>
                  <a:gd name="T2" fmla="*/ 2 w 5"/>
                  <a:gd name="T3" fmla="*/ 1 h 1"/>
                  <a:gd name="T4" fmla="*/ 0 w 5"/>
                  <a:gd name="T5" fmla="*/ 1 h 1"/>
                  <a:gd name="T6" fmla="*/ 0 60000 65536"/>
                  <a:gd name="T7" fmla="*/ 0 60000 65536"/>
                  <a:gd name="T8" fmla="*/ 0 60000 65536"/>
                </a:gdLst>
                <a:ahLst/>
                <a:cxnLst>
                  <a:cxn ang="T6">
                    <a:pos x="T0" y="T1"/>
                  </a:cxn>
                  <a:cxn ang="T7">
                    <a:pos x="T2" y="T3"/>
                  </a:cxn>
                  <a:cxn ang="T8">
                    <a:pos x="T4" y="T5"/>
                  </a:cxn>
                </a:cxnLst>
                <a:rect l="0" t="0" r="r" b="b"/>
                <a:pathLst>
                  <a:path w="5" h="1">
                    <a:moveTo>
                      <a:pt x="0" y="1"/>
                    </a:moveTo>
                    <a:cubicBezTo>
                      <a:pt x="4" y="1"/>
                      <a:pt x="4" y="1"/>
                      <a:pt x="4" y="1"/>
                    </a:cubicBezTo>
                    <a:cubicBezTo>
                      <a:pt x="5" y="0"/>
                      <a:pt x="3"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93" name="Freeform 1190">
                <a:extLst>
                  <a:ext uri="{FF2B5EF4-FFF2-40B4-BE49-F238E27FC236}">
                    <a16:creationId xmlns:a16="http://schemas.microsoft.com/office/drawing/2014/main" id="{A02DEA55-2552-47F1-961A-D245FB6D370F}"/>
                  </a:ext>
                </a:extLst>
              </p:cNvPr>
              <p:cNvSpPr>
                <a:spLocks/>
              </p:cNvSpPr>
              <p:nvPr/>
            </p:nvSpPr>
            <p:spPr bwMode="auto">
              <a:xfrm>
                <a:off x="4129" y="2772"/>
                <a:ext cx="3" cy="1"/>
              </a:xfrm>
              <a:custGeom>
                <a:avLst/>
                <a:gdLst>
                  <a:gd name="T0" fmla="*/ 3 w 3"/>
                  <a:gd name="T1" fmla="*/ 1 h 1"/>
                  <a:gd name="T2" fmla="*/ 1 w 3"/>
                  <a:gd name="T3" fmla="*/ 0 h 1"/>
                  <a:gd name="T4" fmla="*/ 0 w 3"/>
                  <a:gd name="T5" fmla="*/ 1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cubicBezTo>
                      <a:pt x="1" y="0"/>
                      <a:pt x="1" y="0"/>
                      <a:pt x="1" y="0"/>
                    </a:cubicBezTo>
                    <a:cubicBezTo>
                      <a:pt x="0" y="1"/>
                      <a:pt x="0" y="1"/>
                      <a:pt x="0" y="1"/>
                    </a:cubicBezTo>
                    <a:cubicBezTo>
                      <a:pt x="2" y="1"/>
                      <a:pt x="2" y="1"/>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94" name="Freeform 1191">
                <a:extLst>
                  <a:ext uri="{FF2B5EF4-FFF2-40B4-BE49-F238E27FC236}">
                    <a16:creationId xmlns:a16="http://schemas.microsoft.com/office/drawing/2014/main" id="{A503C197-D173-4F0B-BC16-021091F8E680}"/>
                  </a:ext>
                </a:extLst>
              </p:cNvPr>
              <p:cNvSpPr>
                <a:spLocks/>
              </p:cNvSpPr>
              <p:nvPr/>
            </p:nvSpPr>
            <p:spPr bwMode="auto">
              <a:xfrm>
                <a:off x="4116" y="2763"/>
                <a:ext cx="12" cy="7"/>
              </a:xfrm>
              <a:custGeom>
                <a:avLst/>
                <a:gdLst>
                  <a:gd name="T0" fmla="*/ 0 w 14"/>
                  <a:gd name="T1" fmla="*/ 0 h 8"/>
                  <a:gd name="T2" fmla="*/ 1 w 14"/>
                  <a:gd name="T3" fmla="*/ 4 h 8"/>
                  <a:gd name="T4" fmla="*/ 7 w 14"/>
                  <a:gd name="T5" fmla="*/ 4 h 8"/>
                  <a:gd name="T6" fmla="*/ 3 w 14"/>
                  <a:gd name="T7" fmla="*/ 4 h 8"/>
                  <a:gd name="T8" fmla="*/ 3 w 14"/>
                  <a:gd name="T9" fmla="*/ 0 h 8"/>
                  <a:gd name="T10" fmla="*/ 0 w 1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8">
                    <a:moveTo>
                      <a:pt x="0" y="0"/>
                    </a:moveTo>
                    <a:cubicBezTo>
                      <a:pt x="1" y="2"/>
                      <a:pt x="4" y="4"/>
                      <a:pt x="1" y="6"/>
                    </a:cubicBezTo>
                    <a:cubicBezTo>
                      <a:pt x="5" y="8"/>
                      <a:pt x="9" y="6"/>
                      <a:pt x="13" y="6"/>
                    </a:cubicBezTo>
                    <a:cubicBezTo>
                      <a:pt x="14" y="5"/>
                      <a:pt x="6" y="5"/>
                      <a:pt x="5" y="4"/>
                    </a:cubicBezTo>
                    <a:cubicBezTo>
                      <a:pt x="9" y="3"/>
                      <a:pt x="4" y="1"/>
                      <a:pt x="5"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95" name="Freeform 1192">
                <a:extLst>
                  <a:ext uri="{FF2B5EF4-FFF2-40B4-BE49-F238E27FC236}">
                    <a16:creationId xmlns:a16="http://schemas.microsoft.com/office/drawing/2014/main" id="{3F149AC4-4BA7-4315-BCA9-89D942B45A7D}"/>
                  </a:ext>
                </a:extLst>
              </p:cNvPr>
              <p:cNvSpPr>
                <a:spLocks/>
              </p:cNvSpPr>
              <p:nvPr/>
            </p:nvSpPr>
            <p:spPr bwMode="auto">
              <a:xfrm>
                <a:off x="4118" y="2712"/>
                <a:ext cx="19" cy="54"/>
              </a:xfrm>
              <a:custGeom>
                <a:avLst/>
                <a:gdLst>
                  <a:gd name="T0" fmla="*/ 8 w 22"/>
                  <a:gd name="T1" fmla="*/ 29 h 62"/>
                  <a:gd name="T2" fmla="*/ 7 w 22"/>
                  <a:gd name="T3" fmla="*/ 27 h 62"/>
                  <a:gd name="T4" fmla="*/ 8 w 22"/>
                  <a:gd name="T5" fmla="*/ 28 h 62"/>
                  <a:gd name="T6" fmla="*/ 10 w 22"/>
                  <a:gd name="T7" fmla="*/ 26 h 62"/>
                  <a:gd name="T8" fmla="*/ 8 w 22"/>
                  <a:gd name="T9" fmla="*/ 27 h 62"/>
                  <a:gd name="T10" fmla="*/ 8 w 22"/>
                  <a:gd name="T11" fmla="*/ 24 h 62"/>
                  <a:gd name="T12" fmla="*/ 4 w 22"/>
                  <a:gd name="T13" fmla="*/ 23 h 62"/>
                  <a:gd name="T14" fmla="*/ 9 w 22"/>
                  <a:gd name="T15" fmla="*/ 21 h 62"/>
                  <a:gd name="T16" fmla="*/ 3 w 22"/>
                  <a:gd name="T17" fmla="*/ 21 h 62"/>
                  <a:gd name="T18" fmla="*/ 5 w 22"/>
                  <a:gd name="T19" fmla="*/ 18 h 62"/>
                  <a:gd name="T20" fmla="*/ 5 w 22"/>
                  <a:gd name="T21" fmla="*/ 18 h 62"/>
                  <a:gd name="T22" fmla="*/ 6 w 22"/>
                  <a:gd name="T23" fmla="*/ 17 h 62"/>
                  <a:gd name="T24" fmla="*/ 9 w 22"/>
                  <a:gd name="T25" fmla="*/ 17 h 62"/>
                  <a:gd name="T26" fmla="*/ 8 w 22"/>
                  <a:gd name="T27" fmla="*/ 14 h 62"/>
                  <a:gd name="T28" fmla="*/ 10 w 22"/>
                  <a:gd name="T29" fmla="*/ 14 h 62"/>
                  <a:gd name="T30" fmla="*/ 8 w 22"/>
                  <a:gd name="T31" fmla="*/ 9 h 62"/>
                  <a:gd name="T32" fmla="*/ 9 w 22"/>
                  <a:gd name="T33" fmla="*/ 8 h 62"/>
                  <a:gd name="T34" fmla="*/ 3 w 22"/>
                  <a:gd name="T35" fmla="*/ 8 h 62"/>
                  <a:gd name="T36" fmla="*/ 3 w 22"/>
                  <a:gd name="T37" fmla="*/ 6 h 62"/>
                  <a:gd name="T38" fmla="*/ 8 w 22"/>
                  <a:gd name="T39" fmla="*/ 7 h 62"/>
                  <a:gd name="T40" fmla="*/ 7 w 22"/>
                  <a:gd name="T41" fmla="*/ 5 h 62"/>
                  <a:gd name="T42" fmla="*/ 9 w 22"/>
                  <a:gd name="T43" fmla="*/ 4 h 62"/>
                  <a:gd name="T44" fmla="*/ 4 w 22"/>
                  <a:gd name="T45" fmla="*/ 3 h 62"/>
                  <a:gd name="T46" fmla="*/ 5 w 22"/>
                  <a:gd name="T47" fmla="*/ 1 h 62"/>
                  <a:gd name="T48" fmla="*/ 0 w 22"/>
                  <a:gd name="T49" fmla="*/ 3 h 62"/>
                  <a:gd name="T50" fmla="*/ 2 w 22"/>
                  <a:gd name="T51" fmla="*/ 9 h 62"/>
                  <a:gd name="T52" fmla="*/ 3 w 22"/>
                  <a:gd name="T53" fmla="*/ 11 h 62"/>
                  <a:gd name="T54" fmla="*/ 1 w 22"/>
                  <a:gd name="T55" fmla="*/ 12 h 62"/>
                  <a:gd name="T56" fmla="*/ 3 w 22"/>
                  <a:gd name="T57" fmla="*/ 12 h 62"/>
                  <a:gd name="T58" fmla="*/ 1 w 22"/>
                  <a:gd name="T59" fmla="*/ 13 h 62"/>
                  <a:gd name="T60" fmla="*/ 3 w 22"/>
                  <a:gd name="T61" fmla="*/ 14 h 62"/>
                  <a:gd name="T62" fmla="*/ 0 w 22"/>
                  <a:gd name="T63" fmla="*/ 15 h 62"/>
                  <a:gd name="T64" fmla="*/ 3 w 22"/>
                  <a:gd name="T65" fmla="*/ 27 h 62"/>
                  <a:gd name="T66" fmla="*/ 3 w 22"/>
                  <a:gd name="T67" fmla="*/ 26 h 62"/>
                  <a:gd name="T68" fmla="*/ 3 w 22"/>
                  <a:gd name="T69" fmla="*/ 32 h 62"/>
                  <a:gd name="T70" fmla="*/ 7 w 22"/>
                  <a:gd name="T71" fmla="*/ 32 h 62"/>
                  <a:gd name="T72" fmla="*/ 2 w 22"/>
                  <a:gd name="T73" fmla="*/ 32 h 62"/>
                  <a:gd name="T74" fmla="*/ 3 w 22"/>
                  <a:gd name="T75" fmla="*/ 33 h 62"/>
                  <a:gd name="T76" fmla="*/ 3 w 22"/>
                  <a:gd name="T77" fmla="*/ 32 h 62"/>
                  <a:gd name="T78" fmla="*/ 3 w 22"/>
                  <a:gd name="T79" fmla="*/ 33 h 62"/>
                  <a:gd name="T80" fmla="*/ 8 w 22"/>
                  <a:gd name="T81" fmla="*/ 33 h 62"/>
                  <a:gd name="T82" fmla="*/ 10 w 22"/>
                  <a:gd name="T83" fmla="*/ 29 h 62"/>
                  <a:gd name="T84" fmla="*/ 8 w 22"/>
                  <a:gd name="T85" fmla="*/ 29 h 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2" h="62">
                    <a:moveTo>
                      <a:pt x="13" y="51"/>
                    </a:moveTo>
                    <a:cubicBezTo>
                      <a:pt x="13" y="49"/>
                      <a:pt x="10" y="48"/>
                      <a:pt x="11" y="47"/>
                    </a:cubicBezTo>
                    <a:cubicBezTo>
                      <a:pt x="14" y="48"/>
                      <a:pt x="15" y="48"/>
                      <a:pt x="14" y="49"/>
                    </a:cubicBezTo>
                    <a:cubicBezTo>
                      <a:pt x="19" y="48"/>
                      <a:pt x="13" y="48"/>
                      <a:pt x="17" y="46"/>
                    </a:cubicBezTo>
                    <a:cubicBezTo>
                      <a:pt x="16" y="47"/>
                      <a:pt x="15" y="47"/>
                      <a:pt x="14" y="47"/>
                    </a:cubicBezTo>
                    <a:cubicBezTo>
                      <a:pt x="15" y="44"/>
                      <a:pt x="10" y="45"/>
                      <a:pt x="13" y="41"/>
                    </a:cubicBezTo>
                    <a:cubicBezTo>
                      <a:pt x="11" y="40"/>
                      <a:pt x="11" y="40"/>
                      <a:pt x="8" y="40"/>
                    </a:cubicBezTo>
                    <a:cubicBezTo>
                      <a:pt x="12" y="38"/>
                      <a:pt x="12" y="39"/>
                      <a:pt x="16" y="36"/>
                    </a:cubicBezTo>
                    <a:cubicBezTo>
                      <a:pt x="14" y="36"/>
                      <a:pt x="9" y="37"/>
                      <a:pt x="5" y="37"/>
                    </a:cubicBezTo>
                    <a:cubicBezTo>
                      <a:pt x="11" y="33"/>
                      <a:pt x="4" y="33"/>
                      <a:pt x="9" y="31"/>
                    </a:cubicBezTo>
                    <a:cubicBezTo>
                      <a:pt x="9" y="31"/>
                      <a:pt x="10" y="32"/>
                      <a:pt x="9" y="32"/>
                    </a:cubicBezTo>
                    <a:cubicBezTo>
                      <a:pt x="16" y="32"/>
                      <a:pt x="8" y="30"/>
                      <a:pt x="10" y="29"/>
                    </a:cubicBezTo>
                    <a:cubicBezTo>
                      <a:pt x="15" y="29"/>
                      <a:pt x="15" y="29"/>
                      <a:pt x="15" y="29"/>
                    </a:cubicBezTo>
                    <a:cubicBezTo>
                      <a:pt x="14" y="28"/>
                      <a:pt x="10" y="26"/>
                      <a:pt x="14" y="24"/>
                    </a:cubicBezTo>
                    <a:cubicBezTo>
                      <a:pt x="17" y="24"/>
                      <a:pt x="17" y="24"/>
                      <a:pt x="17" y="24"/>
                    </a:cubicBezTo>
                    <a:cubicBezTo>
                      <a:pt x="13" y="21"/>
                      <a:pt x="15" y="18"/>
                      <a:pt x="13" y="15"/>
                    </a:cubicBezTo>
                    <a:cubicBezTo>
                      <a:pt x="16" y="13"/>
                      <a:pt x="16" y="13"/>
                      <a:pt x="16" y="13"/>
                    </a:cubicBezTo>
                    <a:cubicBezTo>
                      <a:pt x="12" y="10"/>
                      <a:pt x="14" y="17"/>
                      <a:pt x="6" y="14"/>
                    </a:cubicBezTo>
                    <a:cubicBezTo>
                      <a:pt x="16" y="14"/>
                      <a:pt x="3" y="13"/>
                      <a:pt x="7" y="10"/>
                    </a:cubicBezTo>
                    <a:cubicBezTo>
                      <a:pt x="11" y="9"/>
                      <a:pt x="9" y="13"/>
                      <a:pt x="13" y="11"/>
                    </a:cubicBezTo>
                    <a:cubicBezTo>
                      <a:pt x="9" y="11"/>
                      <a:pt x="12" y="10"/>
                      <a:pt x="11" y="9"/>
                    </a:cubicBezTo>
                    <a:cubicBezTo>
                      <a:pt x="15" y="9"/>
                      <a:pt x="11" y="7"/>
                      <a:pt x="16" y="8"/>
                    </a:cubicBezTo>
                    <a:cubicBezTo>
                      <a:pt x="8" y="4"/>
                      <a:pt x="8" y="4"/>
                      <a:pt x="8" y="4"/>
                    </a:cubicBezTo>
                    <a:cubicBezTo>
                      <a:pt x="10" y="3"/>
                      <a:pt x="10" y="2"/>
                      <a:pt x="9" y="1"/>
                    </a:cubicBezTo>
                    <a:cubicBezTo>
                      <a:pt x="9" y="3"/>
                      <a:pt x="2" y="0"/>
                      <a:pt x="0" y="3"/>
                    </a:cubicBezTo>
                    <a:cubicBezTo>
                      <a:pt x="2" y="6"/>
                      <a:pt x="4" y="12"/>
                      <a:pt x="2" y="16"/>
                    </a:cubicBezTo>
                    <a:cubicBezTo>
                      <a:pt x="8" y="17"/>
                      <a:pt x="2" y="19"/>
                      <a:pt x="7" y="20"/>
                    </a:cubicBezTo>
                    <a:cubicBezTo>
                      <a:pt x="1" y="21"/>
                      <a:pt x="1" y="21"/>
                      <a:pt x="1" y="21"/>
                    </a:cubicBezTo>
                    <a:cubicBezTo>
                      <a:pt x="2" y="23"/>
                      <a:pt x="4" y="20"/>
                      <a:pt x="7" y="21"/>
                    </a:cubicBezTo>
                    <a:cubicBezTo>
                      <a:pt x="8" y="22"/>
                      <a:pt x="4" y="23"/>
                      <a:pt x="1" y="23"/>
                    </a:cubicBezTo>
                    <a:cubicBezTo>
                      <a:pt x="1" y="25"/>
                      <a:pt x="3" y="23"/>
                      <a:pt x="7" y="24"/>
                    </a:cubicBezTo>
                    <a:cubicBezTo>
                      <a:pt x="0" y="25"/>
                      <a:pt x="0" y="25"/>
                      <a:pt x="0" y="25"/>
                    </a:cubicBezTo>
                    <a:cubicBezTo>
                      <a:pt x="2" y="31"/>
                      <a:pt x="7" y="40"/>
                      <a:pt x="3" y="47"/>
                    </a:cubicBezTo>
                    <a:cubicBezTo>
                      <a:pt x="7" y="46"/>
                      <a:pt x="7" y="46"/>
                      <a:pt x="7" y="46"/>
                    </a:cubicBezTo>
                    <a:cubicBezTo>
                      <a:pt x="5" y="50"/>
                      <a:pt x="17" y="52"/>
                      <a:pt x="7" y="55"/>
                    </a:cubicBezTo>
                    <a:cubicBezTo>
                      <a:pt x="11" y="56"/>
                      <a:pt x="11" y="56"/>
                      <a:pt x="11" y="56"/>
                    </a:cubicBezTo>
                    <a:cubicBezTo>
                      <a:pt x="9" y="55"/>
                      <a:pt x="5" y="56"/>
                      <a:pt x="2" y="55"/>
                    </a:cubicBezTo>
                    <a:cubicBezTo>
                      <a:pt x="3" y="56"/>
                      <a:pt x="1" y="57"/>
                      <a:pt x="3" y="58"/>
                    </a:cubicBezTo>
                    <a:cubicBezTo>
                      <a:pt x="5" y="56"/>
                      <a:pt x="5" y="56"/>
                      <a:pt x="5" y="56"/>
                    </a:cubicBezTo>
                    <a:cubicBezTo>
                      <a:pt x="9" y="57"/>
                      <a:pt x="6" y="59"/>
                      <a:pt x="3" y="59"/>
                    </a:cubicBezTo>
                    <a:cubicBezTo>
                      <a:pt x="8" y="62"/>
                      <a:pt x="11" y="58"/>
                      <a:pt x="14" y="57"/>
                    </a:cubicBezTo>
                    <a:cubicBezTo>
                      <a:pt x="6" y="54"/>
                      <a:pt x="22" y="54"/>
                      <a:pt x="19" y="50"/>
                    </a:cubicBezTo>
                    <a:cubicBezTo>
                      <a:pt x="16" y="48"/>
                      <a:pt x="15" y="51"/>
                      <a:pt x="13" y="5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96" name="Freeform 1193">
                <a:extLst>
                  <a:ext uri="{FF2B5EF4-FFF2-40B4-BE49-F238E27FC236}">
                    <a16:creationId xmlns:a16="http://schemas.microsoft.com/office/drawing/2014/main" id="{FC8C0E1D-9AAE-4481-899E-0EE74D1B64A7}"/>
                  </a:ext>
                </a:extLst>
              </p:cNvPr>
              <p:cNvSpPr>
                <a:spLocks/>
              </p:cNvSpPr>
              <p:nvPr/>
            </p:nvSpPr>
            <p:spPr bwMode="auto">
              <a:xfrm>
                <a:off x="4118" y="2759"/>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97" name="Freeform 1194">
                <a:extLst>
                  <a:ext uri="{FF2B5EF4-FFF2-40B4-BE49-F238E27FC236}">
                    <a16:creationId xmlns:a16="http://schemas.microsoft.com/office/drawing/2014/main" id="{A37C6653-98AF-44E7-8289-176F6F72DAFB}"/>
                  </a:ext>
                </a:extLst>
              </p:cNvPr>
              <p:cNvSpPr>
                <a:spLocks/>
              </p:cNvSpPr>
              <p:nvPr/>
            </p:nvSpPr>
            <p:spPr bwMode="auto">
              <a:xfrm>
                <a:off x="4125" y="2712"/>
                <a:ext cx="0" cy="1"/>
              </a:xfrm>
              <a:custGeom>
                <a:avLst/>
                <a:gdLst>
                  <a:gd name="T0" fmla="*/ 1 w 1"/>
                  <a:gd name="T1" fmla="*/ 1 h 1"/>
                  <a:gd name="T2" fmla="*/ 1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0"/>
                      <a:pt x="1" y="0"/>
                      <a:pt x="1" y="0"/>
                    </a:cubicBezTo>
                    <a:cubicBezTo>
                      <a:pt x="0" y="0"/>
                      <a:pt x="1"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298" name="Rectangle 1195">
                <a:extLst>
                  <a:ext uri="{FF2B5EF4-FFF2-40B4-BE49-F238E27FC236}">
                    <a16:creationId xmlns:a16="http://schemas.microsoft.com/office/drawing/2014/main" id="{B0AB117F-1F1D-4762-9B0B-43D9EECCEB23}"/>
                  </a:ext>
                </a:extLst>
              </p:cNvPr>
              <p:cNvSpPr>
                <a:spLocks noChangeArrowheads="1"/>
              </p:cNvSpPr>
              <p:nvPr/>
            </p:nvSpPr>
            <p:spPr bwMode="auto">
              <a:xfrm>
                <a:off x="4120" y="2763"/>
                <a:ext cx="2"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299" name="Freeform 1196">
                <a:extLst>
                  <a:ext uri="{FF2B5EF4-FFF2-40B4-BE49-F238E27FC236}">
                    <a16:creationId xmlns:a16="http://schemas.microsoft.com/office/drawing/2014/main" id="{97A8BE60-3EC1-475B-9414-BD509B5A2942}"/>
                  </a:ext>
                </a:extLst>
              </p:cNvPr>
              <p:cNvSpPr>
                <a:spLocks/>
              </p:cNvSpPr>
              <p:nvPr/>
            </p:nvSpPr>
            <p:spPr bwMode="auto">
              <a:xfrm>
                <a:off x="4128" y="2764"/>
                <a:ext cx="2" cy="1"/>
              </a:xfrm>
              <a:custGeom>
                <a:avLst/>
                <a:gdLst>
                  <a:gd name="T0" fmla="*/ 2 w 2"/>
                  <a:gd name="T1" fmla="*/ 1 h 1"/>
                  <a:gd name="T2" fmla="*/ 2 w 2"/>
                  <a:gd name="T3" fmla="*/ 0 h 1"/>
                  <a:gd name="T4" fmla="*/ 0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00" name="Freeform 1197">
                <a:extLst>
                  <a:ext uri="{FF2B5EF4-FFF2-40B4-BE49-F238E27FC236}">
                    <a16:creationId xmlns:a16="http://schemas.microsoft.com/office/drawing/2014/main" id="{1B910E1C-CFED-4049-AE29-82A8045B4B51}"/>
                  </a:ext>
                </a:extLst>
              </p:cNvPr>
              <p:cNvSpPr>
                <a:spLocks/>
              </p:cNvSpPr>
              <p:nvPr/>
            </p:nvSpPr>
            <p:spPr bwMode="auto">
              <a:xfrm>
                <a:off x="4129" y="2704"/>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01" name="Freeform 1198">
                <a:extLst>
                  <a:ext uri="{FF2B5EF4-FFF2-40B4-BE49-F238E27FC236}">
                    <a16:creationId xmlns:a16="http://schemas.microsoft.com/office/drawing/2014/main" id="{75C6B029-E179-4AF3-9D27-1892C35A3043}"/>
                  </a:ext>
                </a:extLst>
              </p:cNvPr>
              <p:cNvSpPr>
                <a:spLocks/>
              </p:cNvSpPr>
              <p:nvPr/>
            </p:nvSpPr>
            <p:spPr bwMode="auto">
              <a:xfrm>
                <a:off x="4132" y="2683"/>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02" name="Freeform 1199">
                <a:extLst>
                  <a:ext uri="{FF2B5EF4-FFF2-40B4-BE49-F238E27FC236}">
                    <a16:creationId xmlns:a16="http://schemas.microsoft.com/office/drawing/2014/main" id="{6195A9C6-5086-4767-8632-153CB69F57AF}"/>
                  </a:ext>
                </a:extLst>
              </p:cNvPr>
              <p:cNvSpPr>
                <a:spLocks/>
              </p:cNvSpPr>
              <p:nvPr/>
            </p:nvSpPr>
            <p:spPr bwMode="auto">
              <a:xfrm>
                <a:off x="4107" y="2622"/>
                <a:ext cx="28" cy="89"/>
              </a:xfrm>
              <a:custGeom>
                <a:avLst/>
                <a:gdLst>
                  <a:gd name="T0" fmla="*/ 10 w 32"/>
                  <a:gd name="T1" fmla="*/ 3 h 104"/>
                  <a:gd name="T2" fmla="*/ 6 w 32"/>
                  <a:gd name="T3" fmla="*/ 2 h 104"/>
                  <a:gd name="T4" fmla="*/ 4 w 32"/>
                  <a:gd name="T5" fmla="*/ 3 h 104"/>
                  <a:gd name="T6" fmla="*/ 7 w 32"/>
                  <a:gd name="T7" fmla="*/ 6 h 104"/>
                  <a:gd name="T8" fmla="*/ 7 w 32"/>
                  <a:gd name="T9" fmla="*/ 13 h 104"/>
                  <a:gd name="T10" fmla="*/ 5 w 32"/>
                  <a:gd name="T11" fmla="*/ 16 h 104"/>
                  <a:gd name="T12" fmla="*/ 9 w 32"/>
                  <a:gd name="T13" fmla="*/ 21 h 104"/>
                  <a:gd name="T14" fmla="*/ 8 w 32"/>
                  <a:gd name="T15" fmla="*/ 23 h 104"/>
                  <a:gd name="T16" fmla="*/ 8 w 32"/>
                  <a:gd name="T17" fmla="*/ 26 h 104"/>
                  <a:gd name="T18" fmla="*/ 13 w 32"/>
                  <a:gd name="T19" fmla="*/ 27 h 104"/>
                  <a:gd name="T20" fmla="*/ 13 w 32"/>
                  <a:gd name="T21" fmla="*/ 30 h 104"/>
                  <a:gd name="T22" fmla="*/ 11 w 32"/>
                  <a:gd name="T23" fmla="*/ 33 h 104"/>
                  <a:gd name="T24" fmla="*/ 11 w 32"/>
                  <a:gd name="T25" fmla="*/ 36 h 104"/>
                  <a:gd name="T26" fmla="*/ 10 w 32"/>
                  <a:gd name="T27" fmla="*/ 39 h 104"/>
                  <a:gd name="T28" fmla="*/ 11 w 32"/>
                  <a:gd name="T29" fmla="*/ 43 h 104"/>
                  <a:gd name="T30" fmla="*/ 13 w 32"/>
                  <a:gd name="T31" fmla="*/ 45 h 104"/>
                  <a:gd name="T32" fmla="*/ 11 w 32"/>
                  <a:gd name="T33" fmla="*/ 45 h 104"/>
                  <a:gd name="T34" fmla="*/ 11 w 32"/>
                  <a:gd name="T35" fmla="*/ 48 h 104"/>
                  <a:gd name="T36" fmla="*/ 11 w 32"/>
                  <a:gd name="T37" fmla="*/ 56 h 104"/>
                  <a:gd name="T38" fmla="*/ 12 w 32"/>
                  <a:gd name="T39" fmla="*/ 51 h 104"/>
                  <a:gd name="T40" fmla="*/ 10 w 32"/>
                  <a:gd name="T41" fmla="*/ 50 h 104"/>
                  <a:gd name="T42" fmla="*/ 17 w 32"/>
                  <a:gd name="T43" fmla="*/ 50 h 104"/>
                  <a:gd name="T44" fmla="*/ 17 w 32"/>
                  <a:gd name="T45" fmla="*/ 50 h 104"/>
                  <a:gd name="T46" fmla="*/ 17 w 32"/>
                  <a:gd name="T47" fmla="*/ 46 h 104"/>
                  <a:gd name="T48" fmla="*/ 18 w 32"/>
                  <a:gd name="T49" fmla="*/ 44 h 104"/>
                  <a:gd name="T50" fmla="*/ 18 w 32"/>
                  <a:gd name="T51" fmla="*/ 41 h 104"/>
                  <a:gd name="T52" fmla="*/ 16 w 32"/>
                  <a:gd name="T53" fmla="*/ 38 h 104"/>
                  <a:gd name="T54" fmla="*/ 17 w 32"/>
                  <a:gd name="T55" fmla="*/ 38 h 104"/>
                  <a:gd name="T56" fmla="*/ 17 w 32"/>
                  <a:gd name="T57" fmla="*/ 37 h 104"/>
                  <a:gd name="T58" fmla="*/ 16 w 32"/>
                  <a:gd name="T59" fmla="*/ 34 h 104"/>
                  <a:gd name="T60" fmla="*/ 14 w 32"/>
                  <a:gd name="T61" fmla="*/ 32 h 104"/>
                  <a:gd name="T62" fmla="*/ 17 w 32"/>
                  <a:gd name="T63" fmla="*/ 31 h 104"/>
                  <a:gd name="T64" fmla="*/ 17 w 32"/>
                  <a:gd name="T65" fmla="*/ 28 h 104"/>
                  <a:gd name="T66" fmla="*/ 14 w 32"/>
                  <a:gd name="T67" fmla="*/ 27 h 104"/>
                  <a:gd name="T68" fmla="*/ 13 w 32"/>
                  <a:gd name="T69" fmla="*/ 23 h 104"/>
                  <a:gd name="T70" fmla="*/ 12 w 32"/>
                  <a:gd name="T71" fmla="*/ 18 h 104"/>
                  <a:gd name="T72" fmla="*/ 12 w 32"/>
                  <a:gd name="T73" fmla="*/ 16 h 104"/>
                  <a:gd name="T74" fmla="*/ 11 w 32"/>
                  <a:gd name="T75" fmla="*/ 10 h 104"/>
                  <a:gd name="T76" fmla="*/ 8 w 32"/>
                  <a:gd name="T77" fmla="*/ 13 h 104"/>
                  <a:gd name="T78" fmla="*/ 14 w 32"/>
                  <a:gd name="T79" fmla="*/ 10 h 1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2" h="104">
                    <a:moveTo>
                      <a:pt x="23" y="9"/>
                    </a:moveTo>
                    <a:cubicBezTo>
                      <a:pt x="22" y="7"/>
                      <a:pt x="20" y="5"/>
                      <a:pt x="17" y="4"/>
                    </a:cubicBezTo>
                    <a:cubicBezTo>
                      <a:pt x="19" y="4"/>
                      <a:pt x="19" y="4"/>
                      <a:pt x="19" y="4"/>
                    </a:cubicBezTo>
                    <a:cubicBezTo>
                      <a:pt x="18" y="3"/>
                      <a:pt x="14" y="0"/>
                      <a:pt x="10" y="2"/>
                    </a:cubicBezTo>
                    <a:cubicBezTo>
                      <a:pt x="12" y="2"/>
                      <a:pt x="12" y="2"/>
                      <a:pt x="12" y="2"/>
                    </a:cubicBezTo>
                    <a:cubicBezTo>
                      <a:pt x="15" y="4"/>
                      <a:pt x="8" y="4"/>
                      <a:pt x="7" y="6"/>
                    </a:cubicBezTo>
                    <a:cubicBezTo>
                      <a:pt x="8" y="8"/>
                      <a:pt x="17" y="9"/>
                      <a:pt x="14" y="10"/>
                    </a:cubicBezTo>
                    <a:cubicBezTo>
                      <a:pt x="15" y="11"/>
                      <a:pt x="12" y="11"/>
                      <a:pt x="11" y="11"/>
                    </a:cubicBezTo>
                    <a:cubicBezTo>
                      <a:pt x="10" y="13"/>
                      <a:pt x="17" y="13"/>
                      <a:pt x="18" y="15"/>
                    </a:cubicBezTo>
                    <a:cubicBezTo>
                      <a:pt x="0" y="15"/>
                      <a:pt x="22" y="20"/>
                      <a:pt x="11" y="23"/>
                    </a:cubicBezTo>
                    <a:cubicBezTo>
                      <a:pt x="13" y="24"/>
                      <a:pt x="11" y="27"/>
                      <a:pt x="15" y="29"/>
                    </a:cubicBezTo>
                    <a:cubicBezTo>
                      <a:pt x="10" y="28"/>
                      <a:pt x="14" y="31"/>
                      <a:pt x="9" y="30"/>
                    </a:cubicBezTo>
                    <a:cubicBezTo>
                      <a:pt x="19" y="31"/>
                      <a:pt x="5" y="36"/>
                      <a:pt x="18" y="37"/>
                    </a:cubicBezTo>
                    <a:cubicBezTo>
                      <a:pt x="14" y="40"/>
                      <a:pt x="18" y="37"/>
                      <a:pt x="15" y="40"/>
                    </a:cubicBezTo>
                    <a:cubicBezTo>
                      <a:pt x="14" y="40"/>
                      <a:pt x="14" y="40"/>
                      <a:pt x="14" y="40"/>
                    </a:cubicBezTo>
                    <a:cubicBezTo>
                      <a:pt x="11" y="41"/>
                      <a:pt x="19" y="42"/>
                      <a:pt x="13" y="43"/>
                    </a:cubicBezTo>
                    <a:cubicBezTo>
                      <a:pt x="12" y="45"/>
                      <a:pt x="17" y="43"/>
                      <a:pt x="20" y="45"/>
                    </a:cubicBezTo>
                    <a:cubicBezTo>
                      <a:pt x="19" y="47"/>
                      <a:pt x="17" y="47"/>
                      <a:pt x="12" y="48"/>
                    </a:cubicBezTo>
                    <a:cubicBezTo>
                      <a:pt x="18" y="48"/>
                      <a:pt x="15" y="50"/>
                      <a:pt x="18" y="51"/>
                    </a:cubicBezTo>
                    <a:cubicBezTo>
                      <a:pt x="18" y="51"/>
                      <a:pt x="20" y="49"/>
                      <a:pt x="22" y="50"/>
                    </a:cubicBezTo>
                    <a:cubicBezTo>
                      <a:pt x="21" y="54"/>
                      <a:pt x="26" y="53"/>
                      <a:pt x="28" y="56"/>
                    </a:cubicBezTo>
                    <a:cubicBezTo>
                      <a:pt x="21" y="58"/>
                      <a:pt x="27" y="53"/>
                      <a:pt x="22" y="56"/>
                    </a:cubicBezTo>
                    <a:cubicBezTo>
                      <a:pt x="19" y="54"/>
                      <a:pt x="19" y="52"/>
                      <a:pt x="14" y="51"/>
                    </a:cubicBezTo>
                    <a:cubicBezTo>
                      <a:pt x="14" y="54"/>
                      <a:pt x="15" y="57"/>
                      <a:pt x="18" y="60"/>
                    </a:cubicBezTo>
                    <a:cubicBezTo>
                      <a:pt x="17" y="61"/>
                      <a:pt x="15" y="59"/>
                      <a:pt x="14" y="60"/>
                    </a:cubicBezTo>
                    <a:cubicBezTo>
                      <a:pt x="11" y="63"/>
                      <a:pt x="21" y="65"/>
                      <a:pt x="18" y="67"/>
                    </a:cubicBezTo>
                    <a:cubicBezTo>
                      <a:pt x="14" y="66"/>
                      <a:pt x="14" y="66"/>
                      <a:pt x="14" y="66"/>
                    </a:cubicBezTo>
                    <a:cubicBezTo>
                      <a:pt x="19" y="68"/>
                      <a:pt x="13" y="71"/>
                      <a:pt x="16" y="74"/>
                    </a:cubicBezTo>
                    <a:cubicBezTo>
                      <a:pt x="18" y="73"/>
                      <a:pt x="19" y="73"/>
                      <a:pt x="20" y="74"/>
                    </a:cubicBezTo>
                    <a:cubicBezTo>
                      <a:pt x="11" y="74"/>
                      <a:pt x="25" y="77"/>
                      <a:pt x="19" y="80"/>
                    </a:cubicBezTo>
                    <a:cubicBezTo>
                      <a:pt x="24" y="80"/>
                      <a:pt x="27" y="82"/>
                      <a:pt x="28" y="84"/>
                    </a:cubicBezTo>
                    <a:cubicBezTo>
                      <a:pt x="26" y="84"/>
                      <a:pt x="24" y="84"/>
                      <a:pt x="22" y="84"/>
                    </a:cubicBezTo>
                    <a:cubicBezTo>
                      <a:pt x="26" y="81"/>
                      <a:pt x="16" y="81"/>
                      <a:pt x="14" y="79"/>
                    </a:cubicBezTo>
                    <a:cubicBezTo>
                      <a:pt x="17" y="81"/>
                      <a:pt x="14" y="84"/>
                      <a:pt x="18" y="85"/>
                    </a:cubicBezTo>
                    <a:cubicBezTo>
                      <a:pt x="13" y="85"/>
                      <a:pt x="13" y="85"/>
                      <a:pt x="13" y="85"/>
                    </a:cubicBezTo>
                    <a:cubicBezTo>
                      <a:pt x="13" y="87"/>
                      <a:pt x="23" y="87"/>
                      <a:pt x="19" y="89"/>
                    </a:cubicBezTo>
                    <a:cubicBezTo>
                      <a:pt x="16" y="89"/>
                      <a:pt x="16" y="89"/>
                      <a:pt x="16" y="89"/>
                    </a:cubicBezTo>
                    <a:cubicBezTo>
                      <a:pt x="16" y="94"/>
                      <a:pt x="11" y="100"/>
                      <a:pt x="18" y="104"/>
                    </a:cubicBezTo>
                    <a:cubicBezTo>
                      <a:pt x="21" y="104"/>
                      <a:pt x="27" y="102"/>
                      <a:pt x="29" y="102"/>
                    </a:cubicBezTo>
                    <a:cubicBezTo>
                      <a:pt x="27" y="100"/>
                      <a:pt x="22" y="98"/>
                      <a:pt x="20" y="96"/>
                    </a:cubicBezTo>
                    <a:cubicBezTo>
                      <a:pt x="25" y="96"/>
                      <a:pt x="25" y="96"/>
                      <a:pt x="25" y="96"/>
                    </a:cubicBezTo>
                    <a:cubicBezTo>
                      <a:pt x="21" y="96"/>
                      <a:pt x="19" y="94"/>
                      <a:pt x="16" y="95"/>
                    </a:cubicBezTo>
                    <a:cubicBezTo>
                      <a:pt x="14" y="94"/>
                      <a:pt x="21" y="94"/>
                      <a:pt x="18" y="92"/>
                    </a:cubicBezTo>
                    <a:cubicBezTo>
                      <a:pt x="23" y="92"/>
                      <a:pt x="24" y="93"/>
                      <a:pt x="28" y="93"/>
                    </a:cubicBezTo>
                    <a:cubicBezTo>
                      <a:pt x="26" y="92"/>
                      <a:pt x="26" y="92"/>
                      <a:pt x="26" y="92"/>
                    </a:cubicBezTo>
                    <a:cubicBezTo>
                      <a:pt x="28" y="92"/>
                      <a:pt x="27" y="91"/>
                      <a:pt x="29" y="92"/>
                    </a:cubicBezTo>
                    <a:cubicBezTo>
                      <a:pt x="23" y="89"/>
                      <a:pt x="32" y="88"/>
                      <a:pt x="29" y="85"/>
                    </a:cubicBezTo>
                    <a:cubicBezTo>
                      <a:pt x="28" y="87"/>
                      <a:pt x="28" y="87"/>
                      <a:pt x="28" y="87"/>
                    </a:cubicBezTo>
                    <a:cubicBezTo>
                      <a:pt x="25" y="87"/>
                      <a:pt x="25" y="86"/>
                      <a:pt x="25" y="85"/>
                    </a:cubicBezTo>
                    <a:cubicBezTo>
                      <a:pt x="29" y="84"/>
                      <a:pt x="28" y="84"/>
                      <a:pt x="30" y="82"/>
                    </a:cubicBezTo>
                    <a:cubicBezTo>
                      <a:pt x="28" y="81"/>
                      <a:pt x="22" y="80"/>
                      <a:pt x="22" y="79"/>
                    </a:cubicBezTo>
                    <a:cubicBezTo>
                      <a:pt x="28" y="79"/>
                      <a:pt x="25" y="76"/>
                      <a:pt x="30" y="76"/>
                    </a:cubicBezTo>
                    <a:cubicBezTo>
                      <a:pt x="24" y="75"/>
                      <a:pt x="28" y="72"/>
                      <a:pt x="25" y="72"/>
                    </a:cubicBezTo>
                    <a:cubicBezTo>
                      <a:pt x="24" y="71"/>
                      <a:pt x="24" y="70"/>
                      <a:pt x="27" y="70"/>
                    </a:cubicBezTo>
                    <a:cubicBezTo>
                      <a:pt x="28" y="71"/>
                      <a:pt x="28" y="71"/>
                      <a:pt x="28" y="71"/>
                    </a:cubicBezTo>
                    <a:cubicBezTo>
                      <a:pt x="28" y="70"/>
                      <a:pt x="28" y="70"/>
                      <a:pt x="28" y="70"/>
                    </a:cubicBezTo>
                    <a:cubicBezTo>
                      <a:pt x="30" y="70"/>
                      <a:pt x="30" y="70"/>
                      <a:pt x="30" y="70"/>
                    </a:cubicBezTo>
                    <a:cubicBezTo>
                      <a:pt x="30" y="69"/>
                      <a:pt x="26" y="69"/>
                      <a:pt x="28" y="68"/>
                    </a:cubicBezTo>
                    <a:cubicBezTo>
                      <a:pt x="30" y="68"/>
                      <a:pt x="30" y="69"/>
                      <a:pt x="31" y="69"/>
                    </a:cubicBezTo>
                    <a:cubicBezTo>
                      <a:pt x="31" y="67"/>
                      <a:pt x="22" y="65"/>
                      <a:pt x="27" y="64"/>
                    </a:cubicBezTo>
                    <a:cubicBezTo>
                      <a:pt x="25" y="63"/>
                      <a:pt x="24" y="61"/>
                      <a:pt x="18" y="61"/>
                    </a:cubicBezTo>
                    <a:cubicBezTo>
                      <a:pt x="20" y="61"/>
                      <a:pt x="25" y="61"/>
                      <a:pt x="24" y="59"/>
                    </a:cubicBezTo>
                    <a:cubicBezTo>
                      <a:pt x="19" y="58"/>
                      <a:pt x="26" y="57"/>
                      <a:pt x="23" y="56"/>
                    </a:cubicBezTo>
                    <a:cubicBezTo>
                      <a:pt x="28" y="58"/>
                      <a:pt x="24" y="56"/>
                      <a:pt x="29" y="57"/>
                    </a:cubicBezTo>
                    <a:cubicBezTo>
                      <a:pt x="31" y="56"/>
                      <a:pt x="25" y="54"/>
                      <a:pt x="26" y="52"/>
                    </a:cubicBezTo>
                    <a:cubicBezTo>
                      <a:pt x="29" y="52"/>
                      <a:pt x="29" y="52"/>
                      <a:pt x="29" y="52"/>
                    </a:cubicBezTo>
                    <a:cubicBezTo>
                      <a:pt x="28" y="51"/>
                      <a:pt x="24" y="50"/>
                      <a:pt x="28" y="49"/>
                    </a:cubicBezTo>
                    <a:cubicBezTo>
                      <a:pt x="24" y="49"/>
                      <a:pt x="24" y="49"/>
                      <a:pt x="24" y="49"/>
                    </a:cubicBezTo>
                    <a:cubicBezTo>
                      <a:pt x="26" y="48"/>
                      <a:pt x="25" y="46"/>
                      <a:pt x="29" y="44"/>
                    </a:cubicBezTo>
                    <a:cubicBezTo>
                      <a:pt x="22" y="43"/>
                      <a:pt x="22" y="43"/>
                      <a:pt x="22" y="43"/>
                    </a:cubicBezTo>
                    <a:cubicBezTo>
                      <a:pt x="29" y="40"/>
                      <a:pt x="23" y="37"/>
                      <a:pt x="17" y="35"/>
                    </a:cubicBezTo>
                    <a:cubicBezTo>
                      <a:pt x="17" y="34"/>
                      <a:pt x="18" y="33"/>
                      <a:pt x="20" y="33"/>
                    </a:cubicBezTo>
                    <a:cubicBezTo>
                      <a:pt x="22" y="34"/>
                      <a:pt x="22" y="34"/>
                      <a:pt x="22" y="34"/>
                    </a:cubicBezTo>
                    <a:cubicBezTo>
                      <a:pt x="22" y="32"/>
                      <a:pt x="26" y="31"/>
                      <a:pt x="21" y="30"/>
                    </a:cubicBezTo>
                    <a:cubicBezTo>
                      <a:pt x="19" y="29"/>
                      <a:pt x="24" y="29"/>
                      <a:pt x="25" y="28"/>
                    </a:cubicBezTo>
                    <a:cubicBezTo>
                      <a:pt x="18" y="25"/>
                      <a:pt x="31" y="20"/>
                      <a:pt x="19" y="19"/>
                    </a:cubicBezTo>
                    <a:cubicBezTo>
                      <a:pt x="19" y="20"/>
                      <a:pt x="17" y="23"/>
                      <a:pt x="17" y="25"/>
                    </a:cubicBezTo>
                    <a:cubicBezTo>
                      <a:pt x="16" y="24"/>
                      <a:pt x="14" y="25"/>
                      <a:pt x="13" y="24"/>
                    </a:cubicBezTo>
                    <a:cubicBezTo>
                      <a:pt x="13" y="22"/>
                      <a:pt x="17" y="21"/>
                      <a:pt x="15" y="18"/>
                    </a:cubicBezTo>
                    <a:cubicBezTo>
                      <a:pt x="23" y="19"/>
                      <a:pt x="23" y="19"/>
                      <a:pt x="23" y="19"/>
                    </a:cubicBezTo>
                    <a:cubicBezTo>
                      <a:pt x="30" y="15"/>
                      <a:pt x="12" y="12"/>
                      <a:pt x="23"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03" name="Freeform 1200">
                <a:extLst>
                  <a:ext uri="{FF2B5EF4-FFF2-40B4-BE49-F238E27FC236}">
                    <a16:creationId xmlns:a16="http://schemas.microsoft.com/office/drawing/2014/main" id="{E1AB30BB-E030-49BC-9E52-310645641A8B}"/>
                  </a:ext>
                </a:extLst>
              </p:cNvPr>
              <p:cNvSpPr>
                <a:spLocks/>
              </p:cNvSpPr>
              <p:nvPr/>
            </p:nvSpPr>
            <p:spPr bwMode="auto">
              <a:xfrm>
                <a:off x="4127" y="2652"/>
                <a:ext cx="4" cy="1"/>
              </a:xfrm>
              <a:custGeom>
                <a:avLst/>
                <a:gdLst>
                  <a:gd name="T0" fmla="*/ 0 w 4"/>
                  <a:gd name="T1" fmla="*/ 1 h 1"/>
                  <a:gd name="T2" fmla="*/ 4 w 4"/>
                  <a:gd name="T3" fmla="*/ 0 h 1"/>
                  <a:gd name="T4" fmla="*/ 1 w 4"/>
                  <a:gd name="T5" fmla="*/ 0 h 1"/>
                  <a:gd name="T6" fmla="*/ 0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04" name="Freeform 1201">
                <a:extLst>
                  <a:ext uri="{FF2B5EF4-FFF2-40B4-BE49-F238E27FC236}">
                    <a16:creationId xmlns:a16="http://schemas.microsoft.com/office/drawing/2014/main" id="{E46D0803-CCA7-4ACF-9F6F-E852C85117E9}"/>
                  </a:ext>
                </a:extLst>
              </p:cNvPr>
              <p:cNvSpPr>
                <a:spLocks/>
              </p:cNvSpPr>
              <p:nvPr/>
            </p:nvSpPr>
            <p:spPr bwMode="auto">
              <a:xfrm>
                <a:off x="4126" y="2651"/>
                <a:ext cx="2" cy="1"/>
              </a:xfrm>
              <a:custGeom>
                <a:avLst/>
                <a:gdLst>
                  <a:gd name="T0" fmla="*/ 2 w 2"/>
                  <a:gd name="T1" fmla="*/ 1 h 1"/>
                  <a:gd name="T2" fmla="*/ 0 w 2"/>
                  <a:gd name="T3" fmla="*/ 0 h 1"/>
                  <a:gd name="T4" fmla="*/ 1 w 2"/>
                  <a:gd name="T5" fmla="*/ 1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0" y="0"/>
                      <a:pt x="0" y="0"/>
                      <a:pt x="0" y="0"/>
                    </a:cubicBezTo>
                    <a:cubicBezTo>
                      <a:pt x="0" y="0"/>
                      <a:pt x="0" y="0"/>
                      <a:pt x="1" y="1"/>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05" name="Freeform 1202">
                <a:extLst>
                  <a:ext uri="{FF2B5EF4-FFF2-40B4-BE49-F238E27FC236}">
                    <a16:creationId xmlns:a16="http://schemas.microsoft.com/office/drawing/2014/main" id="{B26F4BE2-5F0E-4BA8-BB78-1FB145BDFB93}"/>
                  </a:ext>
                </a:extLst>
              </p:cNvPr>
              <p:cNvSpPr>
                <a:spLocks/>
              </p:cNvSpPr>
              <p:nvPr/>
            </p:nvSpPr>
            <p:spPr bwMode="auto">
              <a:xfrm>
                <a:off x="4125" y="2622"/>
                <a:ext cx="2" cy="2"/>
              </a:xfrm>
              <a:custGeom>
                <a:avLst/>
                <a:gdLst>
                  <a:gd name="T0" fmla="*/ 1 w 2"/>
                  <a:gd name="T1" fmla="*/ 2 h 2"/>
                  <a:gd name="T2" fmla="*/ 1 w 2"/>
                  <a:gd name="T3" fmla="*/ 0 h 2"/>
                  <a:gd name="T4" fmla="*/ 1 w 2"/>
                  <a:gd name="T5" fmla="*/ 2 h 2"/>
                  <a:gd name="T6" fmla="*/ 0 60000 65536"/>
                  <a:gd name="T7" fmla="*/ 0 60000 65536"/>
                  <a:gd name="T8" fmla="*/ 0 60000 65536"/>
                </a:gdLst>
                <a:ahLst/>
                <a:cxnLst>
                  <a:cxn ang="T6">
                    <a:pos x="T0" y="T1"/>
                  </a:cxn>
                  <a:cxn ang="T7">
                    <a:pos x="T2" y="T3"/>
                  </a:cxn>
                  <a:cxn ang="T8">
                    <a:pos x="T4" y="T5"/>
                  </a:cxn>
                </a:cxnLst>
                <a:rect l="0" t="0" r="r" b="b"/>
                <a:pathLst>
                  <a:path w="2" h="2">
                    <a:moveTo>
                      <a:pt x="1" y="2"/>
                    </a:moveTo>
                    <a:cubicBezTo>
                      <a:pt x="1" y="1"/>
                      <a:pt x="2" y="1"/>
                      <a:pt x="1" y="0"/>
                    </a:cubicBezTo>
                    <a:cubicBezTo>
                      <a:pt x="0" y="0"/>
                      <a:pt x="0" y="1"/>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06" name="Freeform 1203">
                <a:extLst>
                  <a:ext uri="{FF2B5EF4-FFF2-40B4-BE49-F238E27FC236}">
                    <a16:creationId xmlns:a16="http://schemas.microsoft.com/office/drawing/2014/main" id="{0C367F94-55AC-4BE7-9589-351B3E59B79C}"/>
                  </a:ext>
                </a:extLst>
              </p:cNvPr>
              <p:cNvSpPr>
                <a:spLocks/>
              </p:cNvSpPr>
              <p:nvPr/>
            </p:nvSpPr>
            <p:spPr bwMode="auto">
              <a:xfrm>
                <a:off x="4123" y="2622"/>
                <a:ext cx="2" cy="1"/>
              </a:xfrm>
              <a:custGeom>
                <a:avLst/>
                <a:gdLst>
                  <a:gd name="T0" fmla="*/ 2 w 2"/>
                  <a:gd name="T1" fmla="*/ 0 h 1"/>
                  <a:gd name="T2" fmla="*/ 0 w 2"/>
                  <a:gd name="T3" fmla="*/ 1 h 1"/>
                  <a:gd name="T4" fmla="*/ 1 w 2"/>
                  <a:gd name="T5" fmla="*/ 1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lnTo>
                      <a:pt x="0" y="1"/>
                    </a:lnTo>
                    <a:lnTo>
                      <a:pt x="1" y="1"/>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07" name="Freeform 1204">
                <a:extLst>
                  <a:ext uri="{FF2B5EF4-FFF2-40B4-BE49-F238E27FC236}">
                    <a16:creationId xmlns:a16="http://schemas.microsoft.com/office/drawing/2014/main" id="{D25A7DB5-7F4D-47F4-B949-E2731E135C3C}"/>
                  </a:ext>
                </a:extLst>
              </p:cNvPr>
              <p:cNvSpPr>
                <a:spLocks/>
              </p:cNvSpPr>
              <p:nvPr/>
            </p:nvSpPr>
            <p:spPr bwMode="auto">
              <a:xfrm>
                <a:off x="4107" y="2575"/>
                <a:ext cx="22" cy="47"/>
              </a:xfrm>
              <a:custGeom>
                <a:avLst/>
                <a:gdLst>
                  <a:gd name="T0" fmla="*/ 7 w 26"/>
                  <a:gd name="T1" fmla="*/ 6 h 55"/>
                  <a:gd name="T2" fmla="*/ 5 w 26"/>
                  <a:gd name="T3" fmla="*/ 3 h 55"/>
                  <a:gd name="T4" fmla="*/ 7 w 26"/>
                  <a:gd name="T5" fmla="*/ 3 h 55"/>
                  <a:gd name="T6" fmla="*/ 3 w 26"/>
                  <a:gd name="T7" fmla="*/ 1 h 55"/>
                  <a:gd name="T8" fmla="*/ 5 w 26"/>
                  <a:gd name="T9" fmla="*/ 15 h 55"/>
                  <a:gd name="T10" fmla="*/ 3 w 26"/>
                  <a:gd name="T11" fmla="*/ 14 h 55"/>
                  <a:gd name="T12" fmla="*/ 6 w 26"/>
                  <a:gd name="T13" fmla="*/ 19 h 55"/>
                  <a:gd name="T14" fmla="*/ 3 w 26"/>
                  <a:gd name="T15" fmla="*/ 19 h 55"/>
                  <a:gd name="T16" fmla="*/ 4 w 26"/>
                  <a:gd name="T17" fmla="*/ 22 h 55"/>
                  <a:gd name="T18" fmla="*/ 6 w 26"/>
                  <a:gd name="T19" fmla="*/ 22 h 55"/>
                  <a:gd name="T20" fmla="*/ 5 w 26"/>
                  <a:gd name="T21" fmla="*/ 22 h 55"/>
                  <a:gd name="T22" fmla="*/ 6 w 26"/>
                  <a:gd name="T23" fmla="*/ 22 h 55"/>
                  <a:gd name="T24" fmla="*/ 6 w 26"/>
                  <a:gd name="T25" fmla="*/ 23 h 55"/>
                  <a:gd name="T26" fmla="*/ 5 w 26"/>
                  <a:gd name="T27" fmla="*/ 23 h 55"/>
                  <a:gd name="T28" fmla="*/ 6 w 26"/>
                  <a:gd name="T29" fmla="*/ 25 h 55"/>
                  <a:gd name="T30" fmla="*/ 5 w 26"/>
                  <a:gd name="T31" fmla="*/ 25 h 55"/>
                  <a:gd name="T32" fmla="*/ 7 w 26"/>
                  <a:gd name="T33" fmla="*/ 28 h 55"/>
                  <a:gd name="T34" fmla="*/ 9 w 26"/>
                  <a:gd name="T35" fmla="*/ 29 h 55"/>
                  <a:gd name="T36" fmla="*/ 8 w 26"/>
                  <a:gd name="T37" fmla="*/ 26 h 55"/>
                  <a:gd name="T38" fmla="*/ 8 w 26"/>
                  <a:gd name="T39" fmla="*/ 26 h 55"/>
                  <a:gd name="T40" fmla="*/ 7 w 26"/>
                  <a:gd name="T41" fmla="*/ 23 h 55"/>
                  <a:gd name="T42" fmla="*/ 10 w 26"/>
                  <a:gd name="T43" fmla="*/ 26 h 55"/>
                  <a:gd name="T44" fmla="*/ 12 w 26"/>
                  <a:gd name="T45" fmla="*/ 22 h 55"/>
                  <a:gd name="T46" fmla="*/ 12 w 26"/>
                  <a:gd name="T47" fmla="*/ 22 h 55"/>
                  <a:gd name="T48" fmla="*/ 11 w 26"/>
                  <a:gd name="T49" fmla="*/ 21 h 55"/>
                  <a:gd name="T50" fmla="*/ 9 w 26"/>
                  <a:gd name="T51" fmla="*/ 22 h 55"/>
                  <a:gd name="T52" fmla="*/ 6 w 26"/>
                  <a:gd name="T53" fmla="*/ 21 h 55"/>
                  <a:gd name="T54" fmla="*/ 6 w 26"/>
                  <a:gd name="T55" fmla="*/ 20 h 55"/>
                  <a:gd name="T56" fmla="*/ 8 w 26"/>
                  <a:gd name="T57" fmla="*/ 21 h 55"/>
                  <a:gd name="T58" fmla="*/ 8 w 26"/>
                  <a:gd name="T59" fmla="*/ 20 h 55"/>
                  <a:gd name="T60" fmla="*/ 11 w 26"/>
                  <a:gd name="T61" fmla="*/ 19 h 55"/>
                  <a:gd name="T62" fmla="*/ 8 w 26"/>
                  <a:gd name="T63" fmla="*/ 19 h 55"/>
                  <a:gd name="T64" fmla="*/ 7 w 26"/>
                  <a:gd name="T65" fmla="*/ 13 h 55"/>
                  <a:gd name="T66" fmla="*/ 9 w 26"/>
                  <a:gd name="T67" fmla="*/ 15 h 55"/>
                  <a:gd name="T68" fmla="*/ 7 w 26"/>
                  <a:gd name="T69" fmla="*/ 13 h 55"/>
                  <a:gd name="T70" fmla="*/ 8 w 26"/>
                  <a:gd name="T71" fmla="*/ 9 h 55"/>
                  <a:gd name="T72" fmla="*/ 7 w 26"/>
                  <a:gd name="T73" fmla="*/ 10 h 55"/>
                  <a:gd name="T74" fmla="*/ 7 w 26"/>
                  <a:gd name="T75" fmla="*/ 7 h 55"/>
                  <a:gd name="T76" fmla="*/ 7 w 26"/>
                  <a:gd name="T77" fmla="*/ 7 h 55"/>
                  <a:gd name="T78" fmla="*/ 3 w 26"/>
                  <a:gd name="T79" fmla="*/ 4 h 55"/>
                  <a:gd name="T80" fmla="*/ 7 w 26"/>
                  <a:gd name="T81" fmla="*/ 6 h 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55">
                    <a:moveTo>
                      <a:pt x="14" y="10"/>
                    </a:moveTo>
                    <a:cubicBezTo>
                      <a:pt x="9" y="7"/>
                      <a:pt x="9" y="7"/>
                      <a:pt x="9" y="7"/>
                    </a:cubicBezTo>
                    <a:cubicBezTo>
                      <a:pt x="12" y="7"/>
                      <a:pt x="9" y="4"/>
                      <a:pt x="13" y="5"/>
                    </a:cubicBezTo>
                    <a:cubicBezTo>
                      <a:pt x="7" y="3"/>
                      <a:pt x="13" y="0"/>
                      <a:pt x="5" y="1"/>
                    </a:cubicBezTo>
                    <a:cubicBezTo>
                      <a:pt x="8" y="9"/>
                      <a:pt x="3" y="19"/>
                      <a:pt x="10" y="27"/>
                    </a:cubicBezTo>
                    <a:cubicBezTo>
                      <a:pt x="7" y="26"/>
                      <a:pt x="7" y="26"/>
                      <a:pt x="7" y="26"/>
                    </a:cubicBezTo>
                    <a:cubicBezTo>
                      <a:pt x="13" y="30"/>
                      <a:pt x="0" y="32"/>
                      <a:pt x="12" y="35"/>
                    </a:cubicBezTo>
                    <a:cubicBezTo>
                      <a:pt x="6" y="35"/>
                      <a:pt x="6" y="35"/>
                      <a:pt x="6" y="35"/>
                    </a:cubicBezTo>
                    <a:cubicBezTo>
                      <a:pt x="4" y="37"/>
                      <a:pt x="15" y="39"/>
                      <a:pt x="8" y="41"/>
                    </a:cubicBezTo>
                    <a:cubicBezTo>
                      <a:pt x="11" y="41"/>
                      <a:pt x="11" y="41"/>
                      <a:pt x="11" y="41"/>
                    </a:cubicBezTo>
                    <a:cubicBezTo>
                      <a:pt x="10" y="42"/>
                      <a:pt x="10" y="42"/>
                      <a:pt x="10" y="42"/>
                    </a:cubicBezTo>
                    <a:cubicBezTo>
                      <a:pt x="11" y="42"/>
                      <a:pt x="11" y="42"/>
                      <a:pt x="11" y="42"/>
                    </a:cubicBezTo>
                    <a:cubicBezTo>
                      <a:pt x="14" y="43"/>
                      <a:pt x="13" y="44"/>
                      <a:pt x="12" y="45"/>
                    </a:cubicBezTo>
                    <a:cubicBezTo>
                      <a:pt x="9" y="46"/>
                      <a:pt x="11" y="45"/>
                      <a:pt x="10" y="44"/>
                    </a:cubicBezTo>
                    <a:cubicBezTo>
                      <a:pt x="8" y="45"/>
                      <a:pt x="12" y="46"/>
                      <a:pt x="12" y="47"/>
                    </a:cubicBezTo>
                    <a:cubicBezTo>
                      <a:pt x="11" y="48"/>
                      <a:pt x="9" y="47"/>
                      <a:pt x="9" y="47"/>
                    </a:cubicBezTo>
                    <a:cubicBezTo>
                      <a:pt x="11" y="50"/>
                      <a:pt x="5" y="52"/>
                      <a:pt x="14" y="54"/>
                    </a:cubicBezTo>
                    <a:cubicBezTo>
                      <a:pt x="16" y="55"/>
                      <a:pt x="17" y="54"/>
                      <a:pt x="18" y="55"/>
                    </a:cubicBezTo>
                    <a:cubicBezTo>
                      <a:pt x="21" y="53"/>
                      <a:pt x="18" y="51"/>
                      <a:pt x="15" y="49"/>
                    </a:cubicBezTo>
                    <a:cubicBezTo>
                      <a:pt x="15" y="49"/>
                      <a:pt x="15" y="49"/>
                      <a:pt x="15" y="49"/>
                    </a:cubicBezTo>
                    <a:cubicBezTo>
                      <a:pt x="6" y="48"/>
                      <a:pt x="17" y="48"/>
                      <a:pt x="13" y="45"/>
                    </a:cubicBezTo>
                    <a:cubicBezTo>
                      <a:pt x="17" y="46"/>
                      <a:pt x="17" y="47"/>
                      <a:pt x="19" y="48"/>
                    </a:cubicBezTo>
                    <a:cubicBezTo>
                      <a:pt x="26" y="45"/>
                      <a:pt x="13" y="43"/>
                      <a:pt x="23" y="41"/>
                    </a:cubicBezTo>
                    <a:cubicBezTo>
                      <a:pt x="23" y="42"/>
                      <a:pt x="23" y="42"/>
                      <a:pt x="23" y="42"/>
                    </a:cubicBezTo>
                    <a:cubicBezTo>
                      <a:pt x="24" y="41"/>
                      <a:pt x="22" y="40"/>
                      <a:pt x="21" y="40"/>
                    </a:cubicBezTo>
                    <a:cubicBezTo>
                      <a:pt x="18" y="41"/>
                      <a:pt x="18" y="41"/>
                      <a:pt x="18" y="41"/>
                    </a:cubicBezTo>
                    <a:cubicBezTo>
                      <a:pt x="18" y="40"/>
                      <a:pt x="13" y="40"/>
                      <a:pt x="12" y="40"/>
                    </a:cubicBezTo>
                    <a:cubicBezTo>
                      <a:pt x="16" y="39"/>
                      <a:pt x="10" y="39"/>
                      <a:pt x="12" y="38"/>
                    </a:cubicBezTo>
                    <a:cubicBezTo>
                      <a:pt x="16" y="37"/>
                      <a:pt x="15" y="39"/>
                      <a:pt x="17" y="39"/>
                    </a:cubicBezTo>
                    <a:cubicBezTo>
                      <a:pt x="15" y="38"/>
                      <a:pt x="15" y="38"/>
                      <a:pt x="15" y="38"/>
                    </a:cubicBezTo>
                    <a:cubicBezTo>
                      <a:pt x="14" y="36"/>
                      <a:pt x="19" y="36"/>
                      <a:pt x="21" y="36"/>
                    </a:cubicBezTo>
                    <a:cubicBezTo>
                      <a:pt x="18" y="35"/>
                      <a:pt x="19" y="36"/>
                      <a:pt x="15" y="35"/>
                    </a:cubicBezTo>
                    <a:cubicBezTo>
                      <a:pt x="19" y="34"/>
                      <a:pt x="18" y="28"/>
                      <a:pt x="14" y="25"/>
                    </a:cubicBezTo>
                    <a:cubicBezTo>
                      <a:pt x="15" y="26"/>
                      <a:pt x="19" y="25"/>
                      <a:pt x="18" y="27"/>
                    </a:cubicBezTo>
                    <a:cubicBezTo>
                      <a:pt x="19" y="26"/>
                      <a:pt x="17" y="24"/>
                      <a:pt x="14" y="24"/>
                    </a:cubicBezTo>
                    <a:cubicBezTo>
                      <a:pt x="11" y="22"/>
                      <a:pt x="13" y="20"/>
                      <a:pt x="16" y="18"/>
                    </a:cubicBezTo>
                    <a:cubicBezTo>
                      <a:pt x="13" y="19"/>
                      <a:pt x="13" y="19"/>
                      <a:pt x="13" y="19"/>
                    </a:cubicBezTo>
                    <a:cubicBezTo>
                      <a:pt x="8" y="17"/>
                      <a:pt x="16" y="15"/>
                      <a:pt x="14" y="12"/>
                    </a:cubicBezTo>
                    <a:cubicBezTo>
                      <a:pt x="14" y="12"/>
                      <a:pt x="14" y="12"/>
                      <a:pt x="14" y="12"/>
                    </a:cubicBezTo>
                    <a:cubicBezTo>
                      <a:pt x="13" y="11"/>
                      <a:pt x="6" y="10"/>
                      <a:pt x="7" y="8"/>
                    </a:cubicBezTo>
                    <a:cubicBezTo>
                      <a:pt x="11" y="9"/>
                      <a:pt x="10" y="10"/>
                      <a:pt x="14"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08" name="Freeform 1205">
                <a:extLst>
                  <a:ext uri="{FF2B5EF4-FFF2-40B4-BE49-F238E27FC236}">
                    <a16:creationId xmlns:a16="http://schemas.microsoft.com/office/drawing/2014/main" id="{531C44F1-0EAF-49CF-A3CA-29906F04C1CC}"/>
                  </a:ext>
                </a:extLst>
              </p:cNvPr>
              <p:cNvSpPr>
                <a:spLocks/>
              </p:cNvSpPr>
              <p:nvPr/>
            </p:nvSpPr>
            <p:spPr bwMode="auto">
              <a:xfrm>
                <a:off x="4109" y="2574"/>
                <a:ext cx="8" cy="2"/>
              </a:xfrm>
              <a:custGeom>
                <a:avLst/>
                <a:gdLst>
                  <a:gd name="T0" fmla="*/ 4 w 9"/>
                  <a:gd name="T1" fmla="*/ 1 h 2"/>
                  <a:gd name="T2" fmla="*/ 4 w 9"/>
                  <a:gd name="T3" fmla="*/ 2 h 2"/>
                  <a:gd name="T4" fmla="*/ 1 w 9"/>
                  <a:gd name="T5" fmla="*/ 0 h 2"/>
                  <a:gd name="T6" fmla="*/ 3 w 9"/>
                  <a:gd name="T7" fmla="*/ 1 h 2"/>
                  <a:gd name="T8" fmla="*/ 4 w 9"/>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
                    <a:moveTo>
                      <a:pt x="4" y="1"/>
                    </a:moveTo>
                    <a:cubicBezTo>
                      <a:pt x="8" y="2"/>
                      <a:pt x="8" y="2"/>
                      <a:pt x="8" y="2"/>
                    </a:cubicBezTo>
                    <a:cubicBezTo>
                      <a:pt x="9" y="1"/>
                      <a:pt x="4" y="0"/>
                      <a:pt x="1" y="0"/>
                    </a:cubicBezTo>
                    <a:cubicBezTo>
                      <a:pt x="2" y="0"/>
                      <a:pt x="0" y="1"/>
                      <a:pt x="3" y="1"/>
                    </a:cubicBezTo>
                    <a:cubicBezTo>
                      <a:pt x="3" y="1"/>
                      <a:pt x="5" y="1"/>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309" name="Freeform 1206">
                <a:extLst>
                  <a:ext uri="{FF2B5EF4-FFF2-40B4-BE49-F238E27FC236}">
                    <a16:creationId xmlns:a16="http://schemas.microsoft.com/office/drawing/2014/main" id="{A9EC18AB-C5AF-47DA-8EEE-2C94D8E678C9}"/>
                  </a:ext>
                </a:extLst>
              </p:cNvPr>
              <p:cNvSpPr>
                <a:spLocks/>
              </p:cNvSpPr>
              <p:nvPr/>
            </p:nvSpPr>
            <p:spPr bwMode="auto">
              <a:xfrm>
                <a:off x="4103" y="2550"/>
                <a:ext cx="17" cy="24"/>
              </a:xfrm>
              <a:custGeom>
                <a:avLst/>
                <a:gdLst>
                  <a:gd name="T0" fmla="*/ 6 w 20"/>
                  <a:gd name="T1" fmla="*/ 6 h 28"/>
                  <a:gd name="T2" fmla="*/ 3 w 20"/>
                  <a:gd name="T3" fmla="*/ 6 h 28"/>
                  <a:gd name="T4" fmla="*/ 3 w 20"/>
                  <a:gd name="T5" fmla="*/ 11 h 28"/>
                  <a:gd name="T6" fmla="*/ 7 w 20"/>
                  <a:gd name="T7" fmla="*/ 13 h 28"/>
                  <a:gd name="T8" fmla="*/ 4 w 20"/>
                  <a:gd name="T9" fmla="*/ 13 h 28"/>
                  <a:gd name="T10" fmla="*/ 7 w 20"/>
                  <a:gd name="T11" fmla="*/ 15 h 28"/>
                  <a:gd name="T12" fmla="*/ 6 w 20"/>
                  <a:gd name="T13" fmla="*/ 13 h 28"/>
                  <a:gd name="T14" fmla="*/ 7 w 20"/>
                  <a:gd name="T15" fmla="*/ 13 h 28"/>
                  <a:gd name="T16" fmla="*/ 7 w 20"/>
                  <a:gd name="T17" fmla="*/ 13 h 28"/>
                  <a:gd name="T18" fmla="*/ 8 w 20"/>
                  <a:gd name="T19" fmla="*/ 13 h 28"/>
                  <a:gd name="T20" fmla="*/ 5 w 20"/>
                  <a:gd name="T21" fmla="*/ 10 h 28"/>
                  <a:gd name="T22" fmla="*/ 8 w 20"/>
                  <a:gd name="T23" fmla="*/ 11 h 28"/>
                  <a:gd name="T24" fmla="*/ 9 w 20"/>
                  <a:gd name="T25" fmla="*/ 8 h 28"/>
                  <a:gd name="T26" fmla="*/ 8 w 20"/>
                  <a:gd name="T27" fmla="*/ 8 h 28"/>
                  <a:gd name="T28" fmla="*/ 6 w 20"/>
                  <a:gd name="T29" fmla="*/ 9 h 28"/>
                  <a:gd name="T30" fmla="*/ 9 w 20"/>
                  <a:gd name="T31" fmla="*/ 8 h 28"/>
                  <a:gd name="T32" fmla="*/ 8 w 20"/>
                  <a:gd name="T33" fmla="*/ 3 h 28"/>
                  <a:gd name="T34" fmla="*/ 3 w 20"/>
                  <a:gd name="T35" fmla="*/ 3 h 28"/>
                  <a:gd name="T36" fmla="*/ 7 w 20"/>
                  <a:gd name="T37" fmla="*/ 3 h 28"/>
                  <a:gd name="T38" fmla="*/ 8 w 20"/>
                  <a:gd name="T39" fmla="*/ 2 h 28"/>
                  <a:gd name="T40" fmla="*/ 3 w 20"/>
                  <a:gd name="T41" fmla="*/ 0 h 28"/>
                  <a:gd name="T42" fmla="*/ 6 w 20"/>
                  <a:gd name="T43" fmla="*/ 6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 h="28">
                    <a:moveTo>
                      <a:pt x="10" y="10"/>
                    </a:moveTo>
                    <a:cubicBezTo>
                      <a:pt x="7" y="10"/>
                      <a:pt x="7" y="10"/>
                      <a:pt x="7" y="10"/>
                    </a:cubicBezTo>
                    <a:cubicBezTo>
                      <a:pt x="7" y="14"/>
                      <a:pt x="9" y="19"/>
                      <a:pt x="6" y="20"/>
                    </a:cubicBezTo>
                    <a:cubicBezTo>
                      <a:pt x="5" y="21"/>
                      <a:pt x="11" y="22"/>
                      <a:pt x="12" y="23"/>
                    </a:cubicBezTo>
                    <a:cubicBezTo>
                      <a:pt x="8" y="24"/>
                      <a:pt x="8" y="24"/>
                      <a:pt x="8" y="24"/>
                    </a:cubicBezTo>
                    <a:cubicBezTo>
                      <a:pt x="11" y="25"/>
                      <a:pt x="6" y="28"/>
                      <a:pt x="13" y="27"/>
                    </a:cubicBezTo>
                    <a:cubicBezTo>
                      <a:pt x="14" y="27"/>
                      <a:pt x="10" y="26"/>
                      <a:pt x="11" y="25"/>
                    </a:cubicBezTo>
                    <a:cubicBezTo>
                      <a:pt x="13" y="25"/>
                      <a:pt x="13" y="25"/>
                      <a:pt x="13" y="25"/>
                    </a:cubicBezTo>
                    <a:cubicBezTo>
                      <a:pt x="12" y="24"/>
                      <a:pt x="12" y="24"/>
                      <a:pt x="12" y="24"/>
                    </a:cubicBezTo>
                    <a:cubicBezTo>
                      <a:pt x="15" y="24"/>
                      <a:pt x="15" y="24"/>
                      <a:pt x="15" y="24"/>
                    </a:cubicBezTo>
                    <a:cubicBezTo>
                      <a:pt x="20" y="22"/>
                      <a:pt x="7" y="23"/>
                      <a:pt x="9" y="19"/>
                    </a:cubicBezTo>
                    <a:cubicBezTo>
                      <a:pt x="15" y="20"/>
                      <a:pt x="15" y="20"/>
                      <a:pt x="15" y="20"/>
                    </a:cubicBezTo>
                    <a:cubicBezTo>
                      <a:pt x="16" y="18"/>
                      <a:pt x="14" y="16"/>
                      <a:pt x="17" y="15"/>
                    </a:cubicBezTo>
                    <a:cubicBezTo>
                      <a:pt x="17" y="15"/>
                      <a:pt x="14" y="15"/>
                      <a:pt x="15" y="15"/>
                    </a:cubicBezTo>
                    <a:cubicBezTo>
                      <a:pt x="15" y="15"/>
                      <a:pt x="13" y="16"/>
                      <a:pt x="11" y="16"/>
                    </a:cubicBezTo>
                    <a:cubicBezTo>
                      <a:pt x="6" y="13"/>
                      <a:pt x="14" y="16"/>
                      <a:pt x="17" y="14"/>
                    </a:cubicBezTo>
                    <a:cubicBezTo>
                      <a:pt x="13" y="11"/>
                      <a:pt x="9" y="6"/>
                      <a:pt x="14" y="5"/>
                    </a:cubicBezTo>
                    <a:cubicBezTo>
                      <a:pt x="11" y="6"/>
                      <a:pt x="7" y="4"/>
                      <a:pt x="7" y="3"/>
                    </a:cubicBezTo>
                    <a:cubicBezTo>
                      <a:pt x="9" y="2"/>
                      <a:pt x="11" y="3"/>
                      <a:pt x="12" y="4"/>
                    </a:cubicBezTo>
                    <a:cubicBezTo>
                      <a:pt x="13" y="3"/>
                      <a:pt x="14" y="2"/>
                      <a:pt x="14" y="2"/>
                    </a:cubicBezTo>
                    <a:cubicBezTo>
                      <a:pt x="10" y="3"/>
                      <a:pt x="6" y="2"/>
                      <a:pt x="4" y="0"/>
                    </a:cubicBezTo>
                    <a:cubicBezTo>
                      <a:pt x="0" y="4"/>
                      <a:pt x="11" y="7"/>
                      <a:pt x="1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grpSp>
          <p:nvGrpSpPr>
            <p:cNvPr id="656" name="Group 1408">
              <a:extLst>
                <a:ext uri="{FF2B5EF4-FFF2-40B4-BE49-F238E27FC236}">
                  <a16:creationId xmlns:a16="http://schemas.microsoft.com/office/drawing/2014/main" id="{55293F1C-5AAB-4EAA-AFC4-480AA04F408B}"/>
                </a:ext>
              </a:extLst>
            </p:cNvPr>
            <p:cNvGrpSpPr>
              <a:grpSpLocks/>
            </p:cNvGrpSpPr>
            <p:nvPr/>
          </p:nvGrpSpPr>
          <p:grpSpPr bwMode="auto">
            <a:xfrm>
              <a:off x="3450" y="2557"/>
              <a:ext cx="689" cy="411"/>
              <a:chOff x="3450" y="2557"/>
              <a:chExt cx="689" cy="411"/>
            </a:xfrm>
          </p:grpSpPr>
          <p:sp>
            <p:nvSpPr>
              <p:cNvPr id="910" name="Freeform 1208">
                <a:extLst>
                  <a:ext uri="{FF2B5EF4-FFF2-40B4-BE49-F238E27FC236}">
                    <a16:creationId xmlns:a16="http://schemas.microsoft.com/office/drawing/2014/main" id="{B684E130-7F7C-4001-BE05-72034AE58292}"/>
                  </a:ext>
                </a:extLst>
              </p:cNvPr>
              <p:cNvSpPr>
                <a:spLocks/>
              </p:cNvSpPr>
              <p:nvPr/>
            </p:nvSpPr>
            <p:spPr bwMode="auto">
              <a:xfrm>
                <a:off x="4108" y="2557"/>
                <a:ext cx="1" cy="2"/>
              </a:xfrm>
              <a:custGeom>
                <a:avLst/>
                <a:gdLst>
                  <a:gd name="T0" fmla="*/ 0 w 1"/>
                  <a:gd name="T1" fmla="*/ 1 h 2"/>
                  <a:gd name="T2" fmla="*/ 1 w 1"/>
                  <a:gd name="T3" fmla="*/ 2 h 2"/>
                  <a:gd name="T4" fmla="*/ 1 w 1"/>
                  <a:gd name="T5" fmla="*/ 0 h 2"/>
                  <a:gd name="T6" fmla="*/ 0 w 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1"/>
                    </a:moveTo>
                    <a:lnTo>
                      <a:pt x="1" y="2"/>
                    </a:ln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11" name="Freeform 1209">
                <a:extLst>
                  <a:ext uri="{FF2B5EF4-FFF2-40B4-BE49-F238E27FC236}">
                    <a16:creationId xmlns:a16="http://schemas.microsoft.com/office/drawing/2014/main" id="{90E5DBD5-7D45-4FD3-9761-7E7776E56195}"/>
                  </a:ext>
                </a:extLst>
              </p:cNvPr>
              <p:cNvSpPr>
                <a:spLocks/>
              </p:cNvSpPr>
              <p:nvPr/>
            </p:nvSpPr>
            <p:spPr bwMode="auto">
              <a:xfrm>
                <a:off x="4112" y="2603"/>
                <a:ext cx="1" cy="4"/>
              </a:xfrm>
              <a:custGeom>
                <a:avLst/>
                <a:gdLst>
                  <a:gd name="T0" fmla="*/ 1 w 1"/>
                  <a:gd name="T1" fmla="*/ 1 h 4"/>
                  <a:gd name="T2" fmla="*/ 0 w 1"/>
                  <a:gd name="T3" fmla="*/ 0 h 4"/>
                  <a:gd name="T4" fmla="*/ 0 w 1"/>
                  <a:gd name="T5" fmla="*/ 4 h 4"/>
                  <a:gd name="T6" fmla="*/ 1 w 1"/>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1"/>
                    </a:moveTo>
                    <a:lnTo>
                      <a:pt x="0" y="0"/>
                    </a:lnTo>
                    <a:lnTo>
                      <a:pt x="0" y="4"/>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12" name="Freeform 1210">
                <a:extLst>
                  <a:ext uri="{FF2B5EF4-FFF2-40B4-BE49-F238E27FC236}">
                    <a16:creationId xmlns:a16="http://schemas.microsoft.com/office/drawing/2014/main" id="{015AAFF9-B157-4B2A-972F-D83F6BA7C013}"/>
                  </a:ext>
                </a:extLst>
              </p:cNvPr>
              <p:cNvSpPr>
                <a:spLocks/>
              </p:cNvSpPr>
              <p:nvPr/>
            </p:nvSpPr>
            <p:spPr bwMode="auto">
              <a:xfrm>
                <a:off x="4100" y="2595"/>
                <a:ext cx="11" cy="14"/>
              </a:xfrm>
              <a:custGeom>
                <a:avLst/>
                <a:gdLst>
                  <a:gd name="T0" fmla="*/ 3 w 12"/>
                  <a:gd name="T1" fmla="*/ 0 h 16"/>
                  <a:gd name="T2" fmla="*/ 0 w 12"/>
                  <a:gd name="T3" fmla="*/ 2 h 16"/>
                  <a:gd name="T4" fmla="*/ 6 w 12"/>
                  <a:gd name="T5" fmla="*/ 10 h 16"/>
                  <a:gd name="T6" fmla="*/ 7 w 12"/>
                  <a:gd name="T7" fmla="*/ 4 h 16"/>
                  <a:gd name="T8" fmla="*/ 6 w 12"/>
                  <a:gd name="T9" fmla="*/ 6 h 16"/>
                  <a:gd name="T10" fmla="*/ 6 w 12"/>
                  <a:gd name="T11" fmla="*/ 3 h 16"/>
                  <a:gd name="T12" fmla="*/ 4 w 12"/>
                  <a:gd name="T13" fmla="*/ 4 h 16"/>
                  <a:gd name="T14" fmla="*/ 3 w 12"/>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6">
                    <a:moveTo>
                      <a:pt x="3" y="0"/>
                    </a:moveTo>
                    <a:cubicBezTo>
                      <a:pt x="0" y="2"/>
                      <a:pt x="0" y="2"/>
                      <a:pt x="0" y="2"/>
                    </a:cubicBezTo>
                    <a:cubicBezTo>
                      <a:pt x="4" y="12"/>
                      <a:pt x="0" y="9"/>
                      <a:pt x="7" y="16"/>
                    </a:cubicBezTo>
                    <a:cubicBezTo>
                      <a:pt x="9" y="14"/>
                      <a:pt x="12" y="10"/>
                      <a:pt x="11" y="6"/>
                    </a:cubicBezTo>
                    <a:cubicBezTo>
                      <a:pt x="10" y="6"/>
                      <a:pt x="9" y="11"/>
                      <a:pt x="6" y="10"/>
                    </a:cubicBezTo>
                    <a:cubicBezTo>
                      <a:pt x="7" y="7"/>
                      <a:pt x="9" y="7"/>
                      <a:pt x="9" y="3"/>
                    </a:cubicBezTo>
                    <a:cubicBezTo>
                      <a:pt x="5" y="0"/>
                      <a:pt x="8" y="5"/>
                      <a:pt x="4" y="5"/>
                    </a:cubicBez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13" name="Freeform 1211">
                <a:extLst>
                  <a:ext uri="{FF2B5EF4-FFF2-40B4-BE49-F238E27FC236}">
                    <a16:creationId xmlns:a16="http://schemas.microsoft.com/office/drawing/2014/main" id="{8A18E142-1A71-4511-A64C-1089EBFF7743}"/>
                  </a:ext>
                </a:extLst>
              </p:cNvPr>
              <p:cNvSpPr>
                <a:spLocks/>
              </p:cNvSpPr>
              <p:nvPr/>
            </p:nvSpPr>
            <p:spPr bwMode="auto">
              <a:xfrm>
                <a:off x="4100" y="2600"/>
                <a:ext cx="1" cy="4"/>
              </a:xfrm>
              <a:custGeom>
                <a:avLst/>
                <a:gdLst>
                  <a:gd name="T0" fmla="*/ 1 w 2"/>
                  <a:gd name="T1" fmla="*/ 2 h 5"/>
                  <a:gd name="T2" fmla="*/ 1 w 2"/>
                  <a:gd name="T3" fmla="*/ 0 h 5"/>
                  <a:gd name="T4" fmla="*/ 1 w 2"/>
                  <a:gd name="T5" fmla="*/ 2 h 5"/>
                  <a:gd name="T6" fmla="*/ 0 60000 65536"/>
                  <a:gd name="T7" fmla="*/ 0 60000 65536"/>
                  <a:gd name="T8" fmla="*/ 0 60000 65536"/>
                </a:gdLst>
                <a:ahLst/>
                <a:cxnLst>
                  <a:cxn ang="T6">
                    <a:pos x="T0" y="T1"/>
                  </a:cxn>
                  <a:cxn ang="T7">
                    <a:pos x="T2" y="T3"/>
                  </a:cxn>
                  <a:cxn ang="T8">
                    <a:pos x="T4" y="T5"/>
                  </a:cxn>
                </a:cxnLst>
                <a:rect l="0" t="0" r="r" b="b"/>
                <a:pathLst>
                  <a:path w="2" h="5">
                    <a:moveTo>
                      <a:pt x="2" y="5"/>
                    </a:moveTo>
                    <a:cubicBezTo>
                      <a:pt x="2" y="0"/>
                      <a:pt x="2" y="0"/>
                      <a:pt x="2" y="0"/>
                    </a:cubicBezTo>
                    <a:cubicBezTo>
                      <a:pt x="2" y="1"/>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14" name="Freeform 1212">
                <a:extLst>
                  <a:ext uri="{FF2B5EF4-FFF2-40B4-BE49-F238E27FC236}">
                    <a16:creationId xmlns:a16="http://schemas.microsoft.com/office/drawing/2014/main" id="{9A3A1AD3-B5EA-4AC4-A85F-2D8A64D4623F}"/>
                  </a:ext>
                </a:extLst>
              </p:cNvPr>
              <p:cNvSpPr>
                <a:spLocks/>
              </p:cNvSpPr>
              <p:nvPr/>
            </p:nvSpPr>
            <p:spPr bwMode="auto">
              <a:xfrm>
                <a:off x="4097" y="2602"/>
                <a:ext cx="3" cy="5"/>
              </a:xfrm>
              <a:custGeom>
                <a:avLst/>
                <a:gdLst>
                  <a:gd name="T0" fmla="*/ 3 w 3"/>
                  <a:gd name="T1" fmla="*/ 3 h 6"/>
                  <a:gd name="T2" fmla="*/ 2 w 3"/>
                  <a:gd name="T3" fmla="*/ 0 h 6"/>
                  <a:gd name="T4" fmla="*/ 0 w 3"/>
                  <a:gd name="T5" fmla="*/ 3 h 6"/>
                  <a:gd name="T6" fmla="*/ 3 w 3"/>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4"/>
                    </a:moveTo>
                    <a:cubicBezTo>
                      <a:pt x="0" y="4"/>
                      <a:pt x="2" y="0"/>
                      <a:pt x="2" y="0"/>
                    </a:cubicBezTo>
                    <a:cubicBezTo>
                      <a:pt x="0" y="6"/>
                      <a:pt x="0" y="6"/>
                      <a:pt x="0" y="6"/>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15" name="Freeform 1213">
                <a:extLst>
                  <a:ext uri="{FF2B5EF4-FFF2-40B4-BE49-F238E27FC236}">
                    <a16:creationId xmlns:a16="http://schemas.microsoft.com/office/drawing/2014/main" id="{07F1BEFF-84E8-445D-9982-2E3F4E94CD7D}"/>
                  </a:ext>
                </a:extLst>
              </p:cNvPr>
              <p:cNvSpPr>
                <a:spLocks/>
              </p:cNvSpPr>
              <p:nvPr/>
            </p:nvSpPr>
            <p:spPr bwMode="auto">
              <a:xfrm>
                <a:off x="4090" y="2605"/>
                <a:ext cx="1" cy="2"/>
              </a:xfrm>
              <a:custGeom>
                <a:avLst/>
                <a:gdLst>
                  <a:gd name="T0" fmla="*/ 1 w 1"/>
                  <a:gd name="T1" fmla="*/ 0 h 2"/>
                  <a:gd name="T2" fmla="*/ 0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1"/>
                      <a:pt x="0" y="1"/>
                      <a:pt x="0" y="1"/>
                    </a:cubicBezTo>
                    <a:cubicBezTo>
                      <a:pt x="1"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16" name="Freeform 1214">
                <a:extLst>
                  <a:ext uri="{FF2B5EF4-FFF2-40B4-BE49-F238E27FC236}">
                    <a16:creationId xmlns:a16="http://schemas.microsoft.com/office/drawing/2014/main" id="{CAADB784-9B5E-40B7-BBB5-886727E4B480}"/>
                  </a:ext>
                </a:extLst>
              </p:cNvPr>
              <p:cNvSpPr>
                <a:spLocks/>
              </p:cNvSpPr>
              <p:nvPr/>
            </p:nvSpPr>
            <p:spPr bwMode="auto">
              <a:xfrm>
                <a:off x="4088" y="2597"/>
                <a:ext cx="7" cy="11"/>
              </a:xfrm>
              <a:custGeom>
                <a:avLst/>
                <a:gdLst>
                  <a:gd name="T0" fmla="*/ 0 w 9"/>
                  <a:gd name="T1" fmla="*/ 6 h 12"/>
                  <a:gd name="T2" fmla="*/ 2 w 9"/>
                  <a:gd name="T3" fmla="*/ 6 h 12"/>
                  <a:gd name="T4" fmla="*/ 2 w 9"/>
                  <a:gd name="T5" fmla="*/ 6 h 12"/>
                  <a:gd name="T6" fmla="*/ 2 w 9"/>
                  <a:gd name="T7" fmla="*/ 4 h 12"/>
                  <a:gd name="T8" fmla="*/ 3 w 9"/>
                  <a:gd name="T9" fmla="*/ 4 h 12"/>
                  <a:gd name="T10" fmla="*/ 2 w 9"/>
                  <a:gd name="T11" fmla="*/ 0 h 12"/>
                  <a:gd name="T12" fmla="*/ 0 w 9"/>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2">
                    <a:moveTo>
                      <a:pt x="0" y="10"/>
                    </a:moveTo>
                    <a:cubicBezTo>
                      <a:pt x="1" y="12"/>
                      <a:pt x="2" y="11"/>
                      <a:pt x="3" y="10"/>
                    </a:cubicBezTo>
                    <a:cubicBezTo>
                      <a:pt x="3" y="9"/>
                      <a:pt x="3" y="9"/>
                      <a:pt x="3" y="9"/>
                    </a:cubicBezTo>
                    <a:cubicBezTo>
                      <a:pt x="2" y="7"/>
                      <a:pt x="3" y="3"/>
                      <a:pt x="5" y="4"/>
                    </a:cubicBezTo>
                    <a:cubicBezTo>
                      <a:pt x="7" y="3"/>
                      <a:pt x="7" y="7"/>
                      <a:pt x="9" y="4"/>
                    </a:cubicBezTo>
                    <a:cubicBezTo>
                      <a:pt x="6" y="0"/>
                      <a:pt x="6" y="0"/>
                      <a:pt x="6" y="0"/>
                    </a:cubicBezTo>
                    <a:cubicBezTo>
                      <a:pt x="3" y="1"/>
                      <a:pt x="1" y="8"/>
                      <a:pt x="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17" name="Freeform 1215">
                <a:extLst>
                  <a:ext uri="{FF2B5EF4-FFF2-40B4-BE49-F238E27FC236}">
                    <a16:creationId xmlns:a16="http://schemas.microsoft.com/office/drawing/2014/main" id="{BCCB33D9-FCCC-43F9-8D50-5B35ED6BA651}"/>
                  </a:ext>
                </a:extLst>
              </p:cNvPr>
              <p:cNvSpPr>
                <a:spLocks/>
              </p:cNvSpPr>
              <p:nvPr/>
            </p:nvSpPr>
            <p:spPr bwMode="auto">
              <a:xfrm>
                <a:off x="4091" y="2604"/>
                <a:ext cx="1"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1"/>
                      <a:pt x="1" y="1"/>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18" name="Freeform 1216">
                <a:extLst>
                  <a:ext uri="{FF2B5EF4-FFF2-40B4-BE49-F238E27FC236}">
                    <a16:creationId xmlns:a16="http://schemas.microsoft.com/office/drawing/2014/main" id="{F971ED81-AB05-4BD3-B31B-7EC2C62DC7A8}"/>
                  </a:ext>
                </a:extLst>
              </p:cNvPr>
              <p:cNvSpPr>
                <a:spLocks/>
              </p:cNvSpPr>
              <p:nvPr/>
            </p:nvSpPr>
            <p:spPr bwMode="auto">
              <a:xfrm>
                <a:off x="4095" y="2603"/>
                <a:ext cx="1" cy="2"/>
              </a:xfrm>
              <a:custGeom>
                <a:avLst/>
                <a:gdLst>
                  <a:gd name="T0" fmla="*/ 0 w 1"/>
                  <a:gd name="T1" fmla="*/ 2 h 2"/>
                  <a:gd name="T2" fmla="*/ 1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1"/>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19" name="Freeform 1217">
                <a:extLst>
                  <a:ext uri="{FF2B5EF4-FFF2-40B4-BE49-F238E27FC236}">
                    <a16:creationId xmlns:a16="http://schemas.microsoft.com/office/drawing/2014/main" id="{C8923B97-8FA2-4287-9DE9-C555A8BE0716}"/>
                  </a:ext>
                </a:extLst>
              </p:cNvPr>
              <p:cNvSpPr>
                <a:spLocks/>
              </p:cNvSpPr>
              <p:nvPr/>
            </p:nvSpPr>
            <p:spPr bwMode="auto">
              <a:xfrm>
                <a:off x="4078" y="2596"/>
                <a:ext cx="8" cy="11"/>
              </a:xfrm>
              <a:custGeom>
                <a:avLst/>
                <a:gdLst>
                  <a:gd name="T0" fmla="*/ 3 w 9"/>
                  <a:gd name="T1" fmla="*/ 6 h 13"/>
                  <a:gd name="T2" fmla="*/ 5 w 9"/>
                  <a:gd name="T3" fmla="*/ 4 h 13"/>
                  <a:gd name="T4" fmla="*/ 4 w 9"/>
                  <a:gd name="T5" fmla="*/ 0 h 13"/>
                  <a:gd name="T6" fmla="*/ 1 w 9"/>
                  <a:gd name="T7" fmla="*/ 2 h 13"/>
                  <a:gd name="T8" fmla="*/ 3 w 9"/>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3" y="12"/>
                    </a:moveTo>
                    <a:cubicBezTo>
                      <a:pt x="3" y="6"/>
                      <a:pt x="8" y="13"/>
                      <a:pt x="9" y="8"/>
                    </a:cubicBezTo>
                    <a:cubicBezTo>
                      <a:pt x="6" y="8"/>
                      <a:pt x="4" y="3"/>
                      <a:pt x="4"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20" name="Freeform 1218">
                <a:extLst>
                  <a:ext uri="{FF2B5EF4-FFF2-40B4-BE49-F238E27FC236}">
                    <a16:creationId xmlns:a16="http://schemas.microsoft.com/office/drawing/2014/main" id="{CFF0479D-B719-40A8-8B12-1D2A25CC8DD4}"/>
                  </a:ext>
                </a:extLst>
              </p:cNvPr>
              <p:cNvSpPr>
                <a:spLocks/>
              </p:cNvSpPr>
              <p:nvPr/>
            </p:nvSpPr>
            <p:spPr bwMode="auto">
              <a:xfrm>
                <a:off x="4075" y="2592"/>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21" name="Freeform 1219">
                <a:extLst>
                  <a:ext uri="{FF2B5EF4-FFF2-40B4-BE49-F238E27FC236}">
                    <a16:creationId xmlns:a16="http://schemas.microsoft.com/office/drawing/2014/main" id="{A869A349-899C-4C9F-81E6-9FDCCCCBD36A}"/>
                  </a:ext>
                </a:extLst>
              </p:cNvPr>
              <p:cNvSpPr>
                <a:spLocks/>
              </p:cNvSpPr>
              <p:nvPr/>
            </p:nvSpPr>
            <p:spPr bwMode="auto">
              <a:xfrm>
                <a:off x="4060" y="2589"/>
                <a:ext cx="16" cy="14"/>
              </a:xfrm>
              <a:custGeom>
                <a:avLst/>
                <a:gdLst>
                  <a:gd name="T0" fmla="*/ 0 w 19"/>
                  <a:gd name="T1" fmla="*/ 7 h 17"/>
                  <a:gd name="T2" fmla="*/ 4 w 19"/>
                  <a:gd name="T3" fmla="*/ 4 h 17"/>
                  <a:gd name="T4" fmla="*/ 3 w 19"/>
                  <a:gd name="T5" fmla="*/ 6 h 17"/>
                  <a:gd name="T6" fmla="*/ 7 w 19"/>
                  <a:gd name="T7" fmla="*/ 5 h 17"/>
                  <a:gd name="T8" fmla="*/ 5 w 19"/>
                  <a:gd name="T9" fmla="*/ 7 h 17"/>
                  <a:gd name="T10" fmla="*/ 8 w 19"/>
                  <a:gd name="T11" fmla="*/ 5 h 17"/>
                  <a:gd name="T12" fmla="*/ 9 w 19"/>
                  <a:gd name="T13" fmla="*/ 7 h 17"/>
                  <a:gd name="T14" fmla="*/ 9 w 19"/>
                  <a:gd name="T15" fmla="*/ 4 h 17"/>
                  <a:gd name="T16" fmla="*/ 8 w 19"/>
                  <a:gd name="T17" fmla="*/ 4 h 17"/>
                  <a:gd name="T18" fmla="*/ 8 w 19"/>
                  <a:gd name="T19" fmla="*/ 2 h 17"/>
                  <a:gd name="T20" fmla="*/ 3 w 19"/>
                  <a:gd name="T21" fmla="*/ 0 h 17"/>
                  <a:gd name="T22" fmla="*/ 0 w 19"/>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7">
                    <a:moveTo>
                      <a:pt x="0" y="15"/>
                    </a:moveTo>
                    <a:cubicBezTo>
                      <a:pt x="8" y="8"/>
                      <a:pt x="8" y="8"/>
                      <a:pt x="8" y="8"/>
                    </a:cubicBezTo>
                    <a:cubicBezTo>
                      <a:pt x="8" y="10"/>
                      <a:pt x="8" y="12"/>
                      <a:pt x="6" y="13"/>
                    </a:cubicBezTo>
                    <a:cubicBezTo>
                      <a:pt x="10" y="14"/>
                      <a:pt x="10" y="10"/>
                      <a:pt x="13" y="11"/>
                    </a:cubicBezTo>
                    <a:cubicBezTo>
                      <a:pt x="14" y="17"/>
                      <a:pt x="8" y="11"/>
                      <a:pt x="9" y="16"/>
                    </a:cubicBezTo>
                    <a:cubicBezTo>
                      <a:pt x="11" y="16"/>
                      <a:pt x="15" y="16"/>
                      <a:pt x="16" y="11"/>
                    </a:cubicBezTo>
                    <a:cubicBezTo>
                      <a:pt x="19" y="15"/>
                      <a:pt x="19" y="15"/>
                      <a:pt x="19" y="15"/>
                    </a:cubicBezTo>
                    <a:cubicBezTo>
                      <a:pt x="18" y="8"/>
                      <a:pt x="18" y="8"/>
                      <a:pt x="18" y="8"/>
                    </a:cubicBezTo>
                    <a:cubicBezTo>
                      <a:pt x="17" y="6"/>
                      <a:pt x="16" y="14"/>
                      <a:pt x="15" y="9"/>
                    </a:cubicBezTo>
                    <a:cubicBezTo>
                      <a:pt x="15" y="6"/>
                      <a:pt x="16" y="6"/>
                      <a:pt x="17" y="5"/>
                    </a:cubicBezTo>
                    <a:cubicBezTo>
                      <a:pt x="15" y="6"/>
                      <a:pt x="11" y="0"/>
                      <a:pt x="7" y="0"/>
                    </a:cubicBezTo>
                    <a:cubicBezTo>
                      <a:pt x="2"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22" name="Freeform 1220">
                <a:extLst>
                  <a:ext uri="{FF2B5EF4-FFF2-40B4-BE49-F238E27FC236}">
                    <a16:creationId xmlns:a16="http://schemas.microsoft.com/office/drawing/2014/main" id="{4BBC8043-979E-407D-89F1-11C53CF86537}"/>
                  </a:ext>
                </a:extLst>
              </p:cNvPr>
              <p:cNvSpPr>
                <a:spLocks/>
              </p:cNvSpPr>
              <p:nvPr/>
            </p:nvSpPr>
            <p:spPr bwMode="auto">
              <a:xfrm>
                <a:off x="4060" y="2593"/>
                <a:ext cx="0" cy="3"/>
              </a:xfrm>
              <a:custGeom>
                <a:avLst/>
                <a:gdLst>
                  <a:gd name="T0" fmla="*/ 2 h 3"/>
                  <a:gd name="T1" fmla="*/ 0 h 3"/>
                  <a:gd name="T2" fmla="*/ 3 h 3"/>
                  <a:gd name="T3" fmla="*/ 2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2"/>
                    </a:moveTo>
                    <a:lnTo>
                      <a:pt x="0" y="0"/>
                    </a:lnTo>
                    <a:lnTo>
                      <a:pt x="0" y="3"/>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23" name="Freeform 1221">
                <a:extLst>
                  <a:ext uri="{FF2B5EF4-FFF2-40B4-BE49-F238E27FC236}">
                    <a16:creationId xmlns:a16="http://schemas.microsoft.com/office/drawing/2014/main" id="{7E5C89BD-132A-455D-94FA-74810C8794D1}"/>
                  </a:ext>
                </a:extLst>
              </p:cNvPr>
              <p:cNvSpPr>
                <a:spLocks/>
              </p:cNvSpPr>
              <p:nvPr/>
            </p:nvSpPr>
            <p:spPr bwMode="auto">
              <a:xfrm>
                <a:off x="4044" y="2588"/>
                <a:ext cx="13" cy="15"/>
              </a:xfrm>
              <a:custGeom>
                <a:avLst/>
                <a:gdLst>
                  <a:gd name="T0" fmla="*/ 5 w 16"/>
                  <a:gd name="T1" fmla="*/ 8 h 18"/>
                  <a:gd name="T2" fmla="*/ 7 w 16"/>
                  <a:gd name="T3" fmla="*/ 7 h 18"/>
                  <a:gd name="T4" fmla="*/ 7 w 16"/>
                  <a:gd name="T5" fmla="*/ 8 h 18"/>
                  <a:gd name="T6" fmla="*/ 7 w 16"/>
                  <a:gd name="T7" fmla="*/ 6 h 18"/>
                  <a:gd name="T8" fmla="*/ 4 w 16"/>
                  <a:gd name="T9" fmla="*/ 7 h 18"/>
                  <a:gd name="T10" fmla="*/ 3 w 16"/>
                  <a:gd name="T11" fmla="*/ 3 h 18"/>
                  <a:gd name="T12" fmla="*/ 5 w 16"/>
                  <a:gd name="T13" fmla="*/ 3 h 18"/>
                  <a:gd name="T14" fmla="*/ 1 w 16"/>
                  <a:gd name="T15" fmla="*/ 4 h 18"/>
                  <a:gd name="T16" fmla="*/ 2 w 16"/>
                  <a:gd name="T17" fmla="*/ 5 h 18"/>
                  <a:gd name="T18" fmla="*/ 0 w 16"/>
                  <a:gd name="T19" fmla="*/ 6 h 18"/>
                  <a:gd name="T20" fmla="*/ 5 w 16"/>
                  <a:gd name="T21" fmla="*/ 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8">
                    <a:moveTo>
                      <a:pt x="10" y="17"/>
                    </a:moveTo>
                    <a:cubicBezTo>
                      <a:pt x="15" y="13"/>
                      <a:pt x="15" y="13"/>
                      <a:pt x="15" y="13"/>
                    </a:cubicBezTo>
                    <a:cubicBezTo>
                      <a:pt x="15" y="13"/>
                      <a:pt x="15" y="15"/>
                      <a:pt x="15" y="16"/>
                    </a:cubicBezTo>
                    <a:cubicBezTo>
                      <a:pt x="15" y="15"/>
                      <a:pt x="16" y="12"/>
                      <a:pt x="16" y="11"/>
                    </a:cubicBezTo>
                    <a:cubicBezTo>
                      <a:pt x="14" y="5"/>
                      <a:pt x="11" y="13"/>
                      <a:pt x="9" y="14"/>
                    </a:cubicBezTo>
                    <a:cubicBezTo>
                      <a:pt x="3" y="11"/>
                      <a:pt x="9" y="11"/>
                      <a:pt x="7" y="5"/>
                    </a:cubicBezTo>
                    <a:cubicBezTo>
                      <a:pt x="9" y="5"/>
                      <a:pt x="9" y="7"/>
                      <a:pt x="11" y="7"/>
                    </a:cubicBezTo>
                    <a:cubicBezTo>
                      <a:pt x="7" y="0"/>
                      <a:pt x="3" y="7"/>
                      <a:pt x="1" y="8"/>
                    </a:cubicBezTo>
                    <a:cubicBezTo>
                      <a:pt x="1" y="9"/>
                      <a:pt x="1" y="11"/>
                      <a:pt x="3" y="10"/>
                    </a:cubicBezTo>
                    <a:cubicBezTo>
                      <a:pt x="0" y="12"/>
                      <a:pt x="0" y="12"/>
                      <a:pt x="0" y="12"/>
                    </a:cubicBezTo>
                    <a:cubicBezTo>
                      <a:pt x="3" y="17"/>
                      <a:pt x="5" y="18"/>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24" name="Freeform 1222">
                <a:extLst>
                  <a:ext uri="{FF2B5EF4-FFF2-40B4-BE49-F238E27FC236}">
                    <a16:creationId xmlns:a16="http://schemas.microsoft.com/office/drawing/2014/main" id="{8D9D5520-F15D-4339-A213-EC96D6C6B2FA}"/>
                  </a:ext>
                </a:extLst>
              </p:cNvPr>
              <p:cNvSpPr>
                <a:spLocks/>
              </p:cNvSpPr>
              <p:nvPr/>
            </p:nvSpPr>
            <p:spPr bwMode="auto">
              <a:xfrm>
                <a:off x="4057" y="2602"/>
                <a:ext cx="2" cy="2"/>
              </a:xfrm>
              <a:custGeom>
                <a:avLst/>
                <a:gdLst>
                  <a:gd name="T0" fmla="*/ 2 w 2"/>
                  <a:gd name="T1" fmla="*/ 1 h 3"/>
                  <a:gd name="T2" fmla="*/ 0 w 2"/>
                  <a:gd name="T3" fmla="*/ 0 h 3"/>
                  <a:gd name="T4" fmla="*/ 2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2" y="1"/>
                    </a:moveTo>
                    <a:cubicBezTo>
                      <a:pt x="0" y="1"/>
                      <a:pt x="0" y="1"/>
                      <a:pt x="0" y="0"/>
                    </a:cubicBezTo>
                    <a:cubicBezTo>
                      <a:pt x="0" y="2"/>
                      <a:pt x="0"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25" name="Freeform 1223">
                <a:extLst>
                  <a:ext uri="{FF2B5EF4-FFF2-40B4-BE49-F238E27FC236}">
                    <a16:creationId xmlns:a16="http://schemas.microsoft.com/office/drawing/2014/main" id="{1D9B265C-7EBB-4B89-B2F0-55E9B90DE4DB}"/>
                  </a:ext>
                </a:extLst>
              </p:cNvPr>
              <p:cNvSpPr>
                <a:spLocks/>
              </p:cNvSpPr>
              <p:nvPr/>
            </p:nvSpPr>
            <p:spPr bwMode="auto">
              <a:xfrm>
                <a:off x="4043" y="2595"/>
                <a:ext cx="1" cy="1"/>
              </a:xfrm>
              <a:custGeom>
                <a:avLst/>
                <a:gdLst>
                  <a:gd name="T0" fmla="*/ 0 w 2"/>
                  <a:gd name="T1" fmla="*/ 1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0" y="1"/>
                    </a:moveTo>
                    <a:cubicBezTo>
                      <a:pt x="1" y="1"/>
                      <a:pt x="1" y="1"/>
                      <a:pt x="2"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26" name="Freeform 1224">
                <a:extLst>
                  <a:ext uri="{FF2B5EF4-FFF2-40B4-BE49-F238E27FC236}">
                    <a16:creationId xmlns:a16="http://schemas.microsoft.com/office/drawing/2014/main" id="{1F5CBC6C-EB59-439A-82F1-849BE23FBAF7}"/>
                  </a:ext>
                </a:extLst>
              </p:cNvPr>
              <p:cNvSpPr>
                <a:spLocks/>
              </p:cNvSpPr>
              <p:nvPr/>
            </p:nvSpPr>
            <p:spPr bwMode="auto">
              <a:xfrm>
                <a:off x="4043" y="2601"/>
                <a:ext cx="2" cy="2"/>
              </a:xfrm>
              <a:custGeom>
                <a:avLst/>
                <a:gdLst>
                  <a:gd name="T0" fmla="*/ 1 w 3"/>
                  <a:gd name="T1" fmla="*/ 1 h 3"/>
                  <a:gd name="T2" fmla="*/ 0 w 3"/>
                  <a:gd name="T3" fmla="*/ 0 h 3"/>
                  <a:gd name="T4" fmla="*/ 1 w 3"/>
                  <a:gd name="T5" fmla="*/ 1 h 3"/>
                  <a:gd name="T6" fmla="*/ 1 w 3"/>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1"/>
                    </a:moveTo>
                    <a:cubicBezTo>
                      <a:pt x="0" y="0"/>
                      <a:pt x="0" y="0"/>
                      <a:pt x="0" y="0"/>
                    </a:cubicBezTo>
                    <a:cubicBezTo>
                      <a:pt x="1" y="3"/>
                      <a:pt x="1" y="3"/>
                      <a:pt x="1" y="3"/>
                    </a:cubicBezTo>
                    <a:cubicBezTo>
                      <a:pt x="1"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27" name="Freeform 1225">
                <a:extLst>
                  <a:ext uri="{FF2B5EF4-FFF2-40B4-BE49-F238E27FC236}">
                    <a16:creationId xmlns:a16="http://schemas.microsoft.com/office/drawing/2014/main" id="{E3C24A60-7306-46C1-BACF-6DB2D107F65C}"/>
                  </a:ext>
                </a:extLst>
              </p:cNvPr>
              <p:cNvSpPr>
                <a:spLocks/>
              </p:cNvSpPr>
              <p:nvPr/>
            </p:nvSpPr>
            <p:spPr bwMode="auto">
              <a:xfrm>
                <a:off x="3950" y="2591"/>
                <a:ext cx="91" cy="20"/>
              </a:xfrm>
              <a:custGeom>
                <a:avLst/>
                <a:gdLst>
                  <a:gd name="T0" fmla="*/ 0 w 106"/>
                  <a:gd name="T1" fmla="*/ 5 h 23"/>
                  <a:gd name="T2" fmla="*/ 3 w 106"/>
                  <a:gd name="T3" fmla="*/ 7 h 23"/>
                  <a:gd name="T4" fmla="*/ 0 w 106"/>
                  <a:gd name="T5" fmla="*/ 9 h 23"/>
                  <a:gd name="T6" fmla="*/ 1 w 106"/>
                  <a:gd name="T7" fmla="*/ 13 h 23"/>
                  <a:gd name="T8" fmla="*/ 5 w 106"/>
                  <a:gd name="T9" fmla="*/ 11 h 23"/>
                  <a:gd name="T10" fmla="*/ 6 w 106"/>
                  <a:gd name="T11" fmla="*/ 13 h 23"/>
                  <a:gd name="T12" fmla="*/ 13 w 106"/>
                  <a:gd name="T13" fmla="*/ 11 h 23"/>
                  <a:gd name="T14" fmla="*/ 20 w 106"/>
                  <a:gd name="T15" fmla="*/ 10 h 23"/>
                  <a:gd name="T16" fmla="*/ 45 w 106"/>
                  <a:gd name="T17" fmla="*/ 9 h 23"/>
                  <a:gd name="T18" fmla="*/ 45 w 106"/>
                  <a:gd name="T19" fmla="*/ 6 h 23"/>
                  <a:gd name="T20" fmla="*/ 47 w 106"/>
                  <a:gd name="T21" fmla="*/ 8 h 23"/>
                  <a:gd name="T22" fmla="*/ 45 w 106"/>
                  <a:gd name="T23" fmla="*/ 8 h 23"/>
                  <a:gd name="T24" fmla="*/ 52 w 106"/>
                  <a:gd name="T25" fmla="*/ 9 h 23"/>
                  <a:gd name="T26" fmla="*/ 52 w 106"/>
                  <a:gd name="T27" fmla="*/ 3 h 23"/>
                  <a:gd name="T28" fmla="*/ 56 w 106"/>
                  <a:gd name="T29" fmla="*/ 9 h 23"/>
                  <a:gd name="T30" fmla="*/ 58 w 106"/>
                  <a:gd name="T31" fmla="*/ 6 h 23"/>
                  <a:gd name="T32" fmla="*/ 55 w 106"/>
                  <a:gd name="T33" fmla="*/ 3 h 23"/>
                  <a:gd name="T34" fmla="*/ 57 w 106"/>
                  <a:gd name="T35" fmla="*/ 2 h 23"/>
                  <a:gd name="T36" fmla="*/ 41 w 106"/>
                  <a:gd name="T37" fmla="*/ 7 h 23"/>
                  <a:gd name="T38" fmla="*/ 42 w 106"/>
                  <a:gd name="T39" fmla="*/ 4 h 23"/>
                  <a:gd name="T40" fmla="*/ 33 w 106"/>
                  <a:gd name="T41" fmla="*/ 3 h 23"/>
                  <a:gd name="T42" fmla="*/ 28 w 106"/>
                  <a:gd name="T43" fmla="*/ 7 h 23"/>
                  <a:gd name="T44" fmla="*/ 27 w 106"/>
                  <a:gd name="T45" fmla="*/ 6 h 23"/>
                  <a:gd name="T46" fmla="*/ 26 w 106"/>
                  <a:gd name="T47" fmla="*/ 8 h 23"/>
                  <a:gd name="T48" fmla="*/ 23 w 106"/>
                  <a:gd name="T49" fmla="*/ 5 h 23"/>
                  <a:gd name="T50" fmla="*/ 23 w 106"/>
                  <a:gd name="T51" fmla="*/ 10 h 23"/>
                  <a:gd name="T52" fmla="*/ 17 w 106"/>
                  <a:gd name="T53" fmla="*/ 3 h 23"/>
                  <a:gd name="T54" fmla="*/ 18 w 106"/>
                  <a:gd name="T55" fmla="*/ 7 h 23"/>
                  <a:gd name="T56" fmla="*/ 17 w 106"/>
                  <a:gd name="T57" fmla="*/ 8 h 23"/>
                  <a:gd name="T58" fmla="*/ 15 w 106"/>
                  <a:gd name="T59" fmla="*/ 3 h 23"/>
                  <a:gd name="T60" fmla="*/ 11 w 106"/>
                  <a:gd name="T61" fmla="*/ 8 h 23"/>
                  <a:gd name="T62" fmla="*/ 12 w 106"/>
                  <a:gd name="T63" fmla="*/ 9 h 23"/>
                  <a:gd name="T64" fmla="*/ 6 w 106"/>
                  <a:gd name="T65" fmla="*/ 9 h 23"/>
                  <a:gd name="T66" fmla="*/ 8 w 106"/>
                  <a:gd name="T67" fmla="*/ 4 h 23"/>
                  <a:gd name="T68" fmla="*/ 7 w 106"/>
                  <a:gd name="T69" fmla="*/ 3 h 23"/>
                  <a:gd name="T70" fmla="*/ 3 w 106"/>
                  <a:gd name="T71" fmla="*/ 8 h 23"/>
                  <a:gd name="T72" fmla="*/ 0 w 106"/>
                  <a:gd name="T73" fmla="*/ 5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6" h="23">
                    <a:moveTo>
                      <a:pt x="0" y="9"/>
                    </a:moveTo>
                    <a:cubicBezTo>
                      <a:pt x="1" y="11"/>
                      <a:pt x="2" y="12"/>
                      <a:pt x="4" y="12"/>
                    </a:cubicBezTo>
                    <a:cubicBezTo>
                      <a:pt x="4" y="15"/>
                      <a:pt x="1" y="14"/>
                      <a:pt x="0" y="16"/>
                    </a:cubicBezTo>
                    <a:cubicBezTo>
                      <a:pt x="3" y="18"/>
                      <a:pt x="0" y="20"/>
                      <a:pt x="1" y="23"/>
                    </a:cubicBezTo>
                    <a:cubicBezTo>
                      <a:pt x="4" y="23"/>
                      <a:pt x="6" y="19"/>
                      <a:pt x="9" y="20"/>
                    </a:cubicBezTo>
                    <a:cubicBezTo>
                      <a:pt x="10" y="23"/>
                      <a:pt x="10" y="23"/>
                      <a:pt x="10" y="23"/>
                    </a:cubicBezTo>
                    <a:cubicBezTo>
                      <a:pt x="14" y="21"/>
                      <a:pt x="21" y="17"/>
                      <a:pt x="25" y="20"/>
                    </a:cubicBezTo>
                    <a:cubicBezTo>
                      <a:pt x="29" y="21"/>
                      <a:pt x="32" y="19"/>
                      <a:pt x="36" y="17"/>
                    </a:cubicBezTo>
                    <a:cubicBezTo>
                      <a:pt x="50" y="18"/>
                      <a:pt x="65" y="14"/>
                      <a:pt x="81" y="16"/>
                    </a:cubicBezTo>
                    <a:cubicBezTo>
                      <a:pt x="83" y="10"/>
                      <a:pt x="83" y="10"/>
                      <a:pt x="83" y="10"/>
                    </a:cubicBezTo>
                    <a:cubicBezTo>
                      <a:pt x="83" y="13"/>
                      <a:pt x="86" y="10"/>
                      <a:pt x="86" y="14"/>
                    </a:cubicBezTo>
                    <a:cubicBezTo>
                      <a:pt x="85" y="13"/>
                      <a:pt x="84" y="14"/>
                      <a:pt x="83" y="14"/>
                    </a:cubicBezTo>
                    <a:cubicBezTo>
                      <a:pt x="87" y="19"/>
                      <a:pt x="92" y="13"/>
                      <a:pt x="96" y="15"/>
                    </a:cubicBezTo>
                    <a:cubicBezTo>
                      <a:pt x="96" y="14"/>
                      <a:pt x="95" y="8"/>
                      <a:pt x="96" y="7"/>
                    </a:cubicBezTo>
                    <a:cubicBezTo>
                      <a:pt x="96" y="14"/>
                      <a:pt x="101" y="7"/>
                      <a:pt x="102" y="15"/>
                    </a:cubicBezTo>
                    <a:cubicBezTo>
                      <a:pt x="106" y="17"/>
                      <a:pt x="102" y="9"/>
                      <a:pt x="106" y="10"/>
                    </a:cubicBezTo>
                    <a:cubicBezTo>
                      <a:pt x="106" y="6"/>
                      <a:pt x="102" y="8"/>
                      <a:pt x="101" y="5"/>
                    </a:cubicBezTo>
                    <a:cubicBezTo>
                      <a:pt x="103" y="1"/>
                      <a:pt x="105" y="6"/>
                      <a:pt x="105" y="2"/>
                    </a:cubicBezTo>
                    <a:cubicBezTo>
                      <a:pt x="98" y="0"/>
                      <a:pt x="86" y="9"/>
                      <a:pt x="76" y="12"/>
                    </a:cubicBezTo>
                    <a:cubicBezTo>
                      <a:pt x="77" y="8"/>
                      <a:pt x="77" y="8"/>
                      <a:pt x="77" y="8"/>
                    </a:cubicBezTo>
                    <a:cubicBezTo>
                      <a:pt x="72" y="11"/>
                      <a:pt x="63" y="11"/>
                      <a:pt x="59" y="5"/>
                    </a:cubicBezTo>
                    <a:cubicBezTo>
                      <a:pt x="60" y="9"/>
                      <a:pt x="51" y="4"/>
                      <a:pt x="52" y="12"/>
                    </a:cubicBezTo>
                    <a:cubicBezTo>
                      <a:pt x="51" y="10"/>
                      <a:pt x="51" y="10"/>
                      <a:pt x="49" y="10"/>
                    </a:cubicBezTo>
                    <a:cubicBezTo>
                      <a:pt x="48" y="13"/>
                      <a:pt x="48" y="13"/>
                      <a:pt x="48" y="13"/>
                    </a:cubicBezTo>
                    <a:cubicBezTo>
                      <a:pt x="46" y="13"/>
                      <a:pt x="46" y="9"/>
                      <a:pt x="43" y="9"/>
                    </a:cubicBezTo>
                    <a:cubicBezTo>
                      <a:pt x="45" y="13"/>
                      <a:pt x="43" y="14"/>
                      <a:pt x="42" y="17"/>
                    </a:cubicBezTo>
                    <a:cubicBezTo>
                      <a:pt x="39" y="13"/>
                      <a:pt x="34" y="10"/>
                      <a:pt x="31" y="7"/>
                    </a:cubicBezTo>
                    <a:cubicBezTo>
                      <a:pt x="31" y="8"/>
                      <a:pt x="32" y="9"/>
                      <a:pt x="33" y="11"/>
                    </a:cubicBezTo>
                    <a:cubicBezTo>
                      <a:pt x="31" y="9"/>
                      <a:pt x="31" y="13"/>
                      <a:pt x="31" y="14"/>
                    </a:cubicBezTo>
                    <a:cubicBezTo>
                      <a:pt x="29" y="15"/>
                      <a:pt x="29" y="10"/>
                      <a:pt x="29" y="7"/>
                    </a:cubicBezTo>
                    <a:cubicBezTo>
                      <a:pt x="25" y="6"/>
                      <a:pt x="24" y="15"/>
                      <a:pt x="21" y="13"/>
                    </a:cubicBezTo>
                    <a:cubicBezTo>
                      <a:pt x="22" y="16"/>
                      <a:pt x="22" y="16"/>
                      <a:pt x="22" y="16"/>
                    </a:cubicBezTo>
                    <a:cubicBezTo>
                      <a:pt x="18" y="17"/>
                      <a:pt x="15" y="13"/>
                      <a:pt x="11" y="15"/>
                    </a:cubicBezTo>
                    <a:cubicBezTo>
                      <a:pt x="8" y="10"/>
                      <a:pt x="14" y="10"/>
                      <a:pt x="15" y="8"/>
                    </a:cubicBezTo>
                    <a:cubicBezTo>
                      <a:pt x="14" y="7"/>
                      <a:pt x="13" y="7"/>
                      <a:pt x="12" y="5"/>
                    </a:cubicBezTo>
                    <a:cubicBezTo>
                      <a:pt x="10" y="8"/>
                      <a:pt x="8" y="12"/>
                      <a:pt x="5" y="14"/>
                    </a:cubicBezTo>
                    <a:cubicBezTo>
                      <a:pt x="7" y="8"/>
                      <a:pt x="2" y="9"/>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28" name="Freeform 1226">
                <a:extLst>
                  <a:ext uri="{FF2B5EF4-FFF2-40B4-BE49-F238E27FC236}">
                    <a16:creationId xmlns:a16="http://schemas.microsoft.com/office/drawing/2014/main" id="{0BBDE196-B625-4E3E-8083-6B438D704106}"/>
                  </a:ext>
                </a:extLst>
              </p:cNvPr>
              <p:cNvSpPr>
                <a:spLocks/>
              </p:cNvSpPr>
              <p:nvPr/>
            </p:nvSpPr>
            <p:spPr bwMode="auto">
              <a:xfrm>
                <a:off x="3960" y="2594"/>
                <a:ext cx="1" cy="2"/>
              </a:xfrm>
              <a:custGeom>
                <a:avLst/>
                <a:gdLst>
                  <a:gd name="T0" fmla="*/ 0 w 1"/>
                  <a:gd name="T1" fmla="*/ 2 h 2"/>
                  <a:gd name="T2" fmla="*/ 1 w 1"/>
                  <a:gd name="T3" fmla="*/ 0 h 2"/>
                  <a:gd name="T4" fmla="*/ 0 w 1"/>
                  <a:gd name="T5" fmla="*/ 1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0"/>
                    </a:lnTo>
                    <a:lnTo>
                      <a:pt x="0" y="1"/>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29" name="Freeform 1227">
                <a:extLst>
                  <a:ext uri="{FF2B5EF4-FFF2-40B4-BE49-F238E27FC236}">
                    <a16:creationId xmlns:a16="http://schemas.microsoft.com/office/drawing/2014/main" id="{309BD621-0AE3-405D-AE81-20E9B7E57551}"/>
                  </a:ext>
                </a:extLst>
              </p:cNvPr>
              <p:cNvSpPr>
                <a:spLocks/>
              </p:cNvSpPr>
              <p:nvPr/>
            </p:nvSpPr>
            <p:spPr bwMode="auto">
              <a:xfrm>
                <a:off x="3950" y="2598"/>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0"/>
                      <a:pt x="0" y="0"/>
                      <a:pt x="0" y="0"/>
                    </a:cubicBezTo>
                    <a:cubicBezTo>
                      <a:pt x="0"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30" name="Freeform 1228">
                <a:extLst>
                  <a:ext uri="{FF2B5EF4-FFF2-40B4-BE49-F238E27FC236}">
                    <a16:creationId xmlns:a16="http://schemas.microsoft.com/office/drawing/2014/main" id="{2C41B468-70D2-4FB9-9082-B1A7958D074E}"/>
                  </a:ext>
                </a:extLst>
              </p:cNvPr>
              <p:cNvSpPr>
                <a:spLocks/>
              </p:cNvSpPr>
              <p:nvPr/>
            </p:nvSpPr>
            <p:spPr bwMode="auto">
              <a:xfrm>
                <a:off x="3970" y="2609"/>
                <a:ext cx="1" cy="0"/>
              </a:xfrm>
              <a:custGeom>
                <a:avLst/>
                <a:gdLst>
                  <a:gd name="T0" fmla="*/ 1 w 1"/>
                  <a:gd name="T1" fmla="*/ 1 w 1"/>
                  <a:gd name="T2" fmla="*/ 0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31" name="Freeform 1229">
                <a:extLst>
                  <a:ext uri="{FF2B5EF4-FFF2-40B4-BE49-F238E27FC236}">
                    <a16:creationId xmlns:a16="http://schemas.microsoft.com/office/drawing/2014/main" id="{FED310C2-0286-48FE-9027-979EA812E94C}"/>
                  </a:ext>
                </a:extLst>
              </p:cNvPr>
              <p:cNvSpPr>
                <a:spLocks/>
              </p:cNvSpPr>
              <p:nvPr/>
            </p:nvSpPr>
            <p:spPr bwMode="auto">
              <a:xfrm>
                <a:off x="3974" y="2594"/>
                <a:ext cx="2" cy="3"/>
              </a:xfrm>
              <a:custGeom>
                <a:avLst/>
                <a:gdLst>
                  <a:gd name="T0" fmla="*/ 0 w 3"/>
                  <a:gd name="T1" fmla="*/ 0 h 4"/>
                  <a:gd name="T2" fmla="*/ 1 w 3"/>
                  <a:gd name="T3" fmla="*/ 2 h 4"/>
                  <a:gd name="T4" fmla="*/ 0 w 3"/>
                  <a:gd name="T5" fmla="*/ 0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3" y="4"/>
                      <a:pt x="3" y="4"/>
                      <a:pt x="3" y="4"/>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32" name="Freeform 1230">
                <a:extLst>
                  <a:ext uri="{FF2B5EF4-FFF2-40B4-BE49-F238E27FC236}">
                    <a16:creationId xmlns:a16="http://schemas.microsoft.com/office/drawing/2014/main" id="{EFB74F63-34DB-4EDD-B0A0-211D013D98C7}"/>
                  </a:ext>
                </a:extLst>
              </p:cNvPr>
              <p:cNvSpPr>
                <a:spLocks/>
              </p:cNvSpPr>
              <p:nvPr/>
            </p:nvSpPr>
            <p:spPr bwMode="auto">
              <a:xfrm>
                <a:off x="3994" y="2593"/>
                <a:ext cx="2" cy="3"/>
              </a:xfrm>
              <a:custGeom>
                <a:avLst/>
                <a:gdLst>
                  <a:gd name="T0" fmla="*/ 1 w 2"/>
                  <a:gd name="T1" fmla="*/ 3 h 3"/>
                  <a:gd name="T2" fmla="*/ 2 w 2"/>
                  <a:gd name="T3" fmla="*/ 0 h 3"/>
                  <a:gd name="T4" fmla="*/ 1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1" y="3"/>
                    </a:moveTo>
                    <a:cubicBezTo>
                      <a:pt x="2" y="3"/>
                      <a:pt x="2" y="1"/>
                      <a:pt x="2" y="0"/>
                    </a:cubicBezTo>
                    <a:cubicBezTo>
                      <a:pt x="0"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33" name="Freeform 1231">
                <a:extLst>
                  <a:ext uri="{FF2B5EF4-FFF2-40B4-BE49-F238E27FC236}">
                    <a16:creationId xmlns:a16="http://schemas.microsoft.com/office/drawing/2014/main" id="{9AAFF8E4-363E-42DB-91C0-B95243C1DA6D}"/>
                  </a:ext>
                </a:extLst>
              </p:cNvPr>
              <p:cNvSpPr>
                <a:spLocks/>
              </p:cNvSpPr>
              <p:nvPr/>
            </p:nvSpPr>
            <p:spPr bwMode="auto">
              <a:xfrm>
                <a:off x="3952" y="2596"/>
                <a:ext cx="4" cy="1"/>
              </a:xfrm>
              <a:custGeom>
                <a:avLst/>
                <a:gdLst>
                  <a:gd name="T0" fmla="*/ 4 w 4"/>
                  <a:gd name="T1" fmla="*/ 0 h 1"/>
                  <a:gd name="T2" fmla="*/ 1 w 4"/>
                  <a:gd name="T3" fmla="*/ 1 h 1"/>
                  <a:gd name="T4" fmla="*/ 0 w 4"/>
                  <a:gd name="T5" fmla="*/ 1 h 1"/>
                  <a:gd name="T6" fmla="*/ 4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4" y="0"/>
                    </a:moveTo>
                    <a:lnTo>
                      <a:pt x="1" y="1"/>
                    </a:lnTo>
                    <a:lnTo>
                      <a:pt x="0" y="1"/>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34" name="Freeform 1232">
                <a:extLst>
                  <a:ext uri="{FF2B5EF4-FFF2-40B4-BE49-F238E27FC236}">
                    <a16:creationId xmlns:a16="http://schemas.microsoft.com/office/drawing/2014/main" id="{C92F3F83-C595-4349-AF91-B8045408302F}"/>
                  </a:ext>
                </a:extLst>
              </p:cNvPr>
              <p:cNvSpPr>
                <a:spLocks/>
              </p:cNvSpPr>
              <p:nvPr/>
            </p:nvSpPr>
            <p:spPr bwMode="auto">
              <a:xfrm>
                <a:off x="3898" y="2597"/>
                <a:ext cx="49" cy="22"/>
              </a:xfrm>
              <a:custGeom>
                <a:avLst/>
                <a:gdLst>
                  <a:gd name="T0" fmla="*/ 3 w 57"/>
                  <a:gd name="T1" fmla="*/ 12 h 25"/>
                  <a:gd name="T2" fmla="*/ 8 w 57"/>
                  <a:gd name="T3" fmla="*/ 14 h 25"/>
                  <a:gd name="T4" fmla="*/ 11 w 57"/>
                  <a:gd name="T5" fmla="*/ 8 h 25"/>
                  <a:gd name="T6" fmla="*/ 11 w 57"/>
                  <a:gd name="T7" fmla="*/ 12 h 25"/>
                  <a:gd name="T8" fmla="*/ 21 w 57"/>
                  <a:gd name="T9" fmla="*/ 9 h 25"/>
                  <a:gd name="T10" fmla="*/ 21 w 57"/>
                  <a:gd name="T11" fmla="*/ 11 h 25"/>
                  <a:gd name="T12" fmla="*/ 25 w 57"/>
                  <a:gd name="T13" fmla="*/ 4 h 25"/>
                  <a:gd name="T14" fmla="*/ 25 w 57"/>
                  <a:gd name="T15" fmla="*/ 11 h 25"/>
                  <a:gd name="T16" fmla="*/ 25 w 57"/>
                  <a:gd name="T17" fmla="*/ 11 h 25"/>
                  <a:gd name="T18" fmla="*/ 31 w 57"/>
                  <a:gd name="T19" fmla="*/ 9 h 25"/>
                  <a:gd name="T20" fmla="*/ 31 w 57"/>
                  <a:gd name="T21" fmla="*/ 5 h 25"/>
                  <a:gd name="T22" fmla="*/ 30 w 57"/>
                  <a:gd name="T23" fmla="*/ 3 h 25"/>
                  <a:gd name="T24" fmla="*/ 28 w 57"/>
                  <a:gd name="T25" fmla="*/ 4 h 25"/>
                  <a:gd name="T26" fmla="*/ 27 w 57"/>
                  <a:gd name="T27" fmla="*/ 4 h 25"/>
                  <a:gd name="T28" fmla="*/ 25 w 57"/>
                  <a:gd name="T29" fmla="*/ 4 h 25"/>
                  <a:gd name="T30" fmla="*/ 25 w 57"/>
                  <a:gd name="T31" fmla="*/ 3 h 25"/>
                  <a:gd name="T32" fmla="*/ 22 w 57"/>
                  <a:gd name="T33" fmla="*/ 4 h 25"/>
                  <a:gd name="T34" fmla="*/ 23 w 57"/>
                  <a:gd name="T35" fmla="*/ 4 h 25"/>
                  <a:gd name="T36" fmla="*/ 21 w 57"/>
                  <a:gd name="T37" fmla="*/ 7 h 25"/>
                  <a:gd name="T38" fmla="*/ 20 w 57"/>
                  <a:gd name="T39" fmla="*/ 4 h 25"/>
                  <a:gd name="T40" fmla="*/ 21 w 57"/>
                  <a:gd name="T41" fmla="*/ 5 h 25"/>
                  <a:gd name="T42" fmla="*/ 13 w 57"/>
                  <a:gd name="T43" fmla="*/ 4 h 25"/>
                  <a:gd name="T44" fmla="*/ 13 w 57"/>
                  <a:gd name="T45" fmla="*/ 4 h 25"/>
                  <a:gd name="T46" fmla="*/ 15 w 57"/>
                  <a:gd name="T47" fmla="*/ 4 h 25"/>
                  <a:gd name="T48" fmla="*/ 15 w 57"/>
                  <a:gd name="T49" fmla="*/ 9 h 25"/>
                  <a:gd name="T50" fmla="*/ 11 w 57"/>
                  <a:gd name="T51" fmla="*/ 4 h 25"/>
                  <a:gd name="T52" fmla="*/ 6 w 57"/>
                  <a:gd name="T53" fmla="*/ 5 h 25"/>
                  <a:gd name="T54" fmla="*/ 6 w 57"/>
                  <a:gd name="T55" fmla="*/ 4 h 25"/>
                  <a:gd name="T56" fmla="*/ 3 w 57"/>
                  <a:gd name="T57" fmla="*/ 7 h 25"/>
                  <a:gd name="T58" fmla="*/ 4 w 57"/>
                  <a:gd name="T59" fmla="*/ 8 h 25"/>
                  <a:gd name="T60" fmla="*/ 3 w 57"/>
                  <a:gd name="T61" fmla="*/ 9 h 25"/>
                  <a:gd name="T62" fmla="*/ 3 w 57"/>
                  <a:gd name="T63" fmla="*/ 8 h 25"/>
                  <a:gd name="T64" fmla="*/ 0 w 57"/>
                  <a:gd name="T65" fmla="*/ 12 h 25"/>
                  <a:gd name="T66" fmla="*/ 3 w 57"/>
                  <a:gd name="T67" fmla="*/ 9 h 25"/>
                  <a:gd name="T68" fmla="*/ 3 w 57"/>
                  <a:gd name="T69" fmla="*/ 12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25">
                    <a:moveTo>
                      <a:pt x="4" y="21"/>
                    </a:moveTo>
                    <a:cubicBezTo>
                      <a:pt x="7" y="25"/>
                      <a:pt x="11" y="22"/>
                      <a:pt x="14" y="23"/>
                    </a:cubicBezTo>
                    <a:cubicBezTo>
                      <a:pt x="20" y="20"/>
                      <a:pt x="14" y="13"/>
                      <a:pt x="20" y="12"/>
                    </a:cubicBezTo>
                    <a:cubicBezTo>
                      <a:pt x="20" y="21"/>
                      <a:pt x="20" y="21"/>
                      <a:pt x="20" y="21"/>
                    </a:cubicBezTo>
                    <a:cubicBezTo>
                      <a:pt x="26" y="21"/>
                      <a:pt x="35" y="22"/>
                      <a:pt x="39" y="14"/>
                    </a:cubicBezTo>
                    <a:cubicBezTo>
                      <a:pt x="40" y="15"/>
                      <a:pt x="41" y="16"/>
                      <a:pt x="40" y="18"/>
                    </a:cubicBezTo>
                    <a:cubicBezTo>
                      <a:pt x="44" y="17"/>
                      <a:pt x="41" y="4"/>
                      <a:pt x="46" y="7"/>
                    </a:cubicBezTo>
                    <a:cubicBezTo>
                      <a:pt x="42" y="13"/>
                      <a:pt x="48" y="12"/>
                      <a:pt x="47" y="18"/>
                    </a:cubicBezTo>
                    <a:cubicBezTo>
                      <a:pt x="47" y="19"/>
                      <a:pt x="47" y="19"/>
                      <a:pt x="47" y="19"/>
                    </a:cubicBezTo>
                    <a:cubicBezTo>
                      <a:pt x="50" y="18"/>
                      <a:pt x="54" y="15"/>
                      <a:pt x="57" y="15"/>
                    </a:cubicBezTo>
                    <a:cubicBezTo>
                      <a:pt x="57" y="13"/>
                      <a:pt x="54" y="9"/>
                      <a:pt x="57" y="9"/>
                    </a:cubicBezTo>
                    <a:cubicBezTo>
                      <a:pt x="56" y="8"/>
                      <a:pt x="57" y="6"/>
                      <a:pt x="56" y="3"/>
                    </a:cubicBezTo>
                    <a:cubicBezTo>
                      <a:pt x="54" y="6"/>
                      <a:pt x="52" y="4"/>
                      <a:pt x="50" y="8"/>
                    </a:cubicBezTo>
                    <a:cubicBezTo>
                      <a:pt x="48" y="5"/>
                      <a:pt x="51" y="7"/>
                      <a:pt x="49" y="4"/>
                    </a:cubicBezTo>
                    <a:cubicBezTo>
                      <a:pt x="47" y="7"/>
                      <a:pt x="47" y="7"/>
                      <a:pt x="47" y="7"/>
                    </a:cubicBezTo>
                    <a:cubicBezTo>
                      <a:pt x="45" y="6"/>
                      <a:pt x="49" y="3"/>
                      <a:pt x="46" y="3"/>
                    </a:cubicBezTo>
                    <a:cubicBezTo>
                      <a:pt x="45" y="5"/>
                      <a:pt x="43" y="7"/>
                      <a:pt x="41" y="7"/>
                    </a:cubicBezTo>
                    <a:cubicBezTo>
                      <a:pt x="42" y="6"/>
                      <a:pt x="42" y="6"/>
                      <a:pt x="42" y="6"/>
                    </a:cubicBezTo>
                    <a:cubicBezTo>
                      <a:pt x="40" y="7"/>
                      <a:pt x="37" y="6"/>
                      <a:pt x="38" y="11"/>
                    </a:cubicBezTo>
                    <a:cubicBezTo>
                      <a:pt x="36" y="6"/>
                      <a:pt x="36" y="6"/>
                      <a:pt x="36" y="6"/>
                    </a:cubicBezTo>
                    <a:cubicBezTo>
                      <a:pt x="37" y="9"/>
                      <a:pt x="37" y="9"/>
                      <a:pt x="37" y="9"/>
                    </a:cubicBezTo>
                    <a:cubicBezTo>
                      <a:pt x="32" y="8"/>
                      <a:pt x="30" y="0"/>
                      <a:pt x="24" y="4"/>
                    </a:cubicBezTo>
                    <a:cubicBezTo>
                      <a:pt x="25" y="5"/>
                      <a:pt x="24" y="7"/>
                      <a:pt x="23" y="8"/>
                    </a:cubicBezTo>
                    <a:cubicBezTo>
                      <a:pt x="26" y="10"/>
                      <a:pt x="26" y="5"/>
                      <a:pt x="29" y="5"/>
                    </a:cubicBezTo>
                    <a:cubicBezTo>
                      <a:pt x="29" y="8"/>
                      <a:pt x="25" y="12"/>
                      <a:pt x="28" y="14"/>
                    </a:cubicBezTo>
                    <a:cubicBezTo>
                      <a:pt x="25" y="10"/>
                      <a:pt x="22" y="15"/>
                      <a:pt x="21" y="7"/>
                    </a:cubicBezTo>
                    <a:cubicBezTo>
                      <a:pt x="17" y="6"/>
                      <a:pt x="15" y="11"/>
                      <a:pt x="11" y="9"/>
                    </a:cubicBezTo>
                    <a:cubicBezTo>
                      <a:pt x="11" y="7"/>
                      <a:pt x="11" y="7"/>
                      <a:pt x="11" y="7"/>
                    </a:cubicBezTo>
                    <a:cubicBezTo>
                      <a:pt x="11" y="13"/>
                      <a:pt x="8" y="5"/>
                      <a:pt x="5" y="11"/>
                    </a:cubicBezTo>
                    <a:cubicBezTo>
                      <a:pt x="8" y="12"/>
                      <a:pt x="8" y="12"/>
                      <a:pt x="8" y="12"/>
                    </a:cubicBezTo>
                    <a:cubicBezTo>
                      <a:pt x="8" y="15"/>
                      <a:pt x="7" y="15"/>
                      <a:pt x="5" y="15"/>
                    </a:cubicBezTo>
                    <a:cubicBezTo>
                      <a:pt x="5" y="14"/>
                      <a:pt x="5" y="14"/>
                      <a:pt x="5" y="13"/>
                    </a:cubicBezTo>
                    <a:cubicBezTo>
                      <a:pt x="5" y="17"/>
                      <a:pt x="0" y="18"/>
                      <a:pt x="0" y="20"/>
                    </a:cubicBezTo>
                    <a:cubicBezTo>
                      <a:pt x="2" y="20"/>
                      <a:pt x="4" y="17"/>
                      <a:pt x="6" y="15"/>
                    </a:cubicBezTo>
                    <a:cubicBezTo>
                      <a:pt x="5" y="18"/>
                      <a:pt x="5" y="21"/>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35" name="Freeform 1233">
                <a:extLst>
                  <a:ext uri="{FF2B5EF4-FFF2-40B4-BE49-F238E27FC236}">
                    <a16:creationId xmlns:a16="http://schemas.microsoft.com/office/drawing/2014/main" id="{98921E8E-C8C8-49EA-AEAE-7CBBCAE6409F}"/>
                  </a:ext>
                </a:extLst>
              </p:cNvPr>
              <p:cNvSpPr>
                <a:spLocks/>
              </p:cNvSpPr>
              <p:nvPr/>
            </p:nvSpPr>
            <p:spPr bwMode="auto">
              <a:xfrm>
                <a:off x="3934" y="2601"/>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2"/>
                      <a:pt x="0" y="2"/>
                      <a:pt x="0" y="2"/>
                    </a:cubicBezTo>
                    <a:cubicBezTo>
                      <a:pt x="0" y="1"/>
                      <a:pt x="0"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36" name="Freeform 1234">
                <a:extLst>
                  <a:ext uri="{FF2B5EF4-FFF2-40B4-BE49-F238E27FC236}">
                    <a16:creationId xmlns:a16="http://schemas.microsoft.com/office/drawing/2014/main" id="{34CBA399-0B74-466B-B69D-63D4AB045240}"/>
                  </a:ext>
                </a:extLst>
              </p:cNvPr>
              <p:cNvSpPr>
                <a:spLocks/>
              </p:cNvSpPr>
              <p:nvPr/>
            </p:nvSpPr>
            <p:spPr bwMode="auto">
              <a:xfrm>
                <a:off x="3857" y="2597"/>
                <a:ext cx="38" cy="26"/>
              </a:xfrm>
              <a:custGeom>
                <a:avLst/>
                <a:gdLst>
                  <a:gd name="T0" fmla="*/ 19 w 44"/>
                  <a:gd name="T1" fmla="*/ 8 h 30"/>
                  <a:gd name="T2" fmla="*/ 17 w 44"/>
                  <a:gd name="T3" fmla="*/ 5 h 30"/>
                  <a:gd name="T4" fmla="*/ 18 w 44"/>
                  <a:gd name="T5" fmla="*/ 10 h 30"/>
                  <a:gd name="T6" fmla="*/ 15 w 44"/>
                  <a:gd name="T7" fmla="*/ 12 h 30"/>
                  <a:gd name="T8" fmla="*/ 14 w 44"/>
                  <a:gd name="T9" fmla="*/ 7 h 30"/>
                  <a:gd name="T10" fmla="*/ 12 w 44"/>
                  <a:gd name="T11" fmla="*/ 7 h 30"/>
                  <a:gd name="T12" fmla="*/ 12 w 44"/>
                  <a:gd name="T13" fmla="*/ 10 h 30"/>
                  <a:gd name="T14" fmla="*/ 10 w 44"/>
                  <a:gd name="T15" fmla="*/ 11 h 30"/>
                  <a:gd name="T16" fmla="*/ 10 w 44"/>
                  <a:gd name="T17" fmla="*/ 10 h 30"/>
                  <a:gd name="T18" fmla="*/ 9 w 44"/>
                  <a:gd name="T19" fmla="*/ 7 h 30"/>
                  <a:gd name="T20" fmla="*/ 3 w 44"/>
                  <a:gd name="T21" fmla="*/ 16 h 30"/>
                  <a:gd name="T22" fmla="*/ 3 w 44"/>
                  <a:gd name="T23" fmla="*/ 15 h 30"/>
                  <a:gd name="T24" fmla="*/ 3 w 44"/>
                  <a:gd name="T25" fmla="*/ 11 h 30"/>
                  <a:gd name="T26" fmla="*/ 7 w 44"/>
                  <a:gd name="T27" fmla="*/ 12 h 30"/>
                  <a:gd name="T28" fmla="*/ 5 w 44"/>
                  <a:gd name="T29" fmla="*/ 15 h 30"/>
                  <a:gd name="T30" fmla="*/ 22 w 44"/>
                  <a:gd name="T31" fmla="*/ 14 h 30"/>
                  <a:gd name="T32" fmla="*/ 19 w 44"/>
                  <a:gd name="T33" fmla="*/ 14 h 30"/>
                  <a:gd name="T34" fmla="*/ 22 w 44"/>
                  <a:gd name="T35" fmla="*/ 11 h 30"/>
                  <a:gd name="T36" fmla="*/ 20 w 44"/>
                  <a:gd name="T37" fmla="*/ 8 h 30"/>
                  <a:gd name="T38" fmla="*/ 22 w 44"/>
                  <a:gd name="T39" fmla="*/ 9 h 30"/>
                  <a:gd name="T40" fmla="*/ 22 w 44"/>
                  <a:gd name="T41" fmla="*/ 4 h 30"/>
                  <a:gd name="T42" fmla="*/ 25 w 44"/>
                  <a:gd name="T43" fmla="*/ 3 h 30"/>
                  <a:gd name="T44" fmla="*/ 19 w 44"/>
                  <a:gd name="T45" fmla="*/ 3 h 30"/>
                  <a:gd name="T46" fmla="*/ 19 w 44"/>
                  <a:gd name="T47" fmla="*/ 8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 h="30">
                    <a:moveTo>
                      <a:pt x="33" y="14"/>
                    </a:moveTo>
                    <a:cubicBezTo>
                      <a:pt x="30" y="14"/>
                      <a:pt x="33" y="11"/>
                      <a:pt x="31" y="9"/>
                    </a:cubicBezTo>
                    <a:cubicBezTo>
                      <a:pt x="28" y="12"/>
                      <a:pt x="34" y="15"/>
                      <a:pt x="32" y="19"/>
                    </a:cubicBezTo>
                    <a:cubicBezTo>
                      <a:pt x="30" y="17"/>
                      <a:pt x="28" y="21"/>
                      <a:pt x="27" y="21"/>
                    </a:cubicBezTo>
                    <a:cubicBezTo>
                      <a:pt x="28" y="19"/>
                      <a:pt x="27" y="13"/>
                      <a:pt x="26" y="12"/>
                    </a:cubicBezTo>
                    <a:cubicBezTo>
                      <a:pt x="25" y="14"/>
                      <a:pt x="23" y="11"/>
                      <a:pt x="22" y="11"/>
                    </a:cubicBezTo>
                    <a:cubicBezTo>
                      <a:pt x="26" y="15"/>
                      <a:pt x="18" y="13"/>
                      <a:pt x="22" y="17"/>
                    </a:cubicBezTo>
                    <a:cubicBezTo>
                      <a:pt x="22" y="20"/>
                      <a:pt x="18" y="23"/>
                      <a:pt x="17" y="20"/>
                    </a:cubicBezTo>
                    <a:cubicBezTo>
                      <a:pt x="17" y="18"/>
                      <a:pt x="18" y="18"/>
                      <a:pt x="19" y="18"/>
                    </a:cubicBezTo>
                    <a:cubicBezTo>
                      <a:pt x="20" y="14"/>
                      <a:pt x="16" y="16"/>
                      <a:pt x="16" y="12"/>
                    </a:cubicBezTo>
                    <a:cubicBezTo>
                      <a:pt x="12" y="18"/>
                      <a:pt x="0" y="18"/>
                      <a:pt x="4" y="28"/>
                    </a:cubicBezTo>
                    <a:cubicBezTo>
                      <a:pt x="5" y="30"/>
                      <a:pt x="6" y="28"/>
                      <a:pt x="7" y="27"/>
                    </a:cubicBezTo>
                    <a:cubicBezTo>
                      <a:pt x="3" y="25"/>
                      <a:pt x="7" y="22"/>
                      <a:pt x="7" y="20"/>
                    </a:cubicBezTo>
                    <a:cubicBezTo>
                      <a:pt x="9" y="22"/>
                      <a:pt x="12" y="18"/>
                      <a:pt x="11" y="22"/>
                    </a:cubicBezTo>
                    <a:cubicBezTo>
                      <a:pt x="9" y="26"/>
                      <a:pt x="9" y="26"/>
                      <a:pt x="9" y="26"/>
                    </a:cubicBezTo>
                    <a:cubicBezTo>
                      <a:pt x="18" y="27"/>
                      <a:pt x="29" y="26"/>
                      <a:pt x="39" y="24"/>
                    </a:cubicBezTo>
                    <a:cubicBezTo>
                      <a:pt x="35" y="24"/>
                      <a:pt x="35" y="24"/>
                      <a:pt x="35" y="24"/>
                    </a:cubicBezTo>
                    <a:cubicBezTo>
                      <a:pt x="35" y="21"/>
                      <a:pt x="37" y="21"/>
                      <a:pt x="39" y="20"/>
                    </a:cubicBezTo>
                    <a:cubicBezTo>
                      <a:pt x="36" y="13"/>
                      <a:pt x="36" y="13"/>
                      <a:pt x="36" y="13"/>
                    </a:cubicBezTo>
                    <a:cubicBezTo>
                      <a:pt x="38" y="14"/>
                      <a:pt x="39" y="13"/>
                      <a:pt x="39" y="15"/>
                    </a:cubicBezTo>
                    <a:cubicBezTo>
                      <a:pt x="40" y="12"/>
                      <a:pt x="39" y="11"/>
                      <a:pt x="38" y="8"/>
                    </a:cubicBezTo>
                    <a:cubicBezTo>
                      <a:pt x="42" y="7"/>
                      <a:pt x="42" y="10"/>
                      <a:pt x="44" y="5"/>
                    </a:cubicBezTo>
                    <a:cubicBezTo>
                      <a:pt x="39" y="0"/>
                      <a:pt x="40" y="10"/>
                      <a:pt x="34" y="5"/>
                    </a:cubicBezTo>
                    <a:lnTo>
                      <a:pt x="33"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37" name="Freeform 1235">
                <a:extLst>
                  <a:ext uri="{FF2B5EF4-FFF2-40B4-BE49-F238E27FC236}">
                    <a16:creationId xmlns:a16="http://schemas.microsoft.com/office/drawing/2014/main" id="{ADF6CD3A-47F2-45BF-A175-56C696F1C24B}"/>
                  </a:ext>
                </a:extLst>
              </p:cNvPr>
              <p:cNvSpPr>
                <a:spLocks/>
              </p:cNvSpPr>
              <p:nvPr/>
            </p:nvSpPr>
            <p:spPr bwMode="auto">
              <a:xfrm>
                <a:off x="3894" y="2606"/>
                <a:ext cx="2" cy="4"/>
              </a:xfrm>
              <a:custGeom>
                <a:avLst/>
                <a:gdLst>
                  <a:gd name="T0" fmla="*/ 1 w 2"/>
                  <a:gd name="T1" fmla="*/ 0 h 4"/>
                  <a:gd name="T2" fmla="*/ 0 w 2"/>
                  <a:gd name="T3" fmla="*/ 4 h 4"/>
                  <a:gd name="T4" fmla="*/ 2 w 2"/>
                  <a:gd name="T5" fmla="*/ 2 h 4"/>
                  <a:gd name="T6" fmla="*/ 1 w 2"/>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1" y="0"/>
                    </a:moveTo>
                    <a:lnTo>
                      <a:pt x="0" y="4"/>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38" name="Freeform 1236">
                <a:extLst>
                  <a:ext uri="{FF2B5EF4-FFF2-40B4-BE49-F238E27FC236}">
                    <a16:creationId xmlns:a16="http://schemas.microsoft.com/office/drawing/2014/main" id="{85BDD590-DEF5-40CC-A80B-B0993E4D364A}"/>
                  </a:ext>
                </a:extLst>
              </p:cNvPr>
              <p:cNvSpPr>
                <a:spLocks/>
              </p:cNvSpPr>
              <p:nvPr/>
            </p:nvSpPr>
            <p:spPr bwMode="auto">
              <a:xfrm>
                <a:off x="3893" y="2615"/>
                <a:ext cx="1" cy="4"/>
              </a:xfrm>
              <a:custGeom>
                <a:avLst/>
                <a:gdLst>
                  <a:gd name="T0" fmla="*/ 1 w 2"/>
                  <a:gd name="T1" fmla="*/ 2 h 5"/>
                  <a:gd name="T2" fmla="*/ 1 w 2"/>
                  <a:gd name="T3" fmla="*/ 1 h 5"/>
                  <a:gd name="T4" fmla="*/ 1 w 2"/>
                  <a:gd name="T5" fmla="*/ 2 h 5"/>
                  <a:gd name="T6" fmla="*/ 0 60000 65536"/>
                  <a:gd name="T7" fmla="*/ 0 60000 65536"/>
                  <a:gd name="T8" fmla="*/ 0 60000 65536"/>
                </a:gdLst>
                <a:ahLst/>
                <a:cxnLst>
                  <a:cxn ang="T6">
                    <a:pos x="T0" y="T1"/>
                  </a:cxn>
                  <a:cxn ang="T7">
                    <a:pos x="T2" y="T3"/>
                  </a:cxn>
                  <a:cxn ang="T8">
                    <a:pos x="T4" y="T5"/>
                  </a:cxn>
                </a:cxnLst>
                <a:rect l="0" t="0" r="r" b="b"/>
                <a:pathLst>
                  <a:path w="2" h="5">
                    <a:moveTo>
                      <a:pt x="2" y="5"/>
                    </a:moveTo>
                    <a:cubicBezTo>
                      <a:pt x="2" y="1"/>
                      <a:pt x="2" y="1"/>
                      <a:pt x="2" y="1"/>
                    </a:cubicBezTo>
                    <a:cubicBezTo>
                      <a:pt x="0" y="0"/>
                      <a:pt x="0"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39" name="Freeform 1237">
                <a:extLst>
                  <a:ext uri="{FF2B5EF4-FFF2-40B4-BE49-F238E27FC236}">
                    <a16:creationId xmlns:a16="http://schemas.microsoft.com/office/drawing/2014/main" id="{7CD366C1-69E4-4CD2-83F8-32493905BB8B}"/>
                  </a:ext>
                </a:extLst>
              </p:cNvPr>
              <p:cNvSpPr>
                <a:spLocks/>
              </p:cNvSpPr>
              <p:nvPr/>
            </p:nvSpPr>
            <p:spPr bwMode="auto">
              <a:xfrm>
                <a:off x="3865" y="2608"/>
                <a:ext cx="3" cy="2"/>
              </a:xfrm>
              <a:custGeom>
                <a:avLst/>
                <a:gdLst>
                  <a:gd name="T0" fmla="*/ 3 w 3"/>
                  <a:gd name="T1" fmla="*/ 0 h 2"/>
                  <a:gd name="T2" fmla="*/ 0 w 3"/>
                  <a:gd name="T3" fmla="*/ 1 h 2"/>
                  <a:gd name="T4" fmla="*/ 2 w 3"/>
                  <a:gd name="T5" fmla="*/ 2 h 2"/>
                  <a:gd name="T6" fmla="*/ 3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40" name="Freeform 1238">
                <a:extLst>
                  <a:ext uri="{FF2B5EF4-FFF2-40B4-BE49-F238E27FC236}">
                    <a16:creationId xmlns:a16="http://schemas.microsoft.com/office/drawing/2014/main" id="{55E42D10-672F-4936-BAAE-EE16591E5DB0}"/>
                  </a:ext>
                </a:extLst>
              </p:cNvPr>
              <p:cNvSpPr>
                <a:spLocks/>
              </p:cNvSpPr>
              <p:nvPr/>
            </p:nvSpPr>
            <p:spPr bwMode="auto">
              <a:xfrm>
                <a:off x="3849" y="2611"/>
                <a:ext cx="12" cy="12"/>
              </a:xfrm>
              <a:custGeom>
                <a:avLst/>
                <a:gdLst>
                  <a:gd name="T0" fmla="*/ 0 w 14"/>
                  <a:gd name="T1" fmla="*/ 8 h 14"/>
                  <a:gd name="T2" fmla="*/ 7 w 14"/>
                  <a:gd name="T3" fmla="*/ 7 h 14"/>
                  <a:gd name="T4" fmla="*/ 6 w 14"/>
                  <a:gd name="T5" fmla="*/ 1 h 14"/>
                  <a:gd name="T6" fmla="*/ 3 w 14"/>
                  <a:gd name="T7" fmla="*/ 5 h 14"/>
                  <a:gd name="T8" fmla="*/ 1 w 14"/>
                  <a:gd name="T9" fmla="*/ 5 h 14"/>
                  <a:gd name="T10" fmla="*/ 0 w 14"/>
                  <a:gd name="T11" fmla="*/ 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0" y="14"/>
                    </a:moveTo>
                    <a:cubicBezTo>
                      <a:pt x="5" y="13"/>
                      <a:pt x="7" y="10"/>
                      <a:pt x="12" y="13"/>
                    </a:cubicBezTo>
                    <a:cubicBezTo>
                      <a:pt x="14" y="8"/>
                      <a:pt x="10" y="5"/>
                      <a:pt x="11" y="1"/>
                    </a:cubicBezTo>
                    <a:cubicBezTo>
                      <a:pt x="9" y="0"/>
                      <a:pt x="9" y="7"/>
                      <a:pt x="7" y="9"/>
                    </a:cubicBezTo>
                    <a:cubicBezTo>
                      <a:pt x="6" y="5"/>
                      <a:pt x="3" y="10"/>
                      <a:pt x="1" y="9"/>
                    </a:cubicBezTo>
                    <a:cubicBezTo>
                      <a:pt x="1" y="10"/>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41" name="Freeform 1239">
                <a:extLst>
                  <a:ext uri="{FF2B5EF4-FFF2-40B4-BE49-F238E27FC236}">
                    <a16:creationId xmlns:a16="http://schemas.microsoft.com/office/drawing/2014/main" id="{EB0BE7D0-3D5F-4015-9B0B-8D33AEBDF5CD}"/>
                  </a:ext>
                </a:extLst>
              </p:cNvPr>
              <p:cNvSpPr>
                <a:spLocks/>
              </p:cNvSpPr>
              <p:nvPr/>
            </p:nvSpPr>
            <p:spPr bwMode="auto">
              <a:xfrm>
                <a:off x="3757" y="2603"/>
                <a:ext cx="96" cy="19"/>
              </a:xfrm>
              <a:custGeom>
                <a:avLst/>
                <a:gdLst>
                  <a:gd name="T0" fmla="*/ 51 w 111"/>
                  <a:gd name="T1" fmla="*/ 5 h 23"/>
                  <a:gd name="T2" fmla="*/ 48 w 111"/>
                  <a:gd name="T3" fmla="*/ 5 h 23"/>
                  <a:gd name="T4" fmla="*/ 49 w 111"/>
                  <a:gd name="T5" fmla="*/ 4 h 23"/>
                  <a:gd name="T6" fmla="*/ 47 w 111"/>
                  <a:gd name="T7" fmla="*/ 2 h 23"/>
                  <a:gd name="T8" fmla="*/ 47 w 111"/>
                  <a:gd name="T9" fmla="*/ 4 h 23"/>
                  <a:gd name="T10" fmla="*/ 42 w 111"/>
                  <a:gd name="T11" fmla="*/ 5 h 23"/>
                  <a:gd name="T12" fmla="*/ 41 w 111"/>
                  <a:gd name="T13" fmla="*/ 7 h 23"/>
                  <a:gd name="T14" fmla="*/ 36 w 111"/>
                  <a:gd name="T15" fmla="*/ 3 h 23"/>
                  <a:gd name="T16" fmla="*/ 37 w 111"/>
                  <a:gd name="T17" fmla="*/ 8 h 23"/>
                  <a:gd name="T18" fmla="*/ 31 w 111"/>
                  <a:gd name="T19" fmla="*/ 7 h 23"/>
                  <a:gd name="T20" fmla="*/ 32 w 111"/>
                  <a:gd name="T21" fmla="*/ 6 h 23"/>
                  <a:gd name="T22" fmla="*/ 29 w 111"/>
                  <a:gd name="T23" fmla="*/ 6 h 23"/>
                  <a:gd name="T24" fmla="*/ 29 w 111"/>
                  <a:gd name="T25" fmla="*/ 4 h 23"/>
                  <a:gd name="T26" fmla="*/ 24 w 111"/>
                  <a:gd name="T27" fmla="*/ 4 h 23"/>
                  <a:gd name="T28" fmla="*/ 25 w 111"/>
                  <a:gd name="T29" fmla="*/ 2 h 23"/>
                  <a:gd name="T30" fmla="*/ 14 w 111"/>
                  <a:gd name="T31" fmla="*/ 4 h 23"/>
                  <a:gd name="T32" fmla="*/ 14 w 111"/>
                  <a:gd name="T33" fmla="*/ 2 h 23"/>
                  <a:gd name="T34" fmla="*/ 14 w 111"/>
                  <a:gd name="T35" fmla="*/ 7 h 23"/>
                  <a:gd name="T36" fmla="*/ 10 w 111"/>
                  <a:gd name="T37" fmla="*/ 7 h 23"/>
                  <a:gd name="T38" fmla="*/ 11 w 111"/>
                  <a:gd name="T39" fmla="*/ 4 h 23"/>
                  <a:gd name="T40" fmla="*/ 9 w 111"/>
                  <a:gd name="T41" fmla="*/ 5 h 23"/>
                  <a:gd name="T42" fmla="*/ 8 w 111"/>
                  <a:gd name="T43" fmla="*/ 2 h 23"/>
                  <a:gd name="T44" fmla="*/ 3 w 111"/>
                  <a:gd name="T45" fmla="*/ 7 h 23"/>
                  <a:gd name="T46" fmla="*/ 1 w 111"/>
                  <a:gd name="T47" fmla="*/ 6 h 23"/>
                  <a:gd name="T48" fmla="*/ 3 w 111"/>
                  <a:gd name="T49" fmla="*/ 10 h 23"/>
                  <a:gd name="T50" fmla="*/ 16 w 111"/>
                  <a:gd name="T51" fmla="*/ 10 h 23"/>
                  <a:gd name="T52" fmla="*/ 19 w 111"/>
                  <a:gd name="T53" fmla="*/ 7 h 23"/>
                  <a:gd name="T54" fmla="*/ 20 w 111"/>
                  <a:gd name="T55" fmla="*/ 10 h 23"/>
                  <a:gd name="T56" fmla="*/ 20 w 111"/>
                  <a:gd name="T57" fmla="*/ 7 h 23"/>
                  <a:gd name="T58" fmla="*/ 22 w 111"/>
                  <a:gd name="T59" fmla="*/ 10 h 23"/>
                  <a:gd name="T60" fmla="*/ 23 w 111"/>
                  <a:gd name="T61" fmla="*/ 7 h 23"/>
                  <a:gd name="T62" fmla="*/ 25 w 111"/>
                  <a:gd name="T63" fmla="*/ 11 h 23"/>
                  <a:gd name="T64" fmla="*/ 47 w 111"/>
                  <a:gd name="T65" fmla="*/ 10 h 23"/>
                  <a:gd name="T66" fmla="*/ 47 w 111"/>
                  <a:gd name="T67" fmla="*/ 7 h 23"/>
                  <a:gd name="T68" fmla="*/ 55 w 111"/>
                  <a:gd name="T69" fmla="*/ 7 h 23"/>
                  <a:gd name="T70" fmla="*/ 55 w 111"/>
                  <a:gd name="T71" fmla="*/ 5 h 23"/>
                  <a:gd name="T72" fmla="*/ 55 w 111"/>
                  <a:gd name="T73" fmla="*/ 10 h 23"/>
                  <a:gd name="T74" fmla="*/ 58 w 111"/>
                  <a:gd name="T75" fmla="*/ 9 h 23"/>
                  <a:gd name="T76" fmla="*/ 56 w 111"/>
                  <a:gd name="T77" fmla="*/ 8 h 23"/>
                  <a:gd name="T78" fmla="*/ 60 w 111"/>
                  <a:gd name="T79" fmla="*/ 9 h 23"/>
                  <a:gd name="T80" fmla="*/ 58 w 111"/>
                  <a:gd name="T81" fmla="*/ 4 h 23"/>
                  <a:gd name="T82" fmla="*/ 50 w 111"/>
                  <a:gd name="T83" fmla="*/ 2 h 23"/>
                  <a:gd name="T84" fmla="*/ 51 w 111"/>
                  <a:gd name="T85" fmla="*/ 5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1" h="23">
                    <a:moveTo>
                      <a:pt x="91" y="10"/>
                    </a:moveTo>
                    <a:cubicBezTo>
                      <a:pt x="89" y="10"/>
                      <a:pt x="87" y="13"/>
                      <a:pt x="85" y="11"/>
                    </a:cubicBezTo>
                    <a:cubicBezTo>
                      <a:pt x="85" y="9"/>
                      <a:pt x="87" y="8"/>
                      <a:pt x="88" y="8"/>
                    </a:cubicBezTo>
                    <a:cubicBezTo>
                      <a:pt x="87" y="3"/>
                      <a:pt x="86" y="9"/>
                      <a:pt x="83" y="6"/>
                    </a:cubicBezTo>
                    <a:cubicBezTo>
                      <a:pt x="83" y="6"/>
                      <a:pt x="84" y="7"/>
                      <a:pt x="84" y="8"/>
                    </a:cubicBezTo>
                    <a:cubicBezTo>
                      <a:pt x="78" y="7"/>
                      <a:pt x="81" y="13"/>
                      <a:pt x="74" y="10"/>
                    </a:cubicBezTo>
                    <a:cubicBezTo>
                      <a:pt x="73" y="11"/>
                      <a:pt x="72" y="12"/>
                      <a:pt x="72" y="15"/>
                    </a:cubicBezTo>
                    <a:cubicBezTo>
                      <a:pt x="68" y="11"/>
                      <a:pt x="70" y="11"/>
                      <a:pt x="65" y="7"/>
                    </a:cubicBezTo>
                    <a:cubicBezTo>
                      <a:pt x="65" y="9"/>
                      <a:pt x="67" y="13"/>
                      <a:pt x="67" y="18"/>
                    </a:cubicBezTo>
                    <a:cubicBezTo>
                      <a:pt x="60" y="12"/>
                      <a:pt x="60" y="19"/>
                      <a:pt x="55" y="14"/>
                    </a:cubicBezTo>
                    <a:cubicBezTo>
                      <a:pt x="56" y="14"/>
                      <a:pt x="56" y="13"/>
                      <a:pt x="58" y="13"/>
                    </a:cubicBezTo>
                    <a:cubicBezTo>
                      <a:pt x="57" y="7"/>
                      <a:pt x="54" y="14"/>
                      <a:pt x="52" y="13"/>
                    </a:cubicBezTo>
                    <a:cubicBezTo>
                      <a:pt x="52" y="8"/>
                      <a:pt x="52" y="8"/>
                      <a:pt x="52" y="8"/>
                    </a:cubicBezTo>
                    <a:cubicBezTo>
                      <a:pt x="50" y="9"/>
                      <a:pt x="46" y="12"/>
                      <a:pt x="43" y="8"/>
                    </a:cubicBezTo>
                    <a:cubicBezTo>
                      <a:pt x="44" y="5"/>
                      <a:pt x="44" y="5"/>
                      <a:pt x="44" y="5"/>
                    </a:cubicBezTo>
                    <a:cubicBezTo>
                      <a:pt x="38" y="9"/>
                      <a:pt x="31" y="7"/>
                      <a:pt x="26" y="9"/>
                    </a:cubicBezTo>
                    <a:cubicBezTo>
                      <a:pt x="24" y="6"/>
                      <a:pt x="24" y="6"/>
                      <a:pt x="24" y="6"/>
                    </a:cubicBezTo>
                    <a:cubicBezTo>
                      <a:pt x="17" y="10"/>
                      <a:pt x="30" y="8"/>
                      <a:pt x="25" y="16"/>
                    </a:cubicBezTo>
                    <a:cubicBezTo>
                      <a:pt x="25" y="6"/>
                      <a:pt x="22" y="19"/>
                      <a:pt x="18" y="15"/>
                    </a:cubicBezTo>
                    <a:cubicBezTo>
                      <a:pt x="16" y="11"/>
                      <a:pt x="22" y="13"/>
                      <a:pt x="20" y="8"/>
                    </a:cubicBezTo>
                    <a:cubicBezTo>
                      <a:pt x="19" y="13"/>
                      <a:pt x="18" y="10"/>
                      <a:pt x="16" y="11"/>
                    </a:cubicBezTo>
                    <a:cubicBezTo>
                      <a:pt x="17" y="7"/>
                      <a:pt x="12" y="11"/>
                      <a:pt x="13" y="5"/>
                    </a:cubicBezTo>
                    <a:cubicBezTo>
                      <a:pt x="6" y="14"/>
                      <a:pt x="6" y="14"/>
                      <a:pt x="6" y="14"/>
                    </a:cubicBezTo>
                    <a:cubicBezTo>
                      <a:pt x="5" y="11"/>
                      <a:pt x="3" y="12"/>
                      <a:pt x="1" y="12"/>
                    </a:cubicBezTo>
                    <a:cubicBezTo>
                      <a:pt x="5" y="12"/>
                      <a:pt x="0" y="19"/>
                      <a:pt x="4" y="21"/>
                    </a:cubicBezTo>
                    <a:cubicBezTo>
                      <a:pt x="10" y="19"/>
                      <a:pt x="21" y="18"/>
                      <a:pt x="29" y="20"/>
                    </a:cubicBezTo>
                    <a:cubicBezTo>
                      <a:pt x="30" y="14"/>
                      <a:pt x="34" y="21"/>
                      <a:pt x="35" y="15"/>
                    </a:cubicBezTo>
                    <a:cubicBezTo>
                      <a:pt x="36" y="21"/>
                      <a:pt x="36" y="21"/>
                      <a:pt x="36" y="21"/>
                    </a:cubicBezTo>
                    <a:cubicBezTo>
                      <a:pt x="41" y="20"/>
                      <a:pt x="35" y="18"/>
                      <a:pt x="36" y="15"/>
                    </a:cubicBezTo>
                    <a:cubicBezTo>
                      <a:pt x="39" y="15"/>
                      <a:pt x="40" y="18"/>
                      <a:pt x="40" y="21"/>
                    </a:cubicBezTo>
                    <a:cubicBezTo>
                      <a:pt x="44" y="21"/>
                      <a:pt x="40" y="19"/>
                      <a:pt x="42" y="16"/>
                    </a:cubicBezTo>
                    <a:cubicBezTo>
                      <a:pt x="45" y="23"/>
                      <a:pt x="45" y="23"/>
                      <a:pt x="45" y="23"/>
                    </a:cubicBezTo>
                    <a:cubicBezTo>
                      <a:pt x="56" y="21"/>
                      <a:pt x="71" y="16"/>
                      <a:pt x="84" y="20"/>
                    </a:cubicBezTo>
                    <a:cubicBezTo>
                      <a:pt x="83" y="15"/>
                      <a:pt x="83" y="15"/>
                      <a:pt x="83" y="15"/>
                    </a:cubicBezTo>
                    <a:cubicBezTo>
                      <a:pt x="89" y="18"/>
                      <a:pt x="93" y="5"/>
                      <a:pt x="98" y="15"/>
                    </a:cubicBezTo>
                    <a:cubicBezTo>
                      <a:pt x="100" y="11"/>
                      <a:pt x="100" y="11"/>
                      <a:pt x="100" y="11"/>
                    </a:cubicBezTo>
                    <a:cubicBezTo>
                      <a:pt x="99" y="13"/>
                      <a:pt x="101" y="17"/>
                      <a:pt x="100" y="20"/>
                    </a:cubicBezTo>
                    <a:cubicBezTo>
                      <a:pt x="101" y="19"/>
                      <a:pt x="103" y="21"/>
                      <a:pt x="104" y="19"/>
                    </a:cubicBezTo>
                    <a:cubicBezTo>
                      <a:pt x="101" y="17"/>
                      <a:pt x="101" y="17"/>
                      <a:pt x="101" y="17"/>
                    </a:cubicBezTo>
                    <a:cubicBezTo>
                      <a:pt x="103" y="13"/>
                      <a:pt x="106" y="16"/>
                      <a:pt x="107" y="19"/>
                    </a:cubicBezTo>
                    <a:cubicBezTo>
                      <a:pt x="111" y="14"/>
                      <a:pt x="104" y="11"/>
                      <a:pt x="103" y="8"/>
                    </a:cubicBezTo>
                    <a:cubicBezTo>
                      <a:pt x="97" y="16"/>
                      <a:pt x="96" y="0"/>
                      <a:pt x="90" y="3"/>
                    </a:cubicBezTo>
                    <a:cubicBezTo>
                      <a:pt x="87" y="6"/>
                      <a:pt x="91" y="7"/>
                      <a:pt x="91"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42" name="Freeform 1240">
                <a:extLst>
                  <a:ext uri="{FF2B5EF4-FFF2-40B4-BE49-F238E27FC236}">
                    <a16:creationId xmlns:a16="http://schemas.microsoft.com/office/drawing/2014/main" id="{4A31BA47-464B-4843-BA77-701180E5FBA3}"/>
                  </a:ext>
                </a:extLst>
              </p:cNvPr>
              <p:cNvSpPr>
                <a:spLocks/>
              </p:cNvSpPr>
              <p:nvPr/>
            </p:nvSpPr>
            <p:spPr bwMode="auto">
              <a:xfrm>
                <a:off x="3843" y="2620"/>
                <a:ext cx="1" cy="2"/>
              </a:xfrm>
              <a:custGeom>
                <a:avLst/>
                <a:gdLst>
                  <a:gd name="T0" fmla="*/ 0 w 1"/>
                  <a:gd name="T1" fmla="*/ 2 h 2"/>
                  <a:gd name="T2" fmla="*/ 1 w 1"/>
                  <a:gd name="T3" fmla="*/ 0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43" name="Freeform 1241">
                <a:extLst>
                  <a:ext uri="{FF2B5EF4-FFF2-40B4-BE49-F238E27FC236}">
                    <a16:creationId xmlns:a16="http://schemas.microsoft.com/office/drawing/2014/main" id="{5E4E64BC-CF42-4F43-8EDF-1A7AB0FA09A7}"/>
                  </a:ext>
                </a:extLst>
              </p:cNvPr>
              <p:cNvSpPr>
                <a:spLocks/>
              </p:cNvSpPr>
              <p:nvPr/>
            </p:nvSpPr>
            <p:spPr bwMode="auto">
              <a:xfrm>
                <a:off x="3756" y="2613"/>
                <a:ext cx="2" cy="1"/>
              </a:xfrm>
              <a:custGeom>
                <a:avLst/>
                <a:gdLst>
                  <a:gd name="T0" fmla="*/ 2 w 2"/>
                  <a:gd name="T1" fmla="*/ 0 h 1"/>
                  <a:gd name="T2" fmla="*/ 0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0" y="0"/>
                      <a:pt x="0" y="0"/>
                      <a:pt x="0" y="0"/>
                    </a:cubicBezTo>
                    <a:cubicBezTo>
                      <a:pt x="0" y="1"/>
                      <a:pt x="1"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44" name="Freeform 1242">
                <a:extLst>
                  <a:ext uri="{FF2B5EF4-FFF2-40B4-BE49-F238E27FC236}">
                    <a16:creationId xmlns:a16="http://schemas.microsoft.com/office/drawing/2014/main" id="{A4BDD74C-ADD0-41A6-8EF4-402BBBC45D45}"/>
                  </a:ext>
                </a:extLst>
              </p:cNvPr>
              <p:cNvSpPr>
                <a:spLocks/>
              </p:cNvSpPr>
              <p:nvPr/>
            </p:nvSpPr>
            <p:spPr bwMode="auto">
              <a:xfrm>
                <a:off x="3849" y="2619"/>
                <a:ext cx="1" cy="0"/>
              </a:xfrm>
              <a:custGeom>
                <a:avLst/>
                <a:gdLst>
                  <a:gd name="T0" fmla="*/ 1 w 1"/>
                  <a:gd name="T1" fmla="*/ 1 w 1"/>
                  <a:gd name="T2" fmla="*/ 0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45" name="Freeform 1243">
                <a:extLst>
                  <a:ext uri="{FF2B5EF4-FFF2-40B4-BE49-F238E27FC236}">
                    <a16:creationId xmlns:a16="http://schemas.microsoft.com/office/drawing/2014/main" id="{7D49C479-9CC0-4276-8591-2B228E7AFDB9}"/>
                  </a:ext>
                </a:extLst>
              </p:cNvPr>
              <p:cNvSpPr>
                <a:spLocks/>
              </p:cNvSpPr>
              <p:nvPr/>
            </p:nvSpPr>
            <p:spPr bwMode="auto">
              <a:xfrm>
                <a:off x="3850" y="2610"/>
                <a:ext cx="1" cy="1"/>
              </a:xfrm>
              <a:custGeom>
                <a:avLst/>
                <a:gdLst>
                  <a:gd name="T0" fmla="*/ 1 w 1"/>
                  <a:gd name="T1" fmla="*/ 0 h 1"/>
                  <a:gd name="T2" fmla="*/ 0 w 1"/>
                  <a:gd name="T3" fmla="*/ 0 h 1"/>
                  <a:gd name="T4" fmla="*/ 0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0"/>
                    </a:ln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46" name="Freeform 1244">
                <a:extLst>
                  <a:ext uri="{FF2B5EF4-FFF2-40B4-BE49-F238E27FC236}">
                    <a16:creationId xmlns:a16="http://schemas.microsoft.com/office/drawing/2014/main" id="{7258D3DA-49A6-4B0C-8BEF-C7864095F6EE}"/>
                  </a:ext>
                </a:extLst>
              </p:cNvPr>
              <p:cNvSpPr>
                <a:spLocks/>
              </p:cNvSpPr>
              <p:nvPr/>
            </p:nvSpPr>
            <p:spPr bwMode="auto">
              <a:xfrm>
                <a:off x="3744" y="2607"/>
                <a:ext cx="0" cy="2"/>
              </a:xfrm>
              <a:custGeom>
                <a:avLst/>
                <a:gdLst>
                  <a:gd name="T0" fmla="*/ 0 h 2"/>
                  <a:gd name="T1" fmla="*/ 2 h 2"/>
                  <a:gd name="T2" fmla="*/ 0 h 2"/>
                  <a:gd name="T3" fmla="*/ 0 60000 65536"/>
                  <a:gd name="T4" fmla="*/ 0 60000 65536"/>
                  <a:gd name="T5" fmla="*/ 0 60000 65536"/>
                </a:gdLst>
                <a:ahLst/>
                <a:cxnLst>
                  <a:cxn ang="T3">
                    <a:pos x="0" y="T0"/>
                  </a:cxn>
                  <a:cxn ang="T4">
                    <a:pos x="0" y="T1"/>
                  </a:cxn>
                  <a:cxn ang="T5">
                    <a:pos x="0" y="T2"/>
                  </a:cxn>
                </a:cxnLst>
                <a:rect l="0" t="0" r="r" b="b"/>
                <a:pathLst>
                  <a:path h="2">
                    <a:moveTo>
                      <a:pt x="0" y="0"/>
                    </a:move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47" name="Freeform 1245">
                <a:extLst>
                  <a:ext uri="{FF2B5EF4-FFF2-40B4-BE49-F238E27FC236}">
                    <a16:creationId xmlns:a16="http://schemas.microsoft.com/office/drawing/2014/main" id="{0F38F5D0-29EC-42A0-8DB2-E54D246C8BBF}"/>
                  </a:ext>
                </a:extLst>
              </p:cNvPr>
              <p:cNvSpPr>
                <a:spLocks/>
              </p:cNvSpPr>
              <p:nvPr/>
            </p:nvSpPr>
            <p:spPr bwMode="auto">
              <a:xfrm>
                <a:off x="3704" y="2603"/>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48" name="Freeform 1246">
                <a:extLst>
                  <a:ext uri="{FF2B5EF4-FFF2-40B4-BE49-F238E27FC236}">
                    <a16:creationId xmlns:a16="http://schemas.microsoft.com/office/drawing/2014/main" id="{6C2F9A02-11E8-48A0-B58B-5215400074CC}"/>
                  </a:ext>
                </a:extLst>
              </p:cNvPr>
              <p:cNvSpPr>
                <a:spLocks/>
              </p:cNvSpPr>
              <p:nvPr/>
            </p:nvSpPr>
            <p:spPr bwMode="auto">
              <a:xfrm>
                <a:off x="3593" y="2591"/>
                <a:ext cx="162" cy="31"/>
              </a:xfrm>
              <a:custGeom>
                <a:avLst/>
                <a:gdLst>
                  <a:gd name="T0" fmla="*/ 3 w 188"/>
                  <a:gd name="T1" fmla="*/ 9 h 35"/>
                  <a:gd name="T2" fmla="*/ 3 w 188"/>
                  <a:gd name="T3" fmla="*/ 12 h 35"/>
                  <a:gd name="T4" fmla="*/ 5 w 188"/>
                  <a:gd name="T5" fmla="*/ 14 h 35"/>
                  <a:gd name="T6" fmla="*/ 10 w 188"/>
                  <a:gd name="T7" fmla="*/ 12 h 35"/>
                  <a:gd name="T8" fmla="*/ 22 w 188"/>
                  <a:gd name="T9" fmla="*/ 13 h 35"/>
                  <a:gd name="T10" fmla="*/ 30 w 188"/>
                  <a:gd name="T11" fmla="*/ 15 h 35"/>
                  <a:gd name="T12" fmla="*/ 41 w 188"/>
                  <a:gd name="T13" fmla="*/ 12 h 35"/>
                  <a:gd name="T14" fmla="*/ 42 w 188"/>
                  <a:gd name="T15" fmla="*/ 13 h 35"/>
                  <a:gd name="T16" fmla="*/ 48 w 188"/>
                  <a:gd name="T17" fmla="*/ 15 h 35"/>
                  <a:gd name="T18" fmla="*/ 51 w 188"/>
                  <a:gd name="T19" fmla="*/ 10 h 35"/>
                  <a:gd name="T20" fmla="*/ 56 w 188"/>
                  <a:gd name="T21" fmla="*/ 10 h 35"/>
                  <a:gd name="T22" fmla="*/ 59 w 188"/>
                  <a:gd name="T23" fmla="*/ 13 h 35"/>
                  <a:gd name="T24" fmla="*/ 67 w 188"/>
                  <a:gd name="T25" fmla="*/ 13 h 35"/>
                  <a:gd name="T26" fmla="*/ 73 w 188"/>
                  <a:gd name="T27" fmla="*/ 15 h 35"/>
                  <a:gd name="T28" fmla="*/ 79 w 188"/>
                  <a:gd name="T29" fmla="*/ 15 h 35"/>
                  <a:gd name="T30" fmla="*/ 84 w 188"/>
                  <a:gd name="T31" fmla="*/ 13 h 35"/>
                  <a:gd name="T32" fmla="*/ 85 w 188"/>
                  <a:gd name="T33" fmla="*/ 15 h 35"/>
                  <a:gd name="T34" fmla="*/ 90 w 188"/>
                  <a:gd name="T35" fmla="*/ 15 h 35"/>
                  <a:gd name="T36" fmla="*/ 104 w 188"/>
                  <a:gd name="T37" fmla="*/ 17 h 35"/>
                  <a:gd name="T38" fmla="*/ 97 w 188"/>
                  <a:gd name="T39" fmla="*/ 15 h 35"/>
                  <a:gd name="T40" fmla="*/ 95 w 188"/>
                  <a:gd name="T41" fmla="*/ 17 h 35"/>
                  <a:gd name="T42" fmla="*/ 94 w 188"/>
                  <a:gd name="T43" fmla="*/ 10 h 35"/>
                  <a:gd name="T44" fmla="*/ 92 w 188"/>
                  <a:gd name="T45" fmla="*/ 10 h 35"/>
                  <a:gd name="T46" fmla="*/ 87 w 188"/>
                  <a:gd name="T47" fmla="*/ 10 h 35"/>
                  <a:gd name="T48" fmla="*/ 83 w 188"/>
                  <a:gd name="T49" fmla="*/ 9 h 35"/>
                  <a:gd name="T50" fmla="*/ 77 w 188"/>
                  <a:gd name="T51" fmla="*/ 8 h 35"/>
                  <a:gd name="T52" fmla="*/ 71 w 188"/>
                  <a:gd name="T53" fmla="*/ 9 h 35"/>
                  <a:gd name="T54" fmla="*/ 71 w 188"/>
                  <a:gd name="T55" fmla="*/ 8 h 35"/>
                  <a:gd name="T56" fmla="*/ 69 w 188"/>
                  <a:gd name="T57" fmla="*/ 8 h 35"/>
                  <a:gd name="T58" fmla="*/ 64 w 188"/>
                  <a:gd name="T59" fmla="*/ 8 h 35"/>
                  <a:gd name="T60" fmla="*/ 59 w 188"/>
                  <a:gd name="T61" fmla="*/ 9 h 35"/>
                  <a:gd name="T62" fmla="*/ 58 w 188"/>
                  <a:gd name="T63" fmla="*/ 5 h 35"/>
                  <a:gd name="T64" fmla="*/ 53 w 188"/>
                  <a:gd name="T65" fmla="*/ 4 h 35"/>
                  <a:gd name="T66" fmla="*/ 50 w 188"/>
                  <a:gd name="T67" fmla="*/ 8 h 35"/>
                  <a:gd name="T68" fmla="*/ 43 w 188"/>
                  <a:gd name="T69" fmla="*/ 9 h 35"/>
                  <a:gd name="T70" fmla="*/ 34 w 188"/>
                  <a:gd name="T71" fmla="*/ 9 h 35"/>
                  <a:gd name="T72" fmla="*/ 30 w 188"/>
                  <a:gd name="T73" fmla="*/ 8 h 35"/>
                  <a:gd name="T74" fmla="*/ 19 w 188"/>
                  <a:gd name="T75" fmla="*/ 8 h 35"/>
                  <a:gd name="T76" fmla="*/ 24 w 188"/>
                  <a:gd name="T77" fmla="*/ 12 h 35"/>
                  <a:gd name="T78" fmla="*/ 19 w 188"/>
                  <a:gd name="T79" fmla="*/ 5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8" h="35">
                    <a:moveTo>
                      <a:pt x="16" y="7"/>
                    </a:moveTo>
                    <a:cubicBezTo>
                      <a:pt x="13" y="8"/>
                      <a:pt x="9" y="9"/>
                      <a:pt x="7" y="13"/>
                    </a:cubicBezTo>
                    <a:cubicBezTo>
                      <a:pt x="7" y="10"/>
                      <a:pt x="7" y="10"/>
                      <a:pt x="7" y="10"/>
                    </a:cubicBezTo>
                    <a:cubicBezTo>
                      <a:pt x="5" y="12"/>
                      <a:pt x="0" y="15"/>
                      <a:pt x="3" y="19"/>
                    </a:cubicBezTo>
                    <a:cubicBezTo>
                      <a:pt x="4" y="17"/>
                      <a:pt x="4" y="17"/>
                      <a:pt x="4" y="17"/>
                    </a:cubicBezTo>
                    <a:cubicBezTo>
                      <a:pt x="8" y="14"/>
                      <a:pt x="6" y="21"/>
                      <a:pt x="9" y="23"/>
                    </a:cubicBezTo>
                    <a:cubicBezTo>
                      <a:pt x="13" y="22"/>
                      <a:pt x="16" y="14"/>
                      <a:pt x="19" y="16"/>
                    </a:cubicBezTo>
                    <a:cubicBezTo>
                      <a:pt x="20" y="16"/>
                      <a:pt x="20" y="18"/>
                      <a:pt x="19" y="20"/>
                    </a:cubicBezTo>
                    <a:cubicBezTo>
                      <a:pt x="22" y="21"/>
                      <a:pt x="24" y="14"/>
                      <a:pt x="26" y="13"/>
                    </a:cubicBezTo>
                    <a:cubicBezTo>
                      <a:pt x="26" y="31"/>
                      <a:pt x="37" y="9"/>
                      <a:pt x="41" y="21"/>
                    </a:cubicBezTo>
                    <a:cubicBezTo>
                      <a:pt x="44" y="19"/>
                      <a:pt x="48" y="21"/>
                      <a:pt x="52" y="18"/>
                    </a:cubicBezTo>
                    <a:cubicBezTo>
                      <a:pt x="49" y="22"/>
                      <a:pt x="55" y="19"/>
                      <a:pt x="54" y="24"/>
                    </a:cubicBezTo>
                    <a:cubicBezTo>
                      <a:pt x="56" y="13"/>
                      <a:pt x="65" y="29"/>
                      <a:pt x="67" y="17"/>
                    </a:cubicBezTo>
                    <a:cubicBezTo>
                      <a:pt x="72" y="21"/>
                      <a:pt x="67" y="16"/>
                      <a:pt x="73" y="19"/>
                    </a:cubicBezTo>
                    <a:cubicBezTo>
                      <a:pt x="73" y="21"/>
                      <a:pt x="72" y="21"/>
                      <a:pt x="71" y="21"/>
                    </a:cubicBezTo>
                    <a:cubicBezTo>
                      <a:pt x="73" y="24"/>
                      <a:pt x="75" y="16"/>
                      <a:pt x="77" y="22"/>
                    </a:cubicBezTo>
                    <a:cubicBezTo>
                      <a:pt x="81" y="23"/>
                      <a:pt x="78" y="19"/>
                      <a:pt x="81" y="15"/>
                    </a:cubicBezTo>
                    <a:cubicBezTo>
                      <a:pt x="86" y="17"/>
                      <a:pt x="84" y="19"/>
                      <a:pt x="87" y="25"/>
                    </a:cubicBezTo>
                    <a:cubicBezTo>
                      <a:pt x="88" y="19"/>
                      <a:pt x="90" y="22"/>
                      <a:pt x="93" y="19"/>
                    </a:cubicBezTo>
                    <a:cubicBezTo>
                      <a:pt x="93" y="19"/>
                      <a:pt x="89" y="17"/>
                      <a:pt x="92" y="15"/>
                    </a:cubicBezTo>
                    <a:cubicBezTo>
                      <a:pt x="98" y="17"/>
                      <a:pt x="97" y="11"/>
                      <a:pt x="103" y="10"/>
                    </a:cubicBezTo>
                    <a:cubicBezTo>
                      <a:pt x="105" y="17"/>
                      <a:pt x="97" y="10"/>
                      <a:pt x="101" y="16"/>
                    </a:cubicBezTo>
                    <a:cubicBezTo>
                      <a:pt x="97" y="19"/>
                      <a:pt x="95" y="18"/>
                      <a:pt x="93" y="23"/>
                    </a:cubicBezTo>
                    <a:cubicBezTo>
                      <a:pt x="97" y="24"/>
                      <a:pt x="103" y="23"/>
                      <a:pt x="108" y="21"/>
                    </a:cubicBezTo>
                    <a:cubicBezTo>
                      <a:pt x="111" y="22"/>
                      <a:pt x="106" y="24"/>
                      <a:pt x="109" y="25"/>
                    </a:cubicBezTo>
                    <a:cubicBezTo>
                      <a:pt x="113" y="28"/>
                      <a:pt x="117" y="19"/>
                      <a:pt x="121" y="22"/>
                    </a:cubicBezTo>
                    <a:cubicBezTo>
                      <a:pt x="120" y="26"/>
                      <a:pt x="120" y="26"/>
                      <a:pt x="120" y="26"/>
                    </a:cubicBezTo>
                    <a:cubicBezTo>
                      <a:pt x="123" y="21"/>
                      <a:pt x="128" y="27"/>
                      <a:pt x="133" y="25"/>
                    </a:cubicBezTo>
                    <a:cubicBezTo>
                      <a:pt x="133" y="24"/>
                      <a:pt x="133" y="22"/>
                      <a:pt x="133" y="21"/>
                    </a:cubicBezTo>
                    <a:cubicBezTo>
                      <a:pt x="132" y="30"/>
                      <a:pt x="140" y="17"/>
                      <a:pt x="144" y="24"/>
                    </a:cubicBezTo>
                    <a:cubicBezTo>
                      <a:pt x="145" y="18"/>
                      <a:pt x="149" y="15"/>
                      <a:pt x="152" y="15"/>
                    </a:cubicBezTo>
                    <a:cubicBezTo>
                      <a:pt x="153" y="17"/>
                      <a:pt x="153" y="19"/>
                      <a:pt x="152" y="21"/>
                    </a:cubicBezTo>
                    <a:cubicBezTo>
                      <a:pt x="148" y="17"/>
                      <a:pt x="147" y="26"/>
                      <a:pt x="143" y="28"/>
                    </a:cubicBezTo>
                    <a:cubicBezTo>
                      <a:pt x="147" y="26"/>
                      <a:pt x="151" y="29"/>
                      <a:pt x="155" y="25"/>
                    </a:cubicBezTo>
                    <a:cubicBezTo>
                      <a:pt x="153" y="30"/>
                      <a:pt x="153" y="30"/>
                      <a:pt x="153" y="30"/>
                    </a:cubicBezTo>
                    <a:cubicBezTo>
                      <a:pt x="157" y="31"/>
                      <a:pt x="158" y="20"/>
                      <a:pt x="162" y="25"/>
                    </a:cubicBezTo>
                    <a:cubicBezTo>
                      <a:pt x="161" y="28"/>
                      <a:pt x="161" y="28"/>
                      <a:pt x="161" y="28"/>
                    </a:cubicBezTo>
                    <a:cubicBezTo>
                      <a:pt x="170" y="28"/>
                      <a:pt x="180" y="35"/>
                      <a:pt x="188" y="28"/>
                    </a:cubicBezTo>
                    <a:cubicBezTo>
                      <a:pt x="188" y="26"/>
                      <a:pt x="185" y="19"/>
                      <a:pt x="185" y="17"/>
                    </a:cubicBezTo>
                    <a:cubicBezTo>
                      <a:pt x="181" y="19"/>
                      <a:pt x="178" y="23"/>
                      <a:pt x="175" y="25"/>
                    </a:cubicBezTo>
                    <a:cubicBezTo>
                      <a:pt x="175" y="20"/>
                      <a:pt x="175" y="20"/>
                      <a:pt x="175" y="20"/>
                    </a:cubicBezTo>
                    <a:cubicBezTo>
                      <a:pt x="174" y="24"/>
                      <a:pt x="170" y="26"/>
                      <a:pt x="172" y="28"/>
                    </a:cubicBezTo>
                    <a:cubicBezTo>
                      <a:pt x="169" y="31"/>
                      <a:pt x="170" y="24"/>
                      <a:pt x="167" y="26"/>
                    </a:cubicBezTo>
                    <a:cubicBezTo>
                      <a:pt x="168" y="21"/>
                      <a:pt x="170" y="21"/>
                      <a:pt x="170" y="16"/>
                    </a:cubicBezTo>
                    <a:cubicBezTo>
                      <a:pt x="167" y="19"/>
                      <a:pt x="167" y="19"/>
                      <a:pt x="167" y="19"/>
                    </a:cubicBezTo>
                    <a:cubicBezTo>
                      <a:pt x="168" y="17"/>
                      <a:pt x="166" y="17"/>
                      <a:pt x="167" y="15"/>
                    </a:cubicBezTo>
                    <a:cubicBezTo>
                      <a:pt x="161" y="21"/>
                      <a:pt x="160" y="12"/>
                      <a:pt x="155" y="14"/>
                    </a:cubicBezTo>
                    <a:cubicBezTo>
                      <a:pt x="158" y="15"/>
                      <a:pt x="158" y="15"/>
                      <a:pt x="158" y="15"/>
                    </a:cubicBezTo>
                    <a:cubicBezTo>
                      <a:pt x="157" y="18"/>
                      <a:pt x="156" y="18"/>
                      <a:pt x="154" y="19"/>
                    </a:cubicBezTo>
                    <a:cubicBezTo>
                      <a:pt x="153" y="14"/>
                      <a:pt x="153" y="15"/>
                      <a:pt x="150" y="13"/>
                    </a:cubicBezTo>
                    <a:cubicBezTo>
                      <a:pt x="148" y="15"/>
                      <a:pt x="146" y="20"/>
                      <a:pt x="143" y="20"/>
                    </a:cubicBezTo>
                    <a:cubicBezTo>
                      <a:pt x="144" y="14"/>
                      <a:pt x="138" y="16"/>
                      <a:pt x="138" y="12"/>
                    </a:cubicBezTo>
                    <a:cubicBezTo>
                      <a:pt x="137" y="17"/>
                      <a:pt x="132" y="13"/>
                      <a:pt x="131" y="16"/>
                    </a:cubicBezTo>
                    <a:cubicBezTo>
                      <a:pt x="130" y="17"/>
                      <a:pt x="127" y="16"/>
                      <a:pt x="128" y="14"/>
                    </a:cubicBezTo>
                    <a:cubicBezTo>
                      <a:pt x="129" y="13"/>
                      <a:pt x="129" y="13"/>
                      <a:pt x="129" y="13"/>
                    </a:cubicBezTo>
                    <a:cubicBezTo>
                      <a:pt x="128" y="12"/>
                      <a:pt x="128" y="12"/>
                      <a:pt x="128" y="12"/>
                    </a:cubicBezTo>
                    <a:cubicBezTo>
                      <a:pt x="128" y="11"/>
                      <a:pt x="128" y="11"/>
                      <a:pt x="128" y="11"/>
                    </a:cubicBezTo>
                    <a:cubicBezTo>
                      <a:pt x="127" y="11"/>
                      <a:pt x="126" y="15"/>
                      <a:pt x="125" y="12"/>
                    </a:cubicBezTo>
                    <a:cubicBezTo>
                      <a:pt x="125" y="11"/>
                      <a:pt x="126" y="11"/>
                      <a:pt x="127" y="10"/>
                    </a:cubicBezTo>
                    <a:cubicBezTo>
                      <a:pt x="123" y="9"/>
                      <a:pt x="119" y="18"/>
                      <a:pt x="116" y="12"/>
                    </a:cubicBezTo>
                    <a:cubicBezTo>
                      <a:pt x="115" y="15"/>
                      <a:pt x="111" y="15"/>
                      <a:pt x="111" y="21"/>
                    </a:cubicBezTo>
                    <a:cubicBezTo>
                      <a:pt x="110" y="18"/>
                      <a:pt x="111" y="14"/>
                      <a:pt x="108" y="14"/>
                    </a:cubicBezTo>
                    <a:cubicBezTo>
                      <a:pt x="105" y="19"/>
                      <a:pt x="104" y="12"/>
                      <a:pt x="102" y="15"/>
                    </a:cubicBezTo>
                    <a:cubicBezTo>
                      <a:pt x="106" y="10"/>
                      <a:pt x="102" y="14"/>
                      <a:pt x="105" y="9"/>
                    </a:cubicBezTo>
                    <a:cubicBezTo>
                      <a:pt x="103" y="7"/>
                      <a:pt x="99" y="13"/>
                      <a:pt x="96" y="12"/>
                    </a:cubicBezTo>
                    <a:cubicBezTo>
                      <a:pt x="95" y="8"/>
                      <a:pt x="95" y="8"/>
                      <a:pt x="95" y="8"/>
                    </a:cubicBezTo>
                    <a:cubicBezTo>
                      <a:pt x="94" y="9"/>
                      <a:pt x="91" y="13"/>
                      <a:pt x="90" y="9"/>
                    </a:cubicBezTo>
                    <a:cubicBezTo>
                      <a:pt x="90" y="12"/>
                      <a:pt x="90" y="12"/>
                      <a:pt x="90" y="12"/>
                    </a:cubicBezTo>
                    <a:cubicBezTo>
                      <a:pt x="88" y="10"/>
                      <a:pt x="84" y="11"/>
                      <a:pt x="82" y="7"/>
                    </a:cubicBezTo>
                    <a:cubicBezTo>
                      <a:pt x="78" y="13"/>
                      <a:pt x="78" y="13"/>
                      <a:pt x="78" y="13"/>
                    </a:cubicBezTo>
                    <a:cubicBezTo>
                      <a:pt x="74" y="6"/>
                      <a:pt x="67" y="11"/>
                      <a:pt x="63" y="17"/>
                    </a:cubicBezTo>
                    <a:cubicBezTo>
                      <a:pt x="62" y="17"/>
                      <a:pt x="60" y="15"/>
                      <a:pt x="60" y="14"/>
                    </a:cubicBezTo>
                    <a:cubicBezTo>
                      <a:pt x="62" y="11"/>
                      <a:pt x="62" y="11"/>
                      <a:pt x="62" y="11"/>
                    </a:cubicBezTo>
                    <a:cubicBezTo>
                      <a:pt x="59" y="11"/>
                      <a:pt x="57" y="7"/>
                      <a:pt x="55" y="12"/>
                    </a:cubicBezTo>
                    <a:cubicBezTo>
                      <a:pt x="52" y="14"/>
                      <a:pt x="53" y="8"/>
                      <a:pt x="52" y="7"/>
                    </a:cubicBezTo>
                    <a:cubicBezTo>
                      <a:pt x="46" y="15"/>
                      <a:pt x="38" y="0"/>
                      <a:pt x="35" y="12"/>
                    </a:cubicBezTo>
                    <a:cubicBezTo>
                      <a:pt x="37" y="12"/>
                      <a:pt x="41" y="15"/>
                      <a:pt x="45" y="15"/>
                    </a:cubicBezTo>
                    <a:cubicBezTo>
                      <a:pt x="44" y="16"/>
                      <a:pt x="44" y="19"/>
                      <a:pt x="43" y="19"/>
                    </a:cubicBezTo>
                    <a:cubicBezTo>
                      <a:pt x="39" y="19"/>
                      <a:pt x="37" y="15"/>
                      <a:pt x="33" y="16"/>
                    </a:cubicBezTo>
                    <a:cubicBezTo>
                      <a:pt x="34" y="9"/>
                      <a:pt x="34" y="9"/>
                      <a:pt x="34" y="9"/>
                    </a:cubicBezTo>
                    <a:cubicBezTo>
                      <a:pt x="28" y="1"/>
                      <a:pt x="21" y="18"/>
                      <a:pt x="16"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49" name="Freeform 1247">
                <a:extLst>
                  <a:ext uri="{FF2B5EF4-FFF2-40B4-BE49-F238E27FC236}">
                    <a16:creationId xmlns:a16="http://schemas.microsoft.com/office/drawing/2014/main" id="{51B7A259-D90B-4055-8577-5D8A63C197E3}"/>
                  </a:ext>
                </a:extLst>
              </p:cNvPr>
              <p:cNvSpPr>
                <a:spLocks/>
              </p:cNvSpPr>
              <p:nvPr/>
            </p:nvSpPr>
            <p:spPr bwMode="auto">
              <a:xfrm>
                <a:off x="3647" y="2597"/>
                <a:ext cx="3" cy="4"/>
              </a:xfrm>
              <a:custGeom>
                <a:avLst/>
                <a:gdLst>
                  <a:gd name="T0" fmla="*/ 3 w 3"/>
                  <a:gd name="T1" fmla="*/ 4 h 4"/>
                  <a:gd name="T2" fmla="*/ 0 w 3"/>
                  <a:gd name="T3" fmla="*/ 0 h 4"/>
                  <a:gd name="T4" fmla="*/ 0 w 3"/>
                  <a:gd name="T5" fmla="*/ 3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3" y="4"/>
                    </a:moveTo>
                    <a:cubicBezTo>
                      <a:pt x="0" y="0"/>
                      <a:pt x="0" y="0"/>
                      <a:pt x="0" y="0"/>
                    </a:cubicBezTo>
                    <a:cubicBezTo>
                      <a:pt x="0" y="3"/>
                      <a:pt x="0" y="3"/>
                      <a:pt x="0" y="3"/>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50" name="Freeform 1248">
                <a:extLst>
                  <a:ext uri="{FF2B5EF4-FFF2-40B4-BE49-F238E27FC236}">
                    <a16:creationId xmlns:a16="http://schemas.microsoft.com/office/drawing/2014/main" id="{594A2C33-1002-4E93-9B7F-BC10963F61B1}"/>
                  </a:ext>
                </a:extLst>
              </p:cNvPr>
              <p:cNvSpPr>
                <a:spLocks/>
              </p:cNvSpPr>
              <p:nvPr/>
            </p:nvSpPr>
            <p:spPr bwMode="auto">
              <a:xfrm>
                <a:off x="3646" y="2600"/>
                <a:ext cx="1" cy="1"/>
              </a:xfrm>
              <a:custGeom>
                <a:avLst/>
                <a:gdLst>
                  <a:gd name="T0" fmla="*/ 1 w 1"/>
                  <a:gd name="T1" fmla="*/ 0 h 1"/>
                  <a:gd name="T2" fmla="*/ 0 w 1"/>
                  <a:gd name="T3" fmla="*/ 1 h 1"/>
                  <a:gd name="T4" fmla="*/ 1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0" y="1"/>
                      <a:pt x="1" y="1"/>
                      <a:pt x="1" y="1"/>
                    </a:cubicBez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51" name="Freeform 1249">
                <a:extLst>
                  <a:ext uri="{FF2B5EF4-FFF2-40B4-BE49-F238E27FC236}">
                    <a16:creationId xmlns:a16="http://schemas.microsoft.com/office/drawing/2014/main" id="{142A125F-483B-4565-8B88-3AA1158C9A6A}"/>
                  </a:ext>
                </a:extLst>
              </p:cNvPr>
              <p:cNvSpPr>
                <a:spLocks/>
              </p:cNvSpPr>
              <p:nvPr/>
            </p:nvSpPr>
            <p:spPr bwMode="auto">
              <a:xfrm>
                <a:off x="3594" y="2597"/>
                <a:ext cx="3" cy="2"/>
              </a:xfrm>
              <a:custGeom>
                <a:avLst/>
                <a:gdLst>
                  <a:gd name="T0" fmla="*/ 3 w 3"/>
                  <a:gd name="T1" fmla="*/ 1 h 3"/>
                  <a:gd name="T2" fmla="*/ 0 w 3"/>
                  <a:gd name="T3" fmla="*/ 1 h 3"/>
                  <a:gd name="T4" fmla="*/ 3 w 3"/>
                  <a:gd name="T5" fmla="*/ 1 h 3"/>
                  <a:gd name="T6" fmla="*/ 0 60000 65536"/>
                  <a:gd name="T7" fmla="*/ 0 60000 65536"/>
                  <a:gd name="T8" fmla="*/ 0 60000 65536"/>
                </a:gdLst>
                <a:ahLst/>
                <a:cxnLst>
                  <a:cxn ang="T6">
                    <a:pos x="T0" y="T1"/>
                  </a:cxn>
                  <a:cxn ang="T7">
                    <a:pos x="T2" y="T3"/>
                  </a:cxn>
                  <a:cxn ang="T8">
                    <a:pos x="T4" y="T5"/>
                  </a:cxn>
                </a:cxnLst>
                <a:rect l="0" t="0" r="r" b="b"/>
                <a:pathLst>
                  <a:path w="3" h="3">
                    <a:moveTo>
                      <a:pt x="3" y="1"/>
                    </a:moveTo>
                    <a:cubicBezTo>
                      <a:pt x="3" y="1"/>
                      <a:pt x="1" y="0"/>
                      <a:pt x="0" y="1"/>
                    </a:cubicBezTo>
                    <a:cubicBezTo>
                      <a:pt x="1" y="2"/>
                      <a:pt x="2" y="3"/>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52" name="Freeform 1250">
                <a:extLst>
                  <a:ext uri="{FF2B5EF4-FFF2-40B4-BE49-F238E27FC236}">
                    <a16:creationId xmlns:a16="http://schemas.microsoft.com/office/drawing/2014/main" id="{F5D92A5C-12E4-4D49-964A-17E806C8EE0F}"/>
                  </a:ext>
                </a:extLst>
              </p:cNvPr>
              <p:cNvSpPr>
                <a:spLocks/>
              </p:cNvSpPr>
              <p:nvPr/>
            </p:nvSpPr>
            <p:spPr bwMode="auto">
              <a:xfrm>
                <a:off x="3594" y="2599"/>
                <a:ext cx="1" cy="2"/>
              </a:xfrm>
              <a:custGeom>
                <a:avLst/>
                <a:gdLst>
                  <a:gd name="T0" fmla="*/ 0 w 1"/>
                  <a:gd name="T1" fmla="*/ 0 h 2"/>
                  <a:gd name="T2" fmla="*/ 1 w 1"/>
                  <a:gd name="T3" fmla="*/ 2 h 2"/>
                  <a:gd name="T4" fmla="*/ 1 w 1"/>
                  <a:gd name="T5" fmla="*/ 1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1" y="2"/>
                    </a:ln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53" name="Freeform 1251">
                <a:extLst>
                  <a:ext uri="{FF2B5EF4-FFF2-40B4-BE49-F238E27FC236}">
                    <a16:creationId xmlns:a16="http://schemas.microsoft.com/office/drawing/2014/main" id="{CE2513D4-A8ED-4A3B-9BBF-3CE8B6EFE81E}"/>
                  </a:ext>
                </a:extLst>
              </p:cNvPr>
              <p:cNvSpPr>
                <a:spLocks/>
              </p:cNvSpPr>
              <p:nvPr/>
            </p:nvSpPr>
            <p:spPr bwMode="auto">
              <a:xfrm>
                <a:off x="3508" y="2594"/>
                <a:ext cx="86" cy="22"/>
              </a:xfrm>
              <a:custGeom>
                <a:avLst/>
                <a:gdLst>
                  <a:gd name="T0" fmla="*/ 10 w 99"/>
                  <a:gd name="T1" fmla="*/ 6 h 26"/>
                  <a:gd name="T2" fmla="*/ 8 w 99"/>
                  <a:gd name="T3" fmla="*/ 8 h 26"/>
                  <a:gd name="T4" fmla="*/ 5 w 99"/>
                  <a:gd name="T5" fmla="*/ 6 h 26"/>
                  <a:gd name="T6" fmla="*/ 3 w 99"/>
                  <a:gd name="T7" fmla="*/ 10 h 26"/>
                  <a:gd name="T8" fmla="*/ 28 w 99"/>
                  <a:gd name="T9" fmla="*/ 8 h 26"/>
                  <a:gd name="T10" fmla="*/ 27 w 99"/>
                  <a:gd name="T11" fmla="*/ 9 h 26"/>
                  <a:gd name="T12" fmla="*/ 37 w 99"/>
                  <a:gd name="T13" fmla="*/ 7 h 26"/>
                  <a:gd name="T14" fmla="*/ 36 w 99"/>
                  <a:gd name="T15" fmla="*/ 10 h 26"/>
                  <a:gd name="T16" fmla="*/ 43 w 99"/>
                  <a:gd name="T17" fmla="*/ 8 h 26"/>
                  <a:gd name="T18" fmla="*/ 42 w 99"/>
                  <a:gd name="T19" fmla="*/ 8 h 26"/>
                  <a:gd name="T20" fmla="*/ 43 w 99"/>
                  <a:gd name="T21" fmla="*/ 8 h 26"/>
                  <a:gd name="T22" fmla="*/ 43 w 99"/>
                  <a:gd name="T23" fmla="*/ 8 h 26"/>
                  <a:gd name="T24" fmla="*/ 47 w 99"/>
                  <a:gd name="T25" fmla="*/ 8 h 26"/>
                  <a:gd name="T26" fmla="*/ 45 w 99"/>
                  <a:gd name="T27" fmla="*/ 8 h 26"/>
                  <a:gd name="T28" fmla="*/ 49 w 99"/>
                  <a:gd name="T29" fmla="*/ 7 h 26"/>
                  <a:gd name="T30" fmla="*/ 49 w 99"/>
                  <a:gd name="T31" fmla="*/ 9 h 26"/>
                  <a:gd name="T32" fmla="*/ 56 w 99"/>
                  <a:gd name="T33" fmla="*/ 7 h 26"/>
                  <a:gd name="T34" fmla="*/ 56 w 99"/>
                  <a:gd name="T35" fmla="*/ 5 h 26"/>
                  <a:gd name="T36" fmla="*/ 50 w 99"/>
                  <a:gd name="T37" fmla="*/ 6 h 26"/>
                  <a:gd name="T38" fmla="*/ 50 w 99"/>
                  <a:gd name="T39" fmla="*/ 6 h 26"/>
                  <a:gd name="T40" fmla="*/ 47 w 99"/>
                  <a:gd name="T41" fmla="*/ 7 h 26"/>
                  <a:gd name="T42" fmla="*/ 50 w 99"/>
                  <a:gd name="T43" fmla="*/ 3 h 26"/>
                  <a:gd name="T44" fmla="*/ 43 w 99"/>
                  <a:gd name="T45" fmla="*/ 3 h 26"/>
                  <a:gd name="T46" fmla="*/ 43 w 99"/>
                  <a:gd name="T47" fmla="*/ 3 h 26"/>
                  <a:gd name="T48" fmla="*/ 42 w 99"/>
                  <a:gd name="T49" fmla="*/ 3 h 26"/>
                  <a:gd name="T50" fmla="*/ 43 w 99"/>
                  <a:gd name="T51" fmla="*/ 3 h 26"/>
                  <a:gd name="T52" fmla="*/ 42 w 99"/>
                  <a:gd name="T53" fmla="*/ 7 h 26"/>
                  <a:gd name="T54" fmla="*/ 38 w 99"/>
                  <a:gd name="T55" fmla="*/ 7 h 26"/>
                  <a:gd name="T56" fmla="*/ 41 w 99"/>
                  <a:gd name="T57" fmla="*/ 5 h 26"/>
                  <a:gd name="T58" fmla="*/ 38 w 99"/>
                  <a:gd name="T59" fmla="*/ 6 h 26"/>
                  <a:gd name="T60" fmla="*/ 37 w 99"/>
                  <a:gd name="T61" fmla="*/ 3 h 26"/>
                  <a:gd name="T62" fmla="*/ 37 w 99"/>
                  <a:gd name="T63" fmla="*/ 6 h 26"/>
                  <a:gd name="T64" fmla="*/ 26 w 99"/>
                  <a:gd name="T65" fmla="*/ 6 h 26"/>
                  <a:gd name="T66" fmla="*/ 27 w 99"/>
                  <a:gd name="T67" fmla="*/ 3 h 26"/>
                  <a:gd name="T68" fmla="*/ 25 w 99"/>
                  <a:gd name="T69" fmla="*/ 6 h 26"/>
                  <a:gd name="T70" fmla="*/ 19 w 99"/>
                  <a:gd name="T71" fmla="*/ 5 h 26"/>
                  <a:gd name="T72" fmla="*/ 20 w 99"/>
                  <a:gd name="T73" fmla="*/ 6 h 26"/>
                  <a:gd name="T74" fmla="*/ 12 w 99"/>
                  <a:gd name="T75" fmla="*/ 6 h 26"/>
                  <a:gd name="T76" fmla="*/ 12 w 99"/>
                  <a:gd name="T77" fmla="*/ 6 h 26"/>
                  <a:gd name="T78" fmla="*/ 9 w 99"/>
                  <a:gd name="T79" fmla="*/ 8 h 26"/>
                  <a:gd name="T80" fmla="*/ 10 w 99"/>
                  <a:gd name="T81" fmla="*/ 6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26">
                    <a:moveTo>
                      <a:pt x="18" y="11"/>
                    </a:moveTo>
                    <a:cubicBezTo>
                      <a:pt x="13" y="15"/>
                      <a:pt x="13" y="15"/>
                      <a:pt x="13" y="15"/>
                    </a:cubicBezTo>
                    <a:cubicBezTo>
                      <a:pt x="12" y="13"/>
                      <a:pt x="7" y="16"/>
                      <a:pt x="9" y="12"/>
                    </a:cubicBezTo>
                    <a:cubicBezTo>
                      <a:pt x="6" y="17"/>
                      <a:pt x="0" y="12"/>
                      <a:pt x="3" y="20"/>
                    </a:cubicBezTo>
                    <a:cubicBezTo>
                      <a:pt x="16" y="17"/>
                      <a:pt x="34" y="22"/>
                      <a:pt x="49" y="15"/>
                    </a:cubicBezTo>
                    <a:cubicBezTo>
                      <a:pt x="47" y="18"/>
                      <a:pt x="47" y="18"/>
                      <a:pt x="47" y="18"/>
                    </a:cubicBezTo>
                    <a:cubicBezTo>
                      <a:pt x="55" y="12"/>
                      <a:pt x="57" y="26"/>
                      <a:pt x="64" y="13"/>
                    </a:cubicBezTo>
                    <a:cubicBezTo>
                      <a:pt x="63" y="20"/>
                      <a:pt x="63" y="20"/>
                      <a:pt x="63" y="20"/>
                    </a:cubicBezTo>
                    <a:cubicBezTo>
                      <a:pt x="66" y="22"/>
                      <a:pt x="70" y="11"/>
                      <a:pt x="74" y="17"/>
                    </a:cubicBezTo>
                    <a:cubicBezTo>
                      <a:pt x="73" y="15"/>
                      <a:pt x="73" y="15"/>
                      <a:pt x="73" y="15"/>
                    </a:cubicBezTo>
                    <a:cubicBezTo>
                      <a:pt x="76" y="16"/>
                      <a:pt x="76" y="16"/>
                      <a:pt x="76" y="16"/>
                    </a:cubicBezTo>
                    <a:cubicBezTo>
                      <a:pt x="75" y="15"/>
                      <a:pt x="75" y="15"/>
                      <a:pt x="75" y="15"/>
                    </a:cubicBezTo>
                    <a:cubicBezTo>
                      <a:pt x="78" y="12"/>
                      <a:pt x="80" y="13"/>
                      <a:pt x="82" y="15"/>
                    </a:cubicBezTo>
                    <a:cubicBezTo>
                      <a:pt x="82" y="17"/>
                      <a:pt x="81" y="15"/>
                      <a:pt x="80" y="16"/>
                    </a:cubicBezTo>
                    <a:cubicBezTo>
                      <a:pt x="81" y="18"/>
                      <a:pt x="83" y="14"/>
                      <a:pt x="85" y="14"/>
                    </a:cubicBezTo>
                    <a:cubicBezTo>
                      <a:pt x="87" y="16"/>
                      <a:pt x="85" y="17"/>
                      <a:pt x="85" y="18"/>
                    </a:cubicBezTo>
                    <a:cubicBezTo>
                      <a:pt x="91" y="15"/>
                      <a:pt x="94" y="22"/>
                      <a:pt x="98" y="13"/>
                    </a:cubicBezTo>
                    <a:cubicBezTo>
                      <a:pt x="99" y="11"/>
                      <a:pt x="97" y="9"/>
                      <a:pt x="99" y="9"/>
                    </a:cubicBezTo>
                    <a:cubicBezTo>
                      <a:pt x="95" y="5"/>
                      <a:pt x="92" y="9"/>
                      <a:pt x="88" y="11"/>
                    </a:cubicBezTo>
                    <a:cubicBezTo>
                      <a:pt x="89" y="11"/>
                      <a:pt x="89" y="11"/>
                      <a:pt x="89" y="11"/>
                    </a:cubicBezTo>
                    <a:cubicBezTo>
                      <a:pt x="86" y="21"/>
                      <a:pt x="87" y="9"/>
                      <a:pt x="82" y="13"/>
                    </a:cubicBezTo>
                    <a:cubicBezTo>
                      <a:pt x="84" y="9"/>
                      <a:pt x="86" y="9"/>
                      <a:pt x="87" y="7"/>
                    </a:cubicBezTo>
                    <a:cubicBezTo>
                      <a:pt x="82" y="0"/>
                      <a:pt x="79" y="13"/>
                      <a:pt x="75" y="3"/>
                    </a:cubicBezTo>
                    <a:cubicBezTo>
                      <a:pt x="76" y="3"/>
                      <a:pt x="76" y="3"/>
                      <a:pt x="76" y="3"/>
                    </a:cubicBezTo>
                    <a:cubicBezTo>
                      <a:pt x="75" y="2"/>
                      <a:pt x="74" y="4"/>
                      <a:pt x="72" y="5"/>
                    </a:cubicBezTo>
                    <a:cubicBezTo>
                      <a:pt x="73" y="6"/>
                      <a:pt x="74" y="7"/>
                      <a:pt x="75" y="7"/>
                    </a:cubicBezTo>
                    <a:cubicBezTo>
                      <a:pt x="73" y="8"/>
                      <a:pt x="73" y="12"/>
                      <a:pt x="72" y="14"/>
                    </a:cubicBezTo>
                    <a:cubicBezTo>
                      <a:pt x="71" y="10"/>
                      <a:pt x="70" y="16"/>
                      <a:pt x="68" y="14"/>
                    </a:cubicBezTo>
                    <a:cubicBezTo>
                      <a:pt x="67" y="10"/>
                      <a:pt x="70" y="11"/>
                      <a:pt x="71" y="9"/>
                    </a:cubicBezTo>
                    <a:cubicBezTo>
                      <a:pt x="68" y="11"/>
                      <a:pt x="68" y="11"/>
                      <a:pt x="68" y="11"/>
                    </a:cubicBezTo>
                    <a:cubicBezTo>
                      <a:pt x="66" y="11"/>
                      <a:pt x="66" y="7"/>
                      <a:pt x="65" y="5"/>
                    </a:cubicBezTo>
                    <a:cubicBezTo>
                      <a:pt x="63" y="8"/>
                      <a:pt x="66" y="7"/>
                      <a:pt x="64" y="11"/>
                    </a:cubicBezTo>
                    <a:cubicBezTo>
                      <a:pt x="62" y="6"/>
                      <a:pt x="50" y="7"/>
                      <a:pt x="45" y="11"/>
                    </a:cubicBezTo>
                    <a:cubicBezTo>
                      <a:pt x="47" y="10"/>
                      <a:pt x="46" y="7"/>
                      <a:pt x="48" y="7"/>
                    </a:cubicBezTo>
                    <a:cubicBezTo>
                      <a:pt x="47" y="6"/>
                      <a:pt x="44" y="8"/>
                      <a:pt x="44" y="11"/>
                    </a:cubicBezTo>
                    <a:cubicBezTo>
                      <a:pt x="41" y="14"/>
                      <a:pt x="36" y="12"/>
                      <a:pt x="33" y="9"/>
                    </a:cubicBezTo>
                    <a:cubicBezTo>
                      <a:pt x="34" y="12"/>
                      <a:pt x="34" y="12"/>
                      <a:pt x="34" y="12"/>
                    </a:cubicBezTo>
                    <a:cubicBezTo>
                      <a:pt x="31" y="17"/>
                      <a:pt x="26" y="8"/>
                      <a:pt x="21" y="11"/>
                    </a:cubicBezTo>
                    <a:cubicBezTo>
                      <a:pt x="21" y="11"/>
                      <a:pt x="21" y="11"/>
                      <a:pt x="21" y="11"/>
                    </a:cubicBezTo>
                    <a:cubicBezTo>
                      <a:pt x="20" y="12"/>
                      <a:pt x="18" y="19"/>
                      <a:pt x="15" y="17"/>
                    </a:cubicBezTo>
                    <a:cubicBezTo>
                      <a:pt x="16" y="14"/>
                      <a:pt x="18" y="14"/>
                      <a:pt x="18"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54" name="Freeform 1252">
                <a:extLst>
                  <a:ext uri="{FF2B5EF4-FFF2-40B4-BE49-F238E27FC236}">
                    <a16:creationId xmlns:a16="http://schemas.microsoft.com/office/drawing/2014/main" id="{4DD38F32-4A57-4A99-9E10-65011EC4B1BE}"/>
                  </a:ext>
                </a:extLst>
              </p:cNvPr>
              <p:cNvSpPr>
                <a:spLocks/>
              </p:cNvSpPr>
              <p:nvPr/>
            </p:nvSpPr>
            <p:spPr bwMode="auto">
              <a:xfrm>
                <a:off x="3506" y="2605"/>
                <a:ext cx="3" cy="8"/>
              </a:xfrm>
              <a:custGeom>
                <a:avLst/>
                <a:gdLst>
                  <a:gd name="T0" fmla="*/ 2 w 3"/>
                  <a:gd name="T1" fmla="*/ 4 h 9"/>
                  <a:gd name="T2" fmla="*/ 3 w 3"/>
                  <a:gd name="T3" fmla="*/ 1 h 9"/>
                  <a:gd name="T4" fmla="*/ 0 w 3"/>
                  <a:gd name="T5" fmla="*/ 4 h 9"/>
                  <a:gd name="T6" fmla="*/ 3 w 3"/>
                  <a:gd name="T7" fmla="*/ 4 h 9"/>
                  <a:gd name="T8" fmla="*/ 2 w 3"/>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2" y="5"/>
                    </a:moveTo>
                    <a:cubicBezTo>
                      <a:pt x="3" y="1"/>
                      <a:pt x="3" y="1"/>
                      <a:pt x="3" y="1"/>
                    </a:cubicBezTo>
                    <a:cubicBezTo>
                      <a:pt x="2" y="0"/>
                      <a:pt x="0" y="5"/>
                      <a:pt x="0" y="8"/>
                    </a:cubicBezTo>
                    <a:cubicBezTo>
                      <a:pt x="1" y="7"/>
                      <a:pt x="3" y="9"/>
                      <a:pt x="3" y="6"/>
                    </a:cubicBezTo>
                    <a:cubicBezTo>
                      <a:pt x="3" y="6"/>
                      <a:pt x="3"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55" name="Freeform 1253">
                <a:extLst>
                  <a:ext uri="{FF2B5EF4-FFF2-40B4-BE49-F238E27FC236}">
                    <a16:creationId xmlns:a16="http://schemas.microsoft.com/office/drawing/2014/main" id="{4C96CBB9-4BD5-441A-8F48-CA03548D15D6}"/>
                  </a:ext>
                </a:extLst>
              </p:cNvPr>
              <p:cNvSpPr>
                <a:spLocks/>
              </p:cNvSpPr>
              <p:nvPr/>
            </p:nvSpPr>
            <p:spPr bwMode="auto">
              <a:xfrm>
                <a:off x="3464" y="2603"/>
                <a:ext cx="42" cy="17"/>
              </a:xfrm>
              <a:custGeom>
                <a:avLst/>
                <a:gdLst>
                  <a:gd name="T0" fmla="*/ 9 w 49"/>
                  <a:gd name="T1" fmla="*/ 5 h 20"/>
                  <a:gd name="T2" fmla="*/ 9 w 49"/>
                  <a:gd name="T3" fmla="*/ 7 h 20"/>
                  <a:gd name="T4" fmla="*/ 19 w 49"/>
                  <a:gd name="T5" fmla="*/ 8 h 20"/>
                  <a:gd name="T6" fmla="*/ 22 w 49"/>
                  <a:gd name="T7" fmla="*/ 3 h 20"/>
                  <a:gd name="T8" fmla="*/ 23 w 49"/>
                  <a:gd name="T9" fmla="*/ 6 h 20"/>
                  <a:gd name="T10" fmla="*/ 25 w 49"/>
                  <a:gd name="T11" fmla="*/ 3 h 20"/>
                  <a:gd name="T12" fmla="*/ 24 w 49"/>
                  <a:gd name="T13" fmla="*/ 4 h 20"/>
                  <a:gd name="T14" fmla="*/ 24 w 49"/>
                  <a:gd name="T15" fmla="*/ 3 h 20"/>
                  <a:gd name="T16" fmla="*/ 22 w 49"/>
                  <a:gd name="T17" fmla="*/ 3 h 20"/>
                  <a:gd name="T18" fmla="*/ 23 w 49"/>
                  <a:gd name="T19" fmla="*/ 3 h 20"/>
                  <a:gd name="T20" fmla="*/ 18 w 49"/>
                  <a:gd name="T21" fmla="*/ 6 h 20"/>
                  <a:gd name="T22" fmla="*/ 18 w 49"/>
                  <a:gd name="T23" fmla="*/ 3 h 20"/>
                  <a:gd name="T24" fmla="*/ 13 w 49"/>
                  <a:gd name="T25" fmla="*/ 3 h 20"/>
                  <a:gd name="T26" fmla="*/ 14 w 49"/>
                  <a:gd name="T27" fmla="*/ 3 h 20"/>
                  <a:gd name="T28" fmla="*/ 15 w 49"/>
                  <a:gd name="T29" fmla="*/ 5 h 20"/>
                  <a:gd name="T30" fmla="*/ 13 w 49"/>
                  <a:gd name="T31" fmla="*/ 3 h 20"/>
                  <a:gd name="T32" fmla="*/ 4 w 49"/>
                  <a:gd name="T33" fmla="*/ 3 h 20"/>
                  <a:gd name="T34" fmla="*/ 3 w 49"/>
                  <a:gd name="T35" fmla="*/ 7 h 20"/>
                  <a:gd name="T36" fmla="*/ 3 w 49"/>
                  <a:gd name="T37" fmla="*/ 4 h 20"/>
                  <a:gd name="T38" fmla="*/ 2 w 49"/>
                  <a:gd name="T39" fmla="*/ 3 h 20"/>
                  <a:gd name="T40" fmla="*/ 0 w 49"/>
                  <a:gd name="T41" fmla="*/ 9 h 20"/>
                  <a:gd name="T42" fmla="*/ 9 w 49"/>
                  <a:gd name="T43" fmla="*/ 5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 h="20">
                    <a:moveTo>
                      <a:pt x="17" y="9"/>
                    </a:moveTo>
                    <a:cubicBezTo>
                      <a:pt x="17" y="10"/>
                      <a:pt x="17" y="12"/>
                      <a:pt x="17" y="13"/>
                    </a:cubicBezTo>
                    <a:cubicBezTo>
                      <a:pt x="24" y="12"/>
                      <a:pt x="32" y="10"/>
                      <a:pt x="35" y="14"/>
                    </a:cubicBezTo>
                    <a:cubicBezTo>
                      <a:pt x="38" y="15"/>
                      <a:pt x="38" y="9"/>
                      <a:pt x="41" y="7"/>
                    </a:cubicBezTo>
                    <a:cubicBezTo>
                      <a:pt x="43" y="11"/>
                      <a:pt x="43" y="11"/>
                      <a:pt x="43" y="11"/>
                    </a:cubicBezTo>
                    <a:cubicBezTo>
                      <a:pt x="44" y="8"/>
                      <a:pt x="49" y="13"/>
                      <a:pt x="47" y="6"/>
                    </a:cubicBezTo>
                    <a:cubicBezTo>
                      <a:pt x="47" y="6"/>
                      <a:pt x="46" y="9"/>
                      <a:pt x="44" y="8"/>
                    </a:cubicBezTo>
                    <a:cubicBezTo>
                      <a:pt x="45" y="6"/>
                      <a:pt x="45" y="6"/>
                      <a:pt x="45" y="6"/>
                    </a:cubicBezTo>
                    <a:cubicBezTo>
                      <a:pt x="41" y="7"/>
                      <a:pt x="41" y="7"/>
                      <a:pt x="41" y="7"/>
                    </a:cubicBezTo>
                    <a:cubicBezTo>
                      <a:pt x="42" y="4"/>
                      <a:pt x="42" y="4"/>
                      <a:pt x="42" y="4"/>
                    </a:cubicBezTo>
                    <a:cubicBezTo>
                      <a:pt x="38" y="0"/>
                      <a:pt x="40" y="13"/>
                      <a:pt x="34" y="10"/>
                    </a:cubicBezTo>
                    <a:cubicBezTo>
                      <a:pt x="34" y="4"/>
                      <a:pt x="34" y="4"/>
                      <a:pt x="34" y="4"/>
                    </a:cubicBezTo>
                    <a:cubicBezTo>
                      <a:pt x="30" y="4"/>
                      <a:pt x="29" y="6"/>
                      <a:pt x="25" y="3"/>
                    </a:cubicBezTo>
                    <a:cubicBezTo>
                      <a:pt x="25" y="3"/>
                      <a:pt x="25" y="6"/>
                      <a:pt x="26" y="4"/>
                    </a:cubicBezTo>
                    <a:cubicBezTo>
                      <a:pt x="27" y="5"/>
                      <a:pt x="27" y="7"/>
                      <a:pt x="27" y="9"/>
                    </a:cubicBezTo>
                    <a:cubicBezTo>
                      <a:pt x="22" y="14"/>
                      <a:pt x="28" y="5"/>
                      <a:pt x="24" y="3"/>
                    </a:cubicBezTo>
                    <a:cubicBezTo>
                      <a:pt x="19" y="7"/>
                      <a:pt x="11" y="11"/>
                      <a:pt x="8" y="6"/>
                    </a:cubicBezTo>
                    <a:cubicBezTo>
                      <a:pt x="10" y="10"/>
                      <a:pt x="7" y="13"/>
                      <a:pt x="5" y="13"/>
                    </a:cubicBezTo>
                    <a:cubicBezTo>
                      <a:pt x="3" y="11"/>
                      <a:pt x="5" y="10"/>
                      <a:pt x="5" y="8"/>
                    </a:cubicBezTo>
                    <a:cubicBezTo>
                      <a:pt x="4" y="7"/>
                      <a:pt x="3" y="6"/>
                      <a:pt x="2" y="7"/>
                    </a:cubicBezTo>
                    <a:cubicBezTo>
                      <a:pt x="4" y="10"/>
                      <a:pt x="3" y="14"/>
                      <a:pt x="0" y="16"/>
                    </a:cubicBezTo>
                    <a:cubicBezTo>
                      <a:pt x="7" y="20"/>
                      <a:pt x="11" y="9"/>
                      <a:pt x="17"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56" name="Freeform 1254">
                <a:extLst>
                  <a:ext uri="{FF2B5EF4-FFF2-40B4-BE49-F238E27FC236}">
                    <a16:creationId xmlns:a16="http://schemas.microsoft.com/office/drawing/2014/main" id="{40103009-CDE8-4C5C-9AA7-A806055FD30D}"/>
                  </a:ext>
                </a:extLst>
              </p:cNvPr>
              <p:cNvSpPr>
                <a:spLocks/>
              </p:cNvSpPr>
              <p:nvPr/>
            </p:nvSpPr>
            <p:spPr bwMode="auto">
              <a:xfrm>
                <a:off x="3476" y="2614"/>
                <a:ext cx="3" cy="1"/>
              </a:xfrm>
              <a:custGeom>
                <a:avLst/>
                <a:gdLst>
                  <a:gd name="T0" fmla="*/ 2 w 3"/>
                  <a:gd name="T1" fmla="*/ 1 h 1"/>
                  <a:gd name="T2" fmla="*/ 3 w 3"/>
                  <a:gd name="T3" fmla="*/ 0 h 1"/>
                  <a:gd name="T4" fmla="*/ 0 w 3"/>
                  <a:gd name="T5" fmla="*/ 0 h 1"/>
                  <a:gd name="T6" fmla="*/ 2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2" y="1"/>
                    </a:moveTo>
                    <a:lnTo>
                      <a:pt x="3"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57" name="Freeform 1255">
                <a:extLst>
                  <a:ext uri="{FF2B5EF4-FFF2-40B4-BE49-F238E27FC236}">
                    <a16:creationId xmlns:a16="http://schemas.microsoft.com/office/drawing/2014/main" id="{43038557-DCBD-4D6E-A03A-0DD875B118B1}"/>
                  </a:ext>
                </a:extLst>
              </p:cNvPr>
              <p:cNvSpPr>
                <a:spLocks/>
              </p:cNvSpPr>
              <p:nvPr/>
            </p:nvSpPr>
            <p:spPr bwMode="auto">
              <a:xfrm>
                <a:off x="4126" y="2665"/>
                <a:ext cx="4" cy="3"/>
              </a:xfrm>
              <a:custGeom>
                <a:avLst/>
                <a:gdLst>
                  <a:gd name="T0" fmla="*/ 4 w 4"/>
                  <a:gd name="T1" fmla="*/ 1 h 3"/>
                  <a:gd name="T2" fmla="*/ 2 w 4"/>
                  <a:gd name="T3" fmla="*/ 0 h 3"/>
                  <a:gd name="T4" fmla="*/ 0 w 4"/>
                  <a:gd name="T5" fmla="*/ 3 h 3"/>
                  <a:gd name="T6" fmla="*/ 4 w 4"/>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4" y="1"/>
                    </a:moveTo>
                    <a:lnTo>
                      <a:pt x="2" y="0"/>
                    </a:lnTo>
                    <a:lnTo>
                      <a:pt x="0" y="3"/>
                    </a:lnTo>
                    <a:lnTo>
                      <a:pt x="4"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58" name="Freeform 1256">
                <a:extLst>
                  <a:ext uri="{FF2B5EF4-FFF2-40B4-BE49-F238E27FC236}">
                    <a16:creationId xmlns:a16="http://schemas.microsoft.com/office/drawing/2014/main" id="{38EEAFD5-F038-4F52-A2CE-537813F299AF}"/>
                  </a:ext>
                </a:extLst>
              </p:cNvPr>
              <p:cNvSpPr>
                <a:spLocks/>
              </p:cNvSpPr>
              <p:nvPr/>
            </p:nvSpPr>
            <p:spPr bwMode="auto">
              <a:xfrm>
                <a:off x="4118" y="2653"/>
                <a:ext cx="10" cy="15"/>
              </a:xfrm>
              <a:custGeom>
                <a:avLst/>
                <a:gdLst>
                  <a:gd name="T0" fmla="*/ 3 w 12"/>
                  <a:gd name="T1" fmla="*/ 0 h 17"/>
                  <a:gd name="T2" fmla="*/ 2 w 12"/>
                  <a:gd name="T3" fmla="*/ 1 h 17"/>
                  <a:gd name="T4" fmla="*/ 3 w 12"/>
                  <a:gd name="T5" fmla="*/ 10 h 17"/>
                  <a:gd name="T6" fmla="*/ 6 w 12"/>
                  <a:gd name="T7" fmla="*/ 5 h 17"/>
                  <a:gd name="T8" fmla="*/ 3 w 12"/>
                  <a:gd name="T9" fmla="*/ 7 h 17"/>
                  <a:gd name="T10" fmla="*/ 6 w 12"/>
                  <a:gd name="T11" fmla="*/ 4 h 17"/>
                  <a:gd name="T12" fmla="*/ 3 w 12"/>
                  <a:gd name="T13" fmla="*/ 4 h 17"/>
                  <a:gd name="T14" fmla="*/ 3 w 12"/>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7">
                    <a:moveTo>
                      <a:pt x="6" y="0"/>
                    </a:moveTo>
                    <a:cubicBezTo>
                      <a:pt x="2" y="1"/>
                      <a:pt x="2" y="1"/>
                      <a:pt x="2" y="1"/>
                    </a:cubicBezTo>
                    <a:cubicBezTo>
                      <a:pt x="2" y="12"/>
                      <a:pt x="0" y="8"/>
                      <a:pt x="4" y="17"/>
                    </a:cubicBezTo>
                    <a:cubicBezTo>
                      <a:pt x="7" y="15"/>
                      <a:pt x="12" y="13"/>
                      <a:pt x="12" y="9"/>
                    </a:cubicBezTo>
                    <a:cubicBezTo>
                      <a:pt x="11" y="9"/>
                      <a:pt x="8" y="12"/>
                      <a:pt x="6" y="11"/>
                    </a:cubicBezTo>
                    <a:cubicBezTo>
                      <a:pt x="7" y="8"/>
                      <a:pt x="10" y="9"/>
                      <a:pt x="12" y="5"/>
                    </a:cubicBezTo>
                    <a:cubicBezTo>
                      <a:pt x="9" y="1"/>
                      <a:pt x="9" y="7"/>
                      <a:pt x="5" y="5"/>
                    </a:cubicBezTo>
                    <a:lnTo>
                      <a:pt x="6"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59" name="Freeform 1257">
                <a:extLst>
                  <a:ext uri="{FF2B5EF4-FFF2-40B4-BE49-F238E27FC236}">
                    <a16:creationId xmlns:a16="http://schemas.microsoft.com/office/drawing/2014/main" id="{765EF6E0-9EFF-4C88-A297-1AF933BF77DB}"/>
                  </a:ext>
                </a:extLst>
              </p:cNvPr>
              <p:cNvSpPr>
                <a:spLocks/>
              </p:cNvSpPr>
              <p:nvPr/>
            </p:nvSpPr>
            <p:spPr bwMode="auto">
              <a:xfrm>
                <a:off x="4117" y="2658"/>
                <a:ext cx="2" cy="4"/>
              </a:xfrm>
              <a:custGeom>
                <a:avLst/>
                <a:gdLst>
                  <a:gd name="T0" fmla="*/ 1 w 2"/>
                  <a:gd name="T1" fmla="*/ 2 h 5"/>
                  <a:gd name="T2" fmla="*/ 2 w 2"/>
                  <a:gd name="T3" fmla="*/ 0 h 5"/>
                  <a:gd name="T4" fmla="*/ 1 w 2"/>
                  <a:gd name="T5" fmla="*/ 2 h 5"/>
                  <a:gd name="T6" fmla="*/ 0 60000 65536"/>
                  <a:gd name="T7" fmla="*/ 0 60000 65536"/>
                  <a:gd name="T8" fmla="*/ 0 60000 65536"/>
                </a:gdLst>
                <a:ahLst/>
                <a:cxnLst>
                  <a:cxn ang="T6">
                    <a:pos x="T0" y="T1"/>
                  </a:cxn>
                  <a:cxn ang="T7">
                    <a:pos x="T2" y="T3"/>
                  </a:cxn>
                  <a:cxn ang="T8">
                    <a:pos x="T4" y="T5"/>
                  </a:cxn>
                </a:cxnLst>
                <a:rect l="0" t="0" r="r" b="b"/>
                <a:pathLst>
                  <a:path w="2" h="5">
                    <a:moveTo>
                      <a:pt x="1" y="5"/>
                    </a:moveTo>
                    <a:cubicBezTo>
                      <a:pt x="2" y="0"/>
                      <a:pt x="2" y="0"/>
                      <a:pt x="2" y="0"/>
                    </a:cubicBezTo>
                    <a:cubicBezTo>
                      <a:pt x="2" y="2"/>
                      <a:pt x="0" y="3"/>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60" name="Freeform 1258">
                <a:extLst>
                  <a:ext uri="{FF2B5EF4-FFF2-40B4-BE49-F238E27FC236}">
                    <a16:creationId xmlns:a16="http://schemas.microsoft.com/office/drawing/2014/main" id="{BF51757A-A678-4715-AC11-2F2A9228A8CE}"/>
                  </a:ext>
                </a:extLst>
              </p:cNvPr>
              <p:cNvSpPr>
                <a:spLocks/>
              </p:cNvSpPr>
              <p:nvPr/>
            </p:nvSpPr>
            <p:spPr bwMode="auto">
              <a:xfrm>
                <a:off x="4113" y="2659"/>
                <a:ext cx="3" cy="5"/>
              </a:xfrm>
              <a:custGeom>
                <a:avLst/>
                <a:gdLst>
                  <a:gd name="T0" fmla="*/ 2 w 4"/>
                  <a:gd name="T1" fmla="*/ 3 h 6"/>
                  <a:gd name="T2" fmla="*/ 2 w 4"/>
                  <a:gd name="T3" fmla="*/ 0 h 6"/>
                  <a:gd name="T4" fmla="*/ 0 w 4"/>
                  <a:gd name="T5" fmla="*/ 3 h 6"/>
                  <a:gd name="T6" fmla="*/ 2 w 4"/>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6">
                    <a:moveTo>
                      <a:pt x="4" y="4"/>
                    </a:moveTo>
                    <a:cubicBezTo>
                      <a:pt x="1" y="3"/>
                      <a:pt x="4" y="1"/>
                      <a:pt x="4" y="0"/>
                    </a:cubicBezTo>
                    <a:cubicBezTo>
                      <a:pt x="0" y="6"/>
                      <a:pt x="0" y="6"/>
                      <a:pt x="0" y="6"/>
                    </a:cubicBezTo>
                    <a:lnTo>
                      <a:pt x="4"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61" name="Freeform 1259">
                <a:extLst>
                  <a:ext uri="{FF2B5EF4-FFF2-40B4-BE49-F238E27FC236}">
                    <a16:creationId xmlns:a16="http://schemas.microsoft.com/office/drawing/2014/main" id="{6305B2F8-3513-43BF-AD8F-A8E9CFBE200A}"/>
                  </a:ext>
                </a:extLst>
              </p:cNvPr>
              <p:cNvSpPr>
                <a:spLocks/>
              </p:cNvSpPr>
              <p:nvPr/>
            </p:nvSpPr>
            <p:spPr bwMode="auto">
              <a:xfrm>
                <a:off x="4107" y="2661"/>
                <a:ext cx="0" cy="1"/>
              </a:xfrm>
              <a:custGeom>
                <a:avLst/>
                <a:gdLst>
                  <a:gd name="T0" fmla="*/ 1 w 1"/>
                  <a:gd name="T1" fmla="*/ 0 h 1"/>
                  <a:gd name="T2" fmla="*/ 0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0"/>
                      <a:pt x="0" y="0"/>
                      <a:pt x="0" y="0"/>
                    </a:cubicBezTo>
                    <a:cubicBezTo>
                      <a:pt x="0" y="1"/>
                      <a:pt x="0"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62" name="Freeform 1260">
                <a:extLst>
                  <a:ext uri="{FF2B5EF4-FFF2-40B4-BE49-F238E27FC236}">
                    <a16:creationId xmlns:a16="http://schemas.microsoft.com/office/drawing/2014/main" id="{AA3737BA-57D7-42B4-A63F-AFF04F02F774}"/>
                  </a:ext>
                </a:extLst>
              </p:cNvPr>
              <p:cNvSpPr>
                <a:spLocks/>
              </p:cNvSpPr>
              <p:nvPr/>
            </p:nvSpPr>
            <p:spPr bwMode="auto">
              <a:xfrm>
                <a:off x="4103" y="2653"/>
                <a:ext cx="9" cy="11"/>
              </a:xfrm>
              <a:custGeom>
                <a:avLst/>
                <a:gdLst>
                  <a:gd name="T0" fmla="*/ 0 w 10"/>
                  <a:gd name="T1" fmla="*/ 6 h 12"/>
                  <a:gd name="T2" fmla="*/ 4 w 10"/>
                  <a:gd name="T3" fmla="*/ 6 h 12"/>
                  <a:gd name="T4" fmla="*/ 4 w 10"/>
                  <a:gd name="T5" fmla="*/ 6 h 12"/>
                  <a:gd name="T6" fmla="*/ 5 w 10"/>
                  <a:gd name="T7" fmla="*/ 3 h 12"/>
                  <a:gd name="T8" fmla="*/ 6 w 10"/>
                  <a:gd name="T9" fmla="*/ 4 h 12"/>
                  <a:gd name="T10" fmla="*/ 5 w 10"/>
                  <a:gd name="T11" fmla="*/ 0 h 12"/>
                  <a:gd name="T12" fmla="*/ 0 w 10"/>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2">
                    <a:moveTo>
                      <a:pt x="0" y="9"/>
                    </a:moveTo>
                    <a:cubicBezTo>
                      <a:pt x="1" y="12"/>
                      <a:pt x="2" y="10"/>
                      <a:pt x="4" y="9"/>
                    </a:cubicBezTo>
                    <a:cubicBezTo>
                      <a:pt x="4" y="9"/>
                      <a:pt x="4" y="9"/>
                      <a:pt x="4" y="9"/>
                    </a:cubicBezTo>
                    <a:cubicBezTo>
                      <a:pt x="2" y="7"/>
                      <a:pt x="4" y="2"/>
                      <a:pt x="6" y="3"/>
                    </a:cubicBezTo>
                    <a:cubicBezTo>
                      <a:pt x="9" y="3"/>
                      <a:pt x="8" y="7"/>
                      <a:pt x="10" y="4"/>
                    </a:cubicBezTo>
                    <a:cubicBezTo>
                      <a:pt x="8" y="0"/>
                      <a:pt x="8" y="0"/>
                      <a:pt x="8" y="0"/>
                    </a:cubicBezTo>
                    <a:cubicBezTo>
                      <a:pt x="4" y="1"/>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63" name="Freeform 1261">
                <a:extLst>
                  <a:ext uri="{FF2B5EF4-FFF2-40B4-BE49-F238E27FC236}">
                    <a16:creationId xmlns:a16="http://schemas.microsoft.com/office/drawing/2014/main" id="{CE7F67E6-3FAD-4F8A-ABE8-5099AD5A1FE8}"/>
                  </a:ext>
                </a:extLst>
              </p:cNvPr>
              <p:cNvSpPr>
                <a:spLocks/>
              </p:cNvSpPr>
              <p:nvPr/>
            </p:nvSpPr>
            <p:spPr bwMode="auto">
              <a:xfrm>
                <a:off x="4107" y="2660"/>
                <a:ext cx="1" cy="1"/>
              </a:xfrm>
              <a:custGeom>
                <a:avLst/>
                <a:gdLst>
                  <a:gd name="T0" fmla="*/ 0 w 1"/>
                  <a:gd name="T1" fmla="*/ 1 h 1"/>
                  <a:gd name="T2" fmla="*/ 1 w 1"/>
                  <a:gd name="T3" fmla="*/ 0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0"/>
                      <a:pt x="1" y="0"/>
                      <a:pt x="1" y="0"/>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64" name="Freeform 1262">
                <a:extLst>
                  <a:ext uri="{FF2B5EF4-FFF2-40B4-BE49-F238E27FC236}">
                    <a16:creationId xmlns:a16="http://schemas.microsoft.com/office/drawing/2014/main" id="{2AB849D5-D003-4575-8937-83F9B44C828F}"/>
                  </a:ext>
                </a:extLst>
              </p:cNvPr>
              <p:cNvSpPr>
                <a:spLocks/>
              </p:cNvSpPr>
              <p:nvPr/>
            </p:nvSpPr>
            <p:spPr bwMode="auto">
              <a:xfrm>
                <a:off x="4112" y="2660"/>
                <a:ext cx="1" cy="2"/>
              </a:xfrm>
              <a:custGeom>
                <a:avLst/>
                <a:gdLst>
                  <a:gd name="T0" fmla="*/ 0 w 1"/>
                  <a:gd name="T1" fmla="*/ 2 h 2"/>
                  <a:gd name="T2" fmla="*/ 1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1"/>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65" name="Freeform 1263">
                <a:extLst>
                  <a:ext uri="{FF2B5EF4-FFF2-40B4-BE49-F238E27FC236}">
                    <a16:creationId xmlns:a16="http://schemas.microsoft.com/office/drawing/2014/main" id="{2ED89A88-588F-4392-95CB-244A754A48F0}"/>
                  </a:ext>
                </a:extLst>
              </p:cNvPr>
              <p:cNvSpPr>
                <a:spLocks/>
              </p:cNvSpPr>
              <p:nvPr/>
            </p:nvSpPr>
            <p:spPr bwMode="auto">
              <a:xfrm>
                <a:off x="4094" y="2651"/>
                <a:ext cx="8" cy="11"/>
              </a:xfrm>
              <a:custGeom>
                <a:avLst/>
                <a:gdLst>
                  <a:gd name="T0" fmla="*/ 2 w 10"/>
                  <a:gd name="T1" fmla="*/ 6 h 13"/>
                  <a:gd name="T2" fmla="*/ 4 w 10"/>
                  <a:gd name="T3" fmla="*/ 4 h 13"/>
                  <a:gd name="T4" fmla="*/ 2 w 10"/>
                  <a:gd name="T5" fmla="*/ 0 h 13"/>
                  <a:gd name="T6" fmla="*/ 1 w 10"/>
                  <a:gd name="T7" fmla="*/ 2 h 13"/>
                  <a:gd name="T8" fmla="*/ 2 w 10"/>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3" y="12"/>
                    </a:moveTo>
                    <a:cubicBezTo>
                      <a:pt x="4" y="6"/>
                      <a:pt x="9" y="13"/>
                      <a:pt x="10" y="8"/>
                    </a:cubicBezTo>
                    <a:cubicBezTo>
                      <a:pt x="6" y="8"/>
                      <a:pt x="4" y="3"/>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66" name="Freeform 1264">
                <a:extLst>
                  <a:ext uri="{FF2B5EF4-FFF2-40B4-BE49-F238E27FC236}">
                    <a16:creationId xmlns:a16="http://schemas.microsoft.com/office/drawing/2014/main" id="{8F5C1D25-DE2C-4EA3-AF9E-FEBA5F915F61}"/>
                  </a:ext>
                </a:extLst>
              </p:cNvPr>
              <p:cNvSpPr>
                <a:spLocks/>
              </p:cNvSpPr>
              <p:nvPr/>
            </p:nvSpPr>
            <p:spPr bwMode="auto">
              <a:xfrm>
                <a:off x="4089" y="2647"/>
                <a:ext cx="1" cy="1"/>
              </a:xfrm>
              <a:custGeom>
                <a:avLst/>
                <a:gdLst>
                  <a:gd name="T0" fmla="*/ 1 w 1"/>
                  <a:gd name="T1" fmla="*/ 0 h 1"/>
                  <a:gd name="T2" fmla="*/ 0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67" name="Freeform 1265">
                <a:extLst>
                  <a:ext uri="{FF2B5EF4-FFF2-40B4-BE49-F238E27FC236}">
                    <a16:creationId xmlns:a16="http://schemas.microsoft.com/office/drawing/2014/main" id="{82FC8BCA-1D31-4D15-BDD6-691D3F006E5E}"/>
                  </a:ext>
                </a:extLst>
              </p:cNvPr>
              <p:cNvSpPr>
                <a:spLocks/>
              </p:cNvSpPr>
              <p:nvPr/>
            </p:nvSpPr>
            <p:spPr bwMode="auto">
              <a:xfrm>
                <a:off x="4075" y="2644"/>
                <a:ext cx="17" cy="15"/>
              </a:xfrm>
              <a:custGeom>
                <a:avLst/>
                <a:gdLst>
                  <a:gd name="T0" fmla="*/ 0 w 20"/>
                  <a:gd name="T1" fmla="*/ 9 h 17"/>
                  <a:gd name="T2" fmla="*/ 4 w 20"/>
                  <a:gd name="T3" fmla="*/ 5 h 17"/>
                  <a:gd name="T4" fmla="*/ 3 w 20"/>
                  <a:gd name="T5" fmla="*/ 9 h 17"/>
                  <a:gd name="T6" fmla="*/ 7 w 20"/>
                  <a:gd name="T7" fmla="*/ 7 h 17"/>
                  <a:gd name="T8" fmla="*/ 6 w 20"/>
                  <a:gd name="T9" fmla="*/ 10 h 17"/>
                  <a:gd name="T10" fmla="*/ 9 w 20"/>
                  <a:gd name="T11" fmla="*/ 7 h 17"/>
                  <a:gd name="T12" fmla="*/ 10 w 20"/>
                  <a:gd name="T13" fmla="*/ 9 h 17"/>
                  <a:gd name="T14" fmla="*/ 10 w 20"/>
                  <a:gd name="T15" fmla="*/ 4 h 17"/>
                  <a:gd name="T16" fmla="*/ 8 w 20"/>
                  <a:gd name="T17" fmla="*/ 5 h 17"/>
                  <a:gd name="T18" fmla="*/ 9 w 20"/>
                  <a:gd name="T19" fmla="*/ 4 h 17"/>
                  <a:gd name="T20" fmla="*/ 3 w 20"/>
                  <a:gd name="T21" fmla="*/ 1 h 17"/>
                  <a:gd name="T22" fmla="*/ 0 w 20"/>
                  <a:gd name="T23" fmla="*/ 9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7">
                    <a:moveTo>
                      <a:pt x="0" y="15"/>
                    </a:moveTo>
                    <a:cubicBezTo>
                      <a:pt x="8" y="9"/>
                      <a:pt x="8" y="9"/>
                      <a:pt x="8" y="9"/>
                    </a:cubicBezTo>
                    <a:cubicBezTo>
                      <a:pt x="8" y="11"/>
                      <a:pt x="8" y="13"/>
                      <a:pt x="6" y="14"/>
                    </a:cubicBezTo>
                    <a:cubicBezTo>
                      <a:pt x="10" y="14"/>
                      <a:pt x="10" y="10"/>
                      <a:pt x="13" y="11"/>
                    </a:cubicBezTo>
                    <a:cubicBezTo>
                      <a:pt x="14" y="17"/>
                      <a:pt x="8" y="11"/>
                      <a:pt x="10" y="17"/>
                    </a:cubicBezTo>
                    <a:cubicBezTo>
                      <a:pt x="12" y="16"/>
                      <a:pt x="15" y="16"/>
                      <a:pt x="17" y="11"/>
                    </a:cubicBezTo>
                    <a:cubicBezTo>
                      <a:pt x="20" y="15"/>
                      <a:pt x="20" y="15"/>
                      <a:pt x="20" y="15"/>
                    </a:cubicBezTo>
                    <a:cubicBezTo>
                      <a:pt x="19" y="8"/>
                      <a:pt x="19" y="8"/>
                      <a:pt x="19" y="8"/>
                    </a:cubicBezTo>
                    <a:cubicBezTo>
                      <a:pt x="18" y="6"/>
                      <a:pt x="16" y="13"/>
                      <a:pt x="15" y="9"/>
                    </a:cubicBezTo>
                    <a:cubicBezTo>
                      <a:pt x="15" y="6"/>
                      <a:pt x="16" y="5"/>
                      <a:pt x="17" y="5"/>
                    </a:cubicBezTo>
                    <a:cubicBezTo>
                      <a:pt x="15" y="6"/>
                      <a:pt x="11" y="0"/>
                      <a:pt x="6" y="1"/>
                    </a:cubicBezTo>
                    <a:cubicBezTo>
                      <a:pt x="1"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68" name="Freeform 1266">
                <a:extLst>
                  <a:ext uri="{FF2B5EF4-FFF2-40B4-BE49-F238E27FC236}">
                    <a16:creationId xmlns:a16="http://schemas.microsoft.com/office/drawing/2014/main" id="{E9AE99C9-8161-4B4B-9FD8-47CE2FC1B0BA}"/>
                  </a:ext>
                </a:extLst>
              </p:cNvPr>
              <p:cNvSpPr>
                <a:spLocks/>
              </p:cNvSpPr>
              <p:nvPr/>
            </p:nvSpPr>
            <p:spPr bwMode="auto">
              <a:xfrm>
                <a:off x="4074" y="2649"/>
                <a:ext cx="0" cy="3"/>
              </a:xfrm>
              <a:custGeom>
                <a:avLst/>
                <a:gdLst>
                  <a:gd name="T0" fmla="*/ 2 h 3"/>
                  <a:gd name="T1" fmla="*/ 0 h 3"/>
                  <a:gd name="T2" fmla="*/ 3 h 3"/>
                  <a:gd name="T3" fmla="*/ 2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2"/>
                    </a:moveTo>
                    <a:lnTo>
                      <a:pt x="0" y="0"/>
                    </a:lnTo>
                    <a:lnTo>
                      <a:pt x="0" y="3"/>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69" name="Freeform 1267">
                <a:extLst>
                  <a:ext uri="{FF2B5EF4-FFF2-40B4-BE49-F238E27FC236}">
                    <a16:creationId xmlns:a16="http://schemas.microsoft.com/office/drawing/2014/main" id="{B47E5D82-64FC-431B-AD6E-6FA30502049F}"/>
                  </a:ext>
                </a:extLst>
              </p:cNvPr>
              <p:cNvSpPr>
                <a:spLocks/>
              </p:cNvSpPr>
              <p:nvPr/>
            </p:nvSpPr>
            <p:spPr bwMode="auto">
              <a:xfrm>
                <a:off x="4057" y="2645"/>
                <a:ext cx="15" cy="15"/>
              </a:xfrm>
              <a:custGeom>
                <a:avLst/>
                <a:gdLst>
                  <a:gd name="T0" fmla="*/ 7 w 17"/>
                  <a:gd name="T1" fmla="*/ 8 h 18"/>
                  <a:gd name="T2" fmla="*/ 9 w 17"/>
                  <a:gd name="T3" fmla="*/ 6 h 18"/>
                  <a:gd name="T4" fmla="*/ 10 w 17"/>
                  <a:gd name="T5" fmla="*/ 8 h 18"/>
                  <a:gd name="T6" fmla="*/ 10 w 17"/>
                  <a:gd name="T7" fmla="*/ 5 h 18"/>
                  <a:gd name="T8" fmla="*/ 5 w 17"/>
                  <a:gd name="T9" fmla="*/ 7 h 18"/>
                  <a:gd name="T10" fmla="*/ 4 w 17"/>
                  <a:gd name="T11" fmla="*/ 3 h 18"/>
                  <a:gd name="T12" fmla="*/ 7 w 17"/>
                  <a:gd name="T13" fmla="*/ 3 h 18"/>
                  <a:gd name="T14" fmla="*/ 0 w 17"/>
                  <a:gd name="T15" fmla="*/ 5 h 18"/>
                  <a:gd name="T16" fmla="*/ 2 w 17"/>
                  <a:gd name="T17" fmla="*/ 5 h 18"/>
                  <a:gd name="T18" fmla="*/ 0 w 17"/>
                  <a:gd name="T19" fmla="*/ 6 h 18"/>
                  <a:gd name="T20" fmla="*/ 7 w 17"/>
                  <a:gd name="T21" fmla="*/ 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8">
                    <a:moveTo>
                      <a:pt x="11" y="17"/>
                    </a:moveTo>
                    <a:cubicBezTo>
                      <a:pt x="15" y="12"/>
                      <a:pt x="15" y="12"/>
                      <a:pt x="15" y="12"/>
                    </a:cubicBezTo>
                    <a:cubicBezTo>
                      <a:pt x="16" y="13"/>
                      <a:pt x="16" y="14"/>
                      <a:pt x="16" y="15"/>
                    </a:cubicBezTo>
                    <a:cubicBezTo>
                      <a:pt x="16" y="14"/>
                      <a:pt x="17" y="11"/>
                      <a:pt x="17" y="10"/>
                    </a:cubicBezTo>
                    <a:cubicBezTo>
                      <a:pt x="14" y="4"/>
                      <a:pt x="12" y="12"/>
                      <a:pt x="9" y="13"/>
                    </a:cubicBezTo>
                    <a:cubicBezTo>
                      <a:pt x="3" y="11"/>
                      <a:pt x="9" y="10"/>
                      <a:pt x="6" y="5"/>
                    </a:cubicBezTo>
                    <a:cubicBezTo>
                      <a:pt x="8" y="5"/>
                      <a:pt x="8" y="6"/>
                      <a:pt x="11" y="6"/>
                    </a:cubicBezTo>
                    <a:cubicBezTo>
                      <a:pt x="6" y="0"/>
                      <a:pt x="2" y="7"/>
                      <a:pt x="0" y="9"/>
                    </a:cubicBezTo>
                    <a:cubicBezTo>
                      <a:pt x="1" y="9"/>
                      <a:pt x="1" y="11"/>
                      <a:pt x="2" y="10"/>
                    </a:cubicBezTo>
                    <a:cubicBezTo>
                      <a:pt x="0" y="12"/>
                      <a:pt x="0" y="12"/>
                      <a:pt x="0" y="12"/>
                    </a:cubicBezTo>
                    <a:cubicBezTo>
                      <a:pt x="3" y="17"/>
                      <a:pt x="6" y="18"/>
                      <a:pt x="11"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70" name="Freeform 1268">
                <a:extLst>
                  <a:ext uri="{FF2B5EF4-FFF2-40B4-BE49-F238E27FC236}">
                    <a16:creationId xmlns:a16="http://schemas.microsoft.com/office/drawing/2014/main" id="{75B14742-2A9C-45F5-8AB5-D56B94F41026}"/>
                  </a:ext>
                </a:extLst>
              </p:cNvPr>
              <p:cNvSpPr>
                <a:spLocks/>
              </p:cNvSpPr>
              <p:nvPr/>
            </p:nvSpPr>
            <p:spPr bwMode="auto">
              <a:xfrm>
                <a:off x="4071" y="2658"/>
                <a:ext cx="3" cy="2"/>
              </a:xfrm>
              <a:custGeom>
                <a:avLst/>
                <a:gdLst>
                  <a:gd name="T0" fmla="*/ 3 w 3"/>
                  <a:gd name="T1" fmla="*/ 1 h 3"/>
                  <a:gd name="T2" fmla="*/ 0 w 3"/>
                  <a:gd name="T3" fmla="*/ 0 h 3"/>
                  <a:gd name="T4" fmla="*/ 3 w 3"/>
                  <a:gd name="T5" fmla="*/ 1 h 3"/>
                  <a:gd name="T6" fmla="*/ 0 60000 65536"/>
                  <a:gd name="T7" fmla="*/ 0 60000 65536"/>
                  <a:gd name="T8" fmla="*/ 0 60000 65536"/>
                </a:gdLst>
                <a:ahLst/>
                <a:cxnLst>
                  <a:cxn ang="T6">
                    <a:pos x="T0" y="T1"/>
                  </a:cxn>
                  <a:cxn ang="T7">
                    <a:pos x="T2" y="T3"/>
                  </a:cxn>
                  <a:cxn ang="T8">
                    <a:pos x="T4" y="T5"/>
                  </a:cxn>
                </a:cxnLst>
                <a:rect l="0" t="0" r="r" b="b"/>
                <a:pathLst>
                  <a:path w="3" h="3">
                    <a:moveTo>
                      <a:pt x="3" y="1"/>
                    </a:moveTo>
                    <a:cubicBezTo>
                      <a:pt x="1" y="1"/>
                      <a:pt x="1" y="1"/>
                      <a:pt x="0" y="0"/>
                    </a:cubicBezTo>
                    <a:cubicBezTo>
                      <a:pt x="1" y="2"/>
                      <a:pt x="2" y="3"/>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71" name="Freeform 1269">
                <a:extLst>
                  <a:ext uri="{FF2B5EF4-FFF2-40B4-BE49-F238E27FC236}">
                    <a16:creationId xmlns:a16="http://schemas.microsoft.com/office/drawing/2014/main" id="{A28C2925-BE05-42BB-B356-059321FC1070}"/>
                  </a:ext>
                </a:extLst>
              </p:cNvPr>
              <p:cNvSpPr>
                <a:spLocks/>
              </p:cNvSpPr>
              <p:nvPr/>
            </p:nvSpPr>
            <p:spPr bwMode="auto">
              <a:xfrm>
                <a:off x="4057" y="2652"/>
                <a:ext cx="0"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72" name="Freeform 1270">
                <a:extLst>
                  <a:ext uri="{FF2B5EF4-FFF2-40B4-BE49-F238E27FC236}">
                    <a16:creationId xmlns:a16="http://schemas.microsoft.com/office/drawing/2014/main" id="{CDE70EB5-6C4B-4DDA-868C-A3E16C74A0B3}"/>
                  </a:ext>
                </a:extLst>
              </p:cNvPr>
              <p:cNvSpPr>
                <a:spLocks/>
              </p:cNvSpPr>
              <p:nvPr/>
            </p:nvSpPr>
            <p:spPr bwMode="auto">
              <a:xfrm>
                <a:off x="4057" y="2658"/>
                <a:ext cx="2" cy="2"/>
              </a:xfrm>
              <a:custGeom>
                <a:avLst/>
                <a:gdLst>
                  <a:gd name="T0" fmla="*/ 1 w 3"/>
                  <a:gd name="T1" fmla="*/ 1 h 3"/>
                  <a:gd name="T2" fmla="*/ 0 w 3"/>
                  <a:gd name="T3" fmla="*/ 0 h 3"/>
                  <a:gd name="T4" fmla="*/ 1 w 3"/>
                  <a:gd name="T5" fmla="*/ 1 h 3"/>
                  <a:gd name="T6" fmla="*/ 1 w 3"/>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1"/>
                    </a:moveTo>
                    <a:cubicBezTo>
                      <a:pt x="0" y="0"/>
                      <a:pt x="0" y="0"/>
                      <a:pt x="0" y="0"/>
                    </a:cubicBezTo>
                    <a:cubicBezTo>
                      <a:pt x="1" y="3"/>
                      <a:pt x="1" y="3"/>
                      <a:pt x="1" y="3"/>
                    </a:cubicBezTo>
                    <a:cubicBezTo>
                      <a:pt x="2"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73" name="Freeform 1271">
                <a:extLst>
                  <a:ext uri="{FF2B5EF4-FFF2-40B4-BE49-F238E27FC236}">
                    <a16:creationId xmlns:a16="http://schemas.microsoft.com/office/drawing/2014/main" id="{5E9A72F3-9453-4525-B7ED-D5E12F2D9653}"/>
                  </a:ext>
                </a:extLst>
              </p:cNvPr>
              <p:cNvSpPr>
                <a:spLocks/>
              </p:cNvSpPr>
              <p:nvPr/>
            </p:nvSpPr>
            <p:spPr bwMode="auto">
              <a:xfrm>
                <a:off x="3961" y="2649"/>
                <a:ext cx="95" cy="21"/>
              </a:xfrm>
              <a:custGeom>
                <a:avLst/>
                <a:gdLst>
                  <a:gd name="T0" fmla="*/ 2 w 110"/>
                  <a:gd name="T1" fmla="*/ 5 h 24"/>
                  <a:gd name="T2" fmla="*/ 3 w 110"/>
                  <a:gd name="T3" fmla="*/ 8 h 24"/>
                  <a:gd name="T4" fmla="*/ 0 w 110"/>
                  <a:gd name="T5" fmla="*/ 10 h 24"/>
                  <a:gd name="T6" fmla="*/ 1 w 110"/>
                  <a:gd name="T7" fmla="*/ 14 h 24"/>
                  <a:gd name="T8" fmla="*/ 6 w 110"/>
                  <a:gd name="T9" fmla="*/ 12 h 24"/>
                  <a:gd name="T10" fmla="*/ 6 w 110"/>
                  <a:gd name="T11" fmla="*/ 14 h 24"/>
                  <a:gd name="T12" fmla="*/ 14 w 110"/>
                  <a:gd name="T13" fmla="*/ 13 h 24"/>
                  <a:gd name="T14" fmla="*/ 21 w 110"/>
                  <a:gd name="T15" fmla="*/ 12 h 24"/>
                  <a:gd name="T16" fmla="*/ 47 w 110"/>
                  <a:gd name="T17" fmla="*/ 11 h 24"/>
                  <a:gd name="T18" fmla="*/ 47 w 110"/>
                  <a:gd name="T19" fmla="*/ 7 h 24"/>
                  <a:gd name="T20" fmla="*/ 50 w 110"/>
                  <a:gd name="T21" fmla="*/ 9 h 24"/>
                  <a:gd name="T22" fmla="*/ 48 w 110"/>
                  <a:gd name="T23" fmla="*/ 9 h 24"/>
                  <a:gd name="T24" fmla="*/ 55 w 110"/>
                  <a:gd name="T25" fmla="*/ 9 h 24"/>
                  <a:gd name="T26" fmla="*/ 54 w 110"/>
                  <a:gd name="T27" fmla="*/ 4 h 24"/>
                  <a:gd name="T28" fmla="*/ 59 w 110"/>
                  <a:gd name="T29" fmla="*/ 9 h 24"/>
                  <a:gd name="T30" fmla="*/ 60 w 110"/>
                  <a:gd name="T31" fmla="*/ 5 h 24"/>
                  <a:gd name="T32" fmla="*/ 58 w 110"/>
                  <a:gd name="T33" fmla="*/ 4 h 24"/>
                  <a:gd name="T34" fmla="*/ 59 w 110"/>
                  <a:gd name="T35" fmla="*/ 1 h 24"/>
                  <a:gd name="T36" fmla="*/ 43 w 110"/>
                  <a:gd name="T37" fmla="*/ 9 h 24"/>
                  <a:gd name="T38" fmla="*/ 44 w 110"/>
                  <a:gd name="T39" fmla="*/ 6 h 24"/>
                  <a:gd name="T40" fmla="*/ 35 w 110"/>
                  <a:gd name="T41" fmla="*/ 4 h 24"/>
                  <a:gd name="T42" fmla="*/ 30 w 110"/>
                  <a:gd name="T43" fmla="*/ 9 h 24"/>
                  <a:gd name="T44" fmla="*/ 29 w 110"/>
                  <a:gd name="T45" fmla="*/ 8 h 24"/>
                  <a:gd name="T46" fmla="*/ 28 w 110"/>
                  <a:gd name="T47" fmla="*/ 10 h 24"/>
                  <a:gd name="T48" fmla="*/ 25 w 110"/>
                  <a:gd name="T49" fmla="*/ 8 h 24"/>
                  <a:gd name="T50" fmla="*/ 25 w 110"/>
                  <a:gd name="T51" fmla="*/ 12 h 24"/>
                  <a:gd name="T52" fmla="*/ 19 w 110"/>
                  <a:gd name="T53" fmla="*/ 5 h 24"/>
                  <a:gd name="T54" fmla="*/ 19 w 110"/>
                  <a:gd name="T55" fmla="*/ 8 h 24"/>
                  <a:gd name="T56" fmla="*/ 18 w 110"/>
                  <a:gd name="T57" fmla="*/ 10 h 24"/>
                  <a:gd name="T58" fmla="*/ 17 w 110"/>
                  <a:gd name="T59" fmla="*/ 6 h 24"/>
                  <a:gd name="T60" fmla="*/ 12 w 110"/>
                  <a:gd name="T61" fmla="*/ 9 h 24"/>
                  <a:gd name="T62" fmla="*/ 13 w 110"/>
                  <a:gd name="T63" fmla="*/ 11 h 24"/>
                  <a:gd name="T64" fmla="*/ 7 w 110"/>
                  <a:gd name="T65" fmla="*/ 10 h 24"/>
                  <a:gd name="T66" fmla="*/ 10 w 110"/>
                  <a:gd name="T67" fmla="*/ 6 h 24"/>
                  <a:gd name="T68" fmla="*/ 8 w 110"/>
                  <a:gd name="T69" fmla="*/ 4 h 24"/>
                  <a:gd name="T70" fmla="*/ 3 w 110"/>
                  <a:gd name="T71" fmla="*/ 9 h 24"/>
                  <a:gd name="T72" fmla="*/ 2 w 110"/>
                  <a:gd name="T73" fmla="*/ 5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0" h="24">
                    <a:moveTo>
                      <a:pt x="2" y="9"/>
                    </a:moveTo>
                    <a:cubicBezTo>
                      <a:pt x="2" y="11"/>
                      <a:pt x="3" y="12"/>
                      <a:pt x="5" y="12"/>
                    </a:cubicBezTo>
                    <a:cubicBezTo>
                      <a:pt x="5" y="15"/>
                      <a:pt x="2" y="15"/>
                      <a:pt x="0" y="16"/>
                    </a:cubicBezTo>
                    <a:cubicBezTo>
                      <a:pt x="3" y="19"/>
                      <a:pt x="0" y="20"/>
                      <a:pt x="1" y="23"/>
                    </a:cubicBezTo>
                    <a:cubicBezTo>
                      <a:pt x="4" y="24"/>
                      <a:pt x="6" y="20"/>
                      <a:pt x="10" y="21"/>
                    </a:cubicBezTo>
                    <a:cubicBezTo>
                      <a:pt x="10" y="24"/>
                      <a:pt x="10" y="24"/>
                      <a:pt x="10" y="24"/>
                    </a:cubicBezTo>
                    <a:cubicBezTo>
                      <a:pt x="14" y="22"/>
                      <a:pt x="22" y="19"/>
                      <a:pt x="26" y="22"/>
                    </a:cubicBezTo>
                    <a:cubicBezTo>
                      <a:pt x="30" y="23"/>
                      <a:pt x="33" y="22"/>
                      <a:pt x="37" y="20"/>
                    </a:cubicBezTo>
                    <a:cubicBezTo>
                      <a:pt x="52" y="22"/>
                      <a:pt x="67" y="17"/>
                      <a:pt x="83" y="18"/>
                    </a:cubicBezTo>
                    <a:cubicBezTo>
                      <a:pt x="85" y="11"/>
                      <a:pt x="85" y="11"/>
                      <a:pt x="85" y="11"/>
                    </a:cubicBezTo>
                    <a:cubicBezTo>
                      <a:pt x="86" y="14"/>
                      <a:pt x="89" y="11"/>
                      <a:pt x="89" y="15"/>
                    </a:cubicBezTo>
                    <a:cubicBezTo>
                      <a:pt x="88" y="14"/>
                      <a:pt x="87" y="15"/>
                      <a:pt x="86" y="15"/>
                    </a:cubicBezTo>
                    <a:cubicBezTo>
                      <a:pt x="90" y="20"/>
                      <a:pt x="95" y="13"/>
                      <a:pt x="99" y="15"/>
                    </a:cubicBezTo>
                    <a:cubicBezTo>
                      <a:pt x="99" y="14"/>
                      <a:pt x="97" y="9"/>
                      <a:pt x="98" y="7"/>
                    </a:cubicBezTo>
                    <a:cubicBezTo>
                      <a:pt x="99" y="14"/>
                      <a:pt x="103" y="7"/>
                      <a:pt x="105" y="15"/>
                    </a:cubicBezTo>
                    <a:cubicBezTo>
                      <a:pt x="110" y="16"/>
                      <a:pt x="105" y="8"/>
                      <a:pt x="109" y="9"/>
                    </a:cubicBezTo>
                    <a:cubicBezTo>
                      <a:pt x="109" y="5"/>
                      <a:pt x="105" y="7"/>
                      <a:pt x="104" y="4"/>
                    </a:cubicBezTo>
                    <a:cubicBezTo>
                      <a:pt x="104" y="1"/>
                      <a:pt x="108" y="5"/>
                      <a:pt x="107" y="1"/>
                    </a:cubicBezTo>
                    <a:cubicBezTo>
                      <a:pt x="100" y="0"/>
                      <a:pt x="88" y="10"/>
                      <a:pt x="78" y="14"/>
                    </a:cubicBezTo>
                    <a:cubicBezTo>
                      <a:pt x="79" y="10"/>
                      <a:pt x="79" y="10"/>
                      <a:pt x="79" y="10"/>
                    </a:cubicBezTo>
                    <a:cubicBezTo>
                      <a:pt x="74" y="13"/>
                      <a:pt x="65" y="14"/>
                      <a:pt x="61" y="8"/>
                    </a:cubicBezTo>
                    <a:cubicBezTo>
                      <a:pt x="62" y="12"/>
                      <a:pt x="53" y="7"/>
                      <a:pt x="54" y="15"/>
                    </a:cubicBezTo>
                    <a:cubicBezTo>
                      <a:pt x="53" y="13"/>
                      <a:pt x="52" y="14"/>
                      <a:pt x="51" y="13"/>
                    </a:cubicBezTo>
                    <a:cubicBezTo>
                      <a:pt x="50" y="16"/>
                      <a:pt x="50" y="16"/>
                      <a:pt x="50" y="16"/>
                    </a:cubicBezTo>
                    <a:cubicBezTo>
                      <a:pt x="47" y="16"/>
                      <a:pt x="48" y="12"/>
                      <a:pt x="45" y="12"/>
                    </a:cubicBezTo>
                    <a:cubicBezTo>
                      <a:pt x="47" y="16"/>
                      <a:pt x="45" y="17"/>
                      <a:pt x="44" y="20"/>
                    </a:cubicBezTo>
                    <a:cubicBezTo>
                      <a:pt x="40" y="16"/>
                      <a:pt x="36" y="13"/>
                      <a:pt x="33" y="9"/>
                    </a:cubicBezTo>
                    <a:cubicBezTo>
                      <a:pt x="33" y="10"/>
                      <a:pt x="34" y="12"/>
                      <a:pt x="35" y="13"/>
                    </a:cubicBezTo>
                    <a:cubicBezTo>
                      <a:pt x="33" y="12"/>
                      <a:pt x="33" y="16"/>
                      <a:pt x="32" y="17"/>
                    </a:cubicBezTo>
                    <a:cubicBezTo>
                      <a:pt x="30" y="17"/>
                      <a:pt x="31" y="12"/>
                      <a:pt x="31" y="10"/>
                    </a:cubicBezTo>
                    <a:cubicBezTo>
                      <a:pt x="27" y="9"/>
                      <a:pt x="25" y="18"/>
                      <a:pt x="22" y="14"/>
                    </a:cubicBezTo>
                    <a:cubicBezTo>
                      <a:pt x="23" y="18"/>
                      <a:pt x="23" y="18"/>
                      <a:pt x="23" y="18"/>
                    </a:cubicBezTo>
                    <a:cubicBezTo>
                      <a:pt x="19" y="19"/>
                      <a:pt x="16" y="15"/>
                      <a:pt x="12" y="16"/>
                    </a:cubicBezTo>
                    <a:cubicBezTo>
                      <a:pt x="10" y="11"/>
                      <a:pt x="15" y="12"/>
                      <a:pt x="17" y="10"/>
                    </a:cubicBezTo>
                    <a:cubicBezTo>
                      <a:pt x="17" y="8"/>
                      <a:pt x="15" y="8"/>
                      <a:pt x="14" y="6"/>
                    </a:cubicBezTo>
                    <a:cubicBezTo>
                      <a:pt x="12" y="9"/>
                      <a:pt x="9" y="12"/>
                      <a:pt x="6" y="15"/>
                    </a:cubicBezTo>
                    <a:cubicBezTo>
                      <a:pt x="9" y="9"/>
                      <a:pt x="3" y="9"/>
                      <a:pt x="2"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74" name="Freeform 1272">
                <a:extLst>
                  <a:ext uri="{FF2B5EF4-FFF2-40B4-BE49-F238E27FC236}">
                    <a16:creationId xmlns:a16="http://schemas.microsoft.com/office/drawing/2014/main" id="{223EB8FA-7C79-4A07-B0E7-5DE8269FD619}"/>
                  </a:ext>
                </a:extLst>
              </p:cNvPr>
              <p:cNvSpPr>
                <a:spLocks/>
              </p:cNvSpPr>
              <p:nvPr/>
            </p:nvSpPr>
            <p:spPr bwMode="auto">
              <a:xfrm>
                <a:off x="3973" y="2653"/>
                <a:ext cx="1" cy="1"/>
              </a:xfrm>
              <a:custGeom>
                <a:avLst/>
                <a:gdLst>
                  <a:gd name="T0" fmla="*/ 0 w 1"/>
                  <a:gd name="T1" fmla="*/ 1 h 1"/>
                  <a:gd name="T2" fmla="*/ 1 w 1"/>
                  <a:gd name="T3" fmla="*/ 0 h 1"/>
                  <a:gd name="T4" fmla="*/ 0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75" name="Freeform 1273">
                <a:extLst>
                  <a:ext uri="{FF2B5EF4-FFF2-40B4-BE49-F238E27FC236}">
                    <a16:creationId xmlns:a16="http://schemas.microsoft.com/office/drawing/2014/main" id="{C09B2DA5-A6BC-401A-8573-38F74C4DE91E}"/>
                  </a:ext>
                </a:extLst>
              </p:cNvPr>
              <p:cNvSpPr>
                <a:spLocks/>
              </p:cNvSpPr>
              <p:nvPr/>
            </p:nvSpPr>
            <p:spPr bwMode="auto">
              <a:xfrm>
                <a:off x="3962" y="2656"/>
                <a:ext cx="1" cy="1"/>
              </a:xfrm>
              <a:custGeom>
                <a:avLst/>
                <a:gdLst>
                  <a:gd name="T0" fmla="*/ 1 w 1"/>
                  <a:gd name="T1" fmla="*/ 1 h 1"/>
                  <a:gd name="T2" fmla="*/ 1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0"/>
                      <a:pt x="1" y="0"/>
                      <a:pt x="1" y="0"/>
                    </a:cubicBezTo>
                    <a:cubicBezTo>
                      <a:pt x="0" y="0"/>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76" name="Freeform 1274">
                <a:extLst>
                  <a:ext uri="{FF2B5EF4-FFF2-40B4-BE49-F238E27FC236}">
                    <a16:creationId xmlns:a16="http://schemas.microsoft.com/office/drawing/2014/main" id="{691BDE35-EF24-4D3E-82BA-D9BB0B89A124}"/>
                  </a:ext>
                </a:extLst>
              </p:cNvPr>
              <p:cNvSpPr>
                <a:spLocks/>
              </p:cNvSpPr>
              <p:nvPr/>
            </p:nvSpPr>
            <p:spPr bwMode="auto">
              <a:xfrm>
                <a:off x="3982" y="2668"/>
                <a:ext cx="1" cy="0"/>
              </a:xfrm>
              <a:custGeom>
                <a:avLst/>
                <a:gdLst>
                  <a:gd name="T0" fmla="*/ 1 w 1"/>
                  <a:gd name="T1" fmla="*/ 1 w 1"/>
                  <a:gd name="T2" fmla="*/ 0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77" name="Freeform 1275">
                <a:extLst>
                  <a:ext uri="{FF2B5EF4-FFF2-40B4-BE49-F238E27FC236}">
                    <a16:creationId xmlns:a16="http://schemas.microsoft.com/office/drawing/2014/main" id="{85979A6B-980F-4B79-BDD9-F6DCFEBCB951}"/>
                  </a:ext>
                </a:extLst>
              </p:cNvPr>
              <p:cNvSpPr>
                <a:spLocks/>
              </p:cNvSpPr>
              <p:nvPr/>
            </p:nvSpPr>
            <p:spPr bwMode="auto">
              <a:xfrm>
                <a:off x="3987" y="2653"/>
                <a:ext cx="2" cy="4"/>
              </a:xfrm>
              <a:custGeom>
                <a:avLst/>
                <a:gdLst>
                  <a:gd name="T0" fmla="*/ 0 w 3"/>
                  <a:gd name="T1" fmla="*/ 0 h 4"/>
                  <a:gd name="T2" fmla="*/ 1 w 3"/>
                  <a:gd name="T3" fmla="*/ 4 h 4"/>
                  <a:gd name="T4" fmla="*/ 0 w 3"/>
                  <a:gd name="T5" fmla="*/ 0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3" y="4"/>
                      <a:pt x="3" y="4"/>
                      <a:pt x="3" y="4"/>
                    </a:cubicBezTo>
                    <a:cubicBezTo>
                      <a:pt x="3" y="3"/>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78" name="Freeform 1276">
                <a:extLst>
                  <a:ext uri="{FF2B5EF4-FFF2-40B4-BE49-F238E27FC236}">
                    <a16:creationId xmlns:a16="http://schemas.microsoft.com/office/drawing/2014/main" id="{AEF29DA7-4817-46A9-89A7-CA1BF5F13FE3}"/>
                  </a:ext>
                </a:extLst>
              </p:cNvPr>
              <p:cNvSpPr>
                <a:spLocks/>
              </p:cNvSpPr>
              <p:nvPr/>
            </p:nvSpPr>
            <p:spPr bwMode="auto">
              <a:xfrm>
                <a:off x="4007" y="2653"/>
                <a:ext cx="2" cy="4"/>
              </a:xfrm>
              <a:custGeom>
                <a:avLst/>
                <a:gdLst>
                  <a:gd name="T0" fmla="*/ 1 w 2"/>
                  <a:gd name="T1" fmla="*/ 4 h 4"/>
                  <a:gd name="T2" fmla="*/ 2 w 2"/>
                  <a:gd name="T3" fmla="*/ 0 h 4"/>
                  <a:gd name="T4" fmla="*/ 1 w 2"/>
                  <a:gd name="T5" fmla="*/ 4 h 4"/>
                  <a:gd name="T6" fmla="*/ 0 60000 65536"/>
                  <a:gd name="T7" fmla="*/ 0 60000 65536"/>
                  <a:gd name="T8" fmla="*/ 0 60000 65536"/>
                </a:gdLst>
                <a:ahLst/>
                <a:cxnLst>
                  <a:cxn ang="T6">
                    <a:pos x="T0" y="T1"/>
                  </a:cxn>
                  <a:cxn ang="T7">
                    <a:pos x="T2" y="T3"/>
                  </a:cxn>
                  <a:cxn ang="T8">
                    <a:pos x="T4" y="T5"/>
                  </a:cxn>
                </a:cxnLst>
                <a:rect l="0" t="0" r="r" b="b"/>
                <a:pathLst>
                  <a:path w="2" h="4">
                    <a:moveTo>
                      <a:pt x="1" y="4"/>
                    </a:moveTo>
                    <a:cubicBezTo>
                      <a:pt x="2" y="3"/>
                      <a:pt x="2" y="2"/>
                      <a:pt x="2" y="0"/>
                    </a:cubicBezTo>
                    <a:cubicBezTo>
                      <a:pt x="0" y="0"/>
                      <a:pt x="0"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79" name="Freeform 1277">
                <a:extLst>
                  <a:ext uri="{FF2B5EF4-FFF2-40B4-BE49-F238E27FC236}">
                    <a16:creationId xmlns:a16="http://schemas.microsoft.com/office/drawing/2014/main" id="{0D1706C1-50A4-4960-A4C1-AA37AF301D94}"/>
                  </a:ext>
                </a:extLst>
              </p:cNvPr>
              <p:cNvSpPr>
                <a:spLocks/>
              </p:cNvSpPr>
              <p:nvPr/>
            </p:nvSpPr>
            <p:spPr bwMode="auto">
              <a:xfrm>
                <a:off x="3965" y="2653"/>
                <a:ext cx="4" cy="2"/>
              </a:xfrm>
              <a:custGeom>
                <a:avLst/>
                <a:gdLst>
                  <a:gd name="T0" fmla="*/ 4 w 4"/>
                  <a:gd name="T1" fmla="*/ 0 h 2"/>
                  <a:gd name="T2" fmla="*/ 1 w 4"/>
                  <a:gd name="T3" fmla="*/ 1 h 2"/>
                  <a:gd name="T4" fmla="*/ 0 w 4"/>
                  <a:gd name="T5" fmla="*/ 2 h 2"/>
                  <a:gd name="T6" fmla="*/ 4 w 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80" name="Freeform 1278">
                <a:extLst>
                  <a:ext uri="{FF2B5EF4-FFF2-40B4-BE49-F238E27FC236}">
                    <a16:creationId xmlns:a16="http://schemas.microsoft.com/office/drawing/2014/main" id="{C7F005E2-6F8C-4E02-BB6B-ABE3767511E4}"/>
                  </a:ext>
                </a:extLst>
              </p:cNvPr>
              <p:cNvSpPr>
                <a:spLocks/>
              </p:cNvSpPr>
              <p:nvPr/>
            </p:nvSpPr>
            <p:spPr bwMode="auto">
              <a:xfrm>
                <a:off x="3906" y="2653"/>
                <a:ext cx="53" cy="20"/>
              </a:xfrm>
              <a:custGeom>
                <a:avLst/>
                <a:gdLst>
                  <a:gd name="T0" fmla="*/ 3 w 61"/>
                  <a:gd name="T1" fmla="*/ 9 h 24"/>
                  <a:gd name="T2" fmla="*/ 9 w 61"/>
                  <a:gd name="T3" fmla="*/ 11 h 24"/>
                  <a:gd name="T4" fmla="*/ 13 w 61"/>
                  <a:gd name="T5" fmla="*/ 6 h 24"/>
                  <a:gd name="T6" fmla="*/ 12 w 61"/>
                  <a:gd name="T7" fmla="*/ 11 h 24"/>
                  <a:gd name="T8" fmla="*/ 23 w 61"/>
                  <a:gd name="T9" fmla="*/ 8 h 24"/>
                  <a:gd name="T10" fmla="*/ 23 w 61"/>
                  <a:gd name="T11" fmla="*/ 9 h 24"/>
                  <a:gd name="T12" fmla="*/ 28 w 61"/>
                  <a:gd name="T13" fmla="*/ 5 h 24"/>
                  <a:gd name="T14" fmla="*/ 28 w 61"/>
                  <a:gd name="T15" fmla="*/ 10 h 24"/>
                  <a:gd name="T16" fmla="*/ 28 w 61"/>
                  <a:gd name="T17" fmla="*/ 11 h 24"/>
                  <a:gd name="T18" fmla="*/ 34 w 61"/>
                  <a:gd name="T19" fmla="*/ 9 h 24"/>
                  <a:gd name="T20" fmla="*/ 35 w 61"/>
                  <a:gd name="T21" fmla="*/ 6 h 24"/>
                  <a:gd name="T22" fmla="*/ 34 w 61"/>
                  <a:gd name="T23" fmla="*/ 3 h 24"/>
                  <a:gd name="T24" fmla="*/ 30 w 61"/>
                  <a:gd name="T25" fmla="*/ 5 h 24"/>
                  <a:gd name="T26" fmla="*/ 30 w 61"/>
                  <a:gd name="T27" fmla="*/ 3 h 24"/>
                  <a:gd name="T28" fmla="*/ 28 w 61"/>
                  <a:gd name="T29" fmla="*/ 5 h 24"/>
                  <a:gd name="T30" fmla="*/ 28 w 61"/>
                  <a:gd name="T31" fmla="*/ 3 h 24"/>
                  <a:gd name="T32" fmla="*/ 25 w 61"/>
                  <a:gd name="T33" fmla="*/ 4 h 24"/>
                  <a:gd name="T34" fmla="*/ 26 w 61"/>
                  <a:gd name="T35" fmla="*/ 3 h 24"/>
                  <a:gd name="T36" fmla="*/ 23 w 61"/>
                  <a:gd name="T37" fmla="*/ 6 h 24"/>
                  <a:gd name="T38" fmla="*/ 23 w 61"/>
                  <a:gd name="T39" fmla="*/ 3 h 24"/>
                  <a:gd name="T40" fmla="*/ 23 w 61"/>
                  <a:gd name="T41" fmla="*/ 5 h 24"/>
                  <a:gd name="T42" fmla="*/ 15 w 61"/>
                  <a:gd name="T43" fmla="*/ 3 h 24"/>
                  <a:gd name="T44" fmla="*/ 15 w 61"/>
                  <a:gd name="T45" fmla="*/ 4 h 24"/>
                  <a:gd name="T46" fmla="*/ 18 w 61"/>
                  <a:gd name="T47" fmla="*/ 3 h 24"/>
                  <a:gd name="T48" fmla="*/ 17 w 61"/>
                  <a:gd name="T49" fmla="*/ 8 h 24"/>
                  <a:gd name="T50" fmla="*/ 13 w 61"/>
                  <a:gd name="T51" fmla="*/ 3 h 24"/>
                  <a:gd name="T52" fmla="*/ 8 w 61"/>
                  <a:gd name="T53" fmla="*/ 4 h 24"/>
                  <a:gd name="T54" fmla="*/ 8 w 61"/>
                  <a:gd name="T55" fmla="*/ 3 h 24"/>
                  <a:gd name="T56" fmla="*/ 3 w 61"/>
                  <a:gd name="T57" fmla="*/ 5 h 24"/>
                  <a:gd name="T58" fmla="*/ 5 w 61"/>
                  <a:gd name="T59" fmla="*/ 6 h 24"/>
                  <a:gd name="T60" fmla="*/ 3 w 61"/>
                  <a:gd name="T61" fmla="*/ 7 h 24"/>
                  <a:gd name="T62" fmla="*/ 3 w 61"/>
                  <a:gd name="T63" fmla="*/ 6 h 24"/>
                  <a:gd name="T64" fmla="*/ 0 w 61"/>
                  <a:gd name="T65" fmla="*/ 9 h 24"/>
                  <a:gd name="T66" fmla="*/ 3 w 61"/>
                  <a:gd name="T67" fmla="*/ 7 h 24"/>
                  <a:gd name="T68" fmla="*/ 3 w 61"/>
                  <a:gd name="T69" fmla="*/ 9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1" h="24">
                    <a:moveTo>
                      <a:pt x="4" y="19"/>
                    </a:moveTo>
                    <a:cubicBezTo>
                      <a:pt x="7" y="24"/>
                      <a:pt x="11" y="21"/>
                      <a:pt x="15" y="22"/>
                    </a:cubicBezTo>
                    <a:cubicBezTo>
                      <a:pt x="22" y="20"/>
                      <a:pt x="16" y="12"/>
                      <a:pt x="22" y="12"/>
                    </a:cubicBezTo>
                    <a:cubicBezTo>
                      <a:pt x="21" y="21"/>
                      <a:pt x="21" y="21"/>
                      <a:pt x="21" y="21"/>
                    </a:cubicBezTo>
                    <a:cubicBezTo>
                      <a:pt x="27" y="21"/>
                      <a:pt x="36" y="23"/>
                      <a:pt x="42" y="15"/>
                    </a:cubicBezTo>
                    <a:cubicBezTo>
                      <a:pt x="42" y="16"/>
                      <a:pt x="43" y="17"/>
                      <a:pt x="42" y="19"/>
                    </a:cubicBezTo>
                    <a:cubicBezTo>
                      <a:pt x="46" y="18"/>
                      <a:pt x="44" y="6"/>
                      <a:pt x="50" y="9"/>
                    </a:cubicBezTo>
                    <a:cubicBezTo>
                      <a:pt x="44" y="14"/>
                      <a:pt x="51" y="14"/>
                      <a:pt x="50" y="20"/>
                    </a:cubicBezTo>
                    <a:cubicBezTo>
                      <a:pt x="49" y="21"/>
                      <a:pt x="49" y="21"/>
                      <a:pt x="49" y="21"/>
                    </a:cubicBezTo>
                    <a:cubicBezTo>
                      <a:pt x="52" y="20"/>
                      <a:pt x="57" y="17"/>
                      <a:pt x="60" y="18"/>
                    </a:cubicBezTo>
                    <a:cubicBezTo>
                      <a:pt x="60" y="15"/>
                      <a:pt x="58" y="12"/>
                      <a:pt x="61" y="11"/>
                    </a:cubicBezTo>
                    <a:cubicBezTo>
                      <a:pt x="60" y="11"/>
                      <a:pt x="60" y="8"/>
                      <a:pt x="60" y="6"/>
                    </a:cubicBezTo>
                    <a:cubicBezTo>
                      <a:pt x="57" y="8"/>
                      <a:pt x="55" y="7"/>
                      <a:pt x="53" y="10"/>
                    </a:cubicBezTo>
                    <a:cubicBezTo>
                      <a:pt x="52" y="7"/>
                      <a:pt x="55" y="9"/>
                      <a:pt x="53" y="6"/>
                    </a:cubicBezTo>
                    <a:cubicBezTo>
                      <a:pt x="50" y="9"/>
                      <a:pt x="50" y="9"/>
                      <a:pt x="50" y="9"/>
                    </a:cubicBezTo>
                    <a:cubicBezTo>
                      <a:pt x="48" y="8"/>
                      <a:pt x="52" y="5"/>
                      <a:pt x="49" y="5"/>
                    </a:cubicBezTo>
                    <a:cubicBezTo>
                      <a:pt x="49" y="7"/>
                      <a:pt x="46" y="8"/>
                      <a:pt x="44" y="8"/>
                    </a:cubicBezTo>
                    <a:cubicBezTo>
                      <a:pt x="45" y="7"/>
                      <a:pt x="45" y="7"/>
                      <a:pt x="45" y="7"/>
                    </a:cubicBezTo>
                    <a:cubicBezTo>
                      <a:pt x="43" y="8"/>
                      <a:pt x="40" y="7"/>
                      <a:pt x="41" y="12"/>
                    </a:cubicBezTo>
                    <a:cubicBezTo>
                      <a:pt x="39" y="7"/>
                      <a:pt x="39" y="7"/>
                      <a:pt x="39" y="7"/>
                    </a:cubicBezTo>
                    <a:cubicBezTo>
                      <a:pt x="39" y="10"/>
                      <a:pt x="39" y="10"/>
                      <a:pt x="39" y="10"/>
                    </a:cubicBezTo>
                    <a:cubicBezTo>
                      <a:pt x="35" y="9"/>
                      <a:pt x="33" y="0"/>
                      <a:pt x="26" y="4"/>
                    </a:cubicBezTo>
                    <a:cubicBezTo>
                      <a:pt x="28" y="5"/>
                      <a:pt x="26" y="7"/>
                      <a:pt x="26" y="8"/>
                    </a:cubicBezTo>
                    <a:cubicBezTo>
                      <a:pt x="28" y="10"/>
                      <a:pt x="29" y="5"/>
                      <a:pt x="32" y="5"/>
                    </a:cubicBezTo>
                    <a:cubicBezTo>
                      <a:pt x="32" y="8"/>
                      <a:pt x="27" y="13"/>
                      <a:pt x="30" y="15"/>
                    </a:cubicBezTo>
                    <a:cubicBezTo>
                      <a:pt x="27" y="11"/>
                      <a:pt x="24" y="15"/>
                      <a:pt x="23" y="6"/>
                    </a:cubicBezTo>
                    <a:cubicBezTo>
                      <a:pt x="19" y="6"/>
                      <a:pt x="17" y="10"/>
                      <a:pt x="13" y="8"/>
                    </a:cubicBezTo>
                    <a:cubicBezTo>
                      <a:pt x="13" y="7"/>
                      <a:pt x="13" y="7"/>
                      <a:pt x="13" y="7"/>
                    </a:cubicBezTo>
                    <a:cubicBezTo>
                      <a:pt x="12" y="12"/>
                      <a:pt x="10" y="4"/>
                      <a:pt x="7" y="10"/>
                    </a:cubicBezTo>
                    <a:cubicBezTo>
                      <a:pt x="9" y="11"/>
                      <a:pt x="9" y="11"/>
                      <a:pt x="9" y="11"/>
                    </a:cubicBezTo>
                    <a:cubicBezTo>
                      <a:pt x="9" y="13"/>
                      <a:pt x="8" y="13"/>
                      <a:pt x="6" y="14"/>
                    </a:cubicBezTo>
                    <a:cubicBezTo>
                      <a:pt x="7" y="13"/>
                      <a:pt x="7" y="13"/>
                      <a:pt x="6" y="12"/>
                    </a:cubicBezTo>
                    <a:cubicBezTo>
                      <a:pt x="6" y="16"/>
                      <a:pt x="1" y="17"/>
                      <a:pt x="0" y="18"/>
                    </a:cubicBezTo>
                    <a:cubicBezTo>
                      <a:pt x="2" y="18"/>
                      <a:pt x="5" y="15"/>
                      <a:pt x="7" y="14"/>
                    </a:cubicBezTo>
                    <a:cubicBezTo>
                      <a:pt x="6" y="16"/>
                      <a:pt x="6" y="20"/>
                      <a:pt x="4" y="1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81" name="Freeform 1279">
                <a:extLst>
                  <a:ext uri="{FF2B5EF4-FFF2-40B4-BE49-F238E27FC236}">
                    <a16:creationId xmlns:a16="http://schemas.microsoft.com/office/drawing/2014/main" id="{830A977A-1A9D-4891-AB34-A825DFF512DD}"/>
                  </a:ext>
                </a:extLst>
              </p:cNvPr>
              <p:cNvSpPr>
                <a:spLocks/>
              </p:cNvSpPr>
              <p:nvPr/>
            </p:nvSpPr>
            <p:spPr bwMode="auto">
              <a:xfrm>
                <a:off x="3945" y="2657"/>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82" name="Freeform 1280">
                <a:extLst>
                  <a:ext uri="{FF2B5EF4-FFF2-40B4-BE49-F238E27FC236}">
                    <a16:creationId xmlns:a16="http://schemas.microsoft.com/office/drawing/2014/main" id="{21B8F287-D315-4DBD-B23A-E9BB32C86677}"/>
                  </a:ext>
                </a:extLst>
              </p:cNvPr>
              <p:cNvSpPr>
                <a:spLocks/>
              </p:cNvSpPr>
              <p:nvPr/>
            </p:nvSpPr>
            <p:spPr bwMode="auto">
              <a:xfrm>
                <a:off x="3865" y="2651"/>
                <a:ext cx="41" cy="23"/>
              </a:xfrm>
              <a:custGeom>
                <a:avLst/>
                <a:gdLst>
                  <a:gd name="T0" fmla="*/ 20 w 47"/>
                  <a:gd name="T1" fmla="*/ 8 h 27"/>
                  <a:gd name="T2" fmla="*/ 18 w 47"/>
                  <a:gd name="T3" fmla="*/ 4 h 27"/>
                  <a:gd name="T4" fmla="*/ 19 w 47"/>
                  <a:gd name="T5" fmla="*/ 9 h 27"/>
                  <a:gd name="T6" fmla="*/ 16 w 47"/>
                  <a:gd name="T7" fmla="*/ 10 h 27"/>
                  <a:gd name="T8" fmla="*/ 16 w 47"/>
                  <a:gd name="T9" fmla="*/ 6 h 27"/>
                  <a:gd name="T10" fmla="*/ 13 w 47"/>
                  <a:gd name="T11" fmla="*/ 6 h 27"/>
                  <a:gd name="T12" fmla="*/ 13 w 47"/>
                  <a:gd name="T13" fmla="*/ 8 h 27"/>
                  <a:gd name="T14" fmla="*/ 10 w 47"/>
                  <a:gd name="T15" fmla="*/ 9 h 27"/>
                  <a:gd name="T16" fmla="*/ 11 w 47"/>
                  <a:gd name="T17" fmla="*/ 9 h 27"/>
                  <a:gd name="T18" fmla="*/ 9 w 47"/>
                  <a:gd name="T19" fmla="*/ 6 h 27"/>
                  <a:gd name="T20" fmla="*/ 3 w 47"/>
                  <a:gd name="T21" fmla="*/ 13 h 27"/>
                  <a:gd name="T22" fmla="*/ 3 w 47"/>
                  <a:gd name="T23" fmla="*/ 13 h 27"/>
                  <a:gd name="T24" fmla="*/ 4 w 47"/>
                  <a:gd name="T25" fmla="*/ 9 h 27"/>
                  <a:gd name="T26" fmla="*/ 7 w 47"/>
                  <a:gd name="T27" fmla="*/ 10 h 27"/>
                  <a:gd name="T28" fmla="*/ 5 w 47"/>
                  <a:gd name="T29" fmla="*/ 12 h 27"/>
                  <a:gd name="T30" fmla="*/ 24 w 47"/>
                  <a:gd name="T31" fmla="*/ 12 h 27"/>
                  <a:gd name="T32" fmla="*/ 21 w 47"/>
                  <a:gd name="T33" fmla="*/ 12 h 27"/>
                  <a:gd name="T34" fmla="*/ 24 w 47"/>
                  <a:gd name="T35" fmla="*/ 10 h 27"/>
                  <a:gd name="T36" fmla="*/ 22 w 47"/>
                  <a:gd name="T37" fmla="*/ 7 h 27"/>
                  <a:gd name="T38" fmla="*/ 24 w 47"/>
                  <a:gd name="T39" fmla="*/ 8 h 27"/>
                  <a:gd name="T40" fmla="*/ 24 w 47"/>
                  <a:gd name="T41" fmla="*/ 4 h 27"/>
                  <a:gd name="T42" fmla="*/ 27 w 47"/>
                  <a:gd name="T43" fmla="*/ 3 h 27"/>
                  <a:gd name="T44" fmla="*/ 21 w 47"/>
                  <a:gd name="T45" fmla="*/ 3 h 27"/>
                  <a:gd name="T46" fmla="*/ 20 w 47"/>
                  <a:gd name="T47" fmla="*/ 8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27">
                    <a:moveTo>
                      <a:pt x="34" y="14"/>
                    </a:moveTo>
                    <a:cubicBezTo>
                      <a:pt x="31" y="13"/>
                      <a:pt x="35" y="10"/>
                      <a:pt x="32" y="8"/>
                    </a:cubicBezTo>
                    <a:cubicBezTo>
                      <a:pt x="30" y="11"/>
                      <a:pt x="35" y="14"/>
                      <a:pt x="33" y="18"/>
                    </a:cubicBezTo>
                    <a:cubicBezTo>
                      <a:pt x="31" y="16"/>
                      <a:pt x="29" y="20"/>
                      <a:pt x="27" y="20"/>
                    </a:cubicBezTo>
                    <a:cubicBezTo>
                      <a:pt x="29" y="18"/>
                      <a:pt x="28" y="12"/>
                      <a:pt x="28" y="11"/>
                    </a:cubicBezTo>
                    <a:cubicBezTo>
                      <a:pt x="27" y="13"/>
                      <a:pt x="24" y="10"/>
                      <a:pt x="23" y="10"/>
                    </a:cubicBezTo>
                    <a:cubicBezTo>
                      <a:pt x="27" y="13"/>
                      <a:pt x="19" y="12"/>
                      <a:pt x="23" y="15"/>
                    </a:cubicBezTo>
                    <a:cubicBezTo>
                      <a:pt x="23" y="19"/>
                      <a:pt x="19" y="21"/>
                      <a:pt x="17" y="18"/>
                    </a:cubicBezTo>
                    <a:cubicBezTo>
                      <a:pt x="17" y="16"/>
                      <a:pt x="19" y="17"/>
                      <a:pt x="20" y="16"/>
                    </a:cubicBezTo>
                    <a:cubicBezTo>
                      <a:pt x="20" y="12"/>
                      <a:pt x="17" y="14"/>
                      <a:pt x="16" y="10"/>
                    </a:cubicBezTo>
                    <a:cubicBezTo>
                      <a:pt x="12" y="16"/>
                      <a:pt x="0" y="15"/>
                      <a:pt x="3" y="25"/>
                    </a:cubicBezTo>
                    <a:cubicBezTo>
                      <a:pt x="5" y="27"/>
                      <a:pt x="6" y="25"/>
                      <a:pt x="7" y="25"/>
                    </a:cubicBezTo>
                    <a:cubicBezTo>
                      <a:pt x="3" y="22"/>
                      <a:pt x="7" y="19"/>
                      <a:pt x="8" y="18"/>
                    </a:cubicBezTo>
                    <a:cubicBezTo>
                      <a:pt x="9" y="19"/>
                      <a:pt x="12" y="16"/>
                      <a:pt x="12" y="20"/>
                    </a:cubicBezTo>
                    <a:cubicBezTo>
                      <a:pt x="9" y="23"/>
                      <a:pt x="9" y="23"/>
                      <a:pt x="9" y="23"/>
                    </a:cubicBezTo>
                    <a:cubicBezTo>
                      <a:pt x="18" y="25"/>
                      <a:pt x="30" y="25"/>
                      <a:pt x="40" y="24"/>
                    </a:cubicBezTo>
                    <a:cubicBezTo>
                      <a:pt x="36" y="23"/>
                      <a:pt x="36" y="23"/>
                      <a:pt x="36" y="23"/>
                    </a:cubicBezTo>
                    <a:cubicBezTo>
                      <a:pt x="36" y="21"/>
                      <a:pt x="38" y="21"/>
                      <a:pt x="40" y="19"/>
                    </a:cubicBezTo>
                    <a:cubicBezTo>
                      <a:pt x="38" y="13"/>
                      <a:pt x="38" y="13"/>
                      <a:pt x="38" y="13"/>
                    </a:cubicBezTo>
                    <a:cubicBezTo>
                      <a:pt x="39" y="13"/>
                      <a:pt x="41" y="12"/>
                      <a:pt x="40" y="15"/>
                    </a:cubicBezTo>
                    <a:cubicBezTo>
                      <a:pt x="42" y="12"/>
                      <a:pt x="41" y="10"/>
                      <a:pt x="40" y="8"/>
                    </a:cubicBezTo>
                    <a:cubicBezTo>
                      <a:pt x="44" y="7"/>
                      <a:pt x="44" y="9"/>
                      <a:pt x="47" y="5"/>
                    </a:cubicBezTo>
                    <a:cubicBezTo>
                      <a:pt x="42" y="0"/>
                      <a:pt x="42" y="10"/>
                      <a:pt x="36" y="5"/>
                    </a:cubicBezTo>
                    <a:lnTo>
                      <a:pt x="34"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83" name="Freeform 1281">
                <a:extLst>
                  <a:ext uri="{FF2B5EF4-FFF2-40B4-BE49-F238E27FC236}">
                    <a16:creationId xmlns:a16="http://schemas.microsoft.com/office/drawing/2014/main" id="{B9B6B8D6-E658-430D-A8F2-886AB3D17DE3}"/>
                  </a:ext>
                </a:extLst>
              </p:cNvPr>
              <p:cNvSpPr>
                <a:spLocks/>
              </p:cNvSpPr>
              <p:nvPr/>
            </p:nvSpPr>
            <p:spPr bwMode="auto">
              <a:xfrm>
                <a:off x="3904" y="2660"/>
                <a:ext cx="2" cy="2"/>
              </a:xfrm>
              <a:custGeom>
                <a:avLst/>
                <a:gdLst>
                  <a:gd name="T0" fmla="*/ 1 w 2"/>
                  <a:gd name="T1" fmla="*/ 0 h 2"/>
                  <a:gd name="T2" fmla="*/ 0 w 2"/>
                  <a:gd name="T3" fmla="*/ 2 h 2"/>
                  <a:gd name="T4" fmla="*/ 2 w 2"/>
                  <a:gd name="T5" fmla="*/ 1 h 2"/>
                  <a:gd name="T6" fmla="*/ 1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0"/>
                    </a:moveTo>
                    <a:lnTo>
                      <a:pt x="0" y="2"/>
                    </a:lnTo>
                    <a:lnTo>
                      <a:pt x="2"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84" name="Freeform 1282">
                <a:extLst>
                  <a:ext uri="{FF2B5EF4-FFF2-40B4-BE49-F238E27FC236}">
                    <a16:creationId xmlns:a16="http://schemas.microsoft.com/office/drawing/2014/main" id="{BC76714A-852C-4016-8E28-103AA28B71D4}"/>
                  </a:ext>
                </a:extLst>
              </p:cNvPr>
              <p:cNvSpPr>
                <a:spLocks/>
              </p:cNvSpPr>
              <p:nvPr/>
            </p:nvSpPr>
            <p:spPr bwMode="auto">
              <a:xfrm>
                <a:off x="3901" y="2668"/>
                <a:ext cx="3" cy="4"/>
              </a:xfrm>
              <a:custGeom>
                <a:avLst/>
                <a:gdLst>
                  <a:gd name="T0" fmla="*/ 2 w 3"/>
                  <a:gd name="T1" fmla="*/ 2 h 5"/>
                  <a:gd name="T2" fmla="*/ 3 w 3"/>
                  <a:gd name="T3" fmla="*/ 1 h 5"/>
                  <a:gd name="T4" fmla="*/ 2 w 3"/>
                  <a:gd name="T5" fmla="*/ 2 h 5"/>
                  <a:gd name="T6" fmla="*/ 0 60000 65536"/>
                  <a:gd name="T7" fmla="*/ 0 60000 65536"/>
                  <a:gd name="T8" fmla="*/ 0 60000 65536"/>
                </a:gdLst>
                <a:ahLst/>
                <a:cxnLst>
                  <a:cxn ang="T6">
                    <a:pos x="T0" y="T1"/>
                  </a:cxn>
                  <a:cxn ang="T7">
                    <a:pos x="T2" y="T3"/>
                  </a:cxn>
                  <a:cxn ang="T8">
                    <a:pos x="T4" y="T5"/>
                  </a:cxn>
                </a:cxnLst>
                <a:rect l="0" t="0" r="r" b="b"/>
                <a:pathLst>
                  <a:path w="3" h="5">
                    <a:moveTo>
                      <a:pt x="2" y="5"/>
                    </a:moveTo>
                    <a:cubicBezTo>
                      <a:pt x="3" y="1"/>
                      <a:pt x="3" y="1"/>
                      <a:pt x="3" y="1"/>
                    </a:cubicBezTo>
                    <a:cubicBezTo>
                      <a:pt x="0" y="0"/>
                      <a:pt x="0"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85" name="Freeform 1283">
                <a:extLst>
                  <a:ext uri="{FF2B5EF4-FFF2-40B4-BE49-F238E27FC236}">
                    <a16:creationId xmlns:a16="http://schemas.microsoft.com/office/drawing/2014/main" id="{3D342A78-CD34-4C2D-93D3-2A9ADFC05ABB}"/>
                  </a:ext>
                </a:extLst>
              </p:cNvPr>
              <p:cNvSpPr>
                <a:spLocks/>
              </p:cNvSpPr>
              <p:nvPr/>
            </p:nvSpPr>
            <p:spPr bwMode="auto">
              <a:xfrm>
                <a:off x="3874" y="2660"/>
                <a:ext cx="2" cy="1"/>
              </a:xfrm>
              <a:custGeom>
                <a:avLst/>
                <a:gdLst>
                  <a:gd name="T0" fmla="*/ 1 w 3"/>
                  <a:gd name="T1" fmla="*/ 0 h 2"/>
                  <a:gd name="T2" fmla="*/ 0 w 3"/>
                  <a:gd name="T3" fmla="*/ 1 h 2"/>
                  <a:gd name="T4" fmla="*/ 1 w 3"/>
                  <a:gd name="T5" fmla="*/ 1 h 2"/>
                  <a:gd name="T6" fmla="*/ 1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cubicBezTo>
                      <a:pt x="0" y="1"/>
                      <a:pt x="0" y="1"/>
                      <a:pt x="0" y="1"/>
                    </a:cubicBezTo>
                    <a:cubicBezTo>
                      <a:pt x="2" y="2"/>
                      <a:pt x="2" y="2"/>
                      <a:pt x="2" y="2"/>
                    </a:cubicBezTo>
                    <a:cubicBezTo>
                      <a:pt x="2" y="0"/>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86" name="Freeform 1284">
                <a:extLst>
                  <a:ext uri="{FF2B5EF4-FFF2-40B4-BE49-F238E27FC236}">
                    <a16:creationId xmlns:a16="http://schemas.microsoft.com/office/drawing/2014/main" id="{042897D4-8401-4316-8CC5-C6451A424B15}"/>
                  </a:ext>
                </a:extLst>
              </p:cNvPr>
              <p:cNvSpPr>
                <a:spLocks/>
              </p:cNvSpPr>
              <p:nvPr/>
            </p:nvSpPr>
            <p:spPr bwMode="auto">
              <a:xfrm>
                <a:off x="3856" y="2662"/>
                <a:ext cx="13" cy="11"/>
              </a:xfrm>
              <a:custGeom>
                <a:avLst/>
                <a:gdLst>
                  <a:gd name="T0" fmla="*/ 0 w 14"/>
                  <a:gd name="T1" fmla="*/ 7 h 13"/>
                  <a:gd name="T2" fmla="*/ 7 w 14"/>
                  <a:gd name="T3" fmla="*/ 7 h 13"/>
                  <a:gd name="T4" fmla="*/ 7 w 14"/>
                  <a:gd name="T5" fmla="*/ 1 h 13"/>
                  <a:gd name="T6" fmla="*/ 6 w 14"/>
                  <a:gd name="T7" fmla="*/ 5 h 13"/>
                  <a:gd name="T8" fmla="*/ 0 w 14"/>
                  <a:gd name="T9" fmla="*/ 5 h 13"/>
                  <a:gd name="T10" fmla="*/ 0 w 14"/>
                  <a:gd name="T11" fmla="*/ 7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3">
                    <a:moveTo>
                      <a:pt x="0" y="13"/>
                    </a:moveTo>
                    <a:cubicBezTo>
                      <a:pt x="4" y="13"/>
                      <a:pt x="6" y="10"/>
                      <a:pt x="11" y="13"/>
                    </a:cubicBezTo>
                    <a:cubicBezTo>
                      <a:pt x="14" y="9"/>
                      <a:pt x="10" y="5"/>
                      <a:pt x="11" y="1"/>
                    </a:cubicBezTo>
                    <a:cubicBezTo>
                      <a:pt x="9" y="0"/>
                      <a:pt x="9" y="7"/>
                      <a:pt x="6" y="9"/>
                    </a:cubicBezTo>
                    <a:cubicBezTo>
                      <a:pt x="5" y="5"/>
                      <a:pt x="2" y="9"/>
                      <a:pt x="0" y="9"/>
                    </a:cubicBezTo>
                    <a:cubicBezTo>
                      <a:pt x="0" y="10"/>
                      <a:pt x="0" y="12"/>
                      <a:pt x="0"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87" name="Freeform 1285">
                <a:extLst>
                  <a:ext uri="{FF2B5EF4-FFF2-40B4-BE49-F238E27FC236}">
                    <a16:creationId xmlns:a16="http://schemas.microsoft.com/office/drawing/2014/main" id="{E3376D7A-2DE5-4FFF-8C17-306C1E576287}"/>
                  </a:ext>
                </a:extLst>
              </p:cNvPr>
              <p:cNvSpPr>
                <a:spLocks/>
              </p:cNvSpPr>
              <p:nvPr/>
            </p:nvSpPr>
            <p:spPr bwMode="auto">
              <a:xfrm>
                <a:off x="3761" y="2653"/>
                <a:ext cx="99" cy="19"/>
              </a:xfrm>
              <a:custGeom>
                <a:avLst/>
                <a:gdLst>
                  <a:gd name="T0" fmla="*/ 53 w 115"/>
                  <a:gd name="T1" fmla="*/ 5 h 23"/>
                  <a:gd name="T2" fmla="*/ 49 w 115"/>
                  <a:gd name="T3" fmla="*/ 5 h 23"/>
                  <a:gd name="T4" fmla="*/ 51 w 115"/>
                  <a:gd name="T5" fmla="*/ 4 h 23"/>
                  <a:gd name="T6" fmla="*/ 48 w 115"/>
                  <a:gd name="T7" fmla="*/ 2 h 23"/>
                  <a:gd name="T8" fmla="*/ 48 w 115"/>
                  <a:gd name="T9" fmla="*/ 4 h 23"/>
                  <a:gd name="T10" fmla="*/ 42 w 115"/>
                  <a:gd name="T11" fmla="*/ 5 h 23"/>
                  <a:gd name="T12" fmla="*/ 41 w 115"/>
                  <a:gd name="T13" fmla="*/ 7 h 23"/>
                  <a:gd name="T14" fmla="*/ 38 w 115"/>
                  <a:gd name="T15" fmla="*/ 2 h 23"/>
                  <a:gd name="T16" fmla="*/ 39 w 115"/>
                  <a:gd name="T17" fmla="*/ 8 h 23"/>
                  <a:gd name="T18" fmla="*/ 32 w 115"/>
                  <a:gd name="T19" fmla="*/ 7 h 23"/>
                  <a:gd name="T20" fmla="*/ 34 w 115"/>
                  <a:gd name="T21" fmla="*/ 6 h 23"/>
                  <a:gd name="T22" fmla="*/ 29 w 115"/>
                  <a:gd name="T23" fmla="*/ 6 h 23"/>
                  <a:gd name="T24" fmla="*/ 29 w 115"/>
                  <a:gd name="T25" fmla="*/ 4 h 23"/>
                  <a:gd name="T26" fmla="*/ 25 w 115"/>
                  <a:gd name="T27" fmla="*/ 4 h 23"/>
                  <a:gd name="T28" fmla="*/ 25 w 115"/>
                  <a:gd name="T29" fmla="*/ 2 h 23"/>
                  <a:gd name="T30" fmla="*/ 15 w 115"/>
                  <a:gd name="T31" fmla="*/ 5 h 23"/>
                  <a:gd name="T32" fmla="*/ 14 w 115"/>
                  <a:gd name="T33" fmla="*/ 2 h 23"/>
                  <a:gd name="T34" fmla="*/ 15 w 115"/>
                  <a:gd name="T35" fmla="*/ 7 h 23"/>
                  <a:gd name="T36" fmla="*/ 10 w 115"/>
                  <a:gd name="T37" fmla="*/ 7 h 23"/>
                  <a:gd name="T38" fmla="*/ 11 w 115"/>
                  <a:gd name="T39" fmla="*/ 4 h 23"/>
                  <a:gd name="T40" fmla="*/ 9 w 115"/>
                  <a:gd name="T41" fmla="*/ 6 h 23"/>
                  <a:gd name="T42" fmla="*/ 8 w 115"/>
                  <a:gd name="T43" fmla="*/ 2 h 23"/>
                  <a:gd name="T44" fmla="*/ 3 w 115"/>
                  <a:gd name="T45" fmla="*/ 7 h 23"/>
                  <a:gd name="T46" fmla="*/ 1 w 115"/>
                  <a:gd name="T47" fmla="*/ 6 h 23"/>
                  <a:gd name="T48" fmla="*/ 3 w 115"/>
                  <a:gd name="T49" fmla="*/ 10 h 23"/>
                  <a:gd name="T50" fmla="*/ 17 w 115"/>
                  <a:gd name="T51" fmla="*/ 10 h 23"/>
                  <a:gd name="T52" fmla="*/ 21 w 115"/>
                  <a:gd name="T53" fmla="*/ 7 h 23"/>
                  <a:gd name="T54" fmla="*/ 21 w 115"/>
                  <a:gd name="T55" fmla="*/ 10 h 23"/>
                  <a:gd name="T56" fmla="*/ 21 w 115"/>
                  <a:gd name="T57" fmla="*/ 7 h 23"/>
                  <a:gd name="T58" fmla="*/ 23 w 115"/>
                  <a:gd name="T59" fmla="*/ 10 h 23"/>
                  <a:gd name="T60" fmla="*/ 24 w 115"/>
                  <a:gd name="T61" fmla="*/ 7 h 23"/>
                  <a:gd name="T62" fmla="*/ 25 w 115"/>
                  <a:gd name="T63" fmla="*/ 11 h 23"/>
                  <a:gd name="T64" fmla="*/ 48 w 115"/>
                  <a:gd name="T65" fmla="*/ 10 h 23"/>
                  <a:gd name="T66" fmla="*/ 48 w 115"/>
                  <a:gd name="T67" fmla="*/ 7 h 23"/>
                  <a:gd name="T68" fmla="*/ 56 w 115"/>
                  <a:gd name="T69" fmla="*/ 7 h 23"/>
                  <a:gd name="T70" fmla="*/ 57 w 115"/>
                  <a:gd name="T71" fmla="*/ 5 h 23"/>
                  <a:gd name="T72" fmla="*/ 57 w 115"/>
                  <a:gd name="T73" fmla="*/ 10 h 23"/>
                  <a:gd name="T74" fmla="*/ 60 w 115"/>
                  <a:gd name="T75" fmla="*/ 10 h 23"/>
                  <a:gd name="T76" fmla="*/ 58 w 115"/>
                  <a:gd name="T77" fmla="*/ 8 h 23"/>
                  <a:gd name="T78" fmla="*/ 61 w 115"/>
                  <a:gd name="T79" fmla="*/ 9 h 23"/>
                  <a:gd name="T80" fmla="*/ 59 w 115"/>
                  <a:gd name="T81" fmla="*/ 4 h 23"/>
                  <a:gd name="T82" fmla="*/ 53 w 115"/>
                  <a:gd name="T83" fmla="*/ 2 h 23"/>
                  <a:gd name="T84" fmla="*/ 53 w 115"/>
                  <a:gd name="T85" fmla="*/ 5 h 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5" h="23">
                    <a:moveTo>
                      <a:pt x="95" y="10"/>
                    </a:moveTo>
                    <a:cubicBezTo>
                      <a:pt x="93" y="10"/>
                      <a:pt x="91" y="13"/>
                      <a:pt x="89" y="11"/>
                    </a:cubicBezTo>
                    <a:cubicBezTo>
                      <a:pt x="89" y="9"/>
                      <a:pt x="90" y="8"/>
                      <a:pt x="92" y="8"/>
                    </a:cubicBezTo>
                    <a:cubicBezTo>
                      <a:pt x="91" y="3"/>
                      <a:pt x="89" y="9"/>
                      <a:pt x="87" y="6"/>
                    </a:cubicBezTo>
                    <a:cubicBezTo>
                      <a:pt x="87" y="6"/>
                      <a:pt x="88" y="7"/>
                      <a:pt x="87" y="8"/>
                    </a:cubicBezTo>
                    <a:cubicBezTo>
                      <a:pt x="82" y="7"/>
                      <a:pt x="84" y="13"/>
                      <a:pt x="77" y="10"/>
                    </a:cubicBezTo>
                    <a:cubicBezTo>
                      <a:pt x="76" y="11"/>
                      <a:pt x="75" y="11"/>
                      <a:pt x="75" y="15"/>
                    </a:cubicBezTo>
                    <a:cubicBezTo>
                      <a:pt x="71" y="10"/>
                      <a:pt x="73" y="10"/>
                      <a:pt x="68" y="6"/>
                    </a:cubicBezTo>
                    <a:cubicBezTo>
                      <a:pt x="68" y="8"/>
                      <a:pt x="70" y="13"/>
                      <a:pt x="70" y="18"/>
                    </a:cubicBezTo>
                    <a:cubicBezTo>
                      <a:pt x="63" y="11"/>
                      <a:pt x="62" y="18"/>
                      <a:pt x="58" y="14"/>
                    </a:cubicBezTo>
                    <a:cubicBezTo>
                      <a:pt x="58" y="14"/>
                      <a:pt x="59" y="12"/>
                      <a:pt x="60" y="13"/>
                    </a:cubicBezTo>
                    <a:cubicBezTo>
                      <a:pt x="60" y="7"/>
                      <a:pt x="56" y="14"/>
                      <a:pt x="54" y="13"/>
                    </a:cubicBezTo>
                    <a:cubicBezTo>
                      <a:pt x="54" y="8"/>
                      <a:pt x="54" y="8"/>
                      <a:pt x="54" y="8"/>
                    </a:cubicBezTo>
                    <a:cubicBezTo>
                      <a:pt x="52" y="9"/>
                      <a:pt x="48" y="12"/>
                      <a:pt x="45" y="8"/>
                    </a:cubicBezTo>
                    <a:cubicBezTo>
                      <a:pt x="46" y="6"/>
                      <a:pt x="46" y="6"/>
                      <a:pt x="46" y="6"/>
                    </a:cubicBezTo>
                    <a:cubicBezTo>
                      <a:pt x="40" y="10"/>
                      <a:pt x="33" y="8"/>
                      <a:pt x="28" y="10"/>
                    </a:cubicBezTo>
                    <a:cubicBezTo>
                      <a:pt x="25" y="6"/>
                      <a:pt x="25" y="6"/>
                      <a:pt x="25" y="6"/>
                    </a:cubicBezTo>
                    <a:cubicBezTo>
                      <a:pt x="18" y="11"/>
                      <a:pt x="32" y="8"/>
                      <a:pt x="27" y="16"/>
                    </a:cubicBezTo>
                    <a:cubicBezTo>
                      <a:pt x="26" y="6"/>
                      <a:pt x="23" y="19"/>
                      <a:pt x="19" y="16"/>
                    </a:cubicBezTo>
                    <a:cubicBezTo>
                      <a:pt x="17" y="12"/>
                      <a:pt x="23" y="13"/>
                      <a:pt x="21" y="9"/>
                    </a:cubicBezTo>
                    <a:cubicBezTo>
                      <a:pt x="20" y="14"/>
                      <a:pt x="19" y="11"/>
                      <a:pt x="17" y="12"/>
                    </a:cubicBezTo>
                    <a:cubicBezTo>
                      <a:pt x="17" y="7"/>
                      <a:pt x="12" y="11"/>
                      <a:pt x="14" y="6"/>
                    </a:cubicBezTo>
                    <a:cubicBezTo>
                      <a:pt x="6" y="15"/>
                      <a:pt x="6" y="15"/>
                      <a:pt x="6" y="15"/>
                    </a:cubicBezTo>
                    <a:cubicBezTo>
                      <a:pt x="5" y="12"/>
                      <a:pt x="3" y="13"/>
                      <a:pt x="1" y="13"/>
                    </a:cubicBezTo>
                    <a:cubicBezTo>
                      <a:pt x="5" y="13"/>
                      <a:pt x="0" y="20"/>
                      <a:pt x="5" y="22"/>
                    </a:cubicBezTo>
                    <a:cubicBezTo>
                      <a:pt x="11" y="20"/>
                      <a:pt x="22" y="18"/>
                      <a:pt x="31" y="21"/>
                    </a:cubicBezTo>
                    <a:cubicBezTo>
                      <a:pt x="31" y="14"/>
                      <a:pt x="36" y="21"/>
                      <a:pt x="37" y="16"/>
                    </a:cubicBezTo>
                    <a:cubicBezTo>
                      <a:pt x="38" y="22"/>
                      <a:pt x="38" y="22"/>
                      <a:pt x="38" y="22"/>
                    </a:cubicBezTo>
                    <a:cubicBezTo>
                      <a:pt x="43" y="20"/>
                      <a:pt x="37" y="18"/>
                      <a:pt x="38" y="16"/>
                    </a:cubicBezTo>
                    <a:cubicBezTo>
                      <a:pt x="40" y="15"/>
                      <a:pt x="42" y="19"/>
                      <a:pt x="42" y="21"/>
                    </a:cubicBezTo>
                    <a:cubicBezTo>
                      <a:pt x="46" y="21"/>
                      <a:pt x="43" y="19"/>
                      <a:pt x="44" y="16"/>
                    </a:cubicBezTo>
                    <a:cubicBezTo>
                      <a:pt x="47" y="23"/>
                      <a:pt x="47" y="23"/>
                      <a:pt x="47" y="23"/>
                    </a:cubicBezTo>
                    <a:cubicBezTo>
                      <a:pt x="59" y="21"/>
                      <a:pt x="74" y="16"/>
                      <a:pt x="88" y="20"/>
                    </a:cubicBezTo>
                    <a:cubicBezTo>
                      <a:pt x="87" y="15"/>
                      <a:pt x="87" y="15"/>
                      <a:pt x="87" y="15"/>
                    </a:cubicBezTo>
                    <a:cubicBezTo>
                      <a:pt x="93" y="18"/>
                      <a:pt x="97" y="6"/>
                      <a:pt x="102" y="15"/>
                    </a:cubicBezTo>
                    <a:cubicBezTo>
                      <a:pt x="104" y="11"/>
                      <a:pt x="104" y="11"/>
                      <a:pt x="104" y="11"/>
                    </a:cubicBezTo>
                    <a:cubicBezTo>
                      <a:pt x="103" y="13"/>
                      <a:pt x="105" y="18"/>
                      <a:pt x="104" y="21"/>
                    </a:cubicBezTo>
                    <a:cubicBezTo>
                      <a:pt x="105" y="19"/>
                      <a:pt x="107" y="21"/>
                      <a:pt x="109" y="20"/>
                    </a:cubicBezTo>
                    <a:cubicBezTo>
                      <a:pt x="106" y="17"/>
                      <a:pt x="106" y="17"/>
                      <a:pt x="106" y="17"/>
                    </a:cubicBezTo>
                    <a:cubicBezTo>
                      <a:pt x="108" y="14"/>
                      <a:pt x="110" y="16"/>
                      <a:pt x="111" y="19"/>
                    </a:cubicBezTo>
                    <a:cubicBezTo>
                      <a:pt x="115" y="15"/>
                      <a:pt x="108" y="12"/>
                      <a:pt x="107" y="8"/>
                    </a:cubicBezTo>
                    <a:cubicBezTo>
                      <a:pt x="101" y="16"/>
                      <a:pt x="101" y="0"/>
                      <a:pt x="95" y="3"/>
                    </a:cubicBezTo>
                    <a:cubicBezTo>
                      <a:pt x="91" y="6"/>
                      <a:pt x="95" y="8"/>
                      <a:pt x="95"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88" name="Freeform 1286">
                <a:extLst>
                  <a:ext uri="{FF2B5EF4-FFF2-40B4-BE49-F238E27FC236}">
                    <a16:creationId xmlns:a16="http://schemas.microsoft.com/office/drawing/2014/main" id="{9F32A584-ED1F-46FF-8C11-579EEFF6BC38}"/>
                  </a:ext>
                </a:extLst>
              </p:cNvPr>
              <p:cNvSpPr>
                <a:spLocks/>
              </p:cNvSpPr>
              <p:nvPr/>
            </p:nvSpPr>
            <p:spPr bwMode="auto">
              <a:xfrm>
                <a:off x="3850" y="2671"/>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89" name="Freeform 1287">
                <a:extLst>
                  <a:ext uri="{FF2B5EF4-FFF2-40B4-BE49-F238E27FC236}">
                    <a16:creationId xmlns:a16="http://schemas.microsoft.com/office/drawing/2014/main" id="{C73C5A38-6C74-4D6B-A65B-68DED8E4BB85}"/>
                  </a:ext>
                </a:extLst>
              </p:cNvPr>
              <p:cNvSpPr>
                <a:spLocks/>
              </p:cNvSpPr>
              <p:nvPr/>
            </p:nvSpPr>
            <p:spPr bwMode="auto">
              <a:xfrm>
                <a:off x="3760" y="2664"/>
                <a:ext cx="2" cy="2"/>
              </a:xfrm>
              <a:custGeom>
                <a:avLst/>
                <a:gdLst>
                  <a:gd name="T0" fmla="*/ 2 w 2"/>
                  <a:gd name="T1" fmla="*/ 0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2" y="0"/>
                    </a:moveTo>
                    <a:cubicBezTo>
                      <a:pt x="1" y="1"/>
                      <a:pt x="1" y="1"/>
                      <a:pt x="1" y="1"/>
                    </a:cubicBezTo>
                    <a:cubicBezTo>
                      <a:pt x="0" y="2"/>
                      <a:pt x="1"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90" name="Freeform 1288">
                <a:extLst>
                  <a:ext uri="{FF2B5EF4-FFF2-40B4-BE49-F238E27FC236}">
                    <a16:creationId xmlns:a16="http://schemas.microsoft.com/office/drawing/2014/main" id="{32E488B7-5B62-4D48-9F5D-0CA1FF751DF2}"/>
                  </a:ext>
                </a:extLst>
              </p:cNvPr>
              <p:cNvSpPr>
                <a:spLocks/>
              </p:cNvSpPr>
              <p:nvPr/>
            </p:nvSpPr>
            <p:spPr bwMode="auto">
              <a:xfrm>
                <a:off x="3856" y="2669"/>
                <a:ext cx="0" cy="1"/>
              </a:xfrm>
              <a:custGeom>
                <a:avLst/>
                <a:gdLst>
                  <a:gd name="T0" fmla="*/ 1 h 1"/>
                  <a:gd name="T1" fmla="*/ 0 h 1"/>
                  <a:gd name="T2" fmla="*/ 1 h 1"/>
                  <a:gd name="T3" fmla="*/ 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91" name="Freeform 1289">
                <a:extLst>
                  <a:ext uri="{FF2B5EF4-FFF2-40B4-BE49-F238E27FC236}">
                    <a16:creationId xmlns:a16="http://schemas.microsoft.com/office/drawing/2014/main" id="{AA8EB8AC-3949-406F-970F-2E9B94BE00A5}"/>
                  </a:ext>
                </a:extLst>
              </p:cNvPr>
              <p:cNvSpPr>
                <a:spLocks/>
              </p:cNvSpPr>
              <p:nvPr/>
            </p:nvSpPr>
            <p:spPr bwMode="auto">
              <a:xfrm>
                <a:off x="3857" y="2660"/>
                <a:ext cx="2" cy="2"/>
              </a:xfrm>
              <a:custGeom>
                <a:avLst/>
                <a:gdLst>
                  <a:gd name="T0" fmla="*/ 2 w 2"/>
                  <a:gd name="T1" fmla="*/ 0 h 2"/>
                  <a:gd name="T2" fmla="*/ 0 w 2"/>
                  <a:gd name="T3" fmla="*/ 0 h 2"/>
                  <a:gd name="T4" fmla="*/ 1 w 2"/>
                  <a:gd name="T5" fmla="*/ 2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0"/>
                    </a:lnTo>
                    <a:lnTo>
                      <a:pt x="1"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92" name="Freeform 1290">
                <a:extLst>
                  <a:ext uri="{FF2B5EF4-FFF2-40B4-BE49-F238E27FC236}">
                    <a16:creationId xmlns:a16="http://schemas.microsoft.com/office/drawing/2014/main" id="{A775A56A-964E-4E2B-AB10-EA7EB06B2152}"/>
                  </a:ext>
                </a:extLst>
              </p:cNvPr>
              <p:cNvSpPr>
                <a:spLocks/>
              </p:cNvSpPr>
              <p:nvPr/>
            </p:nvSpPr>
            <p:spPr bwMode="auto">
              <a:xfrm>
                <a:off x="3746" y="2660"/>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93" name="Freeform 1291">
                <a:extLst>
                  <a:ext uri="{FF2B5EF4-FFF2-40B4-BE49-F238E27FC236}">
                    <a16:creationId xmlns:a16="http://schemas.microsoft.com/office/drawing/2014/main" id="{3EC034B9-F171-4973-BF70-6EAE9C73BD1A}"/>
                  </a:ext>
                </a:extLst>
              </p:cNvPr>
              <p:cNvSpPr>
                <a:spLocks/>
              </p:cNvSpPr>
              <p:nvPr/>
            </p:nvSpPr>
            <p:spPr bwMode="auto">
              <a:xfrm>
                <a:off x="3705" y="2659"/>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94" name="Freeform 1292">
                <a:extLst>
                  <a:ext uri="{FF2B5EF4-FFF2-40B4-BE49-F238E27FC236}">
                    <a16:creationId xmlns:a16="http://schemas.microsoft.com/office/drawing/2014/main" id="{D6C7E813-0D01-4F8F-92AC-305383FFA020}"/>
                  </a:ext>
                </a:extLst>
              </p:cNvPr>
              <p:cNvSpPr>
                <a:spLocks/>
              </p:cNvSpPr>
              <p:nvPr/>
            </p:nvSpPr>
            <p:spPr bwMode="auto">
              <a:xfrm>
                <a:off x="3590" y="2655"/>
                <a:ext cx="169" cy="29"/>
              </a:xfrm>
              <a:custGeom>
                <a:avLst/>
                <a:gdLst>
                  <a:gd name="T0" fmla="*/ 3 w 196"/>
                  <a:gd name="T1" fmla="*/ 10 h 33"/>
                  <a:gd name="T2" fmla="*/ 3 w 196"/>
                  <a:gd name="T3" fmla="*/ 14 h 33"/>
                  <a:gd name="T4" fmla="*/ 6 w 196"/>
                  <a:gd name="T5" fmla="*/ 16 h 33"/>
                  <a:gd name="T6" fmla="*/ 11 w 196"/>
                  <a:gd name="T7" fmla="*/ 13 h 33"/>
                  <a:gd name="T8" fmla="*/ 23 w 196"/>
                  <a:gd name="T9" fmla="*/ 12 h 33"/>
                  <a:gd name="T10" fmla="*/ 31 w 196"/>
                  <a:gd name="T11" fmla="*/ 14 h 33"/>
                  <a:gd name="T12" fmla="*/ 42 w 196"/>
                  <a:gd name="T13" fmla="*/ 10 h 33"/>
                  <a:gd name="T14" fmla="*/ 44 w 196"/>
                  <a:gd name="T15" fmla="*/ 11 h 33"/>
                  <a:gd name="T16" fmla="*/ 50 w 196"/>
                  <a:gd name="T17" fmla="*/ 12 h 33"/>
                  <a:gd name="T18" fmla="*/ 53 w 196"/>
                  <a:gd name="T19" fmla="*/ 6 h 33"/>
                  <a:gd name="T20" fmla="*/ 58 w 196"/>
                  <a:gd name="T21" fmla="*/ 6 h 33"/>
                  <a:gd name="T22" fmla="*/ 62 w 196"/>
                  <a:gd name="T23" fmla="*/ 9 h 33"/>
                  <a:gd name="T24" fmla="*/ 69 w 196"/>
                  <a:gd name="T25" fmla="*/ 9 h 33"/>
                  <a:gd name="T26" fmla="*/ 77 w 196"/>
                  <a:gd name="T27" fmla="*/ 10 h 33"/>
                  <a:gd name="T28" fmla="*/ 83 w 196"/>
                  <a:gd name="T29" fmla="*/ 8 h 33"/>
                  <a:gd name="T30" fmla="*/ 87 w 196"/>
                  <a:gd name="T31" fmla="*/ 5 h 33"/>
                  <a:gd name="T32" fmla="*/ 89 w 196"/>
                  <a:gd name="T33" fmla="*/ 9 h 33"/>
                  <a:gd name="T34" fmla="*/ 93 w 196"/>
                  <a:gd name="T35" fmla="*/ 8 h 33"/>
                  <a:gd name="T36" fmla="*/ 108 w 196"/>
                  <a:gd name="T37" fmla="*/ 9 h 33"/>
                  <a:gd name="T38" fmla="*/ 100 w 196"/>
                  <a:gd name="T39" fmla="*/ 8 h 33"/>
                  <a:gd name="T40" fmla="*/ 99 w 196"/>
                  <a:gd name="T41" fmla="*/ 9 h 33"/>
                  <a:gd name="T42" fmla="*/ 97 w 196"/>
                  <a:gd name="T43" fmla="*/ 4 h 33"/>
                  <a:gd name="T44" fmla="*/ 95 w 196"/>
                  <a:gd name="T45" fmla="*/ 2 h 33"/>
                  <a:gd name="T46" fmla="*/ 91 w 196"/>
                  <a:gd name="T47" fmla="*/ 4 h 33"/>
                  <a:gd name="T48" fmla="*/ 86 w 196"/>
                  <a:gd name="T49" fmla="*/ 2 h 33"/>
                  <a:gd name="T50" fmla="*/ 78 w 196"/>
                  <a:gd name="T51" fmla="*/ 2 h 33"/>
                  <a:gd name="T52" fmla="*/ 72 w 196"/>
                  <a:gd name="T53" fmla="*/ 4 h 33"/>
                  <a:gd name="T54" fmla="*/ 72 w 196"/>
                  <a:gd name="T55" fmla="*/ 3 h 33"/>
                  <a:gd name="T56" fmla="*/ 71 w 196"/>
                  <a:gd name="T57" fmla="*/ 3 h 33"/>
                  <a:gd name="T58" fmla="*/ 66 w 196"/>
                  <a:gd name="T59" fmla="*/ 4 h 33"/>
                  <a:gd name="T60" fmla="*/ 62 w 196"/>
                  <a:gd name="T61" fmla="*/ 4 h 33"/>
                  <a:gd name="T62" fmla="*/ 59 w 196"/>
                  <a:gd name="T63" fmla="*/ 3 h 33"/>
                  <a:gd name="T64" fmla="*/ 53 w 196"/>
                  <a:gd name="T65" fmla="*/ 3 h 33"/>
                  <a:gd name="T66" fmla="*/ 51 w 196"/>
                  <a:gd name="T67" fmla="*/ 4 h 33"/>
                  <a:gd name="T68" fmla="*/ 44 w 196"/>
                  <a:gd name="T69" fmla="*/ 6 h 33"/>
                  <a:gd name="T70" fmla="*/ 34 w 196"/>
                  <a:gd name="T71" fmla="*/ 8 h 33"/>
                  <a:gd name="T72" fmla="*/ 30 w 196"/>
                  <a:gd name="T73" fmla="*/ 8 h 33"/>
                  <a:gd name="T74" fmla="*/ 20 w 196"/>
                  <a:gd name="T75" fmla="*/ 9 h 33"/>
                  <a:gd name="T76" fmla="*/ 24 w 196"/>
                  <a:gd name="T77" fmla="*/ 11 h 33"/>
                  <a:gd name="T78" fmla="*/ 19 w 196"/>
                  <a:gd name="T79" fmla="*/ 6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6" h="33">
                    <a:moveTo>
                      <a:pt x="16" y="10"/>
                    </a:moveTo>
                    <a:cubicBezTo>
                      <a:pt x="13" y="11"/>
                      <a:pt x="9" y="13"/>
                      <a:pt x="6" y="16"/>
                    </a:cubicBezTo>
                    <a:cubicBezTo>
                      <a:pt x="7" y="14"/>
                      <a:pt x="7" y="14"/>
                      <a:pt x="7" y="14"/>
                    </a:cubicBezTo>
                    <a:cubicBezTo>
                      <a:pt x="5" y="15"/>
                      <a:pt x="0" y="19"/>
                      <a:pt x="3" y="23"/>
                    </a:cubicBezTo>
                    <a:cubicBezTo>
                      <a:pt x="4" y="21"/>
                      <a:pt x="4" y="21"/>
                      <a:pt x="4" y="21"/>
                    </a:cubicBezTo>
                    <a:cubicBezTo>
                      <a:pt x="8" y="17"/>
                      <a:pt x="7" y="25"/>
                      <a:pt x="10" y="26"/>
                    </a:cubicBezTo>
                    <a:cubicBezTo>
                      <a:pt x="14" y="25"/>
                      <a:pt x="16" y="16"/>
                      <a:pt x="19" y="18"/>
                    </a:cubicBezTo>
                    <a:cubicBezTo>
                      <a:pt x="21" y="18"/>
                      <a:pt x="21" y="20"/>
                      <a:pt x="20" y="22"/>
                    </a:cubicBezTo>
                    <a:cubicBezTo>
                      <a:pt x="24" y="23"/>
                      <a:pt x="25" y="16"/>
                      <a:pt x="27" y="15"/>
                    </a:cubicBezTo>
                    <a:cubicBezTo>
                      <a:pt x="28" y="33"/>
                      <a:pt x="37" y="10"/>
                      <a:pt x="42" y="21"/>
                    </a:cubicBezTo>
                    <a:cubicBezTo>
                      <a:pt x="46" y="20"/>
                      <a:pt x="50" y="22"/>
                      <a:pt x="54" y="18"/>
                    </a:cubicBezTo>
                    <a:cubicBezTo>
                      <a:pt x="52" y="22"/>
                      <a:pt x="58" y="18"/>
                      <a:pt x="57" y="23"/>
                    </a:cubicBezTo>
                    <a:cubicBezTo>
                      <a:pt x="58" y="13"/>
                      <a:pt x="68" y="28"/>
                      <a:pt x="69" y="15"/>
                    </a:cubicBezTo>
                    <a:cubicBezTo>
                      <a:pt x="74" y="18"/>
                      <a:pt x="69" y="14"/>
                      <a:pt x="76" y="17"/>
                    </a:cubicBezTo>
                    <a:cubicBezTo>
                      <a:pt x="76" y="18"/>
                      <a:pt x="74" y="18"/>
                      <a:pt x="74" y="19"/>
                    </a:cubicBezTo>
                    <a:cubicBezTo>
                      <a:pt x="77" y="21"/>
                      <a:pt x="78" y="13"/>
                      <a:pt x="80" y="19"/>
                    </a:cubicBezTo>
                    <a:cubicBezTo>
                      <a:pt x="85" y="20"/>
                      <a:pt x="81" y="16"/>
                      <a:pt x="84" y="12"/>
                    </a:cubicBezTo>
                    <a:cubicBezTo>
                      <a:pt x="89" y="14"/>
                      <a:pt x="88" y="15"/>
                      <a:pt x="90" y="21"/>
                    </a:cubicBezTo>
                    <a:cubicBezTo>
                      <a:pt x="91" y="14"/>
                      <a:pt x="94" y="17"/>
                      <a:pt x="97" y="14"/>
                    </a:cubicBezTo>
                    <a:cubicBezTo>
                      <a:pt x="96" y="14"/>
                      <a:pt x="92" y="13"/>
                      <a:pt x="95" y="10"/>
                    </a:cubicBezTo>
                    <a:cubicBezTo>
                      <a:pt x="101" y="11"/>
                      <a:pt x="99" y="6"/>
                      <a:pt x="105" y="5"/>
                    </a:cubicBezTo>
                    <a:cubicBezTo>
                      <a:pt x="108" y="11"/>
                      <a:pt x="99" y="5"/>
                      <a:pt x="105" y="10"/>
                    </a:cubicBezTo>
                    <a:cubicBezTo>
                      <a:pt x="101" y="13"/>
                      <a:pt x="98" y="13"/>
                      <a:pt x="96" y="18"/>
                    </a:cubicBezTo>
                    <a:cubicBezTo>
                      <a:pt x="101" y="18"/>
                      <a:pt x="107" y="17"/>
                      <a:pt x="112" y="14"/>
                    </a:cubicBezTo>
                    <a:cubicBezTo>
                      <a:pt x="115" y="15"/>
                      <a:pt x="111" y="17"/>
                      <a:pt x="113" y="18"/>
                    </a:cubicBezTo>
                    <a:cubicBezTo>
                      <a:pt x="118" y="21"/>
                      <a:pt x="121" y="11"/>
                      <a:pt x="125" y="14"/>
                    </a:cubicBezTo>
                    <a:cubicBezTo>
                      <a:pt x="125" y="18"/>
                      <a:pt x="125" y="18"/>
                      <a:pt x="125" y="18"/>
                    </a:cubicBezTo>
                    <a:cubicBezTo>
                      <a:pt x="127" y="13"/>
                      <a:pt x="134" y="18"/>
                      <a:pt x="139" y="16"/>
                    </a:cubicBezTo>
                    <a:cubicBezTo>
                      <a:pt x="138" y="14"/>
                      <a:pt x="138" y="13"/>
                      <a:pt x="138" y="12"/>
                    </a:cubicBezTo>
                    <a:cubicBezTo>
                      <a:pt x="138" y="21"/>
                      <a:pt x="145" y="7"/>
                      <a:pt x="150" y="13"/>
                    </a:cubicBezTo>
                    <a:cubicBezTo>
                      <a:pt x="149" y="8"/>
                      <a:pt x="154" y="4"/>
                      <a:pt x="157" y="4"/>
                    </a:cubicBezTo>
                    <a:cubicBezTo>
                      <a:pt x="158" y="5"/>
                      <a:pt x="158" y="8"/>
                      <a:pt x="158" y="9"/>
                    </a:cubicBezTo>
                    <a:cubicBezTo>
                      <a:pt x="153" y="6"/>
                      <a:pt x="153" y="15"/>
                      <a:pt x="149" y="18"/>
                    </a:cubicBezTo>
                    <a:cubicBezTo>
                      <a:pt x="153" y="15"/>
                      <a:pt x="158" y="18"/>
                      <a:pt x="161" y="14"/>
                    </a:cubicBezTo>
                    <a:cubicBezTo>
                      <a:pt x="159" y="18"/>
                      <a:pt x="159" y="18"/>
                      <a:pt x="159" y="18"/>
                    </a:cubicBezTo>
                    <a:cubicBezTo>
                      <a:pt x="164" y="19"/>
                      <a:pt x="163" y="8"/>
                      <a:pt x="168" y="13"/>
                    </a:cubicBezTo>
                    <a:cubicBezTo>
                      <a:pt x="167" y="16"/>
                      <a:pt x="167" y="16"/>
                      <a:pt x="167" y="16"/>
                    </a:cubicBezTo>
                    <a:cubicBezTo>
                      <a:pt x="177" y="15"/>
                      <a:pt x="188" y="21"/>
                      <a:pt x="195" y="14"/>
                    </a:cubicBezTo>
                    <a:cubicBezTo>
                      <a:pt x="196" y="11"/>
                      <a:pt x="192" y="5"/>
                      <a:pt x="192" y="3"/>
                    </a:cubicBezTo>
                    <a:cubicBezTo>
                      <a:pt x="187" y="5"/>
                      <a:pt x="185" y="10"/>
                      <a:pt x="181" y="12"/>
                    </a:cubicBezTo>
                    <a:cubicBezTo>
                      <a:pt x="181" y="7"/>
                      <a:pt x="181" y="7"/>
                      <a:pt x="181" y="7"/>
                    </a:cubicBezTo>
                    <a:cubicBezTo>
                      <a:pt x="181" y="11"/>
                      <a:pt x="177" y="13"/>
                      <a:pt x="179" y="15"/>
                    </a:cubicBezTo>
                    <a:cubicBezTo>
                      <a:pt x="176" y="18"/>
                      <a:pt x="177" y="11"/>
                      <a:pt x="174" y="14"/>
                    </a:cubicBezTo>
                    <a:cubicBezTo>
                      <a:pt x="174" y="9"/>
                      <a:pt x="176" y="8"/>
                      <a:pt x="176" y="4"/>
                    </a:cubicBezTo>
                    <a:cubicBezTo>
                      <a:pt x="173" y="6"/>
                      <a:pt x="173" y="6"/>
                      <a:pt x="173" y="6"/>
                    </a:cubicBezTo>
                    <a:cubicBezTo>
                      <a:pt x="174" y="4"/>
                      <a:pt x="171" y="4"/>
                      <a:pt x="172" y="2"/>
                    </a:cubicBezTo>
                    <a:cubicBezTo>
                      <a:pt x="167" y="9"/>
                      <a:pt x="165" y="0"/>
                      <a:pt x="160" y="3"/>
                    </a:cubicBezTo>
                    <a:cubicBezTo>
                      <a:pt x="163" y="4"/>
                      <a:pt x="163" y="4"/>
                      <a:pt x="163" y="4"/>
                    </a:cubicBezTo>
                    <a:cubicBezTo>
                      <a:pt x="163" y="7"/>
                      <a:pt x="161" y="6"/>
                      <a:pt x="160" y="7"/>
                    </a:cubicBezTo>
                    <a:cubicBezTo>
                      <a:pt x="158" y="3"/>
                      <a:pt x="157" y="4"/>
                      <a:pt x="155" y="2"/>
                    </a:cubicBezTo>
                    <a:cubicBezTo>
                      <a:pt x="152" y="4"/>
                      <a:pt x="151" y="9"/>
                      <a:pt x="148" y="9"/>
                    </a:cubicBezTo>
                    <a:cubicBezTo>
                      <a:pt x="149" y="4"/>
                      <a:pt x="143" y="6"/>
                      <a:pt x="142" y="2"/>
                    </a:cubicBezTo>
                    <a:cubicBezTo>
                      <a:pt x="141" y="7"/>
                      <a:pt x="136" y="4"/>
                      <a:pt x="135" y="7"/>
                    </a:cubicBezTo>
                    <a:cubicBezTo>
                      <a:pt x="134" y="8"/>
                      <a:pt x="131" y="8"/>
                      <a:pt x="131" y="5"/>
                    </a:cubicBezTo>
                    <a:cubicBezTo>
                      <a:pt x="133" y="4"/>
                      <a:pt x="133" y="4"/>
                      <a:pt x="133" y="4"/>
                    </a:cubicBezTo>
                    <a:cubicBezTo>
                      <a:pt x="131" y="3"/>
                      <a:pt x="131" y="3"/>
                      <a:pt x="131" y="3"/>
                    </a:cubicBezTo>
                    <a:cubicBezTo>
                      <a:pt x="131" y="2"/>
                      <a:pt x="131" y="2"/>
                      <a:pt x="131" y="2"/>
                    </a:cubicBezTo>
                    <a:cubicBezTo>
                      <a:pt x="130" y="2"/>
                      <a:pt x="130" y="6"/>
                      <a:pt x="128" y="3"/>
                    </a:cubicBezTo>
                    <a:cubicBezTo>
                      <a:pt x="128" y="2"/>
                      <a:pt x="129" y="2"/>
                      <a:pt x="130" y="1"/>
                    </a:cubicBezTo>
                    <a:cubicBezTo>
                      <a:pt x="126" y="1"/>
                      <a:pt x="123" y="10"/>
                      <a:pt x="119" y="5"/>
                    </a:cubicBezTo>
                    <a:cubicBezTo>
                      <a:pt x="119" y="8"/>
                      <a:pt x="114" y="8"/>
                      <a:pt x="115" y="14"/>
                    </a:cubicBezTo>
                    <a:cubicBezTo>
                      <a:pt x="114" y="12"/>
                      <a:pt x="114" y="7"/>
                      <a:pt x="111" y="8"/>
                    </a:cubicBezTo>
                    <a:cubicBezTo>
                      <a:pt x="109" y="13"/>
                      <a:pt x="107" y="6"/>
                      <a:pt x="105" y="9"/>
                    </a:cubicBezTo>
                    <a:cubicBezTo>
                      <a:pt x="108" y="4"/>
                      <a:pt x="105" y="8"/>
                      <a:pt x="108" y="3"/>
                    </a:cubicBezTo>
                    <a:cubicBezTo>
                      <a:pt x="105" y="1"/>
                      <a:pt x="102" y="7"/>
                      <a:pt x="98" y="7"/>
                    </a:cubicBezTo>
                    <a:cubicBezTo>
                      <a:pt x="97" y="3"/>
                      <a:pt x="97" y="3"/>
                      <a:pt x="97" y="3"/>
                    </a:cubicBezTo>
                    <a:cubicBezTo>
                      <a:pt x="96" y="4"/>
                      <a:pt x="94" y="9"/>
                      <a:pt x="93" y="4"/>
                    </a:cubicBezTo>
                    <a:cubicBezTo>
                      <a:pt x="93" y="8"/>
                      <a:pt x="93" y="8"/>
                      <a:pt x="93" y="8"/>
                    </a:cubicBezTo>
                    <a:cubicBezTo>
                      <a:pt x="90" y="6"/>
                      <a:pt x="86" y="7"/>
                      <a:pt x="83" y="4"/>
                    </a:cubicBezTo>
                    <a:cubicBezTo>
                      <a:pt x="80" y="10"/>
                      <a:pt x="80" y="10"/>
                      <a:pt x="80" y="10"/>
                    </a:cubicBezTo>
                    <a:cubicBezTo>
                      <a:pt x="75" y="3"/>
                      <a:pt x="69" y="10"/>
                      <a:pt x="66" y="16"/>
                    </a:cubicBezTo>
                    <a:cubicBezTo>
                      <a:pt x="64" y="15"/>
                      <a:pt x="61" y="14"/>
                      <a:pt x="61" y="13"/>
                    </a:cubicBezTo>
                    <a:cubicBezTo>
                      <a:pt x="63" y="10"/>
                      <a:pt x="63" y="10"/>
                      <a:pt x="63" y="10"/>
                    </a:cubicBezTo>
                    <a:cubicBezTo>
                      <a:pt x="61" y="10"/>
                      <a:pt x="58" y="6"/>
                      <a:pt x="56" y="12"/>
                    </a:cubicBezTo>
                    <a:cubicBezTo>
                      <a:pt x="54" y="14"/>
                      <a:pt x="54" y="8"/>
                      <a:pt x="53" y="7"/>
                    </a:cubicBezTo>
                    <a:cubicBezTo>
                      <a:pt x="47" y="15"/>
                      <a:pt x="37" y="2"/>
                      <a:pt x="36" y="14"/>
                    </a:cubicBezTo>
                    <a:cubicBezTo>
                      <a:pt x="38" y="14"/>
                      <a:pt x="42" y="16"/>
                      <a:pt x="46" y="15"/>
                    </a:cubicBezTo>
                    <a:cubicBezTo>
                      <a:pt x="45" y="17"/>
                      <a:pt x="46" y="19"/>
                      <a:pt x="44" y="19"/>
                    </a:cubicBezTo>
                    <a:cubicBezTo>
                      <a:pt x="40" y="20"/>
                      <a:pt x="38" y="16"/>
                      <a:pt x="34" y="18"/>
                    </a:cubicBezTo>
                    <a:cubicBezTo>
                      <a:pt x="35" y="10"/>
                      <a:pt x="35" y="10"/>
                      <a:pt x="35" y="10"/>
                    </a:cubicBezTo>
                    <a:cubicBezTo>
                      <a:pt x="28" y="2"/>
                      <a:pt x="22" y="20"/>
                      <a:pt x="16"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95" name="Freeform 1293">
                <a:extLst>
                  <a:ext uri="{FF2B5EF4-FFF2-40B4-BE49-F238E27FC236}">
                    <a16:creationId xmlns:a16="http://schemas.microsoft.com/office/drawing/2014/main" id="{8754DDA6-581C-4F8F-964A-14C06AB8A038}"/>
                  </a:ext>
                </a:extLst>
              </p:cNvPr>
              <p:cNvSpPr>
                <a:spLocks/>
              </p:cNvSpPr>
              <p:nvPr/>
            </p:nvSpPr>
            <p:spPr bwMode="auto">
              <a:xfrm>
                <a:off x="3646" y="2660"/>
                <a:ext cx="3" cy="3"/>
              </a:xfrm>
              <a:custGeom>
                <a:avLst/>
                <a:gdLst>
                  <a:gd name="T0" fmla="*/ 3 w 3"/>
                  <a:gd name="T1" fmla="*/ 2 h 4"/>
                  <a:gd name="T2" fmla="*/ 0 w 3"/>
                  <a:gd name="T3" fmla="*/ 0 h 4"/>
                  <a:gd name="T4" fmla="*/ 0 w 3"/>
                  <a:gd name="T5" fmla="*/ 2 h 4"/>
                  <a:gd name="T6" fmla="*/ 3 w 3"/>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3" y="4"/>
                    </a:moveTo>
                    <a:cubicBezTo>
                      <a:pt x="0" y="0"/>
                      <a:pt x="0" y="0"/>
                      <a:pt x="0" y="0"/>
                    </a:cubicBezTo>
                    <a:cubicBezTo>
                      <a:pt x="0" y="4"/>
                      <a:pt x="0" y="4"/>
                      <a:pt x="0" y="4"/>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96" name="Freeform 1294">
                <a:extLst>
                  <a:ext uri="{FF2B5EF4-FFF2-40B4-BE49-F238E27FC236}">
                    <a16:creationId xmlns:a16="http://schemas.microsoft.com/office/drawing/2014/main" id="{B096F025-BE05-475B-A904-510217AF3045}"/>
                  </a:ext>
                </a:extLst>
              </p:cNvPr>
              <p:cNvSpPr>
                <a:spLocks/>
              </p:cNvSpPr>
              <p:nvPr/>
            </p:nvSpPr>
            <p:spPr bwMode="auto">
              <a:xfrm>
                <a:off x="3644" y="2663"/>
                <a:ext cx="2" cy="1"/>
              </a:xfrm>
              <a:custGeom>
                <a:avLst/>
                <a:gdLst>
                  <a:gd name="T0" fmla="*/ 2 w 2"/>
                  <a:gd name="T1" fmla="*/ 0 h 1"/>
                  <a:gd name="T2" fmla="*/ 0 w 2"/>
                  <a:gd name="T3" fmla="*/ 1 h 1"/>
                  <a:gd name="T4" fmla="*/ 2 w 2"/>
                  <a:gd name="T5" fmla="*/ 1 h 1"/>
                  <a:gd name="T6" fmla="*/ 2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0"/>
                    </a:moveTo>
                    <a:cubicBezTo>
                      <a:pt x="0" y="1"/>
                      <a:pt x="0" y="1"/>
                      <a:pt x="0" y="1"/>
                    </a:cubicBezTo>
                    <a:cubicBezTo>
                      <a:pt x="1" y="1"/>
                      <a:pt x="1" y="1"/>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97" name="Freeform 1295">
                <a:extLst>
                  <a:ext uri="{FF2B5EF4-FFF2-40B4-BE49-F238E27FC236}">
                    <a16:creationId xmlns:a16="http://schemas.microsoft.com/office/drawing/2014/main" id="{09631D33-D8B5-4DE5-BAEA-6C6CBD0704FB}"/>
                  </a:ext>
                </a:extLst>
              </p:cNvPr>
              <p:cNvSpPr>
                <a:spLocks/>
              </p:cNvSpPr>
              <p:nvPr/>
            </p:nvSpPr>
            <p:spPr bwMode="auto">
              <a:xfrm>
                <a:off x="3591" y="2664"/>
                <a:ext cx="3" cy="2"/>
              </a:xfrm>
              <a:custGeom>
                <a:avLst/>
                <a:gdLst>
                  <a:gd name="T0" fmla="*/ 2 w 4"/>
                  <a:gd name="T1" fmla="*/ 1 h 2"/>
                  <a:gd name="T2" fmla="*/ 0 w 4"/>
                  <a:gd name="T3" fmla="*/ 1 h 2"/>
                  <a:gd name="T4" fmla="*/ 2 w 4"/>
                  <a:gd name="T5" fmla="*/ 1 h 2"/>
                  <a:gd name="T6" fmla="*/ 0 60000 65536"/>
                  <a:gd name="T7" fmla="*/ 0 60000 65536"/>
                  <a:gd name="T8" fmla="*/ 0 60000 65536"/>
                </a:gdLst>
                <a:ahLst/>
                <a:cxnLst>
                  <a:cxn ang="T6">
                    <a:pos x="T0" y="T1"/>
                  </a:cxn>
                  <a:cxn ang="T7">
                    <a:pos x="T2" y="T3"/>
                  </a:cxn>
                  <a:cxn ang="T8">
                    <a:pos x="T4" y="T5"/>
                  </a:cxn>
                </a:cxnLst>
                <a:rect l="0" t="0" r="r" b="b"/>
                <a:pathLst>
                  <a:path w="4" h="2">
                    <a:moveTo>
                      <a:pt x="4" y="1"/>
                    </a:moveTo>
                    <a:cubicBezTo>
                      <a:pt x="3" y="1"/>
                      <a:pt x="2" y="0"/>
                      <a:pt x="0" y="1"/>
                    </a:cubicBezTo>
                    <a:cubicBezTo>
                      <a:pt x="1" y="2"/>
                      <a:pt x="3"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98" name="Freeform 1296">
                <a:extLst>
                  <a:ext uri="{FF2B5EF4-FFF2-40B4-BE49-F238E27FC236}">
                    <a16:creationId xmlns:a16="http://schemas.microsoft.com/office/drawing/2014/main" id="{1BDEECDE-DB6D-42F5-B7C3-815F0A397399}"/>
                  </a:ext>
                </a:extLst>
              </p:cNvPr>
              <p:cNvSpPr>
                <a:spLocks/>
              </p:cNvSpPr>
              <p:nvPr/>
            </p:nvSpPr>
            <p:spPr bwMode="auto">
              <a:xfrm>
                <a:off x="3591" y="2666"/>
                <a:ext cx="2" cy="2"/>
              </a:xfrm>
              <a:custGeom>
                <a:avLst/>
                <a:gdLst>
                  <a:gd name="T0" fmla="*/ 0 w 2"/>
                  <a:gd name="T1" fmla="*/ 0 h 2"/>
                  <a:gd name="T2" fmla="*/ 2 w 2"/>
                  <a:gd name="T3" fmla="*/ 2 h 2"/>
                  <a:gd name="T4" fmla="*/ 2 w 2"/>
                  <a:gd name="T5" fmla="*/ 1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0"/>
                    </a:moveTo>
                    <a:lnTo>
                      <a:pt x="2" y="2"/>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99" name="Freeform 1297">
                <a:extLst>
                  <a:ext uri="{FF2B5EF4-FFF2-40B4-BE49-F238E27FC236}">
                    <a16:creationId xmlns:a16="http://schemas.microsoft.com/office/drawing/2014/main" id="{5DF71708-CBB6-4050-BCB2-7078D242D535}"/>
                  </a:ext>
                </a:extLst>
              </p:cNvPr>
              <p:cNvSpPr>
                <a:spLocks/>
              </p:cNvSpPr>
              <p:nvPr/>
            </p:nvSpPr>
            <p:spPr bwMode="auto">
              <a:xfrm>
                <a:off x="3502" y="2662"/>
                <a:ext cx="89" cy="23"/>
              </a:xfrm>
              <a:custGeom>
                <a:avLst/>
                <a:gdLst>
                  <a:gd name="T0" fmla="*/ 10 w 103"/>
                  <a:gd name="T1" fmla="*/ 7 h 26"/>
                  <a:gd name="T2" fmla="*/ 8 w 103"/>
                  <a:gd name="T3" fmla="*/ 10 h 26"/>
                  <a:gd name="T4" fmla="*/ 5 w 103"/>
                  <a:gd name="T5" fmla="*/ 8 h 26"/>
                  <a:gd name="T6" fmla="*/ 2 w 103"/>
                  <a:gd name="T7" fmla="*/ 12 h 26"/>
                  <a:gd name="T8" fmla="*/ 29 w 103"/>
                  <a:gd name="T9" fmla="*/ 10 h 26"/>
                  <a:gd name="T10" fmla="*/ 26 w 103"/>
                  <a:gd name="T11" fmla="*/ 12 h 26"/>
                  <a:gd name="T12" fmla="*/ 36 w 103"/>
                  <a:gd name="T13" fmla="*/ 9 h 26"/>
                  <a:gd name="T14" fmla="*/ 35 w 103"/>
                  <a:gd name="T15" fmla="*/ 12 h 26"/>
                  <a:gd name="T16" fmla="*/ 43 w 103"/>
                  <a:gd name="T17" fmla="*/ 11 h 26"/>
                  <a:gd name="T18" fmla="*/ 42 w 103"/>
                  <a:gd name="T19" fmla="*/ 10 h 26"/>
                  <a:gd name="T20" fmla="*/ 44 w 103"/>
                  <a:gd name="T21" fmla="*/ 10 h 26"/>
                  <a:gd name="T22" fmla="*/ 43 w 103"/>
                  <a:gd name="T23" fmla="*/ 10 h 26"/>
                  <a:gd name="T24" fmla="*/ 47 w 103"/>
                  <a:gd name="T25" fmla="*/ 9 h 26"/>
                  <a:gd name="T26" fmla="*/ 47 w 103"/>
                  <a:gd name="T27" fmla="*/ 10 h 26"/>
                  <a:gd name="T28" fmla="*/ 50 w 103"/>
                  <a:gd name="T29" fmla="*/ 9 h 26"/>
                  <a:gd name="T30" fmla="*/ 50 w 103"/>
                  <a:gd name="T31" fmla="*/ 11 h 26"/>
                  <a:gd name="T32" fmla="*/ 57 w 103"/>
                  <a:gd name="T33" fmla="*/ 8 h 26"/>
                  <a:gd name="T34" fmla="*/ 58 w 103"/>
                  <a:gd name="T35" fmla="*/ 4 h 26"/>
                  <a:gd name="T36" fmla="*/ 51 w 103"/>
                  <a:gd name="T37" fmla="*/ 7 h 26"/>
                  <a:gd name="T38" fmla="*/ 52 w 103"/>
                  <a:gd name="T39" fmla="*/ 7 h 26"/>
                  <a:gd name="T40" fmla="*/ 47 w 103"/>
                  <a:gd name="T41" fmla="*/ 9 h 26"/>
                  <a:gd name="T42" fmla="*/ 50 w 103"/>
                  <a:gd name="T43" fmla="*/ 4 h 26"/>
                  <a:gd name="T44" fmla="*/ 43 w 103"/>
                  <a:gd name="T45" fmla="*/ 3 h 26"/>
                  <a:gd name="T46" fmla="*/ 43 w 103"/>
                  <a:gd name="T47" fmla="*/ 3 h 26"/>
                  <a:gd name="T48" fmla="*/ 41 w 103"/>
                  <a:gd name="T49" fmla="*/ 4 h 26"/>
                  <a:gd name="T50" fmla="*/ 43 w 103"/>
                  <a:gd name="T51" fmla="*/ 4 h 26"/>
                  <a:gd name="T52" fmla="*/ 41 w 103"/>
                  <a:gd name="T53" fmla="*/ 9 h 26"/>
                  <a:gd name="T54" fmla="*/ 40 w 103"/>
                  <a:gd name="T55" fmla="*/ 9 h 26"/>
                  <a:gd name="T56" fmla="*/ 41 w 103"/>
                  <a:gd name="T57" fmla="*/ 5 h 26"/>
                  <a:gd name="T58" fmla="*/ 40 w 103"/>
                  <a:gd name="T59" fmla="*/ 7 h 26"/>
                  <a:gd name="T60" fmla="*/ 37 w 103"/>
                  <a:gd name="T61" fmla="*/ 4 h 26"/>
                  <a:gd name="T62" fmla="*/ 37 w 103"/>
                  <a:gd name="T63" fmla="*/ 7 h 26"/>
                  <a:gd name="T64" fmla="*/ 26 w 103"/>
                  <a:gd name="T65" fmla="*/ 7 h 26"/>
                  <a:gd name="T66" fmla="*/ 28 w 103"/>
                  <a:gd name="T67" fmla="*/ 4 h 26"/>
                  <a:gd name="T68" fmla="*/ 26 w 103"/>
                  <a:gd name="T69" fmla="*/ 8 h 26"/>
                  <a:gd name="T70" fmla="*/ 19 w 103"/>
                  <a:gd name="T71" fmla="*/ 6 h 26"/>
                  <a:gd name="T72" fmla="*/ 19 w 103"/>
                  <a:gd name="T73" fmla="*/ 9 h 26"/>
                  <a:gd name="T74" fmla="*/ 12 w 103"/>
                  <a:gd name="T75" fmla="*/ 8 h 26"/>
                  <a:gd name="T76" fmla="*/ 12 w 103"/>
                  <a:gd name="T77" fmla="*/ 8 h 26"/>
                  <a:gd name="T78" fmla="*/ 9 w 103"/>
                  <a:gd name="T79" fmla="*/ 11 h 26"/>
                  <a:gd name="T80" fmla="*/ 10 w 103"/>
                  <a:gd name="T81" fmla="*/ 7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3" h="26">
                    <a:moveTo>
                      <a:pt x="18" y="11"/>
                    </a:moveTo>
                    <a:cubicBezTo>
                      <a:pt x="13" y="16"/>
                      <a:pt x="13" y="16"/>
                      <a:pt x="13" y="16"/>
                    </a:cubicBezTo>
                    <a:cubicBezTo>
                      <a:pt x="13" y="14"/>
                      <a:pt x="7" y="16"/>
                      <a:pt x="9" y="12"/>
                    </a:cubicBezTo>
                    <a:cubicBezTo>
                      <a:pt x="6" y="18"/>
                      <a:pt x="0" y="13"/>
                      <a:pt x="2" y="20"/>
                    </a:cubicBezTo>
                    <a:cubicBezTo>
                      <a:pt x="16" y="18"/>
                      <a:pt x="35" y="23"/>
                      <a:pt x="51" y="16"/>
                    </a:cubicBezTo>
                    <a:cubicBezTo>
                      <a:pt x="48" y="19"/>
                      <a:pt x="48" y="19"/>
                      <a:pt x="48" y="19"/>
                    </a:cubicBezTo>
                    <a:cubicBezTo>
                      <a:pt x="57" y="13"/>
                      <a:pt x="60" y="26"/>
                      <a:pt x="66" y="13"/>
                    </a:cubicBezTo>
                    <a:cubicBezTo>
                      <a:pt x="65" y="20"/>
                      <a:pt x="65" y="20"/>
                      <a:pt x="65" y="20"/>
                    </a:cubicBezTo>
                    <a:cubicBezTo>
                      <a:pt x="69" y="22"/>
                      <a:pt x="73" y="11"/>
                      <a:pt x="77" y="17"/>
                    </a:cubicBezTo>
                    <a:cubicBezTo>
                      <a:pt x="76" y="15"/>
                      <a:pt x="76" y="15"/>
                      <a:pt x="76" y="15"/>
                    </a:cubicBezTo>
                    <a:cubicBezTo>
                      <a:pt x="79" y="16"/>
                      <a:pt x="79" y="16"/>
                      <a:pt x="79" y="16"/>
                    </a:cubicBezTo>
                    <a:cubicBezTo>
                      <a:pt x="78" y="15"/>
                      <a:pt x="78" y="15"/>
                      <a:pt x="78" y="15"/>
                    </a:cubicBezTo>
                    <a:cubicBezTo>
                      <a:pt x="81" y="12"/>
                      <a:pt x="83" y="13"/>
                      <a:pt x="85" y="14"/>
                    </a:cubicBezTo>
                    <a:cubicBezTo>
                      <a:pt x="86" y="16"/>
                      <a:pt x="84" y="15"/>
                      <a:pt x="83" y="16"/>
                    </a:cubicBezTo>
                    <a:cubicBezTo>
                      <a:pt x="85" y="18"/>
                      <a:pt x="87" y="13"/>
                      <a:pt x="89" y="14"/>
                    </a:cubicBezTo>
                    <a:cubicBezTo>
                      <a:pt x="91" y="15"/>
                      <a:pt x="89" y="16"/>
                      <a:pt x="89" y="17"/>
                    </a:cubicBezTo>
                    <a:cubicBezTo>
                      <a:pt x="95" y="15"/>
                      <a:pt x="98" y="21"/>
                      <a:pt x="102" y="12"/>
                    </a:cubicBezTo>
                    <a:cubicBezTo>
                      <a:pt x="103" y="10"/>
                      <a:pt x="101" y="8"/>
                      <a:pt x="103" y="8"/>
                    </a:cubicBezTo>
                    <a:cubicBezTo>
                      <a:pt x="99" y="5"/>
                      <a:pt x="95" y="8"/>
                      <a:pt x="92" y="11"/>
                    </a:cubicBezTo>
                    <a:cubicBezTo>
                      <a:pt x="93" y="11"/>
                      <a:pt x="93" y="11"/>
                      <a:pt x="93" y="11"/>
                    </a:cubicBezTo>
                    <a:cubicBezTo>
                      <a:pt x="90" y="20"/>
                      <a:pt x="90" y="9"/>
                      <a:pt x="85" y="13"/>
                    </a:cubicBezTo>
                    <a:cubicBezTo>
                      <a:pt x="87" y="9"/>
                      <a:pt x="89" y="9"/>
                      <a:pt x="90" y="7"/>
                    </a:cubicBezTo>
                    <a:cubicBezTo>
                      <a:pt x="84" y="0"/>
                      <a:pt x="82" y="12"/>
                      <a:pt x="78" y="3"/>
                    </a:cubicBezTo>
                    <a:cubicBezTo>
                      <a:pt x="78" y="3"/>
                      <a:pt x="78" y="3"/>
                      <a:pt x="78" y="3"/>
                    </a:cubicBezTo>
                    <a:cubicBezTo>
                      <a:pt x="78" y="2"/>
                      <a:pt x="76" y="4"/>
                      <a:pt x="75" y="5"/>
                    </a:cubicBezTo>
                    <a:cubicBezTo>
                      <a:pt x="75" y="6"/>
                      <a:pt x="76" y="7"/>
                      <a:pt x="77" y="7"/>
                    </a:cubicBezTo>
                    <a:cubicBezTo>
                      <a:pt x="76" y="8"/>
                      <a:pt x="75" y="12"/>
                      <a:pt x="75" y="14"/>
                    </a:cubicBezTo>
                    <a:cubicBezTo>
                      <a:pt x="73" y="10"/>
                      <a:pt x="73" y="16"/>
                      <a:pt x="71" y="14"/>
                    </a:cubicBezTo>
                    <a:cubicBezTo>
                      <a:pt x="70" y="10"/>
                      <a:pt x="73" y="11"/>
                      <a:pt x="74" y="9"/>
                    </a:cubicBezTo>
                    <a:cubicBezTo>
                      <a:pt x="71" y="11"/>
                      <a:pt x="71" y="11"/>
                      <a:pt x="71" y="11"/>
                    </a:cubicBezTo>
                    <a:cubicBezTo>
                      <a:pt x="68" y="11"/>
                      <a:pt x="68" y="7"/>
                      <a:pt x="67" y="5"/>
                    </a:cubicBezTo>
                    <a:cubicBezTo>
                      <a:pt x="65" y="8"/>
                      <a:pt x="68" y="7"/>
                      <a:pt x="67" y="11"/>
                    </a:cubicBezTo>
                    <a:cubicBezTo>
                      <a:pt x="64" y="6"/>
                      <a:pt x="52" y="7"/>
                      <a:pt x="47" y="11"/>
                    </a:cubicBezTo>
                    <a:cubicBezTo>
                      <a:pt x="49" y="11"/>
                      <a:pt x="47" y="7"/>
                      <a:pt x="50" y="8"/>
                    </a:cubicBezTo>
                    <a:cubicBezTo>
                      <a:pt x="49" y="7"/>
                      <a:pt x="46" y="9"/>
                      <a:pt x="46" y="12"/>
                    </a:cubicBezTo>
                    <a:cubicBezTo>
                      <a:pt x="42" y="14"/>
                      <a:pt x="37" y="12"/>
                      <a:pt x="34" y="10"/>
                    </a:cubicBezTo>
                    <a:cubicBezTo>
                      <a:pt x="35" y="13"/>
                      <a:pt x="35" y="13"/>
                      <a:pt x="35" y="13"/>
                    </a:cubicBezTo>
                    <a:cubicBezTo>
                      <a:pt x="32" y="18"/>
                      <a:pt x="27" y="9"/>
                      <a:pt x="22" y="12"/>
                    </a:cubicBezTo>
                    <a:cubicBezTo>
                      <a:pt x="22" y="12"/>
                      <a:pt x="22" y="12"/>
                      <a:pt x="22" y="12"/>
                    </a:cubicBezTo>
                    <a:cubicBezTo>
                      <a:pt x="20" y="12"/>
                      <a:pt x="19" y="20"/>
                      <a:pt x="16" y="18"/>
                    </a:cubicBezTo>
                    <a:cubicBezTo>
                      <a:pt x="17" y="15"/>
                      <a:pt x="18" y="15"/>
                      <a:pt x="18"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00" name="Freeform 1298">
                <a:extLst>
                  <a:ext uri="{FF2B5EF4-FFF2-40B4-BE49-F238E27FC236}">
                    <a16:creationId xmlns:a16="http://schemas.microsoft.com/office/drawing/2014/main" id="{52842AA8-D703-4887-A1BF-29F0B4FAF12B}"/>
                  </a:ext>
                </a:extLst>
              </p:cNvPr>
              <p:cNvSpPr>
                <a:spLocks/>
              </p:cNvSpPr>
              <p:nvPr/>
            </p:nvSpPr>
            <p:spPr bwMode="auto">
              <a:xfrm>
                <a:off x="3500" y="2673"/>
                <a:ext cx="3" cy="8"/>
              </a:xfrm>
              <a:custGeom>
                <a:avLst/>
                <a:gdLst>
                  <a:gd name="T0" fmla="*/ 2 w 4"/>
                  <a:gd name="T1" fmla="*/ 4 h 9"/>
                  <a:gd name="T2" fmla="*/ 2 w 4"/>
                  <a:gd name="T3" fmla="*/ 1 h 9"/>
                  <a:gd name="T4" fmla="*/ 0 w 4"/>
                  <a:gd name="T5" fmla="*/ 4 h 9"/>
                  <a:gd name="T6" fmla="*/ 2 w 4"/>
                  <a:gd name="T7" fmla="*/ 4 h 9"/>
                  <a:gd name="T8" fmla="*/ 2 w 4"/>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2" y="5"/>
                    </a:moveTo>
                    <a:cubicBezTo>
                      <a:pt x="4" y="1"/>
                      <a:pt x="4" y="1"/>
                      <a:pt x="4" y="1"/>
                    </a:cubicBezTo>
                    <a:cubicBezTo>
                      <a:pt x="2" y="0"/>
                      <a:pt x="0" y="5"/>
                      <a:pt x="0" y="8"/>
                    </a:cubicBezTo>
                    <a:cubicBezTo>
                      <a:pt x="2" y="7"/>
                      <a:pt x="3" y="9"/>
                      <a:pt x="3" y="7"/>
                    </a:cubicBezTo>
                    <a:cubicBezTo>
                      <a:pt x="3" y="6"/>
                      <a:pt x="3" y="5"/>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01" name="Freeform 1299">
                <a:extLst>
                  <a:ext uri="{FF2B5EF4-FFF2-40B4-BE49-F238E27FC236}">
                    <a16:creationId xmlns:a16="http://schemas.microsoft.com/office/drawing/2014/main" id="{7AA1CB3A-71F5-4A47-98F6-C7B61C9646AE}"/>
                  </a:ext>
                </a:extLst>
              </p:cNvPr>
              <p:cNvSpPr>
                <a:spLocks/>
              </p:cNvSpPr>
              <p:nvPr/>
            </p:nvSpPr>
            <p:spPr bwMode="auto">
              <a:xfrm>
                <a:off x="3460" y="2630"/>
                <a:ext cx="40" cy="55"/>
              </a:xfrm>
              <a:custGeom>
                <a:avLst/>
                <a:gdLst>
                  <a:gd name="T0" fmla="*/ 8 w 46"/>
                  <a:gd name="T1" fmla="*/ 32 h 63"/>
                  <a:gd name="T2" fmla="*/ 7 w 46"/>
                  <a:gd name="T3" fmla="*/ 34 h 63"/>
                  <a:gd name="T4" fmla="*/ 18 w 46"/>
                  <a:gd name="T5" fmla="*/ 34 h 63"/>
                  <a:gd name="T6" fmla="*/ 22 w 46"/>
                  <a:gd name="T7" fmla="*/ 31 h 63"/>
                  <a:gd name="T8" fmla="*/ 23 w 46"/>
                  <a:gd name="T9" fmla="*/ 34 h 63"/>
                  <a:gd name="T10" fmla="*/ 26 w 46"/>
                  <a:gd name="T11" fmla="*/ 31 h 63"/>
                  <a:gd name="T12" fmla="*/ 24 w 46"/>
                  <a:gd name="T13" fmla="*/ 32 h 63"/>
                  <a:gd name="T14" fmla="*/ 24 w 46"/>
                  <a:gd name="T15" fmla="*/ 31 h 63"/>
                  <a:gd name="T16" fmla="*/ 23 w 46"/>
                  <a:gd name="T17" fmla="*/ 31 h 63"/>
                  <a:gd name="T18" fmla="*/ 23 w 46"/>
                  <a:gd name="T19" fmla="*/ 30 h 63"/>
                  <a:gd name="T20" fmla="*/ 17 w 46"/>
                  <a:gd name="T21" fmla="*/ 33 h 63"/>
                  <a:gd name="T22" fmla="*/ 17 w 46"/>
                  <a:gd name="T23" fmla="*/ 30 h 63"/>
                  <a:gd name="T24" fmla="*/ 13 w 46"/>
                  <a:gd name="T25" fmla="*/ 29 h 63"/>
                  <a:gd name="T26" fmla="*/ 13 w 46"/>
                  <a:gd name="T27" fmla="*/ 30 h 63"/>
                  <a:gd name="T28" fmla="*/ 13 w 46"/>
                  <a:gd name="T29" fmla="*/ 32 h 63"/>
                  <a:gd name="T30" fmla="*/ 11 w 46"/>
                  <a:gd name="T31" fmla="*/ 29 h 63"/>
                  <a:gd name="T32" fmla="*/ 3 w 46"/>
                  <a:gd name="T33" fmla="*/ 30 h 63"/>
                  <a:gd name="T34" fmla="*/ 3 w 46"/>
                  <a:gd name="T35" fmla="*/ 33 h 63"/>
                  <a:gd name="T36" fmla="*/ 2 w 46"/>
                  <a:gd name="T37" fmla="*/ 34 h 63"/>
                  <a:gd name="T38" fmla="*/ 2 w 46"/>
                  <a:gd name="T39" fmla="*/ 34 h 63"/>
                  <a:gd name="T40" fmla="*/ 2 w 46"/>
                  <a:gd name="T41" fmla="*/ 34 h 63"/>
                  <a:gd name="T42" fmla="*/ 2 w 46"/>
                  <a:gd name="T43" fmla="*/ 34 h 63"/>
                  <a:gd name="T44" fmla="*/ 8 w 46"/>
                  <a:gd name="T45" fmla="*/ 19 h 63"/>
                  <a:gd name="T46" fmla="*/ 8 w 46"/>
                  <a:gd name="T47" fmla="*/ 19 h 63"/>
                  <a:gd name="T48" fmla="*/ 8 w 46"/>
                  <a:gd name="T49" fmla="*/ 19 h 63"/>
                  <a:gd name="T50" fmla="*/ 8 w 46"/>
                  <a:gd name="T51" fmla="*/ 19 h 63"/>
                  <a:gd name="T52" fmla="*/ 8 w 46"/>
                  <a:gd name="T53" fmla="*/ 19 h 63"/>
                  <a:gd name="T54" fmla="*/ 8 w 46"/>
                  <a:gd name="T55" fmla="*/ 19 h 63"/>
                  <a:gd name="T56" fmla="*/ 8 w 46"/>
                  <a:gd name="T57" fmla="*/ 19 h 63"/>
                  <a:gd name="T58" fmla="*/ 9 w 46"/>
                  <a:gd name="T59" fmla="*/ 21 h 63"/>
                  <a:gd name="T60" fmla="*/ 7 w 46"/>
                  <a:gd name="T61" fmla="*/ 21 h 63"/>
                  <a:gd name="T62" fmla="*/ 8 w 46"/>
                  <a:gd name="T63" fmla="*/ 24 h 63"/>
                  <a:gd name="T64" fmla="*/ 14 w 46"/>
                  <a:gd name="T65" fmla="*/ 24 h 63"/>
                  <a:gd name="T66" fmla="*/ 11 w 46"/>
                  <a:gd name="T67" fmla="*/ 19 h 63"/>
                  <a:gd name="T68" fmla="*/ 9 w 46"/>
                  <a:gd name="T69" fmla="*/ 18 h 63"/>
                  <a:gd name="T70" fmla="*/ 9 w 46"/>
                  <a:gd name="T71" fmla="*/ 18 h 63"/>
                  <a:gd name="T72" fmla="*/ 9 w 46"/>
                  <a:gd name="T73" fmla="*/ 18 h 63"/>
                  <a:gd name="T74" fmla="*/ 9 w 46"/>
                  <a:gd name="T75" fmla="*/ 18 h 63"/>
                  <a:gd name="T76" fmla="*/ 9 w 46"/>
                  <a:gd name="T77" fmla="*/ 18 h 63"/>
                  <a:gd name="T78" fmla="*/ 9 w 46"/>
                  <a:gd name="T79" fmla="*/ 18 h 63"/>
                  <a:gd name="T80" fmla="*/ 2 w 46"/>
                  <a:gd name="T81" fmla="*/ 35 h 63"/>
                  <a:gd name="T82" fmla="*/ 2 w 46"/>
                  <a:gd name="T83" fmla="*/ 35 h 63"/>
                  <a:gd name="T84" fmla="*/ 2 w 46"/>
                  <a:gd name="T85" fmla="*/ 35 h 63"/>
                  <a:gd name="T86" fmla="*/ 3 w 46"/>
                  <a:gd name="T87" fmla="*/ 35 h 63"/>
                  <a:gd name="T88" fmla="*/ 3 w 46"/>
                  <a:gd name="T89" fmla="*/ 34 h 63"/>
                  <a:gd name="T90" fmla="*/ 8 w 46"/>
                  <a:gd name="T91" fmla="*/ 32 h 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 h="63">
                    <a:moveTo>
                      <a:pt x="13" y="55"/>
                    </a:moveTo>
                    <a:cubicBezTo>
                      <a:pt x="12" y="56"/>
                      <a:pt x="12" y="58"/>
                      <a:pt x="12" y="59"/>
                    </a:cubicBezTo>
                    <a:cubicBezTo>
                      <a:pt x="20" y="59"/>
                      <a:pt x="29" y="57"/>
                      <a:pt x="32" y="60"/>
                    </a:cubicBezTo>
                    <a:cubicBezTo>
                      <a:pt x="34" y="62"/>
                      <a:pt x="35" y="55"/>
                      <a:pt x="38" y="54"/>
                    </a:cubicBezTo>
                    <a:cubicBezTo>
                      <a:pt x="39" y="58"/>
                      <a:pt x="39" y="58"/>
                      <a:pt x="39" y="58"/>
                    </a:cubicBezTo>
                    <a:cubicBezTo>
                      <a:pt x="41" y="56"/>
                      <a:pt x="46" y="60"/>
                      <a:pt x="45" y="53"/>
                    </a:cubicBezTo>
                    <a:cubicBezTo>
                      <a:pt x="44" y="53"/>
                      <a:pt x="43" y="56"/>
                      <a:pt x="42" y="55"/>
                    </a:cubicBezTo>
                    <a:cubicBezTo>
                      <a:pt x="42" y="53"/>
                      <a:pt x="42" y="53"/>
                      <a:pt x="42" y="53"/>
                    </a:cubicBezTo>
                    <a:cubicBezTo>
                      <a:pt x="39" y="54"/>
                      <a:pt x="39" y="54"/>
                      <a:pt x="39" y="54"/>
                    </a:cubicBezTo>
                    <a:cubicBezTo>
                      <a:pt x="40" y="51"/>
                      <a:pt x="40" y="51"/>
                      <a:pt x="40" y="51"/>
                    </a:cubicBezTo>
                    <a:cubicBezTo>
                      <a:pt x="35" y="47"/>
                      <a:pt x="36" y="60"/>
                      <a:pt x="31" y="57"/>
                    </a:cubicBezTo>
                    <a:cubicBezTo>
                      <a:pt x="31" y="51"/>
                      <a:pt x="31" y="51"/>
                      <a:pt x="31" y="51"/>
                    </a:cubicBezTo>
                    <a:cubicBezTo>
                      <a:pt x="27" y="51"/>
                      <a:pt x="25" y="53"/>
                      <a:pt x="22" y="49"/>
                    </a:cubicBezTo>
                    <a:cubicBezTo>
                      <a:pt x="22" y="49"/>
                      <a:pt x="22" y="52"/>
                      <a:pt x="22" y="51"/>
                    </a:cubicBezTo>
                    <a:cubicBezTo>
                      <a:pt x="23" y="51"/>
                      <a:pt x="24" y="53"/>
                      <a:pt x="23" y="55"/>
                    </a:cubicBezTo>
                    <a:cubicBezTo>
                      <a:pt x="17" y="60"/>
                      <a:pt x="24" y="52"/>
                      <a:pt x="20" y="49"/>
                    </a:cubicBezTo>
                    <a:cubicBezTo>
                      <a:pt x="15" y="53"/>
                      <a:pt x="6" y="57"/>
                      <a:pt x="3" y="52"/>
                    </a:cubicBezTo>
                    <a:cubicBezTo>
                      <a:pt x="4" y="54"/>
                      <a:pt x="4" y="55"/>
                      <a:pt x="3" y="57"/>
                    </a:cubicBezTo>
                    <a:cubicBezTo>
                      <a:pt x="2" y="58"/>
                      <a:pt x="2" y="58"/>
                      <a:pt x="2" y="58"/>
                    </a:cubicBezTo>
                    <a:cubicBezTo>
                      <a:pt x="2" y="58"/>
                      <a:pt x="2" y="58"/>
                      <a:pt x="2" y="58"/>
                    </a:cubicBezTo>
                    <a:cubicBezTo>
                      <a:pt x="2" y="58"/>
                      <a:pt x="2" y="58"/>
                      <a:pt x="2" y="58"/>
                    </a:cubicBezTo>
                    <a:cubicBezTo>
                      <a:pt x="2" y="58"/>
                      <a:pt x="2" y="58"/>
                      <a:pt x="2" y="58"/>
                    </a:cubicBezTo>
                    <a:cubicBezTo>
                      <a:pt x="0" y="63"/>
                      <a:pt x="23" y="10"/>
                      <a:pt x="13" y="33"/>
                    </a:cubicBezTo>
                    <a:cubicBezTo>
                      <a:pt x="13" y="33"/>
                      <a:pt x="13" y="33"/>
                      <a:pt x="13" y="33"/>
                    </a:cubicBezTo>
                    <a:cubicBezTo>
                      <a:pt x="13" y="33"/>
                      <a:pt x="13" y="33"/>
                      <a:pt x="13" y="33"/>
                    </a:cubicBezTo>
                    <a:cubicBezTo>
                      <a:pt x="13" y="33"/>
                      <a:pt x="13" y="33"/>
                      <a:pt x="13" y="33"/>
                    </a:cubicBezTo>
                    <a:cubicBezTo>
                      <a:pt x="13" y="33"/>
                      <a:pt x="13" y="33"/>
                      <a:pt x="13" y="33"/>
                    </a:cubicBezTo>
                    <a:cubicBezTo>
                      <a:pt x="13" y="33"/>
                      <a:pt x="13" y="33"/>
                      <a:pt x="13" y="33"/>
                    </a:cubicBezTo>
                    <a:cubicBezTo>
                      <a:pt x="14" y="33"/>
                      <a:pt x="14" y="33"/>
                      <a:pt x="14" y="33"/>
                    </a:cubicBezTo>
                    <a:cubicBezTo>
                      <a:pt x="16" y="35"/>
                      <a:pt x="16" y="35"/>
                      <a:pt x="16" y="35"/>
                    </a:cubicBezTo>
                    <a:cubicBezTo>
                      <a:pt x="16" y="38"/>
                      <a:pt x="13" y="37"/>
                      <a:pt x="11" y="37"/>
                    </a:cubicBezTo>
                    <a:cubicBezTo>
                      <a:pt x="12" y="39"/>
                      <a:pt x="11" y="41"/>
                      <a:pt x="13" y="42"/>
                    </a:cubicBezTo>
                    <a:cubicBezTo>
                      <a:pt x="14" y="38"/>
                      <a:pt x="19" y="37"/>
                      <a:pt x="24" y="40"/>
                    </a:cubicBezTo>
                    <a:cubicBezTo>
                      <a:pt x="23" y="37"/>
                      <a:pt x="21" y="35"/>
                      <a:pt x="19" y="33"/>
                    </a:cubicBezTo>
                    <a:cubicBezTo>
                      <a:pt x="16" y="31"/>
                      <a:pt x="16" y="31"/>
                      <a:pt x="16" y="31"/>
                    </a:cubicBezTo>
                    <a:cubicBezTo>
                      <a:pt x="16" y="31"/>
                      <a:pt x="16" y="31"/>
                      <a:pt x="16" y="31"/>
                    </a:cubicBezTo>
                    <a:cubicBezTo>
                      <a:pt x="15" y="31"/>
                      <a:pt x="15" y="31"/>
                      <a:pt x="15" y="31"/>
                    </a:cubicBezTo>
                    <a:cubicBezTo>
                      <a:pt x="15" y="31"/>
                      <a:pt x="15" y="31"/>
                      <a:pt x="15" y="31"/>
                    </a:cubicBezTo>
                    <a:cubicBezTo>
                      <a:pt x="15" y="31"/>
                      <a:pt x="15" y="31"/>
                      <a:pt x="15" y="31"/>
                    </a:cubicBezTo>
                    <a:cubicBezTo>
                      <a:pt x="15" y="31"/>
                      <a:pt x="15" y="31"/>
                      <a:pt x="15" y="31"/>
                    </a:cubicBezTo>
                    <a:cubicBezTo>
                      <a:pt x="9" y="44"/>
                      <a:pt x="28" y="0"/>
                      <a:pt x="2" y="61"/>
                    </a:cubicBezTo>
                    <a:cubicBezTo>
                      <a:pt x="2" y="61"/>
                      <a:pt x="2" y="61"/>
                      <a:pt x="2" y="61"/>
                    </a:cubicBezTo>
                    <a:cubicBezTo>
                      <a:pt x="2" y="61"/>
                      <a:pt x="2" y="61"/>
                      <a:pt x="2" y="61"/>
                    </a:cubicBezTo>
                    <a:cubicBezTo>
                      <a:pt x="3" y="61"/>
                      <a:pt x="3" y="61"/>
                      <a:pt x="3" y="61"/>
                    </a:cubicBezTo>
                    <a:cubicBezTo>
                      <a:pt x="4" y="60"/>
                      <a:pt x="4" y="60"/>
                      <a:pt x="4" y="60"/>
                    </a:cubicBezTo>
                    <a:cubicBezTo>
                      <a:pt x="7" y="58"/>
                      <a:pt x="10" y="55"/>
                      <a:pt x="13" y="5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02" name="Freeform 1300">
                <a:extLst>
                  <a:ext uri="{FF2B5EF4-FFF2-40B4-BE49-F238E27FC236}">
                    <a16:creationId xmlns:a16="http://schemas.microsoft.com/office/drawing/2014/main" id="{8FF4FB30-D6CC-47EE-89B7-A72B122031EA}"/>
                  </a:ext>
                </a:extLst>
              </p:cNvPr>
              <p:cNvSpPr>
                <a:spLocks/>
              </p:cNvSpPr>
              <p:nvPr/>
            </p:nvSpPr>
            <p:spPr bwMode="auto">
              <a:xfrm>
                <a:off x="3468" y="2681"/>
                <a:ext cx="2" cy="1"/>
              </a:xfrm>
              <a:custGeom>
                <a:avLst/>
                <a:gdLst>
                  <a:gd name="T0" fmla="*/ 1 w 2"/>
                  <a:gd name="T1" fmla="*/ 1 h 1"/>
                  <a:gd name="T2" fmla="*/ 2 w 2"/>
                  <a:gd name="T3" fmla="*/ 0 h 1"/>
                  <a:gd name="T4" fmla="*/ 0 w 2"/>
                  <a:gd name="T5" fmla="*/ 0 h 1"/>
                  <a:gd name="T6" fmla="*/ 1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2"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03" name="Freeform 1301">
                <a:extLst>
                  <a:ext uri="{FF2B5EF4-FFF2-40B4-BE49-F238E27FC236}">
                    <a16:creationId xmlns:a16="http://schemas.microsoft.com/office/drawing/2014/main" id="{D6E33DCF-F533-404E-AB85-563A9FBF0C9E}"/>
                  </a:ext>
                </a:extLst>
              </p:cNvPr>
              <p:cNvSpPr>
                <a:spLocks/>
              </p:cNvSpPr>
              <p:nvPr/>
            </p:nvSpPr>
            <p:spPr bwMode="auto">
              <a:xfrm>
                <a:off x="4125" y="2722"/>
                <a:ext cx="2" cy="4"/>
              </a:xfrm>
              <a:custGeom>
                <a:avLst/>
                <a:gdLst>
                  <a:gd name="T0" fmla="*/ 2 w 2"/>
                  <a:gd name="T1" fmla="*/ 2 h 4"/>
                  <a:gd name="T2" fmla="*/ 0 w 2"/>
                  <a:gd name="T3" fmla="*/ 0 h 4"/>
                  <a:gd name="T4" fmla="*/ 0 w 2"/>
                  <a:gd name="T5" fmla="*/ 4 h 4"/>
                  <a:gd name="T6" fmla="*/ 2 w 2"/>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4">
                    <a:moveTo>
                      <a:pt x="2" y="2"/>
                    </a:moveTo>
                    <a:lnTo>
                      <a:pt x="0" y="0"/>
                    </a:lnTo>
                    <a:lnTo>
                      <a:pt x="0" y="4"/>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04" name="Freeform 1302">
                <a:extLst>
                  <a:ext uri="{FF2B5EF4-FFF2-40B4-BE49-F238E27FC236}">
                    <a16:creationId xmlns:a16="http://schemas.microsoft.com/office/drawing/2014/main" id="{9D96FB62-2171-4D9B-98E8-493974FAC812}"/>
                  </a:ext>
                </a:extLst>
              </p:cNvPr>
              <p:cNvSpPr>
                <a:spLocks/>
              </p:cNvSpPr>
              <p:nvPr/>
            </p:nvSpPr>
            <p:spPr bwMode="auto">
              <a:xfrm>
                <a:off x="4115" y="2713"/>
                <a:ext cx="10" cy="14"/>
              </a:xfrm>
              <a:custGeom>
                <a:avLst/>
                <a:gdLst>
                  <a:gd name="T0" fmla="*/ 3 w 12"/>
                  <a:gd name="T1" fmla="*/ 0 h 16"/>
                  <a:gd name="T2" fmla="*/ 1 w 12"/>
                  <a:gd name="T3" fmla="*/ 1 h 16"/>
                  <a:gd name="T4" fmla="*/ 3 w 12"/>
                  <a:gd name="T5" fmla="*/ 10 h 16"/>
                  <a:gd name="T6" fmla="*/ 6 w 12"/>
                  <a:gd name="T7" fmla="*/ 4 h 16"/>
                  <a:gd name="T8" fmla="*/ 3 w 12"/>
                  <a:gd name="T9" fmla="*/ 6 h 16"/>
                  <a:gd name="T10" fmla="*/ 5 w 12"/>
                  <a:gd name="T11" fmla="*/ 3 h 16"/>
                  <a:gd name="T12" fmla="*/ 3 w 12"/>
                  <a:gd name="T13" fmla="*/ 4 h 16"/>
                  <a:gd name="T14" fmla="*/ 3 w 12"/>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6">
                    <a:moveTo>
                      <a:pt x="4" y="0"/>
                    </a:moveTo>
                    <a:cubicBezTo>
                      <a:pt x="1" y="1"/>
                      <a:pt x="1" y="1"/>
                      <a:pt x="1" y="1"/>
                    </a:cubicBezTo>
                    <a:cubicBezTo>
                      <a:pt x="3" y="11"/>
                      <a:pt x="0" y="8"/>
                      <a:pt x="6" y="16"/>
                    </a:cubicBezTo>
                    <a:cubicBezTo>
                      <a:pt x="8" y="14"/>
                      <a:pt x="12" y="11"/>
                      <a:pt x="11" y="7"/>
                    </a:cubicBezTo>
                    <a:cubicBezTo>
                      <a:pt x="10" y="7"/>
                      <a:pt x="8" y="11"/>
                      <a:pt x="6" y="10"/>
                    </a:cubicBezTo>
                    <a:cubicBezTo>
                      <a:pt x="7" y="7"/>
                      <a:pt x="9" y="7"/>
                      <a:pt x="10" y="3"/>
                    </a:cubicBezTo>
                    <a:cubicBezTo>
                      <a:pt x="7" y="0"/>
                      <a:pt x="8" y="6"/>
                      <a:pt x="4" y="4"/>
                    </a:cubicBez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05" name="Freeform 1303">
                <a:extLst>
                  <a:ext uri="{FF2B5EF4-FFF2-40B4-BE49-F238E27FC236}">
                    <a16:creationId xmlns:a16="http://schemas.microsoft.com/office/drawing/2014/main" id="{3838E22A-5C17-4D61-A8CD-C06DA76C47B9}"/>
                  </a:ext>
                </a:extLst>
              </p:cNvPr>
              <p:cNvSpPr>
                <a:spLocks/>
              </p:cNvSpPr>
              <p:nvPr/>
            </p:nvSpPr>
            <p:spPr bwMode="auto">
              <a:xfrm>
                <a:off x="4113" y="2717"/>
                <a:ext cx="2" cy="5"/>
              </a:xfrm>
              <a:custGeom>
                <a:avLst/>
                <a:gdLst>
                  <a:gd name="T0" fmla="*/ 2 w 2"/>
                  <a:gd name="T1" fmla="*/ 5 h 5"/>
                  <a:gd name="T2" fmla="*/ 2 w 2"/>
                  <a:gd name="T3" fmla="*/ 0 h 5"/>
                  <a:gd name="T4" fmla="*/ 2 w 2"/>
                  <a:gd name="T5" fmla="*/ 5 h 5"/>
                  <a:gd name="T6" fmla="*/ 0 60000 65536"/>
                  <a:gd name="T7" fmla="*/ 0 60000 65536"/>
                  <a:gd name="T8" fmla="*/ 0 60000 65536"/>
                </a:gdLst>
                <a:ahLst/>
                <a:cxnLst>
                  <a:cxn ang="T6">
                    <a:pos x="T0" y="T1"/>
                  </a:cxn>
                  <a:cxn ang="T7">
                    <a:pos x="T2" y="T3"/>
                  </a:cxn>
                  <a:cxn ang="T8">
                    <a:pos x="T4" y="T5"/>
                  </a:cxn>
                </a:cxnLst>
                <a:rect l="0" t="0" r="r" b="b"/>
                <a:pathLst>
                  <a:path w="2" h="5">
                    <a:moveTo>
                      <a:pt x="2" y="5"/>
                    </a:moveTo>
                    <a:cubicBezTo>
                      <a:pt x="2" y="0"/>
                      <a:pt x="2" y="0"/>
                      <a:pt x="2" y="0"/>
                    </a:cubicBezTo>
                    <a:cubicBezTo>
                      <a:pt x="2" y="2"/>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06" name="Freeform 1304">
                <a:extLst>
                  <a:ext uri="{FF2B5EF4-FFF2-40B4-BE49-F238E27FC236}">
                    <a16:creationId xmlns:a16="http://schemas.microsoft.com/office/drawing/2014/main" id="{642E0EE2-DECF-4BDA-84D2-ECE741DF285C}"/>
                  </a:ext>
                </a:extLst>
              </p:cNvPr>
              <p:cNvSpPr>
                <a:spLocks/>
              </p:cNvSpPr>
              <p:nvPr/>
            </p:nvSpPr>
            <p:spPr bwMode="auto">
              <a:xfrm>
                <a:off x="4111" y="2718"/>
                <a:ext cx="2" cy="6"/>
              </a:xfrm>
              <a:custGeom>
                <a:avLst/>
                <a:gdLst>
                  <a:gd name="T0" fmla="*/ 1 w 3"/>
                  <a:gd name="T1" fmla="*/ 3 h 7"/>
                  <a:gd name="T2" fmla="*/ 1 w 3"/>
                  <a:gd name="T3" fmla="*/ 0 h 7"/>
                  <a:gd name="T4" fmla="*/ 0 w 3"/>
                  <a:gd name="T5" fmla="*/ 3 h 7"/>
                  <a:gd name="T6" fmla="*/ 1 w 3"/>
                  <a:gd name="T7" fmla="*/ 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3" y="5"/>
                    </a:moveTo>
                    <a:cubicBezTo>
                      <a:pt x="0" y="4"/>
                      <a:pt x="3" y="1"/>
                      <a:pt x="2" y="0"/>
                    </a:cubicBezTo>
                    <a:cubicBezTo>
                      <a:pt x="0" y="7"/>
                      <a:pt x="0" y="7"/>
                      <a:pt x="0" y="7"/>
                    </a:cubicBezTo>
                    <a:lnTo>
                      <a:pt x="3"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07" name="Freeform 1305">
                <a:extLst>
                  <a:ext uri="{FF2B5EF4-FFF2-40B4-BE49-F238E27FC236}">
                    <a16:creationId xmlns:a16="http://schemas.microsoft.com/office/drawing/2014/main" id="{F3443D3F-229F-4093-B847-E25B8C320C40}"/>
                  </a:ext>
                </a:extLst>
              </p:cNvPr>
              <p:cNvSpPr>
                <a:spLocks/>
              </p:cNvSpPr>
              <p:nvPr/>
            </p:nvSpPr>
            <p:spPr bwMode="auto">
              <a:xfrm>
                <a:off x="4104" y="2722"/>
                <a:ext cx="1" cy="1"/>
              </a:xfrm>
              <a:custGeom>
                <a:avLst/>
                <a:gdLst>
                  <a:gd name="T0" fmla="*/ 1 w 1"/>
                  <a:gd name="T1" fmla="*/ 0 h 2"/>
                  <a:gd name="T2" fmla="*/ 0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1"/>
                      <a:pt x="0" y="1"/>
                      <a:pt x="0" y="1"/>
                    </a:cubicBezTo>
                    <a:cubicBezTo>
                      <a:pt x="0" y="2"/>
                      <a:pt x="0"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08" name="Freeform 1306">
                <a:extLst>
                  <a:ext uri="{FF2B5EF4-FFF2-40B4-BE49-F238E27FC236}">
                    <a16:creationId xmlns:a16="http://schemas.microsoft.com/office/drawing/2014/main" id="{E8292BB8-85E5-4C4D-B762-C4BB0072BDA3}"/>
                  </a:ext>
                </a:extLst>
              </p:cNvPr>
              <p:cNvSpPr>
                <a:spLocks/>
              </p:cNvSpPr>
              <p:nvPr/>
            </p:nvSpPr>
            <p:spPr bwMode="auto">
              <a:xfrm>
                <a:off x="4100" y="2715"/>
                <a:ext cx="9" cy="9"/>
              </a:xfrm>
              <a:custGeom>
                <a:avLst/>
                <a:gdLst>
                  <a:gd name="T0" fmla="*/ 0 w 10"/>
                  <a:gd name="T1" fmla="*/ 4 h 11"/>
                  <a:gd name="T2" fmla="*/ 4 w 10"/>
                  <a:gd name="T3" fmla="*/ 4 h 11"/>
                  <a:gd name="T4" fmla="*/ 4 w 10"/>
                  <a:gd name="T5" fmla="*/ 4 h 11"/>
                  <a:gd name="T6" fmla="*/ 5 w 10"/>
                  <a:gd name="T7" fmla="*/ 2 h 11"/>
                  <a:gd name="T8" fmla="*/ 6 w 10"/>
                  <a:gd name="T9" fmla="*/ 2 h 11"/>
                  <a:gd name="T10" fmla="*/ 5 w 10"/>
                  <a:gd name="T11" fmla="*/ 0 h 11"/>
                  <a:gd name="T12" fmla="*/ 0 w 10"/>
                  <a:gd name="T13" fmla="*/ 4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1">
                    <a:moveTo>
                      <a:pt x="0" y="9"/>
                    </a:moveTo>
                    <a:cubicBezTo>
                      <a:pt x="1" y="11"/>
                      <a:pt x="2" y="10"/>
                      <a:pt x="4" y="9"/>
                    </a:cubicBezTo>
                    <a:cubicBezTo>
                      <a:pt x="4" y="8"/>
                      <a:pt x="4" y="8"/>
                      <a:pt x="4" y="8"/>
                    </a:cubicBezTo>
                    <a:cubicBezTo>
                      <a:pt x="2" y="6"/>
                      <a:pt x="4" y="2"/>
                      <a:pt x="6" y="3"/>
                    </a:cubicBezTo>
                    <a:cubicBezTo>
                      <a:pt x="8" y="2"/>
                      <a:pt x="8" y="7"/>
                      <a:pt x="10" y="4"/>
                    </a:cubicBezTo>
                    <a:cubicBezTo>
                      <a:pt x="7" y="0"/>
                      <a:pt x="7" y="0"/>
                      <a:pt x="7" y="0"/>
                    </a:cubicBezTo>
                    <a:cubicBezTo>
                      <a:pt x="4" y="0"/>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09" name="Freeform 1307">
                <a:extLst>
                  <a:ext uri="{FF2B5EF4-FFF2-40B4-BE49-F238E27FC236}">
                    <a16:creationId xmlns:a16="http://schemas.microsoft.com/office/drawing/2014/main" id="{3FCFFB71-F7EB-4674-BF98-30FA11684BFA}"/>
                  </a:ext>
                </a:extLst>
              </p:cNvPr>
              <p:cNvSpPr>
                <a:spLocks/>
              </p:cNvSpPr>
              <p:nvPr/>
            </p:nvSpPr>
            <p:spPr bwMode="auto">
              <a:xfrm>
                <a:off x="4105" y="2721"/>
                <a:ext cx="1"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1"/>
                      <a:pt x="1" y="1"/>
                    </a:cubicBezTo>
                    <a:cubicBezTo>
                      <a:pt x="1"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10" name="Freeform 1308">
                <a:extLst>
                  <a:ext uri="{FF2B5EF4-FFF2-40B4-BE49-F238E27FC236}">
                    <a16:creationId xmlns:a16="http://schemas.microsoft.com/office/drawing/2014/main" id="{B77E4C3C-6D7E-4AB2-BF4A-52C2E6F531A4}"/>
                  </a:ext>
                </a:extLst>
              </p:cNvPr>
              <p:cNvSpPr>
                <a:spLocks/>
              </p:cNvSpPr>
              <p:nvPr/>
            </p:nvSpPr>
            <p:spPr bwMode="auto">
              <a:xfrm>
                <a:off x="4109" y="2720"/>
                <a:ext cx="1" cy="2"/>
              </a:xfrm>
              <a:custGeom>
                <a:avLst/>
                <a:gdLst>
                  <a:gd name="T0" fmla="*/ 0 w 1"/>
                  <a:gd name="T1" fmla="*/ 2 h 2"/>
                  <a:gd name="T2" fmla="*/ 1 w 1"/>
                  <a:gd name="T3" fmla="*/ 2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2"/>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11" name="Freeform 1309">
                <a:extLst>
                  <a:ext uri="{FF2B5EF4-FFF2-40B4-BE49-F238E27FC236}">
                    <a16:creationId xmlns:a16="http://schemas.microsoft.com/office/drawing/2014/main" id="{999E356E-3DBF-4280-A75F-0A8615635470}"/>
                  </a:ext>
                </a:extLst>
              </p:cNvPr>
              <p:cNvSpPr>
                <a:spLocks/>
              </p:cNvSpPr>
              <p:nvPr/>
            </p:nvSpPr>
            <p:spPr bwMode="auto">
              <a:xfrm>
                <a:off x="4091" y="2712"/>
                <a:ext cx="9" cy="11"/>
              </a:xfrm>
              <a:custGeom>
                <a:avLst/>
                <a:gdLst>
                  <a:gd name="T0" fmla="*/ 3 w 10"/>
                  <a:gd name="T1" fmla="*/ 6 h 13"/>
                  <a:gd name="T2" fmla="*/ 6 w 10"/>
                  <a:gd name="T3" fmla="*/ 4 h 13"/>
                  <a:gd name="T4" fmla="*/ 5 w 10"/>
                  <a:gd name="T5" fmla="*/ 0 h 13"/>
                  <a:gd name="T6" fmla="*/ 1 w 10"/>
                  <a:gd name="T7" fmla="*/ 2 h 13"/>
                  <a:gd name="T8" fmla="*/ 3 w 10"/>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3" y="12"/>
                    </a:moveTo>
                    <a:cubicBezTo>
                      <a:pt x="4" y="6"/>
                      <a:pt x="9" y="13"/>
                      <a:pt x="10" y="8"/>
                    </a:cubicBezTo>
                    <a:cubicBezTo>
                      <a:pt x="6" y="8"/>
                      <a:pt x="4" y="3"/>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12" name="Freeform 1310">
                <a:extLst>
                  <a:ext uri="{FF2B5EF4-FFF2-40B4-BE49-F238E27FC236}">
                    <a16:creationId xmlns:a16="http://schemas.microsoft.com/office/drawing/2014/main" id="{C3339C0E-4A2F-4963-BAAF-2C3C4BCC5E87}"/>
                  </a:ext>
                </a:extLst>
              </p:cNvPr>
              <p:cNvSpPr>
                <a:spLocks/>
              </p:cNvSpPr>
              <p:nvPr/>
            </p:nvSpPr>
            <p:spPr bwMode="auto">
              <a:xfrm>
                <a:off x="4088" y="2709"/>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13" name="Freeform 1311">
                <a:extLst>
                  <a:ext uri="{FF2B5EF4-FFF2-40B4-BE49-F238E27FC236}">
                    <a16:creationId xmlns:a16="http://schemas.microsoft.com/office/drawing/2014/main" id="{359DC49D-8E79-4B93-B031-650420E9D0F5}"/>
                  </a:ext>
                </a:extLst>
              </p:cNvPr>
              <p:cNvSpPr>
                <a:spLocks/>
              </p:cNvSpPr>
              <p:nvPr/>
            </p:nvSpPr>
            <p:spPr bwMode="auto">
              <a:xfrm>
                <a:off x="4073" y="2704"/>
                <a:ext cx="16" cy="15"/>
              </a:xfrm>
              <a:custGeom>
                <a:avLst/>
                <a:gdLst>
                  <a:gd name="T0" fmla="*/ 0 w 19"/>
                  <a:gd name="T1" fmla="*/ 9 h 17"/>
                  <a:gd name="T2" fmla="*/ 4 w 19"/>
                  <a:gd name="T3" fmla="*/ 5 h 17"/>
                  <a:gd name="T4" fmla="*/ 3 w 19"/>
                  <a:gd name="T5" fmla="*/ 9 h 17"/>
                  <a:gd name="T6" fmla="*/ 7 w 19"/>
                  <a:gd name="T7" fmla="*/ 7 h 17"/>
                  <a:gd name="T8" fmla="*/ 5 w 19"/>
                  <a:gd name="T9" fmla="*/ 10 h 17"/>
                  <a:gd name="T10" fmla="*/ 8 w 19"/>
                  <a:gd name="T11" fmla="*/ 8 h 17"/>
                  <a:gd name="T12" fmla="*/ 9 w 19"/>
                  <a:gd name="T13" fmla="*/ 10 h 17"/>
                  <a:gd name="T14" fmla="*/ 9 w 19"/>
                  <a:gd name="T15" fmla="*/ 5 h 17"/>
                  <a:gd name="T16" fmla="*/ 8 w 19"/>
                  <a:gd name="T17" fmla="*/ 6 h 17"/>
                  <a:gd name="T18" fmla="*/ 8 w 19"/>
                  <a:gd name="T19" fmla="*/ 4 h 17"/>
                  <a:gd name="T20" fmla="*/ 3 w 19"/>
                  <a:gd name="T21" fmla="*/ 1 h 17"/>
                  <a:gd name="T22" fmla="*/ 0 w 19"/>
                  <a:gd name="T23" fmla="*/ 9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7">
                    <a:moveTo>
                      <a:pt x="0" y="15"/>
                    </a:moveTo>
                    <a:cubicBezTo>
                      <a:pt x="8" y="9"/>
                      <a:pt x="8" y="9"/>
                      <a:pt x="8" y="9"/>
                    </a:cubicBezTo>
                    <a:cubicBezTo>
                      <a:pt x="7" y="11"/>
                      <a:pt x="8" y="13"/>
                      <a:pt x="6" y="14"/>
                    </a:cubicBezTo>
                    <a:cubicBezTo>
                      <a:pt x="9" y="15"/>
                      <a:pt x="10" y="11"/>
                      <a:pt x="13" y="11"/>
                    </a:cubicBezTo>
                    <a:cubicBezTo>
                      <a:pt x="14" y="17"/>
                      <a:pt x="8" y="12"/>
                      <a:pt x="9" y="17"/>
                    </a:cubicBezTo>
                    <a:cubicBezTo>
                      <a:pt x="11" y="17"/>
                      <a:pt x="14" y="17"/>
                      <a:pt x="16" y="12"/>
                    </a:cubicBezTo>
                    <a:cubicBezTo>
                      <a:pt x="19" y="16"/>
                      <a:pt x="19" y="16"/>
                      <a:pt x="19" y="16"/>
                    </a:cubicBezTo>
                    <a:cubicBezTo>
                      <a:pt x="18" y="9"/>
                      <a:pt x="18" y="9"/>
                      <a:pt x="18" y="9"/>
                    </a:cubicBezTo>
                    <a:cubicBezTo>
                      <a:pt x="17" y="7"/>
                      <a:pt x="16" y="14"/>
                      <a:pt x="15" y="10"/>
                    </a:cubicBezTo>
                    <a:cubicBezTo>
                      <a:pt x="14" y="7"/>
                      <a:pt x="16" y="6"/>
                      <a:pt x="17" y="6"/>
                    </a:cubicBezTo>
                    <a:cubicBezTo>
                      <a:pt x="15" y="7"/>
                      <a:pt x="11" y="0"/>
                      <a:pt x="7" y="1"/>
                    </a:cubicBezTo>
                    <a:cubicBezTo>
                      <a:pt x="2"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14" name="Freeform 1312">
                <a:extLst>
                  <a:ext uri="{FF2B5EF4-FFF2-40B4-BE49-F238E27FC236}">
                    <a16:creationId xmlns:a16="http://schemas.microsoft.com/office/drawing/2014/main" id="{18132866-218D-4DE8-986D-89C4E81BE9DF}"/>
                  </a:ext>
                </a:extLst>
              </p:cNvPr>
              <p:cNvSpPr>
                <a:spLocks/>
              </p:cNvSpPr>
              <p:nvPr/>
            </p:nvSpPr>
            <p:spPr bwMode="auto">
              <a:xfrm>
                <a:off x="4072" y="2709"/>
                <a:ext cx="1" cy="3"/>
              </a:xfrm>
              <a:custGeom>
                <a:avLst/>
                <a:gdLst>
                  <a:gd name="T0" fmla="*/ 1 w 1"/>
                  <a:gd name="T1" fmla="*/ 2 h 3"/>
                  <a:gd name="T2" fmla="*/ 0 w 1"/>
                  <a:gd name="T3" fmla="*/ 0 h 3"/>
                  <a:gd name="T4" fmla="*/ 1 w 1"/>
                  <a:gd name="T5" fmla="*/ 3 h 3"/>
                  <a:gd name="T6" fmla="*/ 1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2"/>
                    </a:moveTo>
                    <a:lnTo>
                      <a:pt x="0" y="0"/>
                    </a:lnTo>
                    <a:lnTo>
                      <a:pt x="1" y="3"/>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15" name="Freeform 1313">
                <a:extLst>
                  <a:ext uri="{FF2B5EF4-FFF2-40B4-BE49-F238E27FC236}">
                    <a16:creationId xmlns:a16="http://schemas.microsoft.com/office/drawing/2014/main" id="{91CC5165-1A0A-4CA4-B180-BD2ED521DD2E}"/>
                  </a:ext>
                </a:extLst>
              </p:cNvPr>
              <p:cNvSpPr>
                <a:spLocks/>
              </p:cNvSpPr>
              <p:nvPr/>
            </p:nvSpPr>
            <p:spPr bwMode="auto">
              <a:xfrm>
                <a:off x="4057" y="2704"/>
                <a:ext cx="13" cy="15"/>
              </a:xfrm>
              <a:custGeom>
                <a:avLst/>
                <a:gdLst>
                  <a:gd name="T0" fmla="*/ 5 w 16"/>
                  <a:gd name="T1" fmla="*/ 10 h 17"/>
                  <a:gd name="T2" fmla="*/ 6 w 16"/>
                  <a:gd name="T3" fmla="*/ 8 h 17"/>
                  <a:gd name="T4" fmla="*/ 7 w 16"/>
                  <a:gd name="T5" fmla="*/ 10 h 17"/>
                  <a:gd name="T6" fmla="*/ 7 w 16"/>
                  <a:gd name="T7" fmla="*/ 6 h 17"/>
                  <a:gd name="T8" fmla="*/ 4 w 16"/>
                  <a:gd name="T9" fmla="*/ 8 h 17"/>
                  <a:gd name="T10" fmla="*/ 3 w 16"/>
                  <a:gd name="T11" fmla="*/ 4 h 17"/>
                  <a:gd name="T12" fmla="*/ 5 w 16"/>
                  <a:gd name="T13" fmla="*/ 4 h 17"/>
                  <a:gd name="T14" fmla="*/ 0 w 16"/>
                  <a:gd name="T15" fmla="*/ 4 h 17"/>
                  <a:gd name="T16" fmla="*/ 2 w 16"/>
                  <a:gd name="T17" fmla="*/ 5 h 17"/>
                  <a:gd name="T18" fmla="*/ 0 w 16"/>
                  <a:gd name="T19" fmla="*/ 7 h 17"/>
                  <a:gd name="T20" fmla="*/ 5 w 16"/>
                  <a:gd name="T21" fmla="*/ 1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7">
                    <a:moveTo>
                      <a:pt x="10" y="17"/>
                    </a:moveTo>
                    <a:cubicBezTo>
                      <a:pt x="14" y="13"/>
                      <a:pt x="14" y="13"/>
                      <a:pt x="14" y="13"/>
                    </a:cubicBezTo>
                    <a:cubicBezTo>
                      <a:pt x="15" y="13"/>
                      <a:pt x="15" y="15"/>
                      <a:pt x="15" y="16"/>
                    </a:cubicBezTo>
                    <a:cubicBezTo>
                      <a:pt x="15" y="14"/>
                      <a:pt x="16" y="12"/>
                      <a:pt x="16" y="10"/>
                    </a:cubicBezTo>
                    <a:cubicBezTo>
                      <a:pt x="14" y="4"/>
                      <a:pt x="11" y="12"/>
                      <a:pt x="8" y="13"/>
                    </a:cubicBezTo>
                    <a:cubicBezTo>
                      <a:pt x="3" y="10"/>
                      <a:pt x="9" y="10"/>
                      <a:pt x="7" y="4"/>
                    </a:cubicBezTo>
                    <a:cubicBezTo>
                      <a:pt x="8" y="4"/>
                      <a:pt x="8" y="6"/>
                      <a:pt x="11" y="6"/>
                    </a:cubicBezTo>
                    <a:cubicBezTo>
                      <a:pt x="7" y="0"/>
                      <a:pt x="2" y="6"/>
                      <a:pt x="0" y="7"/>
                    </a:cubicBezTo>
                    <a:cubicBezTo>
                      <a:pt x="1" y="8"/>
                      <a:pt x="1" y="10"/>
                      <a:pt x="2" y="9"/>
                    </a:cubicBezTo>
                    <a:cubicBezTo>
                      <a:pt x="0" y="11"/>
                      <a:pt x="0" y="11"/>
                      <a:pt x="0" y="11"/>
                    </a:cubicBezTo>
                    <a:cubicBezTo>
                      <a:pt x="2" y="16"/>
                      <a:pt x="4" y="17"/>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16" name="Freeform 1314">
                <a:extLst>
                  <a:ext uri="{FF2B5EF4-FFF2-40B4-BE49-F238E27FC236}">
                    <a16:creationId xmlns:a16="http://schemas.microsoft.com/office/drawing/2014/main" id="{C96758F9-E936-40EB-81F7-FB5EBACF4BEA}"/>
                  </a:ext>
                </a:extLst>
              </p:cNvPr>
              <p:cNvSpPr>
                <a:spLocks/>
              </p:cNvSpPr>
              <p:nvPr/>
            </p:nvSpPr>
            <p:spPr bwMode="auto">
              <a:xfrm>
                <a:off x="4069" y="2718"/>
                <a:ext cx="2" cy="3"/>
              </a:xfrm>
              <a:custGeom>
                <a:avLst/>
                <a:gdLst>
                  <a:gd name="T0" fmla="*/ 2 w 2"/>
                  <a:gd name="T1" fmla="*/ 1 h 3"/>
                  <a:gd name="T2" fmla="*/ 0 w 2"/>
                  <a:gd name="T3" fmla="*/ 0 h 3"/>
                  <a:gd name="T4" fmla="*/ 2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2" y="1"/>
                    </a:moveTo>
                    <a:cubicBezTo>
                      <a:pt x="1" y="1"/>
                      <a:pt x="0" y="1"/>
                      <a:pt x="0" y="0"/>
                    </a:cubicBezTo>
                    <a:cubicBezTo>
                      <a:pt x="0" y="1"/>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17" name="Freeform 1315">
                <a:extLst>
                  <a:ext uri="{FF2B5EF4-FFF2-40B4-BE49-F238E27FC236}">
                    <a16:creationId xmlns:a16="http://schemas.microsoft.com/office/drawing/2014/main" id="{67816ED5-460E-4CCD-BF43-F66B5CA664C5}"/>
                  </a:ext>
                </a:extLst>
              </p:cNvPr>
              <p:cNvSpPr>
                <a:spLocks/>
              </p:cNvSpPr>
              <p:nvPr/>
            </p:nvSpPr>
            <p:spPr bwMode="auto">
              <a:xfrm>
                <a:off x="4056" y="2710"/>
                <a:ext cx="1" cy="1"/>
              </a:xfrm>
              <a:custGeom>
                <a:avLst/>
                <a:gdLst>
                  <a:gd name="T0" fmla="*/ 0 w 1"/>
                  <a:gd name="T1" fmla="*/ 0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1"/>
                      <a:pt x="0" y="1"/>
                      <a:pt x="1" y="0"/>
                    </a:cubicBezTo>
                    <a:cubicBezTo>
                      <a:pt x="1"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18" name="Freeform 1316">
                <a:extLst>
                  <a:ext uri="{FF2B5EF4-FFF2-40B4-BE49-F238E27FC236}">
                    <a16:creationId xmlns:a16="http://schemas.microsoft.com/office/drawing/2014/main" id="{37CC14F5-8327-4AFB-BCFC-126A2628760C}"/>
                  </a:ext>
                </a:extLst>
              </p:cNvPr>
              <p:cNvSpPr>
                <a:spLocks/>
              </p:cNvSpPr>
              <p:nvPr/>
            </p:nvSpPr>
            <p:spPr bwMode="auto">
              <a:xfrm>
                <a:off x="4055" y="2716"/>
                <a:ext cx="2" cy="3"/>
              </a:xfrm>
              <a:custGeom>
                <a:avLst/>
                <a:gdLst>
                  <a:gd name="T0" fmla="*/ 1 w 3"/>
                  <a:gd name="T1" fmla="*/ 1 h 3"/>
                  <a:gd name="T2" fmla="*/ 0 w 3"/>
                  <a:gd name="T3" fmla="*/ 0 h 3"/>
                  <a:gd name="T4" fmla="*/ 1 w 3"/>
                  <a:gd name="T5" fmla="*/ 3 h 3"/>
                  <a:gd name="T6" fmla="*/ 1 w 3"/>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1"/>
                    </a:moveTo>
                    <a:cubicBezTo>
                      <a:pt x="0" y="0"/>
                      <a:pt x="0" y="0"/>
                      <a:pt x="0" y="0"/>
                    </a:cubicBezTo>
                    <a:cubicBezTo>
                      <a:pt x="1" y="3"/>
                      <a:pt x="1" y="3"/>
                      <a:pt x="1" y="3"/>
                    </a:cubicBezTo>
                    <a:cubicBezTo>
                      <a:pt x="2" y="2"/>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19" name="Freeform 1317">
                <a:extLst>
                  <a:ext uri="{FF2B5EF4-FFF2-40B4-BE49-F238E27FC236}">
                    <a16:creationId xmlns:a16="http://schemas.microsoft.com/office/drawing/2014/main" id="{14AF820A-C733-4AEA-9230-A8F6E6713843}"/>
                  </a:ext>
                </a:extLst>
              </p:cNvPr>
              <p:cNvSpPr>
                <a:spLocks/>
              </p:cNvSpPr>
              <p:nvPr/>
            </p:nvSpPr>
            <p:spPr bwMode="auto">
              <a:xfrm>
                <a:off x="3959" y="2706"/>
                <a:ext cx="95" cy="16"/>
              </a:xfrm>
              <a:custGeom>
                <a:avLst/>
                <a:gdLst>
                  <a:gd name="T0" fmla="*/ 1 w 110"/>
                  <a:gd name="T1" fmla="*/ 2 h 19"/>
                  <a:gd name="T2" fmla="*/ 3 w 110"/>
                  <a:gd name="T3" fmla="*/ 3 h 19"/>
                  <a:gd name="T4" fmla="*/ 0 w 110"/>
                  <a:gd name="T5" fmla="*/ 5 h 19"/>
                  <a:gd name="T6" fmla="*/ 1 w 110"/>
                  <a:gd name="T7" fmla="*/ 8 h 19"/>
                  <a:gd name="T8" fmla="*/ 5 w 110"/>
                  <a:gd name="T9" fmla="*/ 7 h 19"/>
                  <a:gd name="T10" fmla="*/ 5 w 110"/>
                  <a:gd name="T11" fmla="*/ 8 h 19"/>
                  <a:gd name="T12" fmla="*/ 14 w 110"/>
                  <a:gd name="T13" fmla="*/ 8 h 19"/>
                  <a:gd name="T14" fmla="*/ 21 w 110"/>
                  <a:gd name="T15" fmla="*/ 7 h 19"/>
                  <a:gd name="T16" fmla="*/ 47 w 110"/>
                  <a:gd name="T17" fmla="*/ 8 h 19"/>
                  <a:gd name="T18" fmla="*/ 47 w 110"/>
                  <a:gd name="T19" fmla="*/ 5 h 19"/>
                  <a:gd name="T20" fmla="*/ 49 w 110"/>
                  <a:gd name="T21" fmla="*/ 7 h 19"/>
                  <a:gd name="T22" fmla="*/ 48 w 110"/>
                  <a:gd name="T23" fmla="*/ 7 h 19"/>
                  <a:gd name="T24" fmla="*/ 55 w 110"/>
                  <a:gd name="T25" fmla="*/ 8 h 19"/>
                  <a:gd name="T26" fmla="*/ 55 w 110"/>
                  <a:gd name="T27" fmla="*/ 3 h 19"/>
                  <a:gd name="T28" fmla="*/ 59 w 110"/>
                  <a:gd name="T29" fmla="*/ 8 h 19"/>
                  <a:gd name="T30" fmla="*/ 60 w 110"/>
                  <a:gd name="T31" fmla="*/ 5 h 19"/>
                  <a:gd name="T32" fmla="*/ 59 w 110"/>
                  <a:gd name="T33" fmla="*/ 3 h 19"/>
                  <a:gd name="T34" fmla="*/ 60 w 110"/>
                  <a:gd name="T35" fmla="*/ 2 h 19"/>
                  <a:gd name="T36" fmla="*/ 43 w 110"/>
                  <a:gd name="T37" fmla="*/ 6 h 19"/>
                  <a:gd name="T38" fmla="*/ 44 w 110"/>
                  <a:gd name="T39" fmla="*/ 3 h 19"/>
                  <a:gd name="T40" fmla="*/ 35 w 110"/>
                  <a:gd name="T41" fmla="*/ 3 h 19"/>
                  <a:gd name="T42" fmla="*/ 30 w 110"/>
                  <a:gd name="T43" fmla="*/ 5 h 19"/>
                  <a:gd name="T44" fmla="*/ 29 w 110"/>
                  <a:gd name="T45" fmla="*/ 3 h 19"/>
                  <a:gd name="T46" fmla="*/ 28 w 110"/>
                  <a:gd name="T47" fmla="*/ 5 h 19"/>
                  <a:gd name="T48" fmla="*/ 25 w 110"/>
                  <a:gd name="T49" fmla="*/ 3 h 19"/>
                  <a:gd name="T50" fmla="*/ 24 w 110"/>
                  <a:gd name="T51" fmla="*/ 7 h 19"/>
                  <a:gd name="T52" fmla="*/ 18 w 110"/>
                  <a:gd name="T53" fmla="*/ 3 h 19"/>
                  <a:gd name="T54" fmla="*/ 19 w 110"/>
                  <a:gd name="T55" fmla="*/ 3 h 19"/>
                  <a:gd name="T56" fmla="*/ 18 w 110"/>
                  <a:gd name="T57" fmla="*/ 5 h 19"/>
                  <a:gd name="T58" fmla="*/ 16 w 110"/>
                  <a:gd name="T59" fmla="*/ 3 h 19"/>
                  <a:gd name="T60" fmla="*/ 12 w 110"/>
                  <a:gd name="T61" fmla="*/ 4 h 19"/>
                  <a:gd name="T62" fmla="*/ 13 w 110"/>
                  <a:gd name="T63" fmla="*/ 6 h 19"/>
                  <a:gd name="T64" fmla="*/ 7 w 110"/>
                  <a:gd name="T65" fmla="*/ 5 h 19"/>
                  <a:gd name="T66" fmla="*/ 9 w 110"/>
                  <a:gd name="T67" fmla="*/ 3 h 19"/>
                  <a:gd name="T68" fmla="*/ 8 w 110"/>
                  <a:gd name="T69" fmla="*/ 0 h 19"/>
                  <a:gd name="T70" fmla="*/ 3 w 110"/>
                  <a:gd name="T71" fmla="*/ 4 h 19"/>
                  <a:gd name="T72" fmla="*/ 1 w 110"/>
                  <a:gd name="T73" fmla="*/ 2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0" h="19">
                    <a:moveTo>
                      <a:pt x="1" y="2"/>
                    </a:moveTo>
                    <a:cubicBezTo>
                      <a:pt x="1" y="5"/>
                      <a:pt x="2" y="6"/>
                      <a:pt x="4" y="5"/>
                    </a:cubicBezTo>
                    <a:cubicBezTo>
                      <a:pt x="4" y="9"/>
                      <a:pt x="1" y="8"/>
                      <a:pt x="0" y="10"/>
                    </a:cubicBezTo>
                    <a:cubicBezTo>
                      <a:pt x="3" y="12"/>
                      <a:pt x="0" y="14"/>
                      <a:pt x="1" y="17"/>
                    </a:cubicBezTo>
                    <a:cubicBezTo>
                      <a:pt x="4" y="17"/>
                      <a:pt x="5" y="13"/>
                      <a:pt x="9" y="14"/>
                    </a:cubicBezTo>
                    <a:cubicBezTo>
                      <a:pt x="9" y="17"/>
                      <a:pt x="9" y="17"/>
                      <a:pt x="9" y="17"/>
                    </a:cubicBezTo>
                    <a:cubicBezTo>
                      <a:pt x="14" y="15"/>
                      <a:pt x="21" y="12"/>
                      <a:pt x="25" y="15"/>
                    </a:cubicBezTo>
                    <a:cubicBezTo>
                      <a:pt x="29" y="16"/>
                      <a:pt x="32" y="15"/>
                      <a:pt x="37" y="13"/>
                    </a:cubicBezTo>
                    <a:cubicBezTo>
                      <a:pt x="52" y="15"/>
                      <a:pt x="67" y="12"/>
                      <a:pt x="83" y="15"/>
                    </a:cubicBezTo>
                    <a:cubicBezTo>
                      <a:pt x="85" y="9"/>
                      <a:pt x="85" y="9"/>
                      <a:pt x="85" y="9"/>
                    </a:cubicBezTo>
                    <a:cubicBezTo>
                      <a:pt x="86" y="12"/>
                      <a:pt x="89" y="9"/>
                      <a:pt x="88" y="13"/>
                    </a:cubicBezTo>
                    <a:cubicBezTo>
                      <a:pt x="88" y="12"/>
                      <a:pt x="87" y="13"/>
                      <a:pt x="86" y="13"/>
                    </a:cubicBezTo>
                    <a:cubicBezTo>
                      <a:pt x="89" y="19"/>
                      <a:pt x="95" y="13"/>
                      <a:pt x="99" y="15"/>
                    </a:cubicBezTo>
                    <a:cubicBezTo>
                      <a:pt x="98" y="14"/>
                      <a:pt x="98" y="8"/>
                      <a:pt x="99" y="7"/>
                    </a:cubicBezTo>
                    <a:cubicBezTo>
                      <a:pt x="99" y="14"/>
                      <a:pt x="104" y="7"/>
                      <a:pt x="105" y="15"/>
                    </a:cubicBezTo>
                    <a:cubicBezTo>
                      <a:pt x="109" y="17"/>
                      <a:pt x="105" y="9"/>
                      <a:pt x="109" y="10"/>
                    </a:cubicBezTo>
                    <a:cubicBezTo>
                      <a:pt x="110" y="6"/>
                      <a:pt x="105" y="8"/>
                      <a:pt x="105" y="5"/>
                    </a:cubicBezTo>
                    <a:cubicBezTo>
                      <a:pt x="106" y="2"/>
                      <a:pt x="108" y="7"/>
                      <a:pt x="108" y="2"/>
                    </a:cubicBezTo>
                    <a:cubicBezTo>
                      <a:pt x="102" y="0"/>
                      <a:pt x="89" y="9"/>
                      <a:pt x="78" y="11"/>
                    </a:cubicBezTo>
                    <a:cubicBezTo>
                      <a:pt x="79" y="7"/>
                      <a:pt x="79" y="7"/>
                      <a:pt x="79" y="7"/>
                    </a:cubicBezTo>
                    <a:cubicBezTo>
                      <a:pt x="74" y="10"/>
                      <a:pt x="66" y="10"/>
                      <a:pt x="61" y="3"/>
                    </a:cubicBezTo>
                    <a:cubicBezTo>
                      <a:pt x="62" y="7"/>
                      <a:pt x="53" y="1"/>
                      <a:pt x="54" y="10"/>
                    </a:cubicBezTo>
                    <a:cubicBezTo>
                      <a:pt x="53" y="8"/>
                      <a:pt x="52" y="8"/>
                      <a:pt x="51" y="7"/>
                    </a:cubicBezTo>
                    <a:cubicBezTo>
                      <a:pt x="50" y="10"/>
                      <a:pt x="50" y="10"/>
                      <a:pt x="50" y="10"/>
                    </a:cubicBezTo>
                    <a:cubicBezTo>
                      <a:pt x="47" y="10"/>
                      <a:pt x="48" y="6"/>
                      <a:pt x="45" y="6"/>
                    </a:cubicBezTo>
                    <a:cubicBezTo>
                      <a:pt x="47" y="10"/>
                      <a:pt x="44" y="11"/>
                      <a:pt x="43" y="14"/>
                    </a:cubicBezTo>
                    <a:cubicBezTo>
                      <a:pt x="40" y="10"/>
                      <a:pt x="36" y="6"/>
                      <a:pt x="32" y="3"/>
                    </a:cubicBezTo>
                    <a:cubicBezTo>
                      <a:pt x="33" y="4"/>
                      <a:pt x="33" y="5"/>
                      <a:pt x="34" y="7"/>
                    </a:cubicBezTo>
                    <a:cubicBezTo>
                      <a:pt x="32" y="5"/>
                      <a:pt x="32" y="9"/>
                      <a:pt x="32" y="10"/>
                    </a:cubicBezTo>
                    <a:cubicBezTo>
                      <a:pt x="30" y="10"/>
                      <a:pt x="30" y="5"/>
                      <a:pt x="30" y="3"/>
                    </a:cubicBezTo>
                    <a:cubicBezTo>
                      <a:pt x="26" y="2"/>
                      <a:pt x="24" y="11"/>
                      <a:pt x="22" y="8"/>
                    </a:cubicBezTo>
                    <a:cubicBezTo>
                      <a:pt x="23" y="11"/>
                      <a:pt x="23" y="11"/>
                      <a:pt x="23" y="11"/>
                    </a:cubicBezTo>
                    <a:cubicBezTo>
                      <a:pt x="19" y="12"/>
                      <a:pt x="15" y="8"/>
                      <a:pt x="11" y="9"/>
                    </a:cubicBezTo>
                    <a:cubicBezTo>
                      <a:pt x="9" y="4"/>
                      <a:pt x="14" y="5"/>
                      <a:pt x="16" y="3"/>
                    </a:cubicBezTo>
                    <a:cubicBezTo>
                      <a:pt x="15" y="2"/>
                      <a:pt x="13" y="1"/>
                      <a:pt x="13" y="0"/>
                    </a:cubicBezTo>
                    <a:cubicBezTo>
                      <a:pt x="11" y="2"/>
                      <a:pt x="8" y="6"/>
                      <a:pt x="6" y="8"/>
                    </a:cubicBezTo>
                    <a:cubicBezTo>
                      <a:pt x="8" y="2"/>
                      <a:pt x="2" y="2"/>
                      <a:pt x="1"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20" name="Freeform 1318">
                <a:extLst>
                  <a:ext uri="{FF2B5EF4-FFF2-40B4-BE49-F238E27FC236}">
                    <a16:creationId xmlns:a16="http://schemas.microsoft.com/office/drawing/2014/main" id="{DE1F7C58-1229-432C-BCF8-C603ACFAB96E}"/>
                  </a:ext>
                </a:extLst>
              </p:cNvPr>
              <p:cNvSpPr>
                <a:spLocks/>
              </p:cNvSpPr>
              <p:nvPr/>
            </p:nvSpPr>
            <p:spPr bwMode="auto">
              <a:xfrm>
                <a:off x="3970" y="2704"/>
                <a:ext cx="1" cy="2"/>
              </a:xfrm>
              <a:custGeom>
                <a:avLst/>
                <a:gdLst>
                  <a:gd name="T0" fmla="*/ 0 w 1"/>
                  <a:gd name="T1" fmla="*/ 2 h 2"/>
                  <a:gd name="T2" fmla="*/ 1 w 1"/>
                  <a:gd name="T3" fmla="*/ 0 h 2"/>
                  <a:gd name="T4" fmla="*/ 0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0"/>
                    </a:lnTo>
                    <a:lnTo>
                      <a:pt x="0"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21" name="Freeform 1319">
                <a:extLst>
                  <a:ext uri="{FF2B5EF4-FFF2-40B4-BE49-F238E27FC236}">
                    <a16:creationId xmlns:a16="http://schemas.microsoft.com/office/drawing/2014/main" id="{4167EA61-DCE1-4CFC-8157-2495538AB92F}"/>
                  </a:ext>
                </a:extLst>
              </p:cNvPr>
              <p:cNvSpPr>
                <a:spLocks/>
              </p:cNvSpPr>
              <p:nvPr/>
            </p:nvSpPr>
            <p:spPr bwMode="auto">
              <a:xfrm>
                <a:off x="3959" y="2707"/>
                <a:ext cx="1" cy="1"/>
              </a:xfrm>
              <a:custGeom>
                <a:avLst/>
                <a:gdLst>
                  <a:gd name="T0" fmla="*/ 1 w 1"/>
                  <a:gd name="T1" fmla="*/ 1 h 1"/>
                  <a:gd name="T2" fmla="*/ 1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0"/>
                      <a:pt x="1" y="0"/>
                      <a:pt x="1" y="0"/>
                    </a:cubicBezTo>
                    <a:cubicBezTo>
                      <a:pt x="0" y="1"/>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22" name="Rectangle 1320">
                <a:extLst>
                  <a:ext uri="{FF2B5EF4-FFF2-40B4-BE49-F238E27FC236}">
                    <a16:creationId xmlns:a16="http://schemas.microsoft.com/office/drawing/2014/main" id="{35986003-633F-4753-8524-181247348A84}"/>
                  </a:ext>
                </a:extLst>
              </p:cNvPr>
              <p:cNvSpPr>
                <a:spLocks noChangeArrowheads="1"/>
              </p:cNvSpPr>
              <p:nvPr/>
            </p:nvSpPr>
            <p:spPr bwMode="auto">
              <a:xfrm>
                <a:off x="3981" y="2719"/>
                <a:ext cx="2"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023" name="Freeform 1321">
                <a:extLst>
                  <a:ext uri="{FF2B5EF4-FFF2-40B4-BE49-F238E27FC236}">
                    <a16:creationId xmlns:a16="http://schemas.microsoft.com/office/drawing/2014/main" id="{7A7C8A5A-E08C-4B51-8AC8-A37C419DAEDF}"/>
                  </a:ext>
                </a:extLst>
              </p:cNvPr>
              <p:cNvSpPr>
                <a:spLocks/>
              </p:cNvSpPr>
              <p:nvPr/>
            </p:nvSpPr>
            <p:spPr bwMode="auto">
              <a:xfrm>
                <a:off x="3984" y="2704"/>
                <a:ext cx="3" cy="5"/>
              </a:xfrm>
              <a:custGeom>
                <a:avLst/>
                <a:gdLst>
                  <a:gd name="T0" fmla="*/ 0 w 3"/>
                  <a:gd name="T1" fmla="*/ 0 h 5"/>
                  <a:gd name="T2" fmla="*/ 3 w 3"/>
                  <a:gd name="T3" fmla="*/ 5 h 5"/>
                  <a:gd name="T4" fmla="*/ 0 w 3"/>
                  <a:gd name="T5" fmla="*/ 0 h 5"/>
                  <a:gd name="T6" fmla="*/ 0 60000 65536"/>
                  <a:gd name="T7" fmla="*/ 0 60000 65536"/>
                  <a:gd name="T8" fmla="*/ 0 60000 65536"/>
                </a:gdLst>
                <a:ahLst/>
                <a:cxnLst>
                  <a:cxn ang="T6">
                    <a:pos x="T0" y="T1"/>
                  </a:cxn>
                  <a:cxn ang="T7">
                    <a:pos x="T2" y="T3"/>
                  </a:cxn>
                  <a:cxn ang="T8">
                    <a:pos x="T4" y="T5"/>
                  </a:cxn>
                </a:cxnLst>
                <a:rect l="0" t="0" r="r" b="b"/>
                <a:pathLst>
                  <a:path w="3" h="5">
                    <a:moveTo>
                      <a:pt x="0" y="0"/>
                    </a:moveTo>
                    <a:cubicBezTo>
                      <a:pt x="3" y="5"/>
                      <a:pt x="3" y="5"/>
                      <a:pt x="3" y="5"/>
                    </a:cubicBezTo>
                    <a:cubicBezTo>
                      <a:pt x="3" y="3"/>
                      <a:pt x="3" y="2"/>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24" name="Freeform 1322">
                <a:extLst>
                  <a:ext uri="{FF2B5EF4-FFF2-40B4-BE49-F238E27FC236}">
                    <a16:creationId xmlns:a16="http://schemas.microsoft.com/office/drawing/2014/main" id="{1CFEFFEF-8490-4C9F-842E-199B83400FB6}"/>
                  </a:ext>
                </a:extLst>
              </p:cNvPr>
              <p:cNvSpPr>
                <a:spLocks/>
              </p:cNvSpPr>
              <p:nvPr/>
            </p:nvSpPr>
            <p:spPr bwMode="auto">
              <a:xfrm>
                <a:off x="4006" y="2706"/>
                <a:ext cx="2" cy="3"/>
              </a:xfrm>
              <a:custGeom>
                <a:avLst/>
                <a:gdLst>
                  <a:gd name="T0" fmla="*/ 1 w 3"/>
                  <a:gd name="T1" fmla="*/ 3 h 3"/>
                  <a:gd name="T2" fmla="*/ 1 w 3"/>
                  <a:gd name="T3" fmla="*/ 0 h 3"/>
                  <a:gd name="T4" fmla="*/ 1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2" y="3"/>
                    </a:moveTo>
                    <a:cubicBezTo>
                      <a:pt x="3" y="2"/>
                      <a:pt x="2" y="1"/>
                      <a:pt x="3" y="0"/>
                    </a:cubicBezTo>
                    <a:cubicBezTo>
                      <a:pt x="1" y="0"/>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25" name="Freeform 1323">
                <a:extLst>
                  <a:ext uri="{FF2B5EF4-FFF2-40B4-BE49-F238E27FC236}">
                    <a16:creationId xmlns:a16="http://schemas.microsoft.com/office/drawing/2014/main" id="{A51FA5C9-C561-4045-BD00-FB70EF7B6DB9}"/>
                  </a:ext>
                </a:extLst>
              </p:cNvPr>
              <p:cNvSpPr>
                <a:spLocks/>
              </p:cNvSpPr>
              <p:nvPr/>
            </p:nvSpPr>
            <p:spPr bwMode="auto">
              <a:xfrm>
                <a:off x="3963" y="2705"/>
                <a:ext cx="3" cy="2"/>
              </a:xfrm>
              <a:custGeom>
                <a:avLst/>
                <a:gdLst>
                  <a:gd name="T0" fmla="*/ 3 w 3"/>
                  <a:gd name="T1" fmla="*/ 0 h 2"/>
                  <a:gd name="T2" fmla="*/ 0 w 3"/>
                  <a:gd name="T3" fmla="*/ 1 h 2"/>
                  <a:gd name="T4" fmla="*/ 0 w 3"/>
                  <a:gd name="T5" fmla="*/ 2 h 2"/>
                  <a:gd name="T6" fmla="*/ 3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lnTo>
                      <a:pt x="0" y="1"/>
                    </a:lnTo>
                    <a:lnTo>
                      <a:pt x="0" y="2"/>
                    </a:ln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26" name="Freeform 1324">
                <a:extLst>
                  <a:ext uri="{FF2B5EF4-FFF2-40B4-BE49-F238E27FC236}">
                    <a16:creationId xmlns:a16="http://schemas.microsoft.com/office/drawing/2014/main" id="{421BCFBE-DBE3-4F01-A94E-D6798BAAC317}"/>
                  </a:ext>
                </a:extLst>
              </p:cNvPr>
              <p:cNvSpPr>
                <a:spLocks/>
              </p:cNvSpPr>
              <p:nvPr/>
            </p:nvSpPr>
            <p:spPr bwMode="auto">
              <a:xfrm>
                <a:off x="3905" y="2705"/>
                <a:ext cx="51" cy="22"/>
              </a:xfrm>
              <a:custGeom>
                <a:avLst/>
                <a:gdLst>
                  <a:gd name="T0" fmla="*/ 3 w 60"/>
                  <a:gd name="T1" fmla="*/ 12 h 25"/>
                  <a:gd name="T2" fmla="*/ 8 w 60"/>
                  <a:gd name="T3" fmla="*/ 14 h 25"/>
                  <a:gd name="T4" fmla="*/ 12 w 60"/>
                  <a:gd name="T5" fmla="*/ 8 h 25"/>
                  <a:gd name="T6" fmla="*/ 11 w 60"/>
                  <a:gd name="T7" fmla="*/ 13 h 25"/>
                  <a:gd name="T8" fmla="*/ 22 w 60"/>
                  <a:gd name="T9" fmla="*/ 9 h 25"/>
                  <a:gd name="T10" fmla="*/ 22 w 60"/>
                  <a:gd name="T11" fmla="*/ 11 h 25"/>
                  <a:gd name="T12" fmla="*/ 26 w 60"/>
                  <a:gd name="T13" fmla="*/ 4 h 25"/>
                  <a:gd name="T14" fmla="*/ 26 w 60"/>
                  <a:gd name="T15" fmla="*/ 11 h 25"/>
                  <a:gd name="T16" fmla="*/ 26 w 60"/>
                  <a:gd name="T17" fmla="*/ 12 h 25"/>
                  <a:gd name="T18" fmla="*/ 31 w 60"/>
                  <a:gd name="T19" fmla="*/ 10 h 25"/>
                  <a:gd name="T20" fmla="*/ 31 w 60"/>
                  <a:gd name="T21" fmla="*/ 6 h 25"/>
                  <a:gd name="T22" fmla="*/ 31 w 60"/>
                  <a:gd name="T23" fmla="*/ 4 h 25"/>
                  <a:gd name="T24" fmla="*/ 27 w 60"/>
                  <a:gd name="T25" fmla="*/ 5 h 25"/>
                  <a:gd name="T26" fmla="*/ 26 w 60"/>
                  <a:gd name="T27" fmla="*/ 4 h 25"/>
                  <a:gd name="T28" fmla="*/ 26 w 60"/>
                  <a:gd name="T29" fmla="*/ 4 h 25"/>
                  <a:gd name="T30" fmla="*/ 26 w 60"/>
                  <a:gd name="T31" fmla="*/ 4 h 25"/>
                  <a:gd name="T32" fmla="*/ 22 w 60"/>
                  <a:gd name="T33" fmla="*/ 4 h 25"/>
                  <a:gd name="T34" fmla="*/ 22 w 60"/>
                  <a:gd name="T35" fmla="*/ 4 h 25"/>
                  <a:gd name="T36" fmla="*/ 22 w 60"/>
                  <a:gd name="T37" fmla="*/ 7 h 25"/>
                  <a:gd name="T38" fmla="*/ 20 w 60"/>
                  <a:gd name="T39" fmla="*/ 4 h 25"/>
                  <a:gd name="T40" fmla="*/ 20 w 60"/>
                  <a:gd name="T41" fmla="*/ 6 h 25"/>
                  <a:gd name="T42" fmla="*/ 14 w 60"/>
                  <a:gd name="T43" fmla="*/ 4 h 25"/>
                  <a:gd name="T44" fmla="*/ 13 w 60"/>
                  <a:gd name="T45" fmla="*/ 5 h 25"/>
                  <a:gd name="T46" fmla="*/ 16 w 60"/>
                  <a:gd name="T47" fmla="*/ 4 h 25"/>
                  <a:gd name="T48" fmla="*/ 16 w 60"/>
                  <a:gd name="T49" fmla="*/ 9 h 25"/>
                  <a:gd name="T50" fmla="*/ 12 w 60"/>
                  <a:gd name="T51" fmla="*/ 4 h 25"/>
                  <a:gd name="T52" fmla="*/ 7 w 60"/>
                  <a:gd name="T53" fmla="*/ 5 h 25"/>
                  <a:gd name="T54" fmla="*/ 7 w 60"/>
                  <a:gd name="T55" fmla="*/ 4 h 25"/>
                  <a:gd name="T56" fmla="*/ 3 w 60"/>
                  <a:gd name="T57" fmla="*/ 7 h 25"/>
                  <a:gd name="T58" fmla="*/ 5 w 60"/>
                  <a:gd name="T59" fmla="*/ 8 h 25"/>
                  <a:gd name="T60" fmla="*/ 3 w 60"/>
                  <a:gd name="T61" fmla="*/ 9 h 25"/>
                  <a:gd name="T62" fmla="*/ 3 w 60"/>
                  <a:gd name="T63" fmla="*/ 8 h 25"/>
                  <a:gd name="T64" fmla="*/ 0 w 60"/>
                  <a:gd name="T65" fmla="*/ 12 h 25"/>
                  <a:gd name="T66" fmla="*/ 3 w 60"/>
                  <a:gd name="T67" fmla="*/ 10 h 25"/>
                  <a:gd name="T68" fmla="*/ 3 w 60"/>
                  <a:gd name="T69" fmla="*/ 12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 h="25">
                    <a:moveTo>
                      <a:pt x="4" y="21"/>
                    </a:moveTo>
                    <a:cubicBezTo>
                      <a:pt x="7" y="25"/>
                      <a:pt x="12" y="22"/>
                      <a:pt x="15" y="23"/>
                    </a:cubicBezTo>
                    <a:cubicBezTo>
                      <a:pt x="22" y="21"/>
                      <a:pt x="16" y="13"/>
                      <a:pt x="22" y="13"/>
                    </a:cubicBezTo>
                    <a:cubicBezTo>
                      <a:pt x="21" y="22"/>
                      <a:pt x="21" y="22"/>
                      <a:pt x="21" y="22"/>
                    </a:cubicBezTo>
                    <a:cubicBezTo>
                      <a:pt x="27" y="21"/>
                      <a:pt x="36" y="23"/>
                      <a:pt x="41" y="15"/>
                    </a:cubicBezTo>
                    <a:cubicBezTo>
                      <a:pt x="42" y="16"/>
                      <a:pt x="43" y="17"/>
                      <a:pt x="41" y="18"/>
                    </a:cubicBezTo>
                    <a:cubicBezTo>
                      <a:pt x="46" y="18"/>
                      <a:pt x="43" y="5"/>
                      <a:pt x="49" y="8"/>
                    </a:cubicBezTo>
                    <a:cubicBezTo>
                      <a:pt x="44" y="14"/>
                      <a:pt x="51" y="13"/>
                      <a:pt x="49" y="19"/>
                    </a:cubicBezTo>
                    <a:cubicBezTo>
                      <a:pt x="49" y="20"/>
                      <a:pt x="49" y="20"/>
                      <a:pt x="49" y="20"/>
                    </a:cubicBezTo>
                    <a:cubicBezTo>
                      <a:pt x="52" y="19"/>
                      <a:pt x="57" y="16"/>
                      <a:pt x="59" y="16"/>
                    </a:cubicBezTo>
                    <a:cubicBezTo>
                      <a:pt x="59" y="14"/>
                      <a:pt x="57" y="10"/>
                      <a:pt x="60" y="10"/>
                    </a:cubicBezTo>
                    <a:cubicBezTo>
                      <a:pt x="59" y="9"/>
                      <a:pt x="59" y="7"/>
                      <a:pt x="60" y="4"/>
                    </a:cubicBezTo>
                    <a:cubicBezTo>
                      <a:pt x="56" y="7"/>
                      <a:pt x="55" y="6"/>
                      <a:pt x="53" y="9"/>
                    </a:cubicBezTo>
                    <a:cubicBezTo>
                      <a:pt x="51" y="6"/>
                      <a:pt x="54" y="8"/>
                      <a:pt x="52" y="5"/>
                    </a:cubicBezTo>
                    <a:cubicBezTo>
                      <a:pt x="49" y="8"/>
                      <a:pt x="49" y="8"/>
                      <a:pt x="49" y="8"/>
                    </a:cubicBezTo>
                    <a:cubicBezTo>
                      <a:pt x="47" y="7"/>
                      <a:pt x="51" y="4"/>
                      <a:pt x="48" y="4"/>
                    </a:cubicBezTo>
                    <a:cubicBezTo>
                      <a:pt x="48" y="6"/>
                      <a:pt x="46" y="8"/>
                      <a:pt x="43" y="8"/>
                    </a:cubicBezTo>
                    <a:cubicBezTo>
                      <a:pt x="44" y="6"/>
                      <a:pt x="44" y="6"/>
                      <a:pt x="44" y="6"/>
                    </a:cubicBezTo>
                    <a:cubicBezTo>
                      <a:pt x="42" y="8"/>
                      <a:pt x="40" y="6"/>
                      <a:pt x="41" y="11"/>
                    </a:cubicBezTo>
                    <a:cubicBezTo>
                      <a:pt x="38" y="6"/>
                      <a:pt x="38" y="6"/>
                      <a:pt x="38" y="6"/>
                    </a:cubicBezTo>
                    <a:cubicBezTo>
                      <a:pt x="39" y="10"/>
                      <a:pt x="39" y="10"/>
                      <a:pt x="39" y="10"/>
                    </a:cubicBezTo>
                    <a:cubicBezTo>
                      <a:pt x="34" y="9"/>
                      <a:pt x="32" y="0"/>
                      <a:pt x="26" y="5"/>
                    </a:cubicBezTo>
                    <a:cubicBezTo>
                      <a:pt x="27" y="6"/>
                      <a:pt x="26" y="8"/>
                      <a:pt x="25" y="9"/>
                    </a:cubicBezTo>
                    <a:cubicBezTo>
                      <a:pt x="28" y="11"/>
                      <a:pt x="28" y="6"/>
                      <a:pt x="31" y="5"/>
                    </a:cubicBezTo>
                    <a:cubicBezTo>
                      <a:pt x="31" y="9"/>
                      <a:pt x="27" y="13"/>
                      <a:pt x="30" y="15"/>
                    </a:cubicBezTo>
                    <a:cubicBezTo>
                      <a:pt x="27" y="11"/>
                      <a:pt x="24" y="16"/>
                      <a:pt x="22" y="7"/>
                    </a:cubicBezTo>
                    <a:cubicBezTo>
                      <a:pt x="18" y="7"/>
                      <a:pt x="17" y="11"/>
                      <a:pt x="13" y="9"/>
                    </a:cubicBezTo>
                    <a:cubicBezTo>
                      <a:pt x="13" y="8"/>
                      <a:pt x="13" y="8"/>
                      <a:pt x="13" y="8"/>
                    </a:cubicBezTo>
                    <a:cubicBezTo>
                      <a:pt x="12" y="14"/>
                      <a:pt x="9" y="5"/>
                      <a:pt x="6" y="11"/>
                    </a:cubicBezTo>
                    <a:cubicBezTo>
                      <a:pt x="9" y="13"/>
                      <a:pt x="9" y="13"/>
                      <a:pt x="9" y="13"/>
                    </a:cubicBezTo>
                    <a:cubicBezTo>
                      <a:pt x="9" y="15"/>
                      <a:pt x="8" y="15"/>
                      <a:pt x="6" y="15"/>
                    </a:cubicBezTo>
                    <a:cubicBezTo>
                      <a:pt x="6" y="15"/>
                      <a:pt x="6" y="15"/>
                      <a:pt x="6" y="13"/>
                    </a:cubicBezTo>
                    <a:cubicBezTo>
                      <a:pt x="5" y="18"/>
                      <a:pt x="1" y="18"/>
                      <a:pt x="0" y="20"/>
                    </a:cubicBezTo>
                    <a:cubicBezTo>
                      <a:pt x="2" y="20"/>
                      <a:pt x="5" y="17"/>
                      <a:pt x="7" y="16"/>
                    </a:cubicBezTo>
                    <a:cubicBezTo>
                      <a:pt x="6" y="18"/>
                      <a:pt x="6" y="22"/>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27" name="Freeform 1325">
                <a:extLst>
                  <a:ext uri="{FF2B5EF4-FFF2-40B4-BE49-F238E27FC236}">
                    <a16:creationId xmlns:a16="http://schemas.microsoft.com/office/drawing/2014/main" id="{E5A4C57D-810E-40A7-B125-31625C54F3B0}"/>
                  </a:ext>
                </a:extLst>
              </p:cNvPr>
              <p:cNvSpPr>
                <a:spLocks/>
              </p:cNvSpPr>
              <p:nvPr/>
            </p:nvSpPr>
            <p:spPr bwMode="auto">
              <a:xfrm>
                <a:off x="3943" y="2709"/>
                <a:ext cx="1" cy="1"/>
              </a:xfrm>
              <a:custGeom>
                <a:avLst/>
                <a:gdLst>
                  <a:gd name="T0" fmla="*/ 1 w 1"/>
                  <a:gd name="T1" fmla="*/ 0 h 2"/>
                  <a:gd name="T2" fmla="*/ 0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28" name="Freeform 1326">
                <a:extLst>
                  <a:ext uri="{FF2B5EF4-FFF2-40B4-BE49-F238E27FC236}">
                    <a16:creationId xmlns:a16="http://schemas.microsoft.com/office/drawing/2014/main" id="{655B8EFA-5E78-43A4-8D5F-951745A7FC30}"/>
                  </a:ext>
                </a:extLst>
              </p:cNvPr>
              <p:cNvSpPr>
                <a:spLocks/>
              </p:cNvSpPr>
              <p:nvPr/>
            </p:nvSpPr>
            <p:spPr bwMode="auto">
              <a:xfrm>
                <a:off x="3863" y="2705"/>
                <a:ext cx="40" cy="27"/>
              </a:xfrm>
              <a:custGeom>
                <a:avLst/>
                <a:gdLst>
                  <a:gd name="T0" fmla="*/ 20 w 46"/>
                  <a:gd name="T1" fmla="*/ 8 h 31"/>
                  <a:gd name="T2" fmla="*/ 18 w 46"/>
                  <a:gd name="T3" fmla="*/ 5 h 31"/>
                  <a:gd name="T4" fmla="*/ 19 w 46"/>
                  <a:gd name="T5" fmla="*/ 11 h 31"/>
                  <a:gd name="T6" fmla="*/ 16 w 46"/>
                  <a:gd name="T7" fmla="*/ 12 h 31"/>
                  <a:gd name="T8" fmla="*/ 15 w 46"/>
                  <a:gd name="T9" fmla="*/ 7 h 31"/>
                  <a:gd name="T10" fmla="*/ 13 w 46"/>
                  <a:gd name="T11" fmla="*/ 7 h 31"/>
                  <a:gd name="T12" fmla="*/ 13 w 46"/>
                  <a:gd name="T13" fmla="*/ 10 h 31"/>
                  <a:gd name="T14" fmla="*/ 10 w 46"/>
                  <a:gd name="T15" fmla="*/ 12 h 31"/>
                  <a:gd name="T16" fmla="*/ 11 w 46"/>
                  <a:gd name="T17" fmla="*/ 10 h 31"/>
                  <a:gd name="T18" fmla="*/ 9 w 46"/>
                  <a:gd name="T19" fmla="*/ 7 h 31"/>
                  <a:gd name="T20" fmla="*/ 3 w 46"/>
                  <a:gd name="T21" fmla="*/ 17 h 31"/>
                  <a:gd name="T22" fmla="*/ 4 w 46"/>
                  <a:gd name="T23" fmla="*/ 16 h 31"/>
                  <a:gd name="T24" fmla="*/ 4 w 46"/>
                  <a:gd name="T25" fmla="*/ 11 h 31"/>
                  <a:gd name="T26" fmla="*/ 7 w 46"/>
                  <a:gd name="T27" fmla="*/ 13 h 31"/>
                  <a:gd name="T28" fmla="*/ 6 w 46"/>
                  <a:gd name="T29" fmla="*/ 15 h 31"/>
                  <a:gd name="T30" fmla="*/ 23 w 46"/>
                  <a:gd name="T31" fmla="*/ 14 h 31"/>
                  <a:gd name="T32" fmla="*/ 20 w 46"/>
                  <a:gd name="T33" fmla="*/ 14 h 31"/>
                  <a:gd name="T34" fmla="*/ 23 w 46"/>
                  <a:gd name="T35" fmla="*/ 11 h 31"/>
                  <a:gd name="T36" fmla="*/ 22 w 46"/>
                  <a:gd name="T37" fmla="*/ 8 h 31"/>
                  <a:gd name="T38" fmla="*/ 23 w 46"/>
                  <a:gd name="T39" fmla="*/ 9 h 31"/>
                  <a:gd name="T40" fmla="*/ 23 w 46"/>
                  <a:gd name="T41" fmla="*/ 4 h 31"/>
                  <a:gd name="T42" fmla="*/ 26 w 46"/>
                  <a:gd name="T43" fmla="*/ 3 h 31"/>
                  <a:gd name="T44" fmla="*/ 20 w 46"/>
                  <a:gd name="T45" fmla="*/ 3 h 31"/>
                  <a:gd name="T46" fmla="*/ 20 w 46"/>
                  <a:gd name="T47" fmla="*/ 8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31">
                    <a:moveTo>
                      <a:pt x="34" y="14"/>
                    </a:moveTo>
                    <a:cubicBezTo>
                      <a:pt x="31" y="14"/>
                      <a:pt x="34" y="11"/>
                      <a:pt x="32" y="9"/>
                    </a:cubicBezTo>
                    <a:cubicBezTo>
                      <a:pt x="29" y="12"/>
                      <a:pt x="35" y="15"/>
                      <a:pt x="33" y="19"/>
                    </a:cubicBezTo>
                    <a:cubicBezTo>
                      <a:pt x="31" y="17"/>
                      <a:pt x="29" y="21"/>
                      <a:pt x="28" y="21"/>
                    </a:cubicBezTo>
                    <a:cubicBezTo>
                      <a:pt x="29" y="19"/>
                      <a:pt x="28" y="13"/>
                      <a:pt x="27" y="12"/>
                    </a:cubicBezTo>
                    <a:cubicBezTo>
                      <a:pt x="26" y="14"/>
                      <a:pt x="24" y="11"/>
                      <a:pt x="22" y="11"/>
                    </a:cubicBezTo>
                    <a:cubicBezTo>
                      <a:pt x="27" y="14"/>
                      <a:pt x="19" y="14"/>
                      <a:pt x="23" y="17"/>
                    </a:cubicBezTo>
                    <a:cubicBezTo>
                      <a:pt x="23" y="20"/>
                      <a:pt x="19" y="23"/>
                      <a:pt x="17" y="21"/>
                    </a:cubicBezTo>
                    <a:cubicBezTo>
                      <a:pt x="17" y="18"/>
                      <a:pt x="19" y="19"/>
                      <a:pt x="20" y="18"/>
                    </a:cubicBezTo>
                    <a:cubicBezTo>
                      <a:pt x="20" y="14"/>
                      <a:pt x="17" y="16"/>
                      <a:pt x="16" y="12"/>
                    </a:cubicBezTo>
                    <a:cubicBezTo>
                      <a:pt x="13" y="19"/>
                      <a:pt x="0" y="19"/>
                      <a:pt x="4" y="29"/>
                    </a:cubicBezTo>
                    <a:cubicBezTo>
                      <a:pt x="6" y="31"/>
                      <a:pt x="7" y="28"/>
                      <a:pt x="8" y="28"/>
                    </a:cubicBezTo>
                    <a:cubicBezTo>
                      <a:pt x="4" y="26"/>
                      <a:pt x="8" y="22"/>
                      <a:pt x="8" y="20"/>
                    </a:cubicBezTo>
                    <a:cubicBezTo>
                      <a:pt x="10" y="22"/>
                      <a:pt x="13" y="19"/>
                      <a:pt x="12" y="22"/>
                    </a:cubicBezTo>
                    <a:cubicBezTo>
                      <a:pt x="10" y="26"/>
                      <a:pt x="10" y="26"/>
                      <a:pt x="10" y="26"/>
                    </a:cubicBezTo>
                    <a:cubicBezTo>
                      <a:pt x="19" y="28"/>
                      <a:pt x="31" y="26"/>
                      <a:pt x="41" y="24"/>
                    </a:cubicBezTo>
                    <a:cubicBezTo>
                      <a:pt x="36" y="24"/>
                      <a:pt x="36" y="24"/>
                      <a:pt x="36" y="24"/>
                    </a:cubicBezTo>
                    <a:cubicBezTo>
                      <a:pt x="37" y="21"/>
                      <a:pt x="39" y="21"/>
                      <a:pt x="40" y="20"/>
                    </a:cubicBezTo>
                    <a:cubicBezTo>
                      <a:pt x="38" y="13"/>
                      <a:pt x="38" y="13"/>
                      <a:pt x="38" y="13"/>
                    </a:cubicBezTo>
                    <a:cubicBezTo>
                      <a:pt x="39" y="14"/>
                      <a:pt x="40" y="13"/>
                      <a:pt x="40" y="15"/>
                    </a:cubicBezTo>
                    <a:cubicBezTo>
                      <a:pt x="42" y="12"/>
                      <a:pt x="41" y="11"/>
                      <a:pt x="40" y="8"/>
                    </a:cubicBezTo>
                    <a:cubicBezTo>
                      <a:pt x="43" y="7"/>
                      <a:pt x="44" y="10"/>
                      <a:pt x="46" y="5"/>
                    </a:cubicBezTo>
                    <a:cubicBezTo>
                      <a:pt x="40" y="0"/>
                      <a:pt x="42" y="10"/>
                      <a:pt x="35" y="5"/>
                    </a:cubicBezTo>
                    <a:lnTo>
                      <a:pt x="34"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29" name="Freeform 1327">
                <a:extLst>
                  <a:ext uri="{FF2B5EF4-FFF2-40B4-BE49-F238E27FC236}">
                    <a16:creationId xmlns:a16="http://schemas.microsoft.com/office/drawing/2014/main" id="{52E71BD2-50FB-4A2F-8C11-C3762949550F}"/>
                  </a:ext>
                </a:extLst>
              </p:cNvPr>
              <p:cNvSpPr>
                <a:spLocks/>
              </p:cNvSpPr>
              <p:nvPr/>
            </p:nvSpPr>
            <p:spPr bwMode="auto">
              <a:xfrm>
                <a:off x="3902" y="2714"/>
                <a:ext cx="1" cy="3"/>
              </a:xfrm>
              <a:custGeom>
                <a:avLst/>
                <a:gdLst>
                  <a:gd name="T0" fmla="*/ 1 w 1"/>
                  <a:gd name="T1" fmla="*/ 0 h 3"/>
                  <a:gd name="T2" fmla="*/ 0 w 1"/>
                  <a:gd name="T3" fmla="*/ 3 h 3"/>
                  <a:gd name="T4" fmla="*/ 1 w 1"/>
                  <a:gd name="T5" fmla="*/ 2 h 3"/>
                  <a:gd name="T6" fmla="*/ 1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0"/>
                    </a:moveTo>
                    <a:lnTo>
                      <a:pt x="0" y="3"/>
                    </a:lnTo>
                    <a:lnTo>
                      <a:pt x="1"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30" name="Freeform 1328">
                <a:extLst>
                  <a:ext uri="{FF2B5EF4-FFF2-40B4-BE49-F238E27FC236}">
                    <a16:creationId xmlns:a16="http://schemas.microsoft.com/office/drawing/2014/main" id="{C03D50B9-68C6-4592-B9AE-CED7A8D46C4E}"/>
                  </a:ext>
                </a:extLst>
              </p:cNvPr>
              <p:cNvSpPr>
                <a:spLocks/>
              </p:cNvSpPr>
              <p:nvPr/>
            </p:nvSpPr>
            <p:spPr bwMode="auto">
              <a:xfrm>
                <a:off x="3900" y="2722"/>
                <a:ext cx="2" cy="5"/>
              </a:xfrm>
              <a:custGeom>
                <a:avLst/>
                <a:gdLst>
                  <a:gd name="T0" fmla="*/ 1 w 3"/>
                  <a:gd name="T1" fmla="*/ 5 h 5"/>
                  <a:gd name="T2" fmla="*/ 1 w 3"/>
                  <a:gd name="T3" fmla="*/ 1 h 5"/>
                  <a:gd name="T4" fmla="*/ 1 w 3"/>
                  <a:gd name="T5" fmla="*/ 5 h 5"/>
                  <a:gd name="T6" fmla="*/ 0 60000 65536"/>
                  <a:gd name="T7" fmla="*/ 0 60000 65536"/>
                  <a:gd name="T8" fmla="*/ 0 60000 65536"/>
                </a:gdLst>
                <a:ahLst/>
                <a:cxnLst>
                  <a:cxn ang="T6">
                    <a:pos x="T0" y="T1"/>
                  </a:cxn>
                  <a:cxn ang="T7">
                    <a:pos x="T2" y="T3"/>
                  </a:cxn>
                  <a:cxn ang="T8">
                    <a:pos x="T4" y="T5"/>
                  </a:cxn>
                </a:cxnLst>
                <a:rect l="0" t="0" r="r" b="b"/>
                <a:pathLst>
                  <a:path w="3" h="5">
                    <a:moveTo>
                      <a:pt x="2" y="5"/>
                    </a:moveTo>
                    <a:cubicBezTo>
                      <a:pt x="3" y="1"/>
                      <a:pt x="3" y="1"/>
                      <a:pt x="3" y="1"/>
                    </a:cubicBezTo>
                    <a:cubicBezTo>
                      <a:pt x="0" y="0"/>
                      <a:pt x="1"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31" name="Freeform 1329">
                <a:extLst>
                  <a:ext uri="{FF2B5EF4-FFF2-40B4-BE49-F238E27FC236}">
                    <a16:creationId xmlns:a16="http://schemas.microsoft.com/office/drawing/2014/main" id="{4D270C8C-C1F8-4DD1-95EC-8B8B48767523}"/>
                  </a:ext>
                </a:extLst>
              </p:cNvPr>
              <p:cNvSpPr>
                <a:spLocks/>
              </p:cNvSpPr>
              <p:nvPr/>
            </p:nvSpPr>
            <p:spPr bwMode="auto">
              <a:xfrm>
                <a:off x="3872" y="2716"/>
                <a:ext cx="3" cy="2"/>
              </a:xfrm>
              <a:custGeom>
                <a:avLst/>
                <a:gdLst>
                  <a:gd name="T0" fmla="*/ 3 w 3"/>
                  <a:gd name="T1" fmla="*/ 0 h 3"/>
                  <a:gd name="T2" fmla="*/ 0 w 3"/>
                  <a:gd name="T3" fmla="*/ 1 h 3"/>
                  <a:gd name="T4" fmla="*/ 2 w 3"/>
                  <a:gd name="T5" fmla="*/ 1 h 3"/>
                  <a:gd name="T6" fmla="*/ 3 w 3"/>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0"/>
                    </a:moveTo>
                    <a:cubicBezTo>
                      <a:pt x="0" y="1"/>
                      <a:pt x="0" y="1"/>
                      <a:pt x="0" y="1"/>
                    </a:cubicBezTo>
                    <a:cubicBezTo>
                      <a:pt x="2" y="3"/>
                      <a:pt x="2" y="3"/>
                      <a:pt x="2" y="3"/>
                    </a:cubicBezTo>
                    <a:cubicBezTo>
                      <a:pt x="2" y="1"/>
                      <a:pt x="2"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32" name="Freeform 1330">
                <a:extLst>
                  <a:ext uri="{FF2B5EF4-FFF2-40B4-BE49-F238E27FC236}">
                    <a16:creationId xmlns:a16="http://schemas.microsoft.com/office/drawing/2014/main" id="{8A2C89C8-CFE7-4528-80FA-719A2D089387}"/>
                  </a:ext>
                </a:extLst>
              </p:cNvPr>
              <p:cNvSpPr>
                <a:spLocks/>
              </p:cNvSpPr>
              <p:nvPr/>
            </p:nvSpPr>
            <p:spPr bwMode="auto">
              <a:xfrm>
                <a:off x="3856" y="2720"/>
                <a:ext cx="12" cy="12"/>
              </a:xfrm>
              <a:custGeom>
                <a:avLst/>
                <a:gdLst>
                  <a:gd name="T0" fmla="*/ 0 w 14"/>
                  <a:gd name="T1" fmla="*/ 8 h 14"/>
                  <a:gd name="T2" fmla="*/ 6 w 14"/>
                  <a:gd name="T3" fmla="*/ 7 h 14"/>
                  <a:gd name="T4" fmla="*/ 6 w 14"/>
                  <a:gd name="T5" fmla="*/ 1 h 14"/>
                  <a:gd name="T6" fmla="*/ 3 w 14"/>
                  <a:gd name="T7" fmla="*/ 5 h 14"/>
                  <a:gd name="T8" fmla="*/ 0 w 14"/>
                  <a:gd name="T9" fmla="*/ 5 h 14"/>
                  <a:gd name="T10" fmla="*/ 0 w 14"/>
                  <a:gd name="T11" fmla="*/ 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0" y="14"/>
                    </a:moveTo>
                    <a:cubicBezTo>
                      <a:pt x="4" y="13"/>
                      <a:pt x="6" y="10"/>
                      <a:pt x="11" y="13"/>
                    </a:cubicBezTo>
                    <a:cubicBezTo>
                      <a:pt x="14" y="8"/>
                      <a:pt x="10" y="5"/>
                      <a:pt x="11" y="1"/>
                    </a:cubicBezTo>
                    <a:cubicBezTo>
                      <a:pt x="8" y="0"/>
                      <a:pt x="9" y="7"/>
                      <a:pt x="6" y="9"/>
                    </a:cubicBezTo>
                    <a:cubicBezTo>
                      <a:pt x="5" y="5"/>
                      <a:pt x="2" y="10"/>
                      <a:pt x="0" y="9"/>
                    </a:cubicBezTo>
                    <a:cubicBezTo>
                      <a:pt x="0" y="11"/>
                      <a:pt x="0"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33" name="Freeform 1331">
                <a:extLst>
                  <a:ext uri="{FF2B5EF4-FFF2-40B4-BE49-F238E27FC236}">
                    <a16:creationId xmlns:a16="http://schemas.microsoft.com/office/drawing/2014/main" id="{B5C4616D-6C75-471F-B981-F8D344979907}"/>
                  </a:ext>
                </a:extLst>
              </p:cNvPr>
              <p:cNvSpPr>
                <a:spLocks/>
              </p:cNvSpPr>
              <p:nvPr/>
            </p:nvSpPr>
            <p:spPr bwMode="auto">
              <a:xfrm>
                <a:off x="3761" y="2711"/>
                <a:ext cx="98" cy="25"/>
              </a:xfrm>
              <a:custGeom>
                <a:avLst/>
                <a:gdLst>
                  <a:gd name="T0" fmla="*/ 51 w 114"/>
                  <a:gd name="T1" fmla="*/ 6 h 29"/>
                  <a:gd name="T2" fmla="*/ 47 w 114"/>
                  <a:gd name="T3" fmla="*/ 7 h 29"/>
                  <a:gd name="T4" fmla="*/ 49 w 114"/>
                  <a:gd name="T5" fmla="*/ 5 h 29"/>
                  <a:gd name="T6" fmla="*/ 46 w 114"/>
                  <a:gd name="T7" fmla="*/ 3 h 29"/>
                  <a:gd name="T8" fmla="*/ 47 w 114"/>
                  <a:gd name="T9" fmla="*/ 5 h 29"/>
                  <a:gd name="T10" fmla="*/ 40 w 114"/>
                  <a:gd name="T11" fmla="*/ 6 h 29"/>
                  <a:gd name="T12" fmla="*/ 40 w 114"/>
                  <a:gd name="T13" fmla="*/ 9 h 29"/>
                  <a:gd name="T14" fmla="*/ 36 w 114"/>
                  <a:gd name="T15" fmla="*/ 5 h 29"/>
                  <a:gd name="T16" fmla="*/ 38 w 114"/>
                  <a:gd name="T17" fmla="*/ 11 h 29"/>
                  <a:gd name="T18" fmla="*/ 31 w 114"/>
                  <a:gd name="T19" fmla="*/ 9 h 29"/>
                  <a:gd name="T20" fmla="*/ 33 w 114"/>
                  <a:gd name="T21" fmla="*/ 9 h 29"/>
                  <a:gd name="T22" fmla="*/ 29 w 114"/>
                  <a:gd name="T23" fmla="*/ 9 h 29"/>
                  <a:gd name="T24" fmla="*/ 29 w 114"/>
                  <a:gd name="T25" fmla="*/ 6 h 29"/>
                  <a:gd name="T26" fmla="*/ 24 w 114"/>
                  <a:gd name="T27" fmla="*/ 7 h 29"/>
                  <a:gd name="T28" fmla="*/ 24 w 114"/>
                  <a:gd name="T29" fmla="*/ 5 h 29"/>
                  <a:gd name="T30" fmla="*/ 15 w 114"/>
                  <a:gd name="T31" fmla="*/ 8 h 29"/>
                  <a:gd name="T32" fmla="*/ 13 w 114"/>
                  <a:gd name="T33" fmla="*/ 6 h 29"/>
                  <a:gd name="T34" fmla="*/ 14 w 114"/>
                  <a:gd name="T35" fmla="*/ 12 h 29"/>
                  <a:gd name="T36" fmla="*/ 10 w 114"/>
                  <a:gd name="T37" fmla="*/ 12 h 29"/>
                  <a:gd name="T38" fmla="*/ 11 w 114"/>
                  <a:gd name="T39" fmla="*/ 8 h 29"/>
                  <a:gd name="T40" fmla="*/ 9 w 114"/>
                  <a:gd name="T41" fmla="*/ 9 h 29"/>
                  <a:gd name="T42" fmla="*/ 7 w 114"/>
                  <a:gd name="T43" fmla="*/ 7 h 29"/>
                  <a:gd name="T44" fmla="*/ 3 w 114"/>
                  <a:gd name="T45" fmla="*/ 12 h 29"/>
                  <a:gd name="T46" fmla="*/ 1 w 114"/>
                  <a:gd name="T47" fmla="*/ 11 h 29"/>
                  <a:gd name="T48" fmla="*/ 3 w 114"/>
                  <a:gd name="T49" fmla="*/ 16 h 29"/>
                  <a:gd name="T50" fmla="*/ 16 w 114"/>
                  <a:gd name="T51" fmla="*/ 14 h 29"/>
                  <a:gd name="T52" fmla="*/ 20 w 114"/>
                  <a:gd name="T53" fmla="*/ 11 h 29"/>
                  <a:gd name="T54" fmla="*/ 21 w 114"/>
                  <a:gd name="T55" fmla="*/ 14 h 29"/>
                  <a:gd name="T56" fmla="*/ 21 w 114"/>
                  <a:gd name="T57" fmla="*/ 11 h 29"/>
                  <a:gd name="T58" fmla="*/ 23 w 114"/>
                  <a:gd name="T59" fmla="*/ 14 h 29"/>
                  <a:gd name="T60" fmla="*/ 24 w 114"/>
                  <a:gd name="T61" fmla="*/ 10 h 29"/>
                  <a:gd name="T62" fmla="*/ 25 w 114"/>
                  <a:gd name="T63" fmla="*/ 14 h 29"/>
                  <a:gd name="T64" fmla="*/ 47 w 114"/>
                  <a:gd name="T65" fmla="*/ 12 h 29"/>
                  <a:gd name="T66" fmla="*/ 46 w 114"/>
                  <a:gd name="T67" fmla="*/ 9 h 29"/>
                  <a:gd name="T68" fmla="*/ 55 w 114"/>
                  <a:gd name="T69" fmla="*/ 8 h 29"/>
                  <a:gd name="T70" fmla="*/ 56 w 114"/>
                  <a:gd name="T71" fmla="*/ 6 h 29"/>
                  <a:gd name="T72" fmla="*/ 57 w 114"/>
                  <a:gd name="T73" fmla="*/ 12 h 29"/>
                  <a:gd name="T74" fmla="*/ 59 w 114"/>
                  <a:gd name="T75" fmla="*/ 10 h 29"/>
                  <a:gd name="T76" fmla="*/ 57 w 114"/>
                  <a:gd name="T77" fmla="*/ 9 h 29"/>
                  <a:gd name="T78" fmla="*/ 60 w 114"/>
                  <a:gd name="T79" fmla="*/ 10 h 29"/>
                  <a:gd name="T80" fmla="*/ 57 w 114"/>
                  <a:gd name="T81" fmla="*/ 4 h 29"/>
                  <a:gd name="T82" fmla="*/ 51 w 114"/>
                  <a:gd name="T83" fmla="*/ 3 h 29"/>
                  <a:gd name="T84" fmla="*/ 51 w 114"/>
                  <a:gd name="T85" fmla="*/ 6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 h="29">
                    <a:moveTo>
                      <a:pt x="93" y="11"/>
                    </a:moveTo>
                    <a:cubicBezTo>
                      <a:pt x="91" y="11"/>
                      <a:pt x="89" y="14"/>
                      <a:pt x="87" y="12"/>
                    </a:cubicBezTo>
                    <a:cubicBezTo>
                      <a:pt x="87" y="10"/>
                      <a:pt x="89" y="9"/>
                      <a:pt x="90" y="9"/>
                    </a:cubicBezTo>
                    <a:cubicBezTo>
                      <a:pt x="89" y="4"/>
                      <a:pt x="88" y="10"/>
                      <a:pt x="85" y="7"/>
                    </a:cubicBezTo>
                    <a:cubicBezTo>
                      <a:pt x="85" y="7"/>
                      <a:pt x="86" y="8"/>
                      <a:pt x="86" y="9"/>
                    </a:cubicBezTo>
                    <a:cubicBezTo>
                      <a:pt x="80" y="8"/>
                      <a:pt x="83" y="14"/>
                      <a:pt x="75" y="11"/>
                    </a:cubicBezTo>
                    <a:cubicBezTo>
                      <a:pt x="74" y="13"/>
                      <a:pt x="73" y="13"/>
                      <a:pt x="74" y="16"/>
                    </a:cubicBezTo>
                    <a:cubicBezTo>
                      <a:pt x="69" y="12"/>
                      <a:pt x="71" y="12"/>
                      <a:pt x="66" y="9"/>
                    </a:cubicBezTo>
                    <a:cubicBezTo>
                      <a:pt x="66" y="11"/>
                      <a:pt x="68" y="15"/>
                      <a:pt x="69" y="20"/>
                    </a:cubicBezTo>
                    <a:cubicBezTo>
                      <a:pt x="61" y="14"/>
                      <a:pt x="62" y="21"/>
                      <a:pt x="57" y="17"/>
                    </a:cubicBezTo>
                    <a:cubicBezTo>
                      <a:pt x="57" y="16"/>
                      <a:pt x="58" y="15"/>
                      <a:pt x="59" y="16"/>
                    </a:cubicBezTo>
                    <a:cubicBezTo>
                      <a:pt x="58" y="10"/>
                      <a:pt x="55" y="17"/>
                      <a:pt x="53" y="16"/>
                    </a:cubicBezTo>
                    <a:cubicBezTo>
                      <a:pt x="53" y="11"/>
                      <a:pt x="53" y="11"/>
                      <a:pt x="53" y="11"/>
                    </a:cubicBezTo>
                    <a:cubicBezTo>
                      <a:pt x="50" y="12"/>
                      <a:pt x="47" y="15"/>
                      <a:pt x="44" y="12"/>
                    </a:cubicBezTo>
                    <a:cubicBezTo>
                      <a:pt x="44" y="9"/>
                      <a:pt x="44" y="9"/>
                      <a:pt x="44" y="9"/>
                    </a:cubicBezTo>
                    <a:cubicBezTo>
                      <a:pt x="38" y="14"/>
                      <a:pt x="31" y="12"/>
                      <a:pt x="27" y="14"/>
                    </a:cubicBezTo>
                    <a:cubicBezTo>
                      <a:pt x="24" y="11"/>
                      <a:pt x="24" y="11"/>
                      <a:pt x="24" y="11"/>
                    </a:cubicBezTo>
                    <a:cubicBezTo>
                      <a:pt x="17" y="16"/>
                      <a:pt x="31" y="13"/>
                      <a:pt x="26" y="21"/>
                    </a:cubicBezTo>
                    <a:cubicBezTo>
                      <a:pt x="25" y="11"/>
                      <a:pt x="23" y="24"/>
                      <a:pt x="19" y="21"/>
                    </a:cubicBezTo>
                    <a:cubicBezTo>
                      <a:pt x="16" y="17"/>
                      <a:pt x="22" y="19"/>
                      <a:pt x="20" y="14"/>
                    </a:cubicBezTo>
                    <a:cubicBezTo>
                      <a:pt x="19" y="19"/>
                      <a:pt x="18" y="16"/>
                      <a:pt x="16" y="17"/>
                    </a:cubicBezTo>
                    <a:cubicBezTo>
                      <a:pt x="16" y="13"/>
                      <a:pt x="12" y="17"/>
                      <a:pt x="13" y="12"/>
                    </a:cubicBezTo>
                    <a:cubicBezTo>
                      <a:pt x="6" y="21"/>
                      <a:pt x="6" y="21"/>
                      <a:pt x="6" y="21"/>
                    </a:cubicBezTo>
                    <a:cubicBezTo>
                      <a:pt x="4" y="18"/>
                      <a:pt x="2" y="19"/>
                      <a:pt x="1" y="20"/>
                    </a:cubicBezTo>
                    <a:cubicBezTo>
                      <a:pt x="5" y="19"/>
                      <a:pt x="0" y="27"/>
                      <a:pt x="5" y="29"/>
                    </a:cubicBezTo>
                    <a:cubicBezTo>
                      <a:pt x="11" y="26"/>
                      <a:pt x="22" y="24"/>
                      <a:pt x="30" y="25"/>
                    </a:cubicBezTo>
                    <a:cubicBezTo>
                      <a:pt x="31" y="19"/>
                      <a:pt x="35" y="25"/>
                      <a:pt x="36" y="20"/>
                    </a:cubicBezTo>
                    <a:cubicBezTo>
                      <a:pt x="38" y="26"/>
                      <a:pt x="38" y="26"/>
                      <a:pt x="38" y="26"/>
                    </a:cubicBezTo>
                    <a:cubicBezTo>
                      <a:pt x="43" y="24"/>
                      <a:pt x="36" y="22"/>
                      <a:pt x="37" y="20"/>
                    </a:cubicBezTo>
                    <a:cubicBezTo>
                      <a:pt x="40" y="19"/>
                      <a:pt x="42" y="23"/>
                      <a:pt x="42" y="25"/>
                    </a:cubicBezTo>
                    <a:cubicBezTo>
                      <a:pt x="45" y="25"/>
                      <a:pt x="42" y="23"/>
                      <a:pt x="44" y="19"/>
                    </a:cubicBezTo>
                    <a:cubicBezTo>
                      <a:pt x="46" y="26"/>
                      <a:pt x="46" y="26"/>
                      <a:pt x="46" y="26"/>
                    </a:cubicBezTo>
                    <a:cubicBezTo>
                      <a:pt x="58" y="23"/>
                      <a:pt x="73" y="18"/>
                      <a:pt x="87" y="21"/>
                    </a:cubicBezTo>
                    <a:cubicBezTo>
                      <a:pt x="85" y="16"/>
                      <a:pt x="85" y="16"/>
                      <a:pt x="85" y="16"/>
                    </a:cubicBezTo>
                    <a:cubicBezTo>
                      <a:pt x="92" y="18"/>
                      <a:pt x="95" y="6"/>
                      <a:pt x="101" y="15"/>
                    </a:cubicBezTo>
                    <a:cubicBezTo>
                      <a:pt x="102" y="11"/>
                      <a:pt x="102" y="11"/>
                      <a:pt x="102" y="11"/>
                    </a:cubicBezTo>
                    <a:cubicBezTo>
                      <a:pt x="102" y="13"/>
                      <a:pt x="104" y="18"/>
                      <a:pt x="103" y="21"/>
                    </a:cubicBezTo>
                    <a:cubicBezTo>
                      <a:pt x="104" y="19"/>
                      <a:pt x="106" y="21"/>
                      <a:pt x="108" y="19"/>
                    </a:cubicBezTo>
                    <a:cubicBezTo>
                      <a:pt x="104" y="17"/>
                      <a:pt x="104" y="17"/>
                      <a:pt x="104" y="17"/>
                    </a:cubicBezTo>
                    <a:cubicBezTo>
                      <a:pt x="106" y="14"/>
                      <a:pt x="109" y="16"/>
                      <a:pt x="110" y="19"/>
                    </a:cubicBezTo>
                    <a:cubicBezTo>
                      <a:pt x="114" y="14"/>
                      <a:pt x="107" y="11"/>
                      <a:pt x="105" y="8"/>
                    </a:cubicBezTo>
                    <a:cubicBezTo>
                      <a:pt x="99" y="16"/>
                      <a:pt x="98" y="0"/>
                      <a:pt x="93" y="4"/>
                    </a:cubicBezTo>
                    <a:cubicBezTo>
                      <a:pt x="89" y="7"/>
                      <a:pt x="93" y="8"/>
                      <a:pt x="93"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34" name="Freeform 1332">
                <a:extLst>
                  <a:ext uri="{FF2B5EF4-FFF2-40B4-BE49-F238E27FC236}">
                    <a16:creationId xmlns:a16="http://schemas.microsoft.com/office/drawing/2014/main" id="{E0B7070B-BD39-4544-ADDC-32A12EF46EAB}"/>
                  </a:ext>
                </a:extLst>
              </p:cNvPr>
              <p:cNvSpPr>
                <a:spLocks/>
              </p:cNvSpPr>
              <p:nvPr/>
            </p:nvSpPr>
            <p:spPr bwMode="auto">
              <a:xfrm>
                <a:off x="3849" y="2729"/>
                <a:ext cx="1" cy="1"/>
              </a:xfrm>
              <a:custGeom>
                <a:avLst/>
                <a:gdLst>
                  <a:gd name="T0" fmla="*/ 0 w 1"/>
                  <a:gd name="T1" fmla="*/ 1 h 1"/>
                  <a:gd name="T2" fmla="*/ 1 w 1"/>
                  <a:gd name="T3" fmla="*/ 0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35" name="Freeform 1333">
                <a:extLst>
                  <a:ext uri="{FF2B5EF4-FFF2-40B4-BE49-F238E27FC236}">
                    <a16:creationId xmlns:a16="http://schemas.microsoft.com/office/drawing/2014/main" id="{9BAAFACC-4B5F-40F9-B72A-3BE851ADFBD6}"/>
                  </a:ext>
                </a:extLst>
              </p:cNvPr>
              <p:cNvSpPr>
                <a:spLocks/>
              </p:cNvSpPr>
              <p:nvPr/>
            </p:nvSpPr>
            <p:spPr bwMode="auto">
              <a:xfrm>
                <a:off x="3759" y="2728"/>
                <a:ext cx="3" cy="1"/>
              </a:xfrm>
              <a:custGeom>
                <a:avLst/>
                <a:gdLst>
                  <a:gd name="T0" fmla="*/ 3 w 3"/>
                  <a:gd name="T1" fmla="*/ 0 h 1"/>
                  <a:gd name="T2" fmla="*/ 1 w 3"/>
                  <a:gd name="T3" fmla="*/ 0 h 1"/>
                  <a:gd name="T4" fmla="*/ 3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3" y="0"/>
                    </a:moveTo>
                    <a:cubicBezTo>
                      <a:pt x="1" y="0"/>
                      <a:pt x="1" y="0"/>
                      <a:pt x="1" y="0"/>
                    </a:cubicBezTo>
                    <a:cubicBezTo>
                      <a:pt x="0" y="1"/>
                      <a:pt x="1"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36" name="Rectangle 1334">
                <a:extLst>
                  <a:ext uri="{FF2B5EF4-FFF2-40B4-BE49-F238E27FC236}">
                    <a16:creationId xmlns:a16="http://schemas.microsoft.com/office/drawing/2014/main" id="{DC716B94-E4D3-4ECE-AA87-F191FF8270CE}"/>
                  </a:ext>
                </a:extLst>
              </p:cNvPr>
              <p:cNvSpPr>
                <a:spLocks noChangeArrowheads="1"/>
              </p:cNvSpPr>
              <p:nvPr/>
            </p:nvSpPr>
            <p:spPr bwMode="auto">
              <a:xfrm>
                <a:off x="3856" y="2728"/>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037" name="Freeform 1335">
                <a:extLst>
                  <a:ext uri="{FF2B5EF4-FFF2-40B4-BE49-F238E27FC236}">
                    <a16:creationId xmlns:a16="http://schemas.microsoft.com/office/drawing/2014/main" id="{532B37A6-DB4D-4F79-B05A-9F40021D25D6}"/>
                  </a:ext>
                </a:extLst>
              </p:cNvPr>
              <p:cNvSpPr>
                <a:spLocks/>
              </p:cNvSpPr>
              <p:nvPr/>
            </p:nvSpPr>
            <p:spPr bwMode="auto">
              <a:xfrm>
                <a:off x="3856" y="2718"/>
                <a:ext cx="1" cy="2"/>
              </a:xfrm>
              <a:custGeom>
                <a:avLst/>
                <a:gdLst>
                  <a:gd name="T0" fmla="*/ 1 w 1"/>
                  <a:gd name="T1" fmla="*/ 0 h 2"/>
                  <a:gd name="T2" fmla="*/ 0 w 1"/>
                  <a:gd name="T3" fmla="*/ 0 h 2"/>
                  <a:gd name="T4" fmla="*/ 0 w 1"/>
                  <a:gd name="T5" fmla="*/ 2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38" name="Freeform 1336">
                <a:extLst>
                  <a:ext uri="{FF2B5EF4-FFF2-40B4-BE49-F238E27FC236}">
                    <a16:creationId xmlns:a16="http://schemas.microsoft.com/office/drawing/2014/main" id="{01FECED9-3E60-4895-8F60-4A1BADEA48BE}"/>
                  </a:ext>
                </a:extLst>
              </p:cNvPr>
              <p:cNvSpPr>
                <a:spLocks/>
              </p:cNvSpPr>
              <p:nvPr/>
            </p:nvSpPr>
            <p:spPr bwMode="auto">
              <a:xfrm>
                <a:off x="3746" y="2724"/>
                <a:ext cx="0" cy="3"/>
              </a:xfrm>
              <a:custGeom>
                <a:avLst/>
                <a:gdLst>
                  <a:gd name="T0" fmla="*/ 0 h 3"/>
                  <a:gd name="T1" fmla="*/ 3 h 3"/>
                  <a:gd name="T2" fmla="*/ 0 h 3"/>
                  <a:gd name="T3" fmla="*/ 0 60000 65536"/>
                  <a:gd name="T4" fmla="*/ 0 60000 65536"/>
                  <a:gd name="T5" fmla="*/ 0 60000 65536"/>
                </a:gdLst>
                <a:ahLst/>
                <a:cxnLst>
                  <a:cxn ang="T3">
                    <a:pos x="0" y="T0"/>
                  </a:cxn>
                  <a:cxn ang="T4">
                    <a:pos x="0" y="T1"/>
                  </a:cxn>
                  <a:cxn ang="T5">
                    <a:pos x="0" y="T2"/>
                  </a:cxn>
                </a:cxnLst>
                <a:rect l="0" t="0" r="r" b="b"/>
                <a:pathLst>
                  <a:path h="3">
                    <a:moveTo>
                      <a:pt x="0" y="0"/>
                    </a:moveTo>
                    <a:lnTo>
                      <a:pt x="0" y="3"/>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39" name="Freeform 1337">
                <a:extLst>
                  <a:ext uri="{FF2B5EF4-FFF2-40B4-BE49-F238E27FC236}">
                    <a16:creationId xmlns:a16="http://schemas.microsoft.com/office/drawing/2014/main" id="{C0D6A9EE-C67C-4291-B750-8B737D487D80}"/>
                  </a:ext>
                </a:extLst>
              </p:cNvPr>
              <p:cNvSpPr>
                <a:spLocks/>
              </p:cNvSpPr>
              <p:nvPr/>
            </p:nvSpPr>
            <p:spPr bwMode="auto">
              <a:xfrm>
                <a:off x="3705" y="2725"/>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40" name="Freeform 1338">
                <a:extLst>
                  <a:ext uri="{FF2B5EF4-FFF2-40B4-BE49-F238E27FC236}">
                    <a16:creationId xmlns:a16="http://schemas.microsoft.com/office/drawing/2014/main" id="{9DAF6982-114F-447A-B923-E70422F1CDD1}"/>
                  </a:ext>
                </a:extLst>
              </p:cNvPr>
              <p:cNvSpPr>
                <a:spLocks/>
              </p:cNvSpPr>
              <p:nvPr/>
            </p:nvSpPr>
            <p:spPr bwMode="auto">
              <a:xfrm>
                <a:off x="3591" y="2721"/>
                <a:ext cx="167" cy="32"/>
              </a:xfrm>
              <a:custGeom>
                <a:avLst/>
                <a:gdLst>
                  <a:gd name="T0" fmla="*/ 3 w 194"/>
                  <a:gd name="T1" fmla="*/ 12 h 37"/>
                  <a:gd name="T2" fmla="*/ 3 w 194"/>
                  <a:gd name="T3" fmla="*/ 16 h 37"/>
                  <a:gd name="T4" fmla="*/ 6 w 194"/>
                  <a:gd name="T5" fmla="*/ 17 h 37"/>
                  <a:gd name="T6" fmla="*/ 11 w 194"/>
                  <a:gd name="T7" fmla="*/ 14 h 37"/>
                  <a:gd name="T8" fmla="*/ 23 w 194"/>
                  <a:gd name="T9" fmla="*/ 14 h 37"/>
                  <a:gd name="T10" fmla="*/ 31 w 194"/>
                  <a:gd name="T11" fmla="*/ 15 h 37"/>
                  <a:gd name="T12" fmla="*/ 41 w 194"/>
                  <a:gd name="T13" fmla="*/ 11 h 37"/>
                  <a:gd name="T14" fmla="*/ 44 w 194"/>
                  <a:gd name="T15" fmla="*/ 12 h 37"/>
                  <a:gd name="T16" fmla="*/ 49 w 194"/>
                  <a:gd name="T17" fmla="*/ 13 h 37"/>
                  <a:gd name="T18" fmla="*/ 52 w 194"/>
                  <a:gd name="T19" fmla="*/ 8 h 37"/>
                  <a:gd name="T20" fmla="*/ 57 w 194"/>
                  <a:gd name="T21" fmla="*/ 8 h 37"/>
                  <a:gd name="T22" fmla="*/ 61 w 194"/>
                  <a:gd name="T23" fmla="*/ 9 h 37"/>
                  <a:gd name="T24" fmla="*/ 69 w 194"/>
                  <a:gd name="T25" fmla="*/ 9 h 37"/>
                  <a:gd name="T26" fmla="*/ 76 w 194"/>
                  <a:gd name="T27" fmla="*/ 10 h 37"/>
                  <a:gd name="T28" fmla="*/ 82 w 194"/>
                  <a:gd name="T29" fmla="*/ 8 h 37"/>
                  <a:gd name="T30" fmla="*/ 86 w 194"/>
                  <a:gd name="T31" fmla="*/ 6 h 37"/>
                  <a:gd name="T32" fmla="*/ 88 w 194"/>
                  <a:gd name="T33" fmla="*/ 8 h 37"/>
                  <a:gd name="T34" fmla="*/ 92 w 194"/>
                  <a:gd name="T35" fmla="*/ 8 h 37"/>
                  <a:gd name="T36" fmla="*/ 107 w 194"/>
                  <a:gd name="T37" fmla="*/ 7 h 37"/>
                  <a:gd name="T38" fmla="*/ 98 w 194"/>
                  <a:gd name="T39" fmla="*/ 7 h 37"/>
                  <a:gd name="T40" fmla="*/ 98 w 194"/>
                  <a:gd name="T41" fmla="*/ 9 h 37"/>
                  <a:gd name="T42" fmla="*/ 96 w 194"/>
                  <a:gd name="T43" fmla="*/ 3 h 37"/>
                  <a:gd name="T44" fmla="*/ 93 w 194"/>
                  <a:gd name="T45" fmla="*/ 2 h 37"/>
                  <a:gd name="T46" fmla="*/ 89 w 194"/>
                  <a:gd name="T47" fmla="*/ 3 h 37"/>
                  <a:gd name="T48" fmla="*/ 84 w 194"/>
                  <a:gd name="T49" fmla="*/ 2 h 37"/>
                  <a:gd name="T50" fmla="*/ 77 w 194"/>
                  <a:gd name="T51" fmla="*/ 3 h 37"/>
                  <a:gd name="T52" fmla="*/ 71 w 194"/>
                  <a:gd name="T53" fmla="*/ 3 h 37"/>
                  <a:gd name="T54" fmla="*/ 71 w 194"/>
                  <a:gd name="T55" fmla="*/ 3 h 37"/>
                  <a:gd name="T56" fmla="*/ 70 w 194"/>
                  <a:gd name="T57" fmla="*/ 3 h 37"/>
                  <a:gd name="T58" fmla="*/ 65 w 194"/>
                  <a:gd name="T59" fmla="*/ 3 h 37"/>
                  <a:gd name="T60" fmla="*/ 61 w 194"/>
                  <a:gd name="T61" fmla="*/ 6 h 37"/>
                  <a:gd name="T62" fmla="*/ 59 w 194"/>
                  <a:gd name="T63" fmla="*/ 3 h 37"/>
                  <a:gd name="T64" fmla="*/ 53 w 194"/>
                  <a:gd name="T65" fmla="*/ 3 h 37"/>
                  <a:gd name="T66" fmla="*/ 51 w 194"/>
                  <a:gd name="T67" fmla="*/ 7 h 37"/>
                  <a:gd name="T68" fmla="*/ 44 w 194"/>
                  <a:gd name="T69" fmla="*/ 8 h 37"/>
                  <a:gd name="T70" fmla="*/ 34 w 194"/>
                  <a:gd name="T71" fmla="*/ 9 h 37"/>
                  <a:gd name="T72" fmla="*/ 30 w 194"/>
                  <a:gd name="T73" fmla="*/ 9 h 37"/>
                  <a:gd name="T74" fmla="*/ 20 w 194"/>
                  <a:gd name="T75" fmla="*/ 10 h 37"/>
                  <a:gd name="T76" fmla="*/ 24 w 194"/>
                  <a:gd name="T77" fmla="*/ 13 h 37"/>
                  <a:gd name="T78" fmla="*/ 19 w 194"/>
                  <a:gd name="T79" fmla="*/ 8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 h="37">
                    <a:moveTo>
                      <a:pt x="16" y="14"/>
                    </a:moveTo>
                    <a:cubicBezTo>
                      <a:pt x="13" y="15"/>
                      <a:pt x="9" y="17"/>
                      <a:pt x="7" y="21"/>
                    </a:cubicBezTo>
                    <a:cubicBezTo>
                      <a:pt x="7" y="18"/>
                      <a:pt x="7" y="18"/>
                      <a:pt x="7" y="18"/>
                    </a:cubicBezTo>
                    <a:cubicBezTo>
                      <a:pt x="5" y="20"/>
                      <a:pt x="0" y="24"/>
                      <a:pt x="3" y="28"/>
                    </a:cubicBezTo>
                    <a:cubicBezTo>
                      <a:pt x="4" y="25"/>
                      <a:pt x="4" y="25"/>
                      <a:pt x="4" y="25"/>
                    </a:cubicBezTo>
                    <a:cubicBezTo>
                      <a:pt x="8" y="22"/>
                      <a:pt x="7" y="29"/>
                      <a:pt x="10" y="31"/>
                    </a:cubicBezTo>
                    <a:cubicBezTo>
                      <a:pt x="14" y="29"/>
                      <a:pt x="16" y="21"/>
                      <a:pt x="19" y="23"/>
                    </a:cubicBezTo>
                    <a:cubicBezTo>
                      <a:pt x="21" y="22"/>
                      <a:pt x="21" y="25"/>
                      <a:pt x="20" y="26"/>
                    </a:cubicBezTo>
                    <a:cubicBezTo>
                      <a:pt x="24" y="27"/>
                      <a:pt x="25" y="20"/>
                      <a:pt x="27" y="19"/>
                    </a:cubicBezTo>
                    <a:cubicBezTo>
                      <a:pt x="28" y="37"/>
                      <a:pt x="37" y="14"/>
                      <a:pt x="42" y="25"/>
                    </a:cubicBezTo>
                    <a:cubicBezTo>
                      <a:pt x="45" y="24"/>
                      <a:pt x="50" y="25"/>
                      <a:pt x="54" y="21"/>
                    </a:cubicBezTo>
                    <a:cubicBezTo>
                      <a:pt x="52" y="26"/>
                      <a:pt x="57" y="22"/>
                      <a:pt x="57" y="27"/>
                    </a:cubicBezTo>
                    <a:cubicBezTo>
                      <a:pt x="57" y="16"/>
                      <a:pt x="68" y="31"/>
                      <a:pt x="69" y="18"/>
                    </a:cubicBezTo>
                    <a:cubicBezTo>
                      <a:pt x="74" y="21"/>
                      <a:pt x="69" y="17"/>
                      <a:pt x="75" y="20"/>
                    </a:cubicBezTo>
                    <a:cubicBezTo>
                      <a:pt x="75" y="21"/>
                      <a:pt x="74" y="21"/>
                      <a:pt x="74" y="22"/>
                    </a:cubicBezTo>
                    <a:cubicBezTo>
                      <a:pt x="76" y="24"/>
                      <a:pt x="77" y="16"/>
                      <a:pt x="80" y="22"/>
                    </a:cubicBezTo>
                    <a:cubicBezTo>
                      <a:pt x="85" y="23"/>
                      <a:pt x="80" y="18"/>
                      <a:pt x="83" y="15"/>
                    </a:cubicBezTo>
                    <a:cubicBezTo>
                      <a:pt x="88" y="16"/>
                      <a:pt x="87" y="18"/>
                      <a:pt x="90" y="23"/>
                    </a:cubicBezTo>
                    <a:cubicBezTo>
                      <a:pt x="90" y="17"/>
                      <a:pt x="94" y="20"/>
                      <a:pt x="96" y="17"/>
                    </a:cubicBezTo>
                    <a:cubicBezTo>
                      <a:pt x="95" y="16"/>
                      <a:pt x="92" y="15"/>
                      <a:pt x="94" y="13"/>
                    </a:cubicBezTo>
                    <a:cubicBezTo>
                      <a:pt x="100" y="14"/>
                      <a:pt x="99" y="9"/>
                      <a:pt x="104" y="7"/>
                    </a:cubicBezTo>
                    <a:cubicBezTo>
                      <a:pt x="107" y="14"/>
                      <a:pt x="99" y="7"/>
                      <a:pt x="104" y="13"/>
                    </a:cubicBezTo>
                    <a:cubicBezTo>
                      <a:pt x="100" y="16"/>
                      <a:pt x="98" y="16"/>
                      <a:pt x="96" y="21"/>
                    </a:cubicBezTo>
                    <a:cubicBezTo>
                      <a:pt x="101" y="21"/>
                      <a:pt x="106" y="20"/>
                      <a:pt x="112" y="16"/>
                    </a:cubicBezTo>
                    <a:cubicBezTo>
                      <a:pt x="115" y="17"/>
                      <a:pt x="110" y="20"/>
                      <a:pt x="113" y="20"/>
                    </a:cubicBezTo>
                    <a:cubicBezTo>
                      <a:pt x="118" y="23"/>
                      <a:pt x="120" y="13"/>
                      <a:pt x="125" y="16"/>
                    </a:cubicBezTo>
                    <a:cubicBezTo>
                      <a:pt x="124" y="19"/>
                      <a:pt x="124" y="19"/>
                      <a:pt x="124" y="19"/>
                    </a:cubicBezTo>
                    <a:cubicBezTo>
                      <a:pt x="126" y="14"/>
                      <a:pt x="133" y="20"/>
                      <a:pt x="138" y="17"/>
                    </a:cubicBezTo>
                    <a:cubicBezTo>
                      <a:pt x="137" y="15"/>
                      <a:pt x="137" y="14"/>
                      <a:pt x="137" y="13"/>
                    </a:cubicBezTo>
                    <a:cubicBezTo>
                      <a:pt x="138" y="22"/>
                      <a:pt x="144" y="8"/>
                      <a:pt x="149" y="14"/>
                    </a:cubicBezTo>
                    <a:cubicBezTo>
                      <a:pt x="148" y="8"/>
                      <a:pt x="153" y="5"/>
                      <a:pt x="155" y="4"/>
                    </a:cubicBezTo>
                    <a:cubicBezTo>
                      <a:pt x="157" y="6"/>
                      <a:pt x="156" y="8"/>
                      <a:pt x="157" y="10"/>
                    </a:cubicBezTo>
                    <a:cubicBezTo>
                      <a:pt x="152" y="7"/>
                      <a:pt x="152" y="16"/>
                      <a:pt x="149" y="19"/>
                    </a:cubicBezTo>
                    <a:cubicBezTo>
                      <a:pt x="152" y="16"/>
                      <a:pt x="157" y="18"/>
                      <a:pt x="159" y="14"/>
                    </a:cubicBezTo>
                    <a:cubicBezTo>
                      <a:pt x="159" y="19"/>
                      <a:pt x="159" y="19"/>
                      <a:pt x="159" y="19"/>
                    </a:cubicBezTo>
                    <a:cubicBezTo>
                      <a:pt x="163" y="19"/>
                      <a:pt x="162" y="9"/>
                      <a:pt x="167" y="13"/>
                    </a:cubicBezTo>
                    <a:cubicBezTo>
                      <a:pt x="166" y="16"/>
                      <a:pt x="166" y="16"/>
                      <a:pt x="166" y="16"/>
                    </a:cubicBezTo>
                    <a:cubicBezTo>
                      <a:pt x="176" y="15"/>
                      <a:pt x="187" y="20"/>
                      <a:pt x="194" y="12"/>
                    </a:cubicBezTo>
                    <a:cubicBezTo>
                      <a:pt x="194" y="10"/>
                      <a:pt x="190" y="4"/>
                      <a:pt x="190" y="2"/>
                    </a:cubicBezTo>
                    <a:cubicBezTo>
                      <a:pt x="185" y="4"/>
                      <a:pt x="183" y="9"/>
                      <a:pt x="180" y="12"/>
                    </a:cubicBezTo>
                    <a:cubicBezTo>
                      <a:pt x="180" y="7"/>
                      <a:pt x="180" y="7"/>
                      <a:pt x="180" y="7"/>
                    </a:cubicBezTo>
                    <a:cubicBezTo>
                      <a:pt x="179" y="10"/>
                      <a:pt x="175" y="12"/>
                      <a:pt x="178" y="15"/>
                    </a:cubicBezTo>
                    <a:cubicBezTo>
                      <a:pt x="175" y="18"/>
                      <a:pt x="175" y="11"/>
                      <a:pt x="172" y="14"/>
                    </a:cubicBezTo>
                    <a:cubicBezTo>
                      <a:pt x="172" y="8"/>
                      <a:pt x="174" y="8"/>
                      <a:pt x="174" y="3"/>
                    </a:cubicBezTo>
                    <a:cubicBezTo>
                      <a:pt x="171" y="6"/>
                      <a:pt x="171" y="6"/>
                      <a:pt x="171" y="6"/>
                    </a:cubicBezTo>
                    <a:cubicBezTo>
                      <a:pt x="172" y="4"/>
                      <a:pt x="170" y="4"/>
                      <a:pt x="170" y="2"/>
                    </a:cubicBezTo>
                    <a:cubicBezTo>
                      <a:pt x="166" y="9"/>
                      <a:pt x="163" y="0"/>
                      <a:pt x="158" y="3"/>
                    </a:cubicBezTo>
                    <a:cubicBezTo>
                      <a:pt x="161" y="4"/>
                      <a:pt x="161" y="4"/>
                      <a:pt x="161" y="4"/>
                    </a:cubicBezTo>
                    <a:cubicBezTo>
                      <a:pt x="161" y="7"/>
                      <a:pt x="160" y="7"/>
                      <a:pt x="158" y="8"/>
                    </a:cubicBezTo>
                    <a:cubicBezTo>
                      <a:pt x="157" y="4"/>
                      <a:pt x="156" y="4"/>
                      <a:pt x="153" y="2"/>
                    </a:cubicBezTo>
                    <a:cubicBezTo>
                      <a:pt x="151" y="5"/>
                      <a:pt x="150" y="10"/>
                      <a:pt x="147" y="10"/>
                    </a:cubicBezTo>
                    <a:cubicBezTo>
                      <a:pt x="147" y="5"/>
                      <a:pt x="141" y="7"/>
                      <a:pt x="141" y="3"/>
                    </a:cubicBezTo>
                    <a:cubicBezTo>
                      <a:pt x="140" y="8"/>
                      <a:pt x="135" y="5"/>
                      <a:pt x="134" y="8"/>
                    </a:cubicBezTo>
                    <a:cubicBezTo>
                      <a:pt x="133" y="10"/>
                      <a:pt x="130" y="9"/>
                      <a:pt x="130" y="6"/>
                    </a:cubicBezTo>
                    <a:cubicBezTo>
                      <a:pt x="132" y="5"/>
                      <a:pt x="132" y="5"/>
                      <a:pt x="132" y="5"/>
                    </a:cubicBezTo>
                    <a:cubicBezTo>
                      <a:pt x="130" y="5"/>
                      <a:pt x="130" y="5"/>
                      <a:pt x="130" y="5"/>
                    </a:cubicBezTo>
                    <a:cubicBezTo>
                      <a:pt x="130" y="4"/>
                      <a:pt x="130" y="4"/>
                      <a:pt x="130" y="4"/>
                    </a:cubicBezTo>
                    <a:cubicBezTo>
                      <a:pt x="129" y="4"/>
                      <a:pt x="129" y="8"/>
                      <a:pt x="127" y="5"/>
                    </a:cubicBezTo>
                    <a:cubicBezTo>
                      <a:pt x="127" y="4"/>
                      <a:pt x="128" y="4"/>
                      <a:pt x="129" y="3"/>
                    </a:cubicBezTo>
                    <a:cubicBezTo>
                      <a:pt x="125" y="2"/>
                      <a:pt x="122" y="12"/>
                      <a:pt x="118" y="7"/>
                    </a:cubicBezTo>
                    <a:cubicBezTo>
                      <a:pt x="118" y="9"/>
                      <a:pt x="113" y="10"/>
                      <a:pt x="115" y="16"/>
                    </a:cubicBezTo>
                    <a:cubicBezTo>
                      <a:pt x="113" y="14"/>
                      <a:pt x="114" y="9"/>
                      <a:pt x="110" y="10"/>
                    </a:cubicBezTo>
                    <a:cubicBezTo>
                      <a:pt x="108" y="15"/>
                      <a:pt x="106" y="8"/>
                      <a:pt x="104" y="12"/>
                    </a:cubicBezTo>
                    <a:cubicBezTo>
                      <a:pt x="107" y="6"/>
                      <a:pt x="104" y="10"/>
                      <a:pt x="107" y="5"/>
                    </a:cubicBezTo>
                    <a:cubicBezTo>
                      <a:pt x="104" y="3"/>
                      <a:pt x="101" y="10"/>
                      <a:pt x="97" y="9"/>
                    </a:cubicBezTo>
                    <a:cubicBezTo>
                      <a:pt x="96" y="5"/>
                      <a:pt x="96" y="5"/>
                      <a:pt x="96" y="5"/>
                    </a:cubicBezTo>
                    <a:cubicBezTo>
                      <a:pt x="95" y="7"/>
                      <a:pt x="93" y="11"/>
                      <a:pt x="92" y="7"/>
                    </a:cubicBezTo>
                    <a:cubicBezTo>
                      <a:pt x="92" y="11"/>
                      <a:pt x="92" y="11"/>
                      <a:pt x="92" y="11"/>
                    </a:cubicBezTo>
                    <a:cubicBezTo>
                      <a:pt x="89" y="9"/>
                      <a:pt x="86" y="10"/>
                      <a:pt x="83" y="6"/>
                    </a:cubicBezTo>
                    <a:cubicBezTo>
                      <a:pt x="79" y="13"/>
                      <a:pt x="79" y="13"/>
                      <a:pt x="79" y="13"/>
                    </a:cubicBezTo>
                    <a:cubicBezTo>
                      <a:pt x="75" y="6"/>
                      <a:pt x="69" y="13"/>
                      <a:pt x="65" y="19"/>
                    </a:cubicBezTo>
                    <a:cubicBezTo>
                      <a:pt x="64" y="19"/>
                      <a:pt x="61" y="18"/>
                      <a:pt x="61" y="16"/>
                    </a:cubicBezTo>
                    <a:cubicBezTo>
                      <a:pt x="63" y="14"/>
                      <a:pt x="63" y="14"/>
                      <a:pt x="63" y="14"/>
                    </a:cubicBezTo>
                    <a:cubicBezTo>
                      <a:pt x="60" y="13"/>
                      <a:pt x="57" y="10"/>
                      <a:pt x="56" y="15"/>
                    </a:cubicBezTo>
                    <a:cubicBezTo>
                      <a:pt x="54" y="17"/>
                      <a:pt x="54" y="12"/>
                      <a:pt x="52" y="11"/>
                    </a:cubicBezTo>
                    <a:cubicBezTo>
                      <a:pt x="47" y="19"/>
                      <a:pt x="37" y="5"/>
                      <a:pt x="36" y="17"/>
                    </a:cubicBezTo>
                    <a:cubicBezTo>
                      <a:pt x="38" y="17"/>
                      <a:pt x="42" y="20"/>
                      <a:pt x="46" y="19"/>
                    </a:cubicBezTo>
                    <a:cubicBezTo>
                      <a:pt x="45" y="20"/>
                      <a:pt x="46" y="23"/>
                      <a:pt x="44" y="23"/>
                    </a:cubicBezTo>
                    <a:cubicBezTo>
                      <a:pt x="40" y="24"/>
                      <a:pt x="38" y="19"/>
                      <a:pt x="34" y="22"/>
                    </a:cubicBezTo>
                    <a:cubicBezTo>
                      <a:pt x="34" y="14"/>
                      <a:pt x="34" y="14"/>
                      <a:pt x="34" y="14"/>
                    </a:cubicBezTo>
                    <a:cubicBezTo>
                      <a:pt x="27" y="6"/>
                      <a:pt x="22" y="25"/>
                      <a:pt x="16"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41" name="Freeform 1339">
                <a:extLst>
                  <a:ext uri="{FF2B5EF4-FFF2-40B4-BE49-F238E27FC236}">
                    <a16:creationId xmlns:a16="http://schemas.microsoft.com/office/drawing/2014/main" id="{DA07F68B-287F-4797-9A78-C75D57B708D4}"/>
                  </a:ext>
                </a:extLst>
              </p:cNvPr>
              <p:cNvSpPr>
                <a:spLocks/>
              </p:cNvSpPr>
              <p:nvPr/>
            </p:nvSpPr>
            <p:spPr bwMode="auto">
              <a:xfrm>
                <a:off x="3646" y="2728"/>
                <a:ext cx="3" cy="4"/>
              </a:xfrm>
              <a:custGeom>
                <a:avLst/>
                <a:gdLst>
                  <a:gd name="T0" fmla="*/ 3 w 3"/>
                  <a:gd name="T1" fmla="*/ 4 h 4"/>
                  <a:gd name="T2" fmla="*/ 0 w 3"/>
                  <a:gd name="T3" fmla="*/ 0 h 4"/>
                  <a:gd name="T4" fmla="*/ 0 w 3"/>
                  <a:gd name="T5" fmla="*/ 3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3" y="4"/>
                    </a:moveTo>
                    <a:cubicBezTo>
                      <a:pt x="0" y="0"/>
                      <a:pt x="0" y="0"/>
                      <a:pt x="0" y="0"/>
                    </a:cubicBezTo>
                    <a:cubicBezTo>
                      <a:pt x="0" y="3"/>
                      <a:pt x="0" y="3"/>
                      <a:pt x="0" y="3"/>
                    </a:cubicBezTo>
                    <a:cubicBezTo>
                      <a:pt x="1" y="2"/>
                      <a:pt x="2" y="2"/>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42" name="Freeform 1340">
                <a:extLst>
                  <a:ext uri="{FF2B5EF4-FFF2-40B4-BE49-F238E27FC236}">
                    <a16:creationId xmlns:a16="http://schemas.microsoft.com/office/drawing/2014/main" id="{41FED717-3451-41EB-A07A-4F0E251D45E3}"/>
                  </a:ext>
                </a:extLst>
              </p:cNvPr>
              <p:cNvSpPr>
                <a:spLocks/>
              </p:cNvSpPr>
              <p:nvPr/>
            </p:nvSpPr>
            <p:spPr bwMode="auto">
              <a:xfrm>
                <a:off x="3645" y="2731"/>
                <a:ext cx="1" cy="2"/>
              </a:xfrm>
              <a:custGeom>
                <a:avLst/>
                <a:gdLst>
                  <a:gd name="T0" fmla="*/ 1 w 1"/>
                  <a:gd name="T1" fmla="*/ 0 h 2"/>
                  <a:gd name="T2" fmla="*/ 0 w 1"/>
                  <a:gd name="T3" fmla="*/ 2 h 2"/>
                  <a:gd name="T4" fmla="*/ 1 w 1"/>
                  <a:gd name="T5" fmla="*/ 1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0" y="2"/>
                      <a:pt x="0" y="2"/>
                      <a:pt x="0" y="2"/>
                    </a:cubicBezTo>
                    <a:cubicBezTo>
                      <a:pt x="0" y="2"/>
                      <a:pt x="1" y="1"/>
                      <a:pt x="1" y="1"/>
                    </a:cubicBez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43" name="Freeform 1341">
                <a:extLst>
                  <a:ext uri="{FF2B5EF4-FFF2-40B4-BE49-F238E27FC236}">
                    <a16:creationId xmlns:a16="http://schemas.microsoft.com/office/drawing/2014/main" id="{72486140-13DA-428D-90F1-55B6A579873D}"/>
                  </a:ext>
                </a:extLst>
              </p:cNvPr>
              <p:cNvSpPr>
                <a:spLocks/>
              </p:cNvSpPr>
              <p:nvPr/>
            </p:nvSpPr>
            <p:spPr bwMode="auto">
              <a:xfrm>
                <a:off x="3592" y="2734"/>
                <a:ext cx="3" cy="1"/>
              </a:xfrm>
              <a:custGeom>
                <a:avLst/>
                <a:gdLst>
                  <a:gd name="T0" fmla="*/ 2 w 4"/>
                  <a:gd name="T1" fmla="*/ 1 h 2"/>
                  <a:gd name="T2" fmla="*/ 0 w 4"/>
                  <a:gd name="T3" fmla="*/ 1 h 2"/>
                  <a:gd name="T4" fmla="*/ 2 w 4"/>
                  <a:gd name="T5" fmla="*/ 1 h 2"/>
                  <a:gd name="T6" fmla="*/ 0 60000 65536"/>
                  <a:gd name="T7" fmla="*/ 0 60000 65536"/>
                  <a:gd name="T8" fmla="*/ 0 60000 65536"/>
                </a:gdLst>
                <a:ahLst/>
                <a:cxnLst>
                  <a:cxn ang="T6">
                    <a:pos x="T0" y="T1"/>
                  </a:cxn>
                  <a:cxn ang="T7">
                    <a:pos x="T2" y="T3"/>
                  </a:cxn>
                  <a:cxn ang="T8">
                    <a:pos x="T4" y="T5"/>
                  </a:cxn>
                </a:cxnLst>
                <a:rect l="0" t="0" r="r" b="b"/>
                <a:pathLst>
                  <a:path w="4" h="2">
                    <a:moveTo>
                      <a:pt x="4" y="1"/>
                    </a:moveTo>
                    <a:cubicBezTo>
                      <a:pt x="3" y="0"/>
                      <a:pt x="2" y="0"/>
                      <a:pt x="0" y="1"/>
                    </a:cubicBezTo>
                    <a:cubicBezTo>
                      <a:pt x="1" y="1"/>
                      <a:pt x="3"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44" name="Freeform 1342">
                <a:extLst>
                  <a:ext uri="{FF2B5EF4-FFF2-40B4-BE49-F238E27FC236}">
                    <a16:creationId xmlns:a16="http://schemas.microsoft.com/office/drawing/2014/main" id="{AAB17455-F161-4E11-8265-8A6371DC07B3}"/>
                  </a:ext>
                </a:extLst>
              </p:cNvPr>
              <p:cNvSpPr>
                <a:spLocks/>
              </p:cNvSpPr>
              <p:nvPr/>
            </p:nvSpPr>
            <p:spPr bwMode="auto">
              <a:xfrm>
                <a:off x="3592" y="2736"/>
                <a:ext cx="2" cy="1"/>
              </a:xfrm>
              <a:custGeom>
                <a:avLst/>
                <a:gdLst>
                  <a:gd name="T0" fmla="*/ 0 w 2"/>
                  <a:gd name="T1" fmla="*/ 0 h 1"/>
                  <a:gd name="T2" fmla="*/ 2 w 2"/>
                  <a:gd name="T3" fmla="*/ 1 h 1"/>
                  <a:gd name="T4" fmla="*/ 2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45" name="Freeform 1343">
                <a:extLst>
                  <a:ext uri="{FF2B5EF4-FFF2-40B4-BE49-F238E27FC236}">
                    <a16:creationId xmlns:a16="http://schemas.microsoft.com/office/drawing/2014/main" id="{D9CD101B-9FA6-473D-9EF4-1D3045113775}"/>
                  </a:ext>
                </a:extLst>
              </p:cNvPr>
              <p:cNvSpPr>
                <a:spLocks/>
              </p:cNvSpPr>
              <p:nvPr/>
            </p:nvSpPr>
            <p:spPr bwMode="auto">
              <a:xfrm>
                <a:off x="3504" y="2732"/>
                <a:ext cx="88" cy="22"/>
              </a:xfrm>
              <a:custGeom>
                <a:avLst/>
                <a:gdLst>
                  <a:gd name="T0" fmla="*/ 10 w 102"/>
                  <a:gd name="T1" fmla="*/ 7 h 26"/>
                  <a:gd name="T2" fmla="*/ 7 w 102"/>
                  <a:gd name="T3" fmla="*/ 9 h 26"/>
                  <a:gd name="T4" fmla="*/ 5 w 102"/>
                  <a:gd name="T5" fmla="*/ 7 h 26"/>
                  <a:gd name="T6" fmla="*/ 2 w 102"/>
                  <a:gd name="T7" fmla="*/ 12 h 26"/>
                  <a:gd name="T8" fmla="*/ 28 w 102"/>
                  <a:gd name="T9" fmla="*/ 8 h 26"/>
                  <a:gd name="T10" fmla="*/ 26 w 102"/>
                  <a:gd name="T11" fmla="*/ 10 h 26"/>
                  <a:gd name="T12" fmla="*/ 36 w 102"/>
                  <a:gd name="T13" fmla="*/ 7 h 26"/>
                  <a:gd name="T14" fmla="*/ 35 w 102"/>
                  <a:gd name="T15" fmla="*/ 10 h 26"/>
                  <a:gd name="T16" fmla="*/ 42 w 102"/>
                  <a:gd name="T17" fmla="*/ 9 h 26"/>
                  <a:gd name="T18" fmla="*/ 42 w 102"/>
                  <a:gd name="T19" fmla="*/ 8 h 26"/>
                  <a:gd name="T20" fmla="*/ 43 w 102"/>
                  <a:gd name="T21" fmla="*/ 8 h 26"/>
                  <a:gd name="T22" fmla="*/ 43 w 102"/>
                  <a:gd name="T23" fmla="*/ 8 h 26"/>
                  <a:gd name="T24" fmla="*/ 47 w 102"/>
                  <a:gd name="T25" fmla="*/ 7 h 26"/>
                  <a:gd name="T26" fmla="*/ 46 w 102"/>
                  <a:gd name="T27" fmla="*/ 8 h 26"/>
                  <a:gd name="T28" fmla="*/ 49 w 102"/>
                  <a:gd name="T29" fmla="*/ 7 h 26"/>
                  <a:gd name="T30" fmla="*/ 49 w 102"/>
                  <a:gd name="T31" fmla="*/ 8 h 26"/>
                  <a:gd name="T32" fmla="*/ 57 w 102"/>
                  <a:gd name="T33" fmla="*/ 6 h 26"/>
                  <a:gd name="T34" fmla="*/ 57 w 102"/>
                  <a:gd name="T35" fmla="*/ 3 h 26"/>
                  <a:gd name="T36" fmla="*/ 51 w 102"/>
                  <a:gd name="T37" fmla="*/ 6 h 26"/>
                  <a:gd name="T38" fmla="*/ 51 w 102"/>
                  <a:gd name="T39" fmla="*/ 6 h 26"/>
                  <a:gd name="T40" fmla="*/ 47 w 102"/>
                  <a:gd name="T41" fmla="*/ 7 h 26"/>
                  <a:gd name="T42" fmla="*/ 49 w 102"/>
                  <a:gd name="T43" fmla="*/ 3 h 26"/>
                  <a:gd name="T44" fmla="*/ 42 w 102"/>
                  <a:gd name="T45" fmla="*/ 3 h 26"/>
                  <a:gd name="T46" fmla="*/ 43 w 102"/>
                  <a:gd name="T47" fmla="*/ 3 h 26"/>
                  <a:gd name="T48" fmla="*/ 41 w 102"/>
                  <a:gd name="T49" fmla="*/ 3 h 26"/>
                  <a:gd name="T50" fmla="*/ 42 w 102"/>
                  <a:gd name="T51" fmla="*/ 4 h 26"/>
                  <a:gd name="T52" fmla="*/ 41 w 102"/>
                  <a:gd name="T53" fmla="*/ 7 h 26"/>
                  <a:gd name="T54" fmla="*/ 39 w 102"/>
                  <a:gd name="T55" fmla="*/ 7 h 26"/>
                  <a:gd name="T56" fmla="*/ 41 w 102"/>
                  <a:gd name="T57" fmla="*/ 5 h 26"/>
                  <a:gd name="T58" fmla="*/ 39 w 102"/>
                  <a:gd name="T59" fmla="*/ 6 h 26"/>
                  <a:gd name="T60" fmla="*/ 36 w 102"/>
                  <a:gd name="T61" fmla="*/ 3 h 26"/>
                  <a:gd name="T62" fmla="*/ 36 w 102"/>
                  <a:gd name="T63" fmla="*/ 6 h 26"/>
                  <a:gd name="T64" fmla="*/ 26 w 102"/>
                  <a:gd name="T65" fmla="*/ 6 h 26"/>
                  <a:gd name="T66" fmla="*/ 27 w 102"/>
                  <a:gd name="T67" fmla="*/ 5 h 26"/>
                  <a:gd name="T68" fmla="*/ 25 w 102"/>
                  <a:gd name="T69" fmla="*/ 7 h 26"/>
                  <a:gd name="T70" fmla="*/ 18 w 102"/>
                  <a:gd name="T71" fmla="*/ 6 h 26"/>
                  <a:gd name="T72" fmla="*/ 19 w 102"/>
                  <a:gd name="T73" fmla="*/ 7 h 26"/>
                  <a:gd name="T74" fmla="*/ 12 w 102"/>
                  <a:gd name="T75" fmla="*/ 7 h 26"/>
                  <a:gd name="T76" fmla="*/ 12 w 102"/>
                  <a:gd name="T77" fmla="*/ 7 h 26"/>
                  <a:gd name="T78" fmla="*/ 9 w 102"/>
                  <a:gd name="T79" fmla="*/ 10 h 26"/>
                  <a:gd name="T80" fmla="*/ 10 w 102"/>
                  <a:gd name="T81" fmla="*/ 7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 h="26">
                    <a:moveTo>
                      <a:pt x="18" y="13"/>
                    </a:moveTo>
                    <a:cubicBezTo>
                      <a:pt x="13" y="18"/>
                      <a:pt x="13" y="18"/>
                      <a:pt x="13" y="18"/>
                    </a:cubicBezTo>
                    <a:cubicBezTo>
                      <a:pt x="12" y="15"/>
                      <a:pt x="7" y="18"/>
                      <a:pt x="9" y="14"/>
                    </a:cubicBezTo>
                    <a:cubicBezTo>
                      <a:pt x="6" y="20"/>
                      <a:pt x="0" y="14"/>
                      <a:pt x="2" y="22"/>
                    </a:cubicBezTo>
                    <a:cubicBezTo>
                      <a:pt x="16" y="19"/>
                      <a:pt x="35" y="24"/>
                      <a:pt x="51" y="16"/>
                    </a:cubicBezTo>
                    <a:cubicBezTo>
                      <a:pt x="48" y="20"/>
                      <a:pt x="48" y="20"/>
                      <a:pt x="48" y="20"/>
                    </a:cubicBezTo>
                    <a:cubicBezTo>
                      <a:pt x="56" y="13"/>
                      <a:pt x="59" y="26"/>
                      <a:pt x="66" y="14"/>
                    </a:cubicBezTo>
                    <a:cubicBezTo>
                      <a:pt x="65" y="20"/>
                      <a:pt x="65" y="20"/>
                      <a:pt x="65" y="20"/>
                    </a:cubicBezTo>
                    <a:cubicBezTo>
                      <a:pt x="69" y="22"/>
                      <a:pt x="72" y="11"/>
                      <a:pt x="76" y="18"/>
                    </a:cubicBezTo>
                    <a:cubicBezTo>
                      <a:pt x="76" y="15"/>
                      <a:pt x="76" y="15"/>
                      <a:pt x="76" y="15"/>
                    </a:cubicBezTo>
                    <a:cubicBezTo>
                      <a:pt x="77" y="15"/>
                      <a:pt x="77" y="16"/>
                      <a:pt x="78" y="16"/>
                    </a:cubicBezTo>
                    <a:cubicBezTo>
                      <a:pt x="78" y="15"/>
                      <a:pt x="78" y="15"/>
                      <a:pt x="78" y="15"/>
                    </a:cubicBezTo>
                    <a:cubicBezTo>
                      <a:pt x="80" y="12"/>
                      <a:pt x="82" y="13"/>
                      <a:pt x="85" y="14"/>
                    </a:cubicBezTo>
                    <a:cubicBezTo>
                      <a:pt x="85" y="16"/>
                      <a:pt x="84" y="15"/>
                      <a:pt x="83" y="16"/>
                    </a:cubicBezTo>
                    <a:cubicBezTo>
                      <a:pt x="84" y="18"/>
                      <a:pt x="86" y="13"/>
                      <a:pt x="88" y="13"/>
                    </a:cubicBezTo>
                    <a:cubicBezTo>
                      <a:pt x="90" y="15"/>
                      <a:pt x="88" y="16"/>
                      <a:pt x="88" y="17"/>
                    </a:cubicBezTo>
                    <a:cubicBezTo>
                      <a:pt x="94" y="14"/>
                      <a:pt x="97" y="21"/>
                      <a:pt x="102" y="11"/>
                    </a:cubicBezTo>
                    <a:cubicBezTo>
                      <a:pt x="102" y="10"/>
                      <a:pt x="100" y="8"/>
                      <a:pt x="102" y="7"/>
                    </a:cubicBezTo>
                    <a:cubicBezTo>
                      <a:pt x="98" y="4"/>
                      <a:pt x="95" y="8"/>
                      <a:pt x="91" y="11"/>
                    </a:cubicBezTo>
                    <a:cubicBezTo>
                      <a:pt x="92" y="11"/>
                      <a:pt x="92" y="11"/>
                      <a:pt x="92" y="11"/>
                    </a:cubicBezTo>
                    <a:cubicBezTo>
                      <a:pt x="89" y="20"/>
                      <a:pt x="90" y="9"/>
                      <a:pt x="85" y="13"/>
                    </a:cubicBezTo>
                    <a:cubicBezTo>
                      <a:pt x="86" y="9"/>
                      <a:pt x="88" y="9"/>
                      <a:pt x="89" y="7"/>
                    </a:cubicBezTo>
                    <a:cubicBezTo>
                      <a:pt x="83" y="0"/>
                      <a:pt x="81" y="13"/>
                      <a:pt x="77" y="4"/>
                    </a:cubicBezTo>
                    <a:cubicBezTo>
                      <a:pt x="78" y="3"/>
                      <a:pt x="78" y="3"/>
                      <a:pt x="78" y="3"/>
                    </a:cubicBezTo>
                    <a:cubicBezTo>
                      <a:pt x="77" y="2"/>
                      <a:pt x="75" y="4"/>
                      <a:pt x="74" y="5"/>
                    </a:cubicBezTo>
                    <a:cubicBezTo>
                      <a:pt x="74" y="6"/>
                      <a:pt x="76" y="7"/>
                      <a:pt x="77" y="8"/>
                    </a:cubicBezTo>
                    <a:cubicBezTo>
                      <a:pt x="75" y="9"/>
                      <a:pt x="75" y="13"/>
                      <a:pt x="74" y="14"/>
                    </a:cubicBezTo>
                    <a:cubicBezTo>
                      <a:pt x="73" y="10"/>
                      <a:pt x="73" y="16"/>
                      <a:pt x="70" y="14"/>
                    </a:cubicBezTo>
                    <a:cubicBezTo>
                      <a:pt x="69" y="11"/>
                      <a:pt x="72" y="11"/>
                      <a:pt x="73" y="9"/>
                    </a:cubicBezTo>
                    <a:cubicBezTo>
                      <a:pt x="70" y="11"/>
                      <a:pt x="70" y="11"/>
                      <a:pt x="70" y="11"/>
                    </a:cubicBezTo>
                    <a:cubicBezTo>
                      <a:pt x="68" y="12"/>
                      <a:pt x="68" y="7"/>
                      <a:pt x="66" y="5"/>
                    </a:cubicBezTo>
                    <a:cubicBezTo>
                      <a:pt x="64" y="8"/>
                      <a:pt x="68" y="7"/>
                      <a:pt x="66" y="11"/>
                    </a:cubicBezTo>
                    <a:cubicBezTo>
                      <a:pt x="63" y="7"/>
                      <a:pt x="52" y="8"/>
                      <a:pt x="46" y="12"/>
                    </a:cubicBezTo>
                    <a:cubicBezTo>
                      <a:pt x="48" y="11"/>
                      <a:pt x="47" y="8"/>
                      <a:pt x="49" y="9"/>
                    </a:cubicBezTo>
                    <a:cubicBezTo>
                      <a:pt x="48" y="8"/>
                      <a:pt x="45" y="10"/>
                      <a:pt x="45" y="13"/>
                    </a:cubicBezTo>
                    <a:cubicBezTo>
                      <a:pt x="42" y="15"/>
                      <a:pt x="37" y="14"/>
                      <a:pt x="33" y="11"/>
                    </a:cubicBezTo>
                    <a:cubicBezTo>
                      <a:pt x="34" y="14"/>
                      <a:pt x="34" y="14"/>
                      <a:pt x="34" y="14"/>
                    </a:cubicBezTo>
                    <a:cubicBezTo>
                      <a:pt x="31" y="19"/>
                      <a:pt x="27" y="10"/>
                      <a:pt x="22" y="13"/>
                    </a:cubicBezTo>
                    <a:cubicBezTo>
                      <a:pt x="22" y="13"/>
                      <a:pt x="22" y="13"/>
                      <a:pt x="22" y="13"/>
                    </a:cubicBezTo>
                    <a:cubicBezTo>
                      <a:pt x="20" y="14"/>
                      <a:pt x="19" y="21"/>
                      <a:pt x="16" y="20"/>
                    </a:cubicBezTo>
                    <a:cubicBezTo>
                      <a:pt x="16" y="16"/>
                      <a:pt x="18" y="16"/>
                      <a:pt x="18"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46" name="Freeform 1344">
                <a:extLst>
                  <a:ext uri="{FF2B5EF4-FFF2-40B4-BE49-F238E27FC236}">
                    <a16:creationId xmlns:a16="http://schemas.microsoft.com/office/drawing/2014/main" id="{471A820B-3BF3-4B31-96AB-AB71696572D1}"/>
                  </a:ext>
                </a:extLst>
              </p:cNvPr>
              <p:cNvSpPr>
                <a:spLocks/>
              </p:cNvSpPr>
              <p:nvPr/>
            </p:nvSpPr>
            <p:spPr bwMode="auto">
              <a:xfrm>
                <a:off x="3501" y="2745"/>
                <a:ext cx="4" cy="8"/>
              </a:xfrm>
              <a:custGeom>
                <a:avLst/>
                <a:gdLst>
                  <a:gd name="T0" fmla="*/ 2 w 4"/>
                  <a:gd name="T1" fmla="*/ 4 h 9"/>
                  <a:gd name="T2" fmla="*/ 4 w 4"/>
                  <a:gd name="T3" fmla="*/ 1 h 9"/>
                  <a:gd name="T4" fmla="*/ 0 w 4"/>
                  <a:gd name="T5" fmla="*/ 4 h 9"/>
                  <a:gd name="T6" fmla="*/ 3 w 4"/>
                  <a:gd name="T7" fmla="*/ 4 h 9"/>
                  <a:gd name="T8" fmla="*/ 2 w 4"/>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2" y="5"/>
                    </a:moveTo>
                    <a:cubicBezTo>
                      <a:pt x="4" y="1"/>
                      <a:pt x="4" y="1"/>
                      <a:pt x="4" y="1"/>
                    </a:cubicBezTo>
                    <a:cubicBezTo>
                      <a:pt x="2" y="0"/>
                      <a:pt x="0" y="5"/>
                      <a:pt x="0" y="8"/>
                    </a:cubicBezTo>
                    <a:cubicBezTo>
                      <a:pt x="2" y="7"/>
                      <a:pt x="3" y="9"/>
                      <a:pt x="3" y="6"/>
                    </a:cubicBezTo>
                    <a:cubicBezTo>
                      <a:pt x="3" y="6"/>
                      <a:pt x="3"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47" name="Freeform 1345">
                <a:extLst>
                  <a:ext uri="{FF2B5EF4-FFF2-40B4-BE49-F238E27FC236}">
                    <a16:creationId xmlns:a16="http://schemas.microsoft.com/office/drawing/2014/main" id="{E0EA989F-E649-4E15-AD23-AAA708B5FCC0}"/>
                  </a:ext>
                </a:extLst>
              </p:cNvPr>
              <p:cNvSpPr>
                <a:spLocks/>
              </p:cNvSpPr>
              <p:nvPr/>
            </p:nvSpPr>
            <p:spPr bwMode="auto">
              <a:xfrm>
                <a:off x="3465" y="2741"/>
                <a:ext cx="37" cy="18"/>
              </a:xfrm>
              <a:custGeom>
                <a:avLst/>
                <a:gdLst>
                  <a:gd name="T0" fmla="*/ 6 w 43"/>
                  <a:gd name="T1" fmla="*/ 5 h 21"/>
                  <a:gd name="T2" fmla="*/ 6 w 43"/>
                  <a:gd name="T3" fmla="*/ 7 h 21"/>
                  <a:gd name="T4" fmla="*/ 15 w 43"/>
                  <a:gd name="T5" fmla="*/ 8 h 21"/>
                  <a:gd name="T6" fmla="*/ 19 w 43"/>
                  <a:gd name="T7" fmla="*/ 4 h 21"/>
                  <a:gd name="T8" fmla="*/ 19 w 43"/>
                  <a:gd name="T9" fmla="*/ 7 h 21"/>
                  <a:gd name="T10" fmla="*/ 22 w 43"/>
                  <a:gd name="T11" fmla="*/ 3 h 21"/>
                  <a:gd name="T12" fmla="*/ 21 w 43"/>
                  <a:gd name="T13" fmla="*/ 5 h 21"/>
                  <a:gd name="T14" fmla="*/ 21 w 43"/>
                  <a:gd name="T15" fmla="*/ 3 h 21"/>
                  <a:gd name="T16" fmla="*/ 19 w 43"/>
                  <a:gd name="T17" fmla="*/ 4 h 21"/>
                  <a:gd name="T18" fmla="*/ 19 w 43"/>
                  <a:gd name="T19" fmla="*/ 3 h 21"/>
                  <a:gd name="T20" fmla="*/ 14 w 43"/>
                  <a:gd name="T21" fmla="*/ 6 h 21"/>
                  <a:gd name="T22" fmla="*/ 14 w 43"/>
                  <a:gd name="T23" fmla="*/ 3 h 21"/>
                  <a:gd name="T24" fmla="*/ 9 w 43"/>
                  <a:gd name="T25" fmla="*/ 2 h 21"/>
                  <a:gd name="T26" fmla="*/ 9 w 43"/>
                  <a:gd name="T27" fmla="*/ 3 h 21"/>
                  <a:gd name="T28" fmla="*/ 10 w 43"/>
                  <a:gd name="T29" fmla="*/ 4 h 21"/>
                  <a:gd name="T30" fmla="*/ 9 w 43"/>
                  <a:gd name="T31" fmla="*/ 2 h 21"/>
                  <a:gd name="T32" fmla="*/ 3 w 43"/>
                  <a:gd name="T33" fmla="*/ 3 h 21"/>
                  <a:gd name="T34" fmla="*/ 3 w 43"/>
                  <a:gd name="T35" fmla="*/ 8 h 21"/>
                  <a:gd name="T36" fmla="*/ 3 w 43"/>
                  <a:gd name="T37" fmla="*/ 5 h 21"/>
                  <a:gd name="T38" fmla="*/ 0 w 43"/>
                  <a:gd name="T39" fmla="*/ 5 h 21"/>
                  <a:gd name="T40" fmla="*/ 3 w 43"/>
                  <a:gd name="T41" fmla="*/ 9 h 21"/>
                  <a:gd name="T42" fmla="*/ 6 w 43"/>
                  <a:gd name="T43" fmla="*/ 5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 h="21">
                    <a:moveTo>
                      <a:pt x="11" y="9"/>
                    </a:moveTo>
                    <a:cubicBezTo>
                      <a:pt x="11" y="13"/>
                      <a:pt x="11" y="13"/>
                      <a:pt x="11" y="13"/>
                    </a:cubicBezTo>
                    <a:cubicBezTo>
                      <a:pt x="15" y="11"/>
                      <a:pt x="25" y="11"/>
                      <a:pt x="27" y="14"/>
                    </a:cubicBezTo>
                    <a:cubicBezTo>
                      <a:pt x="30" y="15"/>
                      <a:pt x="30" y="9"/>
                      <a:pt x="34" y="8"/>
                    </a:cubicBezTo>
                    <a:cubicBezTo>
                      <a:pt x="35" y="12"/>
                      <a:pt x="35" y="12"/>
                      <a:pt x="35" y="12"/>
                    </a:cubicBezTo>
                    <a:cubicBezTo>
                      <a:pt x="37" y="10"/>
                      <a:pt x="43" y="14"/>
                      <a:pt x="41" y="7"/>
                    </a:cubicBezTo>
                    <a:cubicBezTo>
                      <a:pt x="40" y="7"/>
                      <a:pt x="39" y="10"/>
                      <a:pt x="38" y="9"/>
                    </a:cubicBezTo>
                    <a:cubicBezTo>
                      <a:pt x="38" y="7"/>
                      <a:pt x="38" y="7"/>
                      <a:pt x="38" y="7"/>
                    </a:cubicBezTo>
                    <a:cubicBezTo>
                      <a:pt x="34" y="8"/>
                      <a:pt x="34" y="8"/>
                      <a:pt x="34" y="8"/>
                    </a:cubicBezTo>
                    <a:cubicBezTo>
                      <a:pt x="35" y="5"/>
                      <a:pt x="35" y="5"/>
                      <a:pt x="35" y="5"/>
                    </a:cubicBezTo>
                    <a:cubicBezTo>
                      <a:pt x="31" y="0"/>
                      <a:pt x="32" y="13"/>
                      <a:pt x="26" y="10"/>
                    </a:cubicBezTo>
                    <a:cubicBezTo>
                      <a:pt x="26" y="4"/>
                      <a:pt x="26" y="4"/>
                      <a:pt x="26" y="4"/>
                    </a:cubicBezTo>
                    <a:cubicBezTo>
                      <a:pt x="23" y="4"/>
                      <a:pt x="21" y="6"/>
                      <a:pt x="18" y="2"/>
                    </a:cubicBezTo>
                    <a:cubicBezTo>
                      <a:pt x="18" y="2"/>
                      <a:pt x="18" y="5"/>
                      <a:pt x="18" y="4"/>
                    </a:cubicBezTo>
                    <a:cubicBezTo>
                      <a:pt x="19" y="4"/>
                      <a:pt x="20" y="7"/>
                      <a:pt x="19" y="8"/>
                    </a:cubicBezTo>
                    <a:cubicBezTo>
                      <a:pt x="14" y="13"/>
                      <a:pt x="20" y="5"/>
                      <a:pt x="16" y="2"/>
                    </a:cubicBezTo>
                    <a:cubicBezTo>
                      <a:pt x="12" y="7"/>
                      <a:pt x="5" y="10"/>
                      <a:pt x="3" y="7"/>
                    </a:cubicBezTo>
                    <a:cubicBezTo>
                      <a:pt x="5" y="10"/>
                      <a:pt x="5" y="14"/>
                      <a:pt x="5" y="14"/>
                    </a:cubicBezTo>
                    <a:cubicBezTo>
                      <a:pt x="3" y="12"/>
                      <a:pt x="3" y="11"/>
                      <a:pt x="3" y="9"/>
                    </a:cubicBezTo>
                    <a:cubicBezTo>
                      <a:pt x="2" y="9"/>
                      <a:pt x="1" y="8"/>
                      <a:pt x="0" y="9"/>
                    </a:cubicBezTo>
                    <a:cubicBezTo>
                      <a:pt x="3" y="11"/>
                      <a:pt x="5" y="15"/>
                      <a:pt x="6" y="16"/>
                    </a:cubicBezTo>
                    <a:cubicBezTo>
                      <a:pt x="8" y="21"/>
                      <a:pt x="4" y="9"/>
                      <a:pt x="11"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48" name="Freeform 1346">
                <a:extLst>
                  <a:ext uri="{FF2B5EF4-FFF2-40B4-BE49-F238E27FC236}">
                    <a16:creationId xmlns:a16="http://schemas.microsoft.com/office/drawing/2014/main" id="{39252999-4680-4F85-A78D-A266FC57B43C}"/>
                  </a:ext>
                </a:extLst>
              </p:cNvPr>
              <p:cNvSpPr>
                <a:spLocks/>
              </p:cNvSpPr>
              <p:nvPr/>
            </p:nvSpPr>
            <p:spPr bwMode="auto">
              <a:xfrm>
                <a:off x="3473" y="2753"/>
                <a:ext cx="2" cy="0"/>
              </a:xfrm>
              <a:custGeom>
                <a:avLst/>
                <a:gdLst>
                  <a:gd name="T0" fmla="*/ 1 w 2"/>
                  <a:gd name="T1" fmla="*/ 2 w 2"/>
                  <a:gd name="T2" fmla="*/ 0 w 2"/>
                  <a:gd name="T3" fmla="*/ 1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1" y="0"/>
                    </a:moveTo>
                    <a:lnTo>
                      <a:pt x="2"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49" name="Freeform 1347">
                <a:extLst>
                  <a:ext uri="{FF2B5EF4-FFF2-40B4-BE49-F238E27FC236}">
                    <a16:creationId xmlns:a16="http://schemas.microsoft.com/office/drawing/2014/main" id="{FBB29F87-9824-479E-BCB7-79509278986E}"/>
                  </a:ext>
                </a:extLst>
              </p:cNvPr>
              <p:cNvSpPr>
                <a:spLocks/>
              </p:cNvSpPr>
              <p:nvPr/>
            </p:nvSpPr>
            <p:spPr bwMode="auto">
              <a:xfrm>
                <a:off x="4137" y="2806"/>
                <a:ext cx="2" cy="3"/>
              </a:xfrm>
              <a:custGeom>
                <a:avLst/>
                <a:gdLst>
                  <a:gd name="T0" fmla="*/ 2 w 2"/>
                  <a:gd name="T1" fmla="*/ 2 h 3"/>
                  <a:gd name="T2" fmla="*/ 1 w 2"/>
                  <a:gd name="T3" fmla="*/ 0 h 3"/>
                  <a:gd name="T4" fmla="*/ 0 w 2"/>
                  <a:gd name="T5" fmla="*/ 3 h 3"/>
                  <a:gd name="T6" fmla="*/ 2 w 2"/>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2"/>
                    </a:moveTo>
                    <a:lnTo>
                      <a:pt x="1" y="0"/>
                    </a:lnTo>
                    <a:lnTo>
                      <a:pt x="0" y="3"/>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50" name="Freeform 1348">
                <a:extLst>
                  <a:ext uri="{FF2B5EF4-FFF2-40B4-BE49-F238E27FC236}">
                    <a16:creationId xmlns:a16="http://schemas.microsoft.com/office/drawing/2014/main" id="{762D8084-F7B6-4BC9-9D14-3665B9EDE0D0}"/>
                  </a:ext>
                </a:extLst>
              </p:cNvPr>
              <p:cNvSpPr>
                <a:spLocks/>
              </p:cNvSpPr>
              <p:nvPr/>
            </p:nvSpPr>
            <p:spPr bwMode="auto">
              <a:xfrm>
                <a:off x="4126" y="2797"/>
                <a:ext cx="12" cy="13"/>
              </a:xfrm>
              <a:custGeom>
                <a:avLst/>
                <a:gdLst>
                  <a:gd name="T0" fmla="*/ 5 w 13"/>
                  <a:gd name="T1" fmla="*/ 0 h 16"/>
                  <a:gd name="T2" fmla="*/ 1 w 13"/>
                  <a:gd name="T3" fmla="*/ 1 h 16"/>
                  <a:gd name="T4" fmla="*/ 6 w 13"/>
                  <a:gd name="T5" fmla="*/ 7 h 16"/>
                  <a:gd name="T6" fmla="*/ 8 w 13"/>
                  <a:gd name="T7" fmla="*/ 3 h 16"/>
                  <a:gd name="T8" fmla="*/ 6 w 13"/>
                  <a:gd name="T9" fmla="*/ 5 h 16"/>
                  <a:gd name="T10" fmla="*/ 7 w 13"/>
                  <a:gd name="T11" fmla="*/ 2 h 16"/>
                  <a:gd name="T12" fmla="*/ 5 w 13"/>
                  <a:gd name="T13" fmla="*/ 2 h 16"/>
                  <a:gd name="T14" fmla="*/ 5 w 13"/>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6">
                    <a:moveTo>
                      <a:pt x="5" y="0"/>
                    </a:moveTo>
                    <a:cubicBezTo>
                      <a:pt x="1" y="1"/>
                      <a:pt x="1" y="1"/>
                      <a:pt x="1" y="1"/>
                    </a:cubicBezTo>
                    <a:cubicBezTo>
                      <a:pt x="3" y="12"/>
                      <a:pt x="0" y="9"/>
                      <a:pt x="6" y="16"/>
                    </a:cubicBezTo>
                    <a:cubicBezTo>
                      <a:pt x="8" y="14"/>
                      <a:pt x="13" y="11"/>
                      <a:pt x="12" y="7"/>
                    </a:cubicBezTo>
                    <a:cubicBezTo>
                      <a:pt x="11" y="7"/>
                      <a:pt x="9" y="11"/>
                      <a:pt x="6" y="10"/>
                    </a:cubicBezTo>
                    <a:cubicBezTo>
                      <a:pt x="7" y="7"/>
                      <a:pt x="10" y="7"/>
                      <a:pt x="11" y="3"/>
                    </a:cubicBezTo>
                    <a:cubicBezTo>
                      <a:pt x="7" y="0"/>
                      <a:pt x="8" y="6"/>
                      <a:pt x="5" y="4"/>
                    </a:cubicBez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51" name="Freeform 1349">
                <a:extLst>
                  <a:ext uri="{FF2B5EF4-FFF2-40B4-BE49-F238E27FC236}">
                    <a16:creationId xmlns:a16="http://schemas.microsoft.com/office/drawing/2014/main" id="{773428D0-4D07-4FD5-8580-67D0044F9BDD}"/>
                  </a:ext>
                </a:extLst>
              </p:cNvPr>
              <p:cNvSpPr>
                <a:spLocks/>
              </p:cNvSpPr>
              <p:nvPr/>
            </p:nvSpPr>
            <p:spPr bwMode="auto">
              <a:xfrm>
                <a:off x="4125" y="2801"/>
                <a:ext cx="2" cy="4"/>
              </a:xfrm>
              <a:custGeom>
                <a:avLst/>
                <a:gdLst>
                  <a:gd name="T0" fmla="*/ 1 w 2"/>
                  <a:gd name="T1" fmla="*/ 2 h 5"/>
                  <a:gd name="T2" fmla="*/ 2 w 2"/>
                  <a:gd name="T3" fmla="*/ 0 h 5"/>
                  <a:gd name="T4" fmla="*/ 1 w 2"/>
                  <a:gd name="T5" fmla="*/ 2 h 5"/>
                  <a:gd name="T6" fmla="*/ 0 60000 65536"/>
                  <a:gd name="T7" fmla="*/ 0 60000 65536"/>
                  <a:gd name="T8" fmla="*/ 0 60000 65536"/>
                </a:gdLst>
                <a:ahLst/>
                <a:cxnLst>
                  <a:cxn ang="T6">
                    <a:pos x="T0" y="T1"/>
                  </a:cxn>
                  <a:cxn ang="T7">
                    <a:pos x="T2" y="T3"/>
                  </a:cxn>
                  <a:cxn ang="T8">
                    <a:pos x="T4" y="T5"/>
                  </a:cxn>
                </a:cxnLst>
                <a:rect l="0" t="0" r="r" b="b"/>
                <a:pathLst>
                  <a:path w="2" h="5">
                    <a:moveTo>
                      <a:pt x="1" y="5"/>
                    </a:moveTo>
                    <a:cubicBezTo>
                      <a:pt x="2" y="0"/>
                      <a:pt x="2" y="0"/>
                      <a:pt x="2" y="0"/>
                    </a:cubicBezTo>
                    <a:cubicBezTo>
                      <a:pt x="2" y="2"/>
                      <a:pt x="0" y="4"/>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52" name="Freeform 1350">
                <a:extLst>
                  <a:ext uri="{FF2B5EF4-FFF2-40B4-BE49-F238E27FC236}">
                    <a16:creationId xmlns:a16="http://schemas.microsoft.com/office/drawing/2014/main" id="{F3100752-6634-4AB8-81E7-ADDE68B7DE20}"/>
                  </a:ext>
                </a:extLst>
              </p:cNvPr>
              <p:cNvSpPr>
                <a:spLocks/>
              </p:cNvSpPr>
              <p:nvPr/>
            </p:nvSpPr>
            <p:spPr bwMode="auto">
              <a:xfrm>
                <a:off x="4122" y="2803"/>
                <a:ext cx="3" cy="6"/>
              </a:xfrm>
              <a:custGeom>
                <a:avLst/>
                <a:gdLst>
                  <a:gd name="T0" fmla="*/ 3 w 3"/>
                  <a:gd name="T1" fmla="*/ 3 h 7"/>
                  <a:gd name="T2" fmla="*/ 3 w 3"/>
                  <a:gd name="T3" fmla="*/ 0 h 7"/>
                  <a:gd name="T4" fmla="*/ 0 w 3"/>
                  <a:gd name="T5" fmla="*/ 3 h 7"/>
                  <a:gd name="T6" fmla="*/ 3 w 3"/>
                  <a:gd name="T7" fmla="*/ 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3" y="4"/>
                    </a:moveTo>
                    <a:cubicBezTo>
                      <a:pt x="1" y="4"/>
                      <a:pt x="3" y="0"/>
                      <a:pt x="3" y="0"/>
                    </a:cubicBezTo>
                    <a:cubicBezTo>
                      <a:pt x="0" y="7"/>
                      <a:pt x="0" y="7"/>
                      <a:pt x="0" y="7"/>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53" name="Freeform 1351">
                <a:extLst>
                  <a:ext uri="{FF2B5EF4-FFF2-40B4-BE49-F238E27FC236}">
                    <a16:creationId xmlns:a16="http://schemas.microsoft.com/office/drawing/2014/main" id="{4D73FC55-77BA-4FCA-8E59-333E9E9AC26F}"/>
                  </a:ext>
                </a:extLst>
              </p:cNvPr>
              <p:cNvSpPr>
                <a:spLocks/>
              </p:cNvSpPr>
              <p:nvPr/>
            </p:nvSpPr>
            <p:spPr bwMode="auto">
              <a:xfrm>
                <a:off x="4115" y="2806"/>
                <a:ext cx="1" cy="2"/>
              </a:xfrm>
              <a:custGeom>
                <a:avLst/>
                <a:gdLst>
                  <a:gd name="T0" fmla="*/ 1 w 1"/>
                  <a:gd name="T1" fmla="*/ 0 h 2"/>
                  <a:gd name="T2" fmla="*/ 0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1"/>
                      <a:pt x="0" y="1"/>
                      <a:pt x="0" y="1"/>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54" name="Freeform 1352">
                <a:extLst>
                  <a:ext uri="{FF2B5EF4-FFF2-40B4-BE49-F238E27FC236}">
                    <a16:creationId xmlns:a16="http://schemas.microsoft.com/office/drawing/2014/main" id="{AA2BF793-5139-41F9-BAC8-77D0C37FC847}"/>
                  </a:ext>
                </a:extLst>
              </p:cNvPr>
              <p:cNvSpPr>
                <a:spLocks/>
              </p:cNvSpPr>
              <p:nvPr/>
            </p:nvSpPr>
            <p:spPr bwMode="auto">
              <a:xfrm>
                <a:off x="4112" y="2798"/>
                <a:ext cx="8" cy="11"/>
              </a:xfrm>
              <a:custGeom>
                <a:avLst/>
                <a:gdLst>
                  <a:gd name="T0" fmla="*/ 0 w 10"/>
                  <a:gd name="T1" fmla="*/ 6 h 12"/>
                  <a:gd name="T2" fmla="*/ 2 w 10"/>
                  <a:gd name="T3" fmla="*/ 6 h 12"/>
                  <a:gd name="T4" fmla="*/ 2 w 10"/>
                  <a:gd name="T5" fmla="*/ 6 h 12"/>
                  <a:gd name="T6" fmla="*/ 2 w 10"/>
                  <a:gd name="T7" fmla="*/ 4 h 12"/>
                  <a:gd name="T8" fmla="*/ 4 w 10"/>
                  <a:gd name="T9" fmla="*/ 4 h 12"/>
                  <a:gd name="T10" fmla="*/ 3 w 10"/>
                  <a:gd name="T11" fmla="*/ 0 h 12"/>
                  <a:gd name="T12" fmla="*/ 0 w 10"/>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2">
                    <a:moveTo>
                      <a:pt x="0" y="10"/>
                    </a:moveTo>
                    <a:cubicBezTo>
                      <a:pt x="1" y="12"/>
                      <a:pt x="2" y="11"/>
                      <a:pt x="4" y="10"/>
                    </a:cubicBezTo>
                    <a:cubicBezTo>
                      <a:pt x="4" y="9"/>
                      <a:pt x="4" y="9"/>
                      <a:pt x="4" y="9"/>
                    </a:cubicBezTo>
                    <a:cubicBezTo>
                      <a:pt x="2" y="7"/>
                      <a:pt x="4" y="2"/>
                      <a:pt x="6" y="4"/>
                    </a:cubicBezTo>
                    <a:cubicBezTo>
                      <a:pt x="8" y="3"/>
                      <a:pt x="8" y="7"/>
                      <a:pt x="10" y="4"/>
                    </a:cubicBezTo>
                    <a:cubicBezTo>
                      <a:pt x="7" y="0"/>
                      <a:pt x="7" y="0"/>
                      <a:pt x="7" y="0"/>
                    </a:cubicBezTo>
                    <a:cubicBezTo>
                      <a:pt x="4" y="1"/>
                      <a:pt x="2" y="8"/>
                      <a:pt x="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55" name="Freeform 1353">
                <a:extLst>
                  <a:ext uri="{FF2B5EF4-FFF2-40B4-BE49-F238E27FC236}">
                    <a16:creationId xmlns:a16="http://schemas.microsoft.com/office/drawing/2014/main" id="{6EB793D5-3A52-44D0-9559-EFEAB080EC6F}"/>
                  </a:ext>
                </a:extLst>
              </p:cNvPr>
              <p:cNvSpPr>
                <a:spLocks/>
              </p:cNvSpPr>
              <p:nvPr/>
            </p:nvSpPr>
            <p:spPr bwMode="auto">
              <a:xfrm>
                <a:off x="4116" y="2805"/>
                <a:ext cx="1"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56" name="Freeform 1354">
                <a:extLst>
                  <a:ext uri="{FF2B5EF4-FFF2-40B4-BE49-F238E27FC236}">
                    <a16:creationId xmlns:a16="http://schemas.microsoft.com/office/drawing/2014/main" id="{14DAF27D-15D4-4F02-95E0-35832EE56228}"/>
                  </a:ext>
                </a:extLst>
              </p:cNvPr>
              <p:cNvSpPr>
                <a:spLocks/>
              </p:cNvSpPr>
              <p:nvPr/>
            </p:nvSpPr>
            <p:spPr bwMode="auto">
              <a:xfrm>
                <a:off x="4120" y="2803"/>
                <a:ext cx="1" cy="3"/>
              </a:xfrm>
              <a:custGeom>
                <a:avLst/>
                <a:gdLst>
                  <a:gd name="T0" fmla="*/ 0 w 1"/>
                  <a:gd name="T1" fmla="*/ 3 h 3"/>
                  <a:gd name="T2" fmla="*/ 1 w 1"/>
                  <a:gd name="T3" fmla="*/ 2 h 3"/>
                  <a:gd name="T4" fmla="*/ 1 w 1"/>
                  <a:gd name="T5" fmla="*/ 0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1" y="2"/>
                    </a:lnTo>
                    <a:lnTo>
                      <a:pt x="1"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57" name="Freeform 1355">
                <a:extLst>
                  <a:ext uri="{FF2B5EF4-FFF2-40B4-BE49-F238E27FC236}">
                    <a16:creationId xmlns:a16="http://schemas.microsoft.com/office/drawing/2014/main" id="{0CC372D0-4A59-4072-BC03-396A77AEA342}"/>
                  </a:ext>
                </a:extLst>
              </p:cNvPr>
              <p:cNvSpPr>
                <a:spLocks/>
              </p:cNvSpPr>
              <p:nvPr/>
            </p:nvSpPr>
            <p:spPr bwMode="auto">
              <a:xfrm>
                <a:off x="4102" y="2797"/>
                <a:ext cx="9" cy="11"/>
              </a:xfrm>
              <a:custGeom>
                <a:avLst/>
                <a:gdLst>
                  <a:gd name="T0" fmla="*/ 3 w 10"/>
                  <a:gd name="T1" fmla="*/ 6 h 13"/>
                  <a:gd name="T2" fmla="*/ 6 w 10"/>
                  <a:gd name="T3" fmla="*/ 4 h 13"/>
                  <a:gd name="T4" fmla="*/ 4 w 10"/>
                  <a:gd name="T5" fmla="*/ 0 h 13"/>
                  <a:gd name="T6" fmla="*/ 1 w 10"/>
                  <a:gd name="T7" fmla="*/ 2 h 13"/>
                  <a:gd name="T8" fmla="*/ 3 w 10"/>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3" y="12"/>
                    </a:moveTo>
                    <a:cubicBezTo>
                      <a:pt x="4" y="6"/>
                      <a:pt x="9" y="13"/>
                      <a:pt x="10" y="8"/>
                    </a:cubicBezTo>
                    <a:cubicBezTo>
                      <a:pt x="6" y="8"/>
                      <a:pt x="4" y="3"/>
                      <a:pt x="4"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58" name="Freeform 1356">
                <a:extLst>
                  <a:ext uri="{FF2B5EF4-FFF2-40B4-BE49-F238E27FC236}">
                    <a16:creationId xmlns:a16="http://schemas.microsoft.com/office/drawing/2014/main" id="{A6384C23-1D5E-48CC-8112-6E6A787BAD9C}"/>
                  </a:ext>
                </a:extLst>
              </p:cNvPr>
              <p:cNvSpPr>
                <a:spLocks/>
              </p:cNvSpPr>
              <p:nvPr/>
            </p:nvSpPr>
            <p:spPr bwMode="auto">
              <a:xfrm>
                <a:off x="4098" y="2793"/>
                <a:ext cx="1" cy="1"/>
              </a:xfrm>
              <a:custGeom>
                <a:avLst/>
                <a:gdLst>
                  <a:gd name="T0" fmla="*/ 1 w 1"/>
                  <a:gd name="T1" fmla="*/ 0 h 1"/>
                  <a:gd name="T2" fmla="*/ 0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59" name="Freeform 1357">
                <a:extLst>
                  <a:ext uri="{FF2B5EF4-FFF2-40B4-BE49-F238E27FC236}">
                    <a16:creationId xmlns:a16="http://schemas.microsoft.com/office/drawing/2014/main" id="{AD30C9A5-91C9-4790-B073-54A3B097D4A3}"/>
                  </a:ext>
                </a:extLst>
              </p:cNvPr>
              <p:cNvSpPr>
                <a:spLocks/>
              </p:cNvSpPr>
              <p:nvPr/>
            </p:nvSpPr>
            <p:spPr bwMode="auto">
              <a:xfrm>
                <a:off x="4083" y="2790"/>
                <a:ext cx="17" cy="14"/>
              </a:xfrm>
              <a:custGeom>
                <a:avLst/>
                <a:gdLst>
                  <a:gd name="T0" fmla="*/ 0 w 20"/>
                  <a:gd name="T1" fmla="*/ 7 h 17"/>
                  <a:gd name="T2" fmla="*/ 4 w 20"/>
                  <a:gd name="T3" fmla="*/ 4 h 17"/>
                  <a:gd name="T4" fmla="*/ 3 w 20"/>
                  <a:gd name="T5" fmla="*/ 7 h 17"/>
                  <a:gd name="T6" fmla="*/ 7 w 20"/>
                  <a:gd name="T7" fmla="*/ 5 h 17"/>
                  <a:gd name="T8" fmla="*/ 6 w 20"/>
                  <a:gd name="T9" fmla="*/ 8 h 17"/>
                  <a:gd name="T10" fmla="*/ 9 w 20"/>
                  <a:gd name="T11" fmla="*/ 5 h 17"/>
                  <a:gd name="T12" fmla="*/ 10 w 20"/>
                  <a:gd name="T13" fmla="*/ 7 h 17"/>
                  <a:gd name="T14" fmla="*/ 10 w 20"/>
                  <a:gd name="T15" fmla="*/ 4 h 17"/>
                  <a:gd name="T16" fmla="*/ 8 w 20"/>
                  <a:gd name="T17" fmla="*/ 4 h 17"/>
                  <a:gd name="T18" fmla="*/ 9 w 20"/>
                  <a:gd name="T19" fmla="*/ 2 h 17"/>
                  <a:gd name="T20" fmla="*/ 3 w 20"/>
                  <a:gd name="T21" fmla="*/ 1 h 17"/>
                  <a:gd name="T22" fmla="*/ 0 w 20"/>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7">
                    <a:moveTo>
                      <a:pt x="0" y="15"/>
                    </a:moveTo>
                    <a:cubicBezTo>
                      <a:pt x="8" y="9"/>
                      <a:pt x="8" y="9"/>
                      <a:pt x="8" y="9"/>
                    </a:cubicBezTo>
                    <a:cubicBezTo>
                      <a:pt x="8" y="11"/>
                      <a:pt x="8" y="13"/>
                      <a:pt x="6" y="14"/>
                    </a:cubicBezTo>
                    <a:cubicBezTo>
                      <a:pt x="10" y="14"/>
                      <a:pt x="10" y="10"/>
                      <a:pt x="13" y="11"/>
                    </a:cubicBezTo>
                    <a:cubicBezTo>
                      <a:pt x="14" y="17"/>
                      <a:pt x="8" y="11"/>
                      <a:pt x="10" y="17"/>
                    </a:cubicBezTo>
                    <a:cubicBezTo>
                      <a:pt x="12" y="17"/>
                      <a:pt x="15" y="16"/>
                      <a:pt x="17" y="11"/>
                    </a:cubicBezTo>
                    <a:cubicBezTo>
                      <a:pt x="20" y="15"/>
                      <a:pt x="20" y="15"/>
                      <a:pt x="20" y="15"/>
                    </a:cubicBezTo>
                    <a:cubicBezTo>
                      <a:pt x="19" y="9"/>
                      <a:pt x="19" y="9"/>
                      <a:pt x="19" y="9"/>
                    </a:cubicBezTo>
                    <a:cubicBezTo>
                      <a:pt x="18" y="7"/>
                      <a:pt x="16" y="14"/>
                      <a:pt x="15" y="9"/>
                    </a:cubicBezTo>
                    <a:cubicBezTo>
                      <a:pt x="15" y="6"/>
                      <a:pt x="16" y="6"/>
                      <a:pt x="17" y="5"/>
                    </a:cubicBezTo>
                    <a:cubicBezTo>
                      <a:pt x="15" y="6"/>
                      <a:pt x="11" y="0"/>
                      <a:pt x="7" y="1"/>
                    </a:cubicBezTo>
                    <a:cubicBezTo>
                      <a:pt x="2"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60" name="Freeform 1358">
                <a:extLst>
                  <a:ext uri="{FF2B5EF4-FFF2-40B4-BE49-F238E27FC236}">
                    <a16:creationId xmlns:a16="http://schemas.microsoft.com/office/drawing/2014/main" id="{45DF12C0-3E65-4F66-9E97-6F94707F8533}"/>
                  </a:ext>
                </a:extLst>
              </p:cNvPr>
              <p:cNvSpPr>
                <a:spLocks/>
              </p:cNvSpPr>
              <p:nvPr/>
            </p:nvSpPr>
            <p:spPr bwMode="auto">
              <a:xfrm>
                <a:off x="4082" y="2794"/>
                <a:ext cx="1" cy="3"/>
              </a:xfrm>
              <a:custGeom>
                <a:avLst/>
                <a:gdLst>
                  <a:gd name="T0" fmla="*/ 1 w 1"/>
                  <a:gd name="T1" fmla="*/ 3 h 3"/>
                  <a:gd name="T2" fmla="*/ 0 w 1"/>
                  <a:gd name="T3" fmla="*/ 0 h 3"/>
                  <a:gd name="T4" fmla="*/ 1 w 1"/>
                  <a:gd name="T5" fmla="*/ 3 h 3"/>
                  <a:gd name="T6" fmla="*/ 1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3"/>
                    </a:moveTo>
                    <a:lnTo>
                      <a:pt x="0" y="0"/>
                    </a:lnTo>
                    <a:lnTo>
                      <a:pt x="1"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61" name="Freeform 1359">
                <a:extLst>
                  <a:ext uri="{FF2B5EF4-FFF2-40B4-BE49-F238E27FC236}">
                    <a16:creationId xmlns:a16="http://schemas.microsoft.com/office/drawing/2014/main" id="{7290189F-269B-405D-BF69-2F226114415A}"/>
                  </a:ext>
                </a:extLst>
              </p:cNvPr>
              <p:cNvSpPr>
                <a:spLocks/>
              </p:cNvSpPr>
              <p:nvPr/>
            </p:nvSpPr>
            <p:spPr bwMode="auto">
              <a:xfrm>
                <a:off x="4066" y="2790"/>
                <a:ext cx="15" cy="15"/>
              </a:xfrm>
              <a:custGeom>
                <a:avLst/>
                <a:gdLst>
                  <a:gd name="T0" fmla="*/ 7 w 17"/>
                  <a:gd name="T1" fmla="*/ 8 h 18"/>
                  <a:gd name="T2" fmla="*/ 9 w 17"/>
                  <a:gd name="T3" fmla="*/ 7 h 18"/>
                  <a:gd name="T4" fmla="*/ 10 w 17"/>
                  <a:gd name="T5" fmla="*/ 8 h 18"/>
                  <a:gd name="T6" fmla="*/ 10 w 17"/>
                  <a:gd name="T7" fmla="*/ 5 h 18"/>
                  <a:gd name="T8" fmla="*/ 5 w 17"/>
                  <a:gd name="T9" fmla="*/ 7 h 18"/>
                  <a:gd name="T10" fmla="*/ 4 w 17"/>
                  <a:gd name="T11" fmla="*/ 3 h 18"/>
                  <a:gd name="T12" fmla="*/ 7 w 17"/>
                  <a:gd name="T13" fmla="*/ 3 h 18"/>
                  <a:gd name="T14" fmla="*/ 0 w 17"/>
                  <a:gd name="T15" fmla="*/ 4 h 18"/>
                  <a:gd name="T16" fmla="*/ 3 w 17"/>
                  <a:gd name="T17" fmla="*/ 5 h 18"/>
                  <a:gd name="T18" fmla="*/ 0 w 17"/>
                  <a:gd name="T19" fmla="*/ 6 h 18"/>
                  <a:gd name="T20" fmla="*/ 7 w 17"/>
                  <a:gd name="T21" fmla="*/ 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8">
                    <a:moveTo>
                      <a:pt x="11" y="17"/>
                    </a:moveTo>
                    <a:cubicBezTo>
                      <a:pt x="15" y="13"/>
                      <a:pt x="15" y="13"/>
                      <a:pt x="15" y="13"/>
                    </a:cubicBezTo>
                    <a:cubicBezTo>
                      <a:pt x="16" y="13"/>
                      <a:pt x="16" y="14"/>
                      <a:pt x="16" y="16"/>
                    </a:cubicBezTo>
                    <a:cubicBezTo>
                      <a:pt x="16" y="14"/>
                      <a:pt x="17" y="12"/>
                      <a:pt x="17" y="10"/>
                    </a:cubicBezTo>
                    <a:cubicBezTo>
                      <a:pt x="15" y="4"/>
                      <a:pt x="12" y="12"/>
                      <a:pt x="9" y="13"/>
                    </a:cubicBezTo>
                    <a:cubicBezTo>
                      <a:pt x="3" y="11"/>
                      <a:pt x="10" y="10"/>
                      <a:pt x="7" y="4"/>
                    </a:cubicBezTo>
                    <a:cubicBezTo>
                      <a:pt x="9" y="5"/>
                      <a:pt x="9" y="6"/>
                      <a:pt x="11" y="6"/>
                    </a:cubicBezTo>
                    <a:cubicBezTo>
                      <a:pt x="7" y="0"/>
                      <a:pt x="3" y="6"/>
                      <a:pt x="0" y="8"/>
                    </a:cubicBezTo>
                    <a:cubicBezTo>
                      <a:pt x="1" y="8"/>
                      <a:pt x="1" y="10"/>
                      <a:pt x="3" y="10"/>
                    </a:cubicBezTo>
                    <a:cubicBezTo>
                      <a:pt x="0" y="12"/>
                      <a:pt x="0" y="12"/>
                      <a:pt x="0" y="12"/>
                    </a:cubicBezTo>
                    <a:cubicBezTo>
                      <a:pt x="3" y="16"/>
                      <a:pt x="5" y="18"/>
                      <a:pt x="11"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62" name="Freeform 1360">
                <a:extLst>
                  <a:ext uri="{FF2B5EF4-FFF2-40B4-BE49-F238E27FC236}">
                    <a16:creationId xmlns:a16="http://schemas.microsoft.com/office/drawing/2014/main" id="{F9BE6568-00BB-4E73-A63E-BE1A6A61E31D}"/>
                  </a:ext>
                </a:extLst>
              </p:cNvPr>
              <p:cNvSpPr>
                <a:spLocks/>
              </p:cNvSpPr>
              <p:nvPr/>
            </p:nvSpPr>
            <p:spPr bwMode="auto">
              <a:xfrm>
                <a:off x="4080" y="2803"/>
                <a:ext cx="2" cy="3"/>
              </a:xfrm>
              <a:custGeom>
                <a:avLst/>
                <a:gdLst>
                  <a:gd name="T0" fmla="*/ 2 w 2"/>
                  <a:gd name="T1" fmla="*/ 1 h 3"/>
                  <a:gd name="T2" fmla="*/ 0 w 2"/>
                  <a:gd name="T3" fmla="*/ 0 h 3"/>
                  <a:gd name="T4" fmla="*/ 2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2" y="1"/>
                    </a:moveTo>
                    <a:cubicBezTo>
                      <a:pt x="1" y="1"/>
                      <a:pt x="0" y="1"/>
                      <a:pt x="0" y="0"/>
                    </a:cubicBezTo>
                    <a:cubicBezTo>
                      <a:pt x="1" y="1"/>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63" name="Freeform 1361">
                <a:extLst>
                  <a:ext uri="{FF2B5EF4-FFF2-40B4-BE49-F238E27FC236}">
                    <a16:creationId xmlns:a16="http://schemas.microsoft.com/office/drawing/2014/main" id="{336C2927-A71C-4204-80C0-90E50E09F7F7}"/>
                  </a:ext>
                </a:extLst>
              </p:cNvPr>
              <p:cNvSpPr>
                <a:spLocks/>
              </p:cNvSpPr>
              <p:nvPr/>
            </p:nvSpPr>
            <p:spPr bwMode="auto">
              <a:xfrm>
                <a:off x="4065" y="2796"/>
                <a:ext cx="1"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1" y="1"/>
                      <a:pt x="1" y="1"/>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64" name="Freeform 1362">
                <a:extLst>
                  <a:ext uri="{FF2B5EF4-FFF2-40B4-BE49-F238E27FC236}">
                    <a16:creationId xmlns:a16="http://schemas.microsoft.com/office/drawing/2014/main" id="{7E0E1943-6E2C-49E4-9589-F086921ACD9C}"/>
                  </a:ext>
                </a:extLst>
              </p:cNvPr>
              <p:cNvSpPr>
                <a:spLocks/>
              </p:cNvSpPr>
              <p:nvPr/>
            </p:nvSpPr>
            <p:spPr bwMode="auto">
              <a:xfrm>
                <a:off x="4065" y="2802"/>
                <a:ext cx="3" cy="2"/>
              </a:xfrm>
              <a:custGeom>
                <a:avLst/>
                <a:gdLst>
                  <a:gd name="T0" fmla="*/ 3 w 3"/>
                  <a:gd name="T1" fmla="*/ 1 h 3"/>
                  <a:gd name="T2" fmla="*/ 0 w 3"/>
                  <a:gd name="T3" fmla="*/ 0 h 3"/>
                  <a:gd name="T4" fmla="*/ 1 w 3"/>
                  <a:gd name="T5" fmla="*/ 1 h 3"/>
                  <a:gd name="T6" fmla="*/ 3 w 3"/>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1"/>
                    </a:moveTo>
                    <a:cubicBezTo>
                      <a:pt x="0" y="0"/>
                      <a:pt x="0" y="0"/>
                      <a:pt x="0" y="0"/>
                    </a:cubicBezTo>
                    <a:cubicBezTo>
                      <a:pt x="1" y="3"/>
                      <a:pt x="1" y="3"/>
                      <a:pt x="1" y="3"/>
                    </a:cubicBezTo>
                    <a:cubicBezTo>
                      <a:pt x="1"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65" name="Freeform 1363">
                <a:extLst>
                  <a:ext uri="{FF2B5EF4-FFF2-40B4-BE49-F238E27FC236}">
                    <a16:creationId xmlns:a16="http://schemas.microsoft.com/office/drawing/2014/main" id="{53D11437-7F82-4686-AC96-A779EAA0806F}"/>
                  </a:ext>
                </a:extLst>
              </p:cNvPr>
              <p:cNvSpPr>
                <a:spLocks/>
              </p:cNvSpPr>
              <p:nvPr/>
            </p:nvSpPr>
            <p:spPr bwMode="auto">
              <a:xfrm>
                <a:off x="3967" y="2791"/>
                <a:ext cx="96" cy="17"/>
              </a:xfrm>
              <a:custGeom>
                <a:avLst/>
                <a:gdLst>
                  <a:gd name="T0" fmla="*/ 1 w 112"/>
                  <a:gd name="T1" fmla="*/ 3 h 19"/>
                  <a:gd name="T2" fmla="*/ 3 w 112"/>
                  <a:gd name="T3" fmla="*/ 4 h 19"/>
                  <a:gd name="T4" fmla="*/ 0 w 112"/>
                  <a:gd name="T5" fmla="*/ 6 h 19"/>
                  <a:gd name="T6" fmla="*/ 1 w 112"/>
                  <a:gd name="T7" fmla="*/ 11 h 19"/>
                  <a:gd name="T8" fmla="*/ 5 w 112"/>
                  <a:gd name="T9" fmla="*/ 10 h 19"/>
                  <a:gd name="T10" fmla="*/ 6 w 112"/>
                  <a:gd name="T11" fmla="*/ 12 h 19"/>
                  <a:gd name="T12" fmla="*/ 14 w 112"/>
                  <a:gd name="T13" fmla="*/ 11 h 19"/>
                  <a:gd name="T14" fmla="*/ 21 w 112"/>
                  <a:gd name="T15" fmla="*/ 10 h 19"/>
                  <a:gd name="T16" fmla="*/ 46 w 112"/>
                  <a:gd name="T17" fmla="*/ 11 h 19"/>
                  <a:gd name="T18" fmla="*/ 47 w 112"/>
                  <a:gd name="T19" fmla="*/ 6 h 19"/>
                  <a:gd name="T20" fmla="*/ 49 w 112"/>
                  <a:gd name="T21" fmla="*/ 10 h 19"/>
                  <a:gd name="T22" fmla="*/ 47 w 112"/>
                  <a:gd name="T23" fmla="*/ 10 h 19"/>
                  <a:gd name="T24" fmla="*/ 55 w 112"/>
                  <a:gd name="T25" fmla="*/ 10 h 19"/>
                  <a:gd name="T26" fmla="*/ 55 w 112"/>
                  <a:gd name="T27" fmla="*/ 4 h 19"/>
                  <a:gd name="T28" fmla="*/ 58 w 112"/>
                  <a:gd name="T29" fmla="*/ 11 h 19"/>
                  <a:gd name="T30" fmla="*/ 60 w 112"/>
                  <a:gd name="T31" fmla="*/ 7 h 19"/>
                  <a:gd name="T32" fmla="*/ 58 w 112"/>
                  <a:gd name="T33" fmla="*/ 4 h 19"/>
                  <a:gd name="T34" fmla="*/ 59 w 112"/>
                  <a:gd name="T35" fmla="*/ 3 h 19"/>
                  <a:gd name="T36" fmla="*/ 44 w 112"/>
                  <a:gd name="T37" fmla="*/ 7 h 19"/>
                  <a:gd name="T38" fmla="*/ 44 w 112"/>
                  <a:gd name="T39" fmla="*/ 4 h 19"/>
                  <a:gd name="T40" fmla="*/ 33 w 112"/>
                  <a:gd name="T41" fmla="*/ 4 h 19"/>
                  <a:gd name="T42" fmla="*/ 30 w 112"/>
                  <a:gd name="T43" fmla="*/ 6 h 19"/>
                  <a:gd name="T44" fmla="*/ 28 w 112"/>
                  <a:gd name="T45" fmla="*/ 4 h 19"/>
                  <a:gd name="T46" fmla="*/ 28 w 112"/>
                  <a:gd name="T47" fmla="*/ 6 h 19"/>
                  <a:gd name="T48" fmla="*/ 24 w 112"/>
                  <a:gd name="T49" fmla="*/ 4 h 19"/>
                  <a:gd name="T50" fmla="*/ 24 w 112"/>
                  <a:gd name="T51" fmla="*/ 10 h 19"/>
                  <a:gd name="T52" fmla="*/ 18 w 112"/>
                  <a:gd name="T53" fmla="*/ 3 h 19"/>
                  <a:gd name="T54" fmla="*/ 19 w 112"/>
                  <a:gd name="T55" fmla="*/ 4 h 19"/>
                  <a:gd name="T56" fmla="*/ 18 w 112"/>
                  <a:gd name="T57" fmla="*/ 7 h 19"/>
                  <a:gd name="T58" fmla="*/ 17 w 112"/>
                  <a:gd name="T59" fmla="*/ 4 h 19"/>
                  <a:gd name="T60" fmla="*/ 13 w 112"/>
                  <a:gd name="T61" fmla="*/ 4 h 19"/>
                  <a:gd name="T62" fmla="*/ 13 w 112"/>
                  <a:gd name="T63" fmla="*/ 8 h 19"/>
                  <a:gd name="T64" fmla="*/ 6 w 112"/>
                  <a:gd name="T65" fmla="*/ 6 h 19"/>
                  <a:gd name="T66" fmla="*/ 9 w 112"/>
                  <a:gd name="T67" fmla="*/ 3 h 19"/>
                  <a:gd name="T68" fmla="*/ 8 w 112"/>
                  <a:gd name="T69" fmla="*/ 0 h 19"/>
                  <a:gd name="T70" fmla="*/ 3 w 112"/>
                  <a:gd name="T71" fmla="*/ 5 h 19"/>
                  <a:gd name="T72" fmla="*/ 1 w 112"/>
                  <a:gd name="T73" fmla="*/ 3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2" h="19">
                    <a:moveTo>
                      <a:pt x="1" y="3"/>
                    </a:moveTo>
                    <a:cubicBezTo>
                      <a:pt x="1" y="5"/>
                      <a:pt x="2" y="6"/>
                      <a:pt x="5" y="6"/>
                    </a:cubicBezTo>
                    <a:cubicBezTo>
                      <a:pt x="5" y="9"/>
                      <a:pt x="1" y="9"/>
                      <a:pt x="0" y="10"/>
                    </a:cubicBezTo>
                    <a:cubicBezTo>
                      <a:pt x="3" y="13"/>
                      <a:pt x="0" y="14"/>
                      <a:pt x="1" y="17"/>
                    </a:cubicBezTo>
                    <a:cubicBezTo>
                      <a:pt x="4" y="18"/>
                      <a:pt x="6" y="14"/>
                      <a:pt x="9" y="14"/>
                    </a:cubicBezTo>
                    <a:cubicBezTo>
                      <a:pt x="10" y="18"/>
                      <a:pt x="10" y="18"/>
                      <a:pt x="10" y="18"/>
                    </a:cubicBezTo>
                    <a:cubicBezTo>
                      <a:pt x="14" y="16"/>
                      <a:pt x="22" y="13"/>
                      <a:pt x="26" y="16"/>
                    </a:cubicBezTo>
                    <a:cubicBezTo>
                      <a:pt x="30" y="17"/>
                      <a:pt x="33" y="15"/>
                      <a:pt x="38" y="14"/>
                    </a:cubicBezTo>
                    <a:cubicBezTo>
                      <a:pt x="53" y="16"/>
                      <a:pt x="69" y="13"/>
                      <a:pt x="85" y="16"/>
                    </a:cubicBezTo>
                    <a:cubicBezTo>
                      <a:pt x="87" y="10"/>
                      <a:pt x="87" y="10"/>
                      <a:pt x="87" y="10"/>
                    </a:cubicBezTo>
                    <a:cubicBezTo>
                      <a:pt x="88" y="13"/>
                      <a:pt x="91" y="10"/>
                      <a:pt x="91" y="14"/>
                    </a:cubicBezTo>
                    <a:cubicBezTo>
                      <a:pt x="90" y="13"/>
                      <a:pt x="89" y="14"/>
                      <a:pt x="88" y="14"/>
                    </a:cubicBezTo>
                    <a:cubicBezTo>
                      <a:pt x="91" y="19"/>
                      <a:pt x="97" y="13"/>
                      <a:pt x="101" y="15"/>
                    </a:cubicBezTo>
                    <a:cubicBezTo>
                      <a:pt x="101" y="14"/>
                      <a:pt x="100" y="9"/>
                      <a:pt x="101" y="8"/>
                    </a:cubicBezTo>
                    <a:cubicBezTo>
                      <a:pt x="101" y="15"/>
                      <a:pt x="106" y="8"/>
                      <a:pt x="107" y="16"/>
                    </a:cubicBezTo>
                    <a:cubicBezTo>
                      <a:pt x="112" y="18"/>
                      <a:pt x="107" y="10"/>
                      <a:pt x="112" y="11"/>
                    </a:cubicBezTo>
                    <a:cubicBezTo>
                      <a:pt x="112" y="7"/>
                      <a:pt x="108" y="9"/>
                      <a:pt x="107" y="6"/>
                    </a:cubicBezTo>
                    <a:cubicBezTo>
                      <a:pt x="108" y="2"/>
                      <a:pt x="111" y="7"/>
                      <a:pt x="111" y="3"/>
                    </a:cubicBezTo>
                    <a:cubicBezTo>
                      <a:pt x="104" y="0"/>
                      <a:pt x="91" y="9"/>
                      <a:pt x="80" y="11"/>
                    </a:cubicBezTo>
                    <a:cubicBezTo>
                      <a:pt x="81" y="7"/>
                      <a:pt x="81" y="7"/>
                      <a:pt x="81" y="7"/>
                    </a:cubicBezTo>
                    <a:cubicBezTo>
                      <a:pt x="76" y="10"/>
                      <a:pt x="67" y="10"/>
                      <a:pt x="63" y="4"/>
                    </a:cubicBezTo>
                    <a:cubicBezTo>
                      <a:pt x="64" y="7"/>
                      <a:pt x="55" y="2"/>
                      <a:pt x="56" y="10"/>
                    </a:cubicBezTo>
                    <a:cubicBezTo>
                      <a:pt x="54" y="8"/>
                      <a:pt x="54" y="8"/>
                      <a:pt x="52" y="8"/>
                    </a:cubicBezTo>
                    <a:cubicBezTo>
                      <a:pt x="51" y="10"/>
                      <a:pt x="51" y="10"/>
                      <a:pt x="51" y="10"/>
                    </a:cubicBezTo>
                    <a:cubicBezTo>
                      <a:pt x="49" y="10"/>
                      <a:pt x="49" y="6"/>
                      <a:pt x="46" y="6"/>
                    </a:cubicBezTo>
                    <a:cubicBezTo>
                      <a:pt x="48" y="10"/>
                      <a:pt x="46" y="11"/>
                      <a:pt x="45" y="14"/>
                    </a:cubicBezTo>
                    <a:cubicBezTo>
                      <a:pt x="41" y="10"/>
                      <a:pt x="37" y="6"/>
                      <a:pt x="34" y="3"/>
                    </a:cubicBezTo>
                    <a:cubicBezTo>
                      <a:pt x="34" y="4"/>
                      <a:pt x="34" y="6"/>
                      <a:pt x="35" y="7"/>
                    </a:cubicBezTo>
                    <a:cubicBezTo>
                      <a:pt x="33" y="6"/>
                      <a:pt x="33" y="9"/>
                      <a:pt x="33" y="11"/>
                    </a:cubicBezTo>
                    <a:cubicBezTo>
                      <a:pt x="31" y="11"/>
                      <a:pt x="31" y="6"/>
                      <a:pt x="31" y="4"/>
                    </a:cubicBezTo>
                    <a:cubicBezTo>
                      <a:pt x="27" y="2"/>
                      <a:pt x="25" y="11"/>
                      <a:pt x="23" y="8"/>
                    </a:cubicBezTo>
                    <a:cubicBezTo>
                      <a:pt x="23" y="12"/>
                      <a:pt x="23" y="12"/>
                      <a:pt x="23" y="12"/>
                    </a:cubicBezTo>
                    <a:cubicBezTo>
                      <a:pt x="19" y="13"/>
                      <a:pt x="16" y="9"/>
                      <a:pt x="11" y="10"/>
                    </a:cubicBezTo>
                    <a:cubicBezTo>
                      <a:pt x="9" y="5"/>
                      <a:pt x="15" y="5"/>
                      <a:pt x="17" y="3"/>
                    </a:cubicBezTo>
                    <a:cubicBezTo>
                      <a:pt x="16" y="2"/>
                      <a:pt x="14" y="2"/>
                      <a:pt x="14" y="0"/>
                    </a:cubicBezTo>
                    <a:cubicBezTo>
                      <a:pt x="12" y="3"/>
                      <a:pt x="8" y="6"/>
                      <a:pt x="6" y="9"/>
                    </a:cubicBezTo>
                    <a:cubicBezTo>
                      <a:pt x="8" y="3"/>
                      <a:pt x="3"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66" name="Freeform 1364">
                <a:extLst>
                  <a:ext uri="{FF2B5EF4-FFF2-40B4-BE49-F238E27FC236}">
                    <a16:creationId xmlns:a16="http://schemas.microsoft.com/office/drawing/2014/main" id="{18FBB732-CE24-4121-BC22-5DB5D51FDDE3}"/>
                  </a:ext>
                </a:extLst>
              </p:cNvPr>
              <p:cNvSpPr>
                <a:spLocks/>
              </p:cNvSpPr>
              <p:nvPr/>
            </p:nvSpPr>
            <p:spPr bwMode="auto">
              <a:xfrm>
                <a:off x="3979" y="2790"/>
                <a:ext cx="1" cy="1"/>
              </a:xfrm>
              <a:custGeom>
                <a:avLst/>
                <a:gdLst>
                  <a:gd name="T0" fmla="*/ 0 w 1"/>
                  <a:gd name="T1" fmla="*/ 1 h 1"/>
                  <a:gd name="T2" fmla="*/ 1 w 1"/>
                  <a:gd name="T3" fmla="*/ 0 h 1"/>
                  <a:gd name="T4" fmla="*/ 0 w 1"/>
                  <a:gd name="T5" fmla="*/ 1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67" name="Freeform 1365">
                <a:extLst>
                  <a:ext uri="{FF2B5EF4-FFF2-40B4-BE49-F238E27FC236}">
                    <a16:creationId xmlns:a16="http://schemas.microsoft.com/office/drawing/2014/main" id="{52BC195A-E1A7-456F-953A-CFB4A8AF1E87}"/>
                  </a:ext>
                </a:extLst>
              </p:cNvPr>
              <p:cNvSpPr>
                <a:spLocks/>
              </p:cNvSpPr>
              <p:nvPr/>
            </p:nvSpPr>
            <p:spPr bwMode="auto">
              <a:xfrm>
                <a:off x="3968" y="2793"/>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0"/>
                      <a:pt x="0" y="0"/>
                      <a:pt x="0" y="0"/>
                    </a:cubicBezTo>
                    <a:cubicBezTo>
                      <a:pt x="0" y="1"/>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68" name="Freeform 1366">
                <a:extLst>
                  <a:ext uri="{FF2B5EF4-FFF2-40B4-BE49-F238E27FC236}">
                    <a16:creationId xmlns:a16="http://schemas.microsoft.com/office/drawing/2014/main" id="{89A7756A-6051-4CC6-BB70-A792B44CA58F}"/>
                  </a:ext>
                </a:extLst>
              </p:cNvPr>
              <p:cNvSpPr>
                <a:spLocks/>
              </p:cNvSpPr>
              <p:nvPr/>
            </p:nvSpPr>
            <p:spPr bwMode="auto">
              <a:xfrm>
                <a:off x="3988" y="2804"/>
                <a:ext cx="2" cy="1"/>
              </a:xfrm>
              <a:custGeom>
                <a:avLst/>
                <a:gdLst>
                  <a:gd name="T0" fmla="*/ 2 w 2"/>
                  <a:gd name="T1" fmla="*/ 1 h 1"/>
                  <a:gd name="T2" fmla="*/ 1 w 2"/>
                  <a:gd name="T3" fmla="*/ 1 h 1"/>
                  <a:gd name="T4" fmla="*/ 0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1" y="1"/>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69" name="Freeform 1367">
                <a:extLst>
                  <a:ext uri="{FF2B5EF4-FFF2-40B4-BE49-F238E27FC236}">
                    <a16:creationId xmlns:a16="http://schemas.microsoft.com/office/drawing/2014/main" id="{669550AD-EE9B-461B-8203-E197E36B13C0}"/>
                  </a:ext>
                </a:extLst>
              </p:cNvPr>
              <p:cNvSpPr>
                <a:spLocks/>
              </p:cNvSpPr>
              <p:nvPr/>
            </p:nvSpPr>
            <p:spPr bwMode="auto">
              <a:xfrm>
                <a:off x="3994" y="2791"/>
                <a:ext cx="2" cy="3"/>
              </a:xfrm>
              <a:custGeom>
                <a:avLst/>
                <a:gdLst>
                  <a:gd name="T0" fmla="*/ 0 w 3"/>
                  <a:gd name="T1" fmla="*/ 0 h 4"/>
                  <a:gd name="T2" fmla="*/ 1 w 3"/>
                  <a:gd name="T3" fmla="*/ 2 h 4"/>
                  <a:gd name="T4" fmla="*/ 0 w 3"/>
                  <a:gd name="T5" fmla="*/ 0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3" y="4"/>
                      <a:pt x="3" y="4"/>
                      <a:pt x="3" y="4"/>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70" name="Freeform 1368">
                <a:extLst>
                  <a:ext uri="{FF2B5EF4-FFF2-40B4-BE49-F238E27FC236}">
                    <a16:creationId xmlns:a16="http://schemas.microsoft.com/office/drawing/2014/main" id="{A3452B43-F642-4869-AF9E-E820BD38BD9A}"/>
                  </a:ext>
                </a:extLst>
              </p:cNvPr>
              <p:cNvSpPr>
                <a:spLocks/>
              </p:cNvSpPr>
              <p:nvPr/>
            </p:nvSpPr>
            <p:spPr bwMode="auto">
              <a:xfrm>
                <a:off x="4015" y="2791"/>
                <a:ext cx="2" cy="4"/>
              </a:xfrm>
              <a:custGeom>
                <a:avLst/>
                <a:gdLst>
                  <a:gd name="T0" fmla="*/ 1 w 2"/>
                  <a:gd name="T1" fmla="*/ 4 h 4"/>
                  <a:gd name="T2" fmla="*/ 2 w 2"/>
                  <a:gd name="T3" fmla="*/ 1 h 4"/>
                  <a:gd name="T4" fmla="*/ 1 w 2"/>
                  <a:gd name="T5" fmla="*/ 4 h 4"/>
                  <a:gd name="T6" fmla="*/ 0 60000 65536"/>
                  <a:gd name="T7" fmla="*/ 0 60000 65536"/>
                  <a:gd name="T8" fmla="*/ 0 60000 65536"/>
                </a:gdLst>
                <a:ahLst/>
                <a:cxnLst>
                  <a:cxn ang="T6">
                    <a:pos x="T0" y="T1"/>
                  </a:cxn>
                  <a:cxn ang="T7">
                    <a:pos x="T2" y="T3"/>
                  </a:cxn>
                  <a:cxn ang="T8">
                    <a:pos x="T4" y="T5"/>
                  </a:cxn>
                </a:cxnLst>
                <a:rect l="0" t="0" r="r" b="b"/>
                <a:pathLst>
                  <a:path w="2" h="4">
                    <a:moveTo>
                      <a:pt x="1" y="4"/>
                    </a:moveTo>
                    <a:cubicBezTo>
                      <a:pt x="2" y="3"/>
                      <a:pt x="2" y="2"/>
                      <a:pt x="2" y="1"/>
                    </a:cubicBezTo>
                    <a:cubicBezTo>
                      <a:pt x="1" y="0"/>
                      <a:pt x="0"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71" name="Freeform 1369">
                <a:extLst>
                  <a:ext uri="{FF2B5EF4-FFF2-40B4-BE49-F238E27FC236}">
                    <a16:creationId xmlns:a16="http://schemas.microsoft.com/office/drawing/2014/main" id="{D9280302-334C-4F5A-98FF-D40ECD6D8ED0}"/>
                  </a:ext>
                </a:extLst>
              </p:cNvPr>
              <p:cNvSpPr>
                <a:spLocks/>
              </p:cNvSpPr>
              <p:nvPr/>
            </p:nvSpPr>
            <p:spPr bwMode="auto">
              <a:xfrm>
                <a:off x="3970" y="2791"/>
                <a:ext cx="5" cy="1"/>
              </a:xfrm>
              <a:custGeom>
                <a:avLst/>
                <a:gdLst>
                  <a:gd name="T0" fmla="*/ 5 w 5"/>
                  <a:gd name="T1" fmla="*/ 0 h 1"/>
                  <a:gd name="T2" fmla="*/ 1 w 5"/>
                  <a:gd name="T3" fmla="*/ 0 h 1"/>
                  <a:gd name="T4" fmla="*/ 0 w 5"/>
                  <a:gd name="T5" fmla="*/ 1 h 1"/>
                  <a:gd name="T6" fmla="*/ 5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1" y="0"/>
                    </a:lnTo>
                    <a:lnTo>
                      <a:pt x="0" y="1"/>
                    </a:ln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72" name="Freeform 1370">
                <a:extLst>
                  <a:ext uri="{FF2B5EF4-FFF2-40B4-BE49-F238E27FC236}">
                    <a16:creationId xmlns:a16="http://schemas.microsoft.com/office/drawing/2014/main" id="{6A7C2248-BB15-4E3E-A397-B48CF52D3FC2}"/>
                  </a:ext>
                </a:extLst>
              </p:cNvPr>
              <p:cNvSpPr>
                <a:spLocks/>
              </p:cNvSpPr>
              <p:nvPr/>
            </p:nvSpPr>
            <p:spPr bwMode="auto">
              <a:xfrm>
                <a:off x="3912" y="2791"/>
                <a:ext cx="52" cy="22"/>
              </a:xfrm>
              <a:custGeom>
                <a:avLst/>
                <a:gdLst>
                  <a:gd name="T0" fmla="*/ 3 w 61"/>
                  <a:gd name="T1" fmla="*/ 11 h 26"/>
                  <a:gd name="T2" fmla="*/ 8 w 61"/>
                  <a:gd name="T3" fmla="*/ 12 h 26"/>
                  <a:gd name="T4" fmla="*/ 12 w 61"/>
                  <a:gd name="T5" fmla="*/ 7 h 26"/>
                  <a:gd name="T6" fmla="*/ 11 w 61"/>
                  <a:gd name="T7" fmla="*/ 12 h 26"/>
                  <a:gd name="T8" fmla="*/ 22 w 61"/>
                  <a:gd name="T9" fmla="*/ 7 h 26"/>
                  <a:gd name="T10" fmla="*/ 22 w 61"/>
                  <a:gd name="T11" fmla="*/ 9 h 26"/>
                  <a:gd name="T12" fmla="*/ 27 w 61"/>
                  <a:gd name="T13" fmla="*/ 4 h 26"/>
                  <a:gd name="T14" fmla="*/ 27 w 61"/>
                  <a:gd name="T15" fmla="*/ 10 h 26"/>
                  <a:gd name="T16" fmla="*/ 26 w 61"/>
                  <a:gd name="T17" fmla="*/ 10 h 26"/>
                  <a:gd name="T18" fmla="*/ 32 w 61"/>
                  <a:gd name="T19" fmla="*/ 8 h 26"/>
                  <a:gd name="T20" fmla="*/ 32 w 61"/>
                  <a:gd name="T21" fmla="*/ 5 h 26"/>
                  <a:gd name="T22" fmla="*/ 32 w 61"/>
                  <a:gd name="T23" fmla="*/ 3 h 26"/>
                  <a:gd name="T24" fmla="*/ 27 w 61"/>
                  <a:gd name="T25" fmla="*/ 5 h 26"/>
                  <a:gd name="T26" fmla="*/ 27 w 61"/>
                  <a:gd name="T27" fmla="*/ 3 h 26"/>
                  <a:gd name="T28" fmla="*/ 27 w 61"/>
                  <a:gd name="T29" fmla="*/ 4 h 26"/>
                  <a:gd name="T30" fmla="*/ 26 w 61"/>
                  <a:gd name="T31" fmla="*/ 3 h 26"/>
                  <a:gd name="T32" fmla="*/ 23 w 61"/>
                  <a:gd name="T33" fmla="*/ 3 h 26"/>
                  <a:gd name="T34" fmla="*/ 23 w 61"/>
                  <a:gd name="T35" fmla="*/ 3 h 26"/>
                  <a:gd name="T36" fmla="*/ 22 w 61"/>
                  <a:gd name="T37" fmla="*/ 6 h 26"/>
                  <a:gd name="T38" fmla="*/ 20 w 61"/>
                  <a:gd name="T39" fmla="*/ 3 h 26"/>
                  <a:gd name="T40" fmla="*/ 20 w 61"/>
                  <a:gd name="T41" fmla="*/ 5 h 26"/>
                  <a:gd name="T42" fmla="*/ 14 w 61"/>
                  <a:gd name="T43" fmla="*/ 3 h 26"/>
                  <a:gd name="T44" fmla="*/ 13 w 61"/>
                  <a:gd name="T45" fmla="*/ 4 h 26"/>
                  <a:gd name="T46" fmla="*/ 16 w 61"/>
                  <a:gd name="T47" fmla="*/ 3 h 26"/>
                  <a:gd name="T48" fmla="*/ 16 w 61"/>
                  <a:gd name="T49" fmla="*/ 8 h 26"/>
                  <a:gd name="T50" fmla="*/ 12 w 61"/>
                  <a:gd name="T51" fmla="*/ 3 h 26"/>
                  <a:gd name="T52" fmla="*/ 7 w 61"/>
                  <a:gd name="T53" fmla="*/ 5 h 26"/>
                  <a:gd name="T54" fmla="*/ 7 w 61"/>
                  <a:gd name="T55" fmla="*/ 4 h 26"/>
                  <a:gd name="T56" fmla="*/ 3 w 61"/>
                  <a:gd name="T57" fmla="*/ 6 h 26"/>
                  <a:gd name="T58" fmla="*/ 4 w 61"/>
                  <a:gd name="T59" fmla="*/ 7 h 26"/>
                  <a:gd name="T60" fmla="*/ 3 w 61"/>
                  <a:gd name="T61" fmla="*/ 8 h 26"/>
                  <a:gd name="T62" fmla="*/ 3 w 61"/>
                  <a:gd name="T63" fmla="*/ 7 h 26"/>
                  <a:gd name="T64" fmla="*/ 0 w 61"/>
                  <a:gd name="T65" fmla="*/ 10 h 26"/>
                  <a:gd name="T66" fmla="*/ 3 w 61"/>
                  <a:gd name="T67" fmla="*/ 8 h 26"/>
                  <a:gd name="T68" fmla="*/ 3 w 61"/>
                  <a:gd name="T69" fmla="*/ 11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1" h="26">
                    <a:moveTo>
                      <a:pt x="4" y="21"/>
                    </a:moveTo>
                    <a:cubicBezTo>
                      <a:pt x="7" y="26"/>
                      <a:pt x="11" y="23"/>
                      <a:pt x="15" y="23"/>
                    </a:cubicBezTo>
                    <a:cubicBezTo>
                      <a:pt x="22" y="21"/>
                      <a:pt x="15" y="14"/>
                      <a:pt x="22" y="13"/>
                    </a:cubicBezTo>
                    <a:cubicBezTo>
                      <a:pt x="21" y="22"/>
                      <a:pt x="21" y="22"/>
                      <a:pt x="21" y="22"/>
                    </a:cubicBezTo>
                    <a:cubicBezTo>
                      <a:pt x="28" y="21"/>
                      <a:pt x="37" y="22"/>
                      <a:pt x="42" y="14"/>
                    </a:cubicBezTo>
                    <a:cubicBezTo>
                      <a:pt x="42" y="16"/>
                      <a:pt x="44" y="17"/>
                      <a:pt x="42" y="18"/>
                    </a:cubicBezTo>
                    <a:cubicBezTo>
                      <a:pt x="46" y="18"/>
                      <a:pt x="44" y="5"/>
                      <a:pt x="50" y="8"/>
                    </a:cubicBezTo>
                    <a:cubicBezTo>
                      <a:pt x="44" y="14"/>
                      <a:pt x="52" y="14"/>
                      <a:pt x="50" y="19"/>
                    </a:cubicBezTo>
                    <a:cubicBezTo>
                      <a:pt x="49" y="20"/>
                      <a:pt x="49" y="20"/>
                      <a:pt x="49" y="20"/>
                    </a:cubicBezTo>
                    <a:cubicBezTo>
                      <a:pt x="53" y="19"/>
                      <a:pt x="58" y="16"/>
                      <a:pt x="60" y="17"/>
                    </a:cubicBezTo>
                    <a:cubicBezTo>
                      <a:pt x="60" y="14"/>
                      <a:pt x="58" y="11"/>
                      <a:pt x="61" y="10"/>
                    </a:cubicBezTo>
                    <a:cubicBezTo>
                      <a:pt x="60" y="10"/>
                      <a:pt x="61" y="7"/>
                      <a:pt x="61" y="5"/>
                    </a:cubicBezTo>
                    <a:cubicBezTo>
                      <a:pt x="57" y="8"/>
                      <a:pt x="56" y="6"/>
                      <a:pt x="53" y="9"/>
                    </a:cubicBezTo>
                    <a:cubicBezTo>
                      <a:pt x="52" y="6"/>
                      <a:pt x="55" y="8"/>
                      <a:pt x="53" y="5"/>
                    </a:cubicBezTo>
                    <a:cubicBezTo>
                      <a:pt x="50" y="8"/>
                      <a:pt x="50" y="8"/>
                      <a:pt x="50" y="8"/>
                    </a:cubicBezTo>
                    <a:cubicBezTo>
                      <a:pt x="48" y="7"/>
                      <a:pt x="52" y="5"/>
                      <a:pt x="49" y="4"/>
                    </a:cubicBezTo>
                    <a:cubicBezTo>
                      <a:pt x="49" y="6"/>
                      <a:pt x="46" y="8"/>
                      <a:pt x="44" y="7"/>
                    </a:cubicBezTo>
                    <a:cubicBezTo>
                      <a:pt x="45" y="6"/>
                      <a:pt x="45" y="6"/>
                      <a:pt x="45" y="6"/>
                    </a:cubicBezTo>
                    <a:cubicBezTo>
                      <a:pt x="43" y="8"/>
                      <a:pt x="40" y="6"/>
                      <a:pt x="41" y="11"/>
                    </a:cubicBezTo>
                    <a:cubicBezTo>
                      <a:pt x="39" y="6"/>
                      <a:pt x="39" y="6"/>
                      <a:pt x="39" y="6"/>
                    </a:cubicBezTo>
                    <a:cubicBezTo>
                      <a:pt x="39" y="10"/>
                      <a:pt x="39" y="10"/>
                      <a:pt x="39" y="10"/>
                    </a:cubicBezTo>
                    <a:cubicBezTo>
                      <a:pt x="34" y="8"/>
                      <a:pt x="32" y="0"/>
                      <a:pt x="26" y="5"/>
                    </a:cubicBezTo>
                    <a:cubicBezTo>
                      <a:pt x="27" y="6"/>
                      <a:pt x="26" y="8"/>
                      <a:pt x="25" y="8"/>
                    </a:cubicBezTo>
                    <a:cubicBezTo>
                      <a:pt x="28" y="11"/>
                      <a:pt x="28" y="6"/>
                      <a:pt x="31" y="5"/>
                    </a:cubicBezTo>
                    <a:cubicBezTo>
                      <a:pt x="31" y="8"/>
                      <a:pt x="27" y="13"/>
                      <a:pt x="30" y="15"/>
                    </a:cubicBezTo>
                    <a:cubicBezTo>
                      <a:pt x="27" y="11"/>
                      <a:pt x="24" y="16"/>
                      <a:pt x="22" y="7"/>
                    </a:cubicBezTo>
                    <a:cubicBezTo>
                      <a:pt x="18" y="7"/>
                      <a:pt x="17" y="11"/>
                      <a:pt x="12" y="9"/>
                    </a:cubicBezTo>
                    <a:cubicBezTo>
                      <a:pt x="12" y="8"/>
                      <a:pt x="12" y="8"/>
                      <a:pt x="12" y="8"/>
                    </a:cubicBezTo>
                    <a:cubicBezTo>
                      <a:pt x="12" y="14"/>
                      <a:pt x="9" y="6"/>
                      <a:pt x="6" y="12"/>
                    </a:cubicBezTo>
                    <a:cubicBezTo>
                      <a:pt x="8" y="13"/>
                      <a:pt x="8" y="13"/>
                      <a:pt x="8" y="13"/>
                    </a:cubicBezTo>
                    <a:cubicBezTo>
                      <a:pt x="8" y="15"/>
                      <a:pt x="7" y="15"/>
                      <a:pt x="6" y="16"/>
                    </a:cubicBezTo>
                    <a:cubicBezTo>
                      <a:pt x="6" y="15"/>
                      <a:pt x="6" y="15"/>
                      <a:pt x="5" y="14"/>
                    </a:cubicBezTo>
                    <a:cubicBezTo>
                      <a:pt x="5" y="18"/>
                      <a:pt x="0" y="19"/>
                      <a:pt x="0" y="20"/>
                    </a:cubicBezTo>
                    <a:cubicBezTo>
                      <a:pt x="2" y="21"/>
                      <a:pt x="4" y="17"/>
                      <a:pt x="6" y="16"/>
                    </a:cubicBezTo>
                    <a:cubicBezTo>
                      <a:pt x="5" y="19"/>
                      <a:pt x="6" y="22"/>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73" name="Freeform 1371">
                <a:extLst>
                  <a:ext uri="{FF2B5EF4-FFF2-40B4-BE49-F238E27FC236}">
                    <a16:creationId xmlns:a16="http://schemas.microsoft.com/office/drawing/2014/main" id="{77627634-3726-4CFA-A4CF-C9CAB65FFAFE}"/>
                  </a:ext>
                </a:extLst>
              </p:cNvPr>
              <p:cNvSpPr>
                <a:spLocks/>
              </p:cNvSpPr>
              <p:nvPr/>
            </p:nvSpPr>
            <p:spPr bwMode="auto">
              <a:xfrm>
                <a:off x="3950" y="2794"/>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74" name="Freeform 1372">
                <a:extLst>
                  <a:ext uri="{FF2B5EF4-FFF2-40B4-BE49-F238E27FC236}">
                    <a16:creationId xmlns:a16="http://schemas.microsoft.com/office/drawing/2014/main" id="{B8AEA63F-198E-4D28-9D96-CF2B42584B25}"/>
                  </a:ext>
                </a:extLst>
              </p:cNvPr>
              <p:cNvSpPr>
                <a:spLocks/>
              </p:cNvSpPr>
              <p:nvPr/>
            </p:nvSpPr>
            <p:spPr bwMode="auto">
              <a:xfrm>
                <a:off x="3869" y="2791"/>
                <a:ext cx="40" cy="27"/>
              </a:xfrm>
              <a:custGeom>
                <a:avLst/>
                <a:gdLst>
                  <a:gd name="T0" fmla="*/ 19 w 47"/>
                  <a:gd name="T1" fmla="*/ 8 h 31"/>
                  <a:gd name="T2" fmla="*/ 17 w 47"/>
                  <a:gd name="T3" fmla="*/ 5 h 31"/>
                  <a:gd name="T4" fmla="*/ 18 w 47"/>
                  <a:gd name="T5" fmla="*/ 11 h 31"/>
                  <a:gd name="T6" fmla="*/ 15 w 47"/>
                  <a:gd name="T7" fmla="*/ 12 h 31"/>
                  <a:gd name="T8" fmla="*/ 14 w 47"/>
                  <a:gd name="T9" fmla="*/ 7 h 31"/>
                  <a:gd name="T10" fmla="*/ 12 w 47"/>
                  <a:gd name="T11" fmla="*/ 7 h 31"/>
                  <a:gd name="T12" fmla="*/ 12 w 47"/>
                  <a:gd name="T13" fmla="*/ 10 h 31"/>
                  <a:gd name="T14" fmla="*/ 9 w 47"/>
                  <a:gd name="T15" fmla="*/ 12 h 31"/>
                  <a:gd name="T16" fmla="*/ 11 w 47"/>
                  <a:gd name="T17" fmla="*/ 11 h 31"/>
                  <a:gd name="T18" fmla="*/ 9 w 47"/>
                  <a:gd name="T19" fmla="*/ 8 h 31"/>
                  <a:gd name="T20" fmla="*/ 3 w 47"/>
                  <a:gd name="T21" fmla="*/ 17 h 31"/>
                  <a:gd name="T22" fmla="*/ 5 w 47"/>
                  <a:gd name="T23" fmla="*/ 16 h 31"/>
                  <a:gd name="T24" fmla="*/ 5 w 47"/>
                  <a:gd name="T25" fmla="*/ 12 h 31"/>
                  <a:gd name="T26" fmla="*/ 7 w 47"/>
                  <a:gd name="T27" fmla="*/ 13 h 31"/>
                  <a:gd name="T28" fmla="*/ 6 w 47"/>
                  <a:gd name="T29" fmla="*/ 16 h 31"/>
                  <a:gd name="T30" fmla="*/ 22 w 47"/>
                  <a:gd name="T31" fmla="*/ 14 h 31"/>
                  <a:gd name="T32" fmla="*/ 20 w 47"/>
                  <a:gd name="T33" fmla="*/ 14 h 31"/>
                  <a:gd name="T34" fmla="*/ 22 w 47"/>
                  <a:gd name="T35" fmla="*/ 11 h 31"/>
                  <a:gd name="T36" fmla="*/ 20 w 47"/>
                  <a:gd name="T37" fmla="*/ 8 h 31"/>
                  <a:gd name="T38" fmla="*/ 22 w 47"/>
                  <a:gd name="T39" fmla="*/ 9 h 31"/>
                  <a:gd name="T40" fmla="*/ 22 w 47"/>
                  <a:gd name="T41" fmla="*/ 4 h 31"/>
                  <a:gd name="T42" fmla="*/ 25 w 47"/>
                  <a:gd name="T43" fmla="*/ 3 h 31"/>
                  <a:gd name="T44" fmla="*/ 19 w 47"/>
                  <a:gd name="T45" fmla="*/ 3 h 31"/>
                  <a:gd name="T46" fmla="*/ 19 w 47"/>
                  <a:gd name="T47" fmla="*/ 8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31">
                    <a:moveTo>
                      <a:pt x="35" y="14"/>
                    </a:moveTo>
                    <a:cubicBezTo>
                      <a:pt x="32" y="14"/>
                      <a:pt x="35" y="11"/>
                      <a:pt x="33" y="9"/>
                    </a:cubicBezTo>
                    <a:cubicBezTo>
                      <a:pt x="30" y="12"/>
                      <a:pt x="36" y="15"/>
                      <a:pt x="34" y="19"/>
                    </a:cubicBezTo>
                    <a:cubicBezTo>
                      <a:pt x="32" y="17"/>
                      <a:pt x="30" y="21"/>
                      <a:pt x="29" y="21"/>
                    </a:cubicBezTo>
                    <a:cubicBezTo>
                      <a:pt x="30" y="19"/>
                      <a:pt x="29" y="13"/>
                      <a:pt x="28" y="12"/>
                    </a:cubicBezTo>
                    <a:cubicBezTo>
                      <a:pt x="27" y="14"/>
                      <a:pt x="25" y="11"/>
                      <a:pt x="23" y="11"/>
                    </a:cubicBezTo>
                    <a:cubicBezTo>
                      <a:pt x="28" y="15"/>
                      <a:pt x="20" y="14"/>
                      <a:pt x="24" y="17"/>
                    </a:cubicBezTo>
                    <a:cubicBezTo>
                      <a:pt x="24" y="21"/>
                      <a:pt x="20" y="23"/>
                      <a:pt x="18" y="21"/>
                    </a:cubicBezTo>
                    <a:cubicBezTo>
                      <a:pt x="18" y="19"/>
                      <a:pt x="20" y="19"/>
                      <a:pt x="21" y="19"/>
                    </a:cubicBezTo>
                    <a:cubicBezTo>
                      <a:pt x="21" y="14"/>
                      <a:pt x="18" y="17"/>
                      <a:pt x="17" y="13"/>
                    </a:cubicBezTo>
                    <a:cubicBezTo>
                      <a:pt x="13" y="19"/>
                      <a:pt x="0" y="20"/>
                      <a:pt x="5" y="29"/>
                    </a:cubicBezTo>
                    <a:cubicBezTo>
                      <a:pt x="6" y="31"/>
                      <a:pt x="7" y="29"/>
                      <a:pt x="9" y="28"/>
                    </a:cubicBezTo>
                    <a:cubicBezTo>
                      <a:pt x="4" y="26"/>
                      <a:pt x="8" y="23"/>
                      <a:pt x="9" y="21"/>
                    </a:cubicBezTo>
                    <a:cubicBezTo>
                      <a:pt x="10" y="23"/>
                      <a:pt x="13" y="19"/>
                      <a:pt x="13" y="23"/>
                    </a:cubicBezTo>
                    <a:cubicBezTo>
                      <a:pt x="10" y="27"/>
                      <a:pt x="10" y="27"/>
                      <a:pt x="10" y="27"/>
                    </a:cubicBezTo>
                    <a:cubicBezTo>
                      <a:pt x="20" y="28"/>
                      <a:pt x="32" y="26"/>
                      <a:pt x="42" y="24"/>
                    </a:cubicBezTo>
                    <a:cubicBezTo>
                      <a:pt x="38" y="24"/>
                      <a:pt x="38" y="24"/>
                      <a:pt x="38" y="24"/>
                    </a:cubicBezTo>
                    <a:cubicBezTo>
                      <a:pt x="38" y="21"/>
                      <a:pt x="40" y="21"/>
                      <a:pt x="42" y="20"/>
                    </a:cubicBezTo>
                    <a:cubicBezTo>
                      <a:pt x="39" y="13"/>
                      <a:pt x="39" y="13"/>
                      <a:pt x="39" y="13"/>
                    </a:cubicBezTo>
                    <a:cubicBezTo>
                      <a:pt x="40" y="14"/>
                      <a:pt x="41" y="13"/>
                      <a:pt x="42" y="15"/>
                    </a:cubicBezTo>
                    <a:cubicBezTo>
                      <a:pt x="43" y="12"/>
                      <a:pt x="42" y="10"/>
                      <a:pt x="41" y="8"/>
                    </a:cubicBezTo>
                    <a:cubicBezTo>
                      <a:pt x="44" y="7"/>
                      <a:pt x="45" y="9"/>
                      <a:pt x="47" y="5"/>
                    </a:cubicBezTo>
                    <a:cubicBezTo>
                      <a:pt x="41" y="0"/>
                      <a:pt x="43" y="10"/>
                      <a:pt x="36" y="5"/>
                    </a:cubicBezTo>
                    <a:lnTo>
                      <a:pt x="35"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75" name="Freeform 1373">
                <a:extLst>
                  <a:ext uri="{FF2B5EF4-FFF2-40B4-BE49-F238E27FC236}">
                    <a16:creationId xmlns:a16="http://schemas.microsoft.com/office/drawing/2014/main" id="{EF080751-E0B9-4DB8-A3BD-5516161C37D8}"/>
                  </a:ext>
                </a:extLst>
              </p:cNvPr>
              <p:cNvSpPr>
                <a:spLocks/>
              </p:cNvSpPr>
              <p:nvPr/>
            </p:nvSpPr>
            <p:spPr bwMode="auto">
              <a:xfrm>
                <a:off x="3908" y="2800"/>
                <a:ext cx="2" cy="3"/>
              </a:xfrm>
              <a:custGeom>
                <a:avLst/>
                <a:gdLst>
                  <a:gd name="T0" fmla="*/ 1 w 2"/>
                  <a:gd name="T1" fmla="*/ 0 h 3"/>
                  <a:gd name="T2" fmla="*/ 0 w 2"/>
                  <a:gd name="T3" fmla="*/ 3 h 3"/>
                  <a:gd name="T4" fmla="*/ 2 w 2"/>
                  <a:gd name="T5" fmla="*/ 2 h 3"/>
                  <a:gd name="T6" fmla="*/ 1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1" y="0"/>
                    </a:moveTo>
                    <a:lnTo>
                      <a:pt x="0" y="3"/>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76" name="Freeform 1374">
                <a:extLst>
                  <a:ext uri="{FF2B5EF4-FFF2-40B4-BE49-F238E27FC236}">
                    <a16:creationId xmlns:a16="http://schemas.microsoft.com/office/drawing/2014/main" id="{246BAD6A-8370-4107-8004-3E9D249ABB32}"/>
                  </a:ext>
                </a:extLst>
              </p:cNvPr>
              <p:cNvSpPr>
                <a:spLocks/>
              </p:cNvSpPr>
              <p:nvPr/>
            </p:nvSpPr>
            <p:spPr bwMode="auto">
              <a:xfrm>
                <a:off x="3906" y="2809"/>
                <a:ext cx="2" cy="4"/>
              </a:xfrm>
              <a:custGeom>
                <a:avLst/>
                <a:gdLst>
                  <a:gd name="T0" fmla="*/ 2 w 2"/>
                  <a:gd name="T1" fmla="*/ 2 h 5"/>
                  <a:gd name="T2" fmla="*/ 2 w 2"/>
                  <a:gd name="T3" fmla="*/ 1 h 5"/>
                  <a:gd name="T4" fmla="*/ 2 w 2"/>
                  <a:gd name="T5" fmla="*/ 2 h 5"/>
                  <a:gd name="T6" fmla="*/ 0 60000 65536"/>
                  <a:gd name="T7" fmla="*/ 0 60000 65536"/>
                  <a:gd name="T8" fmla="*/ 0 60000 65536"/>
                </a:gdLst>
                <a:ahLst/>
                <a:cxnLst>
                  <a:cxn ang="T6">
                    <a:pos x="T0" y="T1"/>
                  </a:cxn>
                  <a:cxn ang="T7">
                    <a:pos x="T2" y="T3"/>
                  </a:cxn>
                  <a:cxn ang="T8">
                    <a:pos x="T4" y="T5"/>
                  </a:cxn>
                </a:cxnLst>
                <a:rect l="0" t="0" r="r" b="b"/>
                <a:pathLst>
                  <a:path w="2" h="5">
                    <a:moveTo>
                      <a:pt x="2" y="5"/>
                    </a:moveTo>
                    <a:cubicBezTo>
                      <a:pt x="2" y="1"/>
                      <a:pt x="2" y="1"/>
                      <a:pt x="2" y="1"/>
                    </a:cubicBezTo>
                    <a:cubicBezTo>
                      <a:pt x="0" y="0"/>
                      <a:pt x="0" y="2"/>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77" name="Freeform 1375">
                <a:extLst>
                  <a:ext uri="{FF2B5EF4-FFF2-40B4-BE49-F238E27FC236}">
                    <a16:creationId xmlns:a16="http://schemas.microsoft.com/office/drawing/2014/main" id="{7E2AFB34-48DA-4A29-8828-8BB05152A071}"/>
                  </a:ext>
                </a:extLst>
              </p:cNvPr>
              <p:cNvSpPr>
                <a:spLocks/>
              </p:cNvSpPr>
              <p:nvPr/>
            </p:nvSpPr>
            <p:spPr bwMode="auto">
              <a:xfrm>
                <a:off x="3877" y="2803"/>
                <a:ext cx="3" cy="1"/>
              </a:xfrm>
              <a:custGeom>
                <a:avLst/>
                <a:gdLst>
                  <a:gd name="T0" fmla="*/ 3 w 3"/>
                  <a:gd name="T1" fmla="*/ 0 h 2"/>
                  <a:gd name="T2" fmla="*/ 0 w 3"/>
                  <a:gd name="T3" fmla="*/ 1 h 2"/>
                  <a:gd name="T4" fmla="*/ 2 w 3"/>
                  <a:gd name="T5" fmla="*/ 1 h 2"/>
                  <a:gd name="T6" fmla="*/ 3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78" name="Freeform 1376">
                <a:extLst>
                  <a:ext uri="{FF2B5EF4-FFF2-40B4-BE49-F238E27FC236}">
                    <a16:creationId xmlns:a16="http://schemas.microsoft.com/office/drawing/2014/main" id="{58B6CE1D-2C71-4373-B1C5-649649DBAF6C}"/>
                  </a:ext>
                </a:extLst>
              </p:cNvPr>
              <p:cNvSpPr>
                <a:spLocks/>
              </p:cNvSpPr>
              <p:nvPr/>
            </p:nvSpPr>
            <p:spPr bwMode="auto">
              <a:xfrm>
                <a:off x="3861" y="2807"/>
                <a:ext cx="12" cy="12"/>
              </a:xfrm>
              <a:custGeom>
                <a:avLst/>
                <a:gdLst>
                  <a:gd name="T0" fmla="*/ 0 w 14"/>
                  <a:gd name="T1" fmla="*/ 8 h 14"/>
                  <a:gd name="T2" fmla="*/ 7 w 14"/>
                  <a:gd name="T3" fmla="*/ 7 h 14"/>
                  <a:gd name="T4" fmla="*/ 6 w 14"/>
                  <a:gd name="T5" fmla="*/ 0 h 14"/>
                  <a:gd name="T6" fmla="*/ 3 w 14"/>
                  <a:gd name="T7" fmla="*/ 4 h 14"/>
                  <a:gd name="T8" fmla="*/ 0 w 14"/>
                  <a:gd name="T9" fmla="*/ 5 h 14"/>
                  <a:gd name="T10" fmla="*/ 0 w 14"/>
                  <a:gd name="T11" fmla="*/ 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0" y="14"/>
                    </a:moveTo>
                    <a:cubicBezTo>
                      <a:pt x="5" y="13"/>
                      <a:pt x="6" y="9"/>
                      <a:pt x="12" y="12"/>
                    </a:cubicBezTo>
                    <a:cubicBezTo>
                      <a:pt x="14" y="8"/>
                      <a:pt x="10" y="4"/>
                      <a:pt x="11" y="0"/>
                    </a:cubicBezTo>
                    <a:cubicBezTo>
                      <a:pt x="8" y="0"/>
                      <a:pt x="9" y="7"/>
                      <a:pt x="7" y="8"/>
                    </a:cubicBezTo>
                    <a:cubicBezTo>
                      <a:pt x="5" y="5"/>
                      <a:pt x="3" y="10"/>
                      <a:pt x="0" y="9"/>
                    </a:cubicBezTo>
                    <a:cubicBezTo>
                      <a:pt x="0" y="11"/>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79" name="Freeform 1377">
                <a:extLst>
                  <a:ext uri="{FF2B5EF4-FFF2-40B4-BE49-F238E27FC236}">
                    <a16:creationId xmlns:a16="http://schemas.microsoft.com/office/drawing/2014/main" id="{FD0269A5-0E9D-409D-8344-061457B757EA}"/>
                  </a:ext>
                </a:extLst>
              </p:cNvPr>
              <p:cNvSpPr>
                <a:spLocks/>
              </p:cNvSpPr>
              <p:nvPr/>
            </p:nvSpPr>
            <p:spPr bwMode="auto">
              <a:xfrm>
                <a:off x="3763" y="2799"/>
                <a:ext cx="101" cy="23"/>
              </a:xfrm>
              <a:custGeom>
                <a:avLst/>
                <a:gdLst>
                  <a:gd name="T0" fmla="*/ 54 w 117"/>
                  <a:gd name="T1" fmla="*/ 6 h 27"/>
                  <a:gd name="T2" fmla="*/ 50 w 117"/>
                  <a:gd name="T3" fmla="*/ 6 h 27"/>
                  <a:gd name="T4" fmla="*/ 52 w 117"/>
                  <a:gd name="T5" fmla="*/ 5 h 27"/>
                  <a:gd name="T6" fmla="*/ 49 w 117"/>
                  <a:gd name="T7" fmla="*/ 3 h 27"/>
                  <a:gd name="T8" fmla="*/ 49 w 117"/>
                  <a:gd name="T9" fmla="*/ 5 h 27"/>
                  <a:gd name="T10" fmla="*/ 43 w 117"/>
                  <a:gd name="T11" fmla="*/ 6 h 27"/>
                  <a:gd name="T12" fmla="*/ 42 w 117"/>
                  <a:gd name="T13" fmla="*/ 9 h 27"/>
                  <a:gd name="T14" fmla="*/ 38 w 117"/>
                  <a:gd name="T15" fmla="*/ 4 h 27"/>
                  <a:gd name="T16" fmla="*/ 40 w 117"/>
                  <a:gd name="T17" fmla="*/ 10 h 27"/>
                  <a:gd name="T18" fmla="*/ 33 w 117"/>
                  <a:gd name="T19" fmla="*/ 9 h 27"/>
                  <a:gd name="T20" fmla="*/ 35 w 117"/>
                  <a:gd name="T21" fmla="*/ 8 h 27"/>
                  <a:gd name="T22" fmla="*/ 30 w 117"/>
                  <a:gd name="T23" fmla="*/ 9 h 27"/>
                  <a:gd name="T24" fmla="*/ 30 w 117"/>
                  <a:gd name="T25" fmla="*/ 6 h 27"/>
                  <a:gd name="T26" fmla="*/ 25 w 117"/>
                  <a:gd name="T27" fmla="*/ 7 h 27"/>
                  <a:gd name="T28" fmla="*/ 26 w 117"/>
                  <a:gd name="T29" fmla="*/ 5 h 27"/>
                  <a:gd name="T30" fmla="*/ 16 w 117"/>
                  <a:gd name="T31" fmla="*/ 8 h 27"/>
                  <a:gd name="T32" fmla="*/ 14 w 117"/>
                  <a:gd name="T33" fmla="*/ 6 h 27"/>
                  <a:gd name="T34" fmla="*/ 15 w 117"/>
                  <a:gd name="T35" fmla="*/ 10 h 27"/>
                  <a:gd name="T36" fmla="*/ 11 w 117"/>
                  <a:gd name="T37" fmla="*/ 10 h 27"/>
                  <a:gd name="T38" fmla="*/ 12 w 117"/>
                  <a:gd name="T39" fmla="*/ 7 h 27"/>
                  <a:gd name="T40" fmla="*/ 9 w 117"/>
                  <a:gd name="T41" fmla="*/ 9 h 27"/>
                  <a:gd name="T42" fmla="*/ 8 w 117"/>
                  <a:gd name="T43" fmla="*/ 6 h 27"/>
                  <a:gd name="T44" fmla="*/ 3 w 117"/>
                  <a:gd name="T45" fmla="*/ 10 h 27"/>
                  <a:gd name="T46" fmla="*/ 1 w 117"/>
                  <a:gd name="T47" fmla="*/ 9 h 27"/>
                  <a:gd name="T48" fmla="*/ 3 w 117"/>
                  <a:gd name="T49" fmla="*/ 14 h 27"/>
                  <a:gd name="T50" fmla="*/ 17 w 117"/>
                  <a:gd name="T51" fmla="*/ 13 h 27"/>
                  <a:gd name="T52" fmla="*/ 21 w 117"/>
                  <a:gd name="T53" fmla="*/ 10 h 27"/>
                  <a:gd name="T54" fmla="*/ 22 w 117"/>
                  <a:gd name="T55" fmla="*/ 13 h 27"/>
                  <a:gd name="T56" fmla="*/ 22 w 117"/>
                  <a:gd name="T57" fmla="*/ 10 h 27"/>
                  <a:gd name="T58" fmla="*/ 24 w 117"/>
                  <a:gd name="T59" fmla="*/ 13 h 27"/>
                  <a:gd name="T60" fmla="*/ 25 w 117"/>
                  <a:gd name="T61" fmla="*/ 10 h 27"/>
                  <a:gd name="T62" fmla="*/ 26 w 117"/>
                  <a:gd name="T63" fmla="*/ 14 h 27"/>
                  <a:gd name="T64" fmla="*/ 50 w 117"/>
                  <a:gd name="T65" fmla="*/ 10 h 27"/>
                  <a:gd name="T66" fmla="*/ 49 w 117"/>
                  <a:gd name="T67" fmla="*/ 9 h 27"/>
                  <a:gd name="T68" fmla="*/ 58 w 117"/>
                  <a:gd name="T69" fmla="*/ 8 h 27"/>
                  <a:gd name="T70" fmla="*/ 59 w 117"/>
                  <a:gd name="T71" fmla="*/ 6 h 27"/>
                  <a:gd name="T72" fmla="*/ 59 w 117"/>
                  <a:gd name="T73" fmla="*/ 10 h 27"/>
                  <a:gd name="T74" fmla="*/ 62 w 117"/>
                  <a:gd name="T75" fmla="*/ 9 h 27"/>
                  <a:gd name="T76" fmla="*/ 60 w 117"/>
                  <a:gd name="T77" fmla="*/ 9 h 27"/>
                  <a:gd name="T78" fmla="*/ 63 w 117"/>
                  <a:gd name="T79" fmla="*/ 9 h 27"/>
                  <a:gd name="T80" fmla="*/ 60 w 117"/>
                  <a:gd name="T81" fmla="*/ 3 h 27"/>
                  <a:gd name="T82" fmla="*/ 53 w 117"/>
                  <a:gd name="T83" fmla="*/ 3 h 27"/>
                  <a:gd name="T84" fmla="*/ 54 w 117"/>
                  <a:gd name="T85" fmla="*/ 6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7" h="27">
                    <a:moveTo>
                      <a:pt x="96" y="10"/>
                    </a:moveTo>
                    <a:cubicBezTo>
                      <a:pt x="94" y="10"/>
                      <a:pt x="92" y="13"/>
                      <a:pt x="90" y="11"/>
                    </a:cubicBezTo>
                    <a:cubicBezTo>
                      <a:pt x="90" y="9"/>
                      <a:pt x="91" y="8"/>
                      <a:pt x="93" y="9"/>
                    </a:cubicBezTo>
                    <a:cubicBezTo>
                      <a:pt x="91" y="3"/>
                      <a:pt x="90" y="10"/>
                      <a:pt x="88" y="6"/>
                    </a:cubicBezTo>
                    <a:cubicBezTo>
                      <a:pt x="88" y="7"/>
                      <a:pt x="89" y="8"/>
                      <a:pt x="88" y="9"/>
                    </a:cubicBezTo>
                    <a:cubicBezTo>
                      <a:pt x="82" y="8"/>
                      <a:pt x="85" y="13"/>
                      <a:pt x="78" y="11"/>
                    </a:cubicBezTo>
                    <a:cubicBezTo>
                      <a:pt x="77" y="12"/>
                      <a:pt x="76" y="12"/>
                      <a:pt x="76" y="16"/>
                    </a:cubicBezTo>
                    <a:cubicBezTo>
                      <a:pt x="72" y="12"/>
                      <a:pt x="74" y="12"/>
                      <a:pt x="68" y="8"/>
                    </a:cubicBezTo>
                    <a:cubicBezTo>
                      <a:pt x="69" y="10"/>
                      <a:pt x="71" y="15"/>
                      <a:pt x="71" y="19"/>
                    </a:cubicBezTo>
                    <a:cubicBezTo>
                      <a:pt x="63" y="14"/>
                      <a:pt x="64" y="21"/>
                      <a:pt x="59" y="16"/>
                    </a:cubicBezTo>
                    <a:cubicBezTo>
                      <a:pt x="59" y="16"/>
                      <a:pt x="60" y="15"/>
                      <a:pt x="61" y="15"/>
                    </a:cubicBezTo>
                    <a:cubicBezTo>
                      <a:pt x="60" y="9"/>
                      <a:pt x="57" y="17"/>
                      <a:pt x="55" y="16"/>
                    </a:cubicBezTo>
                    <a:cubicBezTo>
                      <a:pt x="55" y="10"/>
                      <a:pt x="55" y="10"/>
                      <a:pt x="55" y="10"/>
                    </a:cubicBezTo>
                    <a:cubicBezTo>
                      <a:pt x="52" y="12"/>
                      <a:pt x="48" y="15"/>
                      <a:pt x="45" y="12"/>
                    </a:cubicBezTo>
                    <a:cubicBezTo>
                      <a:pt x="46" y="9"/>
                      <a:pt x="46" y="9"/>
                      <a:pt x="46" y="9"/>
                    </a:cubicBezTo>
                    <a:cubicBezTo>
                      <a:pt x="40" y="13"/>
                      <a:pt x="33" y="11"/>
                      <a:pt x="28" y="14"/>
                    </a:cubicBezTo>
                    <a:cubicBezTo>
                      <a:pt x="25" y="10"/>
                      <a:pt x="25" y="10"/>
                      <a:pt x="25" y="10"/>
                    </a:cubicBezTo>
                    <a:cubicBezTo>
                      <a:pt x="18" y="15"/>
                      <a:pt x="32" y="12"/>
                      <a:pt x="27" y="20"/>
                    </a:cubicBezTo>
                    <a:cubicBezTo>
                      <a:pt x="26" y="10"/>
                      <a:pt x="24" y="23"/>
                      <a:pt x="20" y="19"/>
                    </a:cubicBezTo>
                    <a:cubicBezTo>
                      <a:pt x="18" y="16"/>
                      <a:pt x="24" y="17"/>
                      <a:pt x="21" y="13"/>
                    </a:cubicBezTo>
                    <a:cubicBezTo>
                      <a:pt x="21" y="18"/>
                      <a:pt x="19" y="15"/>
                      <a:pt x="17" y="16"/>
                    </a:cubicBezTo>
                    <a:cubicBezTo>
                      <a:pt x="17" y="11"/>
                      <a:pt x="13" y="15"/>
                      <a:pt x="14" y="10"/>
                    </a:cubicBezTo>
                    <a:cubicBezTo>
                      <a:pt x="6" y="19"/>
                      <a:pt x="6" y="19"/>
                      <a:pt x="6" y="19"/>
                    </a:cubicBezTo>
                    <a:cubicBezTo>
                      <a:pt x="5" y="16"/>
                      <a:pt x="3" y="17"/>
                      <a:pt x="1" y="18"/>
                    </a:cubicBezTo>
                    <a:cubicBezTo>
                      <a:pt x="6" y="18"/>
                      <a:pt x="0" y="25"/>
                      <a:pt x="5" y="27"/>
                    </a:cubicBezTo>
                    <a:cubicBezTo>
                      <a:pt x="12" y="24"/>
                      <a:pt x="23" y="22"/>
                      <a:pt x="31" y="25"/>
                    </a:cubicBezTo>
                    <a:cubicBezTo>
                      <a:pt x="32" y="18"/>
                      <a:pt x="37" y="25"/>
                      <a:pt x="38" y="19"/>
                    </a:cubicBezTo>
                    <a:cubicBezTo>
                      <a:pt x="39" y="25"/>
                      <a:pt x="39" y="25"/>
                      <a:pt x="39" y="25"/>
                    </a:cubicBezTo>
                    <a:cubicBezTo>
                      <a:pt x="44" y="24"/>
                      <a:pt x="38" y="22"/>
                      <a:pt x="39" y="19"/>
                    </a:cubicBezTo>
                    <a:cubicBezTo>
                      <a:pt x="41" y="18"/>
                      <a:pt x="43" y="22"/>
                      <a:pt x="43" y="25"/>
                    </a:cubicBezTo>
                    <a:cubicBezTo>
                      <a:pt x="47" y="25"/>
                      <a:pt x="43" y="23"/>
                      <a:pt x="45" y="19"/>
                    </a:cubicBezTo>
                    <a:cubicBezTo>
                      <a:pt x="48" y="26"/>
                      <a:pt x="48" y="26"/>
                      <a:pt x="48" y="26"/>
                    </a:cubicBezTo>
                    <a:cubicBezTo>
                      <a:pt x="60" y="23"/>
                      <a:pt x="76" y="17"/>
                      <a:pt x="90" y="20"/>
                    </a:cubicBezTo>
                    <a:cubicBezTo>
                      <a:pt x="88" y="16"/>
                      <a:pt x="88" y="16"/>
                      <a:pt x="88" y="16"/>
                    </a:cubicBezTo>
                    <a:cubicBezTo>
                      <a:pt x="95" y="18"/>
                      <a:pt x="98" y="5"/>
                      <a:pt x="104" y="14"/>
                    </a:cubicBezTo>
                    <a:cubicBezTo>
                      <a:pt x="105" y="10"/>
                      <a:pt x="105" y="10"/>
                      <a:pt x="105" y="10"/>
                    </a:cubicBezTo>
                    <a:cubicBezTo>
                      <a:pt x="105" y="13"/>
                      <a:pt x="107" y="17"/>
                      <a:pt x="106" y="20"/>
                    </a:cubicBezTo>
                    <a:cubicBezTo>
                      <a:pt x="107" y="18"/>
                      <a:pt x="109" y="20"/>
                      <a:pt x="111" y="18"/>
                    </a:cubicBezTo>
                    <a:cubicBezTo>
                      <a:pt x="108" y="17"/>
                      <a:pt x="108" y="17"/>
                      <a:pt x="108" y="17"/>
                    </a:cubicBezTo>
                    <a:cubicBezTo>
                      <a:pt x="109" y="13"/>
                      <a:pt x="112" y="15"/>
                      <a:pt x="113" y="18"/>
                    </a:cubicBezTo>
                    <a:cubicBezTo>
                      <a:pt x="117" y="13"/>
                      <a:pt x="110" y="11"/>
                      <a:pt x="108" y="7"/>
                    </a:cubicBezTo>
                    <a:cubicBezTo>
                      <a:pt x="102" y="16"/>
                      <a:pt x="101" y="0"/>
                      <a:pt x="95" y="3"/>
                    </a:cubicBezTo>
                    <a:cubicBezTo>
                      <a:pt x="92" y="6"/>
                      <a:pt x="96" y="7"/>
                      <a:pt x="96"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80" name="Freeform 1378">
                <a:extLst>
                  <a:ext uri="{FF2B5EF4-FFF2-40B4-BE49-F238E27FC236}">
                    <a16:creationId xmlns:a16="http://schemas.microsoft.com/office/drawing/2014/main" id="{91404DD4-DB75-4AC7-8102-A7523B22B294}"/>
                  </a:ext>
                </a:extLst>
              </p:cNvPr>
              <p:cNvSpPr>
                <a:spLocks/>
              </p:cNvSpPr>
              <p:nvPr/>
            </p:nvSpPr>
            <p:spPr bwMode="auto">
              <a:xfrm>
                <a:off x="3854" y="2816"/>
                <a:ext cx="1" cy="1"/>
              </a:xfrm>
              <a:custGeom>
                <a:avLst/>
                <a:gdLst>
                  <a:gd name="T0" fmla="*/ 0 w 1"/>
                  <a:gd name="T1" fmla="*/ 1 h 1"/>
                  <a:gd name="T2" fmla="*/ 1 w 1"/>
                  <a:gd name="T3" fmla="*/ 0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81" name="Freeform 1379">
                <a:extLst>
                  <a:ext uri="{FF2B5EF4-FFF2-40B4-BE49-F238E27FC236}">
                    <a16:creationId xmlns:a16="http://schemas.microsoft.com/office/drawing/2014/main" id="{1709B50A-63E8-4B74-8D22-4FB9B7957BE3}"/>
                  </a:ext>
                </a:extLst>
              </p:cNvPr>
              <p:cNvSpPr>
                <a:spLocks/>
              </p:cNvSpPr>
              <p:nvPr/>
            </p:nvSpPr>
            <p:spPr bwMode="auto">
              <a:xfrm>
                <a:off x="3763" y="2815"/>
                <a:ext cx="1" cy="1"/>
              </a:xfrm>
              <a:custGeom>
                <a:avLst/>
                <a:gdLst>
                  <a:gd name="T0" fmla="*/ 1 w 2"/>
                  <a:gd name="T1" fmla="*/ 0 h 1"/>
                  <a:gd name="T2" fmla="*/ 1 w 2"/>
                  <a:gd name="T3" fmla="*/ 0 h 1"/>
                  <a:gd name="T4" fmla="*/ 1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1" y="0"/>
                      <a:pt x="1" y="0"/>
                      <a:pt x="1" y="0"/>
                    </a:cubicBezTo>
                    <a:cubicBezTo>
                      <a:pt x="0" y="1"/>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82" name="Rectangle 1380">
                <a:extLst>
                  <a:ext uri="{FF2B5EF4-FFF2-40B4-BE49-F238E27FC236}">
                    <a16:creationId xmlns:a16="http://schemas.microsoft.com/office/drawing/2014/main" id="{3CB25213-9987-4CDC-AD16-541BF9464539}"/>
                  </a:ext>
                </a:extLst>
              </p:cNvPr>
              <p:cNvSpPr>
                <a:spLocks noChangeArrowheads="1"/>
              </p:cNvSpPr>
              <p:nvPr/>
            </p:nvSpPr>
            <p:spPr bwMode="auto">
              <a:xfrm>
                <a:off x="3861" y="2815"/>
                <a:ext cx="2"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083" name="Freeform 1381">
                <a:extLst>
                  <a:ext uri="{FF2B5EF4-FFF2-40B4-BE49-F238E27FC236}">
                    <a16:creationId xmlns:a16="http://schemas.microsoft.com/office/drawing/2014/main" id="{C8F79BB8-62A6-41BC-9C0C-A8546622DB4B}"/>
                  </a:ext>
                </a:extLst>
              </p:cNvPr>
              <p:cNvSpPr>
                <a:spLocks/>
              </p:cNvSpPr>
              <p:nvPr/>
            </p:nvSpPr>
            <p:spPr bwMode="auto">
              <a:xfrm>
                <a:off x="3861" y="2805"/>
                <a:ext cx="2" cy="2"/>
              </a:xfrm>
              <a:custGeom>
                <a:avLst/>
                <a:gdLst>
                  <a:gd name="T0" fmla="*/ 2 w 2"/>
                  <a:gd name="T1" fmla="*/ 0 h 2"/>
                  <a:gd name="T2" fmla="*/ 0 w 2"/>
                  <a:gd name="T3" fmla="*/ 0 h 2"/>
                  <a:gd name="T4" fmla="*/ 1 w 2"/>
                  <a:gd name="T5" fmla="*/ 2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0"/>
                    </a:lnTo>
                    <a:lnTo>
                      <a:pt x="1"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84" name="Freeform 1382">
                <a:extLst>
                  <a:ext uri="{FF2B5EF4-FFF2-40B4-BE49-F238E27FC236}">
                    <a16:creationId xmlns:a16="http://schemas.microsoft.com/office/drawing/2014/main" id="{93106B33-625E-47BE-B87D-81D4FF35099B}"/>
                  </a:ext>
                </a:extLst>
              </p:cNvPr>
              <p:cNvSpPr>
                <a:spLocks/>
              </p:cNvSpPr>
              <p:nvPr/>
            </p:nvSpPr>
            <p:spPr bwMode="auto">
              <a:xfrm>
                <a:off x="3749" y="2810"/>
                <a:ext cx="0" cy="2"/>
              </a:xfrm>
              <a:custGeom>
                <a:avLst/>
                <a:gdLst>
                  <a:gd name="T0" fmla="*/ 0 h 2"/>
                  <a:gd name="T1" fmla="*/ 2 h 2"/>
                  <a:gd name="T2" fmla="*/ 0 h 2"/>
                  <a:gd name="T3" fmla="*/ 0 60000 65536"/>
                  <a:gd name="T4" fmla="*/ 0 60000 65536"/>
                  <a:gd name="T5" fmla="*/ 0 60000 65536"/>
                </a:gdLst>
                <a:ahLst/>
                <a:cxnLst>
                  <a:cxn ang="T3">
                    <a:pos x="0" y="T0"/>
                  </a:cxn>
                  <a:cxn ang="T4">
                    <a:pos x="0" y="T1"/>
                  </a:cxn>
                  <a:cxn ang="T5">
                    <a:pos x="0" y="T2"/>
                  </a:cxn>
                </a:cxnLst>
                <a:rect l="0" t="0" r="r" b="b"/>
                <a:pathLst>
                  <a:path h="2">
                    <a:moveTo>
                      <a:pt x="0" y="0"/>
                    </a:move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85" name="Freeform 1383">
                <a:extLst>
                  <a:ext uri="{FF2B5EF4-FFF2-40B4-BE49-F238E27FC236}">
                    <a16:creationId xmlns:a16="http://schemas.microsoft.com/office/drawing/2014/main" id="{1C97DA0A-24AC-45B7-8575-CCC0AF2A5B62}"/>
                  </a:ext>
                </a:extLst>
              </p:cNvPr>
              <p:cNvSpPr>
                <a:spLocks/>
              </p:cNvSpPr>
              <p:nvPr/>
            </p:nvSpPr>
            <p:spPr bwMode="auto">
              <a:xfrm>
                <a:off x="3706" y="2809"/>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86" name="Freeform 1384">
                <a:extLst>
                  <a:ext uri="{FF2B5EF4-FFF2-40B4-BE49-F238E27FC236}">
                    <a16:creationId xmlns:a16="http://schemas.microsoft.com/office/drawing/2014/main" id="{2B21C665-2C9B-4009-8403-11DCF14DDCF0}"/>
                  </a:ext>
                </a:extLst>
              </p:cNvPr>
              <p:cNvSpPr>
                <a:spLocks/>
              </p:cNvSpPr>
              <p:nvPr/>
            </p:nvSpPr>
            <p:spPr bwMode="auto">
              <a:xfrm>
                <a:off x="3589" y="2805"/>
                <a:ext cx="173" cy="28"/>
              </a:xfrm>
              <a:custGeom>
                <a:avLst/>
                <a:gdLst>
                  <a:gd name="T0" fmla="*/ 3 w 200"/>
                  <a:gd name="T1" fmla="*/ 10 h 32"/>
                  <a:gd name="T2" fmla="*/ 3 w 200"/>
                  <a:gd name="T3" fmla="*/ 14 h 32"/>
                  <a:gd name="T4" fmla="*/ 7 w 200"/>
                  <a:gd name="T5" fmla="*/ 16 h 32"/>
                  <a:gd name="T6" fmla="*/ 12 w 200"/>
                  <a:gd name="T7" fmla="*/ 13 h 32"/>
                  <a:gd name="T8" fmla="*/ 25 w 200"/>
                  <a:gd name="T9" fmla="*/ 12 h 32"/>
                  <a:gd name="T10" fmla="*/ 32 w 200"/>
                  <a:gd name="T11" fmla="*/ 13 h 32"/>
                  <a:gd name="T12" fmla="*/ 43 w 200"/>
                  <a:gd name="T13" fmla="*/ 10 h 32"/>
                  <a:gd name="T14" fmla="*/ 46 w 200"/>
                  <a:gd name="T15" fmla="*/ 11 h 32"/>
                  <a:gd name="T16" fmla="*/ 52 w 200"/>
                  <a:gd name="T17" fmla="*/ 12 h 32"/>
                  <a:gd name="T18" fmla="*/ 54 w 200"/>
                  <a:gd name="T19" fmla="*/ 6 h 32"/>
                  <a:gd name="T20" fmla="*/ 60 w 200"/>
                  <a:gd name="T21" fmla="*/ 6 h 32"/>
                  <a:gd name="T22" fmla="*/ 64 w 200"/>
                  <a:gd name="T23" fmla="*/ 9 h 32"/>
                  <a:gd name="T24" fmla="*/ 72 w 200"/>
                  <a:gd name="T25" fmla="*/ 9 h 32"/>
                  <a:gd name="T26" fmla="*/ 80 w 200"/>
                  <a:gd name="T27" fmla="*/ 10 h 32"/>
                  <a:gd name="T28" fmla="*/ 86 w 200"/>
                  <a:gd name="T29" fmla="*/ 9 h 32"/>
                  <a:gd name="T30" fmla="*/ 90 w 200"/>
                  <a:gd name="T31" fmla="*/ 6 h 32"/>
                  <a:gd name="T32" fmla="*/ 92 w 200"/>
                  <a:gd name="T33" fmla="*/ 9 h 32"/>
                  <a:gd name="T34" fmla="*/ 96 w 200"/>
                  <a:gd name="T35" fmla="*/ 8 h 32"/>
                  <a:gd name="T36" fmla="*/ 112 w 200"/>
                  <a:gd name="T37" fmla="*/ 9 h 32"/>
                  <a:gd name="T38" fmla="*/ 103 w 200"/>
                  <a:gd name="T39" fmla="*/ 8 h 32"/>
                  <a:gd name="T40" fmla="*/ 103 w 200"/>
                  <a:gd name="T41" fmla="*/ 10 h 32"/>
                  <a:gd name="T42" fmla="*/ 100 w 200"/>
                  <a:gd name="T43" fmla="*/ 4 h 32"/>
                  <a:gd name="T44" fmla="*/ 98 w 200"/>
                  <a:gd name="T45" fmla="*/ 3 h 32"/>
                  <a:gd name="T46" fmla="*/ 93 w 200"/>
                  <a:gd name="T47" fmla="*/ 4 h 32"/>
                  <a:gd name="T48" fmla="*/ 89 w 200"/>
                  <a:gd name="T49" fmla="*/ 2 h 32"/>
                  <a:gd name="T50" fmla="*/ 80 w 200"/>
                  <a:gd name="T51" fmla="*/ 2 h 32"/>
                  <a:gd name="T52" fmla="*/ 75 w 200"/>
                  <a:gd name="T53" fmla="*/ 4 h 32"/>
                  <a:gd name="T54" fmla="*/ 75 w 200"/>
                  <a:gd name="T55" fmla="*/ 3 h 32"/>
                  <a:gd name="T56" fmla="*/ 74 w 200"/>
                  <a:gd name="T57" fmla="*/ 3 h 32"/>
                  <a:gd name="T58" fmla="*/ 69 w 200"/>
                  <a:gd name="T59" fmla="*/ 4 h 32"/>
                  <a:gd name="T60" fmla="*/ 64 w 200"/>
                  <a:gd name="T61" fmla="*/ 4 h 32"/>
                  <a:gd name="T62" fmla="*/ 61 w 200"/>
                  <a:gd name="T63" fmla="*/ 2 h 32"/>
                  <a:gd name="T64" fmla="*/ 56 w 200"/>
                  <a:gd name="T65" fmla="*/ 2 h 32"/>
                  <a:gd name="T66" fmla="*/ 53 w 200"/>
                  <a:gd name="T67" fmla="*/ 4 h 32"/>
                  <a:gd name="T68" fmla="*/ 46 w 200"/>
                  <a:gd name="T69" fmla="*/ 5 h 32"/>
                  <a:gd name="T70" fmla="*/ 35 w 200"/>
                  <a:gd name="T71" fmla="*/ 8 h 32"/>
                  <a:gd name="T72" fmla="*/ 32 w 200"/>
                  <a:gd name="T73" fmla="*/ 7 h 32"/>
                  <a:gd name="T74" fmla="*/ 21 w 200"/>
                  <a:gd name="T75" fmla="*/ 8 h 32"/>
                  <a:gd name="T76" fmla="*/ 26 w 200"/>
                  <a:gd name="T77" fmla="*/ 11 h 32"/>
                  <a:gd name="T78" fmla="*/ 20 w 200"/>
                  <a:gd name="T79" fmla="*/ 5 h 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0" h="32">
                    <a:moveTo>
                      <a:pt x="17" y="9"/>
                    </a:moveTo>
                    <a:cubicBezTo>
                      <a:pt x="14" y="11"/>
                      <a:pt x="10" y="12"/>
                      <a:pt x="7" y="16"/>
                    </a:cubicBezTo>
                    <a:cubicBezTo>
                      <a:pt x="7" y="14"/>
                      <a:pt x="7" y="14"/>
                      <a:pt x="7" y="14"/>
                    </a:cubicBezTo>
                    <a:cubicBezTo>
                      <a:pt x="6" y="15"/>
                      <a:pt x="0" y="19"/>
                      <a:pt x="4" y="23"/>
                    </a:cubicBezTo>
                    <a:cubicBezTo>
                      <a:pt x="5" y="21"/>
                      <a:pt x="5" y="21"/>
                      <a:pt x="5" y="21"/>
                    </a:cubicBezTo>
                    <a:cubicBezTo>
                      <a:pt x="9" y="17"/>
                      <a:pt x="8" y="24"/>
                      <a:pt x="11" y="26"/>
                    </a:cubicBezTo>
                    <a:cubicBezTo>
                      <a:pt x="15" y="25"/>
                      <a:pt x="17" y="16"/>
                      <a:pt x="20" y="18"/>
                    </a:cubicBezTo>
                    <a:cubicBezTo>
                      <a:pt x="22" y="17"/>
                      <a:pt x="22" y="20"/>
                      <a:pt x="21" y="22"/>
                    </a:cubicBezTo>
                    <a:cubicBezTo>
                      <a:pt x="25" y="22"/>
                      <a:pt x="26" y="15"/>
                      <a:pt x="28" y="14"/>
                    </a:cubicBezTo>
                    <a:cubicBezTo>
                      <a:pt x="30" y="32"/>
                      <a:pt x="39" y="9"/>
                      <a:pt x="44" y="20"/>
                    </a:cubicBezTo>
                    <a:cubicBezTo>
                      <a:pt x="47" y="19"/>
                      <a:pt x="51" y="20"/>
                      <a:pt x="55" y="17"/>
                    </a:cubicBezTo>
                    <a:cubicBezTo>
                      <a:pt x="53" y="21"/>
                      <a:pt x="59" y="17"/>
                      <a:pt x="58" y="22"/>
                    </a:cubicBezTo>
                    <a:cubicBezTo>
                      <a:pt x="59" y="12"/>
                      <a:pt x="70" y="27"/>
                      <a:pt x="71" y="14"/>
                    </a:cubicBezTo>
                    <a:cubicBezTo>
                      <a:pt x="76" y="17"/>
                      <a:pt x="71" y="13"/>
                      <a:pt x="77" y="16"/>
                    </a:cubicBezTo>
                    <a:cubicBezTo>
                      <a:pt x="77" y="17"/>
                      <a:pt x="76" y="17"/>
                      <a:pt x="76" y="18"/>
                    </a:cubicBezTo>
                    <a:cubicBezTo>
                      <a:pt x="78" y="20"/>
                      <a:pt x="80" y="12"/>
                      <a:pt x="82" y="18"/>
                    </a:cubicBezTo>
                    <a:cubicBezTo>
                      <a:pt x="87" y="19"/>
                      <a:pt x="83" y="15"/>
                      <a:pt x="86" y="11"/>
                    </a:cubicBezTo>
                    <a:cubicBezTo>
                      <a:pt x="91" y="13"/>
                      <a:pt x="90" y="14"/>
                      <a:pt x="93" y="20"/>
                    </a:cubicBezTo>
                    <a:cubicBezTo>
                      <a:pt x="93" y="14"/>
                      <a:pt x="96" y="17"/>
                      <a:pt x="99" y="14"/>
                    </a:cubicBezTo>
                    <a:cubicBezTo>
                      <a:pt x="98" y="13"/>
                      <a:pt x="95" y="12"/>
                      <a:pt x="97" y="10"/>
                    </a:cubicBezTo>
                    <a:cubicBezTo>
                      <a:pt x="103" y="11"/>
                      <a:pt x="102" y="6"/>
                      <a:pt x="108" y="4"/>
                    </a:cubicBezTo>
                    <a:cubicBezTo>
                      <a:pt x="111" y="11"/>
                      <a:pt x="102" y="4"/>
                      <a:pt x="107" y="10"/>
                    </a:cubicBezTo>
                    <a:cubicBezTo>
                      <a:pt x="103" y="13"/>
                      <a:pt x="101" y="12"/>
                      <a:pt x="99" y="17"/>
                    </a:cubicBezTo>
                    <a:cubicBezTo>
                      <a:pt x="104" y="18"/>
                      <a:pt x="110" y="17"/>
                      <a:pt x="115" y="14"/>
                    </a:cubicBezTo>
                    <a:cubicBezTo>
                      <a:pt x="118" y="15"/>
                      <a:pt x="113" y="17"/>
                      <a:pt x="116" y="18"/>
                    </a:cubicBezTo>
                    <a:cubicBezTo>
                      <a:pt x="121" y="21"/>
                      <a:pt x="124" y="11"/>
                      <a:pt x="128" y="14"/>
                    </a:cubicBezTo>
                    <a:cubicBezTo>
                      <a:pt x="127" y="17"/>
                      <a:pt x="127" y="17"/>
                      <a:pt x="127" y="17"/>
                    </a:cubicBezTo>
                    <a:cubicBezTo>
                      <a:pt x="130" y="13"/>
                      <a:pt x="137" y="18"/>
                      <a:pt x="142" y="16"/>
                    </a:cubicBezTo>
                    <a:cubicBezTo>
                      <a:pt x="141" y="14"/>
                      <a:pt x="141" y="13"/>
                      <a:pt x="141" y="12"/>
                    </a:cubicBezTo>
                    <a:cubicBezTo>
                      <a:pt x="141" y="21"/>
                      <a:pt x="148" y="7"/>
                      <a:pt x="153" y="14"/>
                    </a:cubicBezTo>
                    <a:cubicBezTo>
                      <a:pt x="153" y="8"/>
                      <a:pt x="157" y="5"/>
                      <a:pt x="160" y="4"/>
                    </a:cubicBezTo>
                    <a:cubicBezTo>
                      <a:pt x="161" y="6"/>
                      <a:pt x="161" y="8"/>
                      <a:pt x="161" y="10"/>
                    </a:cubicBezTo>
                    <a:cubicBezTo>
                      <a:pt x="156" y="6"/>
                      <a:pt x="156" y="16"/>
                      <a:pt x="153" y="18"/>
                    </a:cubicBezTo>
                    <a:cubicBezTo>
                      <a:pt x="156" y="15"/>
                      <a:pt x="161" y="18"/>
                      <a:pt x="164" y="14"/>
                    </a:cubicBezTo>
                    <a:cubicBezTo>
                      <a:pt x="163" y="19"/>
                      <a:pt x="163" y="19"/>
                      <a:pt x="163" y="19"/>
                    </a:cubicBezTo>
                    <a:cubicBezTo>
                      <a:pt x="167" y="20"/>
                      <a:pt x="167" y="9"/>
                      <a:pt x="171" y="13"/>
                    </a:cubicBezTo>
                    <a:cubicBezTo>
                      <a:pt x="171" y="16"/>
                      <a:pt x="171" y="16"/>
                      <a:pt x="171" y="16"/>
                    </a:cubicBezTo>
                    <a:cubicBezTo>
                      <a:pt x="180" y="16"/>
                      <a:pt x="192" y="22"/>
                      <a:pt x="199" y="14"/>
                    </a:cubicBezTo>
                    <a:cubicBezTo>
                      <a:pt x="200" y="12"/>
                      <a:pt x="196" y="5"/>
                      <a:pt x="196" y="3"/>
                    </a:cubicBezTo>
                    <a:cubicBezTo>
                      <a:pt x="191" y="6"/>
                      <a:pt x="189" y="10"/>
                      <a:pt x="185" y="13"/>
                    </a:cubicBezTo>
                    <a:cubicBezTo>
                      <a:pt x="185" y="8"/>
                      <a:pt x="185" y="8"/>
                      <a:pt x="185" y="8"/>
                    </a:cubicBezTo>
                    <a:cubicBezTo>
                      <a:pt x="184" y="11"/>
                      <a:pt x="180" y="13"/>
                      <a:pt x="183" y="16"/>
                    </a:cubicBezTo>
                    <a:cubicBezTo>
                      <a:pt x="180" y="19"/>
                      <a:pt x="180" y="12"/>
                      <a:pt x="177" y="14"/>
                    </a:cubicBezTo>
                    <a:cubicBezTo>
                      <a:pt x="178" y="9"/>
                      <a:pt x="179" y="9"/>
                      <a:pt x="179" y="4"/>
                    </a:cubicBezTo>
                    <a:cubicBezTo>
                      <a:pt x="177" y="7"/>
                      <a:pt x="177" y="7"/>
                      <a:pt x="177" y="7"/>
                    </a:cubicBezTo>
                    <a:cubicBezTo>
                      <a:pt x="178" y="5"/>
                      <a:pt x="175" y="5"/>
                      <a:pt x="176" y="3"/>
                    </a:cubicBezTo>
                    <a:cubicBezTo>
                      <a:pt x="171" y="9"/>
                      <a:pt x="169" y="0"/>
                      <a:pt x="163" y="3"/>
                    </a:cubicBezTo>
                    <a:cubicBezTo>
                      <a:pt x="166" y="4"/>
                      <a:pt x="166" y="4"/>
                      <a:pt x="166" y="4"/>
                    </a:cubicBezTo>
                    <a:cubicBezTo>
                      <a:pt x="166" y="7"/>
                      <a:pt x="164" y="7"/>
                      <a:pt x="163" y="8"/>
                    </a:cubicBezTo>
                    <a:cubicBezTo>
                      <a:pt x="162" y="4"/>
                      <a:pt x="161" y="4"/>
                      <a:pt x="158" y="2"/>
                    </a:cubicBezTo>
                    <a:cubicBezTo>
                      <a:pt x="156" y="5"/>
                      <a:pt x="154" y="10"/>
                      <a:pt x="151" y="10"/>
                    </a:cubicBezTo>
                    <a:cubicBezTo>
                      <a:pt x="152" y="4"/>
                      <a:pt x="146" y="7"/>
                      <a:pt x="145" y="2"/>
                    </a:cubicBezTo>
                    <a:cubicBezTo>
                      <a:pt x="145" y="8"/>
                      <a:pt x="139" y="4"/>
                      <a:pt x="139" y="7"/>
                    </a:cubicBezTo>
                    <a:cubicBezTo>
                      <a:pt x="137" y="8"/>
                      <a:pt x="135" y="8"/>
                      <a:pt x="135" y="5"/>
                    </a:cubicBezTo>
                    <a:cubicBezTo>
                      <a:pt x="136" y="4"/>
                      <a:pt x="136" y="4"/>
                      <a:pt x="136" y="4"/>
                    </a:cubicBezTo>
                    <a:cubicBezTo>
                      <a:pt x="134" y="3"/>
                      <a:pt x="134" y="3"/>
                      <a:pt x="134" y="3"/>
                    </a:cubicBezTo>
                    <a:cubicBezTo>
                      <a:pt x="135" y="2"/>
                      <a:pt x="135" y="2"/>
                      <a:pt x="135" y="2"/>
                    </a:cubicBezTo>
                    <a:cubicBezTo>
                      <a:pt x="133" y="2"/>
                      <a:pt x="133" y="6"/>
                      <a:pt x="131" y="3"/>
                    </a:cubicBezTo>
                    <a:cubicBezTo>
                      <a:pt x="131" y="2"/>
                      <a:pt x="132" y="2"/>
                      <a:pt x="133" y="1"/>
                    </a:cubicBezTo>
                    <a:cubicBezTo>
                      <a:pt x="129" y="0"/>
                      <a:pt x="126" y="10"/>
                      <a:pt x="122" y="5"/>
                    </a:cubicBezTo>
                    <a:cubicBezTo>
                      <a:pt x="122" y="7"/>
                      <a:pt x="117" y="7"/>
                      <a:pt x="118" y="13"/>
                    </a:cubicBezTo>
                    <a:cubicBezTo>
                      <a:pt x="117" y="11"/>
                      <a:pt x="117" y="7"/>
                      <a:pt x="114" y="7"/>
                    </a:cubicBezTo>
                    <a:cubicBezTo>
                      <a:pt x="112" y="12"/>
                      <a:pt x="110" y="6"/>
                      <a:pt x="107" y="9"/>
                    </a:cubicBezTo>
                    <a:cubicBezTo>
                      <a:pt x="111" y="4"/>
                      <a:pt x="107" y="7"/>
                      <a:pt x="110" y="2"/>
                    </a:cubicBezTo>
                    <a:cubicBezTo>
                      <a:pt x="108" y="0"/>
                      <a:pt x="105" y="7"/>
                      <a:pt x="100" y="6"/>
                    </a:cubicBezTo>
                    <a:cubicBezTo>
                      <a:pt x="100" y="2"/>
                      <a:pt x="100" y="2"/>
                      <a:pt x="100" y="2"/>
                    </a:cubicBezTo>
                    <a:cubicBezTo>
                      <a:pt x="98" y="4"/>
                      <a:pt x="96" y="8"/>
                      <a:pt x="95" y="4"/>
                    </a:cubicBezTo>
                    <a:cubicBezTo>
                      <a:pt x="95" y="7"/>
                      <a:pt x="95" y="7"/>
                      <a:pt x="95" y="7"/>
                    </a:cubicBezTo>
                    <a:cubicBezTo>
                      <a:pt x="92" y="5"/>
                      <a:pt x="88" y="7"/>
                      <a:pt x="86" y="3"/>
                    </a:cubicBezTo>
                    <a:cubicBezTo>
                      <a:pt x="82" y="9"/>
                      <a:pt x="82" y="9"/>
                      <a:pt x="82" y="9"/>
                    </a:cubicBezTo>
                    <a:cubicBezTo>
                      <a:pt x="77" y="2"/>
                      <a:pt x="71" y="9"/>
                      <a:pt x="67" y="15"/>
                    </a:cubicBezTo>
                    <a:cubicBezTo>
                      <a:pt x="66" y="14"/>
                      <a:pt x="63" y="13"/>
                      <a:pt x="63" y="12"/>
                    </a:cubicBezTo>
                    <a:cubicBezTo>
                      <a:pt x="65" y="9"/>
                      <a:pt x="65" y="9"/>
                      <a:pt x="65" y="9"/>
                    </a:cubicBezTo>
                    <a:cubicBezTo>
                      <a:pt x="62" y="9"/>
                      <a:pt x="59" y="5"/>
                      <a:pt x="58" y="11"/>
                    </a:cubicBezTo>
                    <a:cubicBezTo>
                      <a:pt x="55" y="12"/>
                      <a:pt x="56" y="7"/>
                      <a:pt x="54" y="6"/>
                    </a:cubicBezTo>
                    <a:cubicBezTo>
                      <a:pt x="49" y="14"/>
                      <a:pt x="39" y="1"/>
                      <a:pt x="37" y="13"/>
                    </a:cubicBezTo>
                    <a:cubicBezTo>
                      <a:pt x="39" y="13"/>
                      <a:pt x="43" y="15"/>
                      <a:pt x="47" y="14"/>
                    </a:cubicBezTo>
                    <a:cubicBezTo>
                      <a:pt x="46" y="16"/>
                      <a:pt x="47" y="18"/>
                      <a:pt x="46" y="18"/>
                    </a:cubicBezTo>
                    <a:cubicBezTo>
                      <a:pt x="42" y="19"/>
                      <a:pt x="40" y="15"/>
                      <a:pt x="36" y="17"/>
                    </a:cubicBezTo>
                    <a:cubicBezTo>
                      <a:pt x="36" y="9"/>
                      <a:pt x="36" y="9"/>
                      <a:pt x="36" y="9"/>
                    </a:cubicBezTo>
                    <a:cubicBezTo>
                      <a:pt x="29" y="2"/>
                      <a:pt x="23" y="20"/>
                      <a:pt x="17"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87" name="Freeform 1385">
                <a:extLst>
                  <a:ext uri="{FF2B5EF4-FFF2-40B4-BE49-F238E27FC236}">
                    <a16:creationId xmlns:a16="http://schemas.microsoft.com/office/drawing/2014/main" id="{C965C14E-036F-40DC-929E-F7F28D0DD00A}"/>
                  </a:ext>
                </a:extLst>
              </p:cNvPr>
              <p:cNvSpPr>
                <a:spLocks/>
              </p:cNvSpPr>
              <p:nvPr/>
            </p:nvSpPr>
            <p:spPr bwMode="auto">
              <a:xfrm>
                <a:off x="3646" y="2809"/>
                <a:ext cx="3" cy="3"/>
              </a:xfrm>
              <a:custGeom>
                <a:avLst/>
                <a:gdLst>
                  <a:gd name="T0" fmla="*/ 3 w 3"/>
                  <a:gd name="T1" fmla="*/ 2 h 4"/>
                  <a:gd name="T2" fmla="*/ 0 w 3"/>
                  <a:gd name="T3" fmla="*/ 0 h 4"/>
                  <a:gd name="T4" fmla="*/ 1 w 3"/>
                  <a:gd name="T5" fmla="*/ 2 h 4"/>
                  <a:gd name="T6" fmla="*/ 3 w 3"/>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3" y="4"/>
                    </a:moveTo>
                    <a:cubicBezTo>
                      <a:pt x="0" y="0"/>
                      <a:pt x="0" y="0"/>
                      <a:pt x="0" y="0"/>
                    </a:cubicBezTo>
                    <a:cubicBezTo>
                      <a:pt x="1" y="4"/>
                      <a:pt x="1" y="4"/>
                      <a:pt x="1" y="4"/>
                    </a:cubicBezTo>
                    <a:cubicBezTo>
                      <a:pt x="2" y="3"/>
                      <a:pt x="3"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88" name="Freeform 1386">
                <a:extLst>
                  <a:ext uri="{FF2B5EF4-FFF2-40B4-BE49-F238E27FC236}">
                    <a16:creationId xmlns:a16="http://schemas.microsoft.com/office/drawing/2014/main" id="{A9B0F570-A7B8-44D4-888E-490C47A96B0E}"/>
                  </a:ext>
                </a:extLst>
              </p:cNvPr>
              <p:cNvSpPr>
                <a:spLocks/>
              </p:cNvSpPr>
              <p:nvPr/>
            </p:nvSpPr>
            <p:spPr bwMode="auto">
              <a:xfrm>
                <a:off x="3645" y="2812"/>
                <a:ext cx="2" cy="1"/>
              </a:xfrm>
              <a:custGeom>
                <a:avLst/>
                <a:gdLst>
                  <a:gd name="T0" fmla="*/ 2 w 2"/>
                  <a:gd name="T1" fmla="*/ 0 h 1"/>
                  <a:gd name="T2" fmla="*/ 0 w 2"/>
                  <a:gd name="T3" fmla="*/ 1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0" y="1"/>
                      <a:pt x="0" y="1"/>
                      <a:pt x="0" y="1"/>
                    </a:cubicBezTo>
                    <a:cubicBezTo>
                      <a:pt x="1" y="1"/>
                      <a:pt x="1"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89" name="Freeform 1387">
                <a:extLst>
                  <a:ext uri="{FF2B5EF4-FFF2-40B4-BE49-F238E27FC236}">
                    <a16:creationId xmlns:a16="http://schemas.microsoft.com/office/drawing/2014/main" id="{D93E1DCC-6D3E-4AF5-803F-E5E2335DCB39}"/>
                  </a:ext>
                </a:extLst>
              </p:cNvPr>
              <p:cNvSpPr>
                <a:spLocks/>
              </p:cNvSpPr>
              <p:nvPr/>
            </p:nvSpPr>
            <p:spPr bwMode="auto">
              <a:xfrm>
                <a:off x="3591" y="2814"/>
                <a:ext cx="3" cy="2"/>
              </a:xfrm>
              <a:custGeom>
                <a:avLst/>
                <a:gdLst>
                  <a:gd name="T0" fmla="*/ 3 w 3"/>
                  <a:gd name="T1" fmla="*/ 1 h 2"/>
                  <a:gd name="T2" fmla="*/ 0 w 3"/>
                  <a:gd name="T3" fmla="*/ 1 h 2"/>
                  <a:gd name="T4" fmla="*/ 3 w 3"/>
                  <a:gd name="T5" fmla="*/ 1 h 2"/>
                  <a:gd name="T6" fmla="*/ 0 60000 65536"/>
                  <a:gd name="T7" fmla="*/ 0 60000 65536"/>
                  <a:gd name="T8" fmla="*/ 0 60000 65536"/>
                </a:gdLst>
                <a:ahLst/>
                <a:cxnLst>
                  <a:cxn ang="T6">
                    <a:pos x="T0" y="T1"/>
                  </a:cxn>
                  <a:cxn ang="T7">
                    <a:pos x="T2" y="T3"/>
                  </a:cxn>
                  <a:cxn ang="T8">
                    <a:pos x="T4" y="T5"/>
                  </a:cxn>
                </a:cxnLst>
                <a:rect l="0" t="0" r="r" b="b"/>
                <a:pathLst>
                  <a:path w="3" h="2">
                    <a:moveTo>
                      <a:pt x="3" y="1"/>
                    </a:moveTo>
                    <a:cubicBezTo>
                      <a:pt x="3" y="0"/>
                      <a:pt x="1" y="0"/>
                      <a:pt x="0" y="1"/>
                    </a:cubicBezTo>
                    <a:cubicBezTo>
                      <a:pt x="1" y="2"/>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90" name="Freeform 1388">
                <a:extLst>
                  <a:ext uri="{FF2B5EF4-FFF2-40B4-BE49-F238E27FC236}">
                    <a16:creationId xmlns:a16="http://schemas.microsoft.com/office/drawing/2014/main" id="{C91A765A-73F6-4B52-BF89-256B900BFB6B}"/>
                  </a:ext>
                </a:extLst>
              </p:cNvPr>
              <p:cNvSpPr>
                <a:spLocks/>
              </p:cNvSpPr>
              <p:nvPr/>
            </p:nvSpPr>
            <p:spPr bwMode="auto">
              <a:xfrm>
                <a:off x="3591" y="2816"/>
                <a:ext cx="2" cy="1"/>
              </a:xfrm>
              <a:custGeom>
                <a:avLst/>
                <a:gdLst>
                  <a:gd name="T0" fmla="*/ 0 w 2"/>
                  <a:gd name="T1" fmla="*/ 0 h 1"/>
                  <a:gd name="T2" fmla="*/ 1 w 2"/>
                  <a:gd name="T3" fmla="*/ 1 h 1"/>
                  <a:gd name="T4" fmla="*/ 2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1"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91" name="Freeform 1389">
                <a:extLst>
                  <a:ext uri="{FF2B5EF4-FFF2-40B4-BE49-F238E27FC236}">
                    <a16:creationId xmlns:a16="http://schemas.microsoft.com/office/drawing/2014/main" id="{D98AF3FF-9162-45A7-B46D-5BDE1D2BA424}"/>
                  </a:ext>
                </a:extLst>
              </p:cNvPr>
              <p:cNvSpPr>
                <a:spLocks/>
              </p:cNvSpPr>
              <p:nvPr/>
            </p:nvSpPr>
            <p:spPr bwMode="auto">
              <a:xfrm>
                <a:off x="3501" y="2813"/>
                <a:ext cx="90" cy="26"/>
              </a:xfrm>
              <a:custGeom>
                <a:avLst/>
                <a:gdLst>
                  <a:gd name="T0" fmla="*/ 10 w 104"/>
                  <a:gd name="T1" fmla="*/ 11 h 30"/>
                  <a:gd name="T2" fmla="*/ 8 w 104"/>
                  <a:gd name="T3" fmla="*/ 14 h 30"/>
                  <a:gd name="T4" fmla="*/ 5 w 104"/>
                  <a:gd name="T5" fmla="*/ 12 h 30"/>
                  <a:gd name="T6" fmla="*/ 3 w 104"/>
                  <a:gd name="T7" fmla="*/ 17 h 30"/>
                  <a:gd name="T8" fmla="*/ 29 w 104"/>
                  <a:gd name="T9" fmla="*/ 11 h 30"/>
                  <a:gd name="T10" fmla="*/ 28 w 104"/>
                  <a:gd name="T11" fmla="*/ 13 h 30"/>
                  <a:gd name="T12" fmla="*/ 37 w 104"/>
                  <a:gd name="T13" fmla="*/ 9 h 30"/>
                  <a:gd name="T14" fmla="*/ 37 w 104"/>
                  <a:gd name="T15" fmla="*/ 12 h 30"/>
                  <a:gd name="T16" fmla="*/ 44 w 104"/>
                  <a:gd name="T17" fmla="*/ 10 h 30"/>
                  <a:gd name="T18" fmla="*/ 43 w 104"/>
                  <a:gd name="T19" fmla="*/ 9 h 30"/>
                  <a:gd name="T20" fmla="*/ 45 w 104"/>
                  <a:gd name="T21" fmla="*/ 9 h 30"/>
                  <a:gd name="T22" fmla="*/ 44 w 104"/>
                  <a:gd name="T23" fmla="*/ 9 h 30"/>
                  <a:gd name="T24" fmla="*/ 48 w 104"/>
                  <a:gd name="T25" fmla="*/ 8 h 30"/>
                  <a:gd name="T26" fmla="*/ 48 w 104"/>
                  <a:gd name="T27" fmla="*/ 9 h 30"/>
                  <a:gd name="T28" fmla="*/ 51 w 104"/>
                  <a:gd name="T29" fmla="*/ 8 h 30"/>
                  <a:gd name="T30" fmla="*/ 51 w 104"/>
                  <a:gd name="T31" fmla="*/ 10 h 30"/>
                  <a:gd name="T32" fmla="*/ 58 w 104"/>
                  <a:gd name="T33" fmla="*/ 7 h 30"/>
                  <a:gd name="T34" fmla="*/ 59 w 104"/>
                  <a:gd name="T35" fmla="*/ 3 h 30"/>
                  <a:gd name="T36" fmla="*/ 52 w 104"/>
                  <a:gd name="T37" fmla="*/ 6 h 30"/>
                  <a:gd name="T38" fmla="*/ 52 w 104"/>
                  <a:gd name="T39" fmla="*/ 6 h 30"/>
                  <a:gd name="T40" fmla="*/ 48 w 104"/>
                  <a:gd name="T41" fmla="*/ 8 h 30"/>
                  <a:gd name="T42" fmla="*/ 51 w 104"/>
                  <a:gd name="T43" fmla="*/ 3 h 30"/>
                  <a:gd name="T44" fmla="*/ 44 w 104"/>
                  <a:gd name="T45" fmla="*/ 3 h 30"/>
                  <a:gd name="T46" fmla="*/ 44 w 104"/>
                  <a:gd name="T47" fmla="*/ 3 h 30"/>
                  <a:gd name="T48" fmla="*/ 42 w 104"/>
                  <a:gd name="T49" fmla="*/ 3 h 30"/>
                  <a:gd name="T50" fmla="*/ 44 w 104"/>
                  <a:gd name="T51" fmla="*/ 4 h 30"/>
                  <a:gd name="T52" fmla="*/ 42 w 104"/>
                  <a:gd name="T53" fmla="*/ 9 h 30"/>
                  <a:gd name="T54" fmla="*/ 41 w 104"/>
                  <a:gd name="T55" fmla="*/ 9 h 30"/>
                  <a:gd name="T56" fmla="*/ 42 w 104"/>
                  <a:gd name="T57" fmla="*/ 6 h 30"/>
                  <a:gd name="T58" fmla="*/ 41 w 104"/>
                  <a:gd name="T59" fmla="*/ 8 h 30"/>
                  <a:gd name="T60" fmla="*/ 37 w 104"/>
                  <a:gd name="T61" fmla="*/ 3 h 30"/>
                  <a:gd name="T62" fmla="*/ 37 w 104"/>
                  <a:gd name="T63" fmla="*/ 8 h 30"/>
                  <a:gd name="T64" fmla="*/ 26 w 104"/>
                  <a:gd name="T65" fmla="*/ 9 h 30"/>
                  <a:gd name="T66" fmla="*/ 28 w 104"/>
                  <a:gd name="T67" fmla="*/ 7 h 30"/>
                  <a:gd name="T68" fmla="*/ 26 w 104"/>
                  <a:gd name="T69" fmla="*/ 10 h 30"/>
                  <a:gd name="T70" fmla="*/ 19 w 104"/>
                  <a:gd name="T71" fmla="*/ 9 h 30"/>
                  <a:gd name="T72" fmla="*/ 20 w 104"/>
                  <a:gd name="T73" fmla="*/ 10 h 30"/>
                  <a:gd name="T74" fmla="*/ 12 w 104"/>
                  <a:gd name="T75" fmla="*/ 11 h 30"/>
                  <a:gd name="T76" fmla="*/ 12 w 104"/>
                  <a:gd name="T77" fmla="*/ 11 h 30"/>
                  <a:gd name="T78" fmla="*/ 10 w 104"/>
                  <a:gd name="T79" fmla="*/ 15 h 30"/>
                  <a:gd name="T80" fmla="*/ 10 w 104"/>
                  <a:gd name="T81" fmla="*/ 11 h 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4" h="30">
                    <a:moveTo>
                      <a:pt x="18" y="20"/>
                    </a:moveTo>
                    <a:cubicBezTo>
                      <a:pt x="14" y="25"/>
                      <a:pt x="14" y="25"/>
                      <a:pt x="14" y="25"/>
                    </a:cubicBezTo>
                    <a:cubicBezTo>
                      <a:pt x="13" y="23"/>
                      <a:pt x="8" y="26"/>
                      <a:pt x="9" y="22"/>
                    </a:cubicBezTo>
                    <a:cubicBezTo>
                      <a:pt x="7" y="27"/>
                      <a:pt x="0" y="23"/>
                      <a:pt x="3" y="30"/>
                    </a:cubicBezTo>
                    <a:cubicBezTo>
                      <a:pt x="17" y="27"/>
                      <a:pt x="37" y="29"/>
                      <a:pt x="52" y="20"/>
                    </a:cubicBezTo>
                    <a:cubicBezTo>
                      <a:pt x="50" y="23"/>
                      <a:pt x="50" y="23"/>
                      <a:pt x="50" y="23"/>
                    </a:cubicBezTo>
                    <a:cubicBezTo>
                      <a:pt x="58" y="16"/>
                      <a:pt x="62" y="29"/>
                      <a:pt x="67" y="15"/>
                    </a:cubicBezTo>
                    <a:cubicBezTo>
                      <a:pt x="67" y="22"/>
                      <a:pt x="67" y="22"/>
                      <a:pt x="67" y="22"/>
                    </a:cubicBezTo>
                    <a:cubicBezTo>
                      <a:pt x="71" y="23"/>
                      <a:pt x="73" y="12"/>
                      <a:pt x="78" y="18"/>
                    </a:cubicBezTo>
                    <a:cubicBezTo>
                      <a:pt x="77" y="15"/>
                      <a:pt x="77" y="15"/>
                      <a:pt x="77" y="15"/>
                    </a:cubicBezTo>
                    <a:cubicBezTo>
                      <a:pt x="78" y="15"/>
                      <a:pt x="79" y="17"/>
                      <a:pt x="80" y="16"/>
                    </a:cubicBezTo>
                    <a:cubicBezTo>
                      <a:pt x="79" y="15"/>
                      <a:pt x="79" y="15"/>
                      <a:pt x="79" y="15"/>
                    </a:cubicBezTo>
                    <a:cubicBezTo>
                      <a:pt x="82" y="13"/>
                      <a:pt x="84" y="13"/>
                      <a:pt x="86" y="14"/>
                    </a:cubicBezTo>
                    <a:cubicBezTo>
                      <a:pt x="87" y="16"/>
                      <a:pt x="85" y="15"/>
                      <a:pt x="85" y="16"/>
                    </a:cubicBezTo>
                    <a:cubicBezTo>
                      <a:pt x="86" y="18"/>
                      <a:pt x="88" y="13"/>
                      <a:pt x="90" y="13"/>
                    </a:cubicBezTo>
                    <a:cubicBezTo>
                      <a:pt x="92" y="15"/>
                      <a:pt x="90" y="16"/>
                      <a:pt x="90" y="17"/>
                    </a:cubicBezTo>
                    <a:cubicBezTo>
                      <a:pt x="96" y="13"/>
                      <a:pt x="99" y="20"/>
                      <a:pt x="103" y="11"/>
                    </a:cubicBezTo>
                    <a:cubicBezTo>
                      <a:pt x="104" y="9"/>
                      <a:pt x="101" y="7"/>
                      <a:pt x="104" y="7"/>
                    </a:cubicBezTo>
                    <a:cubicBezTo>
                      <a:pt x="99" y="4"/>
                      <a:pt x="96" y="8"/>
                      <a:pt x="92" y="10"/>
                    </a:cubicBezTo>
                    <a:cubicBezTo>
                      <a:pt x="93" y="10"/>
                      <a:pt x="93" y="10"/>
                      <a:pt x="93" y="10"/>
                    </a:cubicBezTo>
                    <a:cubicBezTo>
                      <a:pt x="91" y="20"/>
                      <a:pt x="91" y="8"/>
                      <a:pt x="86" y="13"/>
                    </a:cubicBezTo>
                    <a:cubicBezTo>
                      <a:pt x="87" y="9"/>
                      <a:pt x="90" y="9"/>
                      <a:pt x="90" y="7"/>
                    </a:cubicBezTo>
                    <a:cubicBezTo>
                      <a:pt x="84" y="0"/>
                      <a:pt x="83" y="13"/>
                      <a:pt x="78" y="4"/>
                    </a:cubicBezTo>
                    <a:cubicBezTo>
                      <a:pt x="78" y="4"/>
                      <a:pt x="78" y="4"/>
                      <a:pt x="78" y="4"/>
                    </a:cubicBezTo>
                    <a:cubicBezTo>
                      <a:pt x="77" y="3"/>
                      <a:pt x="76" y="5"/>
                      <a:pt x="75" y="6"/>
                    </a:cubicBezTo>
                    <a:cubicBezTo>
                      <a:pt x="75" y="7"/>
                      <a:pt x="77" y="7"/>
                      <a:pt x="78" y="8"/>
                    </a:cubicBezTo>
                    <a:cubicBezTo>
                      <a:pt x="76" y="9"/>
                      <a:pt x="76" y="13"/>
                      <a:pt x="76" y="15"/>
                    </a:cubicBezTo>
                    <a:cubicBezTo>
                      <a:pt x="74" y="11"/>
                      <a:pt x="74" y="17"/>
                      <a:pt x="72" y="15"/>
                    </a:cubicBezTo>
                    <a:cubicBezTo>
                      <a:pt x="71" y="12"/>
                      <a:pt x="73" y="12"/>
                      <a:pt x="74" y="10"/>
                    </a:cubicBezTo>
                    <a:cubicBezTo>
                      <a:pt x="72" y="13"/>
                      <a:pt x="72" y="13"/>
                      <a:pt x="72" y="13"/>
                    </a:cubicBezTo>
                    <a:cubicBezTo>
                      <a:pt x="69" y="13"/>
                      <a:pt x="69" y="9"/>
                      <a:pt x="67" y="7"/>
                    </a:cubicBezTo>
                    <a:cubicBezTo>
                      <a:pt x="65" y="10"/>
                      <a:pt x="69" y="9"/>
                      <a:pt x="67" y="13"/>
                    </a:cubicBezTo>
                    <a:cubicBezTo>
                      <a:pt x="64" y="9"/>
                      <a:pt x="52" y="11"/>
                      <a:pt x="47" y="16"/>
                    </a:cubicBezTo>
                    <a:cubicBezTo>
                      <a:pt x="49" y="15"/>
                      <a:pt x="48" y="12"/>
                      <a:pt x="50" y="12"/>
                    </a:cubicBezTo>
                    <a:cubicBezTo>
                      <a:pt x="49" y="11"/>
                      <a:pt x="46" y="14"/>
                      <a:pt x="47" y="17"/>
                    </a:cubicBezTo>
                    <a:cubicBezTo>
                      <a:pt x="43" y="20"/>
                      <a:pt x="38" y="19"/>
                      <a:pt x="34" y="16"/>
                    </a:cubicBezTo>
                    <a:cubicBezTo>
                      <a:pt x="35" y="19"/>
                      <a:pt x="35" y="19"/>
                      <a:pt x="35" y="19"/>
                    </a:cubicBezTo>
                    <a:cubicBezTo>
                      <a:pt x="33" y="24"/>
                      <a:pt x="27" y="16"/>
                      <a:pt x="22" y="20"/>
                    </a:cubicBezTo>
                    <a:cubicBezTo>
                      <a:pt x="22" y="20"/>
                      <a:pt x="22" y="20"/>
                      <a:pt x="22" y="20"/>
                    </a:cubicBezTo>
                    <a:cubicBezTo>
                      <a:pt x="21" y="21"/>
                      <a:pt x="20" y="28"/>
                      <a:pt x="17" y="27"/>
                    </a:cubicBezTo>
                    <a:cubicBezTo>
                      <a:pt x="17" y="23"/>
                      <a:pt x="19" y="23"/>
                      <a:pt x="18"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92" name="Freeform 1390">
                <a:extLst>
                  <a:ext uri="{FF2B5EF4-FFF2-40B4-BE49-F238E27FC236}">
                    <a16:creationId xmlns:a16="http://schemas.microsoft.com/office/drawing/2014/main" id="{13DC6DF8-7DC0-4DFA-A13F-76FB21063B04}"/>
                  </a:ext>
                </a:extLst>
              </p:cNvPr>
              <p:cNvSpPr>
                <a:spLocks/>
              </p:cNvSpPr>
              <p:nvPr/>
            </p:nvSpPr>
            <p:spPr bwMode="auto">
              <a:xfrm>
                <a:off x="3499" y="2833"/>
                <a:ext cx="3" cy="8"/>
              </a:xfrm>
              <a:custGeom>
                <a:avLst/>
                <a:gdLst>
                  <a:gd name="T0" fmla="*/ 2 w 4"/>
                  <a:gd name="T1" fmla="*/ 4 h 9"/>
                  <a:gd name="T2" fmla="*/ 2 w 4"/>
                  <a:gd name="T3" fmla="*/ 1 h 9"/>
                  <a:gd name="T4" fmla="*/ 0 w 4"/>
                  <a:gd name="T5" fmla="*/ 4 h 9"/>
                  <a:gd name="T6" fmla="*/ 2 w 4"/>
                  <a:gd name="T7" fmla="*/ 4 h 9"/>
                  <a:gd name="T8" fmla="*/ 2 w 4"/>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3" y="5"/>
                    </a:moveTo>
                    <a:cubicBezTo>
                      <a:pt x="4" y="1"/>
                      <a:pt x="4" y="1"/>
                      <a:pt x="4" y="1"/>
                    </a:cubicBezTo>
                    <a:cubicBezTo>
                      <a:pt x="2" y="0"/>
                      <a:pt x="0" y="5"/>
                      <a:pt x="0" y="8"/>
                    </a:cubicBezTo>
                    <a:cubicBezTo>
                      <a:pt x="2" y="7"/>
                      <a:pt x="4" y="9"/>
                      <a:pt x="4" y="7"/>
                    </a:cubicBezTo>
                    <a:cubicBezTo>
                      <a:pt x="4" y="6"/>
                      <a:pt x="3" y="5"/>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93" name="Freeform 1391">
                <a:extLst>
                  <a:ext uri="{FF2B5EF4-FFF2-40B4-BE49-F238E27FC236}">
                    <a16:creationId xmlns:a16="http://schemas.microsoft.com/office/drawing/2014/main" id="{624BB977-0662-4F91-8FE1-9794EE456398}"/>
                  </a:ext>
                </a:extLst>
              </p:cNvPr>
              <p:cNvSpPr>
                <a:spLocks/>
              </p:cNvSpPr>
              <p:nvPr/>
            </p:nvSpPr>
            <p:spPr bwMode="auto">
              <a:xfrm>
                <a:off x="3450" y="2830"/>
                <a:ext cx="50" cy="13"/>
              </a:xfrm>
              <a:custGeom>
                <a:avLst/>
                <a:gdLst>
                  <a:gd name="T0" fmla="*/ 12 w 58"/>
                  <a:gd name="T1" fmla="*/ 3 h 15"/>
                  <a:gd name="T2" fmla="*/ 11 w 58"/>
                  <a:gd name="T3" fmla="*/ 7 h 15"/>
                  <a:gd name="T4" fmla="*/ 23 w 58"/>
                  <a:gd name="T5" fmla="*/ 8 h 15"/>
                  <a:gd name="T6" fmla="*/ 27 w 58"/>
                  <a:gd name="T7" fmla="*/ 3 h 15"/>
                  <a:gd name="T8" fmla="*/ 28 w 58"/>
                  <a:gd name="T9" fmla="*/ 7 h 15"/>
                  <a:gd name="T10" fmla="*/ 30 w 58"/>
                  <a:gd name="T11" fmla="*/ 3 h 15"/>
                  <a:gd name="T12" fmla="*/ 29 w 58"/>
                  <a:gd name="T13" fmla="*/ 4 h 15"/>
                  <a:gd name="T14" fmla="*/ 29 w 58"/>
                  <a:gd name="T15" fmla="*/ 3 h 15"/>
                  <a:gd name="T16" fmla="*/ 27 w 58"/>
                  <a:gd name="T17" fmla="*/ 3 h 15"/>
                  <a:gd name="T18" fmla="*/ 28 w 58"/>
                  <a:gd name="T19" fmla="*/ 3 h 15"/>
                  <a:gd name="T20" fmla="*/ 22 w 58"/>
                  <a:gd name="T21" fmla="*/ 6 h 15"/>
                  <a:gd name="T22" fmla="*/ 22 w 58"/>
                  <a:gd name="T23" fmla="*/ 3 h 15"/>
                  <a:gd name="T24" fmla="*/ 17 w 58"/>
                  <a:gd name="T25" fmla="*/ 2 h 15"/>
                  <a:gd name="T26" fmla="*/ 18 w 58"/>
                  <a:gd name="T27" fmla="*/ 3 h 15"/>
                  <a:gd name="T28" fmla="*/ 18 w 58"/>
                  <a:gd name="T29" fmla="*/ 4 h 15"/>
                  <a:gd name="T30" fmla="*/ 16 w 58"/>
                  <a:gd name="T31" fmla="*/ 2 h 15"/>
                  <a:gd name="T32" fmla="*/ 7 w 58"/>
                  <a:gd name="T33" fmla="*/ 2 h 15"/>
                  <a:gd name="T34" fmla="*/ 3 w 58"/>
                  <a:gd name="T35" fmla="*/ 4 h 15"/>
                  <a:gd name="T36" fmla="*/ 5 w 58"/>
                  <a:gd name="T37" fmla="*/ 3 h 15"/>
                  <a:gd name="T38" fmla="*/ 3 w 58"/>
                  <a:gd name="T39" fmla="*/ 1 h 15"/>
                  <a:gd name="T40" fmla="*/ 0 w 58"/>
                  <a:gd name="T41" fmla="*/ 5 h 15"/>
                  <a:gd name="T42" fmla="*/ 12 w 58"/>
                  <a:gd name="T43" fmla="*/ 3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8" h="15">
                    <a:moveTo>
                      <a:pt x="21" y="7"/>
                    </a:moveTo>
                    <a:cubicBezTo>
                      <a:pt x="21" y="8"/>
                      <a:pt x="20" y="10"/>
                      <a:pt x="20" y="11"/>
                    </a:cubicBezTo>
                    <a:cubicBezTo>
                      <a:pt x="28" y="11"/>
                      <a:pt x="39" y="10"/>
                      <a:pt x="42" y="14"/>
                    </a:cubicBezTo>
                    <a:cubicBezTo>
                      <a:pt x="45" y="15"/>
                      <a:pt x="45" y="9"/>
                      <a:pt x="49" y="7"/>
                    </a:cubicBezTo>
                    <a:cubicBezTo>
                      <a:pt x="50" y="11"/>
                      <a:pt x="50" y="11"/>
                      <a:pt x="50" y="11"/>
                    </a:cubicBezTo>
                    <a:cubicBezTo>
                      <a:pt x="52" y="9"/>
                      <a:pt x="58" y="13"/>
                      <a:pt x="55" y="6"/>
                    </a:cubicBezTo>
                    <a:cubicBezTo>
                      <a:pt x="55" y="6"/>
                      <a:pt x="54" y="10"/>
                      <a:pt x="52" y="8"/>
                    </a:cubicBezTo>
                    <a:cubicBezTo>
                      <a:pt x="53" y="6"/>
                      <a:pt x="53" y="6"/>
                      <a:pt x="53" y="6"/>
                    </a:cubicBezTo>
                    <a:cubicBezTo>
                      <a:pt x="49" y="7"/>
                      <a:pt x="49" y="7"/>
                      <a:pt x="49" y="7"/>
                    </a:cubicBezTo>
                    <a:cubicBezTo>
                      <a:pt x="50" y="4"/>
                      <a:pt x="50" y="4"/>
                      <a:pt x="50" y="4"/>
                    </a:cubicBezTo>
                    <a:cubicBezTo>
                      <a:pt x="45" y="0"/>
                      <a:pt x="47" y="13"/>
                      <a:pt x="41" y="10"/>
                    </a:cubicBezTo>
                    <a:cubicBezTo>
                      <a:pt x="41" y="4"/>
                      <a:pt x="41" y="4"/>
                      <a:pt x="41" y="4"/>
                    </a:cubicBezTo>
                    <a:cubicBezTo>
                      <a:pt x="37" y="4"/>
                      <a:pt x="35" y="5"/>
                      <a:pt x="31" y="2"/>
                    </a:cubicBezTo>
                    <a:cubicBezTo>
                      <a:pt x="31" y="2"/>
                      <a:pt x="31" y="5"/>
                      <a:pt x="32" y="3"/>
                    </a:cubicBezTo>
                    <a:cubicBezTo>
                      <a:pt x="33" y="4"/>
                      <a:pt x="33" y="6"/>
                      <a:pt x="33" y="8"/>
                    </a:cubicBezTo>
                    <a:cubicBezTo>
                      <a:pt x="26" y="12"/>
                      <a:pt x="34" y="4"/>
                      <a:pt x="30" y="2"/>
                    </a:cubicBezTo>
                    <a:cubicBezTo>
                      <a:pt x="24" y="6"/>
                      <a:pt x="14" y="7"/>
                      <a:pt x="12" y="2"/>
                    </a:cubicBezTo>
                    <a:cubicBezTo>
                      <a:pt x="13" y="6"/>
                      <a:pt x="9" y="9"/>
                      <a:pt x="6" y="8"/>
                    </a:cubicBezTo>
                    <a:cubicBezTo>
                      <a:pt x="5" y="5"/>
                      <a:pt x="8" y="4"/>
                      <a:pt x="9" y="3"/>
                    </a:cubicBezTo>
                    <a:cubicBezTo>
                      <a:pt x="7" y="2"/>
                      <a:pt x="7" y="0"/>
                      <a:pt x="5" y="1"/>
                    </a:cubicBezTo>
                    <a:cubicBezTo>
                      <a:pt x="6" y="4"/>
                      <a:pt x="4" y="8"/>
                      <a:pt x="0" y="9"/>
                    </a:cubicBezTo>
                    <a:cubicBezTo>
                      <a:pt x="7" y="15"/>
                      <a:pt x="15" y="5"/>
                      <a:pt x="21"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94" name="Freeform 1392">
                <a:extLst>
                  <a:ext uri="{FF2B5EF4-FFF2-40B4-BE49-F238E27FC236}">
                    <a16:creationId xmlns:a16="http://schemas.microsoft.com/office/drawing/2014/main" id="{FD5C46A7-AD66-4E29-8357-6960F977573D}"/>
                  </a:ext>
                </a:extLst>
              </p:cNvPr>
              <p:cNvSpPr>
                <a:spLocks/>
              </p:cNvSpPr>
              <p:nvPr/>
            </p:nvSpPr>
            <p:spPr bwMode="auto">
              <a:xfrm>
                <a:off x="3464" y="2839"/>
                <a:ext cx="3" cy="2"/>
              </a:xfrm>
              <a:custGeom>
                <a:avLst/>
                <a:gdLst>
                  <a:gd name="T0" fmla="*/ 2 w 3"/>
                  <a:gd name="T1" fmla="*/ 2 h 2"/>
                  <a:gd name="T2" fmla="*/ 3 w 3"/>
                  <a:gd name="T3" fmla="*/ 1 h 2"/>
                  <a:gd name="T4" fmla="*/ 0 w 3"/>
                  <a:gd name="T5" fmla="*/ 0 h 2"/>
                  <a:gd name="T6" fmla="*/ 2 w 3"/>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2" y="2"/>
                    </a:moveTo>
                    <a:lnTo>
                      <a:pt x="3"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95" name="Freeform 1393">
                <a:extLst>
                  <a:ext uri="{FF2B5EF4-FFF2-40B4-BE49-F238E27FC236}">
                    <a16:creationId xmlns:a16="http://schemas.microsoft.com/office/drawing/2014/main" id="{64E2656B-D9E8-40C1-9BE8-E3716ADBD703}"/>
                  </a:ext>
                </a:extLst>
              </p:cNvPr>
              <p:cNvSpPr>
                <a:spLocks/>
              </p:cNvSpPr>
              <p:nvPr/>
            </p:nvSpPr>
            <p:spPr bwMode="auto">
              <a:xfrm>
                <a:off x="4092" y="2964"/>
                <a:ext cx="2" cy="3"/>
              </a:xfrm>
              <a:custGeom>
                <a:avLst/>
                <a:gdLst>
                  <a:gd name="T0" fmla="*/ 2 w 2"/>
                  <a:gd name="T1" fmla="*/ 2 h 3"/>
                  <a:gd name="T2" fmla="*/ 1 w 2"/>
                  <a:gd name="T3" fmla="*/ 0 h 3"/>
                  <a:gd name="T4" fmla="*/ 0 w 2"/>
                  <a:gd name="T5" fmla="*/ 3 h 3"/>
                  <a:gd name="T6" fmla="*/ 2 w 2"/>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2"/>
                    </a:moveTo>
                    <a:lnTo>
                      <a:pt x="1" y="0"/>
                    </a:lnTo>
                    <a:lnTo>
                      <a:pt x="0" y="3"/>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96" name="Freeform 1394">
                <a:extLst>
                  <a:ext uri="{FF2B5EF4-FFF2-40B4-BE49-F238E27FC236}">
                    <a16:creationId xmlns:a16="http://schemas.microsoft.com/office/drawing/2014/main" id="{BF801840-A76D-4FBC-A1C8-20F955410A65}"/>
                  </a:ext>
                </a:extLst>
              </p:cNvPr>
              <p:cNvSpPr>
                <a:spLocks/>
              </p:cNvSpPr>
              <p:nvPr/>
            </p:nvSpPr>
            <p:spPr bwMode="auto">
              <a:xfrm>
                <a:off x="4082" y="2954"/>
                <a:ext cx="11" cy="14"/>
              </a:xfrm>
              <a:custGeom>
                <a:avLst/>
                <a:gdLst>
                  <a:gd name="T0" fmla="*/ 4 w 12"/>
                  <a:gd name="T1" fmla="*/ 0 h 16"/>
                  <a:gd name="T2" fmla="*/ 1 w 12"/>
                  <a:gd name="T3" fmla="*/ 1 h 16"/>
                  <a:gd name="T4" fmla="*/ 6 w 12"/>
                  <a:gd name="T5" fmla="*/ 10 h 16"/>
                  <a:gd name="T6" fmla="*/ 7 w 12"/>
                  <a:gd name="T7" fmla="*/ 4 h 16"/>
                  <a:gd name="T8" fmla="*/ 6 w 12"/>
                  <a:gd name="T9" fmla="*/ 6 h 16"/>
                  <a:gd name="T10" fmla="*/ 6 w 12"/>
                  <a:gd name="T11" fmla="*/ 3 h 16"/>
                  <a:gd name="T12" fmla="*/ 4 w 12"/>
                  <a:gd name="T13" fmla="*/ 4 h 16"/>
                  <a:gd name="T14" fmla="*/ 4 w 12"/>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6">
                    <a:moveTo>
                      <a:pt x="4" y="0"/>
                    </a:moveTo>
                    <a:cubicBezTo>
                      <a:pt x="1" y="1"/>
                      <a:pt x="1" y="1"/>
                      <a:pt x="1" y="1"/>
                    </a:cubicBezTo>
                    <a:cubicBezTo>
                      <a:pt x="3" y="11"/>
                      <a:pt x="0" y="8"/>
                      <a:pt x="6" y="16"/>
                    </a:cubicBezTo>
                    <a:cubicBezTo>
                      <a:pt x="8" y="14"/>
                      <a:pt x="12" y="11"/>
                      <a:pt x="11" y="7"/>
                    </a:cubicBezTo>
                    <a:cubicBezTo>
                      <a:pt x="10" y="7"/>
                      <a:pt x="8" y="11"/>
                      <a:pt x="6" y="10"/>
                    </a:cubicBezTo>
                    <a:cubicBezTo>
                      <a:pt x="7" y="7"/>
                      <a:pt x="9" y="7"/>
                      <a:pt x="10" y="3"/>
                    </a:cubicBezTo>
                    <a:cubicBezTo>
                      <a:pt x="7" y="0"/>
                      <a:pt x="8" y="6"/>
                      <a:pt x="4" y="4"/>
                    </a:cubicBez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97" name="Freeform 1395">
                <a:extLst>
                  <a:ext uri="{FF2B5EF4-FFF2-40B4-BE49-F238E27FC236}">
                    <a16:creationId xmlns:a16="http://schemas.microsoft.com/office/drawing/2014/main" id="{7CCC0BDC-00A5-495F-9F86-3450D7F9BCC9}"/>
                  </a:ext>
                </a:extLst>
              </p:cNvPr>
              <p:cNvSpPr>
                <a:spLocks/>
              </p:cNvSpPr>
              <p:nvPr/>
            </p:nvSpPr>
            <p:spPr bwMode="auto">
              <a:xfrm>
                <a:off x="4082" y="2959"/>
                <a:ext cx="1" cy="4"/>
              </a:xfrm>
              <a:custGeom>
                <a:avLst/>
                <a:gdLst>
                  <a:gd name="T0" fmla="*/ 1 w 2"/>
                  <a:gd name="T1" fmla="*/ 2 h 5"/>
                  <a:gd name="T2" fmla="*/ 1 w 2"/>
                  <a:gd name="T3" fmla="*/ 0 h 5"/>
                  <a:gd name="T4" fmla="*/ 1 w 2"/>
                  <a:gd name="T5" fmla="*/ 2 h 5"/>
                  <a:gd name="T6" fmla="*/ 0 60000 65536"/>
                  <a:gd name="T7" fmla="*/ 0 60000 65536"/>
                  <a:gd name="T8" fmla="*/ 0 60000 65536"/>
                </a:gdLst>
                <a:ahLst/>
                <a:cxnLst>
                  <a:cxn ang="T6">
                    <a:pos x="T0" y="T1"/>
                  </a:cxn>
                  <a:cxn ang="T7">
                    <a:pos x="T2" y="T3"/>
                  </a:cxn>
                  <a:cxn ang="T8">
                    <a:pos x="T4" y="T5"/>
                  </a:cxn>
                </a:cxnLst>
                <a:rect l="0" t="0" r="r" b="b"/>
                <a:pathLst>
                  <a:path w="2" h="5">
                    <a:moveTo>
                      <a:pt x="1" y="5"/>
                    </a:moveTo>
                    <a:cubicBezTo>
                      <a:pt x="2" y="0"/>
                      <a:pt x="2" y="0"/>
                      <a:pt x="2" y="0"/>
                    </a:cubicBezTo>
                    <a:cubicBezTo>
                      <a:pt x="1" y="2"/>
                      <a:pt x="0" y="4"/>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98" name="Freeform 1396">
                <a:extLst>
                  <a:ext uri="{FF2B5EF4-FFF2-40B4-BE49-F238E27FC236}">
                    <a16:creationId xmlns:a16="http://schemas.microsoft.com/office/drawing/2014/main" id="{A4ADC5F8-F848-43DD-AC23-2978DF446FB8}"/>
                  </a:ext>
                </a:extLst>
              </p:cNvPr>
              <p:cNvSpPr>
                <a:spLocks/>
              </p:cNvSpPr>
              <p:nvPr/>
            </p:nvSpPr>
            <p:spPr bwMode="auto">
              <a:xfrm>
                <a:off x="4078" y="2960"/>
                <a:ext cx="3" cy="6"/>
              </a:xfrm>
              <a:custGeom>
                <a:avLst/>
                <a:gdLst>
                  <a:gd name="T0" fmla="*/ 3 w 3"/>
                  <a:gd name="T1" fmla="*/ 4 h 6"/>
                  <a:gd name="T2" fmla="*/ 3 w 3"/>
                  <a:gd name="T3" fmla="*/ 0 h 6"/>
                  <a:gd name="T4" fmla="*/ 0 w 3"/>
                  <a:gd name="T5" fmla="*/ 6 h 6"/>
                  <a:gd name="T6" fmla="*/ 3 w 3"/>
                  <a:gd name="T7" fmla="*/ 4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4"/>
                    </a:moveTo>
                    <a:cubicBezTo>
                      <a:pt x="1" y="4"/>
                      <a:pt x="3" y="0"/>
                      <a:pt x="3" y="0"/>
                    </a:cubicBezTo>
                    <a:cubicBezTo>
                      <a:pt x="0" y="6"/>
                      <a:pt x="0" y="6"/>
                      <a:pt x="0" y="6"/>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099" name="Freeform 1397">
                <a:extLst>
                  <a:ext uri="{FF2B5EF4-FFF2-40B4-BE49-F238E27FC236}">
                    <a16:creationId xmlns:a16="http://schemas.microsoft.com/office/drawing/2014/main" id="{32CC414D-3F4A-4148-8E8E-AF2A78E2BAC2}"/>
                  </a:ext>
                </a:extLst>
              </p:cNvPr>
              <p:cNvSpPr>
                <a:spLocks/>
              </p:cNvSpPr>
              <p:nvPr/>
            </p:nvSpPr>
            <p:spPr bwMode="auto">
              <a:xfrm>
                <a:off x="4071" y="2963"/>
                <a:ext cx="1" cy="2"/>
              </a:xfrm>
              <a:custGeom>
                <a:avLst/>
                <a:gdLst>
                  <a:gd name="T0" fmla="*/ 1 w 1"/>
                  <a:gd name="T1" fmla="*/ 0 h 2"/>
                  <a:gd name="T2" fmla="*/ 0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1"/>
                      <a:pt x="0" y="1"/>
                      <a:pt x="0" y="1"/>
                    </a:cubicBezTo>
                    <a:cubicBezTo>
                      <a:pt x="1"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00" name="Freeform 1398">
                <a:extLst>
                  <a:ext uri="{FF2B5EF4-FFF2-40B4-BE49-F238E27FC236}">
                    <a16:creationId xmlns:a16="http://schemas.microsoft.com/office/drawing/2014/main" id="{C63E0AD8-C7EA-401F-B2E8-A384429ED119}"/>
                  </a:ext>
                </a:extLst>
              </p:cNvPr>
              <p:cNvSpPr>
                <a:spLocks/>
              </p:cNvSpPr>
              <p:nvPr/>
            </p:nvSpPr>
            <p:spPr bwMode="auto">
              <a:xfrm>
                <a:off x="4069" y="2956"/>
                <a:ext cx="7" cy="10"/>
              </a:xfrm>
              <a:custGeom>
                <a:avLst/>
                <a:gdLst>
                  <a:gd name="T0" fmla="*/ 0 w 9"/>
                  <a:gd name="T1" fmla="*/ 5 h 11"/>
                  <a:gd name="T2" fmla="*/ 2 w 9"/>
                  <a:gd name="T3" fmla="*/ 5 h 11"/>
                  <a:gd name="T4" fmla="*/ 2 w 9"/>
                  <a:gd name="T5" fmla="*/ 5 h 11"/>
                  <a:gd name="T6" fmla="*/ 2 w 9"/>
                  <a:gd name="T7" fmla="*/ 3 h 11"/>
                  <a:gd name="T8" fmla="*/ 3 w 9"/>
                  <a:gd name="T9" fmla="*/ 4 h 11"/>
                  <a:gd name="T10" fmla="*/ 2 w 9"/>
                  <a:gd name="T11" fmla="*/ 0 h 11"/>
                  <a:gd name="T12" fmla="*/ 0 w 9"/>
                  <a:gd name="T13" fmla="*/ 5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1">
                    <a:moveTo>
                      <a:pt x="0" y="9"/>
                    </a:moveTo>
                    <a:cubicBezTo>
                      <a:pt x="1" y="11"/>
                      <a:pt x="2" y="10"/>
                      <a:pt x="3" y="9"/>
                    </a:cubicBezTo>
                    <a:cubicBezTo>
                      <a:pt x="3" y="9"/>
                      <a:pt x="3" y="9"/>
                      <a:pt x="3" y="9"/>
                    </a:cubicBezTo>
                    <a:cubicBezTo>
                      <a:pt x="2" y="7"/>
                      <a:pt x="3" y="2"/>
                      <a:pt x="5" y="3"/>
                    </a:cubicBezTo>
                    <a:cubicBezTo>
                      <a:pt x="8" y="2"/>
                      <a:pt x="7" y="7"/>
                      <a:pt x="9" y="4"/>
                    </a:cubicBezTo>
                    <a:cubicBezTo>
                      <a:pt x="7" y="0"/>
                      <a:pt x="7" y="0"/>
                      <a:pt x="7" y="0"/>
                    </a:cubicBezTo>
                    <a:cubicBezTo>
                      <a:pt x="3" y="0"/>
                      <a:pt x="1"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01" name="Freeform 1399">
                <a:extLst>
                  <a:ext uri="{FF2B5EF4-FFF2-40B4-BE49-F238E27FC236}">
                    <a16:creationId xmlns:a16="http://schemas.microsoft.com/office/drawing/2014/main" id="{6C148780-8DF6-4A2B-8C61-3FA79A78A0C3}"/>
                  </a:ext>
                </a:extLst>
              </p:cNvPr>
              <p:cNvSpPr>
                <a:spLocks/>
              </p:cNvSpPr>
              <p:nvPr/>
            </p:nvSpPr>
            <p:spPr bwMode="auto">
              <a:xfrm>
                <a:off x="4072" y="2962"/>
                <a:ext cx="2" cy="1"/>
              </a:xfrm>
              <a:custGeom>
                <a:avLst/>
                <a:gdLst>
                  <a:gd name="T0" fmla="*/ 0 w 2"/>
                  <a:gd name="T1" fmla="*/ 1 h 1"/>
                  <a:gd name="T2" fmla="*/ 2 w 2"/>
                  <a:gd name="T3" fmla="*/ 1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0" y="1"/>
                    </a:moveTo>
                    <a:cubicBezTo>
                      <a:pt x="2" y="1"/>
                      <a:pt x="2" y="1"/>
                      <a:pt x="2" y="1"/>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02" name="Freeform 1400">
                <a:extLst>
                  <a:ext uri="{FF2B5EF4-FFF2-40B4-BE49-F238E27FC236}">
                    <a16:creationId xmlns:a16="http://schemas.microsoft.com/office/drawing/2014/main" id="{5BD6172A-086F-455B-8174-51B05A0D90E7}"/>
                  </a:ext>
                </a:extLst>
              </p:cNvPr>
              <p:cNvSpPr>
                <a:spLocks/>
              </p:cNvSpPr>
              <p:nvPr/>
            </p:nvSpPr>
            <p:spPr bwMode="auto">
              <a:xfrm>
                <a:off x="4076" y="2961"/>
                <a:ext cx="1" cy="3"/>
              </a:xfrm>
              <a:custGeom>
                <a:avLst/>
                <a:gdLst>
                  <a:gd name="T0" fmla="*/ 0 w 1"/>
                  <a:gd name="T1" fmla="*/ 3 h 3"/>
                  <a:gd name="T2" fmla="*/ 1 w 1"/>
                  <a:gd name="T3" fmla="*/ 2 h 3"/>
                  <a:gd name="T4" fmla="*/ 1 w 1"/>
                  <a:gd name="T5" fmla="*/ 0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1" y="2"/>
                    </a:lnTo>
                    <a:lnTo>
                      <a:pt x="1"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03" name="Freeform 1401">
                <a:extLst>
                  <a:ext uri="{FF2B5EF4-FFF2-40B4-BE49-F238E27FC236}">
                    <a16:creationId xmlns:a16="http://schemas.microsoft.com/office/drawing/2014/main" id="{7AF900AB-B25D-414C-8088-B1073AE2080D}"/>
                  </a:ext>
                </a:extLst>
              </p:cNvPr>
              <p:cNvSpPr>
                <a:spLocks/>
              </p:cNvSpPr>
              <p:nvPr/>
            </p:nvSpPr>
            <p:spPr bwMode="auto">
              <a:xfrm>
                <a:off x="4059" y="2953"/>
                <a:ext cx="8" cy="12"/>
              </a:xfrm>
              <a:custGeom>
                <a:avLst/>
                <a:gdLst>
                  <a:gd name="T0" fmla="*/ 3 w 9"/>
                  <a:gd name="T1" fmla="*/ 8 h 13"/>
                  <a:gd name="T2" fmla="*/ 5 w 9"/>
                  <a:gd name="T3" fmla="*/ 6 h 13"/>
                  <a:gd name="T4" fmla="*/ 4 w 9"/>
                  <a:gd name="T5" fmla="*/ 0 h 13"/>
                  <a:gd name="T6" fmla="*/ 1 w 9"/>
                  <a:gd name="T7" fmla="*/ 2 h 13"/>
                  <a:gd name="T8" fmla="*/ 3 w 9"/>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3">
                    <a:moveTo>
                      <a:pt x="3" y="12"/>
                    </a:moveTo>
                    <a:cubicBezTo>
                      <a:pt x="4" y="6"/>
                      <a:pt x="9" y="13"/>
                      <a:pt x="9" y="8"/>
                    </a:cubicBezTo>
                    <a:cubicBezTo>
                      <a:pt x="6" y="8"/>
                      <a:pt x="4" y="4"/>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04" name="Freeform 1402">
                <a:extLst>
                  <a:ext uri="{FF2B5EF4-FFF2-40B4-BE49-F238E27FC236}">
                    <a16:creationId xmlns:a16="http://schemas.microsoft.com/office/drawing/2014/main" id="{56CFE9CF-B580-43DA-ABA9-158045754196}"/>
                  </a:ext>
                </a:extLst>
              </p:cNvPr>
              <p:cNvSpPr>
                <a:spLocks/>
              </p:cNvSpPr>
              <p:nvPr/>
            </p:nvSpPr>
            <p:spPr bwMode="auto">
              <a:xfrm>
                <a:off x="4056" y="2950"/>
                <a:ext cx="1" cy="1"/>
              </a:xfrm>
              <a:custGeom>
                <a:avLst/>
                <a:gdLst>
                  <a:gd name="T0" fmla="*/ 1 w 1"/>
                  <a:gd name="T1" fmla="*/ 0 h 1"/>
                  <a:gd name="T2" fmla="*/ 0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05" name="Freeform 1403">
                <a:extLst>
                  <a:ext uri="{FF2B5EF4-FFF2-40B4-BE49-F238E27FC236}">
                    <a16:creationId xmlns:a16="http://schemas.microsoft.com/office/drawing/2014/main" id="{6C0DA8B2-8A36-4B26-9ABE-ADA5C6600A94}"/>
                  </a:ext>
                </a:extLst>
              </p:cNvPr>
              <p:cNvSpPr>
                <a:spLocks/>
              </p:cNvSpPr>
              <p:nvPr/>
            </p:nvSpPr>
            <p:spPr bwMode="auto">
              <a:xfrm>
                <a:off x="4042" y="2947"/>
                <a:ext cx="15" cy="14"/>
              </a:xfrm>
              <a:custGeom>
                <a:avLst/>
                <a:gdLst>
                  <a:gd name="T0" fmla="*/ 0 w 18"/>
                  <a:gd name="T1" fmla="*/ 7 h 17"/>
                  <a:gd name="T2" fmla="*/ 4 w 18"/>
                  <a:gd name="T3" fmla="*/ 4 h 17"/>
                  <a:gd name="T4" fmla="*/ 3 w 18"/>
                  <a:gd name="T5" fmla="*/ 6 h 17"/>
                  <a:gd name="T6" fmla="*/ 6 w 18"/>
                  <a:gd name="T7" fmla="*/ 5 h 17"/>
                  <a:gd name="T8" fmla="*/ 5 w 18"/>
                  <a:gd name="T9" fmla="*/ 7 h 17"/>
                  <a:gd name="T10" fmla="*/ 8 w 18"/>
                  <a:gd name="T11" fmla="*/ 5 h 17"/>
                  <a:gd name="T12" fmla="*/ 9 w 18"/>
                  <a:gd name="T13" fmla="*/ 7 h 17"/>
                  <a:gd name="T14" fmla="*/ 9 w 18"/>
                  <a:gd name="T15" fmla="*/ 4 h 17"/>
                  <a:gd name="T16" fmla="*/ 7 w 18"/>
                  <a:gd name="T17" fmla="*/ 4 h 17"/>
                  <a:gd name="T18" fmla="*/ 8 w 18"/>
                  <a:gd name="T19" fmla="*/ 2 h 17"/>
                  <a:gd name="T20" fmla="*/ 3 w 18"/>
                  <a:gd name="T21" fmla="*/ 0 h 17"/>
                  <a:gd name="T22" fmla="*/ 0 w 18"/>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7">
                    <a:moveTo>
                      <a:pt x="0" y="15"/>
                    </a:moveTo>
                    <a:cubicBezTo>
                      <a:pt x="8" y="8"/>
                      <a:pt x="8" y="8"/>
                      <a:pt x="8" y="8"/>
                    </a:cubicBezTo>
                    <a:cubicBezTo>
                      <a:pt x="7" y="10"/>
                      <a:pt x="7" y="12"/>
                      <a:pt x="5" y="13"/>
                    </a:cubicBezTo>
                    <a:cubicBezTo>
                      <a:pt x="9" y="14"/>
                      <a:pt x="9" y="10"/>
                      <a:pt x="12" y="11"/>
                    </a:cubicBezTo>
                    <a:cubicBezTo>
                      <a:pt x="13" y="17"/>
                      <a:pt x="7" y="11"/>
                      <a:pt x="9" y="16"/>
                    </a:cubicBezTo>
                    <a:cubicBezTo>
                      <a:pt x="11" y="16"/>
                      <a:pt x="14" y="16"/>
                      <a:pt x="15" y="11"/>
                    </a:cubicBezTo>
                    <a:cubicBezTo>
                      <a:pt x="18" y="15"/>
                      <a:pt x="18" y="15"/>
                      <a:pt x="18" y="15"/>
                    </a:cubicBezTo>
                    <a:cubicBezTo>
                      <a:pt x="18" y="8"/>
                      <a:pt x="18" y="8"/>
                      <a:pt x="18" y="8"/>
                    </a:cubicBezTo>
                    <a:cubicBezTo>
                      <a:pt x="16" y="7"/>
                      <a:pt x="15" y="14"/>
                      <a:pt x="14" y="9"/>
                    </a:cubicBezTo>
                    <a:cubicBezTo>
                      <a:pt x="14" y="6"/>
                      <a:pt x="15" y="6"/>
                      <a:pt x="16" y="5"/>
                    </a:cubicBezTo>
                    <a:cubicBezTo>
                      <a:pt x="14" y="6"/>
                      <a:pt x="10" y="0"/>
                      <a:pt x="6" y="0"/>
                    </a:cubicBezTo>
                    <a:cubicBezTo>
                      <a:pt x="2"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06" name="Freeform 1404">
                <a:extLst>
                  <a:ext uri="{FF2B5EF4-FFF2-40B4-BE49-F238E27FC236}">
                    <a16:creationId xmlns:a16="http://schemas.microsoft.com/office/drawing/2014/main" id="{6A6F80C1-E2FF-4CD6-A6BF-41CE25CED44F}"/>
                  </a:ext>
                </a:extLst>
              </p:cNvPr>
              <p:cNvSpPr>
                <a:spLocks/>
              </p:cNvSpPr>
              <p:nvPr/>
            </p:nvSpPr>
            <p:spPr bwMode="auto">
              <a:xfrm>
                <a:off x="4041" y="2951"/>
                <a:ext cx="0" cy="2"/>
              </a:xfrm>
              <a:custGeom>
                <a:avLst/>
                <a:gdLst>
                  <a:gd name="T0" fmla="*/ 2 h 2"/>
                  <a:gd name="T1" fmla="*/ 0 h 2"/>
                  <a:gd name="T2" fmla="*/ 2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07" name="Freeform 1405">
                <a:extLst>
                  <a:ext uri="{FF2B5EF4-FFF2-40B4-BE49-F238E27FC236}">
                    <a16:creationId xmlns:a16="http://schemas.microsoft.com/office/drawing/2014/main" id="{945E0131-3D04-43BA-A999-8D1F325C7896}"/>
                  </a:ext>
                </a:extLst>
              </p:cNvPr>
              <p:cNvSpPr>
                <a:spLocks/>
              </p:cNvSpPr>
              <p:nvPr/>
            </p:nvSpPr>
            <p:spPr bwMode="auto">
              <a:xfrm>
                <a:off x="4025" y="2946"/>
                <a:ext cx="14" cy="15"/>
              </a:xfrm>
              <a:custGeom>
                <a:avLst/>
                <a:gdLst>
                  <a:gd name="T0" fmla="*/ 6 w 16"/>
                  <a:gd name="T1" fmla="*/ 8 h 18"/>
                  <a:gd name="T2" fmla="*/ 9 w 16"/>
                  <a:gd name="T3" fmla="*/ 7 h 18"/>
                  <a:gd name="T4" fmla="*/ 9 w 16"/>
                  <a:gd name="T5" fmla="*/ 8 h 18"/>
                  <a:gd name="T6" fmla="*/ 10 w 16"/>
                  <a:gd name="T7" fmla="*/ 6 h 18"/>
                  <a:gd name="T8" fmla="*/ 4 w 16"/>
                  <a:gd name="T9" fmla="*/ 7 h 18"/>
                  <a:gd name="T10" fmla="*/ 4 w 16"/>
                  <a:gd name="T11" fmla="*/ 3 h 18"/>
                  <a:gd name="T12" fmla="*/ 6 w 16"/>
                  <a:gd name="T13" fmla="*/ 3 h 18"/>
                  <a:gd name="T14" fmla="*/ 0 w 16"/>
                  <a:gd name="T15" fmla="*/ 4 h 18"/>
                  <a:gd name="T16" fmla="*/ 2 w 16"/>
                  <a:gd name="T17" fmla="*/ 5 h 18"/>
                  <a:gd name="T18" fmla="*/ 0 w 16"/>
                  <a:gd name="T19" fmla="*/ 6 h 18"/>
                  <a:gd name="T20" fmla="*/ 6 w 16"/>
                  <a:gd name="T21" fmla="*/ 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18">
                    <a:moveTo>
                      <a:pt x="10" y="17"/>
                    </a:moveTo>
                    <a:cubicBezTo>
                      <a:pt x="14" y="13"/>
                      <a:pt x="14" y="13"/>
                      <a:pt x="14" y="13"/>
                    </a:cubicBezTo>
                    <a:cubicBezTo>
                      <a:pt x="14" y="13"/>
                      <a:pt x="14" y="15"/>
                      <a:pt x="15" y="16"/>
                    </a:cubicBezTo>
                    <a:cubicBezTo>
                      <a:pt x="15" y="14"/>
                      <a:pt x="16" y="12"/>
                      <a:pt x="16" y="11"/>
                    </a:cubicBezTo>
                    <a:cubicBezTo>
                      <a:pt x="14" y="5"/>
                      <a:pt x="11" y="12"/>
                      <a:pt x="8" y="13"/>
                    </a:cubicBezTo>
                    <a:cubicBezTo>
                      <a:pt x="3" y="11"/>
                      <a:pt x="9" y="10"/>
                      <a:pt x="6" y="5"/>
                    </a:cubicBezTo>
                    <a:cubicBezTo>
                      <a:pt x="8" y="5"/>
                      <a:pt x="8" y="6"/>
                      <a:pt x="10" y="7"/>
                    </a:cubicBezTo>
                    <a:cubicBezTo>
                      <a:pt x="7" y="0"/>
                      <a:pt x="2" y="6"/>
                      <a:pt x="0" y="8"/>
                    </a:cubicBezTo>
                    <a:cubicBezTo>
                      <a:pt x="1" y="8"/>
                      <a:pt x="1" y="10"/>
                      <a:pt x="2" y="10"/>
                    </a:cubicBezTo>
                    <a:cubicBezTo>
                      <a:pt x="0" y="11"/>
                      <a:pt x="0" y="11"/>
                      <a:pt x="0" y="11"/>
                    </a:cubicBezTo>
                    <a:cubicBezTo>
                      <a:pt x="2" y="16"/>
                      <a:pt x="4" y="18"/>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08" name="Freeform 1406">
                <a:extLst>
                  <a:ext uri="{FF2B5EF4-FFF2-40B4-BE49-F238E27FC236}">
                    <a16:creationId xmlns:a16="http://schemas.microsoft.com/office/drawing/2014/main" id="{2F79AED2-8D3B-4094-86B2-682482BEAB69}"/>
                  </a:ext>
                </a:extLst>
              </p:cNvPr>
              <p:cNvSpPr>
                <a:spLocks/>
              </p:cNvSpPr>
              <p:nvPr/>
            </p:nvSpPr>
            <p:spPr bwMode="auto">
              <a:xfrm>
                <a:off x="4038" y="2959"/>
                <a:ext cx="2" cy="3"/>
              </a:xfrm>
              <a:custGeom>
                <a:avLst/>
                <a:gdLst>
                  <a:gd name="T0" fmla="*/ 2 w 2"/>
                  <a:gd name="T1" fmla="*/ 1 h 3"/>
                  <a:gd name="T2" fmla="*/ 0 w 2"/>
                  <a:gd name="T3" fmla="*/ 0 h 3"/>
                  <a:gd name="T4" fmla="*/ 2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2" y="1"/>
                    </a:moveTo>
                    <a:cubicBezTo>
                      <a:pt x="0" y="1"/>
                      <a:pt x="0" y="1"/>
                      <a:pt x="0" y="0"/>
                    </a:cubicBezTo>
                    <a:cubicBezTo>
                      <a:pt x="0"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109" name="Freeform 1407">
                <a:extLst>
                  <a:ext uri="{FF2B5EF4-FFF2-40B4-BE49-F238E27FC236}">
                    <a16:creationId xmlns:a16="http://schemas.microsoft.com/office/drawing/2014/main" id="{42FA653C-F460-48C1-8237-517547740497}"/>
                  </a:ext>
                </a:extLst>
              </p:cNvPr>
              <p:cNvSpPr>
                <a:spLocks/>
              </p:cNvSpPr>
              <p:nvPr/>
            </p:nvSpPr>
            <p:spPr bwMode="auto">
              <a:xfrm>
                <a:off x="4025" y="2952"/>
                <a:ext cx="0"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grpSp>
          <p:nvGrpSpPr>
            <p:cNvPr id="657" name="Group 1609">
              <a:extLst>
                <a:ext uri="{FF2B5EF4-FFF2-40B4-BE49-F238E27FC236}">
                  <a16:creationId xmlns:a16="http://schemas.microsoft.com/office/drawing/2014/main" id="{87EE2212-D1C6-4934-A33D-C9E189A15B33}"/>
                </a:ext>
              </a:extLst>
            </p:cNvPr>
            <p:cNvGrpSpPr>
              <a:grpSpLocks/>
            </p:cNvGrpSpPr>
            <p:nvPr/>
          </p:nvGrpSpPr>
          <p:grpSpPr bwMode="auto">
            <a:xfrm>
              <a:off x="3323" y="1923"/>
              <a:ext cx="931" cy="1334"/>
              <a:chOff x="3323" y="1923"/>
              <a:chExt cx="931" cy="1334"/>
            </a:xfrm>
          </p:grpSpPr>
          <p:sp>
            <p:nvSpPr>
              <p:cNvPr id="710" name="Freeform 1409">
                <a:extLst>
                  <a:ext uri="{FF2B5EF4-FFF2-40B4-BE49-F238E27FC236}">
                    <a16:creationId xmlns:a16="http://schemas.microsoft.com/office/drawing/2014/main" id="{92D17414-9B0D-4E90-827E-BAEB62CFD961}"/>
                  </a:ext>
                </a:extLst>
              </p:cNvPr>
              <p:cNvSpPr>
                <a:spLocks/>
              </p:cNvSpPr>
              <p:nvPr/>
            </p:nvSpPr>
            <p:spPr bwMode="auto">
              <a:xfrm>
                <a:off x="4024" y="2958"/>
                <a:ext cx="2" cy="2"/>
              </a:xfrm>
              <a:custGeom>
                <a:avLst/>
                <a:gdLst>
                  <a:gd name="T0" fmla="*/ 1 w 3"/>
                  <a:gd name="T1" fmla="*/ 1 h 3"/>
                  <a:gd name="T2" fmla="*/ 0 w 3"/>
                  <a:gd name="T3" fmla="*/ 0 h 3"/>
                  <a:gd name="T4" fmla="*/ 1 w 3"/>
                  <a:gd name="T5" fmla="*/ 1 h 3"/>
                  <a:gd name="T6" fmla="*/ 1 w 3"/>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1"/>
                    </a:moveTo>
                    <a:cubicBezTo>
                      <a:pt x="0" y="0"/>
                      <a:pt x="0" y="0"/>
                      <a:pt x="0" y="0"/>
                    </a:cubicBezTo>
                    <a:cubicBezTo>
                      <a:pt x="1" y="3"/>
                      <a:pt x="1" y="3"/>
                      <a:pt x="1" y="3"/>
                    </a:cubicBezTo>
                    <a:cubicBezTo>
                      <a:pt x="2" y="3"/>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11" name="Freeform 1410">
                <a:extLst>
                  <a:ext uri="{FF2B5EF4-FFF2-40B4-BE49-F238E27FC236}">
                    <a16:creationId xmlns:a16="http://schemas.microsoft.com/office/drawing/2014/main" id="{F3524102-F4FC-43C6-9061-B58F71340AB9}"/>
                  </a:ext>
                </a:extLst>
              </p:cNvPr>
              <p:cNvSpPr>
                <a:spLocks/>
              </p:cNvSpPr>
              <p:nvPr/>
            </p:nvSpPr>
            <p:spPr bwMode="auto">
              <a:xfrm>
                <a:off x="3931" y="2947"/>
                <a:ext cx="92" cy="19"/>
              </a:xfrm>
              <a:custGeom>
                <a:avLst/>
                <a:gdLst>
                  <a:gd name="T0" fmla="*/ 0 w 107"/>
                  <a:gd name="T1" fmla="*/ 3 h 22"/>
                  <a:gd name="T2" fmla="*/ 3 w 107"/>
                  <a:gd name="T3" fmla="*/ 6 h 22"/>
                  <a:gd name="T4" fmla="*/ 0 w 107"/>
                  <a:gd name="T5" fmla="*/ 9 h 22"/>
                  <a:gd name="T6" fmla="*/ 1 w 107"/>
                  <a:gd name="T7" fmla="*/ 12 h 22"/>
                  <a:gd name="T8" fmla="*/ 5 w 107"/>
                  <a:gd name="T9" fmla="*/ 10 h 22"/>
                  <a:gd name="T10" fmla="*/ 5 w 107"/>
                  <a:gd name="T11" fmla="*/ 12 h 22"/>
                  <a:gd name="T12" fmla="*/ 13 w 107"/>
                  <a:gd name="T13" fmla="*/ 10 h 22"/>
                  <a:gd name="T14" fmla="*/ 20 w 107"/>
                  <a:gd name="T15" fmla="*/ 9 h 22"/>
                  <a:gd name="T16" fmla="*/ 45 w 107"/>
                  <a:gd name="T17" fmla="*/ 9 h 22"/>
                  <a:gd name="T18" fmla="*/ 45 w 107"/>
                  <a:gd name="T19" fmla="*/ 6 h 22"/>
                  <a:gd name="T20" fmla="*/ 47 w 107"/>
                  <a:gd name="T21" fmla="*/ 8 h 22"/>
                  <a:gd name="T22" fmla="*/ 45 w 107"/>
                  <a:gd name="T23" fmla="*/ 8 h 22"/>
                  <a:gd name="T24" fmla="*/ 52 w 107"/>
                  <a:gd name="T25" fmla="*/ 9 h 22"/>
                  <a:gd name="T26" fmla="*/ 52 w 107"/>
                  <a:gd name="T27" fmla="*/ 4 h 22"/>
                  <a:gd name="T28" fmla="*/ 56 w 107"/>
                  <a:gd name="T29" fmla="*/ 9 h 22"/>
                  <a:gd name="T30" fmla="*/ 58 w 107"/>
                  <a:gd name="T31" fmla="*/ 7 h 22"/>
                  <a:gd name="T32" fmla="*/ 56 w 107"/>
                  <a:gd name="T33" fmla="*/ 3 h 22"/>
                  <a:gd name="T34" fmla="*/ 57 w 107"/>
                  <a:gd name="T35" fmla="*/ 2 h 22"/>
                  <a:gd name="T36" fmla="*/ 41 w 107"/>
                  <a:gd name="T37" fmla="*/ 7 h 22"/>
                  <a:gd name="T38" fmla="*/ 42 w 107"/>
                  <a:gd name="T39" fmla="*/ 4 h 22"/>
                  <a:gd name="T40" fmla="*/ 33 w 107"/>
                  <a:gd name="T41" fmla="*/ 3 h 22"/>
                  <a:gd name="T42" fmla="*/ 29 w 107"/>
                  <a:gd name="T43" fmla="*/ 7 h 22"/>
                  <a:gd name="T44" fmla="*/ 27 w 107"/>
                  <a:gd name="T45" fmla="*/ 5 h 22"/>
                  <a:gd name="T46" fmla="*/ 27 w 107"/>
                  <a:gd name="T47" fmla="*/ 7 h 22"/>
                  <a:gd name="T48" fmla="*/ 24 w 107"/>
                  <a:gd name="T49" fmla="*/ 4 h 22"/>
                  <a:gd name="T50" fmla="*/ 23 w 107"/>
                  <a:gd name="T51" fmla="*/ 9 h 22"/>
                  <a:gd name="T52" fmla="*/ 17 w 107"/>
                  <a:gd name="T53" fmla="*/ 3 h 22"/>
                  <a:gd name="T54" fmla="*/ 18 w 107"/>
                  <a:gd name="T55" fmla="*/ 5 h 22"/>
                  <a:gd name="T56" fmla="*/ 17 w 107"/>
                  <a:gd name="T57" fmla="*/ 8 h 22"/>
                  <a:gd name="T58" fmla="*/ 15 w 107"/>
                  <a:gd name="T59" fmla="*/ 3 h 22"/>
                  <a:gd name="T60" fmla="*/ 11 w 107"/>
                  <a:gd name="T61" fmla="*/ 7 h 22"/>
                  <a:gd name="T62" fmla="*/ 12 w 107"/>
                  <a:gd name="T63" fmla="*/ 9 h 22"/>
                  <a:gd name="T64" fmla="*/ 6 w 107"/>
                  <a:gd name="T65" fmla="*/ 8 h 22"/>
                  <a:gd name="T66" fmla="*/ 9 w 107"/>
                  <a:gd name="T67" fmla="*/ 3 h 22"/>
                  <a:gd name="T68" fmla="*/ 7 w 107"/>
                  <a:gd name="T69" fmla="*/ 3 h 22"/>
                  <a:gd name="T70" fmla="*/ 3 w 107"/>
                  <a:gd name="T71" fmla="*/ 8 h 22"/>
                  <a:gd name="T72" fmla="*/ 0 w 107"/>
                  <a:gd name="T73" fmla="*/ 3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7" h="22">
                    <a:moveTo>
                      <a:pt x="0" y="7"/>
                    </a:moveTo>
                    <a:cubicBezTo>
                      <a:pt x="1" y="9"/>
                      <a:pt x="2" y="10"/>
                      <a:pt x="4" y="10"/>
                    </a:cubicBezTo>
                    <a:cubicBezTo>
                      <a:pt x="4" y="13"/>
                      <a:pt x="1" y="13"/>
                      <a:pt x="0" y="15"/>
                    </a:cubicBezTo>
                    <a:cubicBezTo>
                      <a:pt x="3" y="17"/>
                      <a:pt x="0" y="18"/>
                      <a:pt x="1" y="22"/>
                    </a:cubicBezTo>
                    <a:cubicBezTo>
                      <a:pt x="4" y="22"/>
                      <a:pt x="5" y="17"/>
                      <a:pt x="9" y="18"/>
                    </a:cubicBezTo>
                    <a:cubicBezTo>
                      <a:pt x="9" y="22"/>
                      <a:pt x="9" y="22"/>
                      <a:pt x="9" y="22"/>
                    </a:cubicBezTo>
                    <a:cubicBezTo>
                      <a:pt x="14" y="19"/>
                      <a:pt x="21" y="16"/>
                      <a:pt x="25" y="18"/>
                    </a:cubicBezTo>
                    <a:cubicBezTo>
                      <a:pt x="29" y="20"/>
                      <a:pt x="32" y="18"/>
                      <a:pt x="36" y="16"/>
                    </a:cubicBezTo>
                    <a:cubicBezTo>
                      <a:pt x="50" y="17"/>
                      <a:pt x="65" y="13"/>
                      <a:pt x="81" y="16"/>
                    </a:cubicBezTo>
                    <a:cubicBezTo>
                      <a:pt x="83" y="10"/>
                      <a:pt x="83" y="10"/>
                      <a:pt x="83" y="10"/>
                    </a:cubicBezTo>
                    <a:cubicBezTo>
                      <a:pt x="84" y="13"/>
                      <a:pt x="87" y="10"/>
                      <a:pt x="86" y="14"/>
                    </a:cubicBezTo>
                    <a:cubicBezTo>
                      <a:pt x="85" y="13"/>
                      <a:pt x="84" y="14"/>
                      <a:pt x="83" y="14"/>
                    </a:cubicBezTo>
                    <a:cubicBezTo>
                      <a:pt x="87" y="19"/>
                      <a:pt x="92" y="13"/>
                      <a:pt x="96" y="15"/>
                    </a:cubicBezTo>
                    <a:cubicBezTo>
                      <a:pt x="96" y="14"/>
                      <a:pt x="95" y="9"/>
                      <a:pt x="96" y="8"/>
                    </a:cubicBezTo>
                    <a:cubicBezTo>
                      <a:pt x="96" y="15"/>
                      <a:pt x="101" y="7"/>
                      <a:pt x="102" y="16"/>
                    </a:cubicBezTo>
                    <a:cubicBezTo>
                      <a:pt x="106" y="18"/>
                      <a:pt x="102" y="9"/>
                      <a:pt x="106" y="11"/>
                    </a:cubicBezTo>
                    <a:cubicBezTo>
                      <a:pt x="107" y="6"/>
                      <a:pt x="102" y="9"/>
                      <a:pt x="102" y="5"/>
                    </a:cubicBezTo>
                    <a:cubicBezTo>
                      <a:pt x="103" y="2"/>
                      <a:pt x="106" y="7"/>
                      <a:pt x="105" y="2"/>
                    </a:cubicBezTo>
                    <a:cubicBezTo>
                      <a:pt x="99" y="0"/>
                      <a:pt x="86" y="9"/>
                      <a:pt x="76" y="12"/>
                    </a:cubicBezTo>
                    <a:cubicBezTo>
                      <a:pt x="77" y="8"/>
                      <a:pt x="77" y="8"/>
                      <a:pt x="77" y="8"/>
                    </a:cubicBezTo>
                    <a:cubicBezTo>
                      <a:pt x="72" y="11"/>
                      <a:pt x="64" y="11"/>
                      <a:pt x="59" y="5"/>
                    </a:cubicBezTo>
                    <a:cubicBezTo>
                      <a:pt x="60" y="8"/>
                      <a:pt x="52" y="3"/>
                      <a:pt x="53" y="11"/>
                    </a:cubicBezTo>
                    <a:cubicBezTo>
                      <a:pt x="51" y="9"/>
                      <a:pt x="51" y="10"/>
                      <a:pt x="49" y="9"/>
                    </a:cubicBezTo>
                    <a:cubicBezTo>
                      <a:pt x="49" y="12"/>
                      <a:pt x="49" y="12"/>
                      <a:pt x="49" y="12"/>
                    </a:cubicBezTo>
                    <a:cubicBezTo>
                      <a:pt x="46" y="12"/>
                      <a:pt x="46" y="8"/>
                      <a:pt x="43" y="8"/>
                    </a:cubicBezTo>
                    <a:cubicBezTo>
                      <a:pt x="45" y="12"/>
                      <a:pt x="43" y="13"/>
                      <a:pt x="42" y="16"/>
                    </a:cubicBezTo>
                    <a:cubicBezTo>
                      <a:pt x="39" y="12"/>
                      <a:pt x="34" y="9"/>
                      <a:pt x="31" y="5"/>
                    </a:cubicBezTo>
                    <a:cubicBezTo>
                      <a:pt x="32" y="7"/>
                      <a:pt x="32" y="8"/>
                      <a:pt x="33" y="9"/>
                    </a:cubicBezTo>
                    <a:cubicBezTo>
                      <a:pt x="31" y="8"/>
                      <a:pt x="31" y="12"/>
                      <a:pt x="31" y="13"/>
                    </a:cubicBezTo>
                    <a:cubicBezTo>
                      <a:pt x="29" y="13"/>
                      <a:pt x="29" y="9"/>
                      <a:pt x="29" y="6"/>
                    </a:cubicBezTo>
                    <a:cubicBezTo>
                      <a:pt x="25" y="5"/>
                      <a:pt x="24" y="14"/>
                      <a:pt x="21" y="11"/>
                    </a:cubicBezTo>
                    <a:cubicBezTo>
                      <a:pt x="22" y="15"/>
                      <a:pt x="22" y="15"/>
                      <a:pt x="22" y="15"/>
                    </a:cubicBezTo>
                    <a:cubicBezTo>
                      <a:pt x="18" y="16"/>
                      <a:pt x="15" y="12"/>
                      <a:pt x="11" y="13"/>
                    </a:cubicBezTo>
                    <a:cubicBezTo>
                      <a:pt x="8" y="8"/>
                      <a:pt x="14" y="9"/>
                      <a:pt x="16" y="7"/>
                    </a:cubicBezTo>
                    <a:cubicBezTo>
                      <a:pt x="15" y="6"/>
                      <a:pt x="13" y="5"/>
                      <a:pt x="12" y="4"/>
                    </a:cubicBezTo>
                    <a:cubicBezTo>
                      <a:pt x="10" y="6"/>
                      <a:pt x="8" y="10"/>
                      <a:pt x="5" y="13"/>
                    </a:cubicBezTo>
                    <a:cubicBezTo>
                      <a:pt x="7" y="7"/>
                      <a:pt x="2" y="7"/>
                      <a:pt x="0"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12" name="Freeform 1411">
                <a:extLst>
                  <a:ext uri="{FF2B5EF4-FFF2-40B4-BE49-F238E27FC236}">
                    <a16:creationId xmlns:a16="http://schemas.microsoft.com/office/drawing/2014/main" id="{CF128D58-0DBB-406A-AFAF-AE0AC397CE0D}"/>
                  </a:ext>
                </a:extLst>
              </p:cNvPr>
              <p:cNvSpPr>
                <a:spLocks/>
              </p:cNvSpPr>
              <p:nvPr/>
            </p:nvSpPr>
            <p:spPr bwMode="auto">
              <a:xfrm>
                <a:off x="3941" y="2949"/>
                <a:ext cx="1" cy="2"/>
              </a:xfrm>
              <a:custGeom>
                <a:avLst/>
                <a:gdLst>
                  <a:gd name="T0" fmla="*/ 0 w 1"/>
                  <a:gd name="T1" fmla="*/ 2 h 2"/>
                  <a:gd name="T2" fmla="*/ 1 w 1"/>
                  <a:gd name="T3" fmla="*/ 0 h 2"/>
                  <a:gd name="T4" fmla="*/ 0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0"/>
                    </a:lnTo>
                    <a:lnTo>
                      <a:pt x="0"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13" name="Freeform 1412">
                <a:extLst>
                  <a:ext uri="{FF2B5EF4-FFF2-40B4-BE49-F238E27FC236}">
                    <a16:creationId xmlns:a16="http://schemas.microsoft.com/office/drawing/2014/main" id="{59B6DCF5-1FF8-4275-B4F1-30E8A32AE69F}"/>
                  </a:ext>
                </a:extLst>
              </p:cNvPr>
              <p:cNvSpPr>
                <a:spLocks/>
              </p:cNvSpPr>
              <p:nvPr/>
            </p:nvSpPr>
            <p:spPr bwMode="auto">
              <a:xfrm>
                <a:off x="3931" y="2953"/>
                <a:ext cx="0" cy="0"/>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0"/>
                      <a:pt x="0" y="0"/>
                      <a:pt x="0" y="0"/>
                    </a:cubicBezTo>
                    <a:cubicBezTo>
                      <a:pt x="0" y="1"/>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14" name="Freeform 1413">
                <a:extLst>
                  <a:ext uri="{FF2B5EF4-FFF2-40B4-BE49-F238E27FC236}">
                    <a16:creationId xmlns:a16="http://schemas.microsoft.com/office/drawing/2014/main" id="{1688E875-9A19-4642-9548-D87B1746C69E}"/>
                  </a:ext>
                </a:extLst>
              </p:cNvPr>
              <p:cNvSpPr>
                <a:spLocks/>
              </p:cNvSpPr>
              <p:nvPr/>
            </p:nvSpPr>
            <p:spPr bwMode="auto">
              <a:xfrm>
                <a:off x="3951" y="2963"/>
                <a:ext cx="1" cy="1"/>
              </a:xfrm>
              <a:custGeom>
                <a:avLst/>
                <a:gdLst>
                  <a:gd name="T0" fmla="*/ 1 w 1"/>
                  <a:gd name="T1" fmla="*/ 1 h 1"/>
                  <a:gd name="T2" fmla="*/ 1 w 1"/>
                  <a:gd name="T3" fmla="*/ 0 h 1"/>
                  <a:gd name="T4" fmla="*/ 0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1"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15" name="Freeform 1414">
                <a:extLst>
                  <a:ext uri="{FF2B5EF4-FFF2-40B4-BE49-F238E27FC236}">
                    <a16:creationId xmlns:a16="http://schemas.microsoft.com/office/drawing/2014/main" id="{E513D31C-BFA9-4F04-A183-08611DD610BE}"/>
                  </a:ext>
                </a:extLst>
              </p:cNvPr>
              <p:cNvSpPr>
                <a:spLocks/>
              </p:cNvSpPr>
              <p:nvPr/>
            </p:nvSpPr>
            <p:spPr bwMode="auto">
              <a:xfrm>
                <a:off x="3955" y="2949"/>
                <a:ext cx="2" cy="3"/>
              </a:xfrm>
              <a:custGeom>
                <a:avLst/>
                <a:gdLst>
                  <a:gd name="T0" fmla="*/ 0 w 3"/>
                  <a:gd name="T1" fmla="*/ 0 h 3"/>
                  <a:gd name="T2" fmla="*/ 1 w 3"/>
                  <a:gd name="T3" fmla="*/ 3 h 3"/>
                  <a:gd name="T4" fmla="*/ 0 w 3"/>
                  <a:gd name="T5" fmla="*/ 0 h 3"/>
                  <a:gd name="T6" fmla="*/ 0 60000 65536"/>
                  <a:gd name="T7" fmla="*/ 0 60000 65536"/>
                  <a:gd name="T8" fmla="*/ 0 60000 65536"/>
                </a:gdLst>
                <a:ahLst/>
                <a:cxnLst>
                  <a:cxn ang="T6">
                    <a:pos x="T0" y="T1"/>
                  </a:cxn>
                  <a:cxn ang="T7">
                    <a:pos x="T2" y="T3"/>
                  </a:cxn>
                  <a:cxn ang="T8">
                    <a:pos x="T4" y="T5"/>
                  </a:cxn>
                </a:cxnLst>
                <a:rect l="0" t="0" r="r" b="b"/>
                <a:pathLst>
                  <a:path w="3" h="3">
                    <a:moveTo>
                      <a:pt x="0" y="0"/>
                    </a:moveTo>
                    <a:cubicBezTo>
                      <a:pt x="3" y="3"/>
                      <a:pt x="3" y="3"/>
                      <a:pt x="3" y="3"/>
                    </a:cubicBezTo>
                    <a:cubicBezTo>
                      <a:pt x="3" y="2"/>
                      <a:pt x="2"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16" name="Freeform 1415">
                <a:extLst>
                  <a:ext uri="{FF2B5EF4-FFF2-40B4-BE49-F238E27FC236}">
                    <a16:creationId xmlns:a16="http://schemas.microsoft.com/office/drawing/2014/main" id="{DAD155C3-597F-457D-9358-CE67F582722D}"/>
                  </a:ext>
                </a:extLst>
              </p:cNvPr>
              <p:cNvSpPr>
                <a:spLocks/>
              </p:cNvSpPr>
              <p:nvPr/>
            </p:nvSpPr>
            <p:spPr bwMode="auto">
              <a:xfrm>
                <a:off x="3976" y="2949"/>
                <a:ext cx="2" cy="3"/>
              </a:xfrm>
              <a:custGeom>
                <a:avLst/>
                <a:gdLst>
                  <a:gd name="T0" fmla="*/ 1 w 2"/>
                  <a:gd name="T1" fmla="*/ 3 h 3"/>
                  <a:gd name="T2" fmla="*/ 2 w 2"/>
                  <a:gd name="T3" fmla="*/ 0 h 3"/>
                  <a:gd name="T4" fmla="*/ 1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1" y="3"/>
                    </a:moveTo>
                    <a:cubicBezTo>
                      <a:pt x="2" y="2"/>
                      <a:pt x="1" y="1"/>
                      <a:pt x="2" y="0"/>
                    </a:cubicBezTo>
                    <a:cubicBezTo>
                      <a:pt x="0"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17" name="Freeform 1416">
                <a:extLst>
                  <a:ext uri="{FF2B5EF4-FFF2-40B4-BE49-F238E27FC236}">
                    <a16:creationId xmlns:a16="http://schemas.microsoft.com/office/drawing/2014/main" id="{BCB82AE9-0466-470C-B695-29CF437474A6}"/>
                  </a:ext>
                </a:extLst>
              </p:cNvPr>
              <p:cNvSpPr>
                <a:spLocks/>
              </p:cNvSpPr>
              <p:nvPr/>
            </p:nvSpPr>
            <p:spPr bwMode="auto">
              <a:xfrm>
                <a:off x="3933" y="2950"/>
                <a:ext cx="4" cy="2"/>
              </a:xfrm>
              <a:custGeom>
                <a:avLst/>
                <a:gdLst>
                  <a:gd name="T0" fmla="*/ 4 w 4"/>
                  <a:gd name="T1" fmla="*/ 0 h 2"/>
                  <a:gd name="T2" fmla="*/ 1 w 4"/>
                  <a:gd name="T3" fmla="*/ 1 h 2"/>
                  <a:gd name="T4" fmla="*/ 0 w 4"/>
                  <a:gd name="T5" fmla="*/ 2 h 2"/>
                  <a:gd name="T6" fmla="*/ 4 w 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18" name="Freeform 1417">
                <a:extLst>
                  <a:ext uri="{FF2B5EF4-FFF2-40B4-BE49-F238E27FC236}">
                    <a16:creationId xmlns:a16="http://schemas.microsoft.com/office/drawing/2014/main" id="{0702DCCD-507B-446C-A7D1-A9FAB5F952F7}"/>
                  </a:ext>
                </a:extLst>
              </p:cNvPr>
              <p:cNvSpPr>
                <a:spLocks/>
              </p:cNvSpPr>
              <p:nvPr/>
            </p:nvSpPr>
            <p:spPr bwMode="auto">
              <a:xfrm>
                <a:off x="3878" y="2952"/>
                <a:ext cx="50" cy="21"/>
              </a:xfrm>
              <a:custGeom>
                <a:avLst/>
                <a:gdLst>
                  <a:gd name="T0" fmla="*/ 3 w 58"/>
                  <a:gd name="T1" fmla="*/ 11 h 25"/>
                  <a:gd name="T2" fmla="*/ 8 w 58"/>
                  <a:gd name="T3" fmla="*/ 11 h 25"/>
                  <a:gd name="T4" fmla="*/ 12 w 58"/>
                  <a:gd name="T5" fmla="*/ 6 h 25"/>
                  <a:gd name="T6" fmla="*/ 12 w 58"/>
                  <a:gd name="T7" fmla="*/ 11 h 25"/>
                  <a:gd name="T8" fmla="*/ 22 w 58"/>
                  <a:gd name="T9" fmla="*/ 7 h 25"/>
                  <a:gd name="T10" fmla="*/ 22 w 58"/>
                  <a:gd name="T11" fmla="*/ 8 h 25"/>
                  <a:gd name="T12" fmla="*/ 26 w 58"/>
                  <a:gd name="T13" fmla="*/ 3 h 25"/>
                  <a:gd name="T14" fmla="*/ 26 w 58"/>
                  <a:gd name="T15" fmla="*/ 9 h 25"/>
                  <a:gd name="T16" fmla="*/ 26 w 58"/>
                  <a:gd name="T17" fmla="*/ 9 h 25"/>
                  <a:gd name="T18" fmla="*/ 32 w 58"/>
                  <a:gd name="T19" fmla="*/ 8 h 25"/>
                  <a:gd name="T20" fmla="*/ 32 w 58"/>
                  <a:gd name="T21" fmla="*/ 5 h 25"/>
                  <a:gd name="T22" fmla="*/ 31 w 58"/>
                  <a:gd name="T23" fmla="*/ 3 h 25"/>
                  <a:gd name="T24" fmla="*/ 28 w 58"/>
                  <a:gd name="T25" fmla="*/ 4 h 25"/>
                  <a:gd name="T26" fmla="*/ 28 w 58"/>
                  <a:gd name="T27" fmla="*/ 3 h 25"/>
                  <a:gd name="T28" fmla="*/ 26 w 58"/>
                  <a:gd name="T29" fmla="*/ 3 h 25"/>
                  <a:gd name="T30" fmla="*/ 26 w 58"/>
                  <a:gd name="T31" fmla="*/ 3 h 25"/>
                  <a:gd name="T32" fmla="*/ 23 w 58"/>
                  <a:gd name="T33" fmla="*/ 3 h 25"/>
                  <a:gd name="T34" fmla="*/ 23 w 58"/>
                  <a:gd name="T35" fmla="*/ 3 h 25"/>
                  <a:gd name="T36" fmla="*/ 22 w 58"/>
                  <a:gd name="T37" fmla="*/ 5 h 25"/>
                  <a:gd name="T38" fmla="*/ 21 w 58"/>
                  <a:gd name="T39" fmla="*/ 3 h 25"/>
                  <a:gd name="T40" fmla="*/ 21 w 58"/>
                  <a:gd name="T41" fmla="*/ 5 h 25"/>
                  <a:gd name="T42" fmla="*/ 14 w 58"/>
                  <a:gd name="T43" fmla="*/ 3 h 25"/>
                  <a:gd name="T44" fmla="*/ 14 w 58"/>
                  <a:gd name="T45" fmla="*/ 4 h 25"/>
                  <a:gd name="T46" fmla="*/ 16 w 58"/>
                  <a:gd name="T47" fmla="*/ 3 h 25"/>
                  <a:gd name="T48" fmla="*/ 16 w 58"/>
                  <a:gd name="T49" fmla="*/ 7 h 25"/>
                  <a:gd name="T50" fmla="*/ 12 w 58"/>
                  <a:gd name="T51" fmla="*/ 3 h 25"/>
                  <a:gd name="T52" fmla="*/ 7 w 58"/>
                  <a:gd name="T53" fmla="*/ 5 h 25"/>
                  <a:gd name="T54" fmla="*/ 7 w 58"/>
                  <a:gd name="T55" fmla="*/ 3 h 25"/>
                  <a:gd name="T56" fmla="*/ 3 w 58"/>
                  <a:gd name="T57" fmla="*/ 6 h 25"/>
                  <a:gd name="T58" fmla="*/ 4 w 58"/>
                  <a:gd name="T59" fmla="*/ 6 h 25"/>
                  <a:gd name="T60" fmla="*/ 3 w 58"/>
                  <a:gd name="T61" fmla="*/ 8 h 25"/>
                  <a:gd name="T62" fmla="*/ 3 w 58"/>
                  <a:gd name="T63" fmla="*/ 7 h 25"/>
                  <a:gd name="T64" fmla="*/ 0 w 58"/>
                  <a:gd name="T65" fmla="*/ 9 h 25"/>
                  <a:gd name="T66" fmla="*/ 3 w 58"/>
                  <a:gd name="T67" fmla="*/ 8 h 25"/>
                  <a:gd name="T68" fmla="*/ 3 w 58"/>
                  <a:gd name="T69" fmla="*/ 11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25">
                    <a:moveTo>
                      <a:pt x="4" y="21"/>
                    </a:moveTo>
                    <a:cubicBezTo>
                      <a:pt x="7" y="25"/>
                      <a:pt x="11" y="22"/>
                      <a:pt x="15" y="23"/>
                    </a:cubicBezTo>
                    <a:cubicBezTo>
                      <a:pt x="21" y="20"/>
                      <a:pt x="15" y="13"/>
                      <a:pt x="21" y="12"/>
                    </a:cubicBezTo>
                    <a:cubicBezTo>
                      <a:pt x="21" y="21"/>
                      <a:pt x="21" y="21"/>
                      <a:pt x="21" y="21"/>
                    </a:cubicBezTo>
                    <a:cubicBezTo>
                      <a:pt x="27" y="20"/>
                      <a:pt x="35" y="22"/>
                      <a:pt x="40" y="14"/>
                    </a:cubicBezTo>
                    <a:cubicBezTo>
                      <a:pt x="41" y="15"/>
                      <a:pt x="42" y="16"/>
                      <a:pt x="40" y="17"/>
                    </a:cubicBezTo>
                    <a:cubicBezTo>
                      <a:pt x="44" y="17"/>
                      <a:pt x="42" y="4"/>
                      <a:pt x="47" y="7"/>
                    </a:cubicBezTo>
                    <a:cubicBezTo>
                      <a:pt x="43" y="13"/>
                      <a:pt x="49" y="12"/>
                      <a:pt x="48" y="18"/>
                    </a:cubicBezTo>
                    <a:cubicBezTo>
                      <a:pt x="47" y="19"/>
                      <a:pt x="47" y="19"/>
                      <a:pt x="47" y="19"/>
                    </a:cubicBezTo>
                    <a:cubicBezTo>
                      <a:pt x="51" y="18"/>
                      <a:pt x="55" y="15"/>
                      <a:pt x="58" y="15"/>
                    </a:cubicBezTo>
                    <a:cubicBezTo>
                      <a:pt x="57" y="13"/>
                      <a:pt x="55" y="9"/>
                      <a:pt x="58" y="9"/>
                    </a:cubicBezTo>
                    <a:cubicBezTo>
                      <a:pt x="57" y="8"/>
                      <a:pt x="57" y="6"/>
                      <a:pt x="57" y="3"/>
                    </a:cubicBezTo>
                    <a:cubicBezTo>
                      <a:pt x="54" y="6"/>
                      <a:pt x="53" y="5"/>
                      <a:pt x="51" y="8"/>
                    </a:cubicBezTo>
                    <a:cubicBezTo>
                      <a:pt x="49" y="5"/>
                      <a:pt x="52" y="7"/>
                      <a:pt x="50" y="4"/>
                    </a:cubicBezTo>
                    <a:cubicBezTo>
                      <a:pt x="48" y="7"/>
                      <a:pt x="48" y="7"/>
                      <a:pt x="48" y="7"/>
                    </a:cubicBezTo>
                    <a:cubicBezTo>
                      <a:pt x="46" y="6"/>
                      <a:pt x="50" y="3"/>
                      <a:pt x="47" y="3"/>
                    </a:cubicBezTo>
                    <a:cubicBezTo>
                      <a:pt x="46" y="5"/>
                      <a:pt x="44" y="7"/>
                      <a:pt x="42" y="7"/>
                    </a:cubicBezTo>
                    <a:cubicBezTo>
                      <a:pt x="42" y="5"/>
                      <a:pt x="42" y="5"/>
                      <a:pt x="42" y="5"/>
                    </a:cubicBezTo>
                    <a:cubicBezTo>
                      <a:pt x="41" y="7"/>
                      <a:pt x="38" y="5"/>
                      <a:pt x="39" y="10"/>
                    </a:cubicBezTo>
                    <a:cubicBezTo>
                      <a:pt x="37" y="5"/>
                      <a:pt x="37" y="5"/>
                      <a:pt x="37" y="5"/>
                    </a:cubicBezTo>
                    <a:cubicBezTo>
                      <a:pt x="38" y="9"/>
                      <a:pt x="38" y="9"/>
                      <a:pt x="38" y="9"/>
                    </a:cubicBezTo>
                    <a:cubicBezTo>
                      <a:pt x="33" y="8"/>
                      <a:pt x="31" y="0"/>
                      <a:pt x="25" y="4"/>
                    </a:cubicBezTo>
                    <a:cubicBezTo>
                      <a:pt x="26" y="5"/>
                      <a:pt x="25" y="7"/>
                      <a:pt x="24" y="8"/>
                    </a:cubicBezTo>
                    <a:cubicBezTo>
                      <a:pt x="27" y="10"/>
                      <a:pt x="27" y="5"/>
                      <a:pt x="30" y="4"/>
                    </a:cubicBezTo>
                    <a:cubicBezTo>
                      <a:pt x="30" y="8"/>
                      <a:pt x="26" y="12"/>
                      <a:pt x="29" y="14"/>
                    </a:cubicBezTo>
                    <a:cubicBezTo>
                      <a:pt x="26" y="10"/>
                      <a:pt x="23" y="15"/>
                      <a:pt x="21" y="6"/>
                    </a:cubicBezTo>
                    <a:cubicBezTo>
                      <a:pt x="17" y="6"/>
                      <a:pt x="16" y="10"/>
                      <a:pt x="12" y="9"/>
                    </a:cubicBezTo>
                    <a:cubicBezTo>
                      <a:pt x="12" y="7"/>
                      <a:pt x="12" y="7"/>
                      <a:pt x="12" y="7"/>
                    </a:cubicBezTo>
                    <a:cubicBezTo>
                      <a:pt x="12" y="13"/>
                      <a:pt x="9" y="5"/>
                      <a:pt x="6" y="11"/>
                    </a:cubicBezTo>
                    <a:cubicBezTo>
                      <a:pt x="8" y="12"/>
                      <a:pt x="8" y="12"/>
                      <a:pt x="8" y="12"/>
                    </a:cubicBezTo>
                    <a:cubicBezTo>
                      <a:pt x="8" y="14"/>
                      <a:pt x="7" y="15"/>
                      <a:pt x="6" y="15"/>
                    </a:cubicBezTo>
                    <a:cubicBezTo>
                      <a:pt x="6" y="14"/>
                      <a:pt x="6" y="14"/>
                      <a:pt x="6" y="13"/>
                    </a:cubicBezTo>
                    <a:cubicBezTo>
                      <a:pt x="5" y="17"/>
                      <a:pt x="1" y="18"/>
                      <a:pt x="0" y="19"/>
                    </a:cubicBezTo>
                    <a:cubicBezTo>
                      <a:pt x="2" y="20"/>
                      <a:pt x="5" y="16"/>
                      <a:pt x="7" y="15"/>
                    </a:cubicBezTo>
                    <a:cubicBezTo>
                      <a:pt x="6" y="18"/>
                      <a:pt x="6" y="21"/>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19" name="Freeform 1418">
                <a:extLst>
                  <a:ext uri="{FF2B5EF4-FFF2-40B4-BE49-F238E27FC236}">
                    <a16:creationId xmlns:a16="http://schemas.microsoft.com/office/drawing/2014/main" id="{F5D79884-A6E9-48A2-84E9-A9B1770BFCFD}"/>
                  </a:ext>
                </a:extLst>
              </p:cNvPr>
              <p:cNvSpPr>
                <a:spLocks/>
              </p:cNvSpPr>
              <p:nvPr/>
            </p:nvSpPr>
            <p:spPr bwMode="auto">
              <a:xfrm>
                <a:off x="3914" y="2954"/>
                <a:ext cx="2" cy="2"/>
              </a:xfrm>
              <a:custGeom>
                <a:avLst/>
                <a:gdLst>
                  <a:gd name="T0" fmla="*/ 2 w 2"/>
                  <a:gd name="T1" fmla="*/ 0 h 2"/>
                  <a:gd name="T2" fmla="*/ 0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2" y="0"/>
                    </a:moveTo>
                    <a:cubicBezTo>
                      <a:pt x="0" y="2"/>
                      <a:pt x="0" y="2"/>
                      <a:pt x="0" y="2"/>
                    </a:cubicBezTo>
                    <a:cubicBezTo>
                      <a:pt x="1" y="2"/>
                      <a:pt x="1" y="2"/>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20" name="Freeform 1419">
                <a:extLst>
                  <a:ext uri="{FF2B5EF4-FFF2-40B4-BE49-F238E27FC236}">
                    <a16:creationId xmlns:a16="http://schemas.microsoft.com/office/drawing/2014/main" id="{DE71F681-F9AC-4F80-B875-D153C0843D67}"/>
                  </a:ext>
                </a:extLst>
              </p:cNvPr>
              <p:cNvSpPr>
                <a:spLocks/>
              </p:cNvSpPr>
              <p:nvPr/>
            </p:nvSpPr>
            <p:spPr bwMode="auto">
              <a:xfrm>
                <a:off x="3838" y="2952"/>
                <a:ext cx="38" cy="26"/>
              </a:xfrm>
              <a:custGeom>
                <a:avLst/>
                <a:gdLst>
                  <a:gd name="T0" fmla="*/ 17 w 45"/>
                  <a:gd name="T1" fmla="*/ 8 h 30"/>
                  <a:gd name="T2" fmla="*/ 16 w 45"/>
                  <a:gd name="T3" fmla="*/ 5 h 30"/>
                  <a:gd name="T4" fmla="*/ 16 w 45"/>
                  <a:gd name="T5" fmla="*/ 10 h 30"/>
                  <a:gd name="T6" fmla="*/ 14 w 45"/>
                  <a:gd name="T7" fmla="*/ 12 h 30"/>
                  <a:gd name="T8" fmla="*/ 14 w 45"/>
                  <a:gd name="T9" fmla="*/ 7 h 30"/>
                  <a:gd name="T10" fmla="*/ 12 w 45"/>
                  <a:gd name="T11" fmla="*/ 7 h 30"/>
                  <a:gd name="T12" fmla="*/ 12 w 45"/>
                  <a:gd name="T13" fmla="*/ 10 h 30"/>
                  <a:gd name="T14" fmla="*/ 8 w 45"/>
                  <a:gd name="T15" fmla="*/ 11 h 30"/>
                  <a:gd name="T16" fmla="*/ 10 w 45"/>
                  <a:gd name="T17" fmla="*/ 10 h 30"/>
                  <a:gd name="T18" fmla="*/ 8 w 45"/>
                  <a:gd name="T19" fmla="*/ 7 h 30"/>
                  <a:gd name="T20" fmla="*/ 3 w 45"/>
                  <a:gd name="T21" fmla="*/ 16 h 30"/>
                  <a:gd name="T22" fmla="*/ 4 w 45"/>
                  <a:gd name="T23" fmla="*/ 15 h 30"/>
                  <a:gd name="T24" fmla="*/ 4 w 45"/>
                  <a:gd name="T25" fmla="*/ 11 h 30"/>
                  <a:gd name="T26" fmla="*/ 6 w 45"/>
                  <a:gd name="T27" fmla="*/ 12 h 30"/>
                  <a:gd name="T28" fmla="*/ 5 w 45"/>
                  <a:gd name="T29" fmla="*/ 15 h 30"/>
                  <a:gd name="T30" fmla="*/ 20 w 45"/>
                  <a:gd name="T31" fmla="*/ 14 h 30"/>
                  <a:gd name="T32" fmla="*/ 18 w 45"/>
                  <a:gd name="T33" fmla="*/ 14 h 30"/>
                  <a:gd name="T34" fmla="*/ 20 w 45"/>
                  <a:gd name="T35" fmla="*/ 11 h 30"/>
                  <a:gd name="T36" fmla="*/ 19 w 45"/>
                  <a:gd name="T37" fmla="*/ 8 h 30"/>
                  <a:gd name="T38" fmla="*/ 20 w 45"/>
                  <a:gd name="T39" fmla="*/ 9 h 30"/>
                  <a:gd name="T40" fmla="*/ 20 w 45"/>
                  <a:gd name="T41" fmla="*/ 4 h 30"/>
                  <a:gd name="T42" fmla="*/ 23 w 45"/>
                  <a:gd name="T43" fmla="*/ 3 h 30"/>
                  <a:gd name="T44" fmla="*/ 17 w 45"/>
                  <a:gd name="T45" fmla="*/ 3 h 30"/>
                  <a:gd name="T46" fmla="*/ 17 w 45"/>
                  <a:gd name="T47" fmla="*/ 8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 h="30">
                    <a:moveTo>
                      <a:pt x="33" y="14"/>
                    </a:moveTo>
                    <a:cubicBezTo>
                      <a:pt x="31" y="13"/>
                      <a:pt x="34" y="11"/>
                      <a:pt x="31" y="9"/>
                    </a:cubicBezTo>
                    <a:cubicBezTo>
                      <a:pt x="29" y="12"/>
                      <a:pt x="35" y="15"/>
                      <a:pt x="32" y="19"/>
                    </a:cubicBezTo>
                    <a:cubicBezTo>
                      <a:pt x="31" y="17"/>
                      <a:pt x="28" y="21"/>
                      <a:pt x="27" y="21"/>
                    </a:cubicBezTo>
                    <a:cubicBezTo>
                      <a:pt x="28" y="19"/>
                      <a:pt x="27" y="13"/>
                      <a:pt x="27" y="12"/>
                    </a:cubicBezTo>
                    <a:cubicBezTo>
                      <a:pt x="26" y="14"/>
                      <a:pt x="24" y="11"/>
                      <a:pt x="22" y="11"/>
                    </a:cubicBezTo>
                    <a:cubicBezTo>
                      <a:pt x="26" y="14"/>
                      <a:pt x="19" y="13"/>
                      <a:pt x="23" y="17"/>
                    </a:cubicBezTo>
                    <a:cubicBezTo>
                      <a:pt x="23" y="20"/>
                      <a:pt x="19" y="23"/>
                      <a:pt x="17" y="20"/>
                    </a:cubicBezTo>
                    <a:cubicBezTo>
                      <a:pt x="17" y="18"/>
                      <a:pt x="19" y="18"/>
                      <a:pt x="20" y="18"/>
                    </a:cubicBezTo>
                    <a:cubicBezTo>
                      <a:pt x="20" y="14"/>
                      <a:pt x="17" y="16"/>
                      <a:pt x="16" y="12"/>
                    </a:cubicBezTo>
                    <a:cubicBezTo>
                      <a:pt x="13" y="18"/>
                      <a:pt x="0" y="19"/>
                      <a:pt x="4" y="29"/>
                    </a:cubicBezTo>
                    <a:cubicBezTo>
                      <a:pt x="6" y="30"/>
                      <a:pt x="7" y="28"/>
                      <a:pt x="8" y="27"/>
                    </a:cubicBezTo>
                    <a:cubicBezTo>
                      <a:pt x="4" y="26"/>
                      <a:pt x="8" y="22"/>
                      <a:pt x="8" y="20"/>
                    </a:cubicBezTo>
                    <a:cubicBezTo>
                      <a:pt x="10" y="22"/>
                      <a:pt x="13" y="18"/>
                      <a:pt x="12" y="22"/>
                    </a:cubicBezTo>
                    <a:cubicBezTo>
                      <a:pt x="10" y="26"/>
                      <a:pt x="10" y="26"/>
                      <a:pt x="10" y="26"/>
                    </a:cubicBezTo>
                    <a:cubicBezTo>
                      <a:pt x="18" y="27"/>
                      <a:pt x="30" y="26"/>
                      <a:pt x="40" y="24"/>
                    </a:cubicBezTo>
                    <a:cubicBezTo>
                      <a:pt x="36" y="24"/>
                      <a:pt x="36" y="24"/>
                      <a:pt x="36" y="24"/>
                    </a:cubicBezTo>
                    <a:cubicBezTo>
                      <a:pt x="36" y="21"/>
                      <a:pt x="38" y="21"/>
                      <a:pt x="40" y="20"/>
                    </a:cubicBezTo>
                    <a:cubicBezTo>
                      <a:pt x="37" y="13"/>
                      <a:pt x="37" y="13"/>
                      <a:pt x="37" y="13"/>
                    </a:cubicBezTo>
                    <a:cubicBezTo>
                      <a:pt x="38" y="13"/>
                      <a:pt x="39" y="12"/>
                      <a:pt x="39" y="15"/>
                    </a:cubicBezTo>
                    <a:cubicBezTo>
                      <a:pt x="41" y="12"/>
                      <a:pt x="40" y="10"/>
                      <a:pt x="39" y="8"/>
                    </a:cubicBezTo>
                    <a:cubicBezTo>
                      <a:pt x="42" y="7"/>
                      <a:pt x="43" y="9"/>
                      <a:pt x="45" y="5"/>
                    </a:cubicBezTo>
                    <a:cubicBezTo>
                      <a:pt x="39" y="0"/>
                      <a:pt x="41" y="10"/>
                      <a:pt x="34" y="5"/>
                    </a:cubicBezTo>
                    <a:lnTo>
                      <a:pt x="33"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21" name="Freeform 1420">
                <a:extLst>
                  <a:ext uri="{FF2B5EF4-FFF2-40B4-BE49-F238E27FC236}">
                    <a16:creationId xmlns:a16="http://schemas.microsoft.com/office/drawing/2014/main" id="{395D2932-1139-46EC-AA3B-3755980877EC}"/>
                  </a:ext>
                </a:extLst>
              </p:cNvPr>
              <p:cNvSpPr>
                <a:spLocks/>
              </p:cNvSpPr>
              <p:nvPr/>
            </p:nvSpPr>
            <p:spPr bwMode="auto">
              <a:xfrm>
                <a:off x="3875" y="2960"/>
                <a:ext cx="2" cy="3"/>
              </a:xfrm>
              <a:custGeom>
                <a:avLst/>
                <a:gdLst>
                  <a:gd name="T0" fmla="*/ 1 w 2"/>
                  <a:gd name="T1" fmla="*/ 0 h 3"/>
                  <a:gd name="T2" fmla="*/ 0 w 2"/>
                  <a:gd name="T3" fmla="*/ 3 h 3"/>
                  <a:gd name="T4" fmla="*/ 2 w 2"/>
                  <a:gd name="T5" fmla="*/ 2 h 3"/>
                  <a:gd name="T6" fmla="*/ 1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1" y="0"/>
                    </a:moveTo>
                    <a:lnTo>
                      <a:pt x="0" y="3"/>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22" name="Freeform 1421">
                <a:extLst>
                  <a:ext uri="{FF2B5EF4-FFF2-40B4-BE49-F238E27FC236}">
                    <a16:creationId xmlns:a16="http://schemas.microsoft.com/office/drawing/2014/main" id="{F219D98E-D3ED-4C3A-B7A8-9A991FD43939}"/>
                  </a:ext>
                </a:extLst>
              </p:cNvPr>
              <p:cNvSpPr>
                <a:spLocks/>
              </p:cNvSpPr>
              <p:nvPr/>
            </p:nvSpPr>
            <p:spPr bwMode="auto">
              <a:xfrm>
                <a:off x="3873" y="2969"/>
                <a:ext cx="2" cy="4"/>
              </a:xfrm>
              <a:custGeom>
                <a:avLst/>
                <a:gdLst>
                  <a:gd name="T0" fmla="*/ 1 w 3"/>
                  <a:gd name="T1" fmla="*/ 2 h 5"/>
                  <a:gd name="T2" fmla="*/ 1 w 3"/>
                  <a:gd name="T3" fmla="*/ 1 h 5"/>
                  <a:gd name="T4" fmla="*/ 1 w 3"/>
                  <a:gd name="T5" fmla="*/ 2 h 5"/>
                  <a:gd name="T6" fmla="*/ 0 60000 65536"/>
                  <a:gd name="T7" fmla="*/ 0 60000 65536"/>
                  <a:gd name="T8" fmla="*/ 0 60000 65536"/>
                </a:gdLst>
                <a:ahLst/>
                <a:cxnLst>
                  <a:cxn ang="T6">
                    <a:pos x="T0" y="T1"/>
                  </a:cxn>
                  <a:cxn ang="T7">
                    <a:pos x="T2" y="T3"/>
                  </a:cxn>
                  <a:cxn ang="T8">
                    <a:pos x="T4" y="T5"/>
                  </a:cxn>
                </a:cxnLst>
                <a:rect l="0" t="0" r="r" b="b"/>
                <a:pathLst>
                  <a:path w="3" h="5">
                    <a:moveTo>
                      <a:pt x="3" y="5"/>
                    </a:moveTo>
                    <a:cubicBezTo>
                      <a:pt x="3" y="1"/>
                      <a:pt x="3" y="1"/>
                      <a:pt x="3" y="1"/>
                    </a:cubicBezTo>
                    <a:cubicBezTo>
                      <a:pt x="0" y="0"/>
                      <a:pt x="1" y="2"/>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23" name="Freeform 1422">
                <a:extLst>
                  <a:ext uri="{FF2B5EF4-FFF2-40B4-BE49-F238E27FC236}">
                    <a16:creationId xmlns:a16="http://schemas.microsoft.com/office/drawing/2014/main" id="{DB68DFCD-CACE-484D-813A-EF3B4D4B57DE}"/>
                  </a:ext>
                </a:extLst>
              </p:cNvPr>
              <p:cNvSpPr>
                <a:spLocks/>
              </p:cNvSpPr>
              <p:nvPr/>
            </p:nvSpPr>
            <p:spPr bwMode="auto">
              <a:xfrm>
                <a:off x="3846" y="2962"/>
                <a:ext cx="3" cy="2"/>
              </a:xfrm>
              <a:custGeom>
                <a:avLst/>
                <a:gdLst>
                  <a:gd name="T0" fmla="*/ 3 w 3"/>
                  <a:gd name="T1" fmla="*/ 0 h 2"/>
                  <a:gd name="T2" fmla="*/ 0 w 3"/>
                  <a:gd name="T3" fmla="*/ 1 h 2"/>
                  <a:gd name="T4" fmla="*/ 2 w 3"/>
                  <a:gd name="T5" fmla="*/ 2 h 2"/>
                  <a:gd name="T6" fmla="*/ 3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cubicBezTo>
                      <a:pt x="0" y="1"/>
                      <a:pt x="0" y="1"/>
                      <a:pt x="0" y="1"/>
                    </a:cubicBezTo>
                    <a:cubicBezTo>
                      <a:pt x="2" y="2"/>
                      <a:pt x="2" y="2"/>
                      <a:pt x="2" y="2"/>
                    </a:cubicBezTo>
                    <a:cubicBezTo>
                      <a:pt x="2" y="1"/>
                      <a:pt x="2"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24" name="Freeform 1423">
                <a:extLst>
                  <a:ext uri="{FF2B5EF4-FFF2-40B4-BE49-F238E27FC236}">
                    <a16:creationId xmlns:a16="http://schemas.microsoft.com/office/drawing/2014/main" id="{71AA51D4-9C5A-47CC-B6BC-E77A5761165D}"/>
                  </a:ext>
                </a:extLst>
              </p:cNvPr>
              <p:cNvSpPr>
                <a:spLocks/>
              </p:cNvSpPr>
              <p:nvPr/>
            </p:nvSpPr>
            <p:spPr bwMode="auto">
              <a:xfrm>
                <a:off x="3830" y="2966"/>
                <a:ext cx="12" cy="12"/>
              </a:xfrm>
              <a:custGeom>
                <a:avLst/>
                <a:gdLst>
                  <a:gd name="T0" fmla="*/ 0 w 14"/>
                  <a:gd name="T1" fmla="*/ 8 h 14"/>
                  <a:gd name="T2" fmla="*/ 7 w 14"/>
                  <a:gd name="T3" fmla="*/ 7 h 14"/>
                  <a:gd name="T4" fmla="*/ 6 w 14"/>
                  <a:gd name="T5" fmla="*/ 0 h 14"/>
                  <a:gd name="T6" fmla="*/ 3 w 14"/>
                  <a:gd name="T7" fmla="*/ 4 h 14"/>
                  <a:gd name="T8" fmla="*/ 0 w 14"/>
                  <a:gd name="T9" fmla="*/ 5 h 14"/>
                  <a:gd name="T10" fmla="*/ 0 w 14"/>
                  <a:gd name="T11" fmla="*/ 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4">
                    <a:moveTo>
                      <a:pt x="0" y="14"/>
                    </a:moveTo>
                    <a:cubicBezTo>
                      <a:pt x="5" y="13"/>
                      <a:pt x="7" y="9"/>
                      <a:pt x="12" y="12"/>
                    </a:cubicBezTo>
                    <a:cubicBezTo>
                      <a:pt x="14" y="8"/>
                      <a:pt x="10" y="4"/>
                      <a:pt x="11" y="0"/>
                    </a:cubicBezTo>
                    <a:cubicBezTo>
                      <a:pt x="8" y="0"/>
                      <a:pt x="9" y="7"/>
                      <a:pt x="7" y="8"/>
                    </a:cubicBezTo>
                    <a:cubicBezTo>
                      <a:pt x="5" y="5"/>
                      <a:pt x="3" y="10"/>
                      <a:pt x="0" y="9"/>
                    </a:cubicBezTo>
                    <a:cubicBezTo>
                      <a:pt x="1" y="10"/>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25" name="Freeform 1424">
                <a:extLst>
                  <a:ext uri="{FF2B5EF4-FFF2-40B4-BE49-F238E27FC236}">
                    <a16:creationId xmlns:a16="http://schemas.microsoft.com/office/drawing/2014/main" id="{F3BC0DD1-B7C7-4471-81D0-A9294FB6C26B}"/>
                  </a:ext>
                </a:extLst>
              </p:cNvPr>
              <p:cNvSpPr>
                <a:spLocks/>
              </p:cNvSpPr>
              <p:nvPr/>
            </p:nvSpPr>
            <p:spPr bwMode="auto">
              <a:xfrm>
                <a:off x="3738" y="2958"/>
                <a:ext cx="95" cy="25"/>
              </a:xfrm>
              <a:custGeom>
                <a:avLst/>
                <a:gdLst>
                  <a:gd name="T0" fmla="*/ 50 w 110"/>
                  <a:gd name="T1" fmla="*/ 6 h 29"/>
                  <a:gd name="T2" fmla="*/ 47 w 110"/>
                  <a:gd name="T3" fmla="*/ 7 h 29"/>
                  <a:gd name="T4" fmla="*/ 48 w 110"/>
                  <a:gd name="T5" fmla="*/ 5 h 29"/>
                  <a:gd name="T6" fmla="*/ 46 w 110"/>
                  <a:gd name="T7" fmla="*/ 3 h 29"/>
                  <a:gd name="T8" fmla="*/ 47 w 110"/>
                  <a:gd name="T9" fmla="*/ 5 h 29"/>
                  <a:gd name="T10" fmla="*/ 41 w 110"/>
                  <a:gd name="T11" fmla="*/ 6 h 29"/>
                  <a:gd name="T12" fmla="*/ 40 w 110"/>
                  <a:gd name="T13" fmla="*/ 9 h 29"/>
                  <a:gd name="T14" fmla="*/ 35 w 110"/>
                  <a:gd name="T15" fmla="*/ 5 h 29"/>
                  <a:gd name="T16" fmla="*/ 37 w 110"/>
                  <a:gd name="T17" fmla="*/ 11 h 29"/>
                  <a:gd name="T18" fmla="*/ 30 w 110"/>
                  <a:gd name="T19" fmla="*/ 9 h 29"/>
                  <a:gd name="T20" fmla="*/ 31 w 110"/>
                  <a:gd name="T21" fmla="*/ 9 h 29"/>
                  <a:gd name="T22" fmla="*/ 29 w 110"/>
                  <a:gd name="T23" fmla="*/ 9 h 29"/>
                  <a:gd name="T24" fmla="*/ 29 w 110"/>
                  <a:gd name="T25" fmla="*/ 6 h 29"/>
                  <a:gd name="T26" fmla="*/ 23 w 110"/>
                  <a:gd name="T27" fmla="*/ 7 h 29"/>
                  <a:gd name="T28" fmla="*/ 23 w 110"/>
                  <a:gd name="T29" fmla="*/ 5 h 29"/>
                  <a:gd name="T30" fmla="*/ 14 w 110"/>
                  <a:gd name="T31" fmla="*/ 8 h 29"/>
                  <a:gd name="T32" fmla="*/ 13 w 110"/>
                  <a:gd name="T33" fmla="*/ 7 h 29"/>
                  <a:gd name="T34" fmla="*/ 14 w 110"/>
                  <a:gd name="T35" fmla="*/ 12 h 29"/>
                  <a:gd name="T36" fmla="*/ 10 w 110"/>
                  <a:gd name="T37" fmla="*/ 12 h 29"/>
                  <a:gd name="T38" fmla="*/ 10 w 110"/>
                  <a:gd name="T39" fmla="*/ 8 h 29"/>
                  <a:gd name="T40" fmla="*/ 9 w 110"/>
                  <a:gd name="T41" fmla="*/ 9 h 29"/>
                  <a:gd name="T42" fmla="*/ 7 w 110"/>
                  <a:gd name="T43" fmla="*/ 7 h 29"/>
                  <a:gd name="T44" fmla="*/ 3 w 110"/>
                  <a:gd name="T45" fmla="*/ 12 h 29"/>
                  <a:gd name="T46" fmla="*/ 0 w 110"/>
                  <a:gd name="T47" fmla="*/ 11 h 29"/>
                  <a:gd name="T48" fmla="*/ 3 w 110"/>
                  <a:gd name="T49" fmla="*/ 16 h 29"/>
                  <a:gd name="T50" fmla="*/ 16 w 110"/>
                  <a:gd name="T51" fmla="*/ 14 h 29"/>
                  <a:gd name="T52" fmla="*/ 19 w 110"/>
                  <a:gd name="T53" fmla="*/ 11 h 29"/>
                  <a:gd name="T54" fmla="*/ 20 w 110"/>
                  <a:gd name="T55" fmla="*/ 14 h 29"/>
                  <a:gd name="T56" fmla="*/ 20 w 110"/>
                  <a:gd name="T57" fmla="*/ 11 h 29"/>
                  <a:gd name="T58" fmla="*/ 22 w 110"/>
                  <a:gd name="T59" fmla="*/ 14 h 29"/>
                  <a:gd name="T60" fmla="*/ 23 w 110"/>
                  <a:gd name="T61" fmla="*/ 11 h 29"/>
                  <a:gd name="T62" fmla="*/ 25 w 110"/>
                  <a:gd name="T63" fmla="*/ 14 h 29"/>
                  <a:gd name="T64" fmla="*/ 47 w 110"/>
                  <a:gd name="T65" fmla="*/ 12 h 29"/>
                  <a:gd name="T66" fmla="*/ 47 w 110"/>
                  <a:gd name="T67" fmla="*/ 9 h 29"/>
                  <a:gd name="T68" fmla="*/ 54 w 110"/>
                  <a:gd name="T69" fmla="*/ 8 h 29"/>
                  <a:gd name="T70" fmla="*/ 55 w 110"/>
                  <a:gd name="T71" fmla="*/ 6 h 29"/>
                  <a:gd name="T72" fmla="*/ 55 w 110"/>
                  <a:gd name="T73" fmla="*/ 12 h 29"/>
                  <a:gd name="T74" fmla="*/ 58 w 110"/>
                  <a:gd name="T75" fmla="*/ 10 h 29"/>
                  <a:gd name="T76" fmla="*/ 56 w 110"/>
                  <a:gd name="T77" fmla="*/ 9 h 29"/>
                  <a:gd name="T78" fmla="*/ 59 w 110"/>
                  <a:gd name="T79" fmla="*/ 10 h 29"/>
                  <a:gd name="T80" fmla="*/ 57 w 110"/>
                  <a:gd name="T81" fmla="*/ 4 h 29"/>
                  <a:gd name="T82" fmla="*/ 50 w 110"/>
                  <a:gd name="T83" fmla="*/ 3 h 29"/>
                  <a:gd name="T84" fmla="*/ 50 w 110"/>
                  <a:gd name="T85" fmla="*/ 6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0" h="29">
                    <a:moveTo>
                      <a:pt x="90" y="10"/>
                    </a:moveTo>
                    <a:cubicBezTo>
                      <a:pt x="88" y="11"/>
                      <a:pt x="86" y="14"/>
                      <a:pt x="85" y="12"/>
                    </a:cubicBezTo>
                    <a:cubicBezTo>
                      <a:pt x="85" y="10"/>
                      <a:pt x="86" y="9"/>
                      <a:pt x="87" y="9"/>
                    </a:cubicBezTo>
                    <a:cubicBezTo>
                      <a:pt x="86" y="4"/>
                      <a:pt x="85" y="10"/>
                      <a:pt x="82" y="7"/>
                    </a:cubicBezTo>
                    <a:cubicBezTo>
                      <a:pt x="83" y="7"/>
                      <a:pt x="84" y="8"/>
                      <a:pt x="83" y="9"/>
                    </a:cubicBezTo>
                    <a:cubicBezTo>
                      <a:pt x="77" y="8"/>
                      <a:pt x="80" y="14"/>
                      <a:pt x="73" y="11"/>
                    </a:cubicBezTo>
                    <a:cubicBezTo>
                      <a:pt x="72" y="13"/>
                      <a:pt x="71" y="13"/>
                      <a:pt x="71" y="16"/>
                    </a:cubicBezTo>
                    <a:cubicBezTo>
                      <a:pt x="67" y="12"/>
                      <a:pt x="69" y="12"/>
                      <a:pt x="64" y="9"/>
                    </a:cubicBezTo>
                    <a:cubicBezTo>
                      <a:pt x="64" y="11"/>
                      <a:pt x="66" y="15"/>
                      <a:pt x="67" y="20"/>
                    </a:cubicBezTo>
                    <a:cubicBezTo>
                      <a:pt x="59" y="14"/>
                      <a:pt x="60" y="21"/>
                      <a:pt x="55" y="17"/>
                    </a:cubicBezTo>
                    <a:cubicBezTo>
                      <a:pt x="55" y="16"/>
                      <a:pt x="56" y="15"/>
                      <a:pt x="57" y="16"/>
                    </a:cubicBezTo>
                    <a:cubicBezTo>
                      <a:pt x="56" y="10"/>
                      <a:pt x="54" y="17"/>
                      <a:pt x="51" y="16"/>
                    </a:cubicBezTo>
                    <a:cubicBezTo>
                      <a:pt x="51" y="11"/>
                      <a:pt x="51" y="11"/>
                      <a:pt x="51" y="11"/>
                    </a:cubicBezTo>
                    <a:cubicBezTo>
                      <a:pt x="49" y="12"/>
                      <a:pt x="45" y="16"/>
                      <a:pt x="42" y="12"/>
                    </a:cubicBezTo>
                    <a:cubicBezTo>
                      <a:pt x="42" y="9"/>
                      <a:pt x="42" y="9"/>
                      <a:pt x="42" y="9"/>
                    </a:cubicBezTo>
                    <a:cubicBezTo>
                      <a:pt x="37" y="14"/>
                      <a:pt x="30" y="12"/>
                      <a:pt x="25" y="15"/>
                    </a:cubicBezTo>
                    <a:cubicBezTo>
                      <a:pt x="23" y="12"/>
                      <a:pt x="23" y="12"/>
                      <a:pt x="23" y="12"/>
                    </a:cubicBezTo>
                    <a:cubicBezTo>
                      <a:pt x="16" y="16"/>
                      <a:pt x="29" y="13"/>
                      <a:pt x="25" y="21"/>
                    </a:cubicBezTo>
                    <a:cubicBezTo>
                      <a:pt x="24" y="11"/>
                      <a:pt x="22" y="24"/>
                      <a:pt x="18" y="21"/>
                    </a:cubicBezTo>
                    <a:cubicBezTo>
                      <a:pt x="16" y="17"/>
                      <a:pt x="21" y="19"/>
                      <a:pt x="19" y="14"/>
                    </a:cubicBezTo>
                    <a:cubicBezTo>
                      <a:pt x="19" y="19"/>
                      <a:pt x="17" y="16"/>
                      <a:pt x="15" y="17"/>
                    </a:cubicBezTo>
                    <a:cubicBezTo>
                      <a:pt x="15" y="13"/>
                      <a:pt x="11" y="17"/>
                      <a:pt x="12" y="12"/>
                    </a:cubicBezTo>
                    <a:cubicBezTo>
                      <a:pt x="5" y="21"/>
                      <a:pt x="5" y="21"/>
                      <a:pt x="5" y="21"/>
                    </a:cubicBezTo>
                    <a:cubicBezTo>
                      <a:pt x="4" y="18"/>
                      <a:pt x="2" y="19"/>
                      <a:pt x="0" y="20"/>
                    </a:cubicBezTo>
                    <a:cubicBezTo>
                      <a:pt x="4" y="20"/>
                      <a:pt x="0" y="27"/>
                      <a:pt x="4" y="29"/>
                    </a:cubicBezTo>
                    <a:cubicBezTo>
                      <a:pt x="11" y="26"/>
                      <a:pt x="21" y="24"/>
                      <a:pt x="29" y="26"/>
                    </a:cubicBezTo>
                    <a:cubicBezTo>
                      <a:pt x="29" y="19"/>
                      <a:pt x="34" y="25"/>
                      <a:pt x="35" y="20"/>
                    </a:cubicBezTo>
                    <a:cubicBezTo>
                      <a:pt x="36" y="26"/>
                      <a:pt x="36" y="26"/>
                      <a:pt x="36" y="26"/>
                    </a:cubicBezTo>
                    <a:cubicBezTo>
                      <a:pt x="41" y="24"/>
                      <a:pt x="35" y="22"/>
                      <a:pt x="36" y="20"/>
                    </a:cubicBezTo>
                    <a:cubicBezTo>
                      <a:pt x="38" y="19"/>
                      <a:pt x="40" y="23"/>
                      <a:pt x="40" y="25"/>
                    </a:cubicBezTo>
                    <a:cubicBezTo>
                      <a:pt x="44" y="25"/>
                      <a:pt x="40" y="23"/>
                      <a:pt x="42" y="20"/>
                    </a:cubicBezTo>
                    <a:cubicBezTo>
                      <a:pt x="45" y="26"/>
                      <a:pt x="45" y="26"/>
                      <a:pt x="45" y="26"/>
                    </a:cubicBezTo>
                    <a:cubicBezTo>
                      <a:pt x="56" y="23"/>
                      <a:pt x="71" y="18"/>
                      <a:pt x="84" y="21"/>
                    </a:cubicBezTo>
                    <a:cubicBezTo>
                      <a:pt x="83" y="16"/>
                      <a:pt x="83" y="16"/>
                      <a:pt x="83" y="16"/>
                    </a:cubicBezTo>
                    <a:cubicBezTo>
                      <a:pt x="89" y="18"/>
                      <a:pt x="92" y="6"/>
                      <a:pt x="98" y="15"/>
                    </a:cubicBezTo>
                    <a:cubicBezTo>
                      <a:pt x="99" y="11"/>
                      <a:pt x="99" y="11"/>
                      <a:pt x="99" y="11"/>
                    </a:cubicBezTo>
                    <a:cubicBezTo>
                      <a:pt x="99" y="13"/>
                      <a:pt x="101" y="18"/>
                      <a:pt x="99" y="21"/>
                    </a:cubicBezTo>
                    <a:cubicBezTo>
                      <a:pt x="101" y="19"/>
                      <a:pt x="103" y="21"/>
                      <a:pt x="104" y="19"/>
                    </a:cubicBezTo>
                    <a:cubicBezTo>
                      <a:pt x="101" y="17"/>
                      <a:pt x="101" y="17"/>
                      <a:pt x="101" y="17"/>
                    </a:cubicBezTo>
                    <a:cubicBezTo>
                      <a:pt x="103" y="13"/>
                      <a:pt x="105" y="16"/>
                      <a:pt x="106" y="19"/>
                    </a:cubicBezTo>
                    <a:cubicBezTo>
                      <a:pt x="110" y="14"/>
                      <a:pt x="103" y="11"/>
                      <a:pt x="102" y="8"/>
                    </a:cubicBezTo>
                    <a:cubicBezTo>
                      <a:pt x="96" y="16"/>
                      <a:pt x="95" y="0"/>
                      <a:pt x="90" y="4"/>
                    </a:cubicBezTo>
                    <a:cubicBezTo>
                      <a:pt x="86" y="7"/>
                      <a:pt x="90" y="8"/>
                      <a:pt x="90"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26" name="Freeform 1425">
                <a:extLst>
                  <a:ext uri="{FF2B5EF4-FFF2-40B4-BE49-F238E27FC236}">
                    <a16:creationId xmlns:a16="http://schemas.microsoft.com/office/drawing/2014/main" id="{477CC7D5-4E64-4FE7-8955-96919224B45B}"/>
                  </a:ext>
                </a:extLst>
              </p:cNvPr>
              <p:cNvSpPr>
                <a:spLocks/>
              </p:cNvSpPr>
              <p:nvPr/>
            </p:nvSpPr>
            <p:spPr bwMode="auto">
              <a:xfrm>
                <a:off x="3824" y="2976"/>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27" name="Freeform 1426">
                <a:extLst>
                  <a:ext uri="{FF2B5EF4-FFF2-40B4-BE49-F238E27FC236}">
                    <a16:creationId xmlns:a16="http://schemas.microsoft.com/office/drawing/2014/main" id="{3C1B6797-E12C-4BCF-95EA-7D3E65DA8086}"/>
                  </a:ext>
                </a:extLst>
              </p:cNvPr>
              <p:cNvSpPr>
                <a:spLocks/>
              </p:cNvSpPr>
              <p:nvPr/>
            </p:nvSpPr>
            <p:spPr bwMode="auto">
              <a:xfrm>
                <a:off x="3737" y="2975"/>
                <a:ext cx="1" cy="1"/>
              </a:xfrm>
              <a:custGeom>
                <a:avLst/>
                <a:gdLst>
                  <a:gd name="T0" fmla="*/ 1 w 2"/>
                  <a:gd name="T1" fmla="*/ 0 h 1"/>
                  <a:gd name="T2" fmla="*/ 1 w 2"/>
                  <a:gd name="T3" fmla="*/ 0 h 1"/>
                  <a:gd name="T4" fmla="*/ 1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1" y="0"/>
                      <a:pt x="1" y="0"/>
                      <a:pt x="1" y="0"/>
                    </a:cubicBezTo>
                    <a:cubicBezTo>
                      <a:pt x="0" y="1"/>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28" name="Rectangle 1427">
                <a:extLst>
                  <a:ext uri="{FF2B5EF4-FFF2-40B4-BE49-F238E27FC236}">
                    <a16:creationId xmlns:a16="http://schemas.microsoft.com/office/drawing/2014/main" id="{F52BFA26-1AE6-46FA-B9E2-8AFC51B4663A}"/>
                  </a:ext>
                </a:extLst>
              </p:cNvPr>
              <p:cNvSpPr>
                <a:spLocks noChangeArrowheads="1"/>
              </p:cNvSpPr>
              <p:nvPr/>
            </p:nvSpPr>
            <p:spPr bwMode="auto">
              <a:xfrm>
                <a:off x="3830" y="2974"/>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729" name="Freeform 1428">
                <a:extLst>
                  <a:ext uri="{FF2B5EF4-FFF2-40B4-BE49-F238E27FC236}">
                    <a16:creationId xmlns:a16="http://schemas.microsoft.com/office/drawing/2014/main" id="{A67A5547-D905-473E-BCAC-8A69B6CAB840}"/>
                  </a:ext>
                </a:extLst>
              </p:cNvPr>
              <p:cNvSpPr>
                <a:spLocks/>
              </p:cNvSpPr>
              <p:nvPr/>
            </p:nvSpPr>
            <p:spPr bwMode="auto">
              <a:xfrm>
                <a:off x="3831" y="2965"/>
                <a:ext cx="1" cy="1"/>
              </a:xfrm>
              <a:custGeom>
                <a:avLst/>
                <a:gdLst>
                  <a:gd name="T0" fmla="*/ 1 w 1"/>
                  <a:gd name="T1" fmla="*/ 0 h 1"/>
                  <a:gd name="T2" fmla="*/ 0 w 1"/>
                  <a:gd name="T3" fmla="*/ 0 h 1"/>
                  <a:gd name="T4" fmla="*/ 0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0"/>
                    </a:ln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30" name="Freeform 1429">
                <a:extLst>
                  <a:ext uri="{FF2B5EF4-FFF2-40B4-BE49-F238E27FC236}">
                    <a16:creationId xmlns:a16="http://schemas.microsoft.com/office/drawing/2014/main" id="{9E98C097-FACC-4D26-AD71-E57D80C6019D}"/>
                  </a:ext>
                </a:extLst>
              </p:cNvPr>
              <p:cNvSpPr>
                <a:spLocks/>
              </p:cNvSpPr>
              <p:nvPr/>
            </p:nvSpPr>
            <p:spPr bwMode="auto">
              <a:xfrm>
                <a:off x="3724" y="2971"/>
                <a:ext cx="0" cy="2"/>
              </a:xfrm>
              <a:custGeom>
                <a:avLst/>
                <a:gdLst>
                  <a:gd name="T0" fmla="*/ 0 h 2"/>
                  <a:gd name="T1" fmla="*/ 2 h 2"/>
                  <a:gd name="T2" fmla="*/ 0 h 2"/>
                  <a:gd name="T3" fmla="*/ 0 60000 65536"/>
                  <a:gd name="T4" fmla="*/ 0 60000 65536"/>
                  <a:gd name="T5" fmla="*/ 0 60000 65536"/>
                </a:gdLst>
                <a:ahLst/>
                <a:cxnLst>
                  <a:cxn ang="T3">
                    <a:pos x="0" y="T0"/>
                  </a:cxn>
                  <a:cxn ang="T4">
                    <a:pos x="0" y="T1"/>
                  </a:cxn>
                  <a:cxn ang="T5">
                    <a:pos x="0" y="T2"/>
                  </a:cxn>
                </a:cxnLst>
                <a:rect l="0" t="0" r="r" b="b"/>
                <a:pathLst>
                  <a:path h="2">
                    <a:moveTo>
                      <a:pt x="0" y="0"/>
                    </a:move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31" name="Freeform 1430">
                <a:extLst>
                  <a:ext uri="{FF2B5EF4-FFF2-40B4-BE49-F238E27FC236}">
                    <a16:creationId xmlns:a16="http://schemas.microsoft.com/office/drawing/2014/main" id="{52F86EF4-8B58-4389-BCBF-A5A85F12A0EC}"/>
                  </a:ext>
                </a:extLst>
              </p:cNvPr>
              <p:cNvSpPr>
                <a:spLocks/>
              </p:cNvSpPr>
              <p:nvPr/>
            </p:nvSpPr>
            <p:spPr bwMode="auto">
              <a:xfrm>
                <a:off x="3683" y="2972"/>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32" name="Freeform 1431">
                <a:extLst>
                  <a:ext uri="{FF2B5EF4-FFF2-40B4-BE49-F238E27FC236}">
                    <a16:creationId xmlns:a16="http://schemas.microsoft.com/office/drawing/2014/main" id="{486AF059-7216-4910-98A5-CC3EDB9A0248}"/>
                  </a:ext>
                </a:extLst>
              </p:cNvPr>
              <p:cNvSpPr>
                <a:spLocks/>
              </p:cNvSpPr>
              <p:nvPr/>
            </p:nvSpPr>
            <p:spPr bwMode="auto">
              <a:xfrm>
                <a:off x="3573" y="2967"/>
                <a:ext cx="163" cy="31"/>
              </a:xfrm>
              <a:custGeom>
                <a:avLst/>
                <a:gdLst>
                  <a:gd name="T0" fmla="*/ 3 w 189"/>
                  <a:gd name="T1" fmla="*/ 11 h 36"/>
                  <a:gd name="T2" fmla="*/ 3 w 189"/>
                  <a:gd name="T3" fmla="*/ 15 h 36"/>
                  <a:gd name="T4" fmla="*/ 6 w 189"/>
                  <a:gd name="T5" fmla="*/ 16 h 36"/>
                  <a:gd name="T6" fmla="*/ 11 w 189"/>
                  <a:gd name="T7" fmla="*/ 14 h 36"/>
                  <a:gd name="T8" fmla="*/ 22 w 189"/>
                  <a:gd name="T9" fmla="*/ 14 h 36"/>
                  <a:gd name="T10" fmla="*/ 30 w 189"/>
                  <a:gd name="T11" fmla="*/ 14 h 36"/>
                  <a:gd name="T12" fmla="*/ 41 w 189"/>
                  <a:gd name="T13" fmla="*/ 10 h 36"/>
                  <a:gd name="T14" fmla="*/ 43 w 189"/>
                  <a:gd name="T15" fmla="*/ 12 h 36"/>
                  <a:gd name="T16" fmla="*/ 49 w 189"/>
                  <a:gd name="T17" fmla="*/ 13 h 36"/>
                  <a:gd name="T18" fmla="*/ 51 w 189"/>
                  <a:gd name="T19" fmla="*/ 7 h 36"/>
                  <a:gd name="T20" fmla="*/ 56 w 189"/>
                  <a:gd name="T21" fmla="*/ 7 h 36"/>
                  <a:gd name="T22" fmla="*/ 60 w 189"/>
                  <a:gd name="T23" fmla="*/ 9 h 36"/>
                  <a:gd name="T24" fmla="*/ 67 w 189"/>
                  <a:gd name="T25" fmla="*/ 8 h 36"/>
                  <a:gd name="T26" fmla="*/ 74 w 189"/>
                  <a:gd name="T27" fmla="*/ 9 h 36"/>
                  <a:gd name="T28" fmla="*/ 80 w 189"/>
                  <a:gd name="T29" fmla="*/ 8 h 36"/>
                  <a:gd name="T30" fmla="*/ 84 w 189"/>
                  <a:gd name="T31" fmla="*/ 6 h 36"/>
                  <a:gd name="T32" fmla="*/ 86 w 189"/>
                  <a:gd name="T33" fmla="*/ 8 h 36"/>
                  <a:gd name="T34" fmla="*/ 90 w 189"/>
                  <a:gd name="T35" fmla="*/ 7 h 36"/>
                  <a:gd name="T36" fmla="*/ 105 w 189"/>
                  <a:gd name="T37" fmla="*/ 7 h 36"/>
                  <a:gd name="T38" fmla="*/ 97 w 189"/>
                  <a:gd name="T39" fmla="*/ 7 h 36"/>
                  <a:gd name="T40" fmla="*/ 96 w 189"/>
                  <a:gd name="T41" fmla="*/ 8 h 36"/>
                  <a:gd name="T42" fmla="*/ 94 w 189"/>
                  <a:gd name="T43" fmla="*/ 3 h 36"/>
                  <a:gd name="T44" fmla="*/ 91 w 189"/>
                  <a:gd name="T45" fmla="*/ 2 h 36"/>
                  <a:gd name="T46" fmla="*/ 86 w 189"/>
                  <a:gd name="T47" fmla="*/ 3 h 36"/>
                  <a:gd name="T48" fmla="*/ 83 w 189"/>
                  <a:gd name="T49" fmla="*/ 3 h 36"/>
                  <a:gd name="T50" fmla="*/ 76 w 189"/>
                  <a:gd name="T51" fmla="*/ 3 h 36"/>
                  <a:gd name="T52" fmla="*/ 71 w 189"/>
                  <a:gd name="T53" fmla="*/ 3 h 36"/>
                  <a:gd name="T54" fmla="*/ 71 w 189"/>
                  <a:gd name="T55" fmla="*/ 3 h 36"/>
                  <a:gd name="T56" fmla="*/ 68 w 189"/>
                  <a:gd name="T57" fmla="*/ 3 h 36"/>
                  <a:gd name="T58" fmla="*/ 63 w 189"/>
                  <a:gd name="T59" fmla="*/ 3 h 36"/>
                  <a:gd name="T60" fmla="*/ 59 w 189"/>
                  <a:gd name="T61" fmla="*/ 5 h 36"/>
                  <a:gd name="T62" fmla="*/ 58 w 189"/>
                  <a:gd name="T63" fmla="*/ 3 h 36"/>
                  <a:gd name="T64" fmla="*/ 52 w 189"/>
                  <a:gd name="T65" fmla="*/ 3 h 36"/>
                  <a:gd name="T66" fmla="*/ 50 w 189"/>
                  <a:gd name="T67" fmla="*/ 6 h 36"/>
                  <a:gd name="T68" fmla="*/ 42 w 189"/>
                  <a:gd name="T69" fmla="*/ 7 h 36"/>
                  <a:gd name="T70" fmla="*/ 34 w 189"/>
                  <a:gd name="T71" fmla="*/ 8 h 36"/>
                  <a:gd name="T72" fmla="*/ 30 w 189"/>
                  <a:gd name="T73" fmla="*/ 8 h 36"/>
                  <a:gd name="T74" fmla="*/ 19 w 189"/>
                  <a:gd name="T75" fmla="*/ 9 h 36"/>
                  <a:gd name="T76" fmla="*/ 24 w 189"/>
                  <a:gd name="T77" fmla="*/ 12 h 36"/>
                  <a:gd name="T78" fmla="*/ 19 w 189"/>
                  <a:gd name="T79" fmla="*/ 7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9" h="36">
                    <a:moveTo>
                      <a:pt x="16" y="13"/>
                    </a:moveTo>
                    <a:cubicBezTo>
                      <a:pt x="13" y="15"/>
                      <a:pt x="9" y="16"/>
                      <a:pt x="7" y="20"/>
                    </a:cubicBezTo>
                    <a:cubicBezTo>
                      <a:pt x="7" y="18"/>
                      <a:pt x="7" y="18"/>
                      <a:pt x="7" y="18"/>
                    </a:cubicBezTo>
                    <a:cubicBezTo>
                      <a:pt x="5" y="19"/>
                      <a:pt x="0" y="23"/>
                      <a:pt x="4" y="27"/>
                    </a:cubicBezTo>
                    <a:cubicBezTo>
                      <a:pt x="4" y="25"/>
                      <a:pt x="4" y="25"/>
                      <a:pt x="4" y="25"/>
                    </a:cubicBezTo>
                    <a:cubicBezTo>
                      <a:pt x="8" y="21"/>
                      <a:pt x="7" y="29"/>
                      <a:pt x="11" y="30"/>
                    </a:cubicBezTo>
                    <a:cubicBezTo>
                      <a:pt x="14" y="29"/>
                      <a:pt x="16" y="20"/>
                      <a:pt x="19" y="22"/>
                    </a:cubicBezTo>
                    <a:cubicBezTo>
                      <a:pt x="20" y="22"/>
                      <a:pt x="20" y="24"/>
                      <a:pt x="20" y="26"/>
                    </a:cubicBezTo>
                    <a:cubicBezTo>
                      <a:pt x="23" y="26"/>
                      <a:pt x="24" y="19"/>
                      <a:pt x="26" y="18"/>
                    </a:cubicBezTo>
                    <a:cubicBezTo>
                      <a:pt x="28" y="36"/>
                      <a:pt x="36" y="13"/>
                      <a:pt x="41" y="24"/>
                    </a:cubicBezTo>
                    <a:cubicBezTo>
                      <a:pt x="44" y="23"/>
                      <a:pt x="49" y="24"/>
                      <a:pt x="52" y="21"/>
                    </a:cubicBezTo>
                    <a:cubicBezTo>
                      <a:pt x="50" y="25"/>
                      <a:pt x="56" y="21"/>
                      <a:pt x="55" y="26"/>
                    </a:cubicBezTo>
                    <a:cubicBezTo>
                      <a:pt x="56" y="16"/>
                      <a:pt x="66" y="30"/>
                      <a:pt x="67" y="17"/>
                    </a:cubicBezTo>
                    <a:cubicBezTo>
                      <a:pt x="72" y="21"/>
                      <a:pt x="67" y="16"/>
                      <a:pt x="73" y="19"/>
                    </a:cubicBezTo>
                    <a:cubicBezTo>
                      <a:pt x="73" y="21"/>
                      <a:pt x="72" y="21"/>
                      <a:pt x="72" y="21"/>
                    </a:cubicBezTo>
                    <a:cubicBezTo>
                      <a:pt x="74" y="23"/>
                      <a:pt x="75" y="15"/>
                      <a:pt x="78" y="21"/>
                    </a:cubicBezTo>
                    <a:cubicBezTo>
                      <a:pt x="82" y="22"/>
                      <a:pt x="78" y="18"/>
                      <a:pt x="81" y="14"/>
                    </a:cubicBezTo>
                    <a:cubicBezTo>
                      <a:pt x="86" y="15"/>
                      <a:pt x="85" y="17"/>
                      <a:pt x="88" y="23"/>
                    </a:cubicBezTo>
                    <a:cubicBezTo>
                      <a:pt x="88" y="16"/>
                      <a:pt x="91" y="19"/>
                      <a:pt x="93" y="16"/>
                    </a:cubicBezTo>
                    <a:cubicBezTo>
                      <a:pt x="93" y="16"/>
                      <a:pt x="89" y="15"/>
                      <a:pt x="92" y="12"/>
                    </a:cubicBezTo>
                    <a:cubicBezTo>
                      <a:pt x="97" y="13"/>
                      <a:pt x="96" y="8"/>
                      <a:pt x="102" y="6"/>
                    </a:cubicBezTo>
                    <a:cubicBezTo>
                      <a:pt x="105" y="13"/>
                      <a:pt x="96" y="7"/>
                      <a:pt x="101" y="12"/>
                    </a:cubicBezTo>
                    <a:cubicBezTo>
                      <a:pt x="98" y="15"/>
                      <a:pt x="95" y="15"/>
                      <a:pt x="93" y="20"/>
                    </a:cubicBezTo>
                    <a:cubicBezTo>
                      <a:pt x="98" y="20"/>
                      <a:pt x="104" y="19"/>
                      <a:pt x="109" y="16"/>
                    </a:cubicBezTo>
                    <a:cubicBezTo>
                      <a:pt x="112" y="17"/>
                      <a:pt x="107" y="19"/>
                      <a:pt x="110" y="20"/>
                    </a:cubicBezTo>
                    <a:cubicBezTo>
                      <a:pt x="115" y="23"/>
                      <a:pt x="117" y="13"/>
                      <a:pt x="121" y="15"/>
                    </a:cubicBezTo>
                    <a:cubicBezTo>
                      <a:pt x="121" y="19"/>
                      <a:pt x="121" y="19"/>
                      <a:pt x="121" y="19"/>
                    </a:cubicBezTo>
                    <a:cubicBezTo>
                      <a:pt x="123" y="14"/>
                      <a:pt x="130" y="20"/>
                      <a:pt x="134" y="17"/>
                    </a:cubicBezTo>
                    <a:cubicBezTo>
                      <a:pt x="134" y="15"/>
                      <a:pt x="133" y="14"/>
                      <a:pt x="134" y="13"/>
                    </a:cubicBezTo>
                    <a:cubicBezTo>
                      <a:pt x="134" y="22"/>
                      <a:pt x="140" y="8"/>
                      <a:pt x="145" y="14"/>
                    </a:cubicBezTo>
                    <a:cubicBezTo>
                      <a:pt x="144" y="9"/>
                      <a:pt x="149" y="5"/>
                      <a:pt x="151" y="5"/>
                    </a:cubicBezTo>
                    <a:cubicBezTo>
                      <a:pt x="153" y="6"/>
                      <a:pt x="152" y="8"/>
                      <a:pt x="152" y="10"/>
                    </a:cubicBezTo>
                    <a:cubicBezTo>
                      <a:pt x="148" y="7"/>
                      <a:pt x="148" y="16"/>
                      <a:pt x="145" y="19"/>
                    </a:cubicBezTo>
                    <a:cubicBezTo>
                      <a:pt x="148" y="16"/>
                      <a:pt x="153" y="19"/>
                      <a:pt x="155" y="15"/>
                    </a:cubicBezTo>
                    <a:cubicBezTo>
                      <a:pt x="154" y="19"/>
                      <a:pt x="154" y="19"/>
                      <a:pt x="154" y="19"/>
                    </a:cubicBezTo>
                    <a:cubicBezTo>
                      <a:pt x="159" y="19"/>
                      <a:pt x="158" y="9"/>
                      <a:pt x="162" y="13"/>
                    </a:cubicBezTo>
                    <a:cubicBezTo>
                      <a:pt x="162" y="16"/>
                      <a:pt x="162" y="16"/>
                      <a:pt x="162" y="16"/>
                    </a:cubicBezTo>
                    <a:cubicBezTo>
                      <a:pt x="171" y="15"/>
                      <a:pt x="182" y="20"/>
                      <a:pt x="189" y="12"/>
                    </a:cubicBezTo>
                    <a:cubicBezTo>
                      <a:pt x="189" y="10"/>
                      <a:pt x="185" y="4"/>
                      <a:pt x="185" y="2"/>
                    </a:cubicBezTo>
                    <a:cubicBezTo>
                      <a:pt x="180" y="4"/>
                      <a:pt x="178" y="9"/>
                      <a:pt x="175" y="12"/>
                    </a:cubicBezTo>
                    <a:cubicBezTo>
                      <a:pt x="175" y="7"/>
                      <a:pt x="175" y="7"/>
                      <a:pt x="175" y="7"/>
                    </a:cubicBezTo>
                    <a:cubicBezTo>
                      <a:pt x="174" y="10"/>
                      <a:pt x="171" y="12"/>
                      <a:pt x="173" y="15"/>
                    </a:cubicBezTo>
                    <a:cubicBezTo>
                      <a:pt x="170" y="18"/>
                      <a:pt x="171" y="11"/>
                      <a:pt x="168" y="14"/>
                    </a:cubicBezTo>
                    <a:cubicBezTo>
                      <a:pt x="168" y="8"/>
                      <a:pt x="170" y="8"/>
                      <a:pt x="169" y="3"/>
                    </a:cubicBezTo>
                    <a:cubicBezTo>
                      <a:pt x="167" y="6"/>
                      <a:pt x="167" y="6"/>
                      <a:pt x="167" y="6"/>
                    </a:cubicBezTo>
                    <a:cubicBezTo>
                      <a:pt x="168" y="4"/>
                      <a:pt x="165" y="4"/>
                      <a:pt x="166" y="2"/>
                    </a:cubicBezTo>
                    <a:cubicBezTo>
                      <a:pt x="161" y="9"/>
                      <a:pt x="159" y="0"/>
                      <a:pt x="154" y="3"/>
                    </a:cubicBezTo>
                    <a:cubicBezTo>
                      <a:pt x="157" y="4"/>
                      <a:pt x="157" y="4"/>
                      <a:pt x="157" y="4"/>
                    </a:cubicBezTo>
                    <a:cubicBezTo>
                      <a:pt x="157" y="7"/>
                      <a:pt x="155" y="7"/>
                      <a:pt x="154" y="8"/>
                    </a:cubicBezTo>
                    <a:cubicBezTo>
                      <a:pt x="153" y="4"/>
                      <a:pt x="152" y="4"/>
                      <a:pt x="149" y="3"/>
                    </a:cubicBezTo>
                    <a:cubicBezTo>
                      <a:pt x="147" y="5"/>
                      <a:pt x="146" y="10"/>
                      <a:pt x="143" y="10"/>
                    </a:cubicBezTo>
                    <a:cubicBezTo>
                      <a:pt x="143" y="5"/>
                      <a:pt x="138" y="8"/>
                      <a:pt x="137" y="3"/>
                    </a:cubicBezTo>
                    <a:cubicBezTo>
                      <a:pt x="137" y="8"/>
                      <a:pt x="131" y="5"/>
                      <a:pt x="131" y="8"/>
                    </a:cubicBezTo>
                    <a:cubicBezTo>
                      <a:pt x="129" y="9"/>
                      <a:pt x="127" y="9"/>
                      <a:pt x="127" y="6"/>
                    </a:cubicBezTo>
                    <a:cubicBezTo>
                      <a:pt x="128" y="5"/>
                      <a:pt x="128" y="5"/>
                      <a:pt x="128" y="5"/>
                    </a:cubicBezTo>
                    <a:cubicBezTo>
                      <a:pt x="127" y="5"/>
                      <a:pt x="127" y="5"/>
                      <a:pt x="127" y="5"/>
                    </a:cubicBezTo>
                    <a:cubicBezTo>
                      <a:pt x="127" y="4"/>
                      <a:pt x="127" y="4"/>
                      <a:pt x="127" y="4"/>
                    </a:cubicBezTo>
                    <a:cubicBezTo>
                      <a:pt x="125" y="4"/>
                      <a:pt x="125" y="8"/>
                      <a:pt x="124" y="5"/>
                    </a:cubicBezTo>
                    <a:cubicBezTo>
                      <a:pt x="123" y="3"/>
                      <a:pt x="125" y="3"/>
                      <a:pt x="125" y="3"/>
                    </a:cubicBezTo>
                    <a:cubicBezTo>
                      <a:pt x="121" y="2"/>
                      <a:pt x="119" y="11"/>
                      <a:pt x="115" y="6"/>
                    </a:cubicBezTo>
                    <a:cubicBezTo>
                      <a:pt x="115" y="9"/>
                      <a:pt x="110" y="9"/>
                      <a:pt x="112" y="15"/>
                    </a:cubicBezTo>
                    <a:cubicBezTo>
                      <a:pt x="110" y="13"/>
                      <a:pt x="111" y="9"/>
                      <a:pt x="107" y="9"/>
                    </a:cubicBezTo>
                    <a:cubicBezTo>
                      <a:pt x="106" y="14"/>
                      <a:pt x="104" y="8"/>
                      <a:pt x="101" y="11"/>
                    </a:cubicBezTo>
                    <a:cubicBezTo>
                      <a:pt x="104" y="6"/>
                      <a:pt x="101" y="10"/>
                      <a:pt x="104" y="5"/>
                    </a:cubicBezTo>
                    <a:cubicBezTo>
                      <a:pt x="102" y="2"/>
                      <a:pt x="99" y="9"/>
                      <a:pt x="95" y="8"/>
                    </a:cubicBezTo>
                    <a:cubicBezTo>
                      <a:pt x="94" y="5"/>
                      <a:pt x="94" y="5"/>
                      <a:pt x="94" y="5"/>
                    </a:cubicBezTo>
                    <a:cubicBezTo>
                      <a:pt x="92" y="6"/>
                      <a:pt x="91" y="10"/>
                      <a:pt x="89" y="6"/>
                    </a:cubicBezTo>
                    <a:cubicBezTo>
                      <a:pt x="90" y="10"/>
                      <a:pt x="90" y="10"/>
                      <a:pt x="90" y="10"/>
                    </a:cubicBezTo>
                    <a:cubicBezTo>
                      <a:pt x="87" y="8"/>
                      <a:pt x="83" y="9"/>
                      <a:pt x="80" y="6"/>
                    </a:cubicBezTo>
                    <a:cubicBezTo>
                      <a:pt x="77" y="12"/>
                      <a:pt x="77" y="12"/>
                      <a:pt x="77" y="12"/>
                    </a:cubicBezTo>
                    <a:cubicBezTo>
                      <a:pt x="73" y="5"/>
                      <a:pt x="67" y="12"/>
                      <a:pt x="64" y="18"/>
                    </a:cubicBezTo>
                    <a:cubicBezTo>
                      <a:pt x="62" y="18"/>
                      <a:pt x="60" y="17"/>
                      <a:pt x="60" y="15"/>
                    </a:cubicBezTo>
                    <a:cubicBezTo>
                      <a:pt x="61" y="13"/>
                      <a:pt x="61" y="13"/>
                      <a:pt x="61" y="13"/>
                    </a:cubicBezTo>
                    <a:cubicBezTo>
                      <a:pt x="59" y="13"/>
                      <a:pt x="56" y="9"/>
                      <a:pt x="55" y="14"/>
                    </a:cubicBezTo>
                    <a:cubicBezTo>
                      <a:pt x="52" y="16"/>
                      <a:pt x="53" y="11"/>
                      <a:pt x="51" y="10"/>
                    </a:cubicBezTo>
                    <a:cubicBezTo>
                      <a:pt x="46" y="18"/>
                      <a:pt x="36" y="4"/>
                      <a:pt x="35" y="16"/>
                    </a:cubicBezTo>
                    <a:cubicBezTo>
                      <a:pt x="37" y="16"/>
                      <a:pt x="41" y="19"/>
                      <a:pt x="45" y="18"/>
                    </a:cubicBezTo>
                    <a:cubicBezTo>
                      <a:pt x="44" y="20"/>
                      <a:pt x="45" y="22"/>
                      <a:pt x="43" y="22"/>
                    </a:cubicBezTo>
                    <a:cubicBezTo>
                      <a:pt x="39" y="23"/>
                      <a:pt x="37" y="18"/>
                      <a:pt x="33" y="21"/>
                    </a:cubicBezTo>
                    <a:cubicBezTo>
                      <a:pt x="34" y="13"/>
                      <a:pt x="34" y="13"/>
                      <a:pt x="34" y="13"/>
                    </a:cubicBezTo>
                    <a:cubicBezTo>
                      <a:pt x="27" y="5"/>
                      <a:pt x="21" y="24"/>
                      <a:pt x="16"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33" name="Freeform 1432">
                <a:extLst>
                  <a:ext uri="{FF2B5EF4-FFF2-40B4-BE49-F238E27FC236}">
                    <a16:creationId xmlns:a16="http://schemas.microsoft.com/office/drawing/2014/main" id="{8FDC218E-89C3-4E9A-8B87-AB6D28CFE24F}"/>
                  </a:ext>
                </a:extLst>
              </p:cNvPr>
              <p:cNvSpPr>
                <a:spLocks/>
              </p:cNvSpPr>
              <p:nvPr/>
            </p:nvSpPr>
            <p:spPr bwMode="auto">
              <a:xfrm>
                <a:off x="3626" y="2974"/>
                <a:ext cx="3" cy="4"/>
              </a:xfrm>
              <a:custGeom>
                <a:avLst/>
                <a:gdLst>
                  <a:gd name="T0" fmla="*/ 3 w 3"/>
                  <a:gd name="T1" fmla="*/ 4 h 4"/>
                  <a:gd name="T2" fmla="*/ 0 w 3"/>
                  <a:gd name="T3" fmla="*/ 0 h 4"/>
                  <a:gd name="T4" fmla="*/ 1 w 3"/>
                  <a:gd name="T5" fmla="*/ 3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3" y="4"/>
                    </a:moveTo>
                    <a:cubicBezTo>
                      <a:pt x="0" y="0"/>
                      <a:pt x="0" y="0"/>
                      <a:pt x="0" y="0"/>
                    </a:cubicBezTo>
                    <a:cubicBezTo>
                      <a:pt x="1" y="3"/>
                      <a:pt x="1" y="3"/>
                      <a:pt x="1" y="3"/>
                    </a:cubicBezTo>
                    <a:cubicBezTo>
                      <a:pt x="2" y="3"/>
                      <a:pt x="3" y="2"/>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34" name="Freeform 1433">
                <a:extLst>
                  <a:ext uri="{FF2B5EF4-FFF2-40B4-BE49-F238E27FC236}">
                    <a16:creationId xmlns:a16="http://schemas.microsoft.com/office/drawing/2014/main" id="{810EDA6D-034B-4DC1-BFF2-D695263FACEA}"/>
                  </a:ext>
                </a:extLst>
              </p:cNvPr>
              <p:cNvSpPr>
                <a:spLocks/>
              </p:cNvSpPr>
              <p:nvPr/>
            </p:nvSpPr>
            <p:spPr bwMode="auto">
              <a:xfrm>
                <a:off x="3625" y="2977"/>
                <a:ext cx="2" cy="1"/>
              </a:xfrm>
              <a:custGeom>
                <a:avLst/>
                <a:gdLst>
                  <a:gd name="T0" fmla="*/ 2 w 2"/>
                  <a:gd name="T1" fmla="*/ 0 h 2"/>
                  <a:gd name="T2" fmla="*/ 0 w 2"/>
                  <a:gd name="T3" fmla="*/ 1 h 2"/>
                  <a:gd name="T4" fmla="*/ 2 w 2"/>
                  <a:gd name="T5" fmla="*/ 1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cubicBezTo>
                      <a:pt x="0" y="2"/>
                      <a:pt x="0" y="2"/>
                      <a:pt x="0" y="2"/>
                    </a:cubicBezTo>
                    <a:cubicBezTo>
                      <a:pt x="1" y="2"/>
                      <a:pt x="1" y="2"/>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35" name="Freeform 1434">
                <a:extLst>
                  <a:ext uri="{FF2B5EF4-FFF2-40B4-BE49-F238E27FC236}">
                    <a16:creationId xmlns:a16="http://schemas.microsoft.com/office/drawing/2014/main" id="{904E3D20-FF79-4ACD-B114-2E3CB90B7CCA}"/>
                  </a:ext>
                </a:extLst>
              </p:cNvPr>
              <p:cNvSpPr>
                <a:spLocks/>
              </p:cNvSpPr>
              <p:nvPr/>
            </p:nvSpPr>
            <p:spPr bwMode="auto">
              <a:xfrm>
                <a:off x="3574" y="2979"/>
                <a:ext cx="3" cy="2"/>
              </a:xfrm>
              <a:custGeom>
                <a:avLst/>
                <a:gdLst>
                  <a:gd name="T0" fmla="*/ 2 w 4"/>
                  <a:gd name="T1" fmla="*/ 1 h 2"/>
                  <a:gd name="T2" fmla="*/ 0 w 4"/>
                  <a:gd name="T3" fmla="*/ 1 h 2"/>
                  <a:gd name="T4" fmla="*/ 2 w 4"/>
                  <a:gd name="T5" fmla="*/ 1 h 2"/>
                  <a:gd name="T6" fmla="*/ 0 60000 65536"/>
                  <a:gd name="T7" fmla="*/ 0 60000 65536"/>
                  <a:gd name="T8" fmla="*/ 0 60000 65536"/>
                </a:gdLst>
                <a:ahLst/>
                <a:cxnLst>
                  <a:cxn ang="T6">
                    <a:pos x="T0" y="T1"/>
                  </a:cxn>
                  <a:cxn ang="T7">
                    <a:pos x="T2" y="T3"/>
                  </a:cxn>
                  <a:cxn ang="T8">
                    <a:pos x="T4" y="T5"/>
                  </a:cxn>
                </a:cxnLst>
                <a:rect l="0" t="0" r="r" b="b"/>
                <a:pathLst>
                  <a:path w="4" h="2">
                    <a:moveTo>
                      <a:pt x="4" y="1"/>
                    </a:moveTo>
                    <a:cubicBezTo>
                      <a:pt x="3" y="1"/>
                      <a:pt x="2" y="0"/>
                      <a:pt x="0" y="1"/>
                    </a:cubicBezTo>
                    <a:cubicBezTo>
                      <a:pt x="1" y="2"/>
                      <a:pt x="3"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36" name="Freeform 1435">
                <a:extLst>
                  <a:ext uri="{FF2B5EF4-FFF2-40B4-BE49-F238E27FC236}">
                    <a16:creationId xmlns:a16="http://schemas.microsoft.com/office/drawing/2014/main" id="{AE21CAE5-B7EE-496A-AD82-34EEA36D0D88}"/>
                  </a:ext>
                </a:extLst>
              </p:cNvPr>
              <p:cNvSpPr>
                <a:spLocks/>
              </p:cNvSpPr>
              <p:nvPr/>
            </p:nvSpPr>
            <p:spPr bwMode="auto">
              <a:xfrm>
                <a:off x="3574" y="2983"/>
                <a:ext cx="1" cy="1"/>
              </a:xfrm>
              <a:custGeom>
                <a:avLst/>
                <a:gdLst>
                  <a:gd name="T0" fmla="*/ 0 w 1"/>
                  <a:gd name="T1" fmla="*/ 0 h 1"/>
                  <a:gd name="T2" fmla="*/ 1 w 1"/>
                  <a:gd name="T3" fmla="*/ 1 h 1"/>
                  <a:gd name="T4" fmla="*/ 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37" name="Freeform 1436">
                <a:extLst>
                  <a:ext uri="{FF2B5EF4-FFF2-40B4-BE49-F238E27FC236}">
                    <a16:creationId xmlns:a16="http://schemas.microsoft.com/office/drawing/2014/main" id="{4219FEAF-2D73-4AD3-917D-77CF1BBD0CF2}"/>
                  </a:ext>
                </a:extLst>
              </p:cNvPr>
              <p:cNvSpPr>
                <a:spLocks/>
              </p:cNvSpPr>
              <p:nvPr/>
            </p:nvSpPr>
            <p:spPr bwMode="auto">
              <a:xfrm>
                <a:off x="3490" y="2978"/>
                <a:ext cx="84" cy="28"/>
              </a:xfrm>
              <a:custGeom>
                <a:avLst/>
                <a:gdLst>
                  <a:gd name="T0" fmla="*/ 10 w 97"/>
                  <a:gd name="T1" fmla="*/ 12 h 32"/>
                  <a:gd name="T2" fmla="*/ 8 w 97"/>
                  <a:gd name="T3" fmla="*/ 15 h 32"/>
                  <a:gd name="T4" fmla="*/ 4 w 97"/>
                  <a:gd name="T5" fmla="*/ 14 h 32"/>
                  <a:gd name="T6" fmla="*/ 3 w 97"/>
                  <a:gd name="T7" fmla="*/ 19 h 32"/>
                  <a:gd name="T8" fmla="*/ 27 w 97"/>
                  <a:gd name="T9" fmla="*/ 12 h 32"/>
                  <a:gd name="T10" fmla="*/ 26 w 97"/>
                  <a:gd name="T11" fmla="*/ 14 h 32"/>
                  <a:gd name="T12" fmla="*/ 36 w 97"/>
                  <a:gd name="T13" fmla="*/ 10 h 32"/>
                  <a:gd name="T14" fmla="*/ 36 w 97"/>
                  <a:gd name="T15" fmla="*/ 13 h 32"/>
                  <a:gd name="T16" fmla="*/ 42 w 97"/>
                  <a:gd name="T17" fmla="*/ 11 h 32"/>
                  <a:gd name="T18" fmla="*/ 41 w 97"/>
                  <a:gd name="T19" fmla="*/ 10 h 32"/>
                  <a:gd name="T20" fmla="*/ 42 w 97"/>
                  <a:gd name="T21" fmla="*/ 10 h 32"/>
                  <a:gd name="T22" fmla="*/ 42 w 97"/>
                  <a:gd name="T23" fmla="*/ 10 h 32"/>
                  <a:gd name="T24" fmla="*/ 46 w 97"/>
                  <a:gd name="T25" fmla="*/ 9 h 32"/>
                  <a:gd name="T26" fmla="*/ 44 w 97"/>
                  <a:gd name="T27" fmla="*/ 10 h 32"/>
                  <a:gd name="T28" fmla="*/ 48 w 97"/>
                  <a:gd name="T29" fmla="*/ 9 h 32"/>
                  <a:gd name="T30" fmla="*/ 48 w 97"/>
                  <a:gd name="T31" fmla="*/ 11 h 32"/>
                  <a:gd name="T32" fmla="*/ 55 w 97"/>
                  <a:gd name="T33" fmla="*/ 7 h 32"/>
                  <a:gd name="T34" fmla="*/ 55 w 97"/>
                  <a:gd name="T35" fmla="*/ 4 h 32"/>
                  <a:gd name="T36" fmla="*/ 48 w 97"/>
                  <a:gd name="T37" fmla="*/ 7 h 32"/>
                  <a:gd name="T38" fmla="*/ 49 w 97"/>
                  <a:gd name="T39" fmla="*/ 7 h 32"/>
                  <a:gd name="T40" fmla="*/ 46 w 97"/>
                  <a:gd name="T41" fmla="*/ 8 h 32"/>
                  <a:gd name="T42" fmla="*/ 48 w 97"/>
                  <a:gd name="T43" fmla="*/ 4 h 32"/>
                  <a:gd name="T44" fmla="*/ 42 w 97"/>
                  <a:gd name="T45" fmla="*/ 4 h 32"/>
                  <a:gd name="T46" fmla="*/ 42 w 97"/>
                  <a:gd name="T47" fmla="*/ 4 h 32"/>
                  <a:gd name="T48" fmla="*/ 40 w 97"/>
                  <a:gd name="T49" fmla="*/ 4 h 32"/>
                  <a:gd name="T50" fmla="*/ 42 w 97"/>
                  <a:gd name="T51" fmla="*/ 5 h 32"/>
                  <a:gd name="T52" fmla="*/ 40 w 97"/>
                  <a:gd name="T53" fmla="*/ 10 h 32"/>
                  <a:gd name="T54" fmla="*/ 37 w 97"/>
                  <a:gd name="T55" fmla="*/ 10 h 32"/>
                  <a:gd name="T56" fmla="*/ 39 w 97"/>
                  <a:gd name="T57" fmla="*/ 6 h 32"/>
                  <a:gd name="T58" fmla="*/ 37 w 97"/>
                  <a:gd name="T59" fmla="*/ 8 h 32"/>
                  <a:gd name="T60" fmla="*/ 36 w 97"/>
                  <a:gd name="T61" fmla="*/ 4 h 32"/>
                  <a:gd name="T62" fmla="*/ 36 w 97"/>
                  <a:gd name="T63" fmla="*/ 8 h 32"/>
                  <a:gd name="T64" fmla="*/ 25 w 97"/>
                  <a:gd name="T65" fmla="*/ 10 h 32"/>
                  <a:gd name="T66" fmla="*/ 26 w 97"/>
                  <a:gd name="T67" fmla="*/ 8 h 32"/>
                  <a:gd name="T68" fmla="*/ 24 w 97"/>
                  <a:gd name="T69" fmla="*/ 10 h 32"/>
                  <a:gd name="T70" fmla="*/ 17 w 97"/>
                  <a:gd name="T71" fmla="*/ 10 h 32"/>
                  <a:gd name="T72" fmla="*/ 19 w 97"/>
                  <a:gd name="T73" fmla="*/ 11 h 32"/>
                  <a:gd name="T74" fmla="*/ 11 w 97"/>
                  <a:gd name="T75" fmla="*/ 12 h 32"/>
                  <a:gd name="T76" fmla="*/ 11 w 97"/>
                  <a:gd name="T77" fmla="*/ 12 h 32"/>
                  <a:gd name="T78" fmla="*/ 9 w 97"/>
                  <a:gd name="T79" fmla="*/ 16 h 32"/>
                  <a:gd name="T80" fmla="*/ 10 w 97"/>
                  <a:gd name="T81" fmla="*/ 12 h 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2">
                    <a:moveTo>
                      <a:pt x="17" y="20"/>
                    </a:moveTo>
                    <a:cubicBezTo>
                      <a:pt x="13" y="25"/>
                      <a:pt x="13" y="25"/>
                      <a:pt x="13" y="25"/>
                    </a:cubicBezTo>
                    <a:cubicBezTo>
                      <a:pt x="12" y="23"/>
                      <a:pt x="8" y="27"/>
                      <a:pt x="8" y="23"/>
                    </a:cubicBezTo>
                    <a:cubicBezTo>
                      <a:pt x="7" y="29"/>
                      <a:pt x="0" y="24"/>
                      <a:pt x="4" y="32"/>
                    </a:cubicBezTo>
                    <a:cubicBezTo>
                      <a:pt x="16" y="27"/>
                      <a:pt x="34" y="28"/>
                      <a:pt x="48" y="20"/>
                    </a:cubicBezTo>
                    <a:cubicBezTo>
                      <a:pt x="46" y="23"/>
                      <a:pt x="46" y="23"/>
                      <a:pt x="46" y="23"/>
                    </a:cubicBezTo>
                    <a:cubicBezTo>
                      <a:pt x="53" y="16"/>
                      <a:pt x="58" y="29"/>
                      <a:pt x="63" y="16"/>
                    </a:cubicBezTo>
                    <a:cubicBezTo>
                      <a:pt x="62" y="22"/>
                      <a:pt x="62" y="22"/>
                      <a:pt x="62" y="22"/>
                    </a:cubicBezTo>
                    <a:cubicBezTo>
                      <a:pt x="66" y="24"/>
                      <a:pt x="68" y="12"/>
                      <a:pt x="73" y="19"/>
                    </a:cubicBezTo>
                    <a:cubicBezTo>
                      <a:pt x="72" y="16"/>
                      <a:pt x="72" y="16"/>
                      <a:pt x="72" y="16"/>
                    </a:cubicBezTo>
                    <a:cubicBezTo>
                      <a:pt x="73" y="16"/>
                      <a:pt x="74" y="17"/>
                      <a:pt x="75" y="17"/>
                    </a:cubicBezTo>
                    <a:cubicBezTo>
                      <a:pt x="74" y="16"/>
                      <a:pt x="74" y="16"/>
                      <a:pt x="74" y="16"/>
                    </a:cubicBezTo>
                    <a:cubicBezTo>
                      <a:pt x="77" y="13"/>
                      <a:pt x="78" y="13"/>
                      <a:pt x="81" y="15"/>
                    </a:cubicBezTo>
                    <a:cubicBezTo>
                      <a:pt x="81" y="17"/>
                      <a:pt x="80" y="16"/>
                      <a:pt x="79" y="16"/>
                    </a:cubicBezTo>
                    <a:cubicBezTo>
                      <a:pt x="80" y="18"/>
                      <a:pt x="82" y="14"/>
                      <a:pt x="84" y="14"/>
                    </a:cubicBezTo>
                    <a:cubicBezTo>
                      <a:pt x="86" y="15"/>
                      <a:pt x="84" y="17"/>
                      <a:pt x="84" y="18"/>
                    </a:cubicBezTo>
                    <a:cubicBezTo>
                      <a:pt x="90" y="14"/>
                      <a:pt x="93" y="21"/>
                      <a:pt x="97" y="11"/>
                    </a:cubicBezTo>
                    <a:cubicBezTo>
                      <a:pt x="97" y="9"/>
                      <a:pt x="95" y="8"/>
                      <a:pt x="97" y="7"/>
                    </a:cubicBezTo>
                    <a:cubicBezTo>
                      <a:pt x="93" y="4"/>
                      <a:pt x="90" y="8"/>
                      <a:pt x="87" y="11"/>
                    </a:cubicBezTo>
                    <a:cubicBezTo>
                      <a:pt x="88" y="11"/>
                      <a:pt x="88" y="11"/>
                      <a:pt x="88" y="11"/>
                    </a:cubicBezTo>
                    <a:cubicBezTo>
                      <a:pt x="85" y="20"/>
                      <a:pt x="85" y="9"/>
                      <a:pt x="81" y="13"/>
                    </a:cubicBezTo>
                    <a:cubicBezTo>
                      <a:pt x="82" y="9"/>
                      <a:pt x="84" y="9"/>
                      <a:pt x="85" y="7"/>
                    </a:cubicBezTo>
                    <a:cubicBezTo>
                      <a:pt x="79" y="0"/>
                      <a:pt x="77" y="13"/>
                      <a:pt x="73" y="4"/>
                    </a:cubicBezTo>
                    <a:cubicBezTo>
                      <a:pt x="73" y="4"/>
                      <a:pt x="73" y="4"/>
                      <a:pt x="73" y="4"/>
                    </a:cubicBezTo>
                    <a:cubicBezTo>
                      <a:pt x="72" y="3"/>
                      <a:pt x="71" y="5"/>
                      <a:pt x="70" y="6"/>
                    </a:cubicBezTo>
                    <a:cubicBezTo>
                      <a:pt x="73" y="9"/>
                      <a:pt x="73" y="9"/>
                      <a:pt x="73" y="9"/>
                    </a:cubicBezTo>
                    <a:cubicBezTo>
                      <a:pt x="71" y="10"/>
                      <a:pt x="71" y="14"/>
                      <a:pt x="71" y="16"/>
                    </a:cubicBezTo>
                    <a:cubicBezTo>
                      <a:pt x="69" y="12"/>
                      <a:pt x="69" y="18"/>
                      <a:pt x="67" y="16"/>
                    </a:cubicBezTo>
                    <a:cubicBezTo>
                      <a:pt x="66" y="12"/>
                      <a:pt x="68" y="12"/>
                      <a:pt x="69" y="10"/>
                    </a:cubicBezTo>
                    <a:cubicBezTo>
                      <a:pt x="67" y="13"/>
                      <a:pt x="67" y="13"/>
                      <a:pt x="67" y="13"/>
                    </a:cubicBezTo>
                    <a:cubicBezTo>
                      <a:pt x="64" y="13"/>
                      <a:pt x="64" y="9"/>
                      <a:pt x="62" y="7"/>
                    </a:cubicBezTo>
                    <a:cubicBezTo>
                      <a:pt x="61" y="10"/>
                      <a:pt x="64" y="9"/>
                      <a:pt x="63" y="13"/>
                    </a:cubicBezTo>
                    <a:cubicBezTo>
                      <a:pt x="60" y="9"/>
                      <a:pt x="49" y="11"/>
                      <a:pt x="44" y="16"/>
                    </a:cubicBezTo>
                    <a:cubicBezTo>
                      <a:pt x="45" y="15"/>
                      <a:pt x="44" y="11"/>
                      <a:pt x="46" y="12"/>
                    </a:cubicBezTo>
                    <a:cubicBezTo>
                      <a:pt x="45" y="11"/>
                      <a:pt x="43" y="13"/>
                      <a:pt x="43" y="16"/>
                    </a:cubicBezTo>
                    <a:cubicBezTo>
                      <a:pt x="40" y="19"/>
                      <a:pt x="35" y="18"/>
                      <a:pt x="31" y="16"/>
                    </a:cubicBezTo>
                    <a:cubicBezTo>
                      <a:pt x="33" y="19"/>
                      <a:pt x="33" y="19"/>
                      <a:pt x="33" y="19"/>
                    </a:cubicBezTo>
                    <a:cubicBezTo>
                      <a:pt x="30" y="24"/>
                      <a:pt x="25" y="16"/>
                      <a:pt x="20" y="20"/>
                    </a:cubicBezTo>
                    <a:cubicBezTo>
                      <a:pt x="20" y="20"/>
                      <a:pt x="20" y="20"/>
                      <a:pt x="20" y="20"/>
                    </a:cubicBezTo>
                    <a:cubicBezTo>
                      <a:pt x="19" y="21"/>
                      <a:pt x="19" y="28"/>
                      <a:pt x="16" y="27"/>
                    </a:cubicBezTo>
                    <a:cubicBezTo>
                      <a:pt x="16" y="24"/>
                      <a:pt x="17" y="24"/>
                      <a:pt x="17"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38" name="Freeform 1437">
                <a:extLst>
                  <a:ext uri="{FF2B5EF4-FFF2-40B4-BE49-F238E27FC236}">
                    <a16:creationId xmlns:a16="http://schemas.microsoft.com/office/drawing/2014/main" id="{658DA6BB-6529-4CD2-B46B-7C9385FB8F59}"/>
                  </a:ext>
                </a:extLst>
              </p:cNvPr>
              <p:cNvSpPr>
                <a:spLocks/>
              </p:cNvSpPr>
              <p:nvPr/>
            </p:nvSpPr>
            <p:spPr bwMode="auto">
              <a:xfrm>
                <a:off x="3488" y="3000"/>
                <a:ext cx="4" cy="7"/>
              </a:xfrm>
              <a:custGeom>
                <a:avLst/>
                <a:gdLst>
                  <a:gd name="T0" fmla="*/ 3 w 4"/>
                  <a:gd name="T1" fmla="*/ 4 h 8"/>
                  <a:gd name="T2" fmla="*/ 3 w 4"/>
                  <a:gd name="T3" fmla="*/ 1 h 8"/>
                  <a:gd name="T4" fmla="*/ 1 w 4"/>
                  <a:gd name="T5" fmla="*/ 4 h 8"/>
                  <a:gd name="T6" fmla="*/ 4 w 4"/>
                  <a:gd name="T7" fmla="*/ 4 h 8"/>
                  <a:gd name="T8" fmla="*/ 3 w 4"/>
                  <a:gd name="T9" fmla="*/ 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8">
                    <a:moveTo>
                      <a:pt x="3" y="5"/>
                    </a:moveTo>
                    <a:cubicBezTo>
                      <a:pt x="3" y="1"/>
                      <a:pt x="3" y="1"/>
                      <a:pt x="3" y="1"/>
                    </a:cubicBezTo>
                    <a:cubicBezTo>
                      <a:pt x="1" y="0"/>
                      <a:pt x="0" y="5"/>
                      <a:pt x="1" y="8"/>
                    </a:cubicBezTo>
                    <a:cubicBezTo>
                      <a:pt x="2" y="7"/>
                      <a:pt x="4" y="8"/>
                      <a:pt x="4" y="6"/>
                    </a:cubicBezTo>
                    <a:cubicBezTo>
                      <a:pt x="4" y="6"/>
                      <a:pt x="3" y="4"/>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39" name="Freeform 1438">
                <a:extLst>
                  <a:ext uri="{FF2B5EF4-FFF2-40B4-BE49-F238E27FC236}">
                    <a16:creationId xmlns:a16="http://schemas.microsoft.com/office/drawing/2014/main" id="{979CCC24-1F45-46B9-8D29-B4D951F364D5}"/>
                  </a:ext>
                </a:extLst>
              </p:cNvPr>
              <p:cNvSpPr>
                <a:spLocks/>
              </p:cNvSpPr>
              <p:nvPr/>
            </p:nvSpPr>
            <p:spPr bwMode="auto">
              <a:xfrm>
                <a:off x="3451" y="2960"/>
                <a:ext cx="39" cy="60"/>
              </a:xfrm>
              <a:custGeom>
                <a:avLst/>
                <a:gdLst>
                  <a:gd name="T0" fmla="*/ 8 w 45"/>
                  <a:gd name="T1" fmla="*/ 34 h 69"/>
                  <a:gd name="T2" fmla="*/ 8 w 45"/>
                  <a:gd name="T3" fmla="*/ 37 h 69"/>
                  <a:gd name="T4" fmla="*/ 18 w 45"/>
                  <a:gd name="T5" fmla="*/ 34 h 69"/>
                  <a:gd name="T6" fmla="*/ 20 w 45"/>
                  <a:gd name="T7" fmla="*/ 30 h 69"/>
                  <a:gd name="T8" fmla="*/ 22 w 45"/>
                  <a:gd name="T9" fmla="*/ 32 h 69"/>
                  <a:gd name="T10" fmla="*/ 23 w 45"/>
                  <a:gd name="T11" fmla="*/ 28 h 69"/>
                  <a:gd name="T12" fmla="*/ 22 w 45"/>
                  <a:gd name="T13" fmla="*/ 30 h 69"/>
                  <a:gd name="T14" fmla="*/ 22 w 45"/>
                  <a:gd name="T15" fmla="*/ 28 h 69"/>
                  <a:gd name="T16" fmla="*/ 20 w 45"/>
                  <a:gd name="T17" fmla="*/ 30 h 69"/>
                  <a:gd name="T18" fmla="*/ 21 w 45"/>
                  <a:gd name="T19" fmla="*/ 28 h 69"/>
                  <a:gd name="T20" fmla="*/ 17 w 45"/>
                  <a:gd name="T21" fmla="*/ 32 h 69"/>
                  <a:gd name="T22" fmla="*/ 16 w 45"/>
                  <a:gd name="T23" fmla="*/ 29 h 69"/>
                  <a:gd name="T24" fmla="*/ 11 w 45"/>
                  <a:gd name="T25" fmla="*/ 29 h 69"/>
                  <a:gd name="T26" fmla="*/ 12 w 45"/>
                  <a:gd name="T27" fmla="*/ 30 h 69"/>
                  <a:gd name="T28" fmla="*/ 13 w 45"/>
                  <a:gd name="T29" fmla="*/ 32 h 69"/>
                  <a:gd name="T30" fmla="*/ 10 w 45"/>
                  <a:gd name="T31" fmla="*/ 30 h 69"/>
                  <a:gd name="T32" fmla="*/ 3 w 45"/>
                  <a:gd name="T33" fmla="*/ 33 h 69"/>
                  <a:gd name="T34" fmla="*/ 3 w 45"/>
                  <a:gd name="T35" fmla="*/ 35 h 69"/>
                  <a:gd name="T36" fmla="*/ 3 w 45"/>
                  <a:gd name="T37" fmla="*/ 36 h 69"/>
                  <a:gd name="T38" fmla="*/ 3 w 45"/>
                  <a:gd name="T39" fmla="*/ 37 h 69"/>
                  <a:gd name="T40" fmla="*/ 3 w 45"/>
                  <a:gd name="T41" fmla="*/ 37 h 69"/>
                  <a:gd name="T42" fmla="*/ 3 w 45"/>
                  <a:gd name="T43" fmla="*/ 37 h 69"/>
                  <a:gd name="T44" fmla="*/ 3 w 45"/>
                  <a:gd name="T45" fmla="*/ 37 h 69"/>
                  <a:gd name="T46" fmla="*/ 3 w 45"/>
                  <a:gd name="T47" fmla="*/ 37 h 69"/>
                  <a:gd name="T48" fmla="*/ 3 w 45"/>
                  <a:gd name="T49" fmla="*/ 37 h 69"/>
                  <a:gd name="T50" fmla="*/ 3 w 45"/>
                  <a:gd name="T51" fmla="*/ 37 h 69"/>
                  <a:gd name="T52" fmla="*/ 3 w 45"/>
                  <a:gd name="T53" fmla="*/ 37 h 69"/>
                  <a:gd name="T54" fmla="*/ 3 w 45"/>
                  <a:gd name="T55" fmla="*/ 21 h 69"/>
                  <a:gd name="T56" fmla="*/ 3 w 45"/>
                  <a:gd name="T57" fmla="*/ 21 h 69"/>
                  <a:gd name="T58" fmla="*/ 5 w 45"/>
                  <a:gd name="T59" fmla="*/ 21 h 69"/>
                  <a:gd name="T60" fmla="*/ 3 w 45"/>
                  <a:gd name="T61" fmla="*/ 23 h 69"/>
                  <a:gd name="T62" fmla="*/ 6 w 45"/>
                  <a:gd name="T63" fmla="*/ 25 h 69"/>
                  <a:gd name="T64" fmla="*/ 10 w 45"/>
                  <a:gd name="T65" fmla="*/ 21 h 69"/>
                  <a:gd name="T66" fmla="*/ 6 w 45"/>
                  <a:gd name="T67" fmla="*/ 19 h 69"/>
                  <a:gd name="T68" fmla="*/ 3 w 45"/>
                  <a:gd name="T69" fmla="*/ 19 h 69"/>
                  <a:gd name="T70" fmla="*/ 3 w 45"/>
                  <a:gd name="T71" fmla="*/ 19 h 69"/>
                  <a:gd name="T72" fmla="*/ 3 w 45"/>
                  <a:gd name="T73" fmla="*/ 19 h 69"/>
                  <a:gd name="T74" fmla="*/ 3 w 45"/>
                  <a:gd name="T75" fmla="*/ 19 h 69"/>
                  <a:gd name="T76" fmla="*/ 3 w 45"/>
                  <a:gd name="T77" fmla="*/ 19 h 69"/>
                  <a:gd name="T78" fmla="*/ 3 w 45"/>
                  <a:gd name="T79" fmla="*/ 19 h 69"/>
                  <a:gd name="T80" fmla="*/ 3 w 45"/>
                  <a:gd name="T81" fmla="*/ 19 h 69"/>
                  <a:gd name="T82" fmla="*/ 3 w 45"/>
                  <a:gd name="T83" fmla="*/ 37 h 69"/>
                  <a:gd name="T84" fmla="*/ 3 w 45"/>
                  <a:gd name="T85" fmla="*/ 37 h 69"/>
                  <a:gd name="T86" fmla="*/ 3 w 45"/>
                  <a:gd name="T87" fmla="*/ 37 h 69"/>
                  <a:gd name="T88" fmla="*/ 3 w 45"/>
                  <a:gd name="T89" fmla="*/ 37 h 69"/>
                  <a:gd name="T90" fmla="*/ 8 w 45"/>
                  <a:gd name="T91" fmla="*/ 34 h 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5" h="69">
                    <a:moveTo>
                      <a:pt x="14" y="60"/>
                    </a:moveTo>
                    <a:cubicBezTo>
                      <a:pt x="13" y="61"/>
                      <a:pt x="14" y="62"/>
                      <a:pt x="14" y="63"/>
                    </a:cubicBezTo>
                    <a:cubicBezTo>
                      <a:pt x="21" y="61"/>
                      <a:pt x="28" y="57"/>
                      <a:pt x="32" y="60"/>
                    </a:cubicBezTo>
                    <a:cubicBezTo>
                      <a:pt x="34" y="60"/>
                      <a:pt x="33" y="54"/>
                      <a:pt x="36" y="52"/>
                    </a:cubicBezTo>
                    <a:cubicBezTo>
                      <a:pt x="38" y="56"/>
                      <a:pt x="38" y="56"/>
                      <a:pt x="38" y="56"/>
                    </a:cubicBezTo>
                    <a:cubicBezTo>
                      <a:pt x="39" y="53"/>
                      <a:pt x="45" y="56"/>
                      <a:pt x="42" y="50"/>
                    </a:cubicBezTo>
                    <a:cubicBezTo>
                      <a:pt x="41" y="49"/>
                      <a:pt x="41" y="53"/>
                      <a:pt x="39" y="52"/>
                    </a:cubicBezTo>
                    <a:cubicBezTo>
                      <a:pt x="39" y="50"/>
                      <a:pt x="39" y="50"/>
                      <a:pt x="39" y="50"/>
                    </a:cubicBezTo>
                    <a:cubicBezTo>
                      <a:pt x="36" y="52"/>
                      <a:pt x="36" y="52"/>
                      <a:pt x="36" y="52"/>
                    </a:cubicBezTo>
                    <a:cubicBezTo>
                      <a:pt x="37" y="49"/>
                      <a:pt x="37" y="49"/>
                      <a:pt x="37" y="49"/>
                    </a:cubicBezTo>
                    <a:cubicBezTo>
                      <a:pt x="31" y="46"/>
                      <a:pt x="36" y="58"/>
                      <a:pt x="30" y="57"/>
                    </a:cubicBezTo>
                    <a:cubicBezTo>
                      <a:pt x="29" y="51"/>
                      <a:pt x="29" y="51"/>
                      <a:pt x="29" y="51"/>
                    </a:cubicBezTo>
                    <a:cubicBezTo>
                      <a:pt x="25" y="51"/>
                      <a:pt x="24" y="54"/>
                      <a:pt x="20" y="51"/>
                    </a:cubicBezTo>
                    <a:cubicBezTo>
                      <a:pt x="20" y="51"/>
                      <a:pt x="21" y="54"/>
                      <a:pt x="21" y="53"/>
                    </a:cubicBezTo>
                    <a:cubicBezTo>
                      <a:pt x="21" y="53"/>
                      <a:pt x="23" y="55"/>
                      <a:pt x="23" y="57"/>
                    </a:cubicBezTo>
                    <a:cubicBezTo>
                      <a:pt x="19" y="63"/>
                      <a:pt x="23" y="53"/>
                      <a:pt x="18" y="52"/>
                    </a:cubicBezTo>
                    <a:cubicBezTo>
                      <a:pt x="15" y="57"/>
                      <a:pt x="8" y="62"/>
                      <a:pt x="4" y="59"/>
                    </a:cubicBezTo>
                    <a:cubicBezTo>
                      <a:pt x="5" y="61"/>
                      <a:pt x="5" y="61"/>
                      <a:pt x="5" y="61"/>
                    </a:cubicBezTo>
                    <a:cubicBezTo>
                      <a:pt x="5" y="62"/>
                      <a:pt x="5" y="62"/>
                      <a:pt x="5" y="62"/>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6" y="69"/>
                      <a:pt x="1" y="13"/>
                      <a:pt x="3" y="37"/>
                    </a:cubicBezTo>
                    <a:cubicBezTo>
                      <a:pt x="3" y="37"/>
                      <a:pt x="3" y="37"/>
                      <a:pt x="3" y="37"/>
                    </a:cubicBezTo>
                    <a:cubicBezTo>
                      <a:pt x="5" y="36"/>
                      <a:pt x="7" y="36"/>
                      <a:pt x="9" y="37"/>
                    </a:cubicBezTo>
                    <a:cubicBezTo>
                      <a:pt x="10" y="40"/>
                      <a:pt x="7" y="40"/>
                      <a:pt x="6" y="41"/>
                    </a:cubicBezTo>
                    <a:cubicBezTo>
                      <a:pt x="7" y="42"/>
                      <a:pt x="8" y="44"/>
                      <a:pt x="10" y="44"/>
                    </a:cubicBezTo>
                    <a:cubicBezTo>
                      <a:pt x="9" y="40"/>
                      <a:pt x="12" y="37"/>
                      <a:pt x="18" y="37"/>
                    </a:cubicBezTo>
                    <a:cubicBezTo>
                      <a:pt x="16" y="35"/>
                      <a:pt x="13" y="34"/>
                      <a:pt x="10" y="33"/>
                    </a:cubicBezTo>
                    <a:cubicBezTo>
                      <a:pt x="6" y="33"/>
                      <a:pt x="6" y="33"/>
                      <a:pt x="6" y="33"/>
                    </a:cubicBezTo>
                    <a:cubicBezTo>
                      <a:pt x="4" y="33"/>
                      <a:pt x="4" y="33"/>
                      <a:pt x="4" y="33"/>
                    </a:cubicBezTo>
                    <a:cubicBezTo>
                      <a:pt x="4" y="33"/>
                      <a:pt x="4" y="33"/>
                      <a:pt x="4" y="33"/>
                    </a:cubicBezTo>
                    <a:cubicBezTo>
                      <a:pt x="4" y="33"/>
                      <a:pt x="4" y="33"/>
                      <a:pt x="4" y="33"/>
                    </a:cubicBezTo>
                    <a:cubicBezTo>
                      <a:pt x="4" y="33"/>
                      <a:pt x="4" y="33"/>
                      <a:pt x="4" y="33"/>
                    </a:cubicBezTo>
                    <a:cubicBezTo>
                      <a:pt x="3" y="33"/>
                      <a:pt x="3" y="33"/>
                      <a:pt x="3" y="33"/>
                    </a:cubicBezTo>
                    <a:cubicBezTo>
                      <a:pt x="3" y="33"/>
                      <a:pt x="3" y="33"/>
                      <a:pt x="3" y="33"/>
                    </a:cubicBezTo>
                    <a:cubicBezTo>
                      <a:pt x="5" y="48"/>
                      <a:pt x="0" y="0"/>
                      <a:pt x="6" y="67"/>
                    </a:cubicBezTo>
                    <a:cubicBezTo>
                      <a:pt x="6" y="67"/>
                      <a:pt x="6" y="67"/>
                      <a:pt x="6" y="67"/>
                    </a:cubicBezTo>
                    <a:cubicBezTo>
                      <a:pt x="6" y="67"/>
                      <a:pt x="6" y="67"/>
                      <a:pt x="6" y="67"/>
                    </a:cubicBezTo>
                    <a:cubicBezTo>
                      <a:pt x="7" y="66"/>
                      <a:pt x="7" y="66"/>
                      <a:pt x="7" y="66"/>
                    </a:cubicBezTo>
                    <a:cubicBezTo>
                      <a:pt x="9" y="63"/>
                      <a:pt x="11" y="60"/>
                      <a:pt x="14" y="6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40" name="Freeform 1439">
                <a:extLst>
                  <a:ext uri="{FF2B5EF4-FFF2-40B4-BE49-F238E27FC236}">
                    <a16:creationId xmlns:a16="http://schemas.microsoft.com/office/drawing/2014/main" id="{59E01032-FD24-4B5C-A62E-37C936AE9B97}"/>
                  </a:ext>
                </a:extLst>
              </p:cNvPr>
              <p:cNvSpPr>
                <a:spLocks/>
              </p:cNvSpPr>
              <p:nvPr/>
            </p:nvSpPr>
            <p:spPr bwMode="auto">
              <a:xfrm>
                <a:off x="3462" y="3015"/>
                <a:ext cx="1" cy="1"/>
              </a:xfrm>
              <a:custGeom>
                <a:avLst/>
                <a:gdLst>
                  <a:gd name="T0" fmla="*/ 0 w 1"/>
                  <a:gd name="T1" fmla="*/ 1 h 1"/>
                  <a:gd name="T2" fmla="*/ 1 w 1"/>
                  <a:gd name="T3" fmla="*/ 0 h 1"/>
                  <a:gd name="T4" fmla="*/ 0 w 1"/>
                  <a:gd name="T5" fmla="*/ 1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41" name="Freeform 1440">
                <a:extLst>
                  <a:ext uri="{FF2B5EF4-FFF2-40B4-BE49-F238E27FC236}">
                    <a16:creationId xmlns:a16="http://schemas.microsoft.com/office/drawing/2014/main" id="{AF2ED53C-D6A4-41E3-B3FA-0A34B5B51601}"/>
                  </a:ext>
                </a:extLst>
              </p:cNvPr>
              <p:cNvSpPr>
                <a:spLocks/>
              </p:cNvSpPr>
              <p:nvPr/>
            </p:nvSpPr>
            <p:spPr bwMode="auto">
              <a:xfrm>
                <a:off x="4118" y="3034"/>
                <a:ext cx="2" cy="2"/>
              </a:xfrm>
              <a:custGeom>
                <a:avLst/>
                <a:gdLst>
                  <a:gd name="T0" fmla="*/ 2 w 2"/>
                  <a:gd name="T1" fmla="*/ 0 h 2"/>
                  <a:gd name="T2" fmla="*/ 1 w 2"/>
                  <a:gd name="T3" fmla="*/ 0 h 2"/>
                  <a:gd name="T4" fmla="*/ 0 w 2"/>
                  <a:gd name="T5" fmla="*/ 2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1" y="0"/>
                    </a:lnTo>
                    <a:lnTo>
                      <a:pt x="0"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42" name="Freeform 1441">
                <a:extLst>
                  <a:ext uri="{FF2B5EF4-FFF2-40B4-BE49-F238E27FC236}">
                    <a16:creationId xmlns:a16="http://schemas.microsoft.com/office/drawing/2014/main" id="{6F45C922-236E-42C6-857C-E1A68FCA3936}"/>
                  </a:ext>
                </a:extLst>
              </p:cNvPr>
              <p:cNvSpPr>
                <a:spLocks/>
              </p:cNvSpPr>
              <p:nvPr/>
            </p:nvSpPr>
            <p:spPr bwMode="auto">
              <a:xfrm>
                <a:off x="4107" y="3023"/>
                <a:ext cx="12" cy="14"/>
              </a:xfrm>
              <a:custGeom>
                <a:avLst/>
                <a:gdLst>
                  <a:gd name="T0" fmla="*/ 5 w 13"/>
                  <a:gd name="T1" fmla="*/ 0 h 16"/>
                  <a:gd name="T2" fmla="*/ 1 w 13"/>
                  <a:gd name="T3" fmla="*/ 1 h 16"/>
                  <a:gd name="T4" fmla="*/ 6 w 13"/>
                  <a:gd name="T5" fmla="*/ 10 h 16"/>
                  <a:gd name="T6" fmla="*/ 8 w 13"/>
                  <a:gd name="T7" fmla="*/ 4 h 16"/>
                  <a:gd name="T8" fmla="*/ 6 w 13"/>
                  <a:gd name="T9" fmla="*/ 6 h 16"/>
                  <a:gd name="T10" fmla="*/ 7 w 13"/>
                  <a:gd name="T11" fmla="*/ 3 h 16"/>
                  <a:gd name="T12" fmla="*/ 5 w 13"/>
                  <a:gd name="T13" fmla="*/ 4 h 16"/>
                  <a:gd name="T14" fmla="*/ 5 w 13"/>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6">
                    <a:moveTo>
                      <a:pt x="5" y="0"/>
                    </a:moveTo>
                    <a:cubicBezTo>
                      <a:pt x="1" y="1"/>
                      <a:pt x="1" y="1"/>
                      <a:pt x="1" y="1"/>
                    </a:cubicBezTo>
                    <a:cubicBezTo>
                      <a:pt x="3" y="12"/>
                      <a:pt x="0" y="9"/>
                      <a:pt x="6" y="16"/>
                    </a:cubicBezTo>
                    <a:cubicBezTo>
                      <a:pt x="8" y="14"/>
                      <a:pt x="13" y="11"/>
                      <a:pt x="12" y="7"/>
                    </a:cubicBezTo>
                    <a:cubicBezTo>
                      <a:pt x="11" y="7"/>
                      <a:pt x="8" y="11"/>
                      <a:pt x="6" y="10"/>
                    </a:cubicBezTo>
                    <a:cubicBezTo>
                      <a:pt x="7" y="7"/>
                      <a:pt x="10" y="7"/>
                      <a:pt x="11" y="3"/>
                    </a:cubicBezTo>
                    <a:cubicBezTo>
                      <a:pt x="8" y="0"/>
                      <a:pt x="9" y="6"/>
                      <a:pt x="5" y="4"/>
                    </a:cubicBez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43" name="Freeform 1442">
                <a:extLst>
                  <a:ext uri="{FF2B5EF4-FFF2-40B4-BE49-F238E27FC236}">
                    <a16:creationId xmlns:a16="http://schemas.microsoft.com/office/drawing/2014/main" id="{33F7C72F-312A-4CA2-9861-64BAD8784FCF}"/>
                  </a:ext>
                </a:extLst>
              </p:cNvPr>
              <p:cNvSpPr>
                <a:spLocks/>
              </p:cNvSpPr>
              <p:nvPr/>
            </p:nvSpPr>
            <p:spPr bwMode="auto">
              <a:xfrm>
                <a:off x="4107" y="3028"/>
                <a:ext cx="1" cy="4"/>
              </a:xfrm>
              <a:custGeom>
                <a:avLst/>
                <a:gdLst>
                  <a:gd name="T0" fmla="*/ 1 w 2"/>
                  <a:gd name="T1" fmla="*/ 2 h 5"/>
                  <a:gd name="T2" fmla="*/ 1 w 2"/>
                  <a:gd name="T3" fmla="*/ 0 h 5"/>
                  <a:gd name="T4" fmla="*/ 1 w 2"/>
                  <a:gd name="T5" fmla="*/ 2 h 5"/>
                  <a:gd name="T6" fmla="*/ 0 60000 65536"/>
                  <a:gd name="T7" fmla="*/ 0 60000 65536"/>
                  <a:gd name="T8" fmla="*/ 0 60000 65536"/>
                </a:gdLst>
                <a:ahLst/>
                <a:cxnLst>
                  <a:cxn ang="T6">
                    <a:pos x="T0" y="T1"/>
                  </a:cxn>
                  <a:cxn ang="T7">
                    <a:pos x="T2" y="T3"/>
                  </a:cxn>
                  <a:cxn ang="T8">
                    <a:pos x="T4" y="T5"/>
                  </a:cxn>
                </a:cxnLst>
                <a:rect l="0" t="0" r="r" b="b"/>
                <a:pathLst>
                  <a:path w="2" h="5">
                    <a:moveTo>
                      <a:pt x="1" y="5"/>
                    </a:moveTo>
                    <a:cubicBezTo>
                      <a:pt x="2" y="0"/>
                      <a:pt x="2" y="0"/>
                      <a:pt x="2" y="0"/>
                    </a:cubicBezTo>
                    <a:cubicBezTo>
                      <a:pt x="2" y="2"/>
                      <a:pt x="0" y="4"/>
                      <a:pt x="1"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44" name="Freeform 1443">
                <a:extLst>
                  <a:ext uri="{FF2B5EF4-FFF2-40B4-BE49-F238E27FC236}">
                    <a16:creationId xmlns:a16="http://schemas.microsoft.com/office/drawing/2014/main" id="{A03B3763-2762-4B5C-B09E-880F34B52A2B}"/>
                  </a:ext>
                </a:extLst>
              </p:cNvPr>
              <p:cNvSpPr>
                <a:spLocks/>
              </p:cNvSpPr>
              <p:nvPr/>
            </p:nvSpPr>
            <p:spPr bwMode="auto">
              <a:xfrm>
                <a:off x="4103" y="3029"/>
                <a:ext cx="3" cy="5"/>
              </a:xfrm>
              <a:custGeom>
                <a:avLst/>
                <a:gdLst>
                  <a:gd name="T0" fmla="*/ 3 w 3"/>
                  <a:gd name="T1" fmla="*/ 3 h 6"/>
                  <a:gd name="T2" fmla="*/ 3 w 3"/>
                  <a:gd name="T3" fmla="*/ 0 h 6"/>
                  <a:gd name="T4" fmla="*/ 0 w 3"/>
                  <a:gd name="T5" fmla="*/ 3 h 6"/>
                  <a:gd name="T6" fmla="*/ 3 w 3"/>
                  <a:gd name="T7" fmla="*/ 3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3" y="4"/>
                    </a:moveTo>
                    <a:cubicBezTo>
                      <a:pt x="1" y="4"/>
                      <a:pt x="3" y="0"/>
                      <a:pt x="3" y="0"/>
                    </a:cubicBezTo>
                    <a:cubicBezTo>
                      <a:pt x="0" y="6"/>
                      <a:pt x="0" y="6"/>
                      <a:pt x="0" y="6"/>
                    </a:cubicBezTo>
                    <a:lnTo>
                      <a:pt x="3" y="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45" name="Freeform 1444">
                <a:extLst>
                  <a:ext uri="{FF2B5EF4-FFF2-40B4-BE49-F238E27FC236}">
                    <a16:creationId xmlns:a16="http://schemas.microsoft.com/office/drawing/2014/main" id="{AAA996A7-E40F-4AE2-8119-A825657E3857}"/>
                  </a:ext>
                </a:extLst>
              </p:cNvPr>
              <p:cNvSpPr>
                <a:spLocks/>
              </p:cNvSpPr>
              <p:nvPr/>
            </p:nvSpPr>
            <p:spPr bwMode="auto">
              <a:xfrm>
                <a:off x="4096" y="3033"/>
                <a:ext cx="1" cy="1"/>
              </a:xfrm>
              <a:custGeom>
                <a:avLst/>
                <a:gdLst>
                  <a:gd name="T0" fmla="*/ 1 w 1"/>
                  <a:gd name="T1" fmla="*/ 0 h 1"/>
                  <a:gd name="T2" fmla="*/ 0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0"/>
                      <a:pt x="0" y="0"/>
                      <a:pt x="0" y="0"/>
                    </a:cubicBezTo>
                    <a:cubicBezTo>
                      <a:pt x="1" y="1"/>
                      <a:pt x="1" y="0"/>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46" name="Freeform 1445">
                <a:extLst>
                  <a:ext uri="{FF2B5EF4-FFF2-40B4-BE49-F238E27FC236}">
                    <a16:creationId xmlns:a16="http://schemas.microsoft.com/office/drawing/2014/main" id="{22167DFA-70D7-44E3-8215-505144C888C4}"/>
                  </a:ext>
                </a:extLst>
              </p:cNvPr>
              <p:cNvSpPr>
                <a:spLocks/>
              </p:cNvSpPr>
              <p:nvPr/>
            </p:nvSpPr>
            <p:spPr bwMode="auto">
              <a:xfrm>
                <a:off x="4093" y="3025"/>
                <a:ext cx="8" cy="10"/>
              </a:xfrm>
              <a:custGeom>
                <a:avLst/>
                <a:gdLst>
                  <a:gd name="T0" fmla="*/ 0 w 10"/>
                  <a:gd name="T1" fmla="*/ 5 h 12"/>
                  <a:gd name="T2" fmla="*/ 2 w 10"/>
                  <a:gd name="T3" fmla="*/ 5 h 12"/>
                  <a:gd name="T4" fmla="*/ 2 w 10"/>
                  <a:gd name="T5" fmla="*/ 5 h 12"/>
                  <a:gd name="T6" fmla="*/ 2 w 10"/>
                  <a:gd name="T7" fmla="*/ 3 h 12"/>
                  <a:gd name="T8" fmla="*/ 4 w 10"/>
                  <a:gd name="T9" fmla="*/ 3 h 12"/>
                  <a:gd name="T10" fmla="*/ 3 w 10"/>
                  <a:gd name="T11" fmla="*/ 0 h 12"/>
                  <a:gd name="T12" fmla="*/ 0 w 10"/>
                  <a:gd name="T13" fmla="*/ 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2">
                    <a:moveTo>
                      <a:pt x="0" y="9"/>
                    </a:moveTo>
                    <a:cubicBezTo>
                      <a:pt x="1" y="12"/>
                      <a:pt x="3" y="10"/>
                      <a:pt x="4" y="9"/>
                    </a:cubicBezTo>
                    <a:cubicBezTo>
                      <a:pt x="4" y="9"/>
                      <a:pt x="4" y="9"/>
                      <a:pt x="4" y="9"/>
                    </a:cubicBezTo>
                    <a:cubicBezTo>
                      <a:pt x="3" y="7"/>
                      <a:pt x="4" y="2"/>
                      <a:pt x="6" y="3"/>
                    </a:cubicBezTo>
                    <a:cubicBezTo>
                      <a:pt x="9" y="2"/>
                      <a:pt x="8" y="7"/>
                      <a:pt x="10" y="4"/>
                    </a:cubicBezTo>
                    <a:cubicBezTo>
                      <a:pt x="8" y="0"/>
                      <a:pt x="8" y="0"/>
                      <a:pt x="8" y="0"/>
                    </a:cubicBezTo>
                    <a:cubicBezTo>
                      <a:pt x="4" y="1"/>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47" name="Freeform 1446">
                <a:extLst>
                  <a:ext uri="{FF2B5EF4-FFF2-40B4-BE49-F238E27FC236}">
                    <a16:creationId xmlns:a16="http://schemas.microsoft.com/office/drawing/2014/main" id="{041CB522-D413-480D-9BFD-F40104A610CC}"/>
                  </a:ext>
                </a:extLst>
              </p:cNvPr>
              <p:cNvSpPr>
                <a:spLocks/>
              </p:cNvSpPr>
              <p:nvPr/>
            </p:nvSpPr>
            <p:spPr bwMode="auto">
              <a:xfrm>
                <a:off x="4097" y="3032"/>
                <a:ext cx="2" cy="1"/>
              </a:xfrm>
              <a:custGeom>
                <a:avLst/>
                <a:gdLst>
                  <a:gd name="T0" fmla="*/ 0 w 2"/>
                  <a:gd name="T1" fmla="*/ 1 h 1"/>
                  <a:gd name="T2" fmla="*/ 2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0" y="1"/>
                    </a:moveTo>
                    <a:cubicBezTo>
                      <a:pt x="2" y="0"/>
                      <a:pt x="2" y="0"/>
                      <a:pt x="2"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48" name="Freeform 1447">
                <a:extLst>
                  <a:ext uri="{FF2B5EF4-FFF2-40B4-BE49-F238E27FC236}">
                    <a16:creationId xmlns:a16="http://schemas.microsoft.com/office/drawing/2014/main" id="{079E8F42-E857-494B-A663-0BBDF641D3A5}"/>
                  </a:ext>
                </a:extLst>
              </p:cNvPr>
              <p:cNvSpPr>
                <a:spLocks/>
              </p:cNvSpPr>
              <p:nvPr/>
            </p:nvSpPr>
            <p:spPr bwMode="auto">
              <a:xfrm>
                <a:off x="4101" y="3030"/>
                <a:ext cx="1" cy="3"/>
              </a:xfrm>
              <a:custGeom>
                <a:avLst/>
                <a:gdLst>
                  <a:gd name="T0" fmla="*/ 0 w 1"/>
                  <a:gd name="T1" fmla="*/ 3 h 3"/>
                  <a:gd name="T2" fmla="*/ 1 w 1"/>
                  <a:gd name="T3" fmla="*/ 2 h 3"/>
                  <a:gd name="T4" fmla="*/ 1 w 1"/>
                  <a:gd name="T5" fmla="*/ 0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1" y="2"/>
                    </a:lnTo>
                    <a:lnTo>
                      <a:pt x="1"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49" name="Freeform 1448">
                <a:extLst>
                  <a:ext uri="{FF2B5EF4-FFF2-40B4-BE49-F238E27FC236}">
                    <a16:creationId xmlns:a16="http://schemas.microsoft.com/office/drawing/2014/main" id="{2611B961-61D6-46AE-8481-2184D68E9D61}"/>
                  </a:ext>
                </a:extLst>
              </p:cNvPr>
              <p:cNvSpPr>
                <a:spLocks/>
              </p:cNvSpPr>
              <p:nvPr/>
            </p:nvSpPr>
            <p:spPr bwMode="auto">
              <a:xfrm>
                <a:off x="4083" y="3022"/>
                <a:ext cx="9" cy="12"/>
              </a:xfrm>
              <a:custGeom>
                <a:avLst/>
                <a:gdLst>
                  <a:gd name="T0" fmla="*/ 3 w 10"/>
                  <a:gd name="T1" fmla="*/ 9 h 13"/>
                  <a:gd name="T2" fmla="*/ 6 w 10"/>
                  <a:gd name="T3" fmla="*/ 6 h 13"/>
                  <a:gd name="T4" fmla="*/ 5 w 10"/>
                  <a:gd name="T5" fmla="*/ 0 h 13"/>
                  <a:gd name="T6" fmla="*/ 1 w 10"/>
                  <a:gd name="T7" fmla="*/ 2 h 13"/>
                  <a:gd name="T8" fmla="*/ 3 w 10"/>
                  <a:gd name="T9" fmla="*/ 9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3" y="13"/>
                    </a:moveTo>
                    <a:cubicBezTo>
                      <a:pt x="4" y="6"/>
                      <a:pt x="9" y="13"/>
                      <a:pt x="10" y="8"/>
                    </a:cubicBezTo>
                    <a:cubicBezTo>
                      <a:pt x="7" y="9"/>
                      <a:pt x="4" y="4"/>
                      <a:pt x="5" y="0"/>
                    </a:cubicBezTo>
                    <a:cubicBezTo>
                      <a:pt x="1" y="2"/>
                      <a:pt x="1" y="2"/>
                      <a:pt x="1" y="2"/>
                    </a:cubicBezTo>
                    <a:cubicBezTo>
                      <a:pt x="0" y="5"/>
                      <a:pt x="2" y="10"/>
                      <a:pt x="3"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50" name="Freeform 1449">
                <a:extLst>
                  <a:ext uri="{FF2B5EF4-FFF2-40B4-BE49-F238E27FC236}">
                    <a16:creationId xmlns:a16="http://schemas.microsoft.com/office/drawing/2014/main" id="{CB418558-C925-4E30-A1BB-AFAB39A27815}"/>
                  </a:ext>
                </a:extLst>
              </p:cNvPr>
              <p:cNvSpPr>
                <a:spLocks/>
              </p:cNvSpPr>
              <p:nvPr/>
            </p:nvSpPr>
            <p:spPr bwMode="auto">
              <a:xfrm>
                <a:off x="4080" y="3019"/>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51" name="Freeform 1450">
                <a:extLst>
                  <a:ext uri="{FF2B5EF4-FFF2-40B4-BE49-F238E27FC236}">
                    <a16:creationId xmlns:a16="http://schemas.microsoft.com/office/drawing/2014/main" id="{BFF8A6AD-0530-41E1-858B-3495B3469E6E}"/>
                  </a:ext>
                </a:extLst>
              </p:cNvPr>
              <p:cNvSpPr>
                <a:spLocks/>
              </p:cNvSpPr>
              <p:nvPr/>
            </p:nvSpPr>
            <p:spPr bwMode="auto">
              <a:xfrm>
                <a:off x="4065" y="3016"/>
                <a:ext cx="17" cy="14"/>
              </a:xfrm>
              <a:custGeom>
                <a:avLst/>
                <a:gdLst>
                  <a:gd name="T0" fmla="*/ 0 w 20"/>
                  <a:gd name="T1" fmla="*/ 7 h 17"/>
                  <a:gd name="T2" fmla="*/ 4 w 20"/>
                  <a:gd name="T3" fmla="*/ 4 h 17"/>
                  <a:gd name="T4" fmla="*/ 3 w 20"/>
                  <a:gd name="T5" fmla="*/ 7 h 17"/>
                  <a:gd name="T6" fmla="*/ 7 w 20"/>
                  <a:gd name="T7" fmla="*/ 5 h 17"/>
                  <a:gd name="T8" fmla="*/ 5 w 20"/>
                  <a:gd name="T9" fmla="*/ 8 h 17"/>
                  <a:gd name="T10" fmla="*/ 9 w 20"/>
                  <a:gd name="T11" fmla="*/ 5 h 17"/>
                  <a:gd name="T12" fmla="*/ 10 w 20"/>
                  <a:gd name="T13" fmla="*/ 7 h 17"/>
                  <a:gd name="T14" fmla="*/ 9 w 20"/>
                  <a:gd name="T15" fmla="*/ 4 h 17"/>
                  <a:gd name="T16" fmla="*/ 8 w 20"/>
                  <a:gd name="T17" fmla="*/ 4 h 17"/>
                  <a:gd name="T18" fmla="*/ 9 w 20"/>
                  <a:gd name="T19" fmla="*/ 2 h 17"/>
                  <a:gd name="T20" fmla="*/ 3 w 20"/>
                  <a:gd name="T21" fmla="*/ 1 h 17"/>
                  <a:gd name="T22" fmla="*/ 0 w 20"/>
                  <a:gd name="T23" fmla="*/ 7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7">
                    <a:moveTo>
                      <a:pt x="0" y="15"/>
                    </a:moveTo>
                    <a:cubicBezTo>
                      <a:pt x="8" y="9"/>
                      <a:pt x="8" y="9"/>
                      <a:pt x="8" y="9"/>
                    </a:cubicBezTo>
                    <a:cubicBezTo>
                      <a:pt x="7" y="11"/>
                      <a:pt x="7" y="13"/>
                      <a:pt x="6" y="14"/>
                    </a:cubicBezTo>
                    <a:cubicBezTo>
                      <a:pt x="9" y="14"/>
                      <a:pt x="10" y="10"/>
                      <a:pt x="13" y="11"/>
                    </a:cubicBezTo>
                    <a:cubicBezTo>
                      <a:pt x="14" y="17"/>
                      <a:pt x="7" y="11"/>
                      <a:pt x="9" y="17"/>
                    </a:cubicBezTo>
                    <a:cubicBezTo>
                      <a:pt x="11" y="17"/>
                      <a:pt x="14" y="16"/>
                      <a:pt x="16" y="11"/>
                    </a:cubicBezTo>
                    <a:cubicBezTo>
                      <a:pt x="20" y="15"/>
                      <a:pt x="20" y="15"/>
                      <a:pt x="20" y="15"/>
                    </a:cubicBezTo>
                    <a:cubicBezTo>
                      <a:pt x="18" y="9"/>
                      <a:pt x="18" y="9"/>
                      <a:pt x="18" y="9"/>
                    </a:cubicBezTo>
                    <a:cubicBezTo>
                      <a:pt x="17" y="7"/>
                      <a:pt x="16" y="14"/>
                      <a:pt x="15" y="9"/>
                    </a:cubicBezTo>
                    <a:cubicBezTo>
                      <a:pt x="14" y="6"/>
                      <a:pt x="16" y="6"/>
                      <a:pt x="17" y="5"/>
                    </a:cubicBezTo>
                    <a:cubicBezTo>
                      <a:pt x="14" y="7"/>
                      <a:pt x="10" y="0"/>
                      <a:pt x="6" y="1"/>
                    </a:cubicBezTo>
                    <a:cubicBezTo>
                      <a:pt x="1"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52" name="Freeform 1451">
                <a:extLst>
                  <a:ext uri="{FF2B5EF4-FFF2-40B4-BE49-F238E27FC236}">
                    <a16:creationId xmlns:a16="http://schemas.microsoft.com/office/drawing/2014/main" id="{B937449A-A0E5-45B3-BDDF-3F856BD79073}"/>
                  </a:ext>
                </a:extLst>
              </p:cNvPr>
              <p:cNvSpPr>
                <a:spLocks/>
              </p:cNvSpPr>
              <p:nvPr/>
            </p:nvSpPr>
            <p:spPr bwMode="auto">
              <a:xfrm>
                <a:off x="4063" y="3020"/>
                <a:ext cx="1" cy="3"/>
              </a:xfrm>
              <a:custGeom>
                <a:avLst/>
                <a:gdLst>
                  <a:gd name="T0" fmla="*/ 1 w 1"/>
                  <a:gd name="T1" fmla="*/ 2 h 3"/>
                  <a:gd name="T2" fmla="*/ 0 w 1"/>
                  <a:gd name="T3" fmla="*/ 0 h 3"/>
                  <a:gd name="T4" fmla="*/ 1 w 1"/>
                  <a:gd name="T5" fmla="*/ 3 h 3"/>
                  <a:gd name="T6" fmla="*/ 1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2"/>
                    </a:moveTo>
                    <a:lnTo>
                      <a:pt x="0" y="0"/>
                    </a:lnTo>
                    <a:lnTo>
                      <a:pt x="1" y="3"/>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53" name="Freeform 1452">
                <a:extLst>
                  <a:ext uri="{FF2B5EF4-FFF2-40B4-BE49-F238E27FC236}">
                    <a16:creationId xmlns:a16="http://schemas.microsoft.com/office/drawing/2014/main" id="{2288BF71-6F9D-4E8E-8B05-5CA37D3E2838}"/>
                  </a:ext>
                </a:extLst>
              </p:cNvPr>
              <p:cNvSpPr>
                <a:spLocks/>
              </p:cNvSpPr>
              <p:nvPr/>
            </p:nvSpPr>
            <p:spPr bwMode="auto">
              <a:xfrm>
                <a:off x="4048" y="3016"/>
                <a:ext cx="15" cy="15"/>
              </a:xfrm>
              <a:custGeom>
                <a:avLst/>
                <a:gdLst>
                  <a:gd name="T0" fmla="*/ 6 w 17"/>
                  <a:gd name="T1" fmla="*/ 8 h 18"/>
                  <a:gd name="T2" fmla="*/ 9 w 17"/>
                  <a:gd name="T3" fmla="*/ 7 h 18"/>
                  <a:gd name="T4" fmla="*/ 10 w 17"/>
                  <a:gd name="T5" fmla="*/ 8 h 18"/>
                  <a:gd name="T6" fmla="*/ 10 w 17"/>
                  <a:gd name="T7" fmla="*/ 5 h 18"/>
                  <a:gd name="T8" fmla="*/ 5 w 17"/>
                  <a:gd name="T9" fmla="*/ 7 h 18"/>
                  <a:gd name="T10" fmla="*/ 4 w 17"/>
                  <a:gd name="T11" fmla="*/ 3 h 18"/>
                  <a:gd name="T12" fmla="*/ 7 w 17"/>
                  <a:gd name="T13" fmla="*/ 3 h 18"/>
                  <a:gd name="T14" fmla="*/ 0 w 17"/>
                  <a:gd name="T15" fmla="*/ 5 h 18"/>
                  <a:gd name="T16" fmla="*/ 2 w 17"/>
                  <a:gd name="T17" fmla="*/ 5 h 18"/>
                  <a:gd name="T18" fmla="*/ 0 w 17"/>
                  <a:gd name="T19" fmla="*/ 7 h 18"/>
                  <a:gd name="T20" fmla="*/ 6 w 17"/>
                  <a:gd name="T21" fmla="*/ 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8">
                    <a:moveTo>
                      <a:pt x="10" y="17"/>
                    </a:moveTo>
                    <a:cubicBezTo>
                      <a:pt x="15" y="13"/>
                      <a:pt x="15" y="13"/>
                      <a:pt x="15" y="13"/>
                    </a:cubicBezTo>
                    <a:cubicBezTo>
                      <a:pt x="15" y="13"/>
                      <a:pt x="15" y="15"/>
                      <a:pt x="16" y="16"/>
                    </a:cubicBezTo>
                    <a:cubicBezTo>
                      <a:pt x="16" y="14"/>
                      <a:pt x="17" y="12"/>
                      <a:pt x="16" y="10"/>
                    </a:cubicBezTo>
                    <a:cubicBezTo>
                      <a:pt x="14" y="5"/>
                      <a:pt x="11" y="13"/>
                      <a:pt x="9" y="14"/>
                    </a:cubicBezTo>
                    <a:cubicBezTo>
                      <a:pt x="3" y="12"/>
                      <a:pt x="9" y="11"/>
                      <a:pt x="6" y="5"/>
                    </a:cubicBezTo>
                    <a:cubicBezTo>
                      <a:pt x="8" y="5"/>
                      <a:pt x="8" y="7"/>
                      <a:pt x="11" y="7"/>
                    </a:cubicBezTo>
                    <a:cubicBezTo>
                      <a:pt x="7" y="0"/>
                      <a:pt x="2" y="7"/>
                      <a:pt x="0" y="9"/>
                    </a:cubicBezTo>
                    <a:cubicBezTo>
                      <a:pt x="1" y="9"/>
                      <a:pt x="1" y="11"/>
                      <a:pt x="2" y="10"/>
                    </a:cubicBezTo>
                    <a:cubicBezTo>
                      <a:pt x="0" y="13"/>
                      <a:pt x="0" y="13"/>
                      <a:pt x="0" y="13"/>
                    </a:cubicBezTo>
                    <a:cubicBezTo>
                      <a:pt x="3" y="17"/>
                      <a:pt x="5" y="18"/>
                      <a:pt x="10"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54" name="Freeform 1453">
                <a:extLst>
                  <a:ext uri="{FF2B5EF4-FFF2-40B4-BE49-F238E27FC236}">
                    <a16:creationId xmlns:a16="http://schemas.microsoft.com/office/drawing/2014/main" id="{3EDB8130-D596-4B02-96E5-94D62D826D60}"/>
                  </a:ext>
                </a:extLst>
              </p:cNvPr>
              <p:cNvSpPr>
                <a:spLocks/>
              </p:cNvSpPr>
              <p:nvPr/>
            </p:nvSpPr>
            <p:spPr bwMode="auto">
              <a:xfrm>
                <a:off x="4062" y="3029"/>
                <a:ext cx="1" cy="3"/>
              </a:xfrm>
              <a:custGeom>
                <a:avLst/>
                <a:gdLst>
                  <a:gd name="T0" fmla="*/ 1 w 2"/>
                  <a:gd name="T1" fmla="*/ 1 h 3"/>
                  <a:gd name="T2" fmla="*/ 0 w 2"/>
                  <a:gd name="T3" fmla="*/ 0 h 3"/>
                  <a:gd name="T4" fmla="*/ 1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2" y="1"/>
                    </a:moveTo>
                    <a:cubicBezTo>
                      <a:pt x="1" y="1"/>
                      <a:pt x="0" y="1"/>
                      <a:pt x="0" y="0"/>
                    </a:cubicBezTo>
                    <a:cubicBezTo>
                      <a:pt x="0"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55" name="Freeform 1454">
                <a:extLst>
                  <a:ext uri="{FF2B5EF4-FFF2-40B4-BE49-F238E27FC236}">
                    <a16:creationId xmlns:a16="http://schemas.microsoft.com/office/drawing/2014/main" id="{0BBD6BFF-A864-446A-ADF9-49A09114E1BA}"/>
                  </a:ext>
                </a:extLst>
              </p:cNvPr>
              <p:cNvSpPr>
                <a:spLocks/>
              </p:cNvSpPr>
              <p:nvPr/>
            </p:nvSpPr>
            <p:spPr bwMode="auto">
              <a:xfrm>
                <a:off x="4047" y="3022"/>
                <a:ext cx="1"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1"/>
                      <a:pt x="1" y="1"/>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56" name="Freeform 1455">
                <a:extLst>
                  <a:ext uri="{FF2B5EF4-FFF2-40B4-BE49-F238E27FC236}">
                    <a16:creationId xmlns:a16="http://schemas.microsoft.com/office/drawing/2014/main" id="{E0B43C32-7009-4FFF-B7E8-F05299866660}"/>
                  </a:ext>
                </a:extLst>
              </p:cNvPr>
              <p:cNvSpPr>
                <a:spLocks/>
              </p:cNvSpPr>
              <p:nvPr/>
            </p:nvSpPr>
            <p:spPr bwMode="auto">
              <a:xfrm>
                <a:off x="4046" y="3028"/>
                <a:ext cx="4" cy="3"/>
              </a:xfrm>
              <a:custGeom>
                <a:avLst/>
                <a:gdLst>
                  <a:gd name="T0" fmla="*/ 3 w 4"/>
                  <a:gd name="T1" fmla="*/ 1 h 3"/>
                  <a:gd name="T2" fmla="*/ 0 w 4"/>
                  <a:gd name="T3" fmla="*/ 0 h 3"/>
                  <a:gd name="T4" fmla="*/ 2 w 4"/>
                  <a:gd name="T5" fmla="*/ 3 h 3"/>
                  <a:gd name="T6" fmla="*/ 3 w 4"/>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3" y="1"/>
                    </a:moveTo>
                    <a:cubicBezTo>
                      <a:pt x="0" y="0"/>
                      <a:pt x="0" y="0"/>
                      <a:pt x="0" y="0"/>
                    </a:cubicBezTo>
                    <a:cubicBezTo>
                      <a:pt x="2" y="3"/>
                      <a:pt x="2" y="3"/>
                      <a:pt x="2" y="3"/>
                    </a:cubicBezTo>
                    <a:cubicBezTo>
                      <a:pt x="2" y="3"/>
                      <a:pt x="4"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57" name="Freeform 1456">
                <a:extLst>
                  <a:ext uri="{FF2B5EF4-FFF2-40B4-BE49-F238E27FC236}">
                    <a16:creationId xmlns:a16="http://schemas.microsoft.com/office/drawing/2014/main" id="{A1F8E138-31F3-4092-BA42-2F05074BFF05}"/>
                  </a:ext>
                </a:extLst>
              </p:cNvPr>
              <p:cNvSpPr>
                <a:spLocks/>
              </p:cNvSpPr>
              <p:nvPr/>
            </p:nvSpPr>
            <p:spPr bwMode="auto">
              <a:xfrm>
                <a:off x="3950" y="3019"/>
                <a:ext cx="95" cy="21"/>
              </a:xfrm>
              <a:custGeom>
                <a:avLst/>
                <a:gdLst>
                  <a:gd name="T0" fmla="*/ 1 w 111"/>
                  <a:gd name="T1" fmla="*/ 6 h 25"/>
                  <a:gd name="T2" fmla="*/ 3 w 111"/>
                  <a:gd name="T3" fmla="*/ 7 h 25"/>
                  <a:gd name="T4" fmla="*/ 0 w 111"/>
                  <a:gd name="T5" fmla="*/ 9 h 25"/>
                  <a:gd name="T6" fmla="*/ 1 w 111"/>
                  <a:gd name="T7" fmla="*/ 13 h 25"/>
                  <a:gd name="T8" fmla="*/ 6 w 111"/>
                  <a:gd name="T9" fmla="*/ 11 h 25"/>
                  <a:gd name="T10" fmla="*/ 6 w 111"/>
                  <a:gd name="T11" fmla="*/ 13 h 25"/>
                  <a:gd name="T12" fmla="*/ 14 w 111"/>
                  <a:gd name="T13" fmla="*/ 11 h 25"/>
                  <a:gd name="T14" fmla="*/ 21 w 111"/>
                  <a:gd name="T15" fmla="*/ 9 h 25"/>
                  <a:gd name="T16" fmla="*/ 45 w 111"/>
                  <a:gd name="T17" fmla="*/ 8 h 25"/>
                  <a:gd name="T18" fmla="*/ 46 w 111"/>
                  <a:gd name="T19" fmla="*/ 5 h 25"/>
                  <a:gd name="T20" fmla="*/ 48 w 111"/>
                  <a:gd name="T21" fmla="*/ 7 h 25"/>
                  <a:gd name="T22" fmla="*/ 46 w 111"/>
                  <a:gd name="T23" fmla="*/ 7 h 25"/>
                  <a:gd name="T24" fmla="*/ 54 w 111"/>
                  <a:gd name="T25" fmla="*/ 8 h 25"/>
                  <a:gd name="T26" fmla="*/ 54 w 111"/>
                  <a:gd name="T27" fmla="*/ 4 h 25"/>
                  <a:gd name="T28" fmla="*/ 57 w 111"/>
                  <a:gd name="T29" fmla="*/ 8 h 25"/>
                  <a:gd name="T30" fmla="*/ 59 w 111"/>
                  <a:gd name="T31" fmla="*/ 5 h 25"/>
                  <a:gd name="T32" fmla="*/ 56 w 111"/>
                  <a:gd name="T33" fmla="*/ 3 h 25"/>
                  <a:gd name="T34" fmla="*/ 58 w 111"/>
                  <a:gd name="T35" fmla="*/ 2 h 25"/>
                  <a:gd name="T36" fmla="*/ 43 w 111"/>
                  <a:gd name="T37" fmla="*/ 7 h 25"/>
                  <a:gd name="T38" fmla="*/ 43 w 111"/>
                  <a:gd name="T39" fmla="*/ 5 h 25"/>
                  <a:gd name="T40" fmla="*/ 33 w 111"/>
                  <a:gd name="T41" fmla="*/ 3 h 25"/>
                  <a:gd name="T42" fmla="*/ 29 w 111"/>
                  <a:gd name="T43" fmla="*/ 7 h 25"/>
                  <a:gd name="T44" fmla="*/ 28 w 111"/>
                  <a:gd name="T45" fmla="*/ 6 h 25"/>
                  <a:gd name="T46" fmla="*/ 28 w 111"/>
                  <a:gd name="T47" fmla="*/ 7 h 25"/>
                  <a:gd name="T48" fmla="*/ 24 w 111"/>
                  <a:gd name="T49" fmla="*/ 6 h 25"/>
                  <a:gd name="T50" fmla="*/ 24 w 111"/>
                  <a:gd name="T51" fmla="*/ 9 h 25"/>
                  <a:gd name="T52" fmla="*/ 17 w 111"/>
                  <a:gd name="T53" fmla="*/ 4 h 25"/>
                  <a:gd name="T54" fmla="*/ 18 w 111"/>
                  <a:gd name="T55" fmla="*/ 6 h 25"/>
                  <a:gd name="T56" fmla="*/ 17 w 111"/>
                  <a:gd name="T57" fmla="*/ 8 h 25"/>
                  <a:gd name="T58" fmla="*/ 16 w 111"/>
                  <a:gd name="T59" fmla="*/ 5 h 25"/>
                  <a:gd name="T60" fmla="*/ 12 w 111"/>
                  <a:gd name="T61" fmla="*/ 7 h 25"/>
                  <a:gd name="T62" fmla="*/ 13 w 111"/>
                  <a:gd name="T63" fmla="*/ 9 h 25"/>
                  <a:gd name="T64" fmla="*/ 6 w 111"/>
                  <a:gd name="T65" fmla="*/ 8 h 25"/>
                  <a:gd name="T66" fmla="*/ 9 w 111"/>
                  <a:gd name="T67" fmla="*/ 5 h 25"/>
                  <a:gd name="T68" fmla="*/ 7 w 111"/>
                  <a:gd name="T69" fmla="*/ 3 h 25"/>
                  <a:gd name="T70" fmla="*/ 3 w 111"/>
                  <a:gd name="T71" fmla="*/ 8 h 25"/>
                  <a:gd name="T72" fmla="*/ 1 w 111"/>
                  <a:gd name="T73" fmla="*/ 6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1" h="25">
                    <a:moveTo>
                      <a:pt x="1" y="11"/>
                    </a:moveTo>
                    <a:cubicBezTo>
                      <a:pt x="1" y="13"/>
                      <a:pt x="2" y="14"/>
                      <a:pt x="4" y="14"/>
                    </a:cubicBezTo>
                    <a:cubicBezTo>
                      <a:pt x="4" y="17"/>
                      <a:pt x="1" y="16"/>
                      <a:pt x="0" y="18"/>
                    </a:cubicBezTo>
                    <a:cubicBezTo>
                      <a:pt x="3" y="20"/>
                      <a:pt x="0" y="22"/>
                      <a:pt x="1" y="25"/>
                    </a:cubicBezTo>
                    <a:cubicBezTo>
                      <a:pt x="5" y="25"/>
                      <a:pt x="6" y="21"/>
                      <a:pt x="10" y="22"/>
                    </a:cubicBezTo>
                    <a:cubicBezTo>
                      <a:pt x="10" y="25"/>
                      <a:pt x="10" y="25"/>
                      <a:pt x="10" y="25"/>
                    </a:cubicBezTo>
                    <a:cubicBezTo>
                      <a:pt x="15" y="23"/>
                      <a:pt x="22" y="19"/>
                      <a:pt x="26" y="22"/>
                    </a:cubicBezTo>
                    <a:cubicBezTo>
                      <a:pt x="30" y="23"/>
                      <a:pt x="33" y="21"/>
                      <a:pt x="38" y="19"/>
                    </a:cubicBezTo>
                    <a:cubicBezTo>
                      <a:pt x="53" y="20"/>
                      <a:pt x="68" y="15"/>
                      <a:pt x="84" y="17"/>
                    </a:cubicBezTo>
                    <a:cubicBezTo>
                      <a:pt x="86" y="10"/>
                      <a:pt x="86" y="10"/>
                      <a:pt x="86" y="10"/>
                    </a:cubicBezTo>
                    <a:cubicBezTo>
                      <a:pt x="87" y="14"/>
                      <a:pt x="90" y="10"/>
                      <a:pt x="90" y="14"/>
                    </a:cubicBezTo>
                    <a:cubicBezTo>
                      <a:pt x="89" y="14"/>
                      <a:pt x="88" y="14"/>
                      <a:pt x="87" y="14"/>
                    </a:cubicBezTo>
                    <a:cubicBezTo>
                      <a:pt x="91" y="20"/>
                      <a:pt x="96" y="13"/>
                      <a:pt x="100" y="15"/>
                    </a:cubicBezTo>
                    <a:cubicBezTo>
                      <a:pt x="100" y="14"/>
                      <a:pt x="99" y="9"/>
                      <a:pt x="100" y="8"/>
                    </a:cubicBezTo>
                    <a:cubicBezTo>
                      <a:pt x="100" y="15"/>
                      <a:pt x="105" y="7"/>
                      <a:pt x="106" y="15"/>
                    </a:cubicBezTo>
                    <a:cubicBezTo>
                      <a:pt x="111" y="17"/>
                      <a:pt x="106" y="9"/>
                      <a:pt x="111" y="10"/>
                    </a:cubicBezTo>
                    <a:cubicBezTo>
                      <a:pt x="111" y="6"/>
                      <a:pt x="106" y="8"/>
                      <a:pt x="105" y="5"/>
                    </a:cubicBezTo>
                    <a:cubicBezTo>
                      <a:pt x="107" y="2"/>
                      <a:pt x="109" y="6"/>
                      <a:pt x="109" y="2"/>
                    </a:cubicBezTo>
                    <a:cubicBezTo>
                      <a:pt x="102" y="0"/>
                      <a:pt x="89" y="10"/>
                      <a:pt x="79" y="13"/>
                    </a:cubicBezTo>
                    <a:cubicBezTo>
                      <a:pt x="80" y="9"/>
                      <a:pt x="80" y="9"/>
                      <a:pt x="80" y="9"/>
                    </a:cubicBezTo>
                    <a:cubicBezTo>
                      <a:pt x="75" y="12"/>
                      <a:pt x="66" y="13"/>
                      <a:pt x="61" y="6"/>
                    </a:cubicBezTo>
                    <a:cubicBezTo>
                      <a:pt x="63" y="10"/>
                      <a:pt x="53" y="5"/>
                      <a:pt x="55" y="14"/>
                    </a:cubicBezTo>
                    <a:cubicBezTo>
                      <a:pt x="53" y="12"/>
                      <a:pt x="53" y="12"/>
                      <a:pt x="51" y="11"/>
                    </a:cubicBezTo>
                    <a:cubicBezTo>
                      <a:pt x="51" y="14"/>
                      <a:pt x="51" y="14"/>
                      <a:pt x="51" y="14"/>
                    </a:cubicBezTo>
                    <a:cubicBezTo>
                      <a:pt x="48" y="14"/>
                      <a:pt x="48" y="10"/>
                      <a:pt x="45" y="11"/>
                    </a:cubicBezTo>
                    <a:cubicBezTo>
                      <a:pt x="47" y="14"/>
                      <a:pt x="45" y="15"/>
                      <a:pt x="44" y="19"/>
                    </a:cubicBezTo>
                    <a:cubicBezTo>
                      <a:pt x="40" y="15"/>
                      <a:pt x="36" y="12"/>
                      <a:pt x="32" y="8"/>
                    </a:cubicBezTo>
                    <a:cubicBezTo>
                      <a:pt x="33" y="10"/>
                      <a:pt x="33" y="11"/>
                      <a:pt x="34" y="12"/>
                    </a:cubicBezTo>
                    <a:cubicBezTo>
                      <a:pt x="32" y="11"/>
                      <a:pt x="33" y="15"/>
                      <a:pt x="32" y="16"/>
                    </a:cubicBezTo>
                    <a:cubicBezTo>
                      <a:pt x="30" y="16"/>
                      <a:pt x="30" y="12"/>
                      <a:pt x="30" y="9"/>
                    </a:cubicBezTo>
                    <a:cubicBezTo>
                      <a:pt x="26" y="8"/>
                      <a:pt x="25" y="17"/>
                      <a:pt x="22" y="14"/>
                    </a:cubicBezTo>
                    <a:cubicBezTo>
                      <a:pt x="23" y="18"/>
                      <a:pt x="23" y="18"/>
                      <a:pt x="23" y="18"/>
                    </a:cubicBezTo>
                    <a:cubicBezTo>
                      <a:pt x="19" y="19"/>
                      <a:pt x="16" y="16"/>
                      <a:pt x="11" y="17"/>
                    </a:cubicBezTo>
                    <a:cubicBezTo>
                      <a:pt x="9" y="12"/>
                      <a:pt x="14" y="12"/>
                      <a:pt x="16" y="10"/>
                    </a:cubicBezTo>
                    <a:cubicBezTo>
                      <a:pt x="15" y="9"/>
                      <a:pt x="13" y="9"/>
                      <a:pt x="13" y="7"/>
                    </a:cubicBezTo>
                    <a:cubicBezTo>
                      <a:pt x="11" y="10"/>
                      <a:pt x="8" y="14"/>
                      <a:pt x="6" y="16"/>
                    </a:cubicBezTo>
                    <a:cubicBezTo>
                      <a:pt x="8" y="10"/>
                      <a:pt x="2" y="11"/>
                      <a:pt x="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58" name="Freeform 1457">
                <a:extLst>
                  <a:ext uri="{FF2B5EF4-FFF2-40B4-BE49-F238E27FC236}">
                    <a16:creationId xmlns:a16="http://schemas.microsoft.com/office/drawing/2014/main" id="{A6D7A76E-F1FB-4291-88B0-5D49D21DD1A7}"/>
                  </a:ext>
                </a:extLst>
              </p:cNvPr>
              <p:cNvSpPr>
                <a:spLocks/>
              </p:cNvSpPr>
              <p:nvPr/>
            </p:nvSpPr>
            <p:spPr bwMode="auto">
              <a:xfrm>
                <a:off x="3960" y="3023"/>
                <a:ext cx="2" cy="2"/>
              </a:xfrm>
              <a:custGeom>
                <a:avLst/>
                <a:gdLst>
                  <a:gd name="T0" fmla="*/ 1 w 2"/>
                  <a:gd name="T1" fmla="*/ 2 h 2"/>
                  <a:gd name="T2" fmla="*/ 2 w 2"/>
                  <a:gd name="T3" fmla="*/ 0 h 2"/>
                  <a:gd name="T4" fmla="*/ 0 w 2"/>
                  <a:gd name="T5" fmla="*/ 1 h 2"/>
                  <a:gd name="T6" fmla="*/ 1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lnTo>
                      <a:pt x="2" y="0"/>
                    </a:lnTo>
                    <a:lnTo>
                      <a:pt x="0" y="1"/>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59" name="Freeform 1458">
                <a:extLst>
                  <a:ext uri="{FF2B5EF4-FFF2-40B4-BE49-F238E27FC236}">
                    <a16:creationId xmlns:a16="http://schemas.microsoft.com/office/drawing/2014/main" id="{48FF1E49-E999-4031-A502-FDB449728FD9}"/>
                  </a:ext>
                </a:extLst>
              </p:cNvPr>
              <p:cNvSpPr>
                <a:spLocks/>
              </p:cNvSpPr>
              <p:nvPr/>
            </p:nvSpPr>
            <p:spPr bwMode="auto">
              <a:xfrm>
                <a:off x="3950" y="3028"/>
                <a:ext cx="0" cy="0"/>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0" y="0"/>
                      <a:pt x="0" y="0"/>
                      <a:pt x="0" y="0"/>
                    </a:cubicBezTo>
                    <a:cubicBezTo>
                      <a:pt x="0" y="0"/>
                      <a:pt x="0"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60" name="Freeform 1459">
                <a:extLst>
                  <a:ext uri="{FF2B5EF4-FFF2-40B4-BE49-F238E27FC236}">
                    <a16:creationId xmlns:a16="http://schemas.microsoft.com/office/drawing/2014/main" id="{08B516DB-E00E-4AB9-B586-362916806297}"/>
                  </a:ext>
                </a:extLst>
              </p:cNvPr>
              <p:cNvSpPr>
                <a:spLocks/>
              </p:cNvSpPr>
              <p:nvPr/>
            </p:nvSpPr>
            <p:spPr bwMode="auto">
              <a:xfrm>
                <a:off x="3971" y="3038"/>
                <a:ext cx="2" cy="0"/>
              </a:xfrm>
              <a:custGeom>
                <a:avLst/>
                <a:gdLst>
                  <a:gd name="T0" fmla="*/ 2 w 2"/>
                  <a:gd name="T1" fmla="*/ 1 w 2"/>
                  <a:gd name="T2" fmla="*/ 0 w 2"/>
                  <a:gd name="T3" fmla="*/ 2 w 2"/>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
                    <a:moveTo>
                      <a:pt x="2" y="0"/>
                    </a:moveTo>
                    <a:lnTo>
                      <a:pt x="1" y="0"/>
                    </a:ln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61" name="Freeform 1460">
                <a:extLst>
                  <a:ext uri="{FF2B5EF4-FFF2-40B4-BE49-F238E27FC236}">
                    <a16:creationId xmlns:a16="http://schemas.microsoft.com/office/drawing/2014/main" id="{1F164C91-430E-4293-9E77-225F7BB81981}"/>
                  </a:ext>
                </a:extLst>
              </p:cNvPr>
              <p:cNvSpPr>
                <a:spLocks/>
              </p:cNvSpPr>
              <p:nvPr/>
            </p:nvSpPr>
            <p:spPr bwMode="auto">
              <a:xfrm>
                <a:off x="3975" y="3023"/>
                <a:ext cx="2" cy="3"/>
              </a:xfrm>
              <a:custGeom>
                <a:avLst/>
                <a:gdLst>
                  <a:gd name="T0" fmla="*/ 0 w 3"/>
                  <a:gd name="T1" fmla="*/ 0 h 3"/>
                  <a:gd name="T2" fmla="*/ 1 w 3"/>
                  <a:gd name="T3" fmla="*/ 3 h 3"/>
                  <a:gd name="T4" fmla="*/ 0 w 3"/>
                  <a:gd name="T5" fmla="*/ 0 h 3"/>
                  <a:gd name="T6" fmla="*/ 0 60000 65536"/>
                  <a:gd name="T7" fmla="*/ 0 60000 65536"/>
                  <a:gd name="T8" fmla="*/ 0 60000 65536"/>
                </a:gdLst>
                <a:ahLst/>
                <a:cxnLst>
                  <a:cxn ang="T6">
                    <a:pos x="T0" y="T1"/>
                  </a:cxn>
                  <a:cxn ang="T7">
                    <a:pos x="T2" y="T3"/>
                  </a:cxn>
                  <a:cxn ang="T8">
                    <a:pos x="T4" y="T5"/>
                  </a:cxn>
                </a:cxnLst>
                <a:rect l="0" t="0" r="r" b="b"/>
                <a:pathLst>
                  <a:path w="3" h="3">
                    <a:moveTo>
                      <a:pt x="0" y="0"/>
                    </a:moveTo>
                    <a:cubicBezTo>
                      <a:pt x="3" y="3"/>
                      <a:pt x="3" y="3"/>
                      <a:pt x="3" y="3"/>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62" name="Freeform 1461">
                <a:extLst>
                  <a:ext uri="{FF2B5EF4-FFF2-40B4-BE49-F238E27FC236}">
                    <a16:creationId xmlns:a16="http://schemas.microsoft.com/office/drawing/2014/main" id="{60D14B94-4122-498E-902D-3507B2439098}"/>
                  </a:ext>
                </a:extLst>
              </p:cNvPr>
              <p:cNvSpPr>
                <a:spLocks/>
              </p:cNvSpPr>
              <p:nvPr/>
            </p:nvSpPr>
            <p:spPr bwMode="auto">
              <a:xfrm>
                <a:off x="3996" y="3022"/>
                <a:ext cx="3" cy="3"/>
              </a:xfrm>
              <a:custGeom>
                <a:avLst/>
                <a:gdLst>
                  <a:gd name="T0" fmla="*/ 2 w 3"/>
                  <a:gd name="T1" fmla="*/ 3 h 3"/>
                  <a:gd name="T2" fmla="*/ 3 w 3"/>
                  <a:gd name="T3" fmla="*/ 0 h 3"/>
                  <a:gd name="T4" fmla="*/ 2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2" y="3"/>
                    </a:moveTo>
                    <a:cubicBezTo>
                      <a:pt x="3" y="2"/>
                      <a:pt x="2" y="1"/>
                      <a:pt x="3" y="0"/>
                    </a:cubicBezTo>
                    <a:cubicBezTo>
                      <a:pt x="1" y="0"/>
                      <a:pt x="0" y="1"/>
                      <a:pt x="2"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63" name="Freeform 1462">
                <a:extLst>
                  <a:ext uri="{FF2B5EF4-FFF2-40B4-BE49-F238E27FC236}">
                    <a16:creationId xmlns:a16="http://schemas.microsoft.com/office/drawing/2014/main" id="{49927F06-EB6E-4EAC-A7CE-6B9FE8873526}"/>
                  </a:ext>
                </a:extLst>
              </p:cNvPr>
              <p:cNvSpPr>
                <a:spLocks/>
              </p:cNvSpPr>
              <p:nvPr/>
            </p:nvSpPr>
            <p:spPr bwMode="auto">
              <a:xfrm>
                <a:off x="3952" y="3025"/>
                <a:ext cx="4" cy="2"/>
              </a:xfrm>
              <a:custGeom>
                <a:avLst/>
                <a:gdLst>
                  <a:gd name="T0" fmla="*/ 4 w 4"/>
                  <a:gd name="T1" fmla="*/ 0 h 2"/>
                  <a:gd name="T2" fmla="*/ 1 w 4"/>
                  <a:gd name="T3" fmla="*/ 1 h 2"/>
                  <a:gd name="T4" fmla="*/ 0 w 4"/>
                  <a:gd name="T5" fmla="*/ 2 h 2"/>
                  <a:gd name="T6" fmla="*/ 4 w 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64" name="Freeform 1463">
                <a:extLst>
                  <a:ext uri="{FF2B5EF4-FFF2-40B4-BE49-F238E27FC236}">
                    <a16:creationId xmlns:a16="http://schemas.microsoft.com/office/drawing/2014/main" id="{7C487170-8323-4878-A842-E8A11D4D7EEF}"/>
                  </a:ext>
                </a:extLst>
              </p:cNvPr>
              <p:cNvSpPr>
                <a:spLocks/>
              </p:cNvSpPr>
              <p:nvPr/>
            </p:nvSpPr>
            <p:spPr bwMode="auto">
              <a:xfrm>
                <a:off x="3895" y="3027"/>
                <a:ext cx="53" cy="21"/>
              </a:xfrm>
              <a:custGeom>
                <a:avLst/>
                <a:gdLst>
                  <a:gd name="T0" fmla="*/ 3 w 61"/>
                  <a:gd name="T1" fmla="*/ 11 h 25"/>
                  <a:gd name="T2" fmla="*/ 9 w 61"/>
                  <a:gd name="T3" fmla="*/ 11 h 25"/>
                  <a:gd name="T4" fmla="*/ 13 w 61"/>
                  <a:gd name="T5" fmla="*/ 6 h 25"/>
                  <a:gd name="T6" fmla="*/ 12 w 61"/>
                  <a:gd name="T7" fmla="*/ 11 h 25"/>
                  <a:gd name="T8" fmla="*/ 23 w 61"/>
                  <a:gd name="T9" fmla="*/ 7 h 25"/>
                  <a:gd name="T10" fmla="*/ 23 w 61"/>
                  <a:gd name="T11" fmla="*/ 8 h 25"/>
                  <a:gd name="T12" fmla="*/ 28 w 61"/>
                  <a:gd name="T13" fmla="*/ 3 h 25"/>
                  <a:gd name="T14" fmla="*/ 28 w 61"/>
                  <a:gd name="T15" fmla="*/ 9 h 25"/>
                  <a:gd name="T16" fmla="*/ 28 w 61"/>
                  <a:gd name="T17" fmla="*/ 9 h 25"/>
                  <a:gd name="T18" fmla="*/ 34 w 61"/>
                  <a:gd name="T19" fmla="*/ 8 h 25"/>
                  <a:gd name="T20" fmla="*/ 35 w 61"/>
                  <a:gd name="T21" fmla="*/ 5 h 25"/>
                  <a:gd name="T22" fmla="*/ 33 w 61"/>
                  <a:gd name="T23" fmla="*/ 3 h 25"/>
                  <a:gd name="T24" fmla="*/ 30 w 61"/>
                  <a:gd name="T25" fmla="*/ 4 h 25"/>
                  <a:gd name="T26" fmla="*/ 30 w 61"/>
                  <a:gd name="T27" fmla="*/ 3 h 25"/>
                  <a:gd name="T28" fmla="*/ 28 w 61"/>
                  <a:gd name="T29" fmla="*/ 3 h 25"/>
                  <a:gd name="T30" fmla="*/ 27 w 61"/>
                  <a:gd name="T31" fmla="*/ 3 h 25"/>
                  <a:gd name="T32" fmla="*/ 24 w 61"/>
                  <a:gd name="T33" fmla="*/ 3 h 25"/>
                  <a:gd name="T34" fmla="*/ 25 w 61"/>
                  <a:gd name="T35" fmla="*/ 3 h 25"/>
                  <a:gd name="T36" fmla="*/ 23 w 61"/>
                  <a:gd name="T37" fmla="*/ 6 h 25"/>
                  <a:gd name="T38" fmla="*/ 22 w 61"/>
                  <a:gd name="T39" fmla="*/ 3 h 25"/>
                  <a:gd name="T40" fmla="*/ 23 w 61"/>
                  <a:gd name="T41" fmla="*/ 5 h 25"/>
                  <a:gd name="T42" fmla="*/ 15 w 61"/>
                  <a:gd name="T43" fmla="*/ 3 h 25"/>
                  <a:gd name="T44" fmla="*/ 15 w 61"/>
                  <a:gd name="T45" fmla="*/ 4 h 25"/>
                  <a:gd name="T46" fmla="*/ 17 w 61"/>
                  <a:gd name="T47" fmla="*/ 3 h 25"/>
                  <a:gd name="T48" fmla="*/ 17 w 61"/>
                  <a:gd name="T49" fmla="*/ 7 h 25"/>
                  <a:gd name="T50" fmla="*/ 13 w 61"/>
                  <a:gd name="T51" fmla="*/ 3 h 25"/>
                  <a:gd name="T52" fmla="*/ 8 w 61"/>
                  <a:gd name="T53" fmla="*/ 5 h 25"/>
                  <a:gd name="T54" fmla="*/ 8 w 61"/>
                  <a:gd name="T55" fmla="*/ 4 h 25"/>
                  <a:gd name="T56" fmla="*/ 3 w 61"/>
                  <a:gd name="T57" fmla="*/ 6 h 25"/>
                  <a:gd name="T58" fmla="*/ 5 w 61"/>
                  <a:gd name="T59" fmla="*/ 6 h 25"/>
                  <a:gd name="T60" fmla="*/ 3 w 61"/>
                  <a:gd name="T61" fmla="*/ 8 h 25"/>
                  <a:gd name="T62" fmla="*/ 3 w 61"/>
                  <a:gd name="T63" fmla="*/ 7 h 25"/>
                  <a:gd name="T64" fmla="*/ 0 w 61"/>
                  <a:gd name="T65" fmla="*/ 10 h 25"/>
                  <a:gd name="T66" fmla="*/ 3 w 61"/>
                  <a:gd name="T67" fmla="*/ 8 h 25"/>
                  <a:gd name="T68" fmla="*/ 3 w 61"/>
                  <a:gd name="T69" fmla="*/ 11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1" h="25">
                    <a:moveTo>
                      <a:pt x="4" y="21"/>
                    </a:moveTo>
                    <a:cubicBezTo>
                      <a:pt x="7" y="25"/>
                      <a:pt x="12" y="22"/>
                      <a:pt x="15" y="23"/>
                    </a:cubicBezTo>
                    <a:cubicBezTo>
                      <a:pt x="22" y="20"/>
                      <a:pt x="16" y="13"/>
                      <a:pt x="22" y="12"/>
                    </a:cubicBezTo>
                    <a:cubicBezTo>
                      <a:pt x="21" y="22"/>
                      <a:pt x="21" y="22"/>
                      <a:pt x="21" y="22"/>
                    </a:cubicBezTo>
                    <a:cubicBezTo>
                      <a:pt x="28" y="21"/>
                      <a:pt x="37" y="22"/>
                      <a:pt x="42" y="14"/>
                    </a:cubicBezTo>
                    <a:cubicBezTo>
                      <a:pt x="42" y="15"/>
                      <a:pt x="43" y="16"/>
                      <a:pt x="42" y="17"/>
                    </a:cubicBezTo>
                    <a:cubicBezTo>
                      <a:pt x="46" y="17"/>
                      <a:pt x="43" y="4"/>
                      <a:pt x="49" y="7"/>
                    </a:cubicBezTo>
                    <a:cubicBezTo>
                      <a:pt x="44" y="13"/>
                      <a:pt x="51" y="12"/>
                      <a:pt x="50" y="18"/>
                    </a:cubicBezTo>
                    <a:cubicBezTo>
                      <a:pt x="49" y="19"/>
                      <a:pt x="49" y="19"/>
                      <a:pt x="49" y="19"/>
                    </a:cubicBezTo>
                    <a:cubicBezTo>
                      <a:pt x="53" y="18"/>
                      <a:pt x="57" y="15"/>
                      <a:pt x="60" y="15"/>
                    </a:cubicBezTo>
                    <a:cubicBezTo>
                      <a:pt x="60" y="13"/>
                      <a:pt x="57" y="9"/>
                      <a:pt x="61" y="9"/>
                    </a:cubicBezTo>
                    <a:cubicBezTo>
                      <a:pt x="59" y="8"/>
                      <a:pt x="60" y="6"/>
                      <a:pt x="59" y="3"/>
                    </a:cubicBezTo>
                    <a:cubicBezTo>
                      <a:pt x="56" y="6"/>
                      <a:pt x="55" y="4"/>
                      <a:pt x="53" y="8"/>
                    </a:cubicBezTo>
                    <a:cubicBezTo>
                      <a:pt x="51" y="5"/>
                      <a:pt x="54" y="7"/>
                      <a:pt x="52" y="4"/>
                    </a:cubicBezTo>
                    <a:cubicBezTo>
                      <a:pt x="50" y="7"/>
                      <a:pt x="50" y="7"/>
                      <a:pt x="50" y="7"/>
                    </a:cubicBezTo>
                    <a:cubicBezTo>
                      <a:pt x="48" y="6"/>
                      <a:pt x="51" y="3"/>
                      <a:pt x="48" y="3"/>
                    </a:cubicBezTo>
                    <a:cubicBezTo>
                      <a:pt x="48" y="5"/>
                      <a:pt x="46" y="7"/>
                      <a:pt x="43" y="7"/>
                    </a:cubicBezTo>
                    <a:cubicBezTo>
                      <a:pt x="44" y="6"/>
                      <a:pt x="44" y="6"/>
                      <a:pt x="44" y="6"/>
                    </a:cubicBezTo>
                    <a:cubicBezTo>
                      <a:pt x="42" y="7"/>
                      <a:pt x="40" y="5"/>
                      <a:pt x="41" y="11"/>
                    </a:cubicBezTo>
                    <a:cubicBezTo>
                      <a:pt x="38" y="6"/>
                      <a:pt x="38" y="6"/>
                      <a:pt x="38" y="6"/>
                    </a:cubicBezTo>
                    <a:cubicBezTo>
                      <a:pt x="39" y="9"/>
                      <a:pt x="39" y="9"/>
                      <a:pt x="39" y="9"/>
                    </a:cubicBezTo>
                    <a:cubicBezTo>
                      <a:pt x="34" y="8"/>
                      <a:pt x="32" y="0"/>
                      <a:pt x="26" y="4"/>
                    </a:cubicBezTo>
                    <a:cubicBezTo>
                      <a:pt x="27" y="5"/>
                      <a:pt x="26" y="7"/>
                      <a:pt x="25" y="8"/>
                    </a:cubicBezTo>
                    <a:cubicBezTo>
                      <a:pt x="28" y="10"/>
                      <a:pt x="28" y="5"/>
                      <a:pt x="31" y="5"/>
                    </a:cubicBezTo>
                    <a:cubicBezTo>
                      <a:pt x="31" y="8"/>
                      <a:pt x="27" y="12"/>
                      <a:pt x="30" y="14"/>
                    </a:cubicBezTo>
                    <a:cubicBezTo>
                      <a:pt x="27" y="10"/>
                      <a:pt x="24" y="15"/>
                      <a:pt x="22" y="7"/>
                    </a:cubicBezTo>
                    <a:cubicBezTo>
                      <a:pt x="18" y="6"/>
                      <a:pt x="17" y="11"/>
                      <a:pt x="13" y="9"/>
                    </a:cubicBezTo>
                    <a:cubicBezTo>
                      <a:pt x="13" y="8"/>
                      <a:pt x="13" y="8"/>
                      <a:pt x="13" y="8"/>
                    </a:cubicBezTo>
                    <a:cubicBezTo>
                      <a:pt x="12" y="13"/>
                      <a:pt x="9" y="5"/>
                      <a:pt x="7" y="11"/>
                    </a:cubicBezTo>
                    <a:cubicBezTo>
                      <a:pt x="9" y="12"/>
                      <a:pt x="9" y="12"/>
                      <a:pt x="9" y="12"/>
                    </a:cubicBezTo>
                    <a:cubicBezTo>
                      <a:pt x="9" y="15"/>
                      <a:pt x="8" y="15"/>
                      <a:pt x="6" y="15"/>
                    </a:cubicBezTo>
                    <a:cubicBezTo>
                      <a:pt x="6" y="14"/>
                      <a:pt x="6" y="14"/>
                      <a:pt x="6" y="13"/>
                    </a:cubicBezTo>
                    <a:cubicBezTo>
                      <a:pt x="6" y="18"/>
                      <a:pt x="1" y="18"/>
                      <a:pt x="0" y="20"/>
                    </a:cubicBezTo>
                    <a:cubicBezTo>
                      <a:pt x="2" y="20"/>
                      <a:pt x="5" y="17"/>
                      <a:pt x="7" y="16"/>
                    </a:cubicBezTo>
                    <a:cubicBezTo>
                      <a:pt x="6" y="18"/>
                      <a:pt x="6" y="22"/>
                      <a:pt x="4" y="2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65" name="Freeform 1464">
                <a:extLst>
                  <a:ext uri="{FF2B5EF4-FFF2-40B4-BE49-F238E27FC236}">
                    <a16:creationId xmlns:a16="http://schemas.microsoft.com/office/drawing/2014/main" id="{CA743E91-7E08-4103-9A6D-2B3A7BCACCE8}"/>
                  </a:ext>
                </a:extLst>
              </p:cNvPr>
              <p:cNvSpPr>
                <a:spLocks/>
              </p:cNvSpPr>
              <p:nvPr/>
            </p:nvSpPr>
            <p:spPr bwMode="auto">
              <a:xfrm>
                <a:off x="3933" y="3029"/>
                <a:ext cx="1" cy="3"/>
              </a:xfrm>
              <a:custGeom>
                <a:avLst/>
                <a:gdLst>
                  <a:gd name="T0" fmla="*/ 1 w 1"/>
                  <a:gd name="T1" fmla="*/ 0 h 3"/>
                  <a:gd name="T2" fmla="*/ 0 w 1"/>
                  <a:gd name="T3" fmla="*/ 3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cubicBezTo>
                      <a:pt x="0" y="3"/>
                      <a:pt x="0" y="3"/>
                      <a:pt x="0" y="3"/>
                    </a:cubicBezTo>
                    <a:cubicBezTo>
                      <a:pt x="1" y="2"/>
                      <a:pt x="1"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66" name="Freeform 1465">
                <a:extLst>
                  <a:ext uri="{FF2B5EF4-FFF2-40B4-BE49-F238E27FC236}">
                    <a16:creationId xmlns:a16="http://schemas.microsoft.com/office/drawing/2014/main" id="{DEB900BB-ED19-4441-AE4A-8826B4772895}"/>
                  </a:ext>
                </a:extLst>
              </p:cNvPr>
              <p:cNvSpPr>
                <a:spLocks/>
              </p:cNvSpPr>
              <p:nvPr/>
            </p:nvSpPr>
            <p:spPr bwMode="auto">
              <a:xfrm>
                <a:off x="3853" y="3027"/>
                <a:ext cx="41" cy="26"/>
              </a:xfrm>
              <a:custGeom>
                <a:avLst/>
                <a:gdLst>
                  <a:gd name="T0" fmla="*/ 21 w 47"/>
                  <a:gd name="T1" fmla="*/ 8 h 31"/>
                  <a:gd name="T2" fmla="*/ 19 w 47"/>
                  <a:gd name="T3" fmla="*/ 5 h 31"/>
                  <a:gd name="T4" fmla="*/ 20 w 47"/>
                  <a:gd name="T5" fmla="*/ 9 h 31"/>
                  <a:gd name="T6" fmla="*/ 17 w 47"/>
                  <a:gd name="T7" fmla="*/ 11 h 31"/>
                  <a:gd name="T8" fmla="*/ 16 w 47"/>
                  <a:gd name="T9" fmla="*/ 7 h 31"/>
                  <a:gd name="T10" fmla="*/ 13 w 47"/>
                  <a:gd name="T11" fmla="*/ 6 h 31"/>
                  <a:gd name="T12" fmla="*/ 14 w 47"/>
                  <a:gd name="T13" fmla="*/ 8 h 31"/>
                  <a:gd name="T14" fmla="*/ 10 w 47"/>
                  <a:gd name="T15" fmla="*/ 11 h 31"/>
                  <a:gd name="T16" fmla="*/ 11 w 47"/>
                  <a:gd name="T17" fmla="*/ 9 h 31"/>
                  <a:gd name="T18" fmla="*/ 10 w 47"/>
                  <a:gd name="T19" fmla="*/ 6 h 31"/>
                  <a:gd name="T20" fmla="*/ 3 w 47"/>
                  <a:gd name="T21" fmla="*/ 14 h 31"/>
                  <a:gd name="T22" fmla="*/ 5 w 47"/>
                  <a:gd name="T23" fmla="*/ 13 h 31"/>
                  <a:gd name="T24" fmla="*/ 4 w 47"/>
                  <a:gd name="T25" fmla="*/ 10 h 31"/>
                  <a:gd name="T26" fmla="*/ 8 w 47"/>
                  <a:gd name="T27" fmla="*/ 11 h 31"/>
                  <a:gd name="T28" fmla="*/ 6 w 47"/>
                  <a:gd name="T29" fmla="*/ 13 h 31"/>
                  <a:gd name="T30" fmla="*/ 24 w 47"/>
                  <a:gd name="T31" fmla="*/ 12 h 31"/>
                  <a:gd name="T32" fmla="*/ 21 w 47"/>
                  <a:gd name="T33" fmla="*/ 12 h 31"/>
                  <a:gd name="T34" fmla="*/ 24 w 47"/>
                  <a:gd name="T35" fmla="*/ 10 h 31"/>
                  <a:gd name="T36" fmla="*/ 23 w 47"/>
                  <a:gd name="T37" fmla="*/ 7 h 31"/>
                  <a:gd name="T38" fmla="*/ 24 w 47"/>
                  <a:gd name="T39" fmla="*/ 8 h 31"/>
                  <a:gd name="T40" fmla="*/ 24 w 47"/>
                  <a:gd name="T41" fmla="*/ 4 h 31"/>
                  <a:gd name="T42" fmla="*/ 27 w 47"/>
                  <a:gd name="T43" fmla="*/ 3 h 31"/>
                  <a:gd name="T44" fmla="*/ 21 w 47"/>
                  <a:gd name="T45" fmla="*/ 3 h 31"/>
                  <a:gd name="T46" fmla="*/ 21 w 47"/>
                  <a:gd name="T47" fmla="*/ 8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31">
                    <a:moveTo>
                      <a:pt x="35" y="15"/>
                    </a:moveTo>
                    <a:cubicBezTo>
                      <a:pt x="32" y="14"/>
                      <a:pt x="35" y="11"/>
                      <a:pt x="33" y="9"/>
                    </a:cubicBezTo>
                    <a:cubicBezTo>
                      <a:pt x="30" y="12"/>
                      <a:pt x="36" y="15"/>
                      <a:pt x="34" y="19"/>
                    </a:cubicBezTo>
                    <a:cubicBezTo>
                      <a:pt x="32" y="17"/>
                      <a:pt x="30" y="21"/>
                      <a:pt x="29" y="22"/>
                    </a:cubicBezTo>
                    <a:cubicBezTo>
                      <a:pt x="30" y="19"/>
                      <a:pt x="29" y="14"/>
                      <a:pt x="28" y="13"/>
                    </a:cubicBezTo>
                    <a:cubicBezTo>
                      <a:pt x="27" y="14"/>
                      <a:pt x="25" y="11"/>
                      <a:pt x="23" y="11"/>
                    </a:cubicBezTo>
                    <a:cubicBezTo>
                      <a:pt x="28" y="15"/>
                      <a:pt x="20" y="14"/>
                      <a:pt x="24" y="17"/>
                    </a:cubicBezTo>
                    <a:cubicBezTo>
                      <a:pt x="24" y="20"/>
                      <a:pt x="20" y="23"/>
                      <a:pt x="18" y="21"/>
                    </a:cubicBezTo>
                    <a:cubicBezTo>
                      <a:pt x="18" y="18"/>
                      <a:pt x="19" y="19"/>
                      <a:pt x="20" y="19"/>
                    </a:cubicBezTo>
                    <a:cubicBezTo>
                      <a:pt x="21" y="14"/>
                      <a:pt x="18" y="16"/>
                      <a:pt x="17" y="12"/>
                    </a:cubicBezTo>
                    <a:cubicBezTo>
                      <a:pt x="13" y="19"/>
                      <a:pt x="0" y="19"/>
                      <a:pt x="5" y="29"/>
                    </a:cubicBezTo>
                    <a:cubicBezTo>
                      <a:pt x="6" y="31"/>
                      <a:pt x="7" y="28"/>
                      <a:pt x="9" y="28"/>
                    </a:cubicBezTo>
                    <a:cubicBezTo>
                      <a:pt x="4" y="26"/>
                      <a:pt x="8" y="22"/>
                      <a:pt x="8" y="20"/>
                    </a:cubicBezTo>
                    <a:cubicBezTo>
                      <a:pt x="10" y="22"/>
                      <a:pt x="13" y="19"/>
                      <a:pt x="13" y="22"/>
                    </a:cubicBezTo>
                    <a:cubicBezTo>
                      <a:pt x="10" y="26"/>
                      <a:pt x="10" y="26"/>
                      <a:pt x="10" y="26"/>
                    </a:cubicBezTo>
                    <a:cubicBezTo>
                      <a:pt x="19" y="28"/>
                      <a:pt x="31" y="26"/>
                      <a:pt x="42" y="24"/>
                    </a:cubicBezTo>
                    <a:cubicBezTo>
                      <a:pt x="37" y="24"/>
                      <a:pt x="37" y="24"/>
                      <a:pt x="37" y="24"/>
                    </a:cubicBezTo>
                    <a:cubicBezTo>
                      <a:pt x="37" y="22"/>
                      <a:pt x="40" y="21"/>
                      <a:pt x="41" y="20"/>
                    </a:cubicBezTo>
                    <a:cubicBezTo>
                      <a:pt x="39" y="13"/>
                      <a:pt x="39" y="13"/>
                      <a:pt x="39" y="13"/>
                    </a:cubicBezTo>
                    <a:cubicBezTo>
                      <a:pt x="40" y="14"/>
                      <a:pt x="41" y="13"/>
                      <a:pt x="41" y="15"/>
                    </a:cubicBezTo>
                    <a:cubicBezTo>
                      <a:pt x="43" y="12"/>
                      <a:pt x="42" y="11"/>
                      <a:pt x="41" y="8"/>
                    </a:cubicBezTo>
                    <a:cubicBezTo>
                      <a:pt x="44" y="7"/>
                      <a:pt x="45" y="10"/>
                      <a:pt x="47" y="5"/>
                    </a:cubicBezTo>
                    <a:cubicBezTo>
                      <a:pt x="41" y="0"/>
                      <a:pt x="43" y="10"/>
                      <a:pt x="36" y="6"/>
                    </a:cubicBezTo>
                    <a:lnTo>
                      <a:pt x="35" y="1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67" name="Freeform 1466">
                <a:extLst>
                  <a:ext uri="{FF2B5EF4-FFF2-40B4-BE49-F238E27FC236}">
                    <a16:creationId xmlns:a16="http://schemas.microsoft.com/office/drawing/2014/main" id="{5CA0283C-CA5F-4C3E-AE95-3DC4E73B0FE0}"/>
                  </a:ext>
                </a:extLst>
              </p:cNvPr>
              <p:cNvSpPr>
                <a:spLocks/>
              </p:cNvSpPr>
              <p:nvPr/>
            </p:nvSpPr>
            <p:spPr bwMode="auto">
              <a:xfrm>
                <a:off x="3893" y="3035"/>
                <a:ext cx="1" cy="4"/>
              </a:xfrm>
              <a:custGeom>
                <a:avLst/>
                <a:gdLst>
                  <a:gd name="T0" fmla="*/ 1 w 1"/>
                  <a:gd name="T1" fmla="*/ 0 h 4"/>
                  <a:gd name="T2" fmla="*/ 0 w 1"/>
                  <a:gd name="T3" fmla="*/ 4 h 4"/>
                  <a:gd name="T4" fmla="*/ 1 w 1"/>
                  <a:gd name="T5" fmla="*/ 2 h 4"/>
                  <a:gd name="T6" fmla="*/ 1 w 1"/>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0"/>
                    </a:moveTo>
                    <a:lnTo>
                      <a:pt x="0" y="4"/>
                    </a:lnTo>
                    <a:lnTo>
                      <a:pt x="1"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68" name="Freeform 1467">
                <a:extLst>
                  <a:ext uri="{FF2B5EF4-FFF2-40B4-BE49-F238E27FC236}">
                    <a16:creationId xmlns:a16="http://schemas.microsoft.com/office/drawing/2014/main" id="{C06D0920-ECE6-4965-BCF9-4CCF4087A64B}"/>
                  </a:ext>
                </a:extLst>
              </p:cNvPr>
              <p:cNvSpPr>
                <a:spLocks/>
              </p:cNvSpPr>
              <p:nvPr/>
            </p:nvSpPr>
            <p:spPr bwMode="auto">
              <a:xfrm>
                <a:off x="3890" y="3045"/>
                <a:ext cx="3" cy="3"/>
              </a:xfrm>
              <a:custGeom>
                <a:avLst/>
                <a:gdLst>
                  <a:gd name="T0" fmla="*/ 2 w 3"/>
                  <a:gd name="T1" fmla="*/ 2 h 4"/>
                  <a:gd name="T2" fmla="*/ 3 w 3"/>
                  <a:gd name="T3" fmla="*/ 0 h 4"/>
                  <a:gd name="T4" fmla="*/ 2 w 3"/>
                  <a:gd name="T5" fmla="*/ 2 h 4"/>
                  <a:gd name="T6" fmla="*/ 0 60000 65536"/>
                  <a:gd name="T7" fmla="*/ 0 60000 65536"/>
                  <a:gd name="T8" fmla="*/ 0 60000 65536"/>
                </a:gdLst>
                <a:ahLst/>
                <a:cxnLst>
                  <a:cxn ang="T6">
                    <a:pos x="T0" y="T1"/>
                  </a:cxn>
                  <a:cxn ang="T7">
                    <a:pos x="T2" y="T3"/>
                  </a:cxn>
                  <a:cxn ang="T8">
                    <a:pos x="T4" y="T5"/>
                  </a:cxn>
                </a:cxnLst>
                <a:rect l="0" t="0" r="r" b="b"/>
                <a:pathLst>
                  <a:path w="3" h="4">
                    <a:moveTo>
                      <a:pt x="2" y="4"/>
                    </a:moveTo>
                    <a:cubicBezTo>
                      <a:pt x="3" y="0"/>
                      <a:pt x="3" y="0"/>
                      <a:pt x="3" y="0"/>
                    </a:cubicBezTo>
                    <a:cubicBezTo>
                      <a:pt x="0" y="0"/>
                      <a:pt x="1" y="2"/>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69" name="Freeform 1468">
                <a:extLst>
                  <a:ext uri="{FF2B5EF4-FFF2-40B4-BE49-F238E27FC236}">
                    <a16:creationId xmlns:a16="http://schemas.microsoft.com/office/drawing/2014/main" id="{FC270DAF-063E-496A-B9AA-FBF966A9D8B9}"/>
                  </a:ext>
                </a:extLst>
              </p:cNvPr>
              <p:cNvSpPr>
                <a:spLocks/>
              </p:cNvSpPr>
              <p:nvPr/>
            </p:nvSpPr>
            <p:spPr bwMode="auto">
              <a:xfrm>
                <a:off x="3862" y="3037"/>
                <a:ext cx="2" cy="3"/>
              </a:xfrm>
              <a:custGeom>
                <a:avLst/>
                <a:gdLst>
                  <a:gd name="T0" fmla="*/ 1 w 3"/>
                  <a:gd name="T1" fmla="*/ 0 h 3"/>
                  <a:gd name="T2" fmla="*/ 0 w 3"/>
                  <a:gd name="T3" fmla="*/ 1 h 3"/>
                  <a:gd name="T4" fmla="*/ 1 w 3"/>
                  <a:gd name="T5" fmla="*/ 3 h 3"/>
                  <a:gd name="T6" fmla="*/ 1 w 3"/>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0"/>
                    </a:moveTo>
                    <a:cubicBezTo>
                      <a:pt x="0" y="1"/>
                      <a:pt x="0" y="1"/>
                      <a:pt x="0" y="1"/>
                    </a:cubicBezTo>
                    <a:cubicBezTo>
                      <a:pt x="2" y="3"/>
                      <a:pt x="2" y="3"/>
                      <a:pt x="2" y="3"/>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70" name="Freeform 1469">
                <a:extLst>
                  <a:ext uri="{FF2B5EF4-FFF2-40B4-BE49-F238E27FC236}">
                    <a16:creationId xmlns:a16="http://schemas.microsoft.com/office/drawing/2014/main" id="{23C4A15E-C01C-4B2E-9792-26416714C7CA}"/>
                  </a:ext>
                </a:extLst>
              </p:cNvPr>
              <p:cNvSpPr>
                <a:spLocks/>
              </p:cNvSpPr>
              <p:nvPr/>
            </p:nvSpPr>
            <p:spPr bwMode="auto">
              <a:xfrm>
                <a:off x="3845" y="3041"/>
                <a:ext cx="12" cy="12"/>
              </a:xfrm>
              <a:custGeom>
                <a:avLst/>
                <a:gdLst>
                  <a:gd name="T0" fmla="*/ 0 w 14"/>
                  <a:gd name="T1" fmla="*/ 9 h 13"/>
                  <a:gd name="T2" fmla="*/ 7 w 14"/>
                  <a:gd name="T3" fmla="*/ 8 h 13"/>
                  <a:gd name="T4" fmla="*/ 6 w 14"/>
                  <a:gd name="T5" fmla="*/ 0 h 13"/>
                  <a:gd name="T6" fmla="*/ 3 w 14"/>
                  <a:gd name="T7" fmla="*/ 6 h 13"/>
                  <a:gd name="T8" fmla="*/ 0 w 14"/>
                  <a:gd name="T9" fmla="*/ 6 h 13"/>
                  <a:gd name="T10" fmla="*/ 0 w 14"/>
                  <a:gd name="T11" fmla="*/ 9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3">
                    <a:moveTo>
                      <a:pt x="0" y="13"/>
                    </a:moveTo>
                    <a:cubicBezTo>
                      <a:pt x="5" y="13"/>
                      <a:pt x="6" y="9"/>
                      <a:pt x="12" y="12"/>
                    </a:cubicBezTo>
                    <a:cubicBezTo>
                      <a:pt x="14" y="8"/>
                      <a:pt x="10" y="4"/>
                      <a:pt x="11" y="0"/>
                    </a:cubicBezTo>
                    <a:cubicBezTo>
                      <a:pt x="8" y="0"/>
                      <a:pt x="9" y="7"/>
                      <a:pt x="7" y="8"/>
                    </a:cubicBezTo>
                    <a:cubicBezTo>
                      <a:pt x="5" y="5"/>
                      <a:pt x="3" y="9"/>
                      <a:pt x="0" y="9"/>
                    </a:cubicBezTo>
                    <a:cubicBezTo>
                      <a:pt x="0" y="10"/>
                      <a:pt x="1" y="12"/>
                      <a:pt x="0" y="1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71" name="Freeform 1470">
                <a:extLst>
                  <a:ext uri="{FF2B5EF4-FFF2-40B4-BE49-F238E27FC236}">
                    <a16:creationId xmlns:a16="http://schemas.microsoft.com/office/drawing/2014/main" id="{6EF1944B-ED11-4EF4-A611-259460414289}"/>
                  </a:ext>
                </a:extLst>
              </p:cNvPr>
              <p:cNvSpPr>
                <a:spLocks/>
              </p:cNvSpPr>
              <p:nvPr/>
            </p:nvSpPr>
            <p:spPr bwMode="auto">
              <a:xfrm>
                <a:off x="3750" y="3033"/>
                <a:ext cx="99" cy="25"/>
              </a:xfrm>
              <a:custGeom>
                <a:avLst/>
                <a:gdLst>
                  <a:gd name="T0" fmla="*/ 52 w 115"/>
                  <a:gd name="T1" fmla="*/ 6 h 29"/>
                  <a:gd name="T2" fmla="*/ 48 w 115"/>
                  <a:gd name="T3" fmla="*/ 7 h 29"/>
                  <a:gd name="T4" fmla="*/ 50 w 115"/>
                  <a:gd name="T5" fmla="*/ 5 h 29"/>
                  <a:gd name="T6" fmla="*/ 47 w 115"/>
                  <a:gd name="T7" fmla="*/ 3 h 29"/>
                  <a:gd name="T8" fmla="*/ 48 w 115"/>
                  <a:gd name="T9" fmla="*/ 5 h 29"/>
                  <a:gd name="T10" fmla="*/ 41 w 115"/>
                  <a:gd name="T11" fmla="*/ 6 h 29"/>
                  <a:gd name="T12" fmla="*/ 41 w 115"/>
                  <a:gd name="T13" fmla="*/ 9 h 29"/>
                  <a:gd name="T14" fmla="*/ 37 w 115"/>
                  <a:gd name="T15" fmla="*/ 5 h 29"/>
                  <a:gd name="T16" fmla="*/ 39 w 115"/>
                  <a:gd name="T17" fmla="*/ 11 h 29"/>
                  <a:gd name="T18" fmla="*/ 32 w 115"/>
                  <a:gd name="T19" fmla="*/ 9 h 29"/>
                  <a:gd name="T20" fmla="*/ 34 w 115"/>
                  <a:gd name="T21" fmla="*/ 9 h 29"/>
                  <a:gd name="T22" fmla="*/ 29 w 115"/>
                  <a:gd name="T23" fmla="*/ 9 h 29"/>
                  <a:gd name="T24" fmla="*/ 29 w 115"/>
                  <a:gd name="T25" fmla="*/ 6 h 29"/>
                  <a:gd name="T26" fmla="*/ 24 w 115"/>
                  <a:gd name="T27" fmla="*/ 7 h 29"/>
                  <a:gd name="T28" fmla="*/ 25 w 115"/>
                  <a:gd name="T29" fmla="*/ 5 h 29"/>
                  <a:gd name="T30" fmla="*/ 15 w 115"/>
                  <a:gd name="T31" fmla="*/ 8 h 29"/>
                  <a:gd name="T32" fmla="*/ 13 w 115"/>
                  <a:gd name="T33" fmla="*/ 7 h 29"/>
                  <a:gd name="T34" fmla="*/ 14 w 115"/>
                  <a:gd name="T35" fmla="*/ 12 h 29"/>
                  <a:gd name="T36" fmla="*/ 10 w 115"/>
                  <a:gd name="T37" fmla="*/ 12 h 29"/>
                  <a:gd name="T38" fmla="*/ 11 w 115"/>
                  <a:gd name="T39" fmla="*/ 8 h 29"/>
                  <a:gd name="T40" fmla="*/ 9 w 115"/>
                  <a:gd name="T41" fmla="*/ 10 h 29"/>
                  <a:gd name="T42" fmla="*/ 7 w 115"/>
                  <a:gd name="T43" fmla="*/ 7 h 29"/>
                  <a:gd name="T44" fmla="*/ 3 w 115"/>
                  <a:gd name="T45" fmla="*/ 12 h 29"/>
                  <a:gd name="T46" fmla="*/ 1 w 115"/>
                  <a:gd name="T47" fmla="*/ 11 h 29"/>
                  <a:gd name="T48" fmla="*/ 3 w 115"/>
                  <a:gd name="T49" fmla="*/ 16 h 29"/>
                  <a:gd name="T50" fmla="*/ 17 w 115"/>
                  <a:gd name="T51" fmla="*/ 14 h 29"/>
                  <a:gd name="T52" fmla="*/ 21 w 115"/>
                  <a:gd name="T53" fmla="*/ 11 h 29"/>
                  <a:gd name="T54" fmla="*/ 21 w 115"/>
                  <a:gd name="T55" fmla="*/ 14 h 29"/>
                  <a:gd name="T56" fmla="*/ 21 w 115"/>
                  <a:gd name="T57" fmla="*/ 11 h 29"/>
                  <a:gd name="T58" fmla="*/ 23 w 115"/>
                  <a:gd name="T59" fmla="*/ 14 h 29"/>
                  <a:gd name="T60" fmla="*/ 24 w 115"/>
                  <a:gd name="T61" fmla="*/ 11 h 29"/>
                  <a:gd name="T62" fmla="*/ 25 w 115"/>
                  <a:gd name="T63" fmla="*/ 14 h 29"/>
                  <a:gd name="T64" fmla="*/ 48 w 115"/>
                  <a:gd name="T65" fmla="*/ 12 h 29"/>
                  <a:gd name="T66" fmla="*/ 48 w 115"/>
                  <a:gd name="T67" fmla="*/ 9 h 29"/>
                  <a:gd name="T68" fmla="*/ 56 w 115"/>
                  <a:gd name="T69" fmla="*/ 8 h 29"/>
                  <a:gd name="T70" fmla="*/ 57 w 115"/>
                  <a:gd name="T71" fmla="*/ 6 h 29"/>
                  <a:gd name="T72" fmla="*/ 57 w 115"/>
                  <a:gd name="T73" fmla="*/ 11 h 29"/>
                  <a:gd name="T74" fmla="*/ 60 w 115"/>
                  <a:gd name="T75" fmla="*/ 10 h 29"/>
                  <a:gd name="T76" fmla="*/ 58 w 115"/>
                  <a:gd name="T77" fmla="*/ 9 h 29"/>
                  <a:gd name="T78" fmla="*/ 61 w 115"/>
                  <a:gd name="T79" fmla="*/ 10 h 29"/>
                  <a:gd name="T80" fmla="*/ 59 w 115"/>
                  <a:gd name="T81" fmla="*/ 4 h 29"/>
                  <a:gd name="T82" fmla="*/ 52 w 115"/>
                  <a:gd name="T83" fmla="*/ 3 h 29"/>
                  <a:gd name="T84" fmla="*/ 52 w 115"/>
                  <a:gd name="T85" fmla="*/ 6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5" h="29">
                    <a:moveTo>
                      <a:pt x="94" y="10"/>
                    </a:moveTo>
                    <a:cubicBezTo>
                      <a:pt x="92" y="10"/>
                      <a:pt x="90" y="13"/>
                      <a:pt x="88" y="12"/>
                    </a:cubicBezTo>
                    <a:cubicBezTo>
                      <a:pt x="88" y="9"/>
                      <a:pt x="90" y="8"/>
                      <a:pt x="91" y="9"/>
                    </a:cubicBezTo>
                    <a:cubicBezTo>
                      <a:pt x="90" y="4"/>
                      <a:pt x="89" y="10"/>
                      <a:pt x="86" y="7"/>
                    </a:cubicBezTo>
                    <a:cubicBezTo>
                      <a:pt x="86" y="7"/>
                      <a:pt x="87" y="8"/>
                      <a:pt x="87" y="9"/>
                    </a:cubicBezTo>
                    <a:cubicBezTo>
                      <a:pt x="81" y="8"/>
                      <a:pt x="84" y="14"/>
                      <a:pt x="76" y="11"/>
                    </a:cubicBezTo>
                    <a:cubicBezTo>
                      <a:pt x="75" y="13"/>
                      <a:pt x="74" y="13"/>
                      <a:pt x="75" y="16"/>
                    </a:cubicBezTo>
                    <a:cubicBezTo>
                      <a:pt x="70" y="12"/>
                      <a:pt x="72" y="12"/>
                      <a:pt x="67" y="9"/>
                    </a:cubicBezTo>
                    <a:cubicBezTo>
                      <a:pt x="67" y="11"/>
                      <a:pt x="69" y="15"/>
                      <a:pt x="70" y="20"/>
                    </a:cubicBezTo>
                    <a:cubicBezTo>
                      <a:pt x="62" y="14"/>
                      <a:pt x="62" y="21"/>
                      <a:pt x="58" y="17"/>
                    </a:cubicBezTo>
                    <a:cubicBezTo>
                      <a:pt x="58" y="16"/>
                      <a:pt x="59" y="15"/>
                      <a:pt x="60" y="16"/>
                    </a:cubicBezTo>
                    <a:cubicBezTo>
                      <a:pt x="59" y="10"/>
                      <a:pt x="56" y="17"/>
                      <a:pt x="53" y="16"/>
                    </a:cubicBezTo>
                    <a:cubicBezTo>
                      <a:pt x="53" y="11"/>
                      <a:pt x="53" y="11"/>
                      <a:pt x="53" y="11"/>
                    </a:cubicBezTo>
                    <a:cubicBezTo>
                      <a:pt x="51" y="12"/>
                      <a:pt x="47" y="16"/>
                      <a:pt x="44" y="12"/>
                    </a:cubicBezTo>
                    <a:cubicBezTo>
                      <a:pt x="45" y="9"/>
                      <a:pt x="45" y="9"/>
                      <a:pt x="45" y="9"/>
                    </a:cubicBezTo>
                    <a:cubicBezTo>
                      <a:pt x="39" y="14"/>
                      <a:pt x="32" y="12"/>
                      <a:pt x="27" y="15"/>
                    </a:cubicBezTo>
                    <a:cubicBezTo>
                      <a:pt x="24" y="12"/>
                      <a:pt x="24" y="12"/>
                      <a:pt x="24" y="12"/>
                    </a:cubicBezTo>
                    <a:cubicBezTo>
                      <a:pt x="17" y="16"/>
                      <a:pt x="31" y="13"/>
                      <a:pt x="26" y="21"/>
                    </a:cubicBezTo>
                    <a:cubicBezTo>
                      <a:pt x="25" y="12"/>
                      <a:pt x="23" y="25"/>
                      <a:pt x="19" y="21"/>
                    </a:cubicBezTo>
                    <a:cubicBezTo>
                      <a:pt x="17" y="18"/>
                      <a:pt x="23" y="19"/>
                      <a:pt x="20" y="15"/>
                    </a:cubicBezTo>
                    <a:cubicBezTo>
                      <a:pt x="20" y="20"/>
                      <a:pt x="18" y="16"/>
                      <a:pt x="16" y="18"/>
                    </a:cubicBezTo>
                    <a:cubicBezTo>
                      <a:pt x="16" y="13"/>
                      <a:pt x="12" y="18"/>
                      <a:pt x="13" y="12"/>
                    </a:cubicBezTo>
                    <a:cubicBezTo>
                      <a:pt x="6" y="22"/>
                      <a:pt x="6" y="22"/>
                      <a:pt x="6" y="22"/>
                    </a:cubicBezTo>
                    <a:cubicBezTo>
                      <a:pt x="4" y="19"/>
                      <a:pt x="2" y="20"/>
                      <a:pt x="1" y="20"/>
                    </a:cubicBezTo>
                    <a:cubicBezTo>
                      <a:pt x="5" y="20"/>
                      <a:pt x="0" y="27"/>
                      <a:pt x="5" y="29"/>
                    </a:cubicBezTo>
                    <a:cubicBezTo>
                      <a:pt x="11" y="26"/>
                      <a:pt x="22" y="24"/>
                      <a:pt x="31" y="26"/>
                    </a:cubicBezTo>
                    <a:cubicBezTo>
                      <a:pt x="31" y="19"/>
                      <a:pt x="36" y="25"/>
                      <a:pt x="37" y="20"/>
                    </a:cubicBezTo>
                    <a:cubicBezTo>
                      <a:pt x="38" y="26"/>
                      <a:pt x="38" y="26"/>
                      <a:pt x="38" y="26"/>
                    </a:cubicBezTo>
                    <a:cubicBezTo>
                      <a:pt x="43" y="24"/>
                      <a:pt x="37" y="22"/>
                      <a:pt x="38" y="20"/>
                    </a:cubicBezTo>
                    <a:cubicBezTo>
                      <a:pt x="40" y="19"/>
                      <a:pt x="42" y="23"/>
                      <a:pt x="42" y="25"/>
                    </a:cubicBezTo>
                    <a:cubicBezTo>
                      <a:pt x="46" y="25"/>
                      <a:pt x="42" y="23"/>
                      <a:pt x="44" y="20"/>
                    </a:cubicBezTo>
                    <a:cubicBezTo>
                      <a:pt x="47" y="26"/>
                      <a:pt x="47" y="26"/>
                      <a:pt x="47" y="26"/>
                    </a:cubicBezTo>
                    <a:cubicBezTo>
                      <a:pt x="59" y="23"/>
                      <a:pt x="74" y="18"/>
                      <a:pt x="88" y="21"/>
                    </a:cubicBezTo>
                    <a:cubicBezTo>
                      <a:pt x="87" y="16"/>
                      <a:pt x="87" y="16"/>
                      <a:pt x="87" y="16"/>
                    </a:cubicBezTo>
                    <a:cubicBezTo>
                      <a:pt x="93" y="18"/>
                      <a:pt x="96" y="6"/>
                      <a:pt x="102" y="15"/>
                    </a:cubicBezTo>
                    <a:cubicBezTo>
                      <a:pt x="104" y="11"/>
                      <a:pt x="104" y="11"/>
                      <a:pt x="104" y="11"/>
                    </a:cubicBezTo>
                    <a:cubicBezTo>
                      <a:pt x="103" y="13"/>
                      <a:pt x="105" y="17"/>
                      <a:pt x="104" y="20"/>
                    </a:cubicBezTo>
                    <a:cubicBezTo>
                      <a:pt x="105" y="19"/>
                      <a:pt x="107" y="20"/>
                      <a:pt x="109" y="19"/>
                    </a:cubicBezTo>
                    <a:cubicBezTo>
                      <a:pt x="106" y="17"/>
                      <a:pt x="106" y="17"/>
                      <a:pt x="106" y="17"/>
                    </a:cubicBezTo>
                    <a:cubicBezTo>
                      <a:pt x="108" y="13"/>
                      <a:pt x="110" y="15"/>
                      <a:pt x="111" y="19"/>
                    </a:cubicBezTo>
                    <a:cubicBezTo>
                      <a:pt x="115" y="14"/>
                      <a:pt x="108" y="11"/>
                      <a:pt x="107" y="8"/>
                    </a:cubicBezTo>
                    <a:cubicBezTo>
                      <a:pt x="101" y="16"/>
                      <a:pt x="100" y="0"/>
                      <a:pt x="94" y="4"/>
                    </a:cubicBezTo>
                    <a:cubicBezTo>
                      <a:pt x="90" y="7"/>
                      <a:pt x="94" y="8"/>
                      <a:pt x="94"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72" name="Freeform 1471">
                <a:extLst>
                  <a:ext uri="{FF2B5EF4-FFF2-40B4-BE49-F238E27FC236}">
                    <a16:creationId xmlns:a16="http://schemas.microsoft.com/office/drawing/2014/main" id="{E2E098D3-6415-40DC-B8E9-4176B8EA1834}"/>
                  </a:ext>
                </a:extLst>
              </p:cNvPr>
              <p:cNvSpPr>
                <a:spLocks/>
              </p:cNvSpPr>
              <p:nvPr/>
            </p:nvSpPr>
            <p:spPr bwMode="auto">
              <a:xfrm>
                <a:off x="3838" y="3050"/>
                <a:ext cx="1" cy="2"/>
              </a:xfrm>
              <a:custGeom>
                <a:avLst/>
                <a:gdLst>
                  <a:gd name="T0" fmla="*/ 0 w 1"/>
                  <a:gd name="T1" fmla="*/ 2 h 2"/>
                  <a:gd name="T2" fmla="*/ 1 w 1"/>
                  <a:gd name="T3" fmla="*/ 0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73" name="Freeform 1472">
                <a:extLst>
                  <a:ext uri="{FF2B5EF4-FFF2-40B4-BE49-F238E27FC236}">
                    <a16:creationId xmlns:a16="http://schemas.microsoft.com/office/drawing/2014/main" id="{6C354634-0A40-411D-B3D0-2F79304724ED}"/>
                  </a:ext>
                </a:extLst>
              </p:cNvPr>
              <p:cNvSpPr>
                <a:spLocks/>
              </p:cNvSpPr>
              <p:nvPr/>
            </p:nvSpPr>
            <p:spPr bwMode="auto">
              <a:xfrm>
                <a:off x="3749" y="3050"/>
                <a:ext cx="1" cy="2"/>
              </a:xfrm>
              <a:custGeom>
                <a:avLst/>
                <a:gdLst>
                  <a:gd name="T0" fmla="*/ 1 w 2"/>
                  <a:gd name="T1" fmla="*/ 0 h 2"/>
                  <a:gd name="T2" fmla="*/ 0 w 2"/>
                  <a:gd name="T3" fmla="*/ 1 h 2"/>
                  <a:gd name="T4" fmla="*/ 1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2" y="0"/>
                    </a:moveTo>
                    <a:cubicBezTo>
                      <a:pt x="0" y="1"/>
                      <a:pt x="0" y="1"/>
                      <a:pt x="0" y="1"/>
                    </a:cubicBezTo>
                    <a:cubicBezTo>
                      <a:pt x="0" y="2"/>
                      <a:pt x="0"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74" name="Rectangle 1473">
                <a:extLst>
                  <a:ext uri="{FF2B5EF4-FFF2-40B4-BE49-F238E27FC236}">
                    <a16:creationId xmlns:a16="http://schemas.microsoft.com/office/drawing/2014/main" id="{4CDFFBF6-4D38-478B-BA7E-B0CC5812E836}"/>
                  </a:ext>
                </a:extLst>
              </p:cNvPr>
              <p:cNvSpPr>
                <a:spLocks noChangeArrowheads="1"/>
              </p:cNvSpPr>
              <p:nvPr/>
            </p:nvSpPr>
            <p:spPr bwMode="auto">
              <a:xfrm>
                <a:off x="3845" y="3049"/>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775" name="Freeform 1474">
                <a:extLst>
                  <a:ext uri="{FF2B5EF4-FFF2-40B4-BE49-F238E27FC236}">
                    <a16:creationId xmlns:a16="http://schemas.microsoft.com/office/drawing/2014/main" id="{ABC4A03E-98A9-4B9D-9231-2CD8E269D1C5}"/>
                  </a:ext>
                </a:extLst>
              </p:cNvPr>
              <p:cNvSpPr>
                <a:spLocks/>
              </p:cNvSpPr>
              <p:nvPr/>
            </p:nvSpPr>
            <p:spPr bwMode="auto">
              <a:xfrm>
                <a:off x="3846" y="3040"/>
                <a:ext cx="1" cy="1"/>
              </a:xfrm>
              <a:custGeom>
                <a:avLst/>
                <a:gdLst>
                  <a:gd name="T0" fmla="*/ 1 w 1"/>
                  <a:gd name="T1" fmla="*/ 0 h 1"/>
                  <a:gd name="T2" fmla="*/ 0 w 1"/>
                  <a:gd name="T3" fmla="*/ 0 h 1"/>
                  <a:gd name="T4" fmla="*/ 0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0"/>
                    </a:ln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76" name="Freeform 1475">
                <a:extLst>
                  <a:ext uri="{FF2B5EF4-FFF2-40B4-BE49-F238E27FC236}">
                    <a16:creationId xmlns:a16="http://schemas.microsoft.com/office/drawing/2014/main" id="{67E72779-A7CF-44DD-86AA-AE804E6B36A7}"/>
                  </a:ext>
                </a:extLst>
              </p:cNvPr>
              <p:cNvSpPr>
                <a:spLocks/>
              </p:cNvSpPr>
              <p:nvPr/>
            </p:nvSpPr>
            <p:spPr bwMode="auto">
              <a:xfrm>
                <a:off x="3734" y="3047"/>
                <a:ext cx="1" cy="2"/>
              </a:xfrm>
              <a:custGeom>
                <a:avLst/>
                <a:gdLst>
                  <a:gd name="T0" fmla="*/ 0 w 1"/>
                  <a:gd name="T1" fmla="*/ 0 h 2"/>
                  <a:gd name="T2" fmla="*/ 1 w 1"/>
                  <a:gd name="T3" fmla="*/ 2 h 2"/>
                  <a:gd name="T4" fmla="*/ 0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1"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77" name="Freeform 1476">
                <a:extLst>
                  <a:ext uri="{FF2B5EF4-FFF2-40B4-BE49-F238E27FC236}">
                    <a16:creationId xmlns:a16="http://schemas.microsoft.com/office/drawing/2014/main" id="{BFD5CCD5-36AB-456E-9519-496D2BFB5110}"/>
                  </a:ext>
                </a:extLst>
              </p:cNvPr>
              <p:cNvSpPr>
                <a:spLocks/>
              </p:cNvSpPr>
              <p:nvPr/>
            </p:nvSpPr>
            <p:spPr bwMode="auto">
              <a:xfrm>
                <a:off x="3693" y="3049"/>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78" name="Freeform 1477">
                <a:extLst>
                  <a:ext uri="{FF2B5EF4-FFF2-40B4-BE49-F238E27FC236}">
                    <a16:creationId xmlns:a16="http://schemas.microsoft.com/office/drawing/2014/main" id="{A08AF689-41D7-41C5-B76C-6A9311E7BFBF}"/>
                  </a:ext>
                </a:extLst>
              </p:cNvPr>
              <p:cNvSpPr>
                <a:spLocks/>
              </p:cNvSpPr>
              <p:nvPr/>
            </p:nvSpPr>
            <p:spPr bwMode="auto">
              <a:xfrm>
                <a:off x="3578" y="3044"/>
                <a:ext cx="169" cy="38"/>
              </a:xfrm>
              <a:custGeom>
                <a:avLst/>
                <a:gdLst>
                  <a:gd name="T0" fmla="*/ 3 w 196"/>
                  <a:gd name="T1" fmla="*/ 16 h 44"/>
                  <a:gd name="T2" fmla="*/ 3 w 196"/>
                  <a:gd name="T3" fmla="*/ 20 h 44"/>
                  <a:gd name="T4" fmla="*/ 6 w 196"/>
                  <a:gd name="T5" fmla="*/ 22 h 44"/>
                  <a:gd name="T6" fmla="*/ 12 w 196"/>
                  <a:gd name="T7" fmla="*/ 19 h 44"/>
                  <a:gd name="T8" fmla="*/ 24 w 196"/>
                  <a:gd name="T9" fmla="*/ 17 h 44"/>
                  <a:gd name="T10" fmla="*/ 32 w 196"/>
                  <a:gd name="T11" fmla="*/ 18 h 44"/>
                  <a:gd name="T12" fmla="*/ 42 w 196"/>
                  <a:gd name="T13" fmla="*/ 14 h 44"/>
                  <a:gd name="T14" fmla="*/ 45 w 196"/>
                  <a:gd name="T15" fmla="*/ 14 h 44"/>
                  <a:gd name="T16" fmla="*/ 51 w 196"/>
                  <a:gd name="T17" fmla="*/ 15 h 44"/>
                  <a:gd name="T18" fmla="*/ 53 w 196"/>
                  <a:gd name="T19" fmla="*/ 9 h 44"/>
                  <a:gd name="T20" fmla="*/ 58 w 196"/>
                  <a:gd name="T21" fmla="*/ 9 h 44"/>
                  <a:gd name="T22" fmla="*/ 62 w 196"/>
                  <a:gd name="T23" fmla="*/ 10 h 44"/>
                  <a:gd name="T24" fmla="*/ 70 w 196"/>
                  <a:gd name="T25" fmla="*/ 10 h 44"/>
                  <a:gd name="T26" fmla="*/ 77 w 196"/>
                  <a:gd name="T27" fmla="*/ 10 h 44"/>
                  <a:gd name="T28" fmla="*/ 83 w 196"/>
                  <a:gd name="T29" fmla="*/ 9 h 44"/>
                  <a:gd name="T30" fmla="*/ 87 w 196"/>
                  <a:gd name="T31" fmla="*/ 6 h 44"/>
                  <a:gd name="T32" fmla="*/ 89 w 196"/>
                  <a:gd name="T33" fmla="*/ 8 h 44"/>
                  <a:gd name="T34" fmla="*/ 94 w 196"/>
                  <a:gd name="T35" fmla="*/ 7 h 44"/>
                  <a:gd name="T36" fmla="*/ 109 w 196"/>
                  <a:gd name="T37" fmla="*/ 7 h 44"/>
                  <a:gd name="T38" fmla="*/ 100 w 196"/>
                  <a:gd name="T39" fmla="*/ 7 h 44"/>
                  <a:gd name="T40" fmla="*/ 100 w 196"/>
                  <a:gd name="T41" fmla="*/ 8 h 44"/>
                  <a:gd name="T42" fmla="*/ 97 w 196"/>
                  <a:gd name="T43" fmla="*/ 3 h 44"/>
                  <a:gd name="T44" fmla="*/ 95 w 196"/>
                  <a:gd name="T45" fmla="*/ 2 h 44"/>
                  <a:gd name="T46" fmla="*/ 91 w 196"/>
                  <a:gd name="T47" fmla="*/ 3 h 44"/>
                  <a:gd name="T48" fmla="*/ 85 w 196"/>
                  <a:gd name="T49" fmla="*/ 3 h 44"/>
                  <a:gd name="T50" fmla="*/ 78 w 196"/>
                  <a:gd name="T51" fmla="*/ 3 h 44"/>
                  <a:gd name="T52" fmla="*/ 72 w 196"/>
                  <a:gd name="T53" fmla="*/ 3 h 44"/>
                  <a:gd name="T54" fmla="*/ 72 w 196"/>
                  <a:gd name="T55" fmla="*/ 3 h 44"/>
                  <a:gd name="T56" fmla="*/ 71 w 196"/>
                  <a:gd name="T57" fmla="*/ 3 h 44"/>
                  <a:gd name="T58" fmla="*/ 66 w 196"/>
                  <a:gd name="T59" fmla="*/ 5 h 44"/>
                  <a:gd name="T60" fmla="*/ 62 w 196"/>
                  <a:gd name="T61" fmla="*/ 7 h 44"/>
                  <a:gd name="T62" fmla="*/ 59 w 196"/>
                  <a:gd name="T63" fmla="*/ 4 h 44"/>
                  <a:gd name="T64" fmla="*/ 53 w 196"/>
                  <a:gd name="T65" fmla="*/ 4 h 44"/>
                  <a:gd name="T66" fmla="*/ 51 w 196"/>
                  <a:gd name="T67" fmla="*/ 8 h 44"/>
                  <a:gd name="T68" fmla="*/ 44 w 196"/>
                  <a:gd name="T69" fmla="*/ 10 h 44"/>
                  <a:gd name="T70" fmla="*/ 34 w 196"/>
                  <a:gd name="T71" fmla="*/ 12 h 44"/>
                  <a:gd name="T72" fmla="*/ 31 w 196"/>
                  <a:gd name="T73" fmla="*/ 12 h 44"/>
                  <a:gd name="T74" fmla="*/ 20 w 196"/>
                  <a:gd name="T75" fmla="*/ 14 h 44"/>
                  <a:gd name="T76" fmla="*/ 25 w 196"/>
                  <a:gd name="T77" fmla="*/ 16 h 44"/>
                  <a:gd name="T78" fmla="*/ 19 w 196"/>
                  <a:gd name="T79" fmla="*/ 1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6" h="44">
                    <a:moveTo>
                      <a:pt x="16" y="22"/>
                    </a:moveTo>
                    <a:cubicBezTo>
                      <a:pt x="13" y="23"/>
                      <a:pt x="9" y="25"/>
                      <a:pt x="7" y="29"/>
                    </a:cubicBezTo>
                    <a:cubicBezTo>
                      <a:pt x="7" y="27"/>
                      <a:pt x="7" y="27"/>
                      <a:pt x="7" y="27"/>
                    </a:cubicBezTo>
                    <a:cubicBezTo>
                      <a:pt x="6" y="28"/>
                      <a:pt x="0" y="32"/>
                      <a:pt x="4" y="36"/>
                    </a:cubicBezTo>
                    <a:cubicBezTo>
                      <a:pt x="5" y="34"/>
                      <a:pt x="5" y="34"/>
                      <a:pt x="5" y="34"/>
                    </a:cubicBezTo>
                    <a:cubicBezTo>
                      <a:pt x="9" y="30"/>
                      <a:pt x="8" y="37"/>
                      <a:pt x="11" y="39"/>
                    </a:cubicBezTo>
                    <a:cubicBezTo>
                      <a:pt x="15" y="37"/>
                      <a:pt x="17" y="28"/>
                      <a:pt x="20" y="30"/>
                    </a:cubicBezTo>
                    <a:cubicBezTo>
                      <a:pt x="22" y="30"/>
                      <a:pt x="22" y="32"/>
                      <a:pt x="21" y="34"/>
                    </a:cubicBezTo>
                    <a:cubicBezTo>
                      <a:pt x="25" y="34"/>
                      <a:pt x="25" y="27"/>
                      <a:pt x="28" y="26"/>
                    </a:cubicBezTo>
                    <a:cubicBezTo>
                      <a:pt x="30" y="44"/>
                      <a:pt x="38" y="21"/>
                      <a:pt x="44" y="31"/>
                    </a:cubicBezTo>
                    <a:cubicBezTo>
                      <a:pt x="47" y="30"/>
                      <a:pt x="51" y="31"/>
                      <a:pt x="55" y="27"/>
                    </a:cubicBezTo>
                    <a:cubicBezTo>
                      <a:pt x="53" y="32"/>
                      <a:pt x="59" y="27"/>
                      <a:pt x="58" y="32"/>
                    </a:cubicBezTo>
                    <a:cubicBezTo>
                      <a:pt x="58" y="22"/>
                      <a:pt x="70" y="36"/>
                      <a:pt x="70" y="23"/>
                    </a:cubicBezTo>
                    <a:cubicBezTo>
                      <a:pt x="75" y="26"/>
                      <a:pt x="70" y="22"/>
                      <a:pt x="76" y="24"/>
                    </a:cubicBezTo>
                    <a:cubicBezTo>
                      <a:pt x="76" y="26"/>
                      <a:pt x="75" y="26"/>
                      <a:pt x="75" y="26"/>
                    </a:cubicBezTo>
                    <a:cubicBezTo>
                      <a:pt x="78" y="29"/>
                      <a:pt x="78" y="20"/>
                      <a:pt x="81" y="26"/>
                    </a:cubicBezTo>
                    <a:cubicBezTo>
                      <a:pt x="86" y="26"/>
                      <a:pt x="81" y="22"/>
                      <a:pt x="84" y="19"/>
                    </a:cubicBezTo>
                    <a:cubicBezTo>
                      <a:pt x="90" y="20"/>
                      <a:pt x="88" y="22"/>
                      <a:pt x="92" y="27"/>
                    </a:cubicBezTo>
                    <a:cubicBezTo>
                      <a:pt x="92" y="20"/>
                      <a:pt x="95" y="23"/>
                      <a:pt x="97" y="20"/>
                    </a:cubicBezTo>
                    <a:cubicBezTo>
                      <a:pt x="97" y="20"/>
                      <a:pt x="93" y="19"/>
                      <a:pt x="95" y="16"/>
                    </a:cubicBezTo>
                    <a:cubicBezTo>
                      <a:pt x="101" y="17"/>
                      <a:pt x="99" y="12"/>
                      <a:pt x="105" y="9"/>
                    </a:cubicBezTo>
                    <a:cubicBezTo>
                      <a:pt x="109" y="16"/>
                      <a:pt x="99" y="10"/>
                      <a:pt x="105" y="15"/>
                    </a:cubicBezTo>
                    <a:cubicBezTo>
                      <a:pt x="102" y="19"/>
                      <a:pt x="99" y="18"/>
                      <a:pt x="97" y="24"/>
                    </a:cubicBezTo>
                    <a:cubicBezTo>
                      <a:pt x="102" y="24"/>
                      <a:pt x="108" y="22"/>
                      <a:pt x="113" y="19"/>
                    </a:cubicBezTo>
                    <a:cubicBezTo>
                      <a:pt x="116" y="19"/>
                      <a:pt x="112" y="22"/>
                      <a:pt x="114" y="22"/>
                    </a:cubicBezTo>
                    <a:cubicBezTo>
                      <a:pt x="120" y="25"/>
                      <a:pt x="122" y="15"/>
                      <a:pt x="126" y="17"/>
                    </a:cubicBezTo>
                    <a:cubicBezTo>
                      <a:pt x="126" y="21"/>
                      <a:pt x="126" y="21"/>
                      <a:pt x="126" y="21"/>
                    </a:cubicBezTo>
                    <a:cubicBezTo>
                      <a:pt x="128" y="16"/>
                      <a:pt x="135" y="21"/>
                      <a:pt x="139" y="18"/>
                    </a:cubicBezTo>
                    <a:cubicBezTo>
                      <a:pt x="139" y="16"/>
                      <a:pt x="138" y="15"/>
                      <a:pt x="139" y="14"/>
                    </a:cubicBezTo>
                    <a:cubicBezTo>
                      <a:pt x="139" y="23"/>
                      <a:pt x="145" y="9"/>
                      <a:pt x="150" y="15"/>
                    </a:cubicBezTo>
                    <a:cubicBezTo>
                      <a:pt x="150" y="9"/>
                      <a:pt x="154" y="6"/>
                      <a:pt x="157" y="5"/>
                    </a:cubicBezTo>
                    <a:cubicBezTo>
                      <a:pt x="158" y="6"/>
                      <a:pt x="158" y="8"/>
                      <a:pt x="158" y="10"/>
                    </a:cubicBezTo>
                    <a:cubicBezTo>
                      <a:pt x="153" y="7"/>
                      <a:pt x="154" y="16"/>
                      <a:pt x="150" y="19"/>
                    </a:cubicBezTo>
                    <a:cubicBezTo>
                      <a:pt x="153" y="16"/>
                      <a:pt x="159" y="19"/>
                      <a:pt x="161" y="14"/>
                    </a:cubicBezTo>
                    <a:cubicBezTo>
                      <a:pt x="161" y="19"/>
                      <a:pt x="161" y="19"/>
                      <a:pt x="161" y="19"/>
                    </a:cubicBezTo>
                    <a:cubicBezTo>
                      <a:pt x="165" y="19"/>
                      <a:pt x="164" y="9"/>
                      <a:pt x="169" y="12"/>
                    </a:cubicBezTo>
                    <a:cubicBezTo>
                      <a:pt x="168" y="16"/>
                      <a:pt x="168" y="16"/>
                      <a:pt x="168" y="16"/>
                    </a:cubicBezTo>
                    <a:cubicBezTo>
                      <a:pt x="178" y="14"/>
                      <a:pt x="189" y="19"/>
                      <a:pt x="196" y="11"/>
                    </a:cubicBezTo>
                    <a:cubicBezTo>
                      <a:pt x="196" y="9"/>
                      <a:pt x="192" y="3"/>
                      <a:pt x="192" y="1"/>
                    </a:cubicBezTo>
                    <a:cubicBezTo>
                      <a:pt x="187" y="3"/>
                      <a:pt x="185" y="8"/>
                      <a:pt x="182" y="11"/>
                    </a:cubicBezTo>
                    <a:cubicBezTo>
                      <a:pt x="182" y="6"/>
                      <a:pt x="182" y="6"/>
                      <a:pt x="182" y="6"/>
                    </a:cubicBezTo>
                    <a:cubicBezTo>
                      <a:pt x="181" y="9"/>
                      <a:pt x="177" y="12"/>
                      <a:pt x="180" y="14"/>
                    </a:cubicBezTo>
                    <a:cubicBezTo>
                      <a:pt x="177" y="17"/>
                      <a:pt x="177" y="10"/>
                      <a:pt x="174" y="13"/>
                    </a:cubicBezTo>
                    <a:cubicBezTo>
                      <a:pt x="174" y="8"/>
                      <a:pt x="176" y="7"/>
                      <a:pt x="176" y="3"/>
                    </a:cubicBezTo>
                    <a:cubicBezTo>
                      <a:pt x="173" y="6"/>
                      <a:pt x="173" y="6"/>
                      <a:pt x="173" y="6"/>
                    </a:cubicBezTo>
                    <a:cubicBezTo>
                      <a:pt x="174" y="3"/>
                      <a:pt x="171" y="4"/>
                      <a:pt x="172" y="2"/>
                    </a:cubicBezTo>
                    <a:cubicBezTo>
                      <a:pt x="167" y="9"/>
                      <a:pt x="165" y="0"/>
                      <a:pt x="159" y="3"/>
                    </a:cubicBezTo>
                    <a:cubicBezTo>
                      <a:pt x="163" y="4"/>
                      <a:pt x="163" y="4"/>
                      <a:pt x="163" y="4"/>
                    </a:cubicBezTo>
                    <a:cubicBezTo>
                      <a:pt x="163" y="7"/>
                      <a:pt x="161" y="7"/>
                      <a:pt x="160" y="8"/>
                    </a:cubicBezTo>
                    <a:cubicBezTo>
                      <a:pt x="158" y="4"/>
                      <a:pt x="157" y="4"/>
                      <a:pt x="154" y="3"/>
                    </a:cubicBezTo>
                    <a:cubicBezTo>
                      <a:pt x="152" y="5"/>
                      <a:pt x="151" y="11"/>
                      <a:pt x="148" y="11"/>
                    </a:cubicBezTo>
                    <a:cubicBezTo>
                      <a:pt x="148" y="5"/>
                      <a:pt x="143" y="8"/>
                      <a:pt x="142" y="4"/>
                    </a:cubicBezTo>
                    <a:cubicBezTo>
                      <a:pt x="142" y="9"/>
                      <a:pt x="136" y="6"/>
                      <a:pt x="136" y="10"/>
                    </a:cubicBezTo>
                    <a:cubicBezTo>
                      <a:pt x="134" y="11"/>
                      <a:pt x="132" y="10"/>
                      <a:pt x="131" y="7"/>
                    </a:cubicBezTo>
                    <a:cubicBezTo>
                      <a:pt x="133" y="6"/>
                      <a:pt x="133" y="6"/>
                      <a:pt x="133" y="6"/>
                    </a:cubicBezTo>
                    <a:cubicBezTo>
                      <a:pt x="131" y="6"/>
                      <a:pt x="131" y="6"/>
                      <a:pt x="131" y="6"/>
                    </a:cubicBezTo>
                    <a:cubicBezTo>
                      <a:pt x="131" y="5"/>
                      <a:pt x="131" y="5"/>
                      <a:pt x="131" y="5"/>
                    </a:cubicBezTo>
                    <a:cubicBezTo>
                      <a:pt x="130" y="5"/>
                      <a:pt x="130" y="9"/>
                      <a:pt x="128" y="7"/>
                    </a:cubicBezTo>
                    <a:cubicBezTo>
                      <a:pt x="128" y="5"/>
                      <a:pt x="129" y="5"/>
                      <a:pt x="129" y="4"/>
                    </a:cubicBezTo>
                    <a:cubicBezTo>
                      <a:pt x="125" y="4"/>
                      <a:pt x="123" y="13"/>
                      <a:pt x="119" y="9"/>
                    </a:cubicBezTo>
                    <a:cubicBezTo>
                      <a:pt x="119" y="11"/>
                      <a:pt x="114" y="12"/>
                      <a:pt x="116" y="18"/>
                    </a:cubicBezTo>
                    <a:cubicBezTo>
                      <a:pt x="114" y="16"/>
                      <a:pt x="115" y="11"/>
                      <a:pt x="111" y="12"/>
                    </a:cubicBezTo>
                    <a:cubicBezTo>
                      <a:pt x="110" y="17"/>
                      <a:pt x="107" y="11"/>
                      <a:pt x="105" y="14"/>
                    </a:cubicBezTo>
                    <a:cubicBezTo>
                      <a:pt x="108" y="9"/>
                      <a:pt x="105" y="13"/>
                      <a:pt x="107" y="8"/>
                    </a:cubicBezTo>
                    <a:cubicBezTo>
                      <a:pt x="105" y="6"/>
                      <a:pt x="102" y="13"/>
                      <a:pt x="98" y="12"/>
                    </a:cubicBezTo>
                    <a:cubicBezTo>
                      <a:pt x="97" y="8"/>
                      <a:pt x="97" y="8"/>
                      <a:pt x="97" y="8"/>
                    </a:cubicBezTo>
                    <a:cubicBezTo>
                      <a:pt x="96" y="10"/>
                      <a:pt x="94" y="14"/>
                      <a:pt x="92" y="10"/>
                    </a:cubicBezTo>
                    <a:cubicBezTo>
                      <a:pt x="93" y="14"/>
                      <a:pt x="93" y="14"/>
                      <a:pt x="93" y="14"/>
                    </a:cubicBezTo>
                    <a:cubicBezTo>
                      <a:pt x="90" y="12"/>
                      <a:pt x="86" y="14"/>
                      <a:pt x="83" y="10"/>
                    </a:cubicBezTo>
                    <a:cubicBezTo>
                      <a:pt x="80" y="17"/>
                      <a:pt x="80" y="17"/>
                      <a:pt x="80" y="17"/>
                    </a:cubicBezTo>
                    <a:cubicBezTo>
                      <a:pt x="75" y="11"/>
                      <a:pt x="69" y="17"/>
                      <a:pt x="66" y="24"/>
                    </a:cubicBezTo>
                    <a:cubicBezTo>
                      <a:pt x="65" y="24"/>
                      <a:pt x="62" y="23"/>
                      <a:pt x="62" y="21"/>
                    </a:cubicBezTo>
                    <a:cubicBezTo>
                      <a:pt x="63" y="19"/>
                      <a:pt x="63" y="19"/>
                      <a:pt x="63" y="19"/>
                    </a:cubicBezTo>
                    <a:cubicBezTo>
                      <a:pt x="61" y="19"/>
                      <a:pt x="58" y="15"/>
                      <a:pt x="57" y="21"/>
                    </a:cubicBezTo>
                    <a:cubicBezTo>
                      <a:pt x="54" y="23"/>
                      <a:pt x="55" y="17"/>
                      <a:pt x="53" y="16"/>
                    </a:cubicBezTo>
                    <a:cubicBezTo>
                      <a:pt x="48" y="25"/>
                      <a:pt x="37" y="12"/>
                      <a:pt x="36" y="24"/>
                    </a:cubicBezTo>
                    <a:cubicBezTo>
                      <a:pt x="39" y="24"/>
                      <a:pt x="43" y="26"/>
                      <a:pt x="47" y="25"/>
                    </a:cubicBezTo>
                    <a:cubicBezTo>
                      <a:pt x="46" y="27"/>
                      <a:pt x="47" y="29"/>
                      <a:pt x="45" y="29"/>
                    </a:cubicBezTo>
                    <a:cubicBezTo>
                      <a:pt x="41" y="30"/>
                      <a:pt x="39" y="26"/>
                      <a:pt x="35" y="28"/>
                    </a:cubicBezTo>
                    <a:cubicBezTo>
                      <a:pt x="35" y="21"/>
                      <a:pt x="35" y="21"/>
                      <a:pt x="35" y="21"/>
                    </a:cubicBezTo>
                    <a:cubicBezTo>
                      <a:pt x="27" y="13"/>
                      <a:pt x="23" y="32"/>
                      <a:pt x="16" y="2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79" name="Freeform 1478">
                <a:extLst>
                  <a:ext uri="{FF2B5EF4-FFF2-40B4-BE49-F238E27FC236}">
                    <a16:creationId xmlns:a16="http://schemas.microsoft.com/office/drawing/2014/main" id="{357AF32F-CFA0-444F-B9F6-BF6C2F4C1BED}"/>
                  </a:ext>
                </a:extLst>
              </p:cNvPr>
              <p:cNvSpPr>
                <a:spLocks/>
              </p:cNvSpPr>
              <p:nvPr/>
            </p:nvSpPr>
            <p:spPr bwMode="auto">
              <a:xfrm>
                <a:off x="3633" y="3056"/>
                <a:ext cx="4" cy="3"/>
              </a:xfrm>
              <a:custGeom>
                <a:avLst/>
                <a:gdLst>
                  <a:gd name="T0" fmla="*/ 4 w 4"/>
                  <a:gd name="T1" fmla="*/ 3 h 3"/>
                  <a:gd name="T2" fmla="*/ 0 w 4"/>
                  <a:gd name="T3" fmla="*/ 0 h 3"/>
                  <a:gd name="T4" fmla="*/ 1 w 4"/>
                  <a:gd name="T5" fmla="*/ 3 h 3"/>
                  <a:gd name="T6" fmla="*/ 4 w 4"/>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4" y="3"/>
                    </a:moveTo>
                    <a:cubicBezTo>
                      <a:pt x="0" y="0"/>
                      <a:pt x="0" y="0"/>
                      <a:pt x="0" y="0"/>
                    </a:cubicBezTo>
                    <a:cubicBezTo>
                      <a:pt x="1" y="3"/>
                      <a:pt x="1" y="3"/>
                      <a:pt x="1" y="3"/>
                    </a:cubicBezTo>
                    <a:cubicBezTo>
                      <a:pt x="2" y="2"/>
                      <a:pt x="3" y="2"/>
                      <a:pt x="4"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80" name="Freeform 1479">
                <a:extLst>
                  <a:ext uri="{FF2B5EF4-FFF2-40B4-BE49-F238E27FC236}">
                    <a16:creationId xmlns:a16="http://schemas.microsoft.com/office/drawing/2014/main" id="{5C43FEDC-CFEA-41AC-828D-C97DA3FB0DFA}"/>
                  </a:ext>
                </a:extLst>
              </p:cNvPr>
              <p:cNvSpPr>
                <a:spLocks/>
              </p:cNvSpPr>
              <p:nvPr/>
            </p:nvSpPr>
            <p:spPr bwMode="auto">
              <a:xfrm>
                <a:off x="3632" y="3059"/>
                <a:ext cx="2" cy="1"/>
              </a:xfrm>
              <a:custGeom>
                <a:avLst/>
                <a:gdLst>
                  <a:gd name="T0" fmla="*/ 2 w 2"/>
                  <a:gd name="T1" fmla="*/ 0 h 2"/>
                  <a:gd name="T2" fmla="*/ 0 w 2"/>
                  <a:gd name="T3" fmla="*/ 1 h 2"/>
                  <a:gd name="T4" fmla="*/ 2 w 2"/>
                  <a:gd name="T5" fmla="*/ 1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cubicBezTo>
                      <a:pt x="0" y="2"/>
                      <a:pt x="0" y="2"/>
                      <a:pt x="0" y="2"/>
                    </a:cubicBezTo>
                    <a:cubicBezTo>
                      <a:pt x="1" y="2"/>
                      <a:pt x="2" y="1"/>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81" name="Freeform 1480">
                <a:extLst>
                  <a:ext uri="{FF2B5EF4-FFF2-40B4-BE49-F238E27FC236}">
                    <a16:creationId xmlns:a16="http://schemas.microsoft.com/office/drawing/2014/main" id="{8F2AF501-771C-4B65-B01D-992DD66146B0}"/>
                  </a:ext>
                </a:extLst>
              </p:cNvPr>
              <p:cNvSpPr>
                <a:spLocks/>
              </p:cNvSpPr>
              <p:nvPr/>
            </p:nvSpPr>
            <p:spPr bwMode="auto">
              <a:xfrm>
                <a:off x="3580" y="3064"/>
                <a:ext cx="2" cy="1"/>
              </a:xfrm>
              <a:custGeom>
                <a:avLst/>
                <a:gdLst>
                  <a:gd name="T0" fmla="*/ 1 w 3"/>
                  <a:gd name="T1" fmla="*/ 1 h 2"/>
                  <a:gd name="T2" fmla="*/ 0 w 3"/>
                  <a:gd name="T3" fmla="*/ 1 h 2"/>
                  <a:gd name="T4" fmla="*/ 1 w 3"/>
                  <a:gd name="T5" fmla="*/ 1 h 2"/>
                  <a:gd name="T6" fmla="*/ 0 60000 65536"/>
                  <a:gd name="T7" fmla="*/ 0 60000 65536"/>
                  <a:gd name="T8" fmla="*/ 0 60000 65536"/>
                </a:gdLst>
                <a:ahLst/>
                <a:cxnLst>
                  <a:cxn ang="T6">
                    <a:pos x="T0" y="T1"/>
                  </a:cxn>
                  <a:cxn ang="T7">
                    <a:pos x="T2" y="T3"/>
                  </a:cxn>
                  <a:cxn ang="T8">
                    <a:pos x="T4" y="T5"/>
                  </a:cxn>
                </a:cxnLst>
                <a:rect l="0" t="0" r="r" b="b"/>
                <a:pathLst>
                  <a:path w="3" h="2">
                    <a:moveTo>
                      <a:pt x="3" y="1"/>
                    </a:moveTo>
                    <a:cubicBezTo>
                      <a:pt x="2" y="1"/>
                      <a:pt x="1" y="0"/>
                      <a:pt x="0" y="1"/>
                    </a:cubicBezTo>
                    <a:cubicBezTo>
                      <a:pt x="1" y="2"/>
                      <a:pt x="2"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82" name="Freeform 1481">
                <a:extLst>
                  <a:ext uri="{FF2B5EF4-FFF2-40B4-BE49-F238E27FC236}">
                    <a16:creationId xmlns:a16="http://schemas.microsoft.com/office/drawing/2014/main" id="{38AC8D4D-8FB7-43F9-BF41-AF42C9F5A484}"/>
                  </a:ext>
                </a:extLst>
              </p:cNvPr>
              <p:cNvSpPr>
                <a:spLocks/>
              </p:cNvSpPr>
              <p:nvPr/>
            </p:nvSpPr>
            <p:spPr bwMode="auto">
              <a:xfrm>
                <a:off x="3580" y="3066"/>
                <a:ext cx="1" cy="1"/>
              </a:xfrm>
              <a:custGeom>
                <a:avLst/>
                <a:gdLst>
                  <a:gd name="T0" fmla="*/ 0 w 1"/>
                  <a:gd name="T1" fmla="*/ 0 h 1"/>
                  <a:gd name="T2" fmla="*/ 1 w 1"/>
                  <a:gd name="T3" fmla="*/ 1 h 1"/>
                  <a:gd name="T4" fmla="*/ 1 w 1"/>
                  <a:gd name="T5" fmla="*/ 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83" name="Freeform 1482">
                <a:extLst>
                  <a:ext uri="{FF2B5EF4-FFF2-40B4-BE49-F238E27FC236}">
                    <a16:creationId xmlns:a16="http://schemas.microsoft.com/office/drawing/2014/main" id="{9AC1DE63-12F4-4CA4-8660-E318945D75D4}"/>
                  </a:ext>
                </a:extLst>
              </p:cNvPr>
              <p:cNvSpPr>
                <a:spLocks/>
              </p:cNvSpPr>
              <p:nvPr/>
            </p:nvSpPr>
            <p:spPr bwMode="auto">
              <a:xfrm>
                <a:off x="3491" y="3064"/>
                <a:ext cx="89" cy="23"/>
              </a:xfrm>
              <a:custGeom>
                <a:avLst/>
                <a:gdLst>
                  <a:gd name="T0" fmla="*/ 10 w 103"/>
                  <a:gd name="T1" fmla="*/ 9 h 27"/>
                  <a:gd name="T2" fmla="*/ 8 w 103"/>
                  <a:gd name="T3" fmla="*/ 11 h 27"/>
                  <a:gd name="T4" fmla="*/ 5 w 103"/>
                  <a:gd name="T5" fmla="*/ 9 h 27"/>
                  <a:gd name="T6" fmla="*/ 2 w 103"/>
                  <a:gd name="T7" fmla="*/ 14 h 27"/>
                  <a:gd name="T8" fmla="*/ 29 w 103"/>
                  <a:gd name="T9" fmla="*/ 9 h 27"/>
                  <a:gd name="T10" fmla="*/ 27 w 103"/>
                  <a:gd name="T11" fmla="*/ 11 h 27"/>
                  <a:gd name="T12" fmla="*/ 36 w 103"/>
                  <a:gd name="T13" fmla="*/ 8 h 27"/>
                  <a:gd name="T14" fmla="*/ 36 w 103"/>
                  <a:gd name="T15" fmla="*/ 11 h 27"/>
                  <a:gd name="T16" fmla="*/ 43 w 103"/>
                  <a:gd name="T17" fmla="*/ 9 h 27"/>
                  <a:gd name="T18" fmla="*/ 42 w 103"/>
                  <a:gd name="T19" fmla="*/ 8 h 27"/>
                  <a:gd name="T20" fmla="*/ 44 w 103"/>
                  <a:gd name="T21" fmla="*/ 9 h 27"/>
                  <a:gd name="T22" fmla="*/ 43 w 103"/>
                  <a:gd name="T23" fmla="*/ 8 h 27"/>
                  <a:gd name="T24" fmla="*/ 48 w 103"/>
                  <a:gd name="T25" fmla="*/ 8 h 27"/>
                  <a:gd name="T26" fmla="*/ 47 w 103"/>
                  <a:gd name="T27" fmla="*/ 8 h 27"/>
                  <a:gd name="T28" fmla="*/ 50 w 103"/>
                  <a:gd name="T29" fmla="*/ 7 h 27"/>
                  <a:gd name="T30" fmla="*/ 50 w 103"/>
                  <a:gd name="T31" fmla="*/ 9 h 27"/>
                  <a:gd name="T32" fmla="*/ 57 w 103"/>
                  <a:gd name="T33" fmla="*/ 6 h 27"/>
                  <a:gd name="T34" fmla="*/ 58 w 103"/>
                  <a:gd name="T35" fmla="*/ 3 h 27"/>
                  <a:gd name="T36" fmla="*/ 51 w 103"/>
                  <a:gd name="T37" fmla="*/ 6 h 27"/>
                  <a:gd name="T38" fmla="*/ 51 w 103"/>
                  <a:gd name="T39" fmla="*/ 6 h 27"/>
                  <a:gd name="T40" fmla="*/ 47 w 103"/>
                  <a:gd name="T41" fmla="*/ 7 h 27"/>
                  <a:gd name="T42" fmla="*/ 50 w 103"/>
                  <a:gd name="T43" fmla="*/ 3 h 27"/>
                  <a:gd name="T44" fmla="*/ 43 w 103"/>
                  <a:gd name="T45" fmla="*/ 3 h 27"/>
                  <a:gd name="T46" fmla="*/ 43 w 103"/>
                  <a:gd name="T47" fmla="*/ 3 h 27"/>
                  <a:gd name="T48" fmla="*/ 41 w 103"/>
                  <a:gd name="T49" fmla="*/ 3 h 27"/>
                  <a:gd name="T50" fmla="*/ 43 w 103"/>
                  <a:gd name="T51" fmla="*/ 4 h 27"/>
                  <a:gd name="T52" fmla="*/ 41 w 103"/>
                  <a:gd name="T53" fmla="*/ 8 h 27"/>
                  <a:gd name="T54" fmla="*/ 40 w 103"/>
                  <a:gd name="T55" fmla="*/ 8 h 27"/>
                  <a:gd name="T56" fmla="*/ 41 w 103"/>
                  <a:gd name="T57" fmla="*/ 5 h 27"/>
                  <a:gd name="T58" fmla="*/ 40 w 103"/>
                  <a:gd name="T59" fmla="*/ 7 h 27"/>
                  <a:gd name="T60" fmla="*/ 36 w 103"/>
                  <a:gd name="T61" fmla="*/ 3 h 27"/>
                  <a:gd name="T62" fmla="*/ 36 w 103"/>
                  <a:gd name="T63" fmla="*/ 7 h 27"/>
                  <a:gd name="T64" fmla="*/ 26 w 103"/>
                  <a:gd name="T65" fmla="*/ 8 h 27"/>
                  <a:gd name="T66" fmla="*/ 27 w 103"/>
                  <a:gd name="T67" fmla="*/ 6 h 27"/>
                  <a:gd name="T68" fmla="*/ 26 w 103"/>
                  <a:gd name="T69" fmla="*/ 8 h 27"/>
                  <a:gd name="T70" fmla="*/ 19 w 103"/>
                  <a:gd name="T71" fmla="*/ 7 h 27"/>
                  <a:gd name="T72" fmla="*/ 19 w 103"/>
                  <a:gd name="T73" fmla="*/ 9 h 27"/>
                  <a:gd name="T74" fmla="*/ 12 w 103"/>
                  <a:gd name="T75" fmla="*/ 9 h 27"/>
                  <a:gd name="T76" fmla="*/ 12 w 103"/>
                  <a:gd name="T77" fmla="*/ 9 h 27"/>
                  <a:gd name="T78" fmla="*/ 9 w 103"/>
                  <a:gd name="T79" fmla="*/ 12 h 27"/>
                  <a:gd name="T80" fmla="*/ 10 w 103"/>
                  <a:gd name="T81" fmla="*/ 9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3" h="27">
                    <a:moveTo>
                      <a:pt x="18" y="16"/>
                    </a:moveTo>
                    <a:cubicBezTo>
                      <a:pt x="13" y="21"/>
                      <a:pt x="13" y="21"/>
                      <a:pt x="13" y="21"/>
                    </a:cubicBezTo>
                    <a:cubicBezTo>
                      <a:pt x="12" y="18"/>
                      <a:pt x="7" y="21"/>
                      <a:pt x="9" y="17"/>
                    </a:cubicBezTo>
                    <a:cubicBezTo>
                      <a:pt x="6" y="23"/>
                      <a:pt x="0" y="18"/>
                      <a:pt x="2" y="26"/>
                    </a:cubicBezTo>
                    <a:cubicBezTo>
                      <a:pt x="16" y="22"/>
                      <a:pt x="35" y="26"/>
                      <a:pt x="51" y="18"/>
                    </a:cubicBezTo>
                    <a:cubicBezTo>
                      <a:pt x="49" y="21"/>
                      <a:pt x="49" y="21"/>
                      <a:pt x="49" y="21"/>
                    </a:cubicBezTo>
                    <a:cubicBezTo>
                      <a:pt x="56" y="14"/>
                      <a:pt x="60" y="27"/>
                      <a:pt x="66" y="14"/>
                    </a:cubicBezTo>
                    <a:cubicBezTo>
                      <a:pt x="66" y="21"/>
                      <a:pt x="66" y="21"/>
                      <a:pt x="66" y="21"/>
                    </a:cubicBezTo>
                    <a:cubicBezTo>
                      <a:pt x="70" y="22"/>
                      <a:pt x="72" y="11"/>
                      <a:pt x="77" y="18"/>
                    </a:cubicBezTo>
                    <a:cubicBezTo>
                      <a:pt x="76" y="15"/>
                      <a:pt x="76" y="15"/>
                      <a:pt x="76" y="15"/>
                    </a:cubicBezTo>
                    <a:cubicBezTo>
                      <a:pt x="77" y="15"/>
                      <a:pt x="78" y="16"/>
                      <a:pt x="79" y="16"/>
                    </a:cubicBezTo>
                    <a:cubicBezTo>
                      <a:pt x="78" y="15"/>
                      <a:pt x="78" y="15"/>
                      <a:pt x="78" y="15"/>
                    </a:cubicBezTo>
                    <a:cubicBezTo>
                      <a:pt x="81" y="12"/>
                      <a:pt x="83" y="12"/>
                      <a:pt x="86" y="14"/>
                    </a:cubicBezTo>
                    <a:cubicBezTo>
                      <a:pt x="86" y="16"/>
                      <a:pt x="84" y="15"/>
                      <a:pt x="84" y="15"/>
                    </a:cubicBezTo>
                    <a:cubicBezTo>
                      <a:pt x="85" y="17"/>
                      <a:pt x="87" y="13"/>
                      <a:pt x="89" y="13"/>
                    </a:cubicBezTo>
                    <a:cubicBezTo>
                      <a:pt x="91" y="14"/>
                      <a:pt x="89" y="16"/>
                      <a:pt x="89" y="17"/>
                    </a:cubicBezTo>
                    <a:cubicBezTo>
                      <a:pt x="95" y="13"/>
                      <a:pt x="98" y="20"/>
                      <a:pt x="102" y="10"/>
                    </a:cubicBezTo>
                    <a:cubicBezTo>
                      <a:pt x="103" y="8"/>
                      <a:pt x="100" y="7"/>
                      <a:pt x="103" y="6"/>
                    </a:cubicBezTo>
                    <a:cubicBezTo>
                      <a:pt x="98" y="3"/>
                      <a:pt x="95" y="7"/>
                      <a:pt x="91" y="10"/>
                    </a:cubicBezTo>
                    <a:cubicBezTo>
                      <a:pt x="92" y="10"/>
                      <a:pt x="92" y="10"/>
                      <a:pt x="92" y="10"/>
                    </a:cubicBezTo>
                    <a:cubicBezTo>
                      <a:pt x="90" y="19"/>
                      <a:pt x="90" y="8"/>
                      <a:pt x="85" y="12"/>
                    </a:cubicBezTo>
                    <a:cubicBezTo>
                      <a:pt x="86" y="9"/>
                      <a:pt x="89" y="8"/>
                      <a:pt x="89" y="6"/>
                    </a:cubicBezTo>
                    <a:cubicBezTo>
                      <a:pt x="83" y="0"/>
                      <a:pt x="82" y="12"/>
                      <a:pt x="77" y="3"/>
                    </a:cubicBezTo>
                    <a:cubicBezTo>
                      <a:pt x="78" y="3"/>
                      <a:pt x="78" y="3"/>
                      <a:pt x="78" y="3"/>
                    </a:cubicBezTo>
                    <a:cubicBezTo>
                      <a:pt x="77" y="2"/>
                      <a:pt x="75" y="4"/>
                      <a:pt x="74" y="5"/>
                    </a:cubicBezTo>
                    <a:cubicBezTo>
                      <a:pt x="75" y="6"/>
                      <a:pt x="76" y="7"/>
                      <a:pt x="77" y="8"/>
                    </a:cubicBezTo>
                    <a:cubicBezTo>
                      <a:pt x="76" y="9"/>
                      <a:pt x="75" y="13"/>
                      <a:pt x="75" y="14"/>
                    </a:cubicBezTo>
                    <a:cubicBezTo>
                      <a:pt x="73" y="10"/>
                      <a:pt x="73" y="17"/>
                      <a:pt x="71" y="15"/>
                    </a:cubicBezTo>
                    <a:cubicBezTo>
                      <a:pt x="70" y="11"/>
                      <a:pt x="72" y="11"/>
                      <a:pt x="73" y="9"/>
                    </a:cubicBezTo>
                    <a:cubicBezTo>
                      <a:pt x="71" y="12"/>
                      <a:pt x="71" y="12"/>
                      <a:pt x="71" y="12"/>
                    </a:cubicBezTo>
                    <a:cubicBezTo>
                      <a:pt x="68" y="12"/>
                      <a:pt x="68" y="8"/>
                      <a:pt x="66" y="6"/>
                    </a:cubicBezTo>
                    <a:cubicBezTo>
                      <a:pt x="64" y="9"/>
                      <a:pt x="68" y="8"/>
                      <a:pt x="66" y="12"/>
                    </a:cubicBezTo>
                    <a:cubicBezTo>
                      <a:pt x="63" y="7"/>
                      <a:pt x="52" y="10"/>
                      <a:pt x="46" y="14"/>
                    </a:cubicBezTo>
                    <a:cubicBezTo>
                      <a:pt x="48" y="13"/>
                      <a:pt x="47" y="10"/>
                      <a:pt x="49" y="10"/>
                    </a:cubicBezTo>
                    <a:cubicBezTo>
                      <a:pt x="48" y="9"/>
                      <a:pt x="46" y="11"/>
                      <a:pt x="46" y="14"/>
                    </a:cubicBezTo>
                    <a:cubicBezTo>
                      <a:pt x="42" y="17"/>
                      <a:pt x="37" y="16"/>
                      <a:pt x="33" y="13"/>
                    </a:cubicBezTo>
                    <a:cubicBezTo>
                      <a:pt x="35" y="16"/>
                      <a:pt x="35" y="16"/>
                      <a:pt x="35" y="16"/>
                    </a:cubicBezTo>
                    <a:cubicBezTo>
                      <a:pt x="32" y="21"/>
                      <a:pt x="27" y="13"/>
                      <a:pt x="22" y="16"/>
                    </a:cubicBezTo>
                    <a:cubicBezTo>
                      <a:pt x="22" y="16"/>
                      <a:pt x="22" y="16"/>
                      <a:pt x="22" y="16"/>
                    </a:cubicBezTo>
                    <a:cubicBezTo>
                      <a:pt x="20" y="17"/>
                      <a:pt x="19" y="24"/>
                      <a:pt x="16" y="23"/>
                    </a:cubicBezTo>
                    <a:cubicBezTo>
                      <a:pt x="16" y="19"/>
                      <a:pt x="18" y="19"/>
                      <a:pt x="18"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84" name="Freeform 1483">
                <a:extLst>
                  <a:ext uri="{FF2B5EF4-FFF2-40B4-BE49-F238E27FC236}">
                    <a16:creationId xmlns:a16="http://schemas.microsoft.com/office/drawing/2014/main" id="{82CF1104-9589-427C-BE1B-0A2F94B03F41}"/>
                  </a:ext>
                </a:extLst>
              </p:cNvPr>
              <p:cNvSpPr>
                <a:spLocks/>
              </p:cNvSpPr>
              <p:nvPr/>
            </p:nvSpPr>
            <p:spPr bwMode="auto">
              <a:xfrm>
                <a:off x="3488" y="3079"/>
                <a:ext cx="4" cy="8"/>
              </a:xfrm>
              <a:custGeom>
                <a:avLst/>
                <a:gdLst>
                  <a:gd name="T0" fmla="*/ 2 w 4"/>
                  <a:gd name="T1" fmla="*/ 4 h 9"/>
                  <a:gd name="T2" fmla="*/ 4 w 4"/>
                  <a:gd name="T3" fmla="*/ 1 h 9"/>
                  <a:gd name="T4" fmla="*/ 0 w 4"/>
                  <a:gd name="T5" fmla="*/ 4 h 9"/>
                  <a:gd name="T6" fmla="*/ 3 w 4"/>
                  <a:gd name="T7" fmla="*/ 4 h 9"/>
                  <a:gd name="T8" fmla="*/ 2 w 4"/>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2" y="5"/>
                    </a:moveTo>
                    <a:cubicBezTo>
                      <a:pt x="4" y="1"/>
                      <a:pt x="4" y="1"/>
                      <a:pt x="4" y="1"/>
                    </a:cubicBezTo>
                    <a:cubicBezTo>
                      <a:pt x="2" y="0"/>
                      <a:pt x="0" y="6"/>
                      <a:pt x="0" y="8"/>
                    </a:cubicBezTo>
                    <a:cubicBezTo>
                      <a:pt x="1" y="7"/>
                      <a:pt x="3" y="9"/>
                      <a:pt x="3" y="7"/>
                    </a:cubicBezTo>
                    <a:cubicBezTo>
                      <a:pt x="3" y="6"/>
                      <a:pt x="3" y="5"/>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85" name="Freeform 1484">
                <a:extLst>
                  <a:ext uri="{FF2B5EF4-FFF2-40B4-BE49-F238E27FC236}">
                    <a16:creationId xmlns:a16="http://schemas.microsoft.com/office/drawing/2014/main" id="{F9C0B047-D33E-4B7E-BE08-C7F524A48733}"/>
                  </a:ext>
                </a:extLst>
              </p:cNvPr>
              <p:cNvSpPr>
                <a:spLocks/>
              </p:cNvSpPr>
              <p:nvPr/>
            </p:nvSpPr>
            <p:spPr bwMode="auto">
              <a:xfrm>
                <a:off x="3426" y="3067"/>
                <a:ext cx="62" cy="33"/>
              </a:xfrm>
              <a:custGeom>
                <a:avLst/>
                <a:gdLst>
                  <a:gd name="T0" fmla="*/ 21 w 72"/>
                  <a:gd name="T1" fmla="*/ 11 h 38"/>
                  <a:gd name="T2" fmla="*/ 21 w 72"/>
                  <a:gd name="T3" fmla="*/ 14 h 38"/>
                  <a:gd name="T4" fmla="*/ 32 w 72"/>
                  <a:gd name="T5" fmla="*/ 15 h 38"/>
                  <a:gd name="T6" fmla="*/ 34 w 72"/>
                  <a:gd name="T7" fmla="*/ 11 h 38"/>
                  <a:gd name="T8" fmla="*/ 35 w 72"/>
                  <a:gd name="T9" fmla="*/ 13 h 38"/>
                  <a:gd name="T10" fmla="*/ 39 w 72"/>
                  <a:gd name="T11" fmla="*/ 10 h 38"/>
                  <a:gd name="T12" fmla="*/ 37 w 72"/>
                  <a:gd name="T13" fmla="*/ 11 h 38"/>
                  <a:gd name="T14" fmla="*/ 38 w 72"/>
                  <a:gd name="T15" fmla="*/ 10 h 38"/>
                  <a:gd name="T16" fmla="*/ 34 w 72"/>
                  <a:gd name="T17" fmla="*/ 10 h 38"/>
                  <a:gd name="T18" fmla="*/ 35 w 72"/>
                  <a:gd name="T19" fmla="*/ 9 h 38"/>
                  <a:gd name="T20" fmla="*/ 30 w 72"/>
                  <a:gd name="T21" fmla="*/ 13 h 38"/>
                  <a:gd name="T22" fmla="*/ 30 w 72"/>
                  <a:gd name="T23" fmla="*/ 9 h 38"/>
                  <a:gd name="T24" fmla="*/ 25 w 72"/>
                  <a:gd name="T25" fmla="*/ 8 h 38"/>
                  <a:gd name="T26" fmla="*/ 26 w 72"/>
                  <a:gd name="T27" fmla="*/ 9 h 38"/>
                  <a:gd name="T28" fmla="*/ 27 w 72"/>
                  <a:gd name="T29" fmla="*/ 11 h 38"/>
                  <a:gd name="T30" fmla="*/ 25 w 72"/>
                  <a:gd name="T31" fmla="*/ 8 h 38"/>
                  <a:gd name="T32" fmla="*/ 16 w 72"/>
                  <a:gd name="T33" fmla="*/ 9 h 38"/>
                  <a:gd name="T34" fmla="*/ 12 w 72"/>
                  <a:gd name="T35" fmla="*/ 13 h 38"/>
                  <a:gd name="T36" fmla="*/ 14 w 72"/>
                  <a:gd name="T37" fmla="*/ 10 h 38"/>
                  <a:gd name="T38" fmla="*/ 10 w 72"/>
                  <a:gd name="T39" fmla="*/ 9 h 38"/>
                  <a:gd name="T40" fmla="*/ 3 w 72"/>
                  <a:gd name="T41" fmla="*/ 0 h 38"/>
                  <a:gd name="T42" fmla="*/ 8 w 72"/>
                  <a:gd name="T43" fmla="*/ 14 h 38"/>
                  <a:gd name="T44" fmla="*/ 11 w 72"/>
                  <a:gd name="T45" fmla="*/ 15 h 38"/>
                  <a:gd name="T46" fmla="*/ 15 w 72"/>
                  <a:gd name="T47" fmla="*/ 14 h 38"/>
                  <a:gd name="T48" fmla="*/ 21 w 72"/>
                  <a:gd name="T49" fmla="*/ 11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2" h="38">
                    <a:moveTo>
                      <a:pt x="38" y="20"/>
                    </a:moveTo>
                    <a:cubicBezTo>
                      <a:pt x="37" y="21"/>
                      <a:pt x="37" y="23"/>
                      <a:pt x="37" y="24"/>
                    </a:cubicBezTo>
                    <a:cubicBezTo>
                      <a:pt x="45" y="24"/>
                      <a:pt x="54" y="22"/>
                      <a:pt x="58" y="25"/>
                    </a:cubicBezTo>
                    <a:cubicBezTo>
                      <a:pt x="60" y="26"/>
                      <a:pt x="61" y="20"/>
                      <a:pt x="64" y="19"/>
                    </a:cubicBezTo>
                    <a:cubicBezTo>
                      <a:pt x="65" y="23"/>
                      <a:pt x="65" y="23"/>
                      <a:pt x="65" y="23"/>
                    </a:cubicBezTo>
                    <a:cubicBezTo>
                      <a:pt x="67" y="20"/>
                      <a:pt x="72" y="24"/>
                      <a:pt x="70" y="18"/>
                    </a:cubicBezTo>
                    <a:cubicBezTo>
                      <a:pt x="70" y="17"/>
                      <a:pt x="69" y="21"/>
                      <a:pt x="67" y="20"/>
                    </a:cubicBezTo>
                    <a:cubicBezTo>
                      <a:pt x="68" y="18"/>
                      <a:pt x="68" y="18"/>
                      <a:pt x="68" y="18"/>
                    </a:cubicBezTo>
                    <a:cubicBezTo>
                      <a:pt x="64" y="18"/>
                      <a:pt x="64" y="18"/>
                      <a:pt x="64" y="18"/>
                    </a:cubicBezTo>
                    <a:cubicBezTo>
                      <a:pt x="65" y="15"/>
                      <a:pt x="65" y="15"/>
                      <a:pt x="65" y="15"/>
                    </a:cubicBezTo>
                    <a:cubicBezTo>
                      <a:pt x="60" y="11"/>
                      <a:pt x="62" y="24"/>
                      <a:pt x="56" y="22"/>
                    </a:cubicBezTo>
                    <a:cubicBezTo>
                      <a:pt x="56" y="16"/>
                      <a:pt x="56" y="16"/>
                      <a:pt x="56" y="16"/>
                    </a:cubicBezTo>
                    <a:cubicBezTo>
                      <a:pt x="52" y="16"/>
                      <a:pt x="50" y="18"/>
                      <a:pt x="47" y="14"/>
                    </a:cubicBezTo>
                    <a:cubicBezTo>
                      <a:pt x="47" y="14"/>
                      <a:pt x="47" y="17"/>
                      <a:pt x="48" y="16"/>
                    </a:cubicBezTo>
                    <a:cubicBezTo>
                      <a:pt x="48" y="16"/>
                      <a:pt x="49" y="18"/>
                      <a:pt x="49" y="20"/>
                    </a:cubicBezTo>
                    <a:cubicBezTo>
                      <a:pt x="43" y="25"/>
                      <a:pt x="50" y="17"/>
                      <a:pt x="45" y="14"/>
                    </a:cubicBezTo>
                    <a:cubicBezTo>
                      <a:pt x="41" y="18"/>
                      <a:pt x="30" y="21"/>
                      <a:pt x="28" y="16"/>
                    </a:cubicBezTo>
                    <a:cubicBezTo>
                      <a:pt x="30" y="20"/>
                      <a:pt x="25" y="23"/>
                      <a:pt x="21" y="22"/>
                    </a:cubicBezTo>
                    <a:cubicBezTo>
                      <a:pt x="19" y="19"/>
                      <a:pt x="23" y="19"/>
                      <a:pt x="24" y="17"/>
                    </a:cubicBezTo>
                    <a:cubicBezTo>
                      <a:pt x="22" y="16"/>
                      <a:pt x="22" y="15"/>
                      <a:pt x="19" y="15"/>
                    </a:cubicBezTo>
                    <a:cubicBezTo>
                      <a:pt x="23" y="13"/>
                      <a:pt x="17" y="38"/>
                      <a:pt x="3" y="0"/>
                    </a:cubicBezTo>
                    <a:cubicBezTo>
                      <a:pt x="0" y="6"/>
                      <a:pt x="7" y="22"/>
                      <a:pt x="14" y="24"/>
                    </a:cubicBezTo>
                    <a:cubicBezTo>
                      <a:pt x="18" y="26"/>
                      <a:pt x="18" y="25"/>
                      <a:pt x="20" y="25"/>
                    </a:cubicBezTo>
                    <a:cubicBezTo>
                      <a:pt x="22" y="25"/>
                      <a:pt x="25" y="25"/>
                      <a:pt x="27" y="24"/>
                    </a:cubicBezTo>
                    <a:cubicBezTo>
                      <a:pt x="31" y="22"/>
                      <a:pt x="34" y="20"/>
                      <a:pt x="38"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86" name="Freeform 1485">
                <a:extLst>
                  <a:ext uri="{FF2B5EF4-FFF2-40B4-BE49-F238E27FC236}">
                    <a16:creationId xmlns:a16="http://schemas.microsoft.com/office/drawing/2014/main" id="{232932D0-5C5A-40ED-98D8-024D29EA9F3E}"/>
                  </a:ext>
                </a:extLst>
              </p:cNvPr>
              <p:cNvSpPr>
                <a:spLocks/>
              </p:cNvSpPr>
              <p:nvPr/>
            </p:nvSpPr>
            <p:spPr bwMode="auto">
              <a:xfrm>
                <a:off x="3456" y="3088"/>
                <a:ext cx="2" cy="1"/>
              </a:xfrm>
              <a:custGeom>
                <a:avLst/>
                <a:gdLst>
                  <a:gd name="T0" fmla="*/ 1 w 2"/>
                  <a:gd name="T1" fmla="*/ 1 h 1"/>
                  <a:gd name="T2" fmla="*/ 2 w 2"/>
                  <a:gd name="T3" fmla="*/ 0 h 1"/>
                  <a:gd name="T4" fmla="*/ 0 w 2"/>
                  <a:gd name="T5" fmla="*/ 0 h 1"/>
                  <a:gd name="T6" fmla="*/ 1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1"/>
                    </a:moveTo>
                    <a:lnTo>
                      <a:pt x="2"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87" name="Freeform 1486">
                <a:extLst>
                  <a:ext uri="{FF2B5EF4-FFF2-40B4-BE49-F238E27FC236}">
                    <a16:creationId xmlns:a16="http://schemas.microsoft.com/office/drawing/2014/main" id="{FCF51FA7-A8F9-425D-9D58-AA4B471CFE67}"/>
                  </a:ext>
                </a:extLst>
              </p:cNvPr>
              <p:cNvSpPr>
                <a:spLocks/>
              </p:cNvSpPr>
              <p:nvPr/>
            </p:nvSpPr>
            <p:spPr bwMode="auto">
              <a:xfrm>
                <a:off x="4111" y="3112"/>
                <a:ext cx="2" cy="3"/>
              </a:xfrm>
              <a:custGeom>
                <a:avLst/>
                <a:gdLst>
                  <a:gd name="T0" fmla="*/ 2 w 2"/>
                  <a:gd name="T1" fmla="*/ 1 h 3"/>
                  <a:gd name="T2" fmla="*/ 1 w 2"/>
                  <a:gd name="T3" fmla="*/ 0 h 3"/>
                  <a:gd name="T4" fmla="*/ 0 w 2"/>
                  <a:gd name="T5" fmla="*/ 3 h 3"/>
                  <a:gd name="T6" fmla="*/ 2 w 2"/>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1"/>
                    </a:moveTo>
                    <a:lnTo>
                      <a:pt x="1" y="0"/>
                    </a:lnTo>
                    <a:lnTo>
                      <a:pt x="0" y="3"/>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88" name="Freeform 1487">
                <a:extLst>
                  <a:ext uri="{FF2B5EF4-FFF2-40B4-BE49-F238E27FC236}">
                    <a16:creationId xmlns:a16="http://schemas.microsoft.com/office/drawing/2014/main" id="{95B54016-6856-4567-9DD5-75D6B5B966B7}"/>
                  </a:ext>
                </a:extLst>
              </p:cNvPr>
              <p:cNvSpPr>
                <a:spLocks/>
              </p:cNvSpPr>
              <p:nvPr/>
            </p:nvSpPr>
            <p:spPr bwMode="auto">
              <a:xfrm>
                <a:off x="4100" y="3102"/>
                <a:ext cx="11" cy="14"/>
              </a:xfrm>
              <a:custGeom>
                <a:avLst/>
                <a:gdLst>
                  <a:gd name="T0" fmla="*/ 5 w 12"/>
                  <a:gd name="T1" fmla="*/ 0 h 17"/>
                  <a:gd name="T2" fmla="*/ 2 w 12"/>
                  <a:gd name="T3" fmla="*/ 2 h 17"/>
                  <a:gd name="T4" fmla="*/ 6 w 12"/>
                  <a:gd name="T5" fmla="*/ 8 h 17"/>
                  <a:gd name="T6" fmla="*/ 8 w 12"/>
                  <a:gd name="T7" fmla="*/ 3 h 17"/>
                  <a:gd name="T8" fmla="*/ 6 w 12"/>
                  <a:gd name="T9" fmla="*/ 5 h 17"/>
                  <a:gd name="T10" fmla="*/ 6 w 12"/>
                  <a:gd name="T11" fmla="*/ 2 h 17"/>
                  <a:gd name="T12" fmla="*/ 5 w 12"/>
                  <a:gd name="T13" fmla="*/ 2 h 17"/>
                  <a:gd name="T14" fmla="*/ 5 w 12"/>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7">
                    <a:moveTo>
                      <a:pt x="5" y="0"/>
                    </a:moveTo>
                    <a:cubicBezTo>
                      <a:pt x="2" y="2"/>
                      <a:pt x="2" y="2"/>
                      <a:pt x="2" y="2"/>
                    </a:cubicBezTo>
                    <a:cubicBezTo>
                      <a:pt x="3" y="12"/>
                      <a:pt x="0" y="9"/>
                      <a:pt x="6" y="17"/>
                    </a:cubicBezTo>
                    <a:cubicBezTo>
                      <a:pt x="8" y="15"/>
                      <a:pt x="12" y="11"/>
                      <a:pt x="12" y="7"/>
                    </a:cubicBezTo>
                    <a:cubicBezTo>
                      <a:pt x="10" y="8"/>
                      <a:pt x="8" y="12"/>
                      <a:pt x="6" y="10"/>
                    </a:cubicBezTo>
                    <a:cubicBezTo>
                      <a:pt x="7" y="7"/>
                      <a:pt x="9" y="8"/>
                      <a:pt x="10" y="4"/>
                    </a:cubicBezTo>
                    <a:cubicBezTo>
                      <a:pt x="7" y="1"/>
                      <a:pt x="8" y="6"/>
                      <a:pt x="5" y="5"/>
                    </a:cubicBezTo>
                    <a:lnTo>
                      <a:pt x="5"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89" name="Freeform 1488">
                <a:extLst>
                  <a:ext uri="{FF2B5EF4-FFF2-40B4-BE49-F238E27FC236}">
                    <a16:creationId xmlns:a16="http://schemas.microsoft.com/office/drawing/2014/main" id="{1ECA0A45-72CD-418D-8349-B45B1BC2EA75}"/>
                  </a:ext>
                </a:extLst>
              </p:cNvPr>
              <p:cNvSpPr>
                <a:spLocks/>
              </p:cNvSpPr>
              <p:nvPr/>
            </p:nvSpPr>
            <p:spPr bwMode="auto">
              <a:xfrm>
                <a:off x="4100" y="3107"/>
                <a:ext cx="1" cy="4"/>
              </a:xfrm>
              <a:custGeom>
                <a:avLst/>
                <a:gdLst>
                  <a:gd name="T0" fmla="*/ 1 w 2"/>
                  <a:gd name="T1" fmla="*/ 2 h 5"/>
                  <a:gd name="T2" fmla="*/ 1 w 2"/>
                  <a:gd name="T3" fmla="*/ 0 h 5"/>
                  <a:gd name="T4" fmla="*/ 1 w 2"/>
                  <a:gd name="T5" fmla="*/ 2 h 5"/>
                  <a:gd name="T6" fmla="*/ 0 60000 65536"/>
                  <a:gd name="T7" fmla="*/ 0 60000 65536"/>
                  <a:gd name="T8" fmla="*/ 0 60000 65536"/>
                </a:gdLst>
                <a:ahLst/>
                <a:cxnLst>
                  <a:cxn ang="T6">
                    <a:pos x="T0" y="T1"/>
                  </a:cxn>
                  <a:cxn ang="T7">
                    <a:pos x="T2" y="T3"/>
                  </a:cxn>
                  <a:cxn ang="T8">
                    <a:pos x="T4" y="T5"/>
                  </a:cxn>
                </a:cxnLst>
                <a:rect l="0" t="0" r="r" b="b"/>
                <a:pathLst>
                  <a:path w="2" h="5">
                    <a:moveTo>
                      <a:pt x="2" y="5"/>
                    </a:moveTo>
                    <a:cubicBezTo>
                      <a:pt x="2" y="0"/>
                      <a:pt x="2" y="0"/>
                      <a:pt x="2" y="0"/>
                    </a:cubicBezTo>
                    <a:cubicBezTo>
                      <a:pt x="2" y="1"/>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90" name="Freeform 1489">
                <a:extLst>
                  <a:ext uri="{FF2B5EF4-FFF2-40B4-BE49-F238E27FC236}">
                    <a16:creationId xmlns:a16="http://schemas.microsoft.com/office/drawing/2014/main" id="{1B0105D4-7304-4CBE-AA29-79C80DF9E340}"/>
                  </a:ext>
                </a:extLst>
              </p:cNvPr>
              <p:cNvSpPr>
                <a:spLocks/>
              </p:cNvSpPr>
              <p:nvPr/>
            </p:nvSpPr>
            <p:spPr bwMode="auto">
              <a:xfrm>
                <a:off x="4096" y="3108"/>
                <a:ext cx="4" cy="6"/>
              </a:xfrm>
              <a:custGeom>
                <a:avLst/>
                <a:gdLst>
                  <a:gd name="T0" fmla="*/ 3 w 4"/>
                  <a:gd name="T1" fmla="*/ 3 h 7"/>
                  <a:gd name="T2" fmla="*/ 3 w 4"/>
                  <a:gd name="T3" fmla="*/ 0 h 7"/>
                  <a:gd name="T4" fmla="*/ 0 w 4"/>
                  <a:gd name="T5" fmla="*/ 3 h 7"/>
                  <a:gd name="T6" fmla="*/ 3 w 4"/>
                  <a:gd name="T7" fmla="*/ 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3" y="5"/>
                    </a:moveTo>
                    <a:cubicBezTo>
                      <a:pt x="1" y="4"/>
                      <a:pt x="4" y="1"/>
                      <a:pt x="3" y="0"/>
                    </a:cubicBezTo>
                    <a:cubicBezTo>
                      <a:pt x="0" y="7"/>
                      <a:pt x="0" y="7"/>
                      <a:pt x="0" y="7"/>
                    </a:cubicBezTo>
                    <a:lnTo>
                      <a:pt x="3"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91" name="Freeform 1490">
                <a:extLst>
                  <a:ext uri="{FF2B5EF4-FFF2-40B4-BE49-F238E27FC236}">
                    <a16:creationId xmlns:a16="http://schemas.microsoft.com/office/drawing/2014/main" id="{B2DF6D3E-5388-4A8D-91B6-CAEB7755C62A}"/>
                  </a:ext>
                </a:extLst>
              </p:cNvPr>
              <p:cNvSpPr>
                <a:spLocks/>
              </p:cNvSpPr>
              <p:nvPr/>
            </p:nvSpPr>
            <p:spPr bwMode="auto">
              <a:xfrm>
                <a:off x="4090" y="3110"/>
                <a:ext cx="1" cy="2"/>
              </a:xfrm>
              <a:custGeom>
                <a:avLst/>
                <a:gdLst>
                  <a:gd name="T0" fmla="*/ 1 w 1"/>
                  <a:gd name="T1" fmla="*/ 0 h 2"/>
                  <a:gd name="T2" fmla="*/ 0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1"/>
                      <a:pt x="0" y="1"/>
                      <a:pt x="0" y="1"/>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92" name="Freeform 1491">
                <a:extLst>
                  <a:ext uri="{FF2B5EF4-FFF2-40B4-BE49-F238E27FC236}">
                    <a16:creationId xmlns:a16="http://schemas.microsoft.com/office/drawing/2014/main" id="{8B9DB977-2314-4465-B74E-DA626D8DA735}"/>
                  </a:ext>
                </a:extLst>
              </p:cNvPr>
              <p:cNvSpPr>
                <a:spLocks/>
              </p:cNvSpPr>
              <p:nvPr/>
            </p:nvSpPr>
            <p:spPr bwMode="auto">
              <a:xfrm>
                <a:off x="4087" y="3103"/>
                <a:ext cx="8" cy="10"/>
              </a:xfrm>
              <a:custGeom>
                <a:avLst/>
                <a:gdLst>
                  <a:gd name="T0" fmla="*/ 0 w 10"/>
                  <a:gd name="T1" fmla="*/ 5 h 11"/>
                  <a:gd name="T2" fmla="*/ 2 w 10"/>
                  <a:gd name="T3" fmla="*/ 5 h 11"/>
                  <a:gd name="T4" fmla="*/ 2 w 10"/>
                  <a:gd name="T5" fmla="*/ 5 h 11"/>
                  <a:gd name="T6" fmla="*/ 2 w 10"/>
                  <a:gd name="T7" fmla="*/ 3 h 11"/>
                  <a:gd name="T8" fmla="*/ 4 w 10"/>
                  <a:gd name="T9" fmla="*/ 4 h 11"/>
                  <a:gd name="T10" fmla="*/ 3 w 10"/>
                  <a:gd name="T11" fmla="*/ 0 h 11"/>
                  <a:gd name="T12" fmla="*/ 0 w 10"/>
                  <a:gd name="T13" fmla="*/ 5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1">
                    <a:moveTo>
                      <a:pt x="0" y="9"/>
                    </a:moveTo>
                    <a:cubicBezTo>
                      <a:pt x="1" y="11"/>
                      <a:pt x="2" y="10"/>
                      <a:pt x="4" y="9"/>
                    </a:cubicBezTo>
                    <a:cubicBezTo>
                      <a:pt x="4" y="9"/>
                      <a:pt x="4" y="9"/>
                      <a:pt x="4" y="9"/>
                    </a:cubicBezTo>
                    <a:cubicBezTo>
                      <a:pt x="3" y="6"/>
                      <a:pt x="4" y="2"/>
                      <a:pt x="6" y="3"/>
                    </a:cubicBezTo>
                    <a:cubicBezTo>
                      <a:pt x="8" y="2"/>
                      <a:pt x="8" y="7"/>
                      <a:pt x="10" y="4"/>
                    </a:cubicBezTo>
                    <a:cubicBezTo>
                      <a:pt x="8" y="0"/>
                      <a:pt x="8" y="0"/>
                      <a:pt x="8" y="0"/>
                    </a:cubicBezTo>
                    <a:cubicBezTo>
                      <a:pt x="4" y="0"/>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93" name="Freeform 1492">
                <a:extLst>
                  <a:ext uri="{FF2B5EF4-FFF2-40B4-BE49-F238E27FC236}">
                    <a16:creationId xmlns:a16="http://schemas.microsoft.com/office/drawing/2014/main" id="{29A60B98-A388-4707-AF33-0FD15A691605}"/>
                  </a:ext>
                </a:extLst>
              </p:cNvPr>
              <p:cNvSpPr>
                <a:spLocks/>
              </p:cNvSpPr>
              <p:nvPr/>
            </p:nvSpPr>
            <p:spPr bwMode="auto">
              <a:xfrm>
                <a:off x="4091" y="3109"/>
                <a:ext cx="1" cy="1"/>
              </a:xfrm>
              <a:custGeom>
                <a:avLst/>
                <a:gdLst>
                  <a:gd name="T0" fmla="*/ 0 w 1"/>
                  <a:gd name="T1" fmla="*/ 1 h 1"/>
                  <a:gd name="T2" fmla="*/ 1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1"/>
                      <a:pt x="1" y="1"/>
                    </a:cubicBezTo>
                    <a:cubicBezTo>
                      <a:pt x="1" y="0"/>
                      <a:pt x="0"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94" name="Freeform 1493">
                <a:extLst>
                  <a:ext uri="{FF2B5EF4-FFF2-40B4-BE49-F238E27FC236}">
                    <a16:creationId xmlns:a16="http://schemas.microsoft.com/office/drawing/2014/main" id="{47EE023D-AB01-4391-81A1-0B95BFFE9A55}"/>
                  </a:ext>
                </a:extLst>
              </p:cNvPr>
              <p:cNvSpPr>
                <a:spLocks/>
              </p:cNvSpPr>
              <p:nvPr/>
            </p:nvSpPr>
            <p:spPr bwMode="auto">
              <a:xfrm>
                <a:off x="4095" y="3109"/>
                <a:ext cx="1" cy="2"/>
              </a:xfrm>
              <a:custGeom>
                <a:avLst/>
                <a:gdLst>
                  <a:gd name="T0" fmla="*/ 0 w 1"/>
                  <a:gd name="T1" fmla="*/ 2 h 2"/>
                  <a:gd name="T2" fmla="*/ 1 w 1"/>
                  <a:gd name="T3" fmla="*/ 2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2"/>
                    </a:lnTo>
                    <a:lnTo>
                      <a:pt x="1" y="0"/>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95" name="Freeform 1494">
                <a:extLst>
                  <a:ext uri="{FF2B5EF4-FFF2-40B4-BE49-F238E27FC236}">
                    <a16:creationId xmlns:a16="http://schemas.microsoft.com/office/drawing/2014/main" id="{15D88CE7-7334-4EF5-936D-CEDBF1A06DEA}"/>
                  </a:ext>
                </a:extLst>
              </p:cNvPr>
              <p:cNvSpPr>
                <a:spLocks/>
              </p:cNvSpPr>
              <p:nvPr/>
            </p:nvSpPr>
            <p:spPr bwMode="auto">
              <a:xfrm>
                <a:off x="4078" y="3100"/>
                <a:ext cx="8" cy="12"/>
              </a:xfrm>
              <a:custGeom>
                <a:avLst/>
                <a:gdLst>
                  <a:gd name="T0" fmla="*/ 3 w 9"/>
                  <a:gd name="T1" fmla="*/ 7 h 14"/>
                  <a:gd name="T2" fmla="*/ 5 w 9"/>
                  <a:gd name="T3" fmla="*/ 5 h 14"/>
                  <a:gd name="T4" fmla="*/ 4 w 9"/>
                  <a:gd name="T5" fmla="*/ 0 h 14"/>
                  <a:gd name="T6" fmla="*/ 1 w 9"/>
                  <a:gd name="T7" fmla="*/ 2 h 14"/>
                  <a:gd name="T8" fmla="*/ 3 w 9"/>
                  <a:gd name="T9" fmla="*/ 7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4">
                    <a:moveTo>
                      <a:pt x="3" y="12"/>
                    </a:moveTo>
                    <a:cubicBezTo>
                      <a:pt x="4" y="6"/>
                      <a:pt x="8" y="14"/>
                      <a:pt x="9" y="9"/>
                    </a:cubicBezTo>
                    <a:cubicBezTo>
                      <a:pt x="6" y="9"/>
                      <a:pt x="4" y="4"/>
                      <a:pt x="5"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96" name="Freeform 1495">
                <a:extLst>
                  <a:ext uri="{FF2B5EF4-FFF2-40B4-BE49-F238E27FC236}">
                    <a16:creationId xmlns:a16="http://schemas.microsoft.com/office/drawing/2014/main" id="{27E81FCD-8246-4572-973B-CFA1D302B34B}"/>
                  </a:ext>
                </a:extLst>
              </p:cNvPr>
              <p:cNvSpPr>
                <a:spLocks/>
              </p:cNvSpPr>
              <p:nvPr/>
            </p:nvSpPr>
            <p:spPr bwMode="auto">
              <a:xfrm>
                <a:off x="4075" y="3096"/>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97" name="Freeform 1496">
                <a:extLst>
                  <a:ext uri="{FF2B5EF4-FFF2-40B4-BE49-F238E27FC236}">
                    <a16:creationId xmlns:a16="http://schemas.microsoft.com/office/drawing/2014/main" id="{C630E296-E2F4-4072-B8B6-3C3210D7312E}"/>
                  </a:ext>
                </a:extLst>
              </p:cNvPr>
              <p:cNvSpPr>
                <a:spLocks/>
              </p:cNvSpPr>
              <p:nvPr/>
            </p:nvSpPr>
            <p:spPr bwMode="auto">
              <a:xfrm>
                <a:off x="4060" y="3092"/>
                <a:ext cx="16" cy="15"/>
              </a:xfrm>
              <a:custGeom>
                <a:avLst/>
                <a:gdLst>
                  <a:gd name="T0" fmla="*/ 0 w 19"/>
                  <a:gd name="T1" fmla="*/ 9 h 17"/>
                  <a:gd name="T2" fmla="*/ 4 w 19"/>
                  <a:gd name="T3" fmla="*/ 5 h 17"/>
                  <a:gd name="T4" fmla="*/ 3 w 19"/>
                  <a:gd name="T5" fmla="*/ 9 h 17"/>
                  <a:gd name="T6" fmla="*/ 7 w 19"/>
                  <a:gd name="T7" fmla="*/ 7 h 17"/>
                  <a:gd name="T8" fmla="*/ 5 w 19"/>
                  <a:gd name="T9" fmla="*/ 10 h 17"/>
                  <a:gd name="T10" fmla="*/ 8 w 19"/>
                  <a:gd name="T11" fmla="*/ 7 h 17"/>
                  <a:gd name="T12" fmla="*/ 9 w 19"/>
                  <a:gd name="T13" fmla="*/ 10 h 17"/>
                  <a:gd name="T14" fmla="*/ 9 w 19"/>
                  <a:gd name="T15" fmla="*/ 5 h 17"/>
                  <a:gd name="T16" fmla="*/ 8 w 19"/>
                  <a:gd name="T17" fmla="*/ 5 h 17"/>
                  <a:gd name="T18" fmla="*/ 8 w 19"/>
                  <a:gd name="T19" fmla="*/ 4 h 17"/>
                  <a:gd name="T20" fmla="*/ 3 w 19"/>
                  <a:gd name="T21" fmla="*/ 1 h 17"/>
                  <a:gd name="T22" fmla="*/ 0 w 19"/>
                  <a:gd name="T23" fmla="*/ 9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7">
                    <a:moveTo>
                      <a:pt x="0" y="15"/>
                    </a:moveTo>
                    <a:cubicBezTo>
                      <a:pt x="8" y="9"/>
                      <a:pt x="8" y="9"/>
                      <a:pt x="8" y="9"/>
                    </a:cubicBezTo>
                    <a:cubicBezTo>
                      <a:pt x="7" y="11"/>
                      <a:pt x="7" y="13"/>
                      <a:pt x="6" y="14"/>
                    </a:cubicBezTo>
                    <a:cubicBezTo>
                      <a:pt x="9" y="15"/>
                      <a:pt x="10" y="10"/>
                      <a:pt x="13" y="11"/>
                    </a:cubicBezTo>
                    <a:cubicBezTo>
                      <a:pt x="13" y="17"/>
                      <a:pt x="7" y="11"/>
                      <a:pt x="9" y="17"/>
                    </a:cubicBezTo>
                    <a:cubicBezTo>
                      <a:pt x="11" y="17"/>
                      <a:pt x="14" y="16"/>
                      <a:pt x="16" y="11"/>
                    </a:cubicBezTo>
                    <a:cubicBezTo>
                      <a:pt x="19" y="16"/>
                      <a:pt x="19" y="16"/>
                      <a:pt x="19" y="16"/>
                    </a:cubicBezTo>
                    <a:cubicBezTo>
                      <a:pt x="19" y="9"/>
                      <a:pt x="19" y="9"/>
                      <a:pt x="19" y="9"/>
                    </a:cubicBezTo>
                    <a:cubicBezTo>
                      <a:pt x="17" y="7"/>
                      <a:pt x="16" y="14"/>
                      <a:pt x="15" y="9"/>
                    </a:cubicBezTo>
                    <a:cubicBezTo>
                      <a:pt x="15" y="7"/>
                      <a:pt x="16" y="6"/>
                      <a:pt x="17" y="6"/>
                    </a:cubicBezTo>
                    <a:cubicBezTo>
                      <a:pt x="15" y="7"/>
                      <a:pt x="11" y="0"/>
                      <a:pt x="6" y="1"/>
                    </a:cubicBezTo>
                    <a:cubicBezTo>
                      <a:pt x="1" y="2"/>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98" name="Freeform 1497">
                <a:extLst>
                  <a:ext uri="{FF2B5EF4-FFF2-40B4-BE49-F238E27FC236}">
                    <a16:creationId xmlns:a16="http://schemas.microsoft.com/office/drawing/2014/main" id="{47EFC64B-671A-4F56-B65D-E1FC58C48B58}"/>
                  </a:ext>
                </a:extLst>
              </p:cNvPr>
              <p:cNvSpPr>
                <a:spLocks/>
              </p:cNvSpPr>
              <p:nvPr/>
            </p:nvSpPr>
            <p:spPr bwMode="auto">
              <a:xfrm>
                <a:off x="4058" y="3097"/>
                <a:ext cx="1" cy="3"/>
              </a:xfrm>
              <a:custGeom>
                <a:avLst/>
                <a:gdLst>
                  <a:gd name="T0" fmla="*/ 1 w 1"/>
                  <a:gd name="T1" fmla="*/ 2 h 3"/>
                  <a:gd name="T2" fmla="*/ 0 w 1"/>
                  <a:gd name="T3" fmla="*/ 0 h 3"/>
                  <a:gd name="T4" fmla="*/ 1 w 1"/>
                  <a:gd name="T5" fmla="*/ 3 h 3"/>
                  <a:gd name="T6" fmla="*/ 1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2"/>
                    </a:moveTo>
                    <a:lnTo>
                      <a:pt x="0" y="0"/>
                    </a:lnTo>
                    <a:lnTo>
                      <a:pt x="1" y="3"/>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99" name="Freeform 1498">
                <a:extLst>
                  <a:ext uri="{FF2B5EF4-FFF2-40B4-BE49-F238E27FC236}">
                    <a16:creationId xmlns:a16="http://schemas.microsoft.com/office/drawing/2014/main" id="{2FCC09A0-FAEA-4E93-BEEB-2BEFF19CC50E}"/>
                  </a:ext>
                </a:extLst>
              </p:cNvPr>
              <p:cNvSpPr>
                <a:spLocks/>
              </p:cNvSpPr>
              <p:nvPr/>
            </p:nvSpPr>
            <p:spPr bwMode="auto">
              <a:xfrm>
                <a:off x="4043" y="3093"/>
                <a:ext cx="14" cy="16"/>
              </a:xfrm>
              <a:custGeom>
                <a:avLst/>
                <a:gdLst>
                  <a:gd name="T0" fmla="*/ 5 w 17"/>
                  <a:gd name="T1" fmla="*/ 10 h 18"/>
                  <a:gd name="T2" fmla="*/ 7 w 17"/>
                  <a:gd name="T3" fmla="*/ 8 h 18"/>
                  <a:gd name="T4" fmla="*/ 7 w 17"/>
                  <a:gd name="T5" fmla="*/ 10 h 18"/>
                  <a:gd name="T6" fmla="*/ 7 w 17"/>
                  <a:gd name="T7" fmla="*/ 5 h 18"/>
                  <a:gd name="T8" fmla="*/ 4 w 17"/>
                  <a:gd name="T9" fmla="*/ 9 h 18"/>
                  <a:gd name="T10" fmla="*/ 2 w 17"/>
                  <a:gd name="T11" fmla="*/ 4 h 18"/>
                  <a:gd name="T12" fmla="*/ 5 w 17"/>
                  <a:gd name="T13" fmla="*/ 4 h 18"/>
                  <a:gd name="T14" fmla="*/ 0 w 17"/>
                  <a:gd name="T15" fmla="*/ 4 h 18"/>
                  <a:gd name="T16" fmla="*/ 2 w 17"/>
                  <a:gd name="T17" fmla="*/ 6 h 18"/>
                  <a:gd name="T18" fmla="*/ 0 w 17"/>
                  <a:gd name="T19" fmla="*/ 8 h 18"/>
                  <a:gd name="T20" fmla="*/ 5 w 17"/>
                  <a:gd name="T21" fmla="*/ 1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8">
                    <a:moveTo>
                      <a:pt x="11" y="16"/>
                    </a:moveTo>
                    <a:cubicBezTo>
                      <a:pt x="15" y="12"/>
                      <a:pt x="15" y="12"/>
                      <a:pt x="15" y="12"/>
                    </a:cubicBezTo>
                    <a:cubicBezTo>
                      <a:pt x="15" y="12"/>
                      <a:pt x="16" y="14"/>
                      <a:pt x="16" y="15"/>
                    </a:cubicBezTo>
                    <a:cubicBezTo>
                      <a:pt x="16" y="13"/>
                      <a:pt x="17" y="11"/>
                      <a:pt x="16" y="9"/>
                    </a:cubicBezTo>
                    <a:cubicBezTo>
                      <a:pt x="14" y="4"/>
                      <a:pt x="11" y="12"/>
                      <a:pt x="9" y="13"/>
                    </a:cubicBezTo>
                    <a:cubicBezTo>
                      <a:pt x="3" y="11"/>
                      <a:pt x="9" y="10"/>
                      <a:pt x="6" y="4"/>
                    </a:cubicBezTo>
                    <a:cubicBezTo>
                      <a:pt x="8" y="4"/>
                      <a:pt x="8" y="6"/>
                      <a:pt x="11" y="6"/>
                    </a:cubicBezTo>
                    <a:cubicBezTo>
                      <a:pt x="6" y="0"/>
                      <a:pt x="2" y="6"/>
                      <a:pt x="0" y="8"/>
                    </a:cubicBezTo>
                    <a:cubicBezTo>
                      <a:pt x="1" y="9"/>
                      <a:pt x="1" y="11"/>
                      <a:pt x="2" y="10"/>
                    </a:cubicBezTo>
                    <a:cubicBezTo>
                      <a:pt x="0" y="12"/>
                      <a:pt x="0" y="12"/>
                      <a:pt x="0" y="12"/>
                    </a:cubicBezTo>
                    <a:cubicBezTo>
                      <a:pt x="3" y="17"/>
                      <a:pt x="5" y="18"/>
                      <a:pt x="11" y="1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00" name="Freeform 1499">
                <a:extLst>
                  <a:ext uri="{FF2B5EF4-FFF2-40B4-BE49-F238E27FC236}">
                    <a16:creationId xmlns:a16="http://schemas.microsoft.com/office/drawing/2014/main" id="{DB8F311A-3B40-4384-8E00-322C34EEC4CB}"/>
                  </a:ext>
                </a:extLst>
              </p:cNvPr>
              <p:cNvSpPr>
                <a:spLocks/>
              </p:cNvSpPr>
              <p:nvPr/>
            </p:nvSpPr>
            <p:spPr bwMode="auto">
              <a:xfrm>
                <a:off x="4057" y="3106"/>
                <a:ext cx="1" cy="3"/>
              </a:xfrm>
              <a:custGeom>
                <a:avLst/>
                <a:gdLst>
                  <a:gd name="T0" fmla="*/ 1 w 2"/>
                  <a:gd name="T1" fmla="*/ 1 h 3"/>
                  <a:gd name="T2" fmla="*/ 0 w 2"/>
                  <a:gd name="T3" fmla="*/ 0 h 3"/>
                  <a:gd name="T4" fmla="*/ 1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2" y="1"/>
                    </a:moveTo>
                    <a:cubicBezTo>
                      <a:pt x="1" y="1"/>
                      <a:pt x="0" y="1"/>
                      <a:pt x="0" y="0"/>
                    </a:cubicBezTo>
                    <a:cubicBezTo>
                      <a:pt x="0"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01" name="Freeform 1500">
                <a:extLst>
                  <a:ext uri="{FF2B5EF4-FFF2-40B4-BE49-F238E27FC236}">
                    <a16:creationId xmlns:a16="http://schemas.microsoft.com/office/drawing/2014/main" id="{7F313EE8-891E-467E-A3CD-735373115ACA}"/>
                  </a:ext>
                </a:extLst>
              </p:cNvPr>
              <p:cNvSpPr>
                <a:spLocks/>
              </p:cNvSpPr>
              <p:nvPr/>
            </p:nvSpPr>
            <p:spPr bwMode="auto">
              <a:xfrm>
                <a:off x="4042" y="3100"/>
                <a:ext cx="1" cy="1"/>
              </a:xfrm>
              <a:custGeom>
                <a:avLst/>
                <a:gdLst>
                  <a:gd name="T0" fmla="*/ 0 w 1"/>
                  <a:gd name="T1" fmla="*/ 1 h 1"/>
                  <a:gd name="T2" fmla="*/ 1 w 1"/>
                  <a:gd name="T3" fmla="*/ 0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1" y="1"/>
                      <a:pt x="1" y="0"/>
                    </a:cubicBezTo>
                    <a:cubicBezTo>
                      <a:pt x="1" y="0"/>
                      <a:pt x="0"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02" name="Freeform 1501">
                <a:extLst>
                  <a:ext uri="{FF2B5EF4-FFF2-40B4-BE49-F238E27FC236}">
                    <a16:creationId xmlns:a16="http://schemas.microsoft.com/office/drawing/2014/main" id="{FCE023CF-2F3B-40A4-AD20-7B1174D9AD61}"/>
                  </a:ext>
                </a:extLst>
              </p:cNvPr>
              <p:cNvSpPr>
                <a:spLocks/>
              </p:cNvSpPr>
              <p:nvPr/>
            </p:nvSpPr>
            <p:spPr bwMode="auto">
              <a:xfrm>
                <a:off x="4042" y="3106"/>
                <a:ext cx="2" cy="3"/>
              </a:xfrm>
              <a:custGeom>
                <a:avLst/>
                <a:gdLst>
                  <a:gd name="T0" fmla="*/ 1 w 3"/>
                  <a:gd name="T1" fmla="*/ 0 h 3"/>
                  <a:gd name="T2" fmla="*/ 0 w 3"/>
                  <a:gd name="T3" fmla="*/ 0 h 3"/>
                  <a:gd name="T4" fmla="*/ 1 w 3"/>
                  <a:gd name="T5" fmla="*/ 3 h 3"/>
                  <a:gd name="T6" fmla="*/ 1 w 3"/>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0"/>
                    </a:moveTo>
                    <a:cubicBezTo>
                      <a:pt x="0" y="0"/>
                      <a:pt x="0" y="0"/>
                      <a:pt x="0" y="0"/>
                    </a:cubicBezTo>
                    <a:cubicBezTo>
                      <a:pt x="1" y="3"/>
                      <a:pt x="1" y="3"/>
                      <a:pt x="1" y="3"/>
                    </a:cubicBezTo>
                    <a:cubicBezTo>
                      <a:pt x="2" y="2"/>
                      <a:pt x="3" y="2"/>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03" name="Freeform 1502">
                <a:extLst>
                  <a:ext uri="{FF2B5EF4-FFF2-40B4-BE49-F238E27FC236}">
                    <a16:creationId xmlns:a16="http://schemas.microsoft.com/office/drawing/2014/main" id="{D15D16A4-33BD-4286-B6BF-854FCD5CE6F7}"/>
                  </a:ext>
                </a:extLst>
              </p:cNvPr>
              <p:cNvSpPr>
                <a:spLocks/>
              </p:cNvSpPr>
              <p:nvPr/>
            </p:nvSpPr>
            <p:spPr bwMode="auto">
              <a:xfrm>
                <a:off x="3950" y="3097"/>
                <a:ext cx="91" cy="25"/>
              </a:xfrm>
              <a:custGeom>
                <a:avLst/>
                <a:gdLst>
                  <a:gd name="T0" fmla="*/ 1 w 106"/>
                  <a:gd name="T1" fmla="*/ 8 h 29"/>
                  <a:gd name="T2" fmla="*/ 3 w 106"/>
                  <a:gd name="T3" fmla="*/ 9 h 29"/>
                  <a:gd name="T4" fmla="*/ 0 w 106"/>
                  <a:gd name="T5" fmla="*/ 12 h 29"/>
                  <a:gd name="T6" fmla="*/ 1 w 106"/>
                  <a:gd name="T7" fmla="*/ 16 h 29"/>
                  <a:gd name="T8" fmla="*/ 5 w 106"/>
                  <a:gd name="T9" fmla="*/ 14 h 29"/>
                  <a:gd name="T10" fmla="*/ 5 w 106"/>
                  <a:gd name="T11" fmla="*/ 16 h 29"/>
                  <a:gd name="T12" fmla="*/ 13 w 106"/>
                  <a:gd name="T13" fmla="*/ 14 h 29"/>
                  <a:gd name="T14" fmla="*/ 20 w 106"/>
                  <a:gd name="T15" fmla="*/ 13 h 29"/>
                  <a:gd name="T16" fmla="*/ 44 w 106"/>
                  <a:gd name="T17" fmla="*/ 10 h 29"/>
                  <a:gd name="T18" fmla="*/ 45 w 106"/>
                  <a:gd name="T19" fmla="*/ 7 h 29"/>
                  <a:gd name="T20" fmla="*/ 46 w 106"/>
                  <a:gd name="T21" fmla="*/ 8 h 29"/>
                  <a:gd name="T22" fmla="*/ 45 w 106"/>
                  <a:gd name="T23" fmla="*/ 9 h 29"/>
                  <a:gd name="T24" fmla="*/ 52 w 106"/>
                  <a:gd name="T25" fmla="*/ 8 h 29"/>
                  <a:gd name="T26" fmla="*/ 52 w 106"/>
                  <a:gd name="T27" fmla="*/ 4 h 29"/>
                  <a:gd name="T28" fmla="*/ 55 w 106"/>
                  <a:gd name="T29" fmla="*/ 8 h 29"/>
                  <a:gd name="T30" fmla="*/ 57 w 106"/>
                  <a:gd name="T31" fmla="*/ 6 h 29"/>
                  <a:gd name="T32" fmla="*/ 55 w 106"/>
                  <a:gd name="T33" fmla="*/ 3 h 29"/>
                  <a:gd name="T34" fmla="*/ 56 w 106"/>
                  <a:gd name="T35" fmla="*/ 2 h 29"/>
                  <a:gd name="T36" fmla="*/ 40 w 106"/>
                  <a:gd name="T37" fmla="*/ 8 h 29"/>
                  <a:gd name="T38" fmla="*/ 41 w 106"/>
                  <a:gd name="T39" fmla="*/ 6 h 29"/>
                  <a:gd name="T40" fmla="*/ 32 w 106"/>
                  <a:gd name="T41" fmla="*/ 6 h 29"/>
                  <a:gd name="T42" fmla="*/ 28 w 106"/>
                  <a:gd name="T43" fmla="*/ 9 h 29"/>
                  <a:gd name="T44" fmla="*/ 26 w 106"/>
                  <a:gd name="T45" fmla="*/ 8 h 29"/>
                  <a:gd name="T46" fmla="*/ 26 w 106"/>
                  <a:gd name="T47" fmla="*/ 10 h 29"/>
                  <a:gd name="T48" fmla="*/ 23 w 106"/>
                  <a:gd name="T49" fmla="*/ 8 h 29"/>
                  <a:gd name="T50" fmla="*/ 23 w 106"/>
                  <a:gd name="T51" fmla="*/ 13 h 29"/>
                  <a:gd name="T52" fmla="*/ 16 w 106"/>
                  <a:gd name="T53" fmla="*/ 7 h 29"/>
                  <a:gd name="T54" fmla="*/ 17 w 106"/>
                  <a:gd name="T55" fmla="*/ 9 h 29"/>
                  <a:gd name="T56" fmla="*/ 16 w 106"/>
                  <a:gd name="T57" fmla="*/ 12 h 29"/>
                  <a:gd name="T58" fmla="*/ 15 w 106"/>
                  <a:gd name="T59" fmla="*/ 8 h 29"/>
                  <a:gd name="T60" fmla="*/ 11 w 106"/>
                  <a:gd name="T61" fmla="*/ 10 h 29"/>
                  <a:gd name="T62" fmla="*/ 12 w 106"/>
                  <a:gd name="T63" fmla="*/ 12 h 29"/>
                  <a:gd name="T64" fmla="*/ 6 w 106"/>
                  <a:gd name="T65" fmla="*/ 12 h 29"/>
                  <a:gd name="T66" fmla="*/ 8 w 106"/>
                  <a:gd name="T67" fmla="*/ 8 h 29"/>
                  <a:gd name="T68" fmla="*/ 7 w 106"/>
                  <a:gd name="T69" fmla="*/ 6 h 29"/>
                  <a:gd name="T70" fmla="*/ 3 w 106"/>
                  <a:gd name="T71" fmla="*/ 11 h 29"/>
                  <a:gd name="T72" fmla="*/ 1 w 106"/>
                  <a:gd name="T73" fmla="*/ 8 h 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6" h="29">
                    <a:moveTo>
                      <a:pt x="1" y="14"/>
                    </a:moveTo>
                    <a:cubicBezTo>
                      <a:pt x="1" y="17"/>
                      <a:pt x="2" y="18"/>
                      <a:pt x="4" y="17"/>
                    </a:cubicBezTo>
                    <a:cubicBezTo>
                      <a:pt x="4" y="21"/>
                      <a:pt x="2" y="20"/>
                      <a:pt x="0" y="22"/>
                    </a:cubicBezTo>
                    <a:cubicBezTo>
                      <a:pt x="3" y="24"/>
                      <a:pt x="0" y="26"/>
                      <a:pt x="1" y="29"/>
                    </a:cubicBezTo>
                    <a:cubicBezTo>
                      <a:pt x="4" y="29"/>
                      <a:pt x="5" y="25"/>
                      <a:pt x="9" y="26"/>
                    </a:cubicBezTo>
                    <a:cubicBezTo>
                      <a:pt x="9" y="29"/>
                      <a:pt x="9" y="29"/>
                      <a:pt x="9" y="29"/>
                    </a:cubicBezTo>
                    <a:cubicBezTo>
                      <a:pt x="14" y="27"/>
                      <a:pt x="20" y="23"/>
                      <a:pt x="25" y="26"/>
                    </a:cubicBezTo>
                    <a:cubicBezTo>
                      <a:pt x="29" y="27"/>
                      <a:pt x="32" y="26"/>
                      <a:pt x="36" y="23"/>
                    </a:cubicBezTo>
                    <a:cubicBezTo>
                      <a:pt x="50" y="23"/>
                      <a:pt x="64" y="18"/>
                      <a:pt x="80" y="19"/>
                    </a:cubicBezTo>
                    <a:cubicBezTo>
                      <a:pt x="81" y="12"/>
                      <a:pt x="81" y="12"/>
                      <a:pt x="81" y="12"/>
                    </a:cubicBezTo>
                    <a:cubicBezTo>
                      <a:pt x="83" y="15"/>
                      <a:pt x="85" y="11"/>
                      <a:pt x="85" y="15"/>
                    </a:cubicBezTo>
                    <a:cubicBezTo>
                      <a:pt x="84" y="15"/>
                      <a:pt x="84" y="16"/>
                      <a:pt x="83" y="16"/>
                    </a:cubicBezTo>
                    <a:cubicBezTo>
                      <a:pt x="87" y="21"/>
                      <a:pt x="91" y="14"/>
                      <a:pt x="95" y="15"/>
                    </a:cubicBezTo>
                    <a:cubicBezTo>
                      <a:pt x="95" y="14"/>
                      <a:pt x="93" y="9"/>
                      <a:pt x="94" y="8"/>
                    </a:cubicBezTo>
                    <a:cubicBezTo>
                      <a:pt x="95" y="15"/>
                      <a:pt x="99" y="7"/>
                      <a:pt x="101" y="15"/>
                    </a:cubicBezTo>
                    <a:cubicBezTo>
                      <a:pt x="106" y="17"/>
                      <a:pt x="101" y="9"/>
                      <a:pt x="105" y="10"/>
                    </a:cubicBezTo>
                    <a:cubicBezTo>
                      <a:pt x="105" y="6"/>
                      <a:pt x="101" y="8"/>
                      <a:pt x="100" y="5"/>
                    </a:cubicBezTo>
                    <a:cubicBezTo>
                      <a:pt x="101" y="2"/>
                      <a:pt x="104" y="6"/>
                      <a:pt x="103" y="2"/>
                    </a:cubicBezTo>
                    <a:cubicBezTo>
                      <a:pt x="96" y="0"/>
                      <a:pt x="85" y="11"/>
                      <a:pt x="75" y="15"/>
                    </a:cubicBezTo>
                    <a:cubicBezTo>
                      <a:pt x="76" y="11"/>
                      <a:pt x="76" y="11"/>
                      <a:pt x="76" y="11"/>
                    </a:cubicBezTo>
                    <a:cubicBezTo>
                      <a:pt x="71" y="14"/>
                      <a:pt x="62" y="16"/>
                      <a:pt x="58" y="10"/>
                    </a:cubicBezTo>
                    <a:cubicBezTo>
                      <a:pt x="59" y="13"/>
                      <a:pt x="50" y="9"/>
                      <a:pt x="52" y="17"/>
                    </a:cubicBezTo>
                    <a:cubicBezTo>
                      <a:pt x="50" y="15"/>
                      <a:pt x="50" y="16"/>
                      <a:pt x="48" y="15"/>
                    </a:cubicBezTo>
                    <a:cubicBezTo>
                      <a:pt x="48" y="18"/>
                      <a:pt x="48" y="18"/>
                      <a:pt x="48" y="18"/>
                    </a:cubicBezTo>
                    <a:cubicBezTo>
                      <a:pt x="45" y="18"/>
                      <a:pt x="45" y="14"/>
                      <a:pt x="42" y="15"/>
                    </a:cubicBezTo>
                    <a:cubicBezTo>
                      <a:pt x="45" y="18"/>
                      <a:pt x="43" y="19"/>
                      <a:pt x="42" y="23"/>
                    </a:cubicBezTo>
                    <a:cubicBezTo>
                      <a:pt x="38" y="19"/>
                      <a:pt x="34" y="16"/>
                      <a:pt x="30" y="13"/>
                    </a:cubicBezTo>
                    <a:cubicBezTo>
                      <a:pt x="31" y="14"/>
                      <a:pt x="31" y="16"/>
                      <a:pt x="32" y="17"/>
                    </a:cubicBezTo>
                    <a:cubicBezTo>
                      <a:pt x="30" y="16"/>
                      <a:pt x="31" y="19"/>
                      <a:pt x="30" y="21"/>
                    </a:cubicBezTo>
                    <a:cubicBezTo>
                      <a:pt x="28" y="21"/>
                      <a:pt x="28" y="16"/>
                      <a:pt x="28" y="14"/>
                    </a:cubicBezTo>
                    <a:cubicBezTo>
                      <a:pt x="24" y="13"/>
                      <a:pt x="24" y="22"/>
                      <a:pt x="21" y="19"/>
                    </a:cubicBezTo>
                    <a:cubicBezTo>
                      <a:pt x="22" y="22"/>
                      <a:pt x="22" y="22"/>
                      <a:pt x="22" y="22"/>
                    </a:cubicBezTo>
                    <a:cubicBezTo>
                      <a:pt x="18" y="23"/>
                      <a:pt x="15" y="20"/>
                      <a:pt x="11" y="21"/>
                    </a:cubicBezTo>
                    <a:cubicBezTo>
                      <a:pt x="9" y="16"/>
                      <a:pt x="14" y="16"/>
                      <a:pt x="15" y="14"/>
                    </a:cubicBezTo>
                    <a:cubicBezTo>
                      <a:pt x="15" y="13"/>
                      <a:pt x="13" y="13"/>
                      <a:pt x="12" y="11"/>
                    </a:cubicBezTo>
                    <a:cubicBezTo>
                      <a:pt x="11" y="14"/>
                      <a:pt x="8" y="18"/>
                      <a:pt x="6" y="20"/>
                    </a:cubicBezTo>
                    <a:cubicBezTo>
                      <a:pt x="8" y="14"/>
                      <a:pt x="2" y="15"/>
                      <a:pt x="1"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04" name="Freeform 1503">
                <a:extLst>
                  <a:ext uri="{FF2B5EF4-FFF2-40B4-BE49-F238E27FC236}">
                    <a16:creationId xmlns:a16="http://schemas.microsoft.com/office/drawing/2014/main" id="{6805B20C-9227-4C5F-BA6B-D26DBB3A1E33}"/>
                  </a:ext>
                </a:extLst>
              </p:cNvPr>
              <p:cNvSpPr>
                <a:spLocks/>
              </p:cNvSpPr>
              <p:nvPr/>
            </p:nvSpPr>
            <p:spPr bwMode="auto">
              <a:xfrm>
                <a:off x="3960" y="3104"/>
                <a:ext cx="1" cy="2"/>
              </a:xfrm>
              <a:custGeom>
                <a:avLst/>
                <a:gdLst>
                  <a:gd name="T0" fmla="*/ 0 w 1"/>
                  <a:gd name="T1" fmla="*/ 2 h 2"/>
                  <a:gd name="T2" fmla="*/ 1 w 1"/>
                  <a:gd name="T3" fmla="*/ 0 h 2"/>
                  <a:gd name="T4" fmla="*/ 0 w 1"/>
                  <a:gd name="T5" fmla="*/ 1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0"/>
                    </a:lnTo>
                    <a:lnTo>
                      <a:pt x="0" y="1"/>
                    </a:lnTo>
                    <a:lnTo>
                      <a:pt x="0"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05" name="Freeform 1504">
                <a:extLst>
                  <a:ext uri="{FF2B5EF4-FFF2-40B4-BE49-F238E27FC236}">
                    <a16:creationId xmlns:a16="http://schemas.microsoft.com/office/drawing/2014/main" id="{A76B1923-EF9A-4BF7-B555-B3928A9D1C57}"/>
                  </a:ext>
                </a:extLst>
              </p:cNvPr>
              <p:cNvSpPr>
                <a:spLocks/>
              </p:cNvSpPr>
              <p:nvPr/>
            </p:nvSpPr>
            <p:spPr bwMode="auto">
              <a:xfrm>
                <a:off x="3950" y="3109"/>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06" name="Freeform 1505">
                <a:extLst>
                  <a:ext uri="{FF2B5EF4-FFF2-40B4-BE49-F238E27FC236}">
                    <a16:creationId xmlns:a16="http://schemas.microsoft.com/office/drawing/2014/main" id="{D95ACB8E-E59B-4F81-9F3A-C3F0D353D389}"/>
                  </a:ext>
                </a:extLst>
              </p:cNvPr>
              <p:cNvSpPr>
                <a:spLocks/>
              </p:cNvSpPr>
              <p:nvPr/>
            </p:nvSpPr>
            <p:spPr bwMode="auto">
              <a:xfrm>
                <a:off x="3970" y="3119"/>
                <a:ext cx="1" cy="0"/>
              </a:xfrm>
              <a:custGeom>
                <a:avLst/>
                <a:gdLst>
                  <a:gd name="T0" fmla="*/ 1 w 1"/>
                  <a:gd name="T1" fmla="*/ 1 w 1"/>
                  <a:gd name="T2" fmla="*/ 0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07" name="Freeform 1506">
                <a:extLst>
                  <a:ext uri="{FF2B5EF4-FFF2-40B4-BE49-F238E27FC236}">
                    <a16:creationId xmlns:a16="http://schemas.microsoft.com/office/drawing/2014/main" id="{0D99D835-96E1-4B72-9912-7CF9A9337A77}"/>
                  </a:ext>
                </a:extLst>
              </p:cNvPr>
              <p:cNvSpPr>
                <a:spLocks/>
              </p:cNvSpPr>
              <p:nvPr/>
            </p:nvSpPr>
            <p:spPr bwMode="auto">
              <a:xfrm>
                <a:off x="3973" y="3104"/>
                <a:ext cx="2" cy="4"/>
              </a:xfrm>
              <a:custGeom>
                <a:avLst/>
                <a:gdLst>
                  <a:gd name="T0" fmla="*/ 0 w 3"/>
                  <a:gd name="T1" fmla="*/ 0 h 4"/>
                  <a:gd name="T2" fmla="*/ 1 w 3"/>
                  <a:gd name="T3" fmla="*/ 4 h 4"/>
                  <a:gd name="T4" fmla="*/ 0 w 3"/>
                  <a:gd name="T5" fmla="*/ 0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3" y="4"/>
                      <a:pt x="3" y="4"/>
                      <a:pt x="3" y="4"/>
                    </a:cubicBezTo>
                    <a:cubicBezTo>
                      <a:pt x="3" y="2"/>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08" name="Freeform 1507">
                <a:extLst>
                  <a:ext uri="{FF2B5EF4-FFF2-40B4-BE49-F238E27FC236}">
                    <a16:creationId xmlns:a16="http://schemas.microsoft.com/office/drawing/2014/main" id="{D12F35C7-3000-4B97-B5AD-A64D0AAC028D}"/>
                  </a:ext>
                </a:extLst>
              </p:cNvPr>
              <p:cNvSpPr>
                <a:spLocks/>
              </p:cNvSpPr>
              <p:nvPr/>
            </p:nvSpPr>
            <p:spPr bwMode="auto">
              <a:xfrm>
                <a:off x="3994" y="3103"/>
                <a:ext cx="1" cy="2"/>
              </a:xfrm>
              <a:custGeom>
                <a:avLst/>
                <a:gdLst>
                  <a:gd name="T0" fmla="*/ 1 w 2"/>
                  <a:gd name="T1" fmla="*/ 1 h 3"/>
                  <a:gd name="T2" fmla="*/ 1 w 2"/>
                  <a:gd name="T3" fmla="*/ 0 h 3"/>
                  <a:gd name="T4" fmla="*/ 1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1" y="3"/>
                    </a:moveTo>
                    <a:cubicBezTo>
                      <a:pt x="2" y="3"/>
                      <a:pt x="1" y="1"/>
                      <a:pt x="2" y="0"/>
                    </a:cubicBezTo>
                    <a:cubicBezTo>
                      <a:pt x="0" y="0"/>
                      <a:pt x="0" y="2"/>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09" name="Freeform 1508">
                <a:extLst>
                  <a:ext uri="{FF2B5EF4-FFF2-40B4-BE49-F238E27FC236}">
                    <a16:creationId xmlns:a16="http://schemas.microsoft.com/office/drawing/2014/main" id="{3C48748B-E6E9-48A0-BCE0-7B22640DAEFE}"/>
                  </a:ext>
                </a:extLst>
              </p:cNvPr>
              <p:cNvSpPr>
                <a:spLocks/>
              </p:cNvSpPr>
              <p:nvPr/>
            </p:nvSpPr>
            <p:spPr bwMode="auto">
              <a:xfrm>
                <a:off x="3953" y="3106"/>
                <a:ext cx="3" cy="2"/>
              </a:xfrm>
              <a:custGeom>
                <a:avLst/>
                <a:gdLst>
                  <a:gd name="T0" fmla="*/ 3 w 3"/>
                  <a:gd name="T1" fmla="*/ 0 h 2"/>
                  <a:gd name="T2" fmla="*/ 1 w 3"/>
                  <a:gd name="T3" fmla="*/ 1 h 2"/>
                  <a:gd name="T4" fmla="*/ 0 w 3"/>
                  <a:gd name="T5" fmla="*/ 2 h 2"/>
                  <a:gd name="T6" fmla="*/ 3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lnTo>
                      <a:pt x="1" y="1"/>
                    </a:lnTo>
                    <a:lnTo>
                      <a:pt x="0" y="2"/>
                    </a:lnTo>
                    <a:lnTo>
                      <a:pt x="3"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10" name="Freeform 1509">
                <a:extLst>
                  <a:ext uri="{FF2B5EF4-FFF2-40B4-BE49-F238E27FC236}">
                    <a16:creationId xmlns:a16="http://schemas.microsoft.com/office/drawing/2014/main" id="{7AF225AE-E252-49D1-BF09-7E724EA105E2}"/>
                  </a:ext>
                </a:extLst>
              </p:cNvPr>
              <p:cNvSpPr>
                <a:spLocks/>
              </p:cNvSpPr>
              <p:nvPr/>
            </p:nvSpPr>
            <p:spPr bwMode="auto">
              <a:xfrm>
                <a:off x="3897" y="3106"/>
                <a:ext cx="51" cy="22"/>
              </a:xfrm>
              <a:custGeom>
                <a:avLst/>
                <a:gdLst>
                  <a:gd name="T0" fmla="*/ 3 w 59"/>
                  <a:gd name="T1" fmla="*/ 12 h 25"/>
                  <a:gd name="T2" fmla="*/ 8 w 59"/>
                  <a:gd name="T3" fmla="*/ 14 h 25"/>
                  <a:gd name="T4" fmla="*/ 12 w 59"/>
                  <a:gd name="T5" fmla="*/ 8 h 25"/>
                  <a:gd name="T6" fmla="*/ 11 w 59"/>
                  <a:gd name="T7" fmla="*/ 13 h 25"/>
                  <a:gd name="T8" fmla="*/ 22 w 59"/>
                  <a:gd name="T9" fmla="*/ 9 h 25"/>
                  <a:gd name="T10" fmla="*/ 22 w 59"/>
                  <a:gd name="T11" fmla="*/ 11 h 25"/>
                  <a:gd name="T12" fmla="*/ 26 w 59"/>
                  <a:gd name="T13" fmla="*/ 4 h 25"/>
                  <a:gd name="T14" fmla="*/ 26 w 59"/>
                  <a:gd name="T15" fmla="*/ 11 h 25"/>
                  <a:gd name="T16" fmla="*/ 26 w 59"/>
                  <a:gd name="T17" fmla="*/ 12 h 25"/>
                  <a:gd name="T18" fmla="*/ 31 w 59"/>
                  <a:gd name="T19" fmla="*/ 10 h 25"/>
                  <a:gd name="T20" fmla="*/ 33 w 59"/>
                  <a:gd name="T21" fmla="*/ 6 h 25"/>
                  <a:gd name="T22" fmla="*/ 32 w 59"/>
                  <a:gd name="T23" fmla="*/ 4 h 25"/>
                  <a:gd name="T24" fmla="*/ 29 w 59"/>
                  <a:gd name="T25" fmla="*/ 5 h 25"/>
                  <a:gd name="T26" fmla="*/ 29 w 59"/>
                  <a:gd name="T27" fmla="*/ 4 h 25"/>
                  <a:gd name="T28" fmla="*/ 26 w 59"/>
                  <a:gd name="T29" fmla="*/ 4 h 25"/>
                  <a:gd name="T30" fmla="*/ 26 w 59"/>
                  <a:gd name="T31" fmla="*/ 4 h 25"/>
                  <a:gd name="T32" fmla="*/ 23 w 59"/>
                  <a:gd name="T33" fmla="*/ 4 h 25"/>
                  <a:gd name="T34" fmla="*/ 24 w 59"/>
                  <a:gd name="T35" fmla="*/ 4 h 25"/>
                  <a:gd name="T36" fmla="*/ 22 w 59"/>
                  <a:gd name="T37" fmla="*/ 7 h 25"/>
                  <a:gd name="T38" fmla="*/ 21 w 59"/>
                  <a:gd name="T39" fmla="*/ 4 h 25"/>
                  <a:gd name="T40" fmla="*/ 22 w 59"/>
                  <a:gd name="T41" fmla="*/ 6 h 25"/>
                  <a:gd name="T42" fmla="*/ 14 w 59"/>
                  <a:gd name="T43" fmla="*/ 4 h 25"/>
                  <a:gd name="T44" fmla="*/ 14 w 59"/>
                  <a:gd name="T45" fmla="*/ 4 h 25"/>
                  <a:gd name="T46" fmla="*/ 16 w 59"/>
                  <a:gd name="T47" fmla="*/ 4 h 25"/>
                  <a:gd name="T48" fmla="*/ 16 w 59"/>
                  <a:gd name="T49" fmla="*/ 9 h 25"/>
                  <a:gd name="T50" fmla="*/ 12 w 59"/>
                  <a:gd name="T51" fmla="*/ 4 h 25"/>
                  <a:gd name="T52" fmla="*/ 7 w 59"/>
                  <a:gd name="T53" fmla="*/ 5 h 25"/>
                  <a:gd name="T54" fmla="*/ 7 w 59"/>
                  <a:gd name="T55" fmla="*/ 4 h 25"/>
                  <a:gd name="T56" fmla="*/ 3 w 59"/>
                  <a:gd name="T57" fmla="*/ 7 h 25"/>
                  <a:gd name="T58" fmla="*/ 4 w 59"/>
                  <a:gd name="T59" fmla="*/ 8 h 25"/>
                  <a:gd name="T60" fmla="*/ 3 w 59"/>
                  <a:gd name="T61" fmla="*/ 9 h 25"/>
                  <a:gd name="T62" fmla="*/ 3 w 59"/>
                  <a:gd name="T63" fmla="*/ 8 h 25"/>
                  <a:gd name="T64" fmla="*/ 0 w 59"/>
                  <a:gd name="T65" fmla="*/ 11 h 25"/>
                  <a:gd name="T66" fmla="*/ 3 w 59"/>
                  <a:gd name="T67" fmla="*/ 9 h 25"/>
                  <a:gd name="T68" fmla="*/ 3 w 59"/>
                  <a:gd name="T69" fmla="*/ 12 h 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 h="25">
                    <a:moveTo>
                      <a:pt x="4" y="20"/>
                    </a:moveTo>
                    <a:cubicBezTo>
                      <a:pt x="7" y="25"/>
                      <a:pt x="11" y="22"/>
                      <a:pt x="14" y="23"/>
                    </a:cubicBezTo>
                    <a:cubicBezTo>
                      <a:pt x="21" y="20"/>
                      <a:pt x="15" y="13"/>
                      <a:pt x="21" y="12"/>
                    </a:cubicBezTo>
                    <a:cubicBezTo>
                      <a:pt x="20" y="22"/>
                      <a:pt x="20" y="22"/>
                      <a:pt x="20" y="22"/>
                    </a:cubicBezTo>
                    <a:cubicBezTo>
                      <a:pt x="26" y="21"/>
                      <a:pt x="35" y="23"/>
                      <a:pt x="40" y="15"/>
                    </a:cubicBezTo>
                    <a:cubicBezTo>
                      <a:pt x="41" y="16"/>
                      <a:pt x="42" y="17"/>
                      <a:pt x="40" y="18"/>
                    </a:cubicBezTo>
                    <a:cubicBezTo>
                      <a:pt x="44" y="18"/>
                      <a:pt x="42" y="5"/>
                      <a:pt x="48" y="8"/>
                    </a:cubicBezTo>
                    <a:cubicBezTo>
                      <a:pt x="43" y="14"/>
                      <a:pt x="49" y="14"/>
                      <a:pt x="48" y="19"/>
                    </a:cubicBezTo>
                    <a:cubicBezTo>
                      <a:pt x="47" y="20"/>
                      <a:pt x="47" y="20"/>
                      <a:pt x="47" y="20"/>
                    </a:cubicBezTo>
                    <a:cubicBezTo>
                      <a:pt x="51" y="19"/>
                      <a:pt x="55" y="16"/>
                      <a:pt x="57" y="17"/>
                    </a:cubicBezTo>
                    <a:cubicBezTo>
                      <a:pt x="58" y="14"/>
                      <a:pt x="56" y="11"/>
                      <a:pt x="59" y="10"/>
                    </a:cubicBezTo>
                    <a:cubicBezTo>
                      <a:pt x="57" y="10"/>
                      <a:pt x="58" y="7"/>
                      <a:pt x="58" y="5"/>
                    </a:cubicBezTo>
                    <a:cubicBezTo>
                      <a:pt x="55" y="7"/>
                      <a:pt x="53" y="6"/>
                      <a:pt x="51" y="9"/>
                    </a:cubicBezTo>
                    <a:cubicBezTo>
                      <a:pt x="49" y="6"/>
                      <a:pt x="52" y="8"/>
                      <a:pt x="51" y="5"/>
                    </a:cubicBezTo>
                    <a:cubicBezTo>
                      <a:pt x="48" y="8"/>
                      <a:pt x="48" y="8"/>
                      <a:pt x="48" y="8"/>
                    </a:cubicBezTo>
                    <a:cubicBezTo>
                      <a:pt x="46" y="7"/>
                      <a:pt x="50" y="5"/>
                      <a:pt x="47" y="4"/>
                    </a:cubicBezTo>
                    <a:cubicBezTo>
                      <a:pt x="47" y="6"/>
                      <a:pt x="44" y="8"/>
                      <a:pt x="42" y="8"/>
                    </a:cubicBezTo>
                    <a:cubicBezTo>
                      <a:pt x="43" y="6"/>
                      <a:pt x="43" y="6"/>
                      <a:pt x="43" y="6"/>
                    </a:cubicBezTo>
                    <a:cubicBezTo>
                      <a:pt x="41" y="8"/>
                      <a:pt x="39" y="6"/>
                      <a:pt x="39" y="11"/>
                    </a:cubicBezTo>
                    <a:cubicBezTo>
                      <a:pt x="37" y="6"/>
                      <a:pt x="37" y="6"/>
                      <a:pt x="37" y="6"/>
                    </a:cubicBezTo>
                    <a:cubicBezTo>
                      <a:pt x="38" y="10"/>
                      <a:pt x="38" y="10"/>
                      <a:pt x="38" y="10"/>
                    </a:cubicBezTo>
                    <a:cubicBezTo>
                      <a:pt x="33" y="8"/>
                      <a:pt x="31" y="0"/>
                      <a:pt x="25" y="5"/>
                    </a:cubicBezTo>
                    <a:cubicBezTo>
                      <a:pt x="26" y="6"/>
                      <a:pt x="25" y="8"/>
                      <a:pt x="24" y="8"/>
                    </a:cubicBezTo>
                    <a:cubicBezTo>
                      <a:pt x="27" y="11"/>
                      <a:pt x="27" y="6"/>
                      <a:pt x="30" y="5"/>
                    </a:cubicBezTo>
                    <a:cubicBezTo>
                      <a:pt x="30" y="8"/>
                      <a:pt x="26" y="13"/>
                      <a:pt x="29" y="15"/>
                    </a:cubicBezTo>
                    <a:cubicBezTo>
                      <a:pt x="26" y="11"/>
                      <a:pt x="23" y="15"/>
                      <a:pt x="21" y="7"/>
                    </a:cubicBezTo>
                    <a:cubicBezTo>
                      <a:pt x="18" y="6"/>
                      <a:pt x="16" y="11"/>
                      <a:pt x="12" y="9"/>
                    </a:cubicBezTo>
                    <a:cubicBezTo>
                      <a:pt x="12" y="7"/>
                      <a:pt x="12" y="7"/>
                      <a:pt x="12" y="7"/>
                    </a:cubicBezTo>
                    <a:cubicBezTo>
                      <a:pt x="12" y="13"/>
                      <a:pt x="9" y="5"/>
                      <a:pt x="6" y="11"/>
                    </a:cubicBezTo>
                    <a:cubicBezTo>
                      <a:pt x="8" y="12"/>
                      <a:pt x="8" y="12"/>
                      <a:pt x="8" y="12"/>
                    </a:cubicBezTo>
                    <a:cubicBezTo>
                      <a:pt x="8" y="14"/>
                      <a:pt x="7" y="14"/>
                      <a:pt x="6" y="15"/>
                    </a:cubicBezTo>
                    <a:cubicBezTo>
                      <a:pt x="6" y="14"/>
                      <a:pt x="6" y="14"/>
                      <a:pt x="5" y="13"/>
                    </a:cubicBezTo>
                    <a:cubicBezTo>
                      <a:pt x="5" y="17"/>
                      <a:pt x="1" y="18"/>
                      <a:pt x="0" y="19"/>
                    </a:cubicBezTo>
                    <a:cubicBezTo>
                      <a:pt x="2" y="20"/>
                      <a:pt x="4" y="16"/>
                      <a:pt x="6" y="15"/>
                    </a:cubicBezTo>
                    <a:cubicBezTo>
                      <a:pt x="5" y="17"/>
                      <a:pt x="6" y="21"/>
                      <a:pt x="4"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11" name="Freeform 1510">
                <a:extLst>
                  <a:ext uri="{FF2B5EF4-FFF2-40B4-BE49-F238E27FC236}">
                    <a16:creationId xmlns:a16="http://schemas.microsoft.com/office/drawing/2014/main" id="{039BCD45-EB6C-4940-861B-1788A1DA0D85}"/>
                  </a:ext>
                </a:extLst>
              </p:cNvPr>
              <p:cNvSpPr>
                <a:spLocks/>
              </p:cNvSpPr>
              <p:nvPr/>
            </p:nvSpPr>
            <p:spPr bwMode="auto">
              <a:xfrm>
                <a:off x="3934" y="3109"/>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2"/>
                      <a:pt x="0" y="2"/>
                      <a:pt x="0" y="2"/>
                    </a:cubicBezTo>
                    <a:cubicBezTo>
                      <a:pt x="0" y="2"/>
                      <a:pt x="1" y="2"/>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12" name="Freeform 1511">
                <a:extLst>
                  <a:ext uri="{FF2B5EF4-FFF2-40B4-BE49-F238E27FC236}">
                    <a16:creationId xmlns:a16="http://schemas.microsoft.com/office/drawing/2014/main" id="{FD415B10-D44C-4CD1-8DFD-BB7BF1FB2CFD}"/>
                  </a:ext>
                </a:extLst>
              </p:cNvPr>
              <p:cNvSpPr>
                <a:spLocks/>
              </p:cNvSpPr>
              <p:nvPr/>
            </p:nvSpPr>
            <p:spPr bwMode="auto">
              <a:xfrm>
                <a:off x="3856" y="3105"/>
                <a:ext cx="39" cy="26"/>
              </a:xfrm>
              <a:custGeom>
                <a:avLst/>
                <a:gdLst>
                  <a:gd name="T0" fmla="*/ 19 w 45"/>
                  <a:gd name="T1" fmla="*/ 8 h 30"/>
                  <a:gd name="T2" fmla="*/ 17 w 45"/>
                  <a:gd name="T3" fmla="*/ 5 h 30"/>
                  <a:gd name="T4" fmla="*/ 18 w 45"/>
                  <a:gd name="T5" fmla="*/ 10 h 30"/>
                  <a:gd name="T6" fmla="*/ 15 w 45"/>
                  <a:gd name="T7" fmla="*/ 12 h 30"/>
                  <a:gd name="T8" fmla="*/ 15 w 45"/>
                  <a:gd name="T9" fmla="*/ 7 h 30"/>
                  <a:gd name="T10" fmla="*/ 12 w 45"/>
                  <a:gd name="T11" fmla="*/ 7 h 30"/>
                  <a:gd name="T12" fmla="*/ 12 w 45"/>
                  <a:gd name="T13" fmla="*/ 10 h 30"/>
                  <a:gd name="T14" fmla="*/ 10 w 45"/>
                  <a:gd name="T15" fmla="*/ 11 h 30"/>
                  <a:gd name="T16" fmla="*/ 10 w 45"/>
                  <a:gd name="T17" fmla="*/ 10 h 30"/>
                  <a:gd name="T18" fmla="*/ 9 w 45"/>
                  <a:gd name="T19" fmla="*/ 7 h 30"/>
                  <a:gd name="T20" fmla="*/ 3 w 45"/>
                  <a:gd name="T21" fmla="*/ 16 h 30"/>
                  <a:gd name="T22" fmla="*/ 4 w 45"/>
                  <a:gd name="T23" fmla="*/ 15 h 30"/>
                  <a:gd name="T24" fmla="*/ 4 w 45"/>
                  <a:gd name="T25" fmla="*/ 11 h 30"/>
                  <a:gd name="T26" fmla="*/ 7 w 45"/>
                  <a:gd name="T27" fmla="*/ 12 h 30"/>
                  <a:gd name="T28" fmla="*/ 5 w 45"/>
                  <a:gd name="T29" fmla="*/ 15 h 30"/>
                  <a:gd name="T30" fmla="*/ 23 w 45"/>
                  <a:gd name="T31" fmla="*/ 14 h 30"/>
                  <a:gd name="T32" fmla="*/ 20 w 45"/>
                  <a:gd name="T33" fmla="*/ 14 h 30"/>
                  <a:gd name="T34" fmla="*/ 22 w 45"/>
                  <a:gd name="T35" fmla="*/ 11 h 30"/>
                  <a:gd name="T36" fmla="*/ 21 w 45"/>
                  <a:gd name="T37" fmla="*/ 8 h 30"/>
                  <a:gd name="T38" fmla="*/ 22 w 45"/>
                  <a:gd name="T39" fmla="*/ 9 h 30"/>
                  <a:gd name="T40" fmla="*/ 22 w 45"/>
                  <a:gd name="T41" fmla="*/ 4 h 30"/>
                  <a:gd name="T42" fmla="*/ 25 w 45"/>
                  <a:gd name="T43" fmla="*/ 3 h 30"/>
                  <a:gd name="T44" fmla="*/ 19 w 45"/>
                  <a:gd name="T45" fmla="*/ 3 h 30"/>
                  <a:gd name="T46" fmla="*/ 19 w 45"/>
                  <a:gd name="T47" fmla="*/ 8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 h="30">
                    <a:moveTo>
                      <a:pt x="33" y="14"/>
                    </a:moveTo>
                    <a:cubicBezTo>
                      <a:pt x="31" y="14"/>
                      <a:pt x="34" y="11"/>
                      <a:pt x="31" y="9"/>
                    </a:cubicBezTo>
                    <a:cubicBezTo>
                      <a:pt x="29" y="12"/>
                      <a:pt x="34" y="15"/>
                      <a:pt x="32" y="19"/>
                    </a:cubicBezTo>
                    <a:cubicBezTo>
                      <a:pt x="30" y="17"/>
                      <a:pt x="28" y="21"/>
                      <a:pt x="27" y="21"/>
                    </a:cubicBezTo>
                    <a:cubicBezTo>
                      <a:pt x="28" y="19"/>
                      <a:pt x="27" y="13"/>
                      <a:pt x="27" y="12"/>
                    </a:cubicBezTo>
                    <a:cubicBezTo>
                      <a:pt x="26" y="14"/>
                      <a:pt x="24" y="11"/>
                      <a:pt x="22" y="11"/>
                    </a:cubicBezTo>
                    <a:cubicBezTo>
                      <a:pt x="26" y="14"/>
                      <a:pt x="19" y="13"/>
                      <a:pt x="22" y="17"/>
                    </a:cubicBezTo>
                    <a:cubicBezTo>
                      <a:pt x="22" y="20"/>
                      <a:pt x="19" y="23"/>
                      <a:pt x="17" y="20"/>
                    </a:cubicBezTo>
                    <a:cubicBezTo>
                      <a:pt x="17" y="18"/>
                      <a:pt x="18" y="18"/>
                      <a:pt x="19" y="18"/>
                    </a:cubicBezTo>
                    <a:cubicBezTo>
                      <a:pt x="20" y="14"/>
                      <a:pt x="17" y="16"/>
                      <a:pt x="16" y="12"/>
                    </a:cubicBezTo>
                    <a:cubicBezTo>
                      <a:pt x="12" y="18"/>
                      <a:pt x="0" y="19"/>
                      <a:pt x="4" y="28"/>
                    </a:cubicBezTo>
                    <a:cubicBezTo>
                      <a:pt x="5" y="30"/>
                      <a:pt x="6" y="28"/>
                      <a:pt x="8" y="27"/>
                    </a:cubicBezTo>
                    <a:cubicBezTo>
                      <a:pt x="4" y="25"/>
                      <a:pt x="7" y="22"/>
                      <a:pt x="8" y="20"/>
                    </a:cubicBezTo>
                    <a:cubicBezTo>
                      <a:pt x="9" y="22"/>
                      <a:pt x="12" y="18"/>
                      <a:pt x="12" y="22"/>
                    </a:cubicBezTo>
                    <a:cubicBezTo>
                      <a:pt x="9" y="26"/>
                      <a:pt x="9" y="26"/>
                      <a:pt x="9" y="26"/>
                    </a:cubicBezTo>
                    <a:cubicBezTo>
                      <a:pt x="18" y="27"/>
                      <a:pt x="30" y="26"/>
                      <a:pt x="40" y="24"/>
                    </a:cubicBezTo>
                    <a:cubicBezTo>
                      <a:pt x="35" y="24"/>
                      <a:pt x="35" y="24"/>
                      <a:pt x="35" y="24"/>
                    </a:cubicBezTo>
                    <a:cubicBezTo>
                      <a:pt x="36" y="21"/>
                      <a:pt x="38" y="21"/>
                      <a:pt x="39" y="20"/>
                    </a:cubicBezTo>
                    <a:cubicBezTo>
                      <a:pt x="37" y="13"/>
                      <a:pt x="37" y="13"/>
                      <a:pt x="37" y="13"/>
                    </a:cubicBezTo>
                    <a:cubicBezTo>
                      <a:pt x="38" y="14"/>
                      <a:pt x="39" y="13"/>
                      <a:pt x="39" y="15"/>
                    </a:cubicBezTo>
                    <a:cubicBezTo>
                      <a:pt x="41" y="12"/>
                      <a:pt x="40" y="11"/>
                      <a:pt x="39" y="8"/>
                    </a:cubicBezTo>
                    <a:cubicBezTo>
                      <a:pt x="42" y="7"/>
                      <a:pt x="43" y="10"/>
                      <a:pt x="45" y="5"/>
                    </a:cubicBezTo>
                    <a:cubicBezTo>
                      <a:pt x="40" y="0"/>
                      <a:pt x="41" y="10"/>
                      <a:pt x="34" y="5"/>
                    </a:cubicBezTo>
                    <a:lnTo>
                      <a:pt x="33"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13" name="Freeform 1512">
                <a:extLst>
                  <a:ext uri="{FF2B5EF4-FFF2-40B4-BE49-F238E27FC236}">
                    <a16:creationId xmlns:a16="http://schemas.microsoft.com/office/drawing/2014/main" id="{C9159741-99D9-4A95-85B7-6D822D047BD4}"/>
                  </a:ext>
                </a:extLst>
              </p:cNvPr>
              <p:cNvSpPr>
                <a:spLocks/>
              </p:cNvSpPr>
              <p:nvPr/>
            </p:nvSpPr>
            <p:spPr bwMode="auto">
              <a:xfrm>
                <a:off x="3894" y="3114"/>
                <a:ext cx="1" cy="3"/>
              </a:xfrm>
              <a:custGeom>
                <a:avLst/>
                <a:gdLst>
                  <a:gd name="T0" fmla="*/ 1 w 1"/>
                  <a:gd name="T1" fmla="*/ 0 h 3"/>
                  <a:gd name="T2" fmla="*/ 0 w 1"/>
                  <a:gd name="T3" fmla="*/ 3 h 3"/>
                  <a:gd name="T4" fmla="*/ 1 w 1"/>
                  <a:gd name="T5" fmla="*/ 1 h 3"/>
                  <a:gd name="T6" fmla="*/ 1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0"/>
                    </a:moveTo>
                    <a:lnTo>
                      <a:pt x="0" y="3"/>
                    </a:lnTo>
                    <a:lnTo>
                      <a:pt x="1"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14" name="Freeform 1513">
                <a:extLst>
                  <a:ext uri="{FF2B5EF4-FFF2-40B4-BE49-F238E27FC236}">
                    <a16:creationId xmlns:a16="http://schemas.microsoft.com/office/drawing/2014/main" id="{B5A8AC19-1B0A-40EC-9996-4DA46B1648A9}"/>
                  </a:ext>
                </a:extLst>
              </p:cNvPr>
              <p:cNvSpPr>
                <a:spLocks/>
              </p:cNvSpPr>
              <p:nvPr/>
            </p:nvSpPr>
            <p:spPr bwMode="auto">
              <a:xfrm>
                <a:off x="3892" y="3123"/>
                <a:ext cx="2" cy="4"/>
              </a:xfrm>
              <a:custGeom>
                <a:avLst/>
                <a:gdLst>
                  <a:gd name="T0" fmla="*/ 1 w 3"/>
                  <a:gd name="T1" fmla="*/ 4 h 4"/>
                  <a:gd name="T2" fmla="*/ 1 w 3"/>
                  <a:gd name="T3" fmla="*/ 0 h 4"/>
                  <a:gd name="T4" fmla="*/ 1 w 3"/>
                  <a:gd name="T5" fmla="*/ 4 h 4"/>
                  <a:gd name="T6" fmla="*/ 0 60000 65536"/>
                  <a:gd name="T7" fmla="*/ 0 60000 65536"/>
                  <a:gd name="T8" fmla="*/ 0 60000 65536"/>
                </a:gdLst>
                <a:ahLst/>
                <a:cxnLst>
                  <a:cxn ang="T6">
                    <a:pos x="T0" y="T1"/>
                  </a:cxn>
                  <a:cxn ang="T7">
                    <a:pos x="T2" y="T3"/>
                  </a:cxn>
                  <a:cxn ang="T8">
                    <a:pos x="T4" y="T5"/>
                  </a:cxn>
                </a:cxnLst>
                <a:rect l="0" t="0" r="r" b="b"/>
                <a:pathLst>
                  <a:path w="3" h="4">
                    <a:moveTo>
                      <a:pt x="2" y="4"/>
                    </a:moveTo>
                    <a:cubicBezTo>
                      <a:pt x="3" y="0"/>
                      <a:pt x="3" y="0"/>
                      <a:pt x="3" y="0"/>
                    </a:cubicBezTo>
                    <a:cubicBezTo>
                      <a:pt x="0" y="0"/>
                      <a:pt x="0" y="2"/>
                      <a:pt x="2"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15" name="Freeform 1514">
                <a:extLst>
                  <a:ext uri="{FF2B5EF4-FFF2-40B4-BE49-F238E27FC236}">
                    <a16:creationId xmlns:a16="http://schemas.microsoft.com/office/drawing/2014/main" id="{A8A74185-B843-4761-A4F9-4C70B466C01A}"/>
                  </a:ext>
                </a:extLst>
              </p:cNvPr>
              <p:cNvSpPr>
                <a:spLocks/>
              </p:cNvSpPr>
              <p:nvPr/>
            </p:nvSpPr>
            <p:spPr bwMode="auto">
              <a:xfrm>
                <a:off x="3864" y="3115"/>
                <a:ext cx="3" cy="2"/>
              </a:xfrm>
              <a:custGeom>
                <a:avLst/>
                <a:gdLst>
                  <a:gd name="T0" fmla="*/ 3 w 3"/>
                  <a:gd name="T1" fmla="*/ 0 h 2"/>
                  <a:gd name="T2" fmla="*/ 0 w 3"/>
                  <a:gd name="T3" fmla="*/ 1 h 2"/>
                  <a:gd name="T4" fmla="*/ 2 w 3"/>
                  <a:gd name="T5" fmla="*/ 2 h 2"/>
                  <a:gd name="T6" fmla="*/ 3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16" name="Freeform 1515">
                <a:extLst>
                  <a:ext uri="{FF2B5EF4-FFF2-40B4-BE49-F238E27FC236}">
                    <a16:creationId xmlns:a16="http://schemas.microsoft.com/office/drawing/2014/main" id="{79C8B56D-A66A-48DE-80CC-E387C4B3EB97}"/>
                  </a:ext>
                </a:extLst>
              </p:cNvPr>
              <p:cNvSpPr>
                <a:spLocks/>
              </p:cNvSpPr>
              <p:nvPr/>
            </p:nvSpPr>
            <p:spPr bwMode="auto">
              <a:xfrm>
                <a:off x="3849" y="3119"/>
                <a:ext cx="11" cy="12"/>
              </a:xfrm>
              <a:custGeom>
                <a:avLst/>
                <a:gdLst>
                  <a:gd name="T0" fmla="*/ 0 w 13"/>
                  <a:gd name="T1" fmla="*/ 8 h 14"/>
                  <a:gd name="T2" fmla="*/ 6 w 13"/>
                  <a:gd name="T3" fmla="*/ 7 h 14"/>
                  <a:gd name="T4" fmla="*/ 5 w 13"/>
                  <a:gd name="T5" fmla="*/ 1 h 14"/>
                  <a:gd name="T6" fmla="*/ 3 w 13"/>
                  <a:gd name="T7" fmla="*/ 5 h 14"/>
                  <a:gd name="T8" fmla="*/ 0 w 13"/>
                  <a:gd name="T9" fmla="*/ 5 h 14"/>
                  <a:gd name="T10" fmla="*/ 0 w 13"/>
                  <a:gd name="T11" fmla="*/ 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4">
                    <a:moveTo>
                      <a:pt x="0" y="14"/>
                    </a:moveTo>
                    <a:cubicBezTo>
                      <a:pt x="4" y="13"/>
                      <a:pt x="6" y="10"/>
                      <a:pt x="11" y="13"/>
                    </a:cubicBezTo>
                    <a:cubicBezTo>
                      <a:pt x="13" y="9"/>
                      <a:pt x="10" y="5"/>
                      <a:pt x="10" y="1"/>
                    </a:cubicBezTo>
                    <a:cubicBezTo>
                      <a:pt x="8" y="0"/>
                      <a:pt x="9" y="8"/>
                      <a:pt x="6" y="9"/>
                    </a:cubicBezTo>
                    <a:cubicBezTo>
                      <a:pt x="5" y="5"/>
                      <a:pt x="2" y="10"/>
                      <a:pt x="0" y="9"/>
                    </a:cubicBezTo>
                    <a:cubicBezTo>
                      <a:pt x="0" y="11"/>
                      <a:pt x="0" y="13"/>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17" name="Freeform 1516">
                <a:extLst>
                  <a:ext uri="{FF2B5EF4-FFF2-40B4-BE49-F238E27FC236}">
                    <a16:creationId xmlns:a16="http://schemas.microsoft.com/office/drawing/2014/main" id="{C4A7D7DB-4312-44FE-99D8-4DC11DDAF00C}"/>
                  </a:ext>
                </a:extLst>
              </p:cNvPr>
              <p:cNvSpPr>
                <a:spLocks/>
              </p:cNvSpPr>
              <p:nvPr/>
            </p:nvSpPr>
            <p:spPr bwMode="auto">
              <a:xfrm>
                <a:off x="3756" y="3110"/>
                <a:ext cx="96" cy="25"/>
              </a:xfrm>
              <a:custGeom>
                <a:avLst/>
                <a:gdLst>
                  <a:gd name="T0" fmla="*/ 51 w 111"/>
                  <a:gd name="T1" fmla="*/ 6 h 29"/>
                  <a:gd name="T2" fmla="*/ 48 w 111"/>
                  <a:gd name="T3" fmla="*/ 7 h 29"/>
                  <a:gd name="T4" fmla="*/ 49 w 111"/>
                  <a:gd name="T5" fmla="*/ 5 h 29"/>
                  <a:gd name="T6" fmla="*/ 47 w 111"/>
                  <a:gd name="T7" fmla="*/ 3 h 29"/>
                  <a:gd name="T8" fmla="*/ 47 w 111"/>
                  <a:gd name="T9" fmla="*/ 5 h 29"/>
                  <a:gd name="T10" fmla="*/ 41 w 111"/>
                  <a:gd name="T11" fmla="*/ 6 h 29"/>
                  <a:gd name="T12" fmla="*/ 41 w 111"/>
                  <a:gd name="T13" fmla="*/ 9 h 29"/>
                  <a:gd name="T14" fmla="*/ 36 w 111"/>
                  <a:gd name="T15" fmla="*/ 5 h 29"/>
                  <a:gd name="T16" fmla="*/ 37 w 111"/>
                  <a:gd name="T17" fmla="*/ 11 h 29"/>
                  <a:gd name="T18" fmla="*/ 31 w 111"/>
                  <a:gd name="T19" fmla="*/ 9 h 29"/>
                  <a:gd name="T20" fmla="*/ 31 w 111"/>
                  <a:gd name="T21" fmla="*/ 9 h 29"/>
                  <a:gd name="T22" fmla="*/ 29 w 111"/>
                  <a:gd name="T23" fmla="*/ 9 h 29"/>
                  <a:gd name="T24" fmla="*/ 29 w 111"/>
                  <a:gd name="T25" fmla="*/ 6 h 29"/>
                  <a:gd name="T26" fmla="*/ 23 w 111"/>
                  <a:gd name="T27" fmla="*/ 7 h 29"/>
                  <a:gd name="T28" fmla="*/ 24 w 111"/>
                  <a:gd name="T29" fmla="*/ 5 h 29"/>
                  <a:gd name="T30" fmla="*/ 14 w 111"/>
                  <a:gd name="T31" fmla="*/ 8 h 29"/>
                  <a:gd name="T32" fmla="*/ 13 w 111"/>
                  <a:gd name="T33" fmla="*/ 6 h 29"/>
                  <a:gd name="T34" fmla="*/ 14 w 111"/>
                  <a:gd name="T35" fmla="*/ 12 h 29"/>
                  <a:gd name="T36" fmla="*/ 10 w 111"/>
                  <a:gd name="T37" fmla="*/ 12 h 29"/>
                  <a:gd name="T38" fmla="*/ 10 w 111"/>
                  <a:gd name="T39" fmla="*/ 8 h 29"/>
                  <a:gd name="T40" fmla="*/ 9 w 111"/>
                  <a:gd name="T41" fmla="*/ 9 h 29"/>
                  <a:gd name="T42" fmla="*/ 7 w 111"/>
                  <a:gd name="T43" fmla="*/ 7 h 29"/>
                  <a:gd name="T44" fmla="*/ 3 w 111"/>
                  <a:gd name="T45" fmla="*/ 12 h 29"/>
                  <a:gd name="T46" fmla="*/ 1 w 111"/>
                  <a:gd name="T47" fmla="*/ 11 h 29"/>
                  <a:gd name="T48" fmla="*/ 3 w 111"/>
                  <a:gd name="T49" fmla="*/ 16 h 29"/>
                  <a:gd name="T50" fmla="*/ 16 w 111"/>
                  <a:gd name="T51" fmla="*/ 14 h 29"/>
                  <a:gd name="T52" fmla="*/ 19 w 111"/>
                  <a:gd name="T53" fmla="*/ 11 h 29"/>
                  <a:gd name="T54" fmla="*/ 21 w 111"/>
                  <a:gd name="T55" fmla="*/ 14 h 29"/>
                  <a:gd name="T56" fmla="*/ 20 w 111"/>
                  <a:gd name="T57" fmla="*/ 11 h 29"/>
                  <a:gd name="T58" fmla="*/ 22 w 111"/>
                  <a:gd name="T59" fmla="*/ 14 h 29"/>
                  <a:gd name="T60" fmla="*/ 23 w 111"/>
                  <a:gd name="T61" fmla="*/ 10 h 29"/>
                  <a:gd name="T62" fmla="*/ 25 w 111"/>
                  <a:gd name="T63" fmla="*/ 14 h 29"/>
                  <a:gd name="T64" fmla="*/ 47 w 111"/>
                  <a:gd name="T65" fmla="*/ 12 h 29"/>
                  <a:gd name="T66" fmla="*/ 47 w 111"/>
                  <a:gd name="T67" fmla="*/ 9 h 29"/>
                  <a:gd name="T68" fmla="*/ 55 w 111"/>
                  <a:gd name="T69" fmla="*/ 8 h 29"/>
                  <a:gd name="T70" fmla="*/ 55 w 111"/>
                  <a:gd name="T71" fmla="*/ 6 h 29"/>
                  <a:gd name="T72" fmla="*/ 55 w 111"/>
                  <a:gd name="T73" fmla="*/ 12 h 29"/>
                  <a:gd name="T74" fmla="*/ 59 w 111"/>
                  <a:gd name="T75" fmla="*/ 11 h 29"/>
                  <a:gd name="T76" fmla="*/ 57 w 111"/>
                  <a:gd name="T77" fmla="*/ 10 h 29"/>
                  <a:gd name="T78" fmla="*/ 60 w 111"/>
                  <a:gd name="T79" fmla="*/ 10 h 29"/>
                  <a:gd name="T80" fmla="*/ 58 w 111"/>
                  <a:gd name="T81" fmla="*/ 4 h 29"/>
                  <a:gd name="T82" fmla="*/ 50 w 111"/>
                  <a:gd name="T83" fmla="*/ 3 h 29"/>
                  <a:gd name="T84" fmla="*/ 51 w 111"/>
                  <a:gd name="T85" fmla="*/ 6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1" h="29">
                    <a:moveTo>
                      <a:pt x="91" y="11"/>
                    </a:moveTo>
                    <a:cubicBezTo>
                      <a:pt x="89" y="11"/>
                      <a:pt x="87" y="14"/>
                      <a:pt x="85" y="12"/>
                    </a:cubicBezTo>
                    <a:cubicBezTo>
                      <a:pt x="85" y="10"/>
                      <a:pt x="86" y="9"/>
                      <a:pt x="88" y="9"/>
                    </a:cubicBezTo>
                    <a:cubicBezTo>
                      <a:pt x="86" y="4"/>
                      <a:pt x="85" y="10"/>
                      <a:pt x="83" y="7"/>
                    </a:cubicBezTo>
                    <a:cubicBezTo>
                      <a:pt x="83" y="7"/>
                      <a:pt x="84" y="8"/>
                      <a:pt x="83" y="9"/>
                    </a:cubicBezTo>
                    <a:cubicBezTo>
                      <a:pt x="78" y="8"/>
                      <a:pt x="81" y="14"/>
                      <a:pt x="73" y="11"/>
                    </a:cubicBezTo>
                    <a:cubicBezTo>
                      <a:pt x="72" y="13"/>
                      <a:pt x="71" y="13"/>
                      <a:pt x="72" y="16"/>
                    </a:cubicBezTo>
                    <a:cubicBezTo>
                      <a:pt x="67" y="12"/>
                      <a:pt x="69" y="12"/>
                      <a:pt x="64" y="9"/>
                    </a:cubicBezTo>
                    <a:cubicBezTo>
                      <a:pt x="65" y="11"/>
                      <a:pt x="67" y="15"/>
                      <a:pt x="67" y="20"/>
                    </a:cubicBezTo>
                    <a:cubicBezTo>
                      <a:pt x="60" y="14"/>
                      <a:pt x="60" y="21"/>
                      <a:pt x="55" y="17"/>
                    </a:cubicBezTo>
                    <a:cubicBezTo>
                      <a:pt x="56" y="16"/>
                      <a:pt x="56" y="15"/>
                      <a:pt x="57" y="16"/>
                    </a:cubicBezTo>
                    <a:cubicBezTo>
                      <a:pt x="56" y="10"/>
                      <a:pt x="54" y="17"/>
                      <a:pt x="51" y="16"/>
                    </a:cubicBezTo>
                    <a:cubicBezTo>
                      <a:pt x="51" y="11"/>
                      <a:pt x="51" y="11"/>
                      <a:pt x="51" y="11"/>
                    </a:cubicBezTo>
                    <a:cubicBezTo>
                      <a:pt x="49" y="12"/>
                      <a:pt x="45" y="15"/>
                      <a:pt x="42" y="12"/>
                    </a:cubicBezTo>
                    <a:cubicBezTo>
                      <a:pt x="43" y="9"/>
                      <a:pt x="43" y="9"/>
                      <a:pt x="43" y="9"/>
                    </a:cubicBezTo>
                    <a:cubicBezTo>
                      <a:pt x="37" y="13"/>
                      <a:pt x="30" y="12"/>
                      <a:pt x="26" y="14"/>
                    </a:cubicBezTo>
                    <a:cubicBezTo>
                      <a:pt x="23" y="11"/>
                      <a:pt x="23" y="11"/>
                      <a:pt x="23" y="11"/>
                    </a:cubicBezTo>
                    <a:cubicBezTo>
                      <a:pt x="16" y="16"/>
                      <a:pt x="30" y="13"/>
                      <a:pt x="25" y="21"/>
                    </a:cubicBezTo>
                    <a:cubicBezTo>
                      <a:pt x="24" y="11"/>
                      <a:pt x="22" y="24"/>
                      <a:pt x="18" y="21"/>
                    </a:cubicBezTo>
                    <a:cubicBezTo>
                      <a:pt x="16" y="17"/>
                      <a:pt x="22" y="18"/>
                      <a:pt x="19" y="14"/>
                    </a:cubicBezTo>
                    <a:cubicBezTo>
                      <a:pt x="19" y="19"/>
                      <a:pt x="17" y="16"/>
                      <a:pt x="15" y="17"/>
                    </a:cubicBezTo>
                    <a:cubicBezTo>
                      <a:pt x="16" y="13"/>
                      <a:pt x="11" y="17"/>
                      <a:pt x="12" y="12"/>
                    </a:cubicBezTo>
                    <a:cubicBezTo>
                      <a:pt x="5" y="21"/>
                      <a:pt x="5" y="21"/>
                      <a:pt x="5" y="21"/>
                    </a:cubicBezTo>
                    <a:cubicBezTo>
                      <a:pt x="4" y="18"/>
                      <a:pt x="2" y="19"/>
                      <a:pt x="1" y="20"/>
                    </a:cubicBezTo>
                    <a:cubicBezTo>
                      <a:pt x="4" y="19"/>
                      <a:pt x="0" y="27"/>
                      <a:pt x="5" y="29"/>
                    </a:cubicBezTo>
                    <a:cubicBezTo>
                      <a:pt x="11" y="26"/>
                      <a:pt x="21" y="23"/>
                      <a:pt x="29" y="25"/>
                    </a:cubicBezTo>
                    <a:cubicBezTo>
                      <a:pt x="30" y="19"/>
                      <a:pt x="34" y="25"/>
                      <a:pt x="35" y="20"/>
                    </a:cubicBezTo>
                    <a:cubicBezTo>
                      <a:pt x="37" y="26"/>
                      <a:pt x="37" y="26"/>
                      <a:pt x="37" y="26"/>
                    </a:cubicBezTo>
                    <a:cubicBezTo>
                      <a:pt x="42" y="24"/>
                      <a:pt x="35" y="22"/>
                      <a:pt x="36" y="20"/>
                    </a:cubicBezTo>
                    <a:cubicBezTo>
                      <a:pt x="38" y="19"/>
                      <a:pt x="40" y="22"/>
                      <a:pt x="40" y="25"/>
                    </a:cubicBezTo>
                    <a:cubicBezTo>
                      <a:pt x="44" y="25"/>
                      <a:pt x="41" y="23"/>
                      <a:pt x="42" y="19"/>
                    </a:cubicBezTo>
                    <a:cubicBezTo>
                      <a:pt x="45" y="26"/>
                      <a:pt x="45" y="26"/>
                      <a:pt x="45" y="26"/>
                    </a:cubicBezTo>
                    <a:cubicBezTo>
                      <a:pt x="56" y="23"/>
                      <a:pt x="71" y="18"/>
                      <a:pt x="84" y="21"/>
                    </a:cubicBezTo>
                    <a:cubicBezTo>
                      <a:pt x="83" y="16"/>
                      <a:pt x="83" y="16"/>
                      <a:pt x="83" y="16"/>
                    </a:cubicBezTo>
                    <a:cubicBezTo>
                      <a:pt x="89" y="19"/>
                      <a:pt x="93" y="6"/>
                      <a:pt x="98" y="15"/>
                    </a:cubicBezTo>
                    <a:cubicBezTo>
                      <a:pt x="100" y="11"/>
                      <a:pt x="100" y="11"/>
                      <a:pt x="100" y="11"/>
                    </a:cubicBezTo>
                    <a:cubicBezTo>
                      <a:pt x="99" y="14"/>
                      <a:pt x="101" y="18"/>
                      <a:pt x="100" y="21"/>
                    </a:cubicBezTo>
                    <a:cubicBezTo>
                      <a:pt x="101" y="20"/>
                      <a:pt x="103" y="21"/>
                      <a:pt x="105" y="20"/>
                    </a:cubicBezTo>
                    <a:cubicBezTo>
                      <a:pt x="102" y="18"/>
                      <a:pt x="102" y="18"/>
                      <a:pt x="102" y="18"/>
                    </a:cubicBezTo>
                    <a:cubicBezTo>
                      <a:pt x="104" y="14"/>
                      <a:pt x="106" y="16"/>
                      <a:pt x="107" y="19"/>
                    </a:cubicBezTo>
                    <a:cubicBezTo>
                      <a:pt x="111" y="15"/>
                      <a:pt x="104" y="12"/>
                      <a:pt x="103" y="8"/>
                    </a:cubicBezTo>
                    <a:cubicBezTo>
                      <a:pt x="97" y="17"/>
                      <a:pt x="96" y="0"/>
                      <a:pt x="90" y="4"/>
                    </a:cubicBezTo>
                    <a:cubicBezTo>
                      <a:pt x="87" y="7"/>
                      <a:pt x="91" y="8"/>
                      <a:pt x="91" y="1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18" name="Freeform 1517">
                <a:extLst>
                  <a:ext uri="{FF2B5EF4-FFF2-40B4-BE49-F238E27FC236}">
                    <a16:creationId xmlns:a16="http://schemas.microsoft.com/office/drawing/2014/main" id="{D602F692-2CA6-42C5-AD32-5D2B64438C8B}"/>
                  </a:ext>
                </a:extLst>
              </p:cNvPr>
              <p:cNvSpPr>
                <a:spLocks/>
              </p:cNvSpPr>
              <p:nvPr/>
            </p:nvSpPr>
            <p:spPr bwMode="auto">
              <a:xfrm>
                <a:off x="3842" y="3128"/>
                <a:ext cx="1" cy="1"/>
              </a:xfrm>
              <a:custGeom>
                <a:avLst/>
                <a:gdLst>
                  <a:gd name="T0" fmla="*/ 0 w 1"/>
                  <a:gd name="T1" fmla="*/ 1 h 1"/>
                  <a:gd name="T2" fmla="*/ 1 w 1"/>
                  <a:gd name="T3" fmla="*/ 0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1"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19" name="Freeform 1518">
                <a:extLst>
                  <a:ext uri="{FF2B5EF4-FFF2-40B4-BE49-F238E27FC236}">
                    <a16:creationId xmlns:a16="http://schemas.microsoft.com/office/drawing/2014/main" id="{DB58305F-6C58-4D01-A6D8-D080882B8727}"/>
                  </a:ext>
                </a:extLst>
              </p:cNvPr>
              <p:cNvSpPr>
                <a:spLocks/>
              </p:cNvSpPr>
              <p:nvPr/>
            </p:nvSpPr>
            <p:spPr bwMode="auto">
              <a:xfrm>
                <a:off x="3755" y="3128"/>
                <a:ext cx="2" cy="0"/>
              </a:xfrm>
              <a:custGeom>
                <a:avLst/>
                <a:gdLst>
                  <a:gd name="T0" fmla="*/ 1 w 3"/>
                  <a:gd name="T1" fmla="*/ 0 h 1"/>
                  <a:gd name="T2" fmla="*/ 1 w 3"/>
                  <a:gd name="T3" fmla="*/ 0 h 1"/>
                  <a:gd name="T4" fmla="*/ 1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3" y="0"/>
                    </a:moveTo>
                    <a:cubicBezTo>
                      <a:pt x="1" y="0"/>
                      <a:pt x="1" y="0"/>
                      <a:pt x="1" y="0"/>
                    </a:cubicBezTo>
                    <a:cubicBezTo>
                      <a:pt x="0" y="1"/>
                      <a:pt x="1" y="0"/>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20" name="Rectangle 1519">
                <a:extLst>
                  <a:ext uri="{FF2B5EF4-FFF2-40B4-BE49-F238E27FC236}">
                    <a16:creationId xmlns:a16="http://schemas.microsoft.com/office/drawing/2014/main" id="{7C0DEDE6-B135-4643-9A8F-FD08641C1A6A}"/>
                  </a:ext>
                </a:extLst>
              </p:cNvPr>
              <p:cNvSpPr>
                <a:spLocks noChangeArrowheads="1"/>
              </p:cNvSpPr>
              <p:nvPr/>
            </p:nvSpPr>
            <p:spPr bwMode="auto">
              <a:xfrm>
                <a:off x="3849" y="3127"/>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821" name="Freeform 1520">
                <a:extLst>
                  <a:ext uri="{FF2B5EF4-FFF2-40B4-BE49-F238E27FC236}">
                    <a16:creationId xmlns:a16="http://schemas.microsoft.com/office/drawing/2014/main" id="{53C4FC8A-F9F9-42D4-9994-9B54890B2A05}"/>
                  </a:ext>
                </a:extLst>
              </p:cNvPr>
              <p:cNvSpPr>
                <a:spLocks/>
              </p:cNvSpPr>
              <p:nvPr/>
            </p:nvSpPr>
            <p:spPr bwMode="auto">
              <a:xfrm>
                <a:off x="3850" y="3117"/>
                <a:ext cx="0" cy="2"/>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22" name="Freeform 1521">
                <a:extLst>
                  <a:ext uri="{FF2B5EF4-FFF2-40B4-BE49-F238E27FC236}">
                    <a16:creationId xmlns:a16="http://schemas.microsoft.com/office/drawing/2014/main" id="{337B3FCE-5A4E-49E8-B070-B77D93F9C1ED}"/>
                  </a:ext>
                </a:extLst>
              </p:cNvPr>
              <p:cNvSpPr>
                <a:spLocks/>
              </p:cNvSpPr>
              <p:nvPr/>
            </p:nvSpPr>
            <p:spPr bwMode="auto">
              <a:xfrm>
                <a:off x="3742" y="3123"/>
                <a:ext cx="0" cy="3"/>
              </a:xfrm>
              <a:custGeom>
                <a:avLst/>
                <a:gdLst>
                  <a:gd name="T0" fmla="*/ 0 h 3"/>
                  <a:gd name="T1" fmla="*/ 3 h 3"/>
                  <a:gd name="T2" fmla="*/ 0 h 3"/>
                  <a:gd name="T3" fmla="*/ 0 60000 65536"/>
                  <a:gd name="T4" fmla="*/ 0 60000 65536"/>
                  <a:gd name="T5" fmla="*/ 0 60000 65536"/>
                </a:gdLst>
                <a:ahLst/>
                <a:cxnLst>
                  <a:cxn ang="T3">
                    <a:pos x="0" y="T0"/>
                  </a:cxn>
                  <a:cxn ang="T4">
                    <a:pos x="0" y="T1"/>
                  </a:cxn>
                  <a:cxn ang="T5">
                    <a:pos x="0" y="T2"/>
                  </a:cxn>
                </a:cxnLst>
                <a:rect l="0" t="0" r="r" b="b"/>
                <a:pathLst>
                  <a:path h="3">
                    <a:moveTo>
                      <a:pt x="0" y="0"/>
                    </a:moveTo>
                    <a:lnTo>
                      <a:pt x="0" y="3"/>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23" name="Freeform 1522">
                <a:extLst>
                  <a:ext uri="{FF2B5EF4-FFF2-40B4-BE49-F238E27FC236}">
                    <a16:creationId xmlns:a16="http://schemas.microsoft.com/office/drawing/2014/main" id="{D9D16B0D-F1E4-4705-9B77-C250BB46E068}"/>
                  </a:ext>
                </a:extLst>
              </p:cNvPr>
              <p:cNvSpPr>
                <a:spLocks/>
              </p:cNvSpPr>
              <p:nvPr/>
            </p:nvSpPr>
            <p:spPr bwMode="auto">
              <a:xfrm>
                <a:off x="3701" y="3126"/>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24" name="Freeform 1523">
                <a:extLst>
                  <a:ext uri="{FF2B5EF4-FFF2-40B4-BE49-F238E27FC236}">
                    <a16:creationId xmlns:a16="http://schemas.microsoft.com/office/drawing/2014/main" id="{4A607BA8-DFD7-42D0-9B65-EB779F4F4BD4}"/>
                  </a:ext>
                </a:extLst>
              </p:cNvPr>
              <p:cNvSpPr>
                <a:spLocks/>
              </p:cNvSpPr>
              <p:nvPr/>
            </p:nvSpPr>
            <p:spPr bwMode="auto">
              <a:xfrm>
                <a:off x="3591" y="3121"/>
                <a:ext cx="163" cy="36"/>
              </a:xfrm>
              <a:custGeom>
                <a:avLst/>
                <a:gdLst>
                  <a:gd name="T0" fmla="*/ 3 w 189"/>
                  <a:gd name="T1" fmla="*/ 14 h 42"/>
                  <a:gd name="T2" fmla="*/ 3 w 189"/>
                  <a:gd name="T3" fmla="*/ 18 h 42"/>
                  <a:gd name="T4" fmla="*/ 6 w 189"/>
                  <a:gd name="T5" fmla="*/ 20 h 42"/>
                  <a:gd name="T6" fmla="*/ 11 w 189"/>
                  <a:gd name="T7" fmla="*/ 17 h 42"/>
                  <a:gd name="T8" fmla="*/ 23 w 189"/>
                  <a:gd name="T9" fmla="*/ 15 h 42"/>
                  <a:gd name="T10" fmla="*/ 30 w 189"/>
                  <a:gd name="T11" fmla="*/ 16 h 42"/>
                  <a:gd name="T12" fmla="*/ 41 w 189"/>
                  <a:gd name="T13" fmla="*/ 13 h 42"/>
                  <a:gd name="T14" fmla="*/ 43 w 189"/>
                  <a:gd name="T15" fmla="*/ 13 h 42"/>
                  <a:gd name="T16" fmla="*/ 49 w 189"/>
                  <a:gd name="T17" fmla="*/ 13 h 42"/>
                  <a:gd name="T18" fmla="*/ 50 w 189"/>
                  <a:gd name="T19" fmla="*/ 8 h 42"/>
                  <a:gd name="T20" fmla="*/ 56 w 189"/>
                  <a:gd name="T21" fmla="*/ 8 h 42"/>
                  <a:gd name="T22" fmla="*/ 60 w 189"/>
                  <a:gd name="T23" fmla="*/ 9 h 42"/>
                  <a:gd name="T24" fmla="*/ 67 w 189"/>
                  <a:gd name="T25" fmla="*/ 9 h 42"/>
                  <a:gd name="T26" fmla="*/ 74 w 189"/>
                  <a:gd name="T27" fmla="*/ 9 h 42"/>
                  <a:gd name="T28" fmla="*/ 80 w 189"/>
                  <a:gd name="T29" fmla="*/ 8 h 42"/>
                  <a:gd name="T30" fmla="*/ 84 w 189"/>
                  <a:gd name="T31" fmla="*/ 6 h 42"/>
                  <a:gd name="T32" fmla="*/ 86 w 189"/>
                  <a:gd name="T33" fmla="*/ 8 h 42"/>
                  <a:gd name="T34" fmla="*/ 90 w 189"/>
                  <a:gd name="T35" fmla="*/ 7 h 42"/>
                  <a:gd name="T36" fmla="*/ 105 w 189"/>
                  <a:gd name="T37" fmla="*/ 6 h 42"/>
                  <a:gd name="T38" fmla="*/ 97 w 189"/>
                  <a:gd name="T39" fmla="*/ 6 h 42"/>
                  <a:gd name="T40" fmla="*/ 96 w 189"/>
                  <a:gd name="T41" fmla="*/ 8 h 42"/>
                  <a:gd name="T42" fmla="*/ 94 w 189"/>
                  <a:gd name="T43" fmla="*/ 3 h 42"/>
                  <a:gd name="T44" fmla="*/ 91 w 189"/>
                  <a:gd name="T45" fmla="*/ 2 h 42"/>
                  <a:gd name="T46" fmla="*/ 86 w 189"/>
                  <a:gd name="T47" fmla="*/ 3 h 42"/>
                  <a:gd name="T48" fmla="*/ 83 w 189"/>
                  <a:gd name="T49" fmla="*/ 3 h 42"/>
                  <a:gd name="T50" fmla="*/ 76 w 189"/>
                  <a:gd name="T51" fmla="*/ 3 h 42"/>
                  <a:gd name="T52" fmla="*/ 71 w 189"/>
                  <a:gd name="T53" fmla="*/ 3 h 42"/>
                  <a:gd name="T54" fmla="*/ 70 w 189"/>
                  <a:gd name="T55" fmla="*/ 3 h 42"/>
                  <a:gd name="T56" fmla="*/ 67 w 189"/>
                  <a:gd name="T57" fmla="*/ 3 h 42"/>
                  <a:gd name="T58" fmla="*/ 63 w 189"/>
                  <a:gd name="T59" fmla="*/ 4 h 42"/>
                  <a:gd name="T60" fmla="*/ 59 w 189"/>
                  <a:gd name="T61" fmla="*/ 6 h 42"/>
                  <a:gd name="T62" fmla="*/ 58 w 189"/>
                  <a:gd name="T63" fmla="*/ 3 h 42"/>
                  <a:gd name="T64" fmla="*/ 52 w 189"/>
                  <a:gd name="T65" fmla="*/ 3 h 42"/>
                  <a:gd name="T66" fmla="*/ 49 w 189"/>
                  <a:gd name="T67" fmla="*/ 7 h 42"/>
                  <a:gd name="T68" fmla="*/ 42 w 189"/>
                  <a:gd name="T69" fmla="*/ 9 h 42"/>
                  <a:gd name="T70" fmla="*/ 33 w 189"/>
                  <a:gd name="T71" fmla="*/ 11 h 42"/>
                  <a:gd name="T72" fmla="*/ 30 w 189"/>
                  <a:gd name="T73" fmla="*/ 10 h 42"/>
                  <a:gd name="T74" fmla="*/ 19 w 189"/>
                  <a:gd name="T75" fmla="*/ 12 h 42"/>
                  <a:gd name="T76" fmla="*/ 24 w 189"/>
                  <a:gd name="T77" fmla="*/ 15 h 42"/>
                  <a:gd name="T78" fmla="*/ 18 w 189"/>
                  <a:gd name="T79" fmla="*/ 9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9" h="42">
                    <a:moveTo>
                      <a:pt x="16" y="19"/>
                    </a:moveTo>
                    <a:cubicBezTo>
                      <a:pt x="13" y="21"/>
                      <a:pt x="9" y="22"/>
                      <a:pt x="7" y="26"/>
                    </a:cubicBezTo>
                    <a:cubicBezTo>
                      <a:pt x="7" y="24"/>
                      <a:pt x="7" y="24"/>
                      <a:pt x="7" y="24"/>
                    </a:cubicBezTo>
                    <a:cubicBezTo>
                      <a:pt x="5" y="25"/>
                      <a:pt x="0" y="29"/>
                      <a:pt x="4" y="33"/>
                    </a:cubicBezTo>
                    <a:cubicBezTo>
                      <a:pt x="4" y="31"/>
                      <a:pt x="4" y="31"/>
                      <a:pt x="4" y="31"/>
                    </a:cubicBezTo>
                    <a:cubicBezTo>
                      <a:pt x="8" y="27"/>
                      <a:pt x="7" y="35"/>
                      <a:pt x="11" y="36"/>
                    </a:cubicBezTo>
                    <a:cubicBezTo>
                      <a:pt x="14" y="35"/>
                      <a:pt x="16" y="26"/>
                      <a:pt x="19" y="28"/>
                    </a:cubicBezTo>
                    <a:cubicBezTo>
                      <a:pt x="21" y="27"/>
                      <a:pt x="20" y="30"/>
                      <a:pt x="20" y="31"/>
                    </a:cubicBezTo>
                    <a:cubicBezTo>
                      <a:pt x="23" y="32"/>
                      <a:pt x="24" y="25"/>
                      <a:pt x="26" y="24"/>
                    </a:cubicBezTo>
                    <a:cubicBezTo>
                      <a:pt x="29" y="42"/>
                      <a:pt x="36" y="19"/>
                      <a:pt x="42" y="29"/>
                    </a:cubicBezTo>
                    <a:cubicBezTo>
                      <a:pt x="45" y="28"/>
                      <a:pt x="49" y="29"/>
                      <a:pt x="52" y="25"/>
                    </a:cubicBezTo>
                    <a:cubicBezTo>
                      <a:pt x="51" y="30"/>
                      <a:pt x="56" y="25"/>
                      <a:pt x="56" y="30"/>
                    </a:cubicBezTo>
                    <a:cubicBezTo>
                      <a:pt x="56" y="20"/>
                      <a:pt x="67" y="34"/>
                      <a:pt x="67" y="21"/>
                    </a:cubicBezTo>
                    <a:cubicBezTo>
                      <a:pt x="72" y="24"/>
                      <a:pt x="67" y="20"/>
                      <a:pt x="73" y="23"/>
                    </a:cubicBezTo>
                    <a:cubicBezTo>
                      <a:pt x="73" y="24"/>
                      <a:pt x="72" y="24"/>
                      <a:pt x="72" y="25"/>
                    </a:cubicBezTo>
                    <a:cubicBezTo>
                      <a:pt x="75" y="27"/>
                      <a:pt x="75" y="19"/>
                      <a:pt x="78" y="25"/>
                    </a:cubicBezTo>
                    <a:cubicBezTo>
                      <a:pt x="83" y="25"/>
                      <a:pt x="78" y="21"/>
                      <a:pt x="81" y="17"/>
                    </a:cubicBezTo>
                    <a:cubicBezTo>
                      <a:pt x="86" y="19"/>
                      <a:pt x="85" y="20"/>
                      <a:pt x="88" y="25"/>
                    </a:cubicBezTo>
                    <a:cubicBezTo>
                      <a:pt x="88" y="19"/>
                      <a:pt x="91" y="22"/>
                      <a:pt x="94" y="19"/>
                    </a:cubicBezTo>
                    <a:cubicBezTo>
                      <a:pt x="93" y="18"/>
                      <a:pt x="89" y="17"/>
                      <a:pt x="91" y="15"/>
                    </a:cubicBezTo>
                    <a:cubicBezTo>
                      <a:pt x="97" y="15"/>
                      <a:pt x="96" y="11"/>
                      <a:pt x="101" y="8"/>
                    </a:cubicBezTo>
                    <a:cubicBezTo>
                      <a:pt x="104" y="15"/>
                      <a:pt x="96" y="9"/>
                      <a:pt x="101" y="14"/>
                    </a:cubicBezTo>
                    <a:cubicBezTo>
                      <a:pt x="98" y="17"/>
                      <a:pt x="95" y="17"/>
                      <a:pt x="94" y="22"/>
                    </a:cubicBezTo>
                    <a:cubicBezTo>
                      <a:pt x="98" y="22"/>
                      <a:pt x="104" y="21"/>
                      <a:pt x="109" y="18"/>
                    </a:cubicBezTo>
                    <a:cubicBezTo>
                      <a:pt x="112" y="18"/>
                      <a:pt x="108" y="21"/>
                      <a:pt x="110" y="21"/>
                    </a:cubicBezTo>
                    <a:cubicBezTo>
                      <a:pt x="115" y="24"/>
                      <a:pt x="117" y="14"/>
                      <a:pt x="121" y="17"/>
                    </a:cubicBezTo>
                    <a:cubicBezTo>
                      <a:pt x="121" y="20"/>
                      <a:pt x="121" y="20"/>
                      <a:pt x="121" y="20"/>
                    </a:cubicBezTo>
                    <a:cubicBezTo>
                      <a:pt x="123" y="15"/>
                      <a:pt x="130" y="20"/>
                      <a:pt x="134" y="18"/>
                    </a:cubicBezTo>
                    <a:cubicBezTo>
                      <a:pt x="134" y="16"/>
                      <a:pt x="133" y="15"/>
                      <a:pt x="134" y="13"/>
                    </a:cubicBezTo>
                    <a:cubicBezTo>
                      <a:pt x="134" y="22"/>
                      <a:pt x="140" y="8"/>
                      <a:pt x="145" y="14"/>
                    </a:cubicBezTo>
                    <a:cubicBezTo>
                      <a:pt x="144" y="9"/>
                      <a:pt x="148" y="5"/>
                      <a:pt x="151" y="4"/>
                    </a:cubicBezTo>
                    <a:cubicBezTo>
                      <a:pt x="152" y="6"/>
                      <a:pt x="152" y="8"/>
                      <a:pt x="152" y="10"/>
                    </a:cubicBezTo>
                    <a:cubicBezTo>
                      <a:pt x="147" y="7"/>
                      <a:pt x="148" y="16"/>
                      <a:pt x="145" y="19"/>
                    </a:cubicBezTo>
                    <a:cubicBezTo>
                      <a:pt x="148" y="16"/>
                      <a:pt x="153" y="18"/>
                      <a:pt x="155" y="14"/>
                    </a:cubicBezTo>
                    <a:cubicBezTo>
                      <a:pt x="155" y="19"/>
                      <a:pt x="155" y="19"/>
                      <a:pt x="155" y="19"/>
                    </a:cubicBezTo>
                    <a:cubicBezTo>
                      <a:pt x="159" y="19"/>
                      <a:pt x="158" y="8"/>
                      <a:pt x="162" y="12"/>
                    </a:cubicBezTo>
                    <a:cubicBezTo>
                      <a:pt x="162" y="15"/>
                      <a:pt x="162" y="15"/>
                      <a:pt x="162" y="15"/>
                    </a:cubicBezTo>
                    <a:cubicBezTo>
                      <a:pt x="171" y="14"/>
                      <a:pt x="182" y="19"/>
                      <a:pt x="189" y="11"/>
                    </a:cubicBezTo>
                    <a:cubicBezTo>
                      <a:pt x="189" y="9"/>
                      <a:pt x="185" y="3"/>
                      <a:pt x="185" y="1"/>
                    </a:cubicBezTo>
                    <a:cubicBezTo>
                      <a:pt x="181" y="3"/>
                      <a:pt x="178" y="8"/>
                      <a:pt x="175" y="11"/>
                    </a:cubicBezTo>
                    <a:cubicBezTo>
                      <a:pt x="175" y="6"/>
                      <a:pt x="175" y="6"/>
                      <a:pt x="175" y="6"/>
                    </a:cubicBezTo>
                    <a:cubicBezTo>
                      <a:pt x="174" y="9"/>
                      <a:pt x="171" y="12"/>
                      <a:pt x="173" y="14"/>
                    </a:cubicBezTo>
                    <a:cubicBezTo>
                      <a:pt x="171" y="17"/>
                      <a:pt x="171" y="10"/>
                      <a:pt x="168" y="13"/>
                    </a:cubicBezTo>
                    <a:cubicBezTo>
                      <a:pt x="168" y="8"/>
                      <a:pt x="170" y="7"/>
                      <a:pt x="169" y="3"/>
                    </a:cubicBezTo>
                    <a:cubicBezTo>
                      <a:pt x="167" y="5"/>
                      <a:pt x="167" y="5"/>
                      <a:pt x="167" y="5"/>
                    </a:cubicBezTo>
                    <a:cubicBezTo>
                      <a:pt x="167" y="3"/>
                      <a:pt x="165" y="4"/>
                      <a:pt x="166" y="2"/>
                    </a:cubicBezTo>
                    <a:cubicBezTo>
                      <a:pt x="161" y="8"/>
                      <a:pt x="159" y="0"/>
                      <a:pt x="154" y="3"/>
                    </a:cubicBezTo>
                    <a:cubicBezTo>
                      <a:pt x="157" y="4"/>
                      <a:pt x="157" y="4"/>
                      <a:pt x="157" y="4"/>
                    </a:cubicBezTo>
                    <a:cubicBezTo>
                      <a:pt x="157" y="7"/>
                      <a:pt x="155" y="7"/>
                      <a:pt x="154" y="7"/>
                    </a:cubicBezTo>
                    <a:cubicBezTo>
                      <a:pt x="152" y="3"/>
                      <a:pt x="152" y="4"/>
                      <a:pt x="149" y="3"/>
                    </a:cubicBezTo>
                    <a:cubicBezTo>
                      <a:pt x="147" y="5"/>
                      <a:pt x="146" y="10"/>
                      <a:pt x="143" y="11"/>
                    </a:cubicBezTo>
                    <a:cubicBezTo>
                      <a:pt x="143" y="5"/>
                      <a:pt x="138" y="8"/>
                      <a:pt x="137" y="3"/>
                    </a:cubicBezTo>
                    <a:cubicBezTo>
                      <a:pt x="136" y="9"/>
                      <a:pt x="131" y="6"/>
                      <a:pt x="131" y="9"/>
                    </a:cubicBezTo>
                    <a:cubicBezTo>
                      <a:pt x="129" y="10"/>
                      <a:pt x="127" y="10"/>
                      <a:pt x="127" y="7"/>
                    </a:cubicBezTo>
                    <a:cubicBezTo>
                      <a:pt x="128" y="6"/>
                      <a:pt x="128" y="6"/>
                      <a:pt x="128" y="6"/>
                    </a:cubicBezTo>
                    <a:cubicBezTo>
                      <a:pt x="126" y="6"/>
                      <a:pt x="126" y="6"/>
                      <a:pt x="126" y="6"/>
                    </a:cubicBezTo>
                    <a:cubicBezTo>
                      <a:pt x="126" y="4"/>
                      <a:pt x="126" y="4"/>
                      <a:pt x="126" y="4"/>
                    </a:cubicBezTo>
                    <a:cubicBezTo>
                      <a:pt x="125" y="4"/>
                      <a:pt x="125" y="8"/>
                      <a:pt x="123" y="6"/>
                    </a:cubicBezTo>
                    <a:cubicBezTo>
                      <a:pt x="123" y="4"/>
                      <a:pt x="124" y="4"/>
                      <a:pt x="125" y="4"/>
                    </a:cubicBezTo>
                    <a:cubicBezTo>
                      <a:pt x="121" y="3"/>
                      <a:pt x="119" y="13"/>
                      <a:pt x="115" y="8"/>
                    </a:cubicBezTo>
                    <a:cubicBezTo>
                      <a:pt x="115" y="11"/>
                      <a:pt x="110" y="11"/>
                      <a:pt x="112" y="17"/>
                    </a:cubicBezTo>
                    <a:cubicBezTo>
                      <a:pt x="110" y="15"/>
                      <a:pt x="110" y="10"/>
                      <a:pt x="107" y="11"/>
                    </a:cubicBezTo>
                    <a:cubicBezTo>
                      <a:pt x="106" y="16"/>
                      <a:pt x="103" y="10"/>
                      <a:pt x="101" y="13"/>
                    </a:cubicBezTo>
                    <a:cubicBezTo>
                      <a:pt x="104" y="8"/>
                      <a:pt x="101" y="12"/>
                      <a:pt x="104" y="7"/>
                    </a:cubicBezTo>
                    <a:cubicBezTo>
                      <a:pt x="101" y="5"/>
                      <a:pt x="98" y="12"/>
                      <a:pt x="94" y="11"/>
                    </a:cubicBezTo>
                    <a:cubicBezTo>
                      <a:pt x="93" y="7"/>
                      <a:pt x="93" y="7"/>
                      <a:pt x="93" y="7"/>
                    </a:cubicBezTo>
                    <a:cubicBezTo>
                      <a:pt x="92" y="9"/>
                      <a:pt x="91" y="13"/>
                      <a:pt x="89" y="9"/>
                    </a:cubicBezTo>
                    <a:cubicBezTo>
                      <a:pt x="89" y="13"/>
                      <a:pt x="89" y="13"/>
                      <a:pt x="89" y="13"/>
                    </a:cubicBezTo>
                    <a:cubicBezTo>
                      <a:pt x="87" y="11"/>
                      <a:pt x="83" y="13"/>
                      <a:pt x="80" y="9"/>
                    </a:cubicBezTo>
                    <a:cubicBezTo>
                      <a:pt x="77" y="16"/>
                      <a:pt x="77" y="16"/>
                      <a:pt x="77" y="16"/>
                    </a:cubicBezTo>
                    <a:cubicBezTo>
                      <a:pt x="72" y="9"/>
                      <a:pt x="67" y="16"/>
                      <a:pt x="64" y="22"/>
                    </a:cubicBezTo>
                    <a:cubicBezTo>
                      <a:pt x="62" y="22"/>
                      <a:pt x="60" y="21"/>
                      <a:pt x="59" y="20"/>
                    </a:cubicBezTo>
                    <a:cubicBezTo>
                      <a:pt x="61" y="17"/>
                      <a:pt x="61" y="17"/>
                      <a:pt x="61" y="17"/>
                    </a:cubicBezTo>
                    <a:cubicBezTo>
                      <a:pt x="59" y="17"/>
                      <a:pt x="55" y="13"/>
                      <a:pt x="55" y="19"/>
                    </a:cubicBezTo>
                    <a:cubicBezTo>
                      <a:pt x="52" y="21"/>
                      <a:pt x="52" y="15"/>
                      <a:pt x="51" y="15"/>
                    </a:cubicBezTo>
                    <a:cubicBezTo>
                      <a:pt x="46" y="23"/>
                      <a:pt x="36" y="10"/>
                      <a:pt x="35" y="22"/>
                    </a:cubicBezTo>
                    <a:cubicBezTo>
                      <a:pt x="37" y="22"/>
                      <a:pt x="41" y="24"/>
                      <a:pt x="45" y="23"/>
                    </a:cubicBezTo>
                    <a:cubicBezTo>
                      <a:pt x="44" y="25"/>
                      <a:pt x="45" y="27"/>
                      <a:pt x="43" y="27"/>
                    </a:cubicBezTo>
                    <a:cubicBezTo>
                      <a:pt x="40" y="28"/>
                      <a:pt x="37" y="24"/>
                      <a:pt x="34" y="26"/>
                    </a:cubicBezTo>
                    <a:cubicBezTo>
                      <a:pt x="33" y="18"/>
                      <a:pt x="33" y="18"/>
                      <a:pt x="33" y="18"/>
                    </a:cubicBezTo>
                    <a:cubicBezTo>
                      <a:pt x="26" y="11"/>
                      <a:pt x="22" y="30"/>
                      <a:pt x="16" y="1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25" name="Freeform 1524">
                <a:extLst>
                  <a:ext uri="{FF2B5EF4-FFF2-40B4-BE49-F238E27FC236}">
                    <a16:creationId xmlns:a16="http://schemas.microsoft.com/office/drawing/2014/main" id="{E0E9756C-1D8D-4AAA-A154-6DC764293467}"/>
                  </a:ext>
                </a:extLst>
              </p:cNvPr>
              <p:cNvSpPr>
                <a:spLocks/>
              </p:cNvSpPr>
              <p:nvPr/>
            </p:nvSpPr>
            <p:spPr bwMode="auto">
              <a:xfrm>
                <a:off x="3644" y="3131"/>
                <a:ext cx="3" cy="3"/>
              </a:xfrm>
              <a:custGeom>
                <a:avLst/>
                <a:gdLst>
                  <a:gd name="T0" fmla="*/ 3 w 3"/>
                  <a:gd name="T1" fmla="*/ 2 h 4"/>
                  <a:gd name="T2" fmla="*/ 0 w 3"/>
                  <a:gd name="T3" fmla="*/ 0 h 4"/>
                  <a:gd name="T4" fmla="*/ 1 w 3"/>
                  <a:gd name="T5" fmla="*/ 2 h 4"/>
                  <a:gd name="T6" fmla="*/ 3 w 3"/>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3" y="4"/>
                    </a:moveTo>
                    <a:cubicBezTo>
                      <a:pt x="0" y="0"/>
                      <a:pt x="0" y="0"/>
                      <a:pt x="0" y="0"/>
                    </a:cubicBezTo>
                    <a:cubicBezTo>
                      <a:pt x="1" y="3"/>
                      <a:pt x="1" y="3"/>
                      <a:pt x="1" y="3"/>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26" name="Freeform 1525">
                <a:extLst>
                  <a:ext uri="{FF2B5EF4-FFF2-40B4-BE49-F238E27FC236}">
                    <a16:creationId xmlns:a16="http://schemas.microsoft.com/office/drawing/2014/main" id="{FCBEBB16-C212-43CA-8083-541BF754BD26}"/>
                  </a:ext>
                </a:extLst>
              </p:cNvPr>
              <p:cNvSpPr>
                <a:spLocks/>
              </p:cNvSpPr>
              <p:nvPr/>
            </p:nvSpPr>
            <p:spPr bwMode="auto">
              <a:xfrm>
                <a:off x="3644" y="3134"/>
                <a:ext cx="1" cy="1"/>
              </a:xfrm>
              <a:custGeom>
                <a:avLst/>
                <a:gdLst>
                  <a:gd name="T0" fmla="*/ 1 w 2"/>
                  <a:gd name="T1" fmla="*/ 0 h 2"/>
                  <a:gd name="T2" fmla="*/ 0 w 2"/>
                  <a:gd name="T3" fmla="*/ 1 h 2"/>
                  <a:gd name="T4" fmla="*/ 1 w 2"/>
                  <a:gd name="T5" fmla="*/ 1 h 2"/>
                  <a:gd name="T6" fmla="*/ 1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cubicBezTo>
                      <a:pt x="0" y="2"/>
                      <a:pt x="0" y="2"/>
                      <a:pt x="0" y="2"/>
                    </a:cubicBezTo>
                    <a:cubicBezTo>
                      <a:pt x="1" y="2"/>
                      <a:pt x="1" y="2"/>
                      <a:pt x="2" y="1"/>
                    </a:cubicBez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27" name="Freeform 1526">
                <a:extLst>
                  <a:ext uri="{FF2B5EF4-FFF2-40B4-BE49-F238E27FC236}">
                    <a16:creationId xmlns:a16="http://schemas.microsoft.com/office/drawing/2014/main" id="{99442535-DDDD-4B0D-A476-8CA6350AADAF}"/>
                  </a:ext>
                </a:extLst>
              </p:cNvPr>
              <p:cNvSpPr>
                <a:spLocks/>
              </p:cNvSpPr>
              <p:nvPr/>
            </p:nvSpPr>
            <p:spPr bwMode="auto">
              <a:xfrm>
                <a:off x="3592" y="3138"/>
                <a:ext cx="2" cy="2"/>
              </a:xfrm>
              <a:custGeom>
                <a:avLst/>
                <a:gdLst>
                  <a:gd name="T0" fmla="*/ 1 w 3"/>
                  <a:gd name="T1" fmla="*/ 1 h 2"/>
                  <a:gd name="T2" fmla="*/ 0 w 3"/>
                  <a:gd name="T3" fmla="*/ 1 h 2"/>
                  <a:gd name="T4" fmla="*/ 1 w 3"/>
                  <a:gd name="T5" fmla="*/ 1 h 2"/>
                  <a:gd name="T6" fmla="*/ 0 60000 65536"/>
                  <a:gd name="T7" fmla="*/ 0 60000 65536"/>
                  <a:gd name="T8" fmla="*/ 0 60000 65536"/>
                </a:gdLst>
                <a:ahLst/>
                <a:cxnLst>
                  <a:cxn ang="T6">
                    <a:pos x="T0" y="T1"/>
                  </a:cxn>
                  <a:cxn ang="T7">
                    <a:pos x="T2" y="T3"/>
                  </a:cxn>
                  <a:cxn ang="T8">
                    <a:pos x="T4" y="T5"/>
                  </a:cxn>
                </a:cxnLst>
                <a:rect l="0" t="0" r="r" b="b"/>
                <a:pathLst>
                  <a:path w="3" h="2">
                    <a:moveTo>
                      <a:pt x="3" y="1"/>
                    </a:moveTo>
                    <a:cubicBezTo>
                      <a:pt x="3" y="1"/>
                      <a:pt x="2" y="0"/>
                      <a:pt x="0" y="1"/>
                    </a:cubicBezTo>
                    <a:cubicBezTo>
                      <a:pt x="1" y="2"/>
                      <a:pt x="3"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28" name="Freeform 1527">
                <a:extLst>
                  <a:ext uri="{FF2B5EF4-FFF2-40B4-BE49-F238E27FC236}">
                    <a16:creationId xmlns:a16="http://schemas.microsoft.com/office/drawing/2014/main" id="{4BEDBF68-A977-4334-85A1-96D826B5B470}"/>
                  </a:ext>
                </a:extLst>
              </p:cNvPr>
              <p:cNvSpPr>
                <a:spLocks/>
              </p:cNvSpPr>
              <p:nvPr/>
            </p:nvSpPr>
            <p:spPr bwMode="auto">
              <a:xfrm>
                <a:off x="3592" y="3141"/>
                <a:ext cx="2" cy="1"/>
              </a:xfrm>
              <a:custGeom>
                <a:avLst/>
                <a:gdLst>
                  <a:gd name="T0" fmla="*/ 0 w 2"/>
                  <a:gd name="T1" fmla="*/ 0 h 1"/>
                  <a:gd name="T2" fmla="*/ 2 w 2"/>
                  <a:gd name="T3" fmla="*/ 1 h 1"/>
                  <a:gd name="T4" fmla="*/ 2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29" name="Freeform 1528">
                <a:extLst>
                  <a:ext uri="{FF2B5EF4-FFF2-40B4-BE49-F238E27FC236}">
                    <a16:creationId xmlns:a16="http://schemas.microsoft.com/office/drawing/2014/main" id="{9D55D6FA-0F9D-4FF9-8149-76E8B92DC440}"/>
                  </a:ext>
                </a:extLst>
              </p:cNvPr>
              <p:cNvSpPr>
                <a:spLocks/>
              </p:cNvSpPr>
              <p:nvPr/>
            </p:nvSpPr>
            <p:spPr bwMode="auto">
              <a:xfrm>
                <a:off x="3506" y="3138"/>
                <a:ext cx="86" cy="23"/>
              </a:xfrm>
              <a:custGeom>
                <a:avLst/>
                <a:gdLst>
                  <a:gd name="T0" fmla="*/ 10 w 99"/>
                  <a:gd name="T1" fmla="*/ 8 h 27"/>
                  <a:gd name="T2" fmla="*/ 8 w 99"/>
                  <a:gd name="T3" fmla="*/ 10 h 27"/>
                  <a:gd name="T4" fmla="*/ 5 w 99"/>
                  <a:gd name="T5" fmla="*/ 9 h 27"/>
                  <a:gd name="T6" fmla="*/ 2 w 99"/>
                  <a:gd name="T7" fmla="*/ 12 h 27"/>
                  <a:gd name="T8" fmla="*/ 28 w 99"/>
                  <a:gd name="T9" fmla="*/ 9 h 27"/>
                  <a:gd name="T10" fmla="*/ 27 w 99"/>
                  <a:gd name="T11" fmla="*/ 10 h 27"/>
                  <a:gd name="T12" fmla="*/ 37 w 99"/>
                  <a:gd name="T13" fmla="*/ 8 h 27"/>
                  <a:gd name="T14" fmla="*/ 37 w 99"/>
                  <a:gd name="T15" fmla="*/ 10 h 27"/>
                  <a:gd name="T16" fmla="*/ 43 w 99"/>
                  <a:gd name="T17" fmla="*/ 9 h 27"/>
                  <a:gd name="T18" fmla="*/ 43 w 99"/>
                  <a:gd name="T19" fmla="*/ 8 h 27"/>
                  <a:gd name="T20" fmla="*/ 43 w 99"/>
                  <a:gd name="T21" fmla="*/ 9 h 27"/>
                  <a:gd name="T22" fmla="*/ 43 w 99"/>
                  <a:gd name="T23" fmla="*/ 8 h 27"/>
                  <a:gd name="T24" fmla="*/ 48 w 99"/>
                  <a:gd name="T25" fmla="*/ 8 h 27"/>
                  <a:gd name="T26" fmla="*/ 46 w 99"/>
                  <a:gd name="T27" fmla="*/ 8 h 27"/>
                  <a:gd name="T28" fmla="*/ 49 w 99"/>
                  <a:gd name="T29" fmla="*/ 7 h 27"/>
                  <a:gd name="T30" fmla="*/ 49 w 99"/>
                  <a:gd name="T31" fmla="*/ 9 h 27"/>
                  <a:gd name="T32" fmla="*/ 56 w 99"/>
                  <a:gd name="T33" fmla="*/ 6 h 27"/>
                  <a:gd name="T34" fmla="*/ 56 w 99"/>
                  <a:gd name="T35" fmla="*/ 3 h 27"/>
                  <a:gd name="T36" fmla="*/ 50 w 99"/>
                  <a:gd name="T37" fmla="*/ 6 h 27"/>
                  <a:gd name="T38" fmla="*/ 50 w 99"/>
                  <a:gd name="T39" fmla="*/ 6 h 27"/>
                  <a:gd name="T40" fmla="*/ 48 w 99"/>
                  <a:gd name="T41" fmla="*/ 7 h 27"/>
                  <a:gd name="T42" fmla="*/ 49 w 99"/>
                  <a:gd name="T43" fmla="*/ 3 h 27"/>
                  <a:gd name="T44" fmla="*/ 43 w 99"/>
                  <a:gd name="T45" fmla="*/ 3 h 27"/>
                  <a:gd name="T46" fmla="*/ 43 w 99"/>
                  <a:gd name="T47" fmla="*/ 3 h 27"/>
                  <a:gd name="T48" fmla="*/ 42 w 99"/>
                  <a:gd name="T49" fmla="*/ 3 h 27"/>
                  <a:gd name="T50" fmla="*/ 43 w 99"/>
                  <a:gd name="T51" fmla="*/ 3 h 27"/>
                  <a:gd name="T52" fmla="*/ 42 w 99"/>
                  <a:gd name="T53" fmla="*/ 8 h 27"/>
                  <a:gd name="T54" fmla="*/ 38 w 99"/>
                  <a:gd name="T55" fmla="*/ 8 h 27"/>
                  <a:gd name="T56" fmla="*/ 41 w 99"/>
                  <a:gd name="T57" fmla="*/ 5 h 27"/>
                  <a:gd name="T58" fmla="*/ 38 w 99"/>
                  <a:gd name="T59" fmla="*/ 6 h 27"/>
                  <a:gd name="T60" fmla="*/ 37 w 99"/>
                  <a:gd name="T61" fmla="*/ 3 h 27"/>
                  <a:gd name="T62" fmla="*/ 37 w 99"/>
                  <a:gd name="T63" fmla="*/ 7 h 27"/>
                  <a:gd name="T64" fmla="*/ 26 w 99"/>
                  <a:gd name="T65" fmla="*/ 7 h 27"/>
                  <a:gd name="T66" fmla="*/ 27 w 99"/>
                  <a:gd name="T67" fmla="*/ 5 h 27"/>
                  <a:gd name="T68" fmla="*/ 25 w 99"/>
                  <a:gd name="T69" fmla="*/ 7 h 27"/>
                  <a:gd name="T70" fmla="*/ 18 w 99"/>
                  <a:gd name="T71" fmla="*/ 7 h 27"/>
                  <a:gd name="T72" fmla="*/ 20 w 99"/>
                  <a:gd name="T73" fmla="*/ 8 h 27"/>
                  <a:gd name="T74" fmla="*/ 12 w 99"/>
                  <a:gd name="T75" fmla="*/ 8 h 27"/>
                  <a:gd name="T76" fmla="*/ 12 w 99"/>
                  <a:gd name="T77" fmla="*/ 8 h 27"/>
                  <a:gd name="T78" fmla="*/ 9 w 99"/>
                  <a:gd name="T79" fmla="*/ 11 h 27"/>
                  <a:gd name="T80" fmla="*/ 10 w 99"/>
                  <a:gd name="T81" fmla="*/ 8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27">
                    <a:moveTo>
                      <a:pt x="17" y="15"/>
                    </a:moveTo>
                    <a:cubicBezTo>
                      <a:pt x="13" y="19"/>
                      <a:pt x="13" y="19"/>
                      <a:pt x="13" y="19"/>
                    </a:cubicBezTo>
                    <a:cubicBezTo>
                      <a:pt x="12" y="17"/>
                      <a:pt x="7" y="20"/>
                      <a:pt x="9" y="16"/>
                    </a:cubicBezTo>
                    <a:cubicBezTo>
                      <a:pt x="6" y="21"/>
                      <a:pt x="0" y="16"/>
                      <a:pt x="2" y="24"/>
                    </a:cubicBezTo>
                    <a:cubicBezTo>
                      <a:pt x="16" y="21"/>
                      <a:pt x="34" y="25"/>
                      <a:pt x="49" y="17"/>
                    </a:cubicBezTo>
                    <a:cubicBezTo>
                      <a:pt x="47" y="20"/>
                      <a:pt x="47" y="20"/>
                      <a:pt x="47" y="20"/>
                    </a:cubicBezTo>
                    <a:cubicBezTo>
                      <a:pt x="55" y="14"/>
                      <a:pt x="58" y="27"/>
                      <a:pt x="64" y="14"/>
                    </a:cubicBezTo>
                    <a:cubicBezTo>
                      <a:pt x="64" y="20"/>
                      <a:pt x="64" y="20"/>
                      <a:pt x="64" y="20"/>
                    </a:cubicBezTo>
                    <a:cubicBezTo>
                      <a:pt x="67" y="22"/>
                      <a:pt x="70" y="11"/>
                      <a:pt x="74" y="17"/>
                    </a:cubicBezTo>
                    <a:cubicBezTo>
                      <a:pt x="74" y="15"/>
                      <a:pt x="74" y="15"/>
                      <a:pt x="74" y="15"/>
                    </a:cubicBezTo>
                    <a:cubicBezTo>
                      <a:pt x="75" y="15"/>
                      <a:pt x="75" y="16"/>
                      <a:pt x="76" y="16"/>
                    </a:cubicBezTo>
                    <a:cubicBezTo>
                      <a:pt x="76" y="15"/>
                      <a:pt x="76" y="15"/>
                      <a:pt x="76" y="15"/>
                    </a:cubicBezTo>
                    <a:cubicBezTo>
                      <a:pt x="78" y="12"/>
                      <a:pt x="80" y="12"/>
                      <a:pt x="83" y="14"/>
                    </a:cubicBezTo>
                    <a:cubicBezTo>
                      <a:pt x="83" y="16"/>
                      <a:pt x="82" y="15"/>
                      <a:pt x="81" y="15"/>
                    </a:cubicBezTo>
                    <a:cubicBezTo>
                      <a:pt x="82" y="17"/>
                      <a:pt x="84" y="13"/>
                      <a:pt x="86" y="13"/>
                    </a:cubicBezTo>
                    <a:cubicBezTo>
                      <a:pt x="88" y="15"/>
                      <a:pt x="86" y="16"/>
                      <a:pt x="86" y="17"/>
                    </a:cubicBezTo>
                    <a:cubicBezTo>
                      <a:pt x="92" y="14"/>
                      <a:pt x="95" y="20"/>
                      <a:pt x="99" y="10"/>
                    </a:cubicBezTo>
                    <a:cubicBezTo>
                      <a:pt x="99" y="8"/>
                      <a:pt x="97" y="7"/>
                      <a:pt x="99" y="6"/>
                    </a:cubicBezTo>
                    <a:cubicBezTo>
                      <a:pt x="95" y="3"/>
                      <a:pt x="92" y="7"/>
                      <a:pt x="88" y="10"/>
                    </a:cubicBezTo>
                    <a:cubicBezTo>
                      <a:pt x="89" y="10"/>
                      <a:pt x="89" y="10"/>
                      <a:pt x="89" y="10"/>
                    </a:cubicBezTo>
                    <a:cubicBezTo>
                      <a:pt x="87" y="20"/>
                      <a:pt x="87" y="8"/>
                      <a:pt x="83" y="12"/>
                    </a:cubicBezTo>
                    <a:cubicBezTo>
                      <a:pt x="84" y="9"/>
                      <a:pt x="86" y="8"/>
                      <a:pt x="86" y="6"/>
                    </a:cubicBezTo>
                    <a:cubicBezTo>
                      <a:pt x="81" y="0"/>
                      <a:pt x="79" y="12"/>
                      <a:pt x="75" y="3"/>
                    </a:cubicBezTo>
                    <a:cubicBezTo>
                      <a:pt x="75" y="3"/>
                      <a:pt x="75" y="3"/>
                      <a:pt x="75" y="3"/>
                    </a:cubicBezTo>
                    <a:cubicBezTo>
                      <a:pt x="74" y="2"/>
                      <a:pt x="73" y="4"/>
                      <a:pt x="72" y="5"/>
                    </a:cubicBezTo>
                    <a:cubicBezTo>
                      <a:pt x="72" y="6"/>
                      <a:pt x="74" y="7"/>
                      <a:pt x="74" y="7"/>
                    </a:cubicBezTo>
                    <a:cubicBezTo>
                      <a:pt x="73" y="8"/>
                      <a:pt x="73" y="12"/>
                      <a:pt x="73" y="14"/>
                    </a:cubicBezTo>
                    <a:cubicBezTo>
                      <a:pt x="71" y="10"/>
                      <a:pt x="71" y="16"/>
                      <a:pt x="68" y="14"/>
                    </a:cubicBezTo>
                    <a:cubicBezTo>
                      <a:pt x="67" y="11"/>
                      <a:pt x="70" y="11"/>
                      <a:pt x="71" y="9"/>
                    </a:cubicBezTo>
                    <a:cubicBezTo>
                      <a:pt x="68" y="11"/>
                      <a:pt x="68" y="11"/>
                      <a:pt x="68" y="11"/>
                    </a:cubicBezTo>
                    <a:cubicBezTo>
                      <a:pt x="66" y="12"/>
                      <a:pt x="66" y="7"/>
                      <a:pt x="64" y="5"/>
                    </a:cubicBezTo>
                    <a:cubicBezTo>
                      <a:pt x="62" y="8"/>
                      <a:pt x="66" y="7"/>
                      <a:pt x="64" y="12"/>
                    </a:cubicBezTo>
                    <a:cubicBezTo>
                      <a:pt x="61" y="7"/>
                      <a:pt x="50" y="9"/>
                      <a:pt x="45" y="13"/>
                    </a:cubicBezTo>
                    <a:cubicBezTo>
                      <a:pt x="47" y="12"/>
                      <a:pt x="46" y="9"/>
                      <a:pt x="48" y="9"/>
                    </a:cubicBezTo>
                    <a:cubicBezTo>
                      <a:pt x="47" y="8"/>
                      <a:pt x="44" y="11"/>
                      <a:pt x="44" y="13"/>
                    </a:cubicBezTo>
                    <a:cubicBezTo>
                      <a:pt x="41" y="16"/>
                      <a:pt x="36" y="15"/>
                      <a:pt x="32" y="12"/>
                    </a:cubicBezTo>
                    <a:cubicBezTo>
                      <a:pt x="34" y="15"/>
                      <a:pt x="34" y="15"/>
                      <a:pt x="34" y="15"/>
                    </a:cubicBezTo>
                    <a:cubicBezTo>
                      <a:pt x="31" y="20"/>
                      <a:pt x="26" y="12"/>
                      <a:pt x="21" y="15"/>
                    </a:cubicBezTo>
                    <a:cubicBezTo>
                      <a:pt x="21" y="15"/>
                      <a:pt x="21" y="15"/>
                      <a:pt x="21" y="15"/>
                    </a:cubicBezTo>
                    <a:cubicBezTo>
                      <a:pt x="20" y="16"/>
                      <a:pt x="18" y="23"/>
                      <a:pt x="15" y="21"/>
                    </a:cubicBezTo>
                    <a:cubicBezTo>
                      <a:pt x="16" y="18"/>
                      <a:pt x="18" y="18"/>
                      <a:pt x="17"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30" name="Freeform 1529">
                <a:extLst>
                  <a:ext uri="{FF2B5EF4-FFF2-40B4-BE49-F238E27FC236}">
                    <a16:creationId xmlns:a16="http://schemas.microsoft.com/office/drawing/2014/main" id="{FF700352-2A60-466A-88E0-FFF54DE17D00}"/>
                  </a:ext>
                </a:extLst>
              </p:cNvPr>
              <p:cNvSpPr>
                <a:spLocks/>
              </p:cNvSpPr>
              <p:nvPr/>
            </p:nvSpPr>
            <p:spPr bwMode="auto">
              <a:xfrm>
                <a:off x="3504" y="3153"/>
                <a:ext cx="3" cy="7"/>
              </a:xfrm>
              <a:custGeom>
                <a:avLst/>
                <a:gdLst>
                  <a:gd name="T0" fmla="*/ 2 w 4"/>
                  <a:gd name="T1" fmla="*/ 2 h 9"/>
                  <a:gd name="T2" fmla="*/ 2 w 4"/>
                  <a:gd name="T3" fmla="*/ 1 h 9"/>
                  <a:gd name="T4" fmla="*/ 1 w 4"/>
                  <a:gd name="T5" fmla="*/ 3 h 9"/>
                  <a:gd name="T6" fmla="*/ 2 w 4"/>
                  <a:gd name="T7" fmla="*/ 2 h 9"/>
                  <a:gd name="T8" fmla="*/ 2 w 4"/>
                  <a:gd name="T9" fmla="*/ 2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3" y="5"/>
                    </a:moveTo>
                    <a:cubicBezTo>
                      <a:pt x="4" y="1"/>
                      <a:pt x="4" y="1"/>
                      <a:pt x="4" y="1"/>
                    </a:cubicBezTo>
                    <a:cubicBezTo>
                      <a:pt x="2" y="0"/>
                      <a:pt x="0" y="5"/>
                      <a:pt x="1" y="8"/>
                    </a:cubicBezTo>
                    <a:cubicBezTo>
                      <a:pt x="2" y="7"/>
                      <a:pt x="3" y="9"/>
                      <a:pt x="4" y="6"/>
                    </a:cubicBezTo>
                    <a:cubicBezTo>
                      <a:pt x="3" y="6"/>
                      <a:pt x="3" y="4"/>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31" name="Freeform 1530">
                <a:extLst>
                  <a:ext uri="{FF2B5EF4-FFF2-40B4-BE49-F238E27FC236}">
                    <a16:creationId xmlns:a16="http://schemas.microsoft.com/office/drawing/2014/main" id="{4ACBB9D5-2FFA-4788-8F13-F88A57EBBF2D}"/>
                  </a:ext>
                </a:extLst>
              </p:cNvPr>
              <p:cNvSpPr>
                <a:spLocks/>
              </p:cNvSpPr>
              <p:nvPr/>
            </p:nvSpPr>
            <p:spPr bwMode="auto">
              <a:xfrm>
                <a:off x="3461" y="3150"/>
                <a:ext cx="44" cy="16"/>
              </a:xfrm>
              <a:custGeom>
                <a:avLst/>
                <a:gdLst>
                  <a:gd name="T0" fmla="*/ 10 w 51"/>
                  <a:gd name="T1" fmla="*/ 5 h 19"/>
                  <a:gd name="T2" fmla="*/ 9 w 51"/>
                  <a:gd name="T3" fmla="*/ 7 h 19"/>
                  <a:gd name="T4" fmla="*/ 21 w 51"/>
                  <a:gd name="T5" fmla="*/ 7 h 19"/>
                  <a:gd name="T6" fmla="*/ 23 w 51"/>
                  <a:gd name="T7" fmla="*/ 3 h 19"/>
                  <a:gd name="T8" fmla="*/ 24 w 51"/>
                  <a:gd name="T9" fmla="*/ 6 h 19"/>
                  <a:gd name="T10" fmla="*/ 27 w 51"/>
                  <a:gd name="T11" fmla="*/ 3 h 19"/>
                  <a:gd name="T12" fmla="*/ 26 w 51"/>
                  <a:gd name="T13" fmla="*/ 4 h 19"/>
                  <a:gd name="T14" fmla="*/ 26 w 51"/>
                  <a:gd name="T15" fmla="*/ 3 h 19"/>
                  <a:gd name="T16" fmla="*/ 24 w 51"/>
                  <a:gd name="T17" fmla="*/ 3 h 19"/>
                  <a:gd name="T18" fmla="*/ 24 w 51"/>
                  <a:gd name="T19" fmla="*/ 3 h 19"/>
                  <a:gd name="T20" fmla="*/ 19 w 51"/>
                  <a:gd name="T21" fmla="*/ 5 h 19"/>
                  <a:gd name="T22" fmla="*/ 19 w 51"/>
                  <a:gd name="T23" fmla="*/ 3 h 19"/>
                  <a:gd name="T24" fmla="*/ 14 w 51"/>
                  <a:gd name="T25" fmla="*/ 2 h 19"/>
                  <a:gd name="T26" fmla="*/ 15 w 51"/>
                  <a:gd name="T27" fmla="*/ 3 h 19"/>
                  <a:gd name="T28" fmla="*/ 16 w 51"/>
                  <a:gd name="T29" fmla="*/ 4 h 19"/>
                  <a:gd name="T30" fmla="*/ 14 w 51"/>
                  <a:gd name="T31" fmla="*/ 3 h 19"/>
                  <a:gd name="T32" fmla="*/ 5 w 51"/>
                  <a:gd name="T33" fmla="*/ 3 h 19"/>
                  <a:gd name="T34" fmla="*/ 3 w 51"/>
                  <a:gd name="T35" fmla="*/ 7 h 19"/>
                  <a:gd name="T36" fmla="*/ 3 w 51"/>
                  <a:gd name="T37" fmla="*/ 3 h 19"/>
                  <a:gd name="T38" fmla="*/ 3 w 51"/>
                  <a:gd name="T39" fmla="*/ 3 h 19"/>
                  <a:gd name="T40" fmla="*/ 0 w 51"/>
                  <a:gd name="T41" fmla="*/ 8 h 19"/>
                  <a:gd name="T42" fmla="*/ 10 w 51"/>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1" h="19">
                    <a:moveTo>
                      <a:pt x="18" y="9"/>
                    </a:moveTo>
                    <a:cubicBezTo>
                      <a:pt x="17" y="10"/>
                      <a:pt x="18" y="12"/>
                      <a:pt x="17" y="13"/>
                    </a:cubicBezTo>
                    <a:cubicBezTo>
                      <a:pt x="25" y="12"/>
                      <a:pt x="34" y="10"/>
                      <a:pt x="37" y="13"/>
                    </a:cubicBezTo>
                    <a:cubicBezTo>
                      <a:pt x="39" y="15"/>
                      <a:pt x="39" y="8"/>
                      <a:pt x="42" y="7"/>
                    </a:cubicBezTo>
                    <a:cubicBezTo>
                      <a:pt x="44" y="11"/>
                      <a:pt x="44" y="11"/>
                      <a:pt x="44" y="11"/>
                    </a:cubicBezTo>
                    <a:cubicBezTo>
                      <a:pt x="46" y="8"/>
                      <a:pt x="51" y="13"/>
                      <a:pt x="49" y="6"/>
                    </a:cubicBezTo>
                    <a:cubicBezTo>
                      <a:pt x="49" y="5"/>
                      <a:pt x="47" y="9"/>
                      <a:pt x="46" y="8"/>
                    </a:cubicBezTo>
                    <a:cubicBezTo>
                      <a:pt x="46" y="6"/>
                      <a:pt x="46" y="6"/>
                      <a:pt x="46" y="6"/>
                    </a:cubicBezTo>
                    <a:cubicBezTo>
                      <a:pt x="43" y="7"/>
                      <a:pt x="43" y="7"/>
                      <a:pt x="43" y="7"/>
                    </a:cubicBezTo>
                    <a:cubicBezTo>
                      <a:pt x="44" y="4"/>
                      <a:pt x="44" y="4"/>
                      <a:pt x="44" y="4"/>
                    </a:cubicBezTo>
                    <a:cubicBezTo>
                      <a:pt x="39" y="0"/>
                      <a:pt x="41" y="13"/>
                      <a:pt x="35" y="10"/>
                    </a:cubicBezTo>
                    <a:cubicBezTo>
                      <a:pt x="35" y="4"/>
                      <a:pt x="35" y="4"/>
                      <a:pt x="35" y="4"/>
                    </a:cubicBezTo>
                    <a:cubicBezTo>
                      <a:pt x="32" y="4"/>
                      <a:pt x="30" y="6"/>
                      <a:pt x="26" y="2"/>
                    </a:cubicBezTo>
                    <a:cubicBezTo>
                      <a:pt x="26" y="2"/>
                      <a:pt x="26" y="5"/>
                      <a:pt x="27" y="4"/>
                    </a:cubicBezTo>
                    <a:cubicBezTo>
                      <a:pt x="28" y="4"/>
                      <a:pt x="29" y="7"/>
                      <a:pt x="28" y="8"/>
                    </a:cubicBezTo>
                    <a:cubicBezTo>
                      <a:pt x="23" y="13"/>
                      <a:pt x="29" y="5"/>
                      <a:pt x="25" y="3"/>
                    </a:cubicBezTo>
                    <a:cubicBezTo>
                      <a:pt x="20" y="7"/>
                      <a:pt x="11" y="10"/>
                      <a:pt x="9" y="6"/>
                    </a:cubicBezTo>
                    <a:cubicBezTo>
                      <a:pt x="11" y="9"/>
                      <a:pt x="8" y="13"/>
                      <a:pt x="5" y="13"/>
                    </a:cubicBezTo>
                    <a:cubicBezTo>
                      <a:pt x="4" y="11"/>
                      <a:pt x="6" y="9"/>
                      <a:pt x="6" y="7"/>
                    </a:cubicBezTo>
                    <a:cubicBezTo>
                      <a:pt x="5" y="7"/>
                      <a:pt x="4" y="5"/>
                      <a:pt x="3" y="6"/>
                    </a:cubicBezTo>
                    <a:cubicBezTo>
                      <a:pt x="4" y="10"/>
                      <a:pt x="3" y="14"/>
                      <a:pt x="0" y="16"/>
                    </a:cubicBezTo>
                    <a:cubicBezTo>
                      <a:pt x="7" y="19"/>
                      <a:pt x="12" y="9"/>
                      <a:pt x="18"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32" name="Freeform 1531">
                <a:extLst>
                  <a:ext uri="{FF2B5EF4-FFF2-40B4-BE49-F238E27FC236}">
                    <a16:creationId xmlns:a16="http://schemas.microsoft.com/office/drawing/2014/main" id="{048A38D3-58EA-4AB2-A5EF-306F8B44DAFF}"/>
                  </a:ext>
                </a:extLst>
              </p:cNvPr>
              <p:cNvSpPr>
                <a:spLocks/>
              </p:cNvSpPr>
              <p:nvPr/>
            </p:nvSpPr>
            <p:spPr bwMode="auto">
              <a:xfrm>
                <a:off x="3474" y="3161"/>
                <a:ext cx="1" cy="1"/>
              </a:xfrm>
              <a:custGeom>
                <a:avLst/>
                <a:gdLst>
                  <a:gd name="T0" fmla="*/ 1 w 1"/>
                  <a:gd name="T1" fmla="*/ 1 h 1"/>
                  <a:gd name="T2" fmla="*/ 1 w 1"/>
                  <a:gd name="T3" fmla="*/ 0 h 1"/>
                  <a:gd name="T4" fmla="*/ 0 w 1"/>
                  <a:gd name="T5" fmla="*/ 0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1"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33" name="Freeform 1532">
                <a:extLst>
                  <a:ext uri="{FF2B5EF4-FFF2-40B4-BE49-F238E27FC236}">
                    <a16:creationId xmlns:a16="http://schemas.microsoft.com/office/drawing/2014/main" id="{E04E9F48-F96E-4A31-A5E1-51E3AB1AE4E4}"/>
                  </a:ext>
                </a:extLst>
              </p:cNvPr>
              <p:cNvSpPr>
                <a:spLocks/>
              </p:cNvSpPr>
              <p:nvPr/>
            </p:nvSpPr>
            <p:spPr bwMode="auto">
              <a:xfrm>
                <a:off x="4142" y="3181"/>
                <a:ext cx="2" cy="3"/>
              </a:xfrm>
              <a:custGeom>
                <a:avLst/>
                <a:gdLst>
                  <a:gd name="T0" fmla="*/ 2 w 2"/>
                  <a:gd name="T1" fmla="*/ 2 h 3"/>
                  <a:gd name="T2" fmla="*/ 1 w 2"/>
                  <a:gd name="T3" fmla="*/ 0 h 3"/>
                  <a:gd name="T4" fmla="*/ 0 w 2"/>
                  <a:gd name="T5" fmla="*/ 3 h 3"/>
                  <a:gd name="T6" fmla="*/ 2 w 2"/>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2"/>
                    </a:moveTo>
                    <a:lnTo>
                      <a:pt x="1" y="0"/>
                    </a:lnTo>
                    <a:lnTo>
                      <a:pt x="0" y="3"/>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34" name="Freeform 1533">
                <a:extLst>
                  <a:ext uri="{FF2B5EF4-FFF2-40B4-BE49-F238E27FC236}">
                    <a16:creationId xmlns:a16="http://schemas.microsoft.com/office/drawing/2014/main" id="{D64A4299-938A-40ED-8B78-C9393203C3F5}"/>
                  </a:ext>
                </a:extLst>
              </p:cNvPr>
              <p:cNvSpPr>
                <a:spLocks/>
              </p:cNvSpPr>
              <p:nvPr/>
            </p:nvSpPr>
            <p:spPr bwMode="auto">
              <a:xfrm>
                <a:off x="4132" y="3172"/>
                <a:ext cx="10" cy="13"/>
              </a:xfrm>
              <a:custGeom>
                <a:avLst/>
                <a:gdLst>
                  <a:gd name="T0" fmla="*/ 3 w 12"/>
                  <a:gd name="T1" fmla="*/ 0 h 16"/>
                  <a:gd name="T2" fmla="*/ 0 w 12"/>
                  <a:gd name="T3" fmla="*/ 2 h 16"/>
                  <a:gd name="T4" fmla="*/ 3 w 12"/>
                  <a:gd name="T5" fmla="*/ 7 h 16"/>
                  <a:gd name="T6" fmla="*/ 6 w 12"/>
                  <a:gd name="T7" fmla="*/ 3 h 16"/>
                  <a:gd name="T8" fmla="*/ 3 w 12"/>
                  <a:gd name="T9" fmla="*/ 5 h 16"/>
                  <a:gd name="T10" fmla="*/ 5 w 12"/>
                  <a:gd name="T11" fmla="*/ 2 h 16"/>
                  <a:gd name="T12" fmla="*/ 3 w 12"/>
                  <a:gd name="T13" fmla="*/ 2 h 16"/>
                  <a:gd name="T14" fmla="*/ 3 w 12"/>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6">
                    <a:moveTo>
                      <a:pt x="4" y="0"/>
                    </a:moveTo>
                    <a:cubicBezTo>
                      <a:pt x="0" y="2"/>
                      <a:pt x="0" y="2"/>
                      <a:pt x="0" y="2"/>
                    </a:cubicBezTo>
                    <a:cubicBezTo>
                      <a:pt x="3" y="12"/>
                      <a:pt x="0" y="9"/>
                      <a:pt x="6" y="16"/>
                    </a:cubicBezTo>
                    <a:cubicBezTo>
                      <a:pt x="8" y="15"/>
                      <a:pt x="12" y="11"/>
                      <a:pt x="11" y="7"/>
                    </a:cubicBezTo>
                    <a:cubicBezTo>
                      <a:pt x="10" y="7"/>
                      <a:pt x="8" y="11"/>
                      <a:pt x="6" y="10"/>
                    </a:cubicBezTo>
                    <a:cubicBezTo>
                      <a:pt x="6" y="7"/>
                      <a:pt x="9" y="7"/>
                      <a:pt x="10" y="3"/>
                    </a:cubicBezTo>
                    <a:cubicBezTo>
                      <a:pt x="6" y="0"/>
                      <a:pt x="8" y="6"/>
                      <a:pt x="4" y="5"/>
                    </a:cubicBez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35" name="Freeform 1534">
                <a:extLst>
                  <a:ext uri="{FF2B5EF4-FFF2-40B4-BE49-F238E27FC236}">
                    <a16:creationId xmlns:a16="http://schemas.microsoft.com/office/drawing/2014/main" id="{22659C2D-A22F-47CF-AA1D-778E242D3432}"/>
                  </a:ext>
                </a:extLst>
              </p:cNvPr>
              <p:cNvSpPr>
                <a:spLocks/>
              </p:cNvSpPr>
              <p:nvPr/>
            </p:nvSpPr>
            <p:spPr bwMode="auto">
              <a:xfrm>
                <a:off x="4130" y="3176"/>
                <a:ext cx="2" cy="4"/>
              </a:xfrm>
              <a:custGeom>
                <a:avLst/>
                <a:gdLst>
                  <a:gd name="T0" fmla="*/ 2 w 2"/>
                  <a:gd name="T1" fmla="*/ 2 h 5"/>
                  <a:gd name="T2" fmla="*/ 2 w 2"/>
                  <a:gd name="T3" fmla="*/ 0 h 5"/>
                  <a:gd name="T4" fmla="*/ 2 w 2"/>
                  <a:gd name="T5" fmla="*/ 2 h 5"/>
                  <a:gd name="T6" fmla="*/ 0 60000 65536"/>
                  <a:gd name="T7" fmla="*/ 0 60000 65536"/>
                  <a:gd name="T8" fmla="*/ 0 60000 65536"/>
                </a:gdLst>
                <a:ahLst/>
                <a:cxnLst>
                  <a:cxn ang="T6">
                    <a:pos x="T0" y="T1"/>
                  </a:cxn>
                  <a:cxn ang="T7">
                    <a:pos x="T2" y="T3"/>
                  </a:cxn>
                  <a:cxn ang="T8">
                    <a:pos x="T4" y="T5"/>
                  </a:cxn>
                </a:cxnLst>
                <a:rect l="0" t="0" r="r" b="b"/>
                <a:pathLst>
                  <a:path w="2" h="5">
                    <a:moveTo>
                      <a:pt x="2" y="5"/>
                    </a:moveTo>
                    <a:cubicBezTo>
                      <a:pt x="2" y="0"/>
                      <a:pt x="2" y="0"/>
                      <a:pt x="2" y="0"/>
                    </a:cubicBezTo>
                    <a:cubicBezTo>
                      <a:pt x="2" y="2"/>
                      <a:pt x="0" y="4"/>
                      <a:pt x="2"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36" name="Freeform 1535">
                <a:extLst>
                  <a:ext uri="{FF2B5EF4-FFF2-40B4-BE49-F238E27FC236}">
                    <a16:creationId xmlns:a16="http://schemas.microsoft.com/office/drawing/2014/main" id="{90659A29-4A61-4543-A9C8-7EB0C213C5CF}"/>
                  </a:ext>
                </a:extLst>
              </p:cNvPr>
              <p:cNvSpPr>
                <a:spLocks/>
              </p:cNvSpPr>
              <p:nvPr/>
            </p:nvSpPr>
            <p:spPr bwMode="auto">
              <a:xfrm>
                <a:off x="4127" y="3178"/>
                <a:ext cx="2" cy="6"/>
              </a:xfrm>
              <a:custGeom>
                <a:avLst/>
                <a:gdLst>
                  <a:gd name="T0" fmla="*/ 2 w 2"/>
                  <a:gd name="T1" fmla="*/ 3 h 7"/>
                  <a:gd name="T2" fmla="*/ 2 w 2"/>
                  <a:gd name="T3" fmla="*/ 0 h 7"/>
                  <a:gd name="T4" fmla="*/ 0 w 2"/>
                  <a:gd name="T5" fmla="*/ 3 h 7"/>
                  <a:gd name="T6" fmla="*/ 2 w 2"/>
                  <a:gd name="T7" fmla="*/ 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5"/>
                    </a:moveTo>
                    <a:cubicBezTo>
                      <a:pt x="0" y="4"/>
                      <a:pt x="2" y="1"/>
                      <a:pt x="2" y="0"/>
                    </a:cubicBezTo>
                    <a:cubicBezTo>
                      <a:pt x="0" y="7"/>
                      <a:pt x="0" y="7"/>
                      <a:pt x="0" y="7"/>
                    </a:cubicBezTo>
                    <a:lnTo>
                      <a:pt x="2" y="5"/>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37" name="Freeform 1536">
                <a:extLst>
                  <a:ext uri="{FF2B5EF4-FFF2-40B4-BE49-F238E27FC236}">
                    <a16:creationId xmlns:a16="http://schemas.microsoft.com/office/drawing/2014/main" id="{C772D6CA-2FE2-4634-93EE-6EF71278ECC1}"/>
                  </a:ext>
                </a:extLst>
              </p:cNvPr>
              <p:cNvSpPr>
                <a:spLocks/>
              </p:cNvSpPr>
              <p:nvPr/>
            </p:nvSpPr>
            <p:spPr bwMode="auto">
              <a:xfrm>
                <a:off x="4119" y="3181"/>
                <a:ext cx="1" cy="2"/>
              </a:xfrm>
              <a:custGeom>
                <a:avLst/>
                <a:gdLst>
                  <a:gd name="T0" fmla="*/ 1 w 1"/>
                  <a:gd name="T1" fmla="*/ 0 h 2"/>
                  <a:gd name="T2" fmla="*/ 0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1"/>
                      <a:pt x="0" y="1"/>
                      <a:pt x="0" y="1"/>
                    </a:cubicBezTo>
                    <a:cubicBezTo>
                      <a:pt x="1"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38" name="Freeform 1537">
                <a:extLst>
                  <a:ext uri="{FF2B5EF4-FFF2-40B4-BE49-F238E27FC236}">
                    <a16:creationId xmlns:a16="http://schemas.microsoft.com/office/drawing/2014/main" id="{9781BCEF-E99C-4BD1-840D-D3BDA9509FE3}"/>
                  </a:ext>
                </a:extLst>
              </p:cNvPr>
              <p:cNvSpPr>
                <a:spLocks/>
              </p:cNvSpPr>
              <p:nvPr/>
            </p:nvSpPr>
            <p:spPr bwMode="auto">
              <a:xfrm>
                <a:off x="4116" y="3174"/>
                <a:ext cx="9" cy="10"/>
              </a:xfrm>
              <a:custGeom>
                <a:avLst/>
                <a:gdLst>
                  <a:gd name="T0" fmla="*/ 0 w 10"/>
                  <a:gd name="T1" fmla="*/ 5 h 12"/>
                  <a:gd name="T2" fmla="*/ 4 w 10"/>
                  <a:gd name="T3" fmla="*/ 5 h 12"/>
                  <a:gd name="T4" fmla="*/ 4 w 10"/>
                  <a:gd name="T5" fmla="*/ 5 h 12"/>
                  <a:gd name="T6" fmla="*/ 5 w 10"/>
                  <a:gd name="T7" fmla="*/ 3 h 12"/>
                  <a:gd name="T8" fmla="*/ 6 w 10"/>
                  <a:gd name="T9" fmla="*/ 3 h 12"/>
                  <a:gd name="T10" fmla="*/ 5 w 10"/>
                  <a:gd name="T11" fmla="*/ 0 h 12"/>
                  <a:gd name="T12" fmla="*/ 0 w 10"/>
                  <a:gd name="T13" fmla="*/ 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2">
                    <a:moveTo>
                      <a:pt x="0" y="9"/>
                    </a:moveTo>
                    <a:cubicBezTo>
                      <a:pt x="2" y="12"/>
                      <a:pt x="3" y="10"/>
                      <a:pt x="4" y="9"/>
                    </a:cubicBezTo>
                    <a:cubicBezTo>
                      <a:pt x="4" y="9"/>
                      <a:pt x="4" y="9"/>
                      <a:pt x="4" y="9"/>
                    </a:cubicBezTo>
                    <a:cubicBezTo>
                      <a:pt x="3" y="7"/>
                      <a:pt x="4" y="2"/>
                      <a:pt x="6" y="3"/>
                    </a:cubicBezTo>
                    <a:cubicBezTo>
                      <a:pt x="8" y="2"/>
                      <a:pt x="8" y="7"/>
                      <a:pt x="10" y="4"/>
                    </a:cubicBezTo>
                    <a:cubicBezTo>
                      <a:pt x="7" y="0"/>
                      <a:pt x="7" y="0"/>
                      <a:pt x="7" y="0"/>
                    </a:cubicBezTo>
                    <a:cubicBezTo>
                      <a:pt x="4" y="0"/>
                      <a:pt x="2" y="7"/>
                      <a:pt x="0" y="9"/>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39" name="Freeform 1538">
                <a:extLst>
                  <a:ext uri="{FF2B5EF4-FFF2-40B4-BE49-F238E27FC236}">
                    <a16:creationId xmlns:a16="http://schemas.microsoft.com/office/drawing/2014/main" id="{0C82F395-378C-4BA7-807B-EE4223BC4DDD}"/>
                  </a:ext>
                </a:extLst>
              </p:cNvPr>
              <p:cNvSpPr>
                <a:spLocks/>
              </p:cNvSpPr>
              <p:nvPr/>
            </p:nvSpPr>
            <p:spPr bwMode="auto">
              <a:xfrm>
                <a:off x="4120" y="3180"/>
                <a:ext cx="2" cy="1"/>
              </a:xfrm>
              <a:custGeom>
                <a:avLst/>
                <a:gdLst>
                  <a:gd name="T0" fmla="*/ 0 w 2"/>
                  <a:gd name="T1" fmla="*/ 1 h 1"/>
                  <a:gd name="T2" fmla="*/ 2 w 2"/>
                  <a:gd name="T3" fmla="*/ 1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0" y="1"/>
                    </a:moveTo>
                    <a:cubicBezTo>
                      <a:pt x="2" y="1"/>
                      <a:pt x="2" y="1"/>
                      <a:pt x="2" y="1"/>
                    </a:cubicBezTo>
                    <a:cubicBezTo>
                      <a:pt x="1" y="0"/>
                      <a:pt x="1" y="1"/>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40" name="Freeform 1539">
                <a:extLst>
                  <a:ext uri="{FF2B5EF4-FFF2-40B4-BE49-F238E27FC236}">
                    <a16:creationId xmlns:a16="http://schemas.microsoft.com/office/drawing/2014/main" id="{4043CD48-0309-4DF8-A976-1444A27220F8}"/>
                  </a:ext>
                </a:extLst>
              </p:cNvPr>
              <p:cNvSpPr>
                <a:spLocks/>
              </p:cNvSpPr>
              <p:nvPr/>
            </p:nvSpPr>
            <p:spPr bwMode="auto">
              <a:xfrm>
                <a:off x="4125" y="3179"/>
                <a:ext cx="1" cy="3"/>
              </a:xfrm>
              <a:custGeom>
                <a:avLst/>
                <a:gdLst>
                  <a:gd name="T0" fmla="*/ 0 w 1"/>
                  <a:gd name="T1" fmla="*/ 3 h 3"/>
                  <a:gd name="T2" fmla="*/ 1 w 1"/>
                  <a:gd name="T3" fmla="*/ 2 h 3"/>
                  <a:gd name="T4" fmla="*/ 0 w 1"/>
                  <a:gd name="T5" fmla="*/ 0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1" y="2"/>
                    </a:lnTo>
                    <a:lnTo>
                      <a:pt x="0" y="0"/>
                    </a:lnTo>
                    <a:lnTo>
                      <a:pt x="0" y="3"/>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41" name="Freeform 1540">
                <a:extLst>
                  <a:ext uri="{FF2B5EF4-FFF2-40B4-BE49-F238E27FC236}">
                    <a16:creationId xmlns:a16="http://schemas.microsoft.com/office/drawing/2014/main" id="{A7638089-24C2-4D40-B48E-63D82FDFD31E}"/>
                  </a:ext>
                </a:extLst>
              </p:cNvPr>
              <p:cNvSpPr>
                <a:spLocks/>
              </p:cNvSpPr>
              <p:nvPr/>
            </p:nvSpPr>
            <p:spPr bwMode="auto">
              <a:xfrm>
                <a:off x="4107" y="3172"/>
                <a:ext cx="8" cy="12"/>
              </a:xfrm>
              <a:custGeom>
                <a:avLst/>
                <a:gdLst>
                  <a:gd name="T0" fmla="*/ 2 w 10"/>
                  <a:gd name="T1" fmla="*/ 8 h 13"/>
                  <a:gd name="T2" fmla="*/ 4 w 10"/>
                  <a:gd name="T3" fmla="*/ 6 h 13"/>
                  <a:gd name="T4" fmla="*/ 2 w 10"/>
                  <a:gd name="T5" fmla="*/ 0 h 13"/>
                  <a:gd name="T6" fmla="*/ 1 w 10"/>
                  <a:gd name="T7" fmla="*/ 2 h 13"/>
                  <a:gd name="T8" fmla="*/ 2 w 10"/>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3">
                    <a:moveTo>
                      <a:pt x="3" y="12"/>
                    </a:moveTo>
                    <a:cubicBezTo>
                      <a:pt x="4" y="6"/>
                      <a:pt x="9" y="13"/>
                      <a:pt x="10" y="7"/>
                    </a:cubicBezTo>
                    <a:cubicBezTo>
                      <a:pt x="6" y="8"/>
                      <a:pt x="4" y="3"/>
                      <a:pt x="4" y="0"/>
                    </a:cubicBezTo>
                    <a:cubicBezTo>
                      <a:pt x="1" y="2"/>
                      <a:pt x="1" y="2"/>
                      <a:pt x="1" y="2"/>
                    </a:cubicBezTo>
                    <a:cubicBezTo>
                      <a:pt x="0" y="4"/>
                      <a:pt x="1" y="9"/>
                      <a:pt x="3" y="1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42" name="Freeform 1541">
                <a:extLst>
                  <a:ext uri="{FF2B5EF4-FFF2-40B4-BE49-F238E27FC236}">
                    <a16:creationId xmlns:a16="http://schemas.microsoft.com/office/drawing/2014/main" id="{C39CE64D-8A1F-4246-96C2-A69BED4FCEEF}"/>
                  </a:ext>
                </a:extLst>
              </p:cNvPr>
              <p:cNvSpPr>
                <a:spLocks/>
              </p:cNvSpPr>
              <p:nvPr/>
            </p:nvSpPr>
            <p:spPr bwMode="auto">
              <a:xfrm>
                <a:off x="4102" y="3169"/>
                <a:ext cx="1" cy="1"/>
              </a:xfrm>
              <a:custGeom>
                <a:avLst/>
                <a:gdLst>
                  <a:gd name="T0" fmla="*/ 1 w 1"/>
                  <a:gd name="T1" fmla="*/ 0 h 1"/>
                  <a:gd name="T2" fmla="*/ 0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lnTo>
                      <a:pt x="0" y="1"/>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43" name="Freeform 1542">
                <a:extLst>
                  <a:ext uri="{FF2B5EF4-FFF2-40B4-BE49-F238E27FC236}">
                    <a16:creationId xmlns:a16="http://schemas.microsoft.com/office/drawing/2014/main" id="{197FB258-A0DD-4D0F-AEE1-FC6B8E0020E2}"/>
                  </a:ext>
                </a:extLst>
              </p:cNvPr>
              <p:cNvSpPr>
                <a:spLocks/>
              </p:cNvSpPr>
              <p:nvPr/>
            </p:nvSpPr>
            <p:spPr bwMode="auto">
              <a:xfrm>
                <a:off x="4088" y="3165"/>
                <a:ext cx="17" cy="15"/>
              </a:xfrm>
              <a:custGeom>
                <a:avLst/>
                <a:gdLst>
                  <a:gd name="T0" fmla="*/ 0 w 20"/>
                  <a:gd name="T1" fmla="*/ 9 h 17"/>
                  <a:gd name="T2" fmla="*/ 5 w 20"/>
                  <a:gd name="T3" fmla="*/ 4 h 17"/>
                  <a:gd name="T4" fmla="*/ 3 w 20"/>
                  <a:gd name="T5" fmla="*/ 8 h 17"/>
                  <a:gd name="T6" fmla="*/ 7 w 20"/>
                  <a:gd name="T7" fmla="*/ 7 h 17"/>
                  <a:gd name="T8" fmla="*/ 6 w 20"/>
                  <a:gd name="T9" fmla="*/ 10 h 17"/>
                  <a:gd name="T10" fmla="*/ 9 w 20"/>
                  <a:gd name="T11" fmla="*/ 7 h 17"/>
                  <a:gd name="T12" fmla="*/ 10 w 20"/>
                  <a:gd name="T13" fmla="*/ 9 h 17"/>
                  <a:gd name="T14" fmla="*/ 10 w 20"/>
                  <a:gd name="T15" fmla="*/ 4 h 17"/>
                  <a:gd name="T16" fmla="*/ 8 w 20"/>
                  <a:gd name="T17" fmla="*/ 5 h 17"/>
                  <a:gd name="T18" fmla="*/ 9 w 20"/>
                  <a:gd name="T19" fmla="*/ 4 h 17"/>
                  <a:gd name="T20" fmla="*/ 3 w 20"/>
                  <a:gd name="T21" fmla="*/ 0 h 17"/>
                  <a:gd name="T22" fmla="*/ 0 w 20"/>
                  <a:gd name="T23" fmla="*/ 9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17">
                    <a:moveTo>
                      <a:pt x="0" y="15"/>
                    </a:moveTo>
                    <a:cubicBezTo>
                      <a:pt x="9" y="8"/>
                      <a:pt x="9" y="8"/>
                      <a:pt x="9" y="8"/>
                    </a:cubicBezTo>
                    <a:cubicBezTo>
                      <a:pt x="8" y="10"/>
                      <a:pt x="8" y="12"/>
                      <a:pt x="6" y="13"/>
                    </a:cubicBezTo>
                    <a:cubicBezTo>
                      <a:pt x="10" y="14"/>
                      <a:pt x="10" y="10"/>
                      <a:pt x="13" y="11"/>
                    </a:cubicBezTo>
                    <a:cubicBezTo>
                      <a:pt x="14" y="17"/>
                      <a:pt x="8" y="11"/>
                      <a:pt x="10" y="16"/>
                    </a:cubicBezTo>
                    <a:cubicBezTo>
                      <a:pt x="12" y="16"/>
                      <a:pt x="15" y="16"/>
                      <a:pt x="17" y="11"/>
                    </a:cubicBezTo>
                    <a:cubicBezTo>
                      <a:pt x="20" y="15"/>
                      <a:pt x="20" y="15"/>
                      <a:pt x="20" y="15"/>
                    </a:cubicBezTo>
                    <a:cubicBezTo>
                      <a:pt x="19" y="8"/>
                      <a:pt x="19" y="8"/>
                      <a:pt x="19" y="8"/>
                    </a:cubicBezTo>
                    <a:cubicBezTo>
                      <a:pt x="18" y="6"/>
                      <a:pt x="16" y="14"/>
                      <a:pt x="15" y="9"/>
                    </a:cubicBezTo>
                    <a:cubicBezTo>
                      <a:pt x="15" y="6"/>
                      <a:pt x="16" y="6"/>
                      <a:pt x="17" y="5"/>
                    </a:cubicBezTo>
                    <a:cubicBezTo>
                      <a:pt x="15" y="6"/>
                      <a:pt x="11" y="0"/>
                      <a:pt x="7" y="0"/>
                    </a:cubicBezTo>
                    <a:cubicBezTo>
                      <a:pt x="2" y="1"/>
                      <a:pt x="3" y="12"/>
                      <a:pt x="0"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44" name="Freeform 1543">
                <a:extLst>
                  <a:ext uri="{FF2B5EF4-FFF2-40B4-BE49-F238E27FC236}">
                    <a16:creationId xmlns:a16="http://schemas.microsoft.com/office/drawing/2014/main" id="{D648D51A-C82F-4698-A6BE-BDE27CDE7EE6}"/>
                  </a:ext>
                </a:extLst>
              </p:cNvPr>
              <p:cNvSpPr>
                <a:spLocks/>
              </p:cNvSpPr>
              <p:nvPr/>
            </p:nvSpPr>
            <p:spPr bwMode="auto">
              <a:xfrm>
                <a:off x="4087" y="3170"/>
                <a:ext cx="1" cy="2"/>
              </a:xfrm>
              <a:custGeom>
                <a:avLst/>
                <a:gdLst>
                  <a:gd name="T0" fmla="*/ 1 w 1"/>
                  <a:gd name="T1" fmla="*/ 2 h 2"/>
                  <a:gd name="T2" fmla="*/ 0 w 1"/>
                  <a:gd name="T3" fmla="*/ 0 h 2"/>
                  <a:gd name="T4" fmla="*/ 1 w 1"/>
                  <a:gd name="T5" fmla="*/ 2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2"/>
                    </a:moveTo>
                    <a:lnTo>
                      <a:pt x="0" y="0"/>
                    </a:lnTo>
                    <a:lnTo>
                      <a:pt x="1"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45" name="Freeform 1544">
                <a:extLst>
                  <a:ext uri="{FF2B5EF4-FFF2-40B4-BE49-F238E27FC236}">
                    <a16:creationId xmlns:a16="http://schemas.microsoft.com/office/drawing/2014/main" id="{5D857380-E22C-4C97-AA29-73B207F90FAF}"/>
                  </a:ext>
                </a:extLst>
              </p:cNvPr>
              <p:cNvSpPr>
                <a:spLocks/>
              </p:cNvSpPr>
              <p:nvPr/>
            </p:nvSpPr>
            <p:spPr bwMode="auto">
              <a:xfrm>
                <a:off x="4070" y="3165"/>
                <a:ext cx="15" cy="15"/>
              </a:xfrm>
              <a:custGeom>
                <a:avLst/>
                <a:gdLst>
                  <a:gd name="T0" fmla="*/ 7 w 17"/>
                  <a:gd name="T1" fmla="*/ 8 h 18"/>
                  <a:gd name="T2" fmla="*/ 9 w 17"/>
                  <a:gd name="T3" fmla="*/ 7 h 18"/>
                  <a:gd name="T4" fmla="*/ 10 w 17"/>
                  <a:gd name="T5" fmla="*/ 8 h 18"/>
                  <a:gd name="T6" fmla="*/ 10 w 17"/>
                  <a:gd name="T7" fmla="*/ 6 h 18"/>
                  <a:gd name="T8" fmla="*/ 5 w 17"/>
                  <a:gd name="T9" fmla="*/ 7 h 18"/>
                  <a:gd name="T10" fmla="*/ 4 w 17"/>
                  <a:gd name="T11" fmla="*/ 3 h 18"/>
                  <a:gd name="T12" fmla="*/ 7 w 17"/>
                  <a:gd name="T13" fmla="*/ 3 h 18"/>
                  <a:gd name="T14" fmla="*/ 1 w 17"/>
                  <a:gd name="T15" fmla="*/ 3 h 18"/>
                  <a:gd name="T16" fmla="*/ 3 w 17"/>
                  <a:gd name="T17" fmla="*/ 5 h 18"/>
                  <a:gd name="T18" fmla="*/ 0 w 17"/>
                  <a:gd name="T19" fmla="*/ 6 h 18"/>
                  <a:gd name="T20" fmla="*/ 7 w 17"/>
                  <a:gd name="T21" fmla="*/ 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18">
                    <a:moveTo>
                      <a:pt x="11" y="17"/>
                    </a:moveTo>
                    <a:cubicBezTo>
                      <a:pt x="15" y="13"/>
                      <a:pt x="15" y="13"/>
                      <a:pt x="15" y="13"/>
                    </a:cubicBezTo>
                    <a:cubicBezTo>
                      <a:pt x="16" y="13"/>
                      <a:pt x="16" y="15"/>
                      <a:pt x="16" y="16"/>
                    </a:cubicBezTo>
                    <a:cubicBezTo>
                      <a:pt x="16" y="14"/>
                      <a:pt x="17" y="12"/>
                      <a:pt x="17" y="11"/>
                    </a:cubicBezTo>
                    <a:cubicBezTo>
                      <a:pt x="15" y="5"/>
                      <a:pt x="12" y="12"/>
                      <a:pt x="9" y="13"/>
                    </a:cubicBezTo>
                    <a:cubicBezTo>
                      <a:pt x="3" y="11"/>
                      <a:pt x="10" y="10"/>
                      <a:pt x="7" y="4"/>
                    </a:cubicBezTo>
                    <a:cubicBezTo>
                      <a:pt x="9" y="5"/>
                      <a:pt x="9" y="6"/>
                      <a:pt x="11" y="7"/>
                    </a:cubicBezTo>
                    <a:cubicBezTo>
                      <a:pt x="8" y="0"/>
                      <a:pt x="3" y="6"/>
                      <a:pt x="1" y="7"/>
                    </a:cubicBezTo>
                    <a:cubicBezTo>
                      <a:pt x="1" y="8"/>
                      <a:pt x="1" y="10"/>
                      <a:pt x="3" y="9"/>
                    </a:cubicBezTo>
                    <a:cubicBezTo>
                      <a:pt x="0" y="11"/>
                      <a:pt x="0" y="11"/>
                      <a:pt x="0" y="11"/>
                    </a:cubicBezTo>
                    <a:cubicBezTo>
                      <a:pt x="3" y="16"/>
                      <a:pt x="5" y="18"/>
                      <a:pt x="11" y="1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46" name="Freeform 1545">
                <a:extLst>
                  <a:ext uri="{FF2B5EF4-FFF2-40B4-BE49-F238E27FC236}">
                    <a16:creationId xmlns:a16="http://schemas.microsoft.com/office/drawing/2014/main" id="{F33DCAC9-067A-4EC7-914B-51E89176B292}"/>
                  </a:ext>
                </a:extLst>
              </p:cNvPr>
              <p:cNvSpPr>
                <a:spLocks/>
              </p:cNvSpPr>
              <p:nvPr/>
            </p:nvSpPr>
            <p:spPr bwMode="auto">
              <a:xfrm>
                <a:off x="4084" y="3178"/>
                <a:ext cx="2" cy="3"/>
              </a:xfrm>
              <a:custGeom>
                <a:avLst/>
                <a:gdLst>
                  <a:gd name="T0" fmla="*/ 2 w 2"/>
                  <a:gd name="T1" fmla="*/ 1 h 3"/>
                  <a:gd name="T2" fmla="*/ 0 w 2"/>
                  <a:gd name="T3" fmla="*/ 0 h 3"/>
                  <a:gd name="T4" fmla="*/ 2 w 2"/>
                  <a:gd name="T5" fmla="*/ 1 h 3"/>
                  <a:gd name="T6" fmla="*/ 0 60000 65536"/>
                  <a:gd name="T7" fmla="*/ 0 60000 65536"/>
                  <a:gd name="T8" fmla="*/ 0 60000 65536"/>
                </a:gdLst>
                <a:ahLst/>
                <a:cxnLst>
                  <a:cxn ang="T6">
                    <a:pos x="T0" y="T1"/>
                  </a:cxn>
                  <a:cxn ang="T7">
                    <a:pos x="T2" y="T3"/>
                  </a:cxn>
                  <a:cxn ang="T8">
                    <a:pos x="T4" y="T5"/>
                  </a:cxn>
                </a:cxnLst>
                <a:rect l="0" t="0" r="r" b="b"/>
                <a:pathLst>
                  <a:path w="2" h="3">
                    <a:moveTo>
                      <a:pt x="2" y="1"/>
                    </a:moveTo>
                    <a:cubicBezTo>
                      <a:pt x="1" y="1"/>
                      <a:pt x="0" y="1"/>
                      <a:pt x="0" y="0"/>
                    </a:cubicBezTo>
                    <a:cubicBezTo>
                      <a:pt x="1" y="2"/>
                      <a:pt x="1" y="3"/>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47" name="Freeform 1546">
                <a:extLst>
                  <a:ext uri="{FF2B5EF4-FFF2-40B4-BE49-F238E27FC236}">
                    <a16:creationId xmlns:a16="http://schemas.microsoft.com/office/drawing/2014/main" id="{7C82D1CC-7A94-4DB2-A580-4B7C8C5A7F96}"/>
                  </a:ext>
                </a:extLst>
              </p:cNvPr>
              <p:cNvSpPr>
                <a:spLocks/>
              </p:cNvSpPr>
              <p:nvPr/>
            </p:nvSpPr>
            <p:spPr bwMode="auto">
              <a:xfrm>
                <a:off x="4069" y="3171"/>
                <a:ext cx="2" cy="1"/>
              </a:xfrm>
              <a:custGeom>
                <a:avLst/>
                <a:gdLst>
                  <a:gd name="T0" fmla="*/ 0 w 2"/>
                  <a:gd name="T1" fmla="*/ 1 h 1"/>
                  <a:gd name="T2" fmla="*/ 2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0" y="1"/>
                    </a:moveTo>
                    <a:cubicBezTo>
                      <a:pt x="0" y="1"/>
                      <a:pt x="1" y="1"/>
                      <a:pt x="2"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48" name="Freeform 1547">
                <a:extLst>
                  <a:ext uri="{FF2B5EF4-FFF2-40B4-BE49-F238E27FC236}">
                    <a16:creationId xmlns:a16="http://schemas.microsoft.com/office/drawing/2014/main" id="{E398B550-B8B1-4B4F-A87D-4EA5F88D1D76}"/>
                  </a:ext>
                </a:extLst>
              </p:cNvPr>
              <p:cNvSpPr>
                <a:spLocks/>
              </p:cNvSpPr>
              <p:nvPr/>
            </p:nvSpPr>
            <p:spPr bwMode="auto">
              <a:xfrm>
                <a:off x="4069" y="3177"/>
                <a:ext cx="3" cy="2"/>
              </a:xfrm>
              <a:custGeom>
                <a:avLst/>
                <a:gdLst>
                  <a:gd name="T0" fmla="*/ 2 w 4"/>
                  <a:gd name="T1" fmla="*/ 1 h 3"/>
                  <a:gd name="T2" fmla="*/ 0 w 4"/>
                  <a:gd name="T3" fmla="*/ 0 h 3"/>
                  <a:gd name="T4" fmla="*/ 2 w 4"/>
                  <a:gd name="T5" fmla="*/ 1 h 3"/>
                  <a:gd name="T6" fmla="*/ 2 w 4"/>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3">
                    <a:moveTo>
                      <a:pt x="4" y="1"/>
                    </a:moveTo>
                    <a:cubicBezTo>
                      <a:pt x="0" y="0"/>
                      <a:pt x="0" y="0"/>
                      <a:pt x="0" y="0"/>
                    </a:cubicBezTo>
                    <a:cubicBezTo>
                      <a:pt x="2" y="3"/>
                      <a:pt x="2" y="3"/>
                      <a:pt x="2" y="3"/>
                    </a:cubicBezTo>
                    <a:cubicBezTo>
                      <a:pt x="2" y="3"/>
                      <a:pt x="4" y="2"/>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49" name="Freeform 1548">
                <a:extLst>
                  <a:ext uri="{FF2B5EF4-FFF2-40B4-BE49-F238E27FC236}">
                    <a16:creationId xmlns:a16="http://schemas.microsoft.com/office/drawing/2014/main" id="{BC113A1B-E908-4FFE-A46E-69F6ECDD7589}"/>
                  </a:ext>
                </a:extLst>
              </p:cNvPr>
              <p:cNvSpPr>
                <a:spLocks/>
              </p:cNvSpPr>
              <p:nvPr/>
            </p:nvSpPr>
            <p:spPr bwMode="auto">
              <a:xfrm>
                <a:off x="3969" y="3166"/>
                <a:ext cx="99" cy="17"/>
              </a:xfrm>
              <a:custGeom>
                <a:avLst/>
                <a:gdLst>
                  <a:gd name="T0" fmla="*/ 1 w 114"/>
                  <a:gd name="T1" fmla="*/ 3 h 19"/>
                  <a:gd name="T2" fmla="*/ 3 w 114"/>
                  <a:gd name="T3" fmla="*/ 4 h 19"/>
                  <a:gd name="T4" fmla="*/ 0 w 114"/>
                  <a:gd name="T5" fmla="*/ 6 h 19"/>
                  <a:gd name="T6" fmla="*/ 1 w 114"/>
                  <a:gd name="T7" fmla="*/ 11 h 19"/>
                  <a:gd name="T8" fmla="*/ 6 w 114"/>
                  <a:gd name="T9" fmla="*/ 10 h 19"/>
                  <a:gd name="T10" fmla="*/ 6 w 114"/>
                  <a:gd name="T11" fmla="*/ 12 h 19"/>
                  <a:gd name="T12" fmla="*/ 15 w 114"/>
                  <a:gd name="T13" fmla="*/ 10 h 19"/>
                  <a:gd name="T14" fmla="*/ 23 w 114"/>
                  <a:gd name="T15" fmla="*/ 9 h 19"/>
                  <a:gd name="T16" fmla="*/ 49 w 114"/>
                  <a:gd name="T17" fmla="*/ 10 h 19"/>
                  <a:gd name="T18" fmla="*/ 50 w 114"/>
                  <a:gd name="T19" fmla="*/ 5 h 19"/>
                  <a:gd name="T20" fmla="*/ 52 w 114"/>
                  <a:gd name="T21" fmla="*/ 9 h 19"/>
                  <a:gd name="T22" fmla="*/ 50 w 114"/>
                  <a:gd name="T23" fmla="*/ 9 h 19"/>
                  <a:gd name="T24" fmla="*/ 58 w 114"/>
                  <a:gd name="T25" fmla="*/ 10 h 19"/>
                  <a:gd name="T26" fmla="*/ 58 w 114"/>
                  <a:gd name="T27" fmla="*/ 4 h 19"/>
                  <a:gd name="T28" fmla="*/ 63 w 114"/>
                  <a:gd name="T29" fmla="*/ 10 h 19"/>
                  <a:gd name="T30" fmla="*/ 65 w 114"/>
                  <a:gd name="T31" fmla="*/ 6 h 19"/>
                  <a:gd name="T32" fmla="*/ 63 w 114"/>
                  <a:gd name="T33" fmla="*/ 4 h 19"/>
                  <a:gd name="T34" fmla="*/ 64 w 114"/>
                  <a:gd name="T35" fmla="*/ 2 h 19"/>
                  <a:gd name="T36" fmla="*/ 47 w 114"/>
                  <a:gd name="T37" fmla="*/ 7 h 19"/>
                  <a:gd name="T38" fmla="*/ 48 w 114"/>
                  <a:gd name="T39" fmla="*/ 4 h 19"/>
                  <a:gd name="T40" fmla="*/ 37 w 114"/>
                  <a:gd name="T41" fmla="*/ 3 h 19"/>
                  <a:gd name="T42" fmla="*/ 32 w 114"/>
                  <a:gd name="T43" fmla="*/ 5 h 19"/>
                  <a:gd name="T44" fmla="*/ 30 w 114"/>
                  <a:gd name="T45" fmla="*/ 4 h 19"/>
                  <a:gd name="T46" fmla="*/ 30 w 114"/>
                  <a:gd name="T47" fmla="*/ 5 h 19"/>
                  <a:gd name="T48" fmla="*/ 27 w 114"/>
                  <a:gd name="T49" fmla="*/ 4 h 19"/>
                  <a:gd name="T50" fmla="*/ 26 w 114"/>
                  <a:gd name="T51" fmla="*/ 9 h 19"/>
                  <a:gd name="T52" fmla="*/ 20 w 114"/>
                  <a:gd name="T53" fmla="*/ 2 h 19"/>
                  <a:gd name="T54" fmla="*/ 20 w 114"/>
                  <a:gd name="T55" fmla="*/ 4 h 19"/>
                  <a:gd name="T56" fmla="*/ 19 w 114"/>
                  <a:gd name="T57" fmla="*/ 6 h 19"/>
                  <a:gd name="T58" fmla="*/ 18 w 114"/>
                  <a:gd name="T59" fmla="*/ 3 h 19"/>
                  <a:gd name="T60" fmla="*/ 13 w 114"/>
                  <a:gd name="T61" fmla="*/ 4 h 19"/>
                  <a:gd name="T62" fmla="*/ 14 w 114"/>
                  <a:gd name="T63" fmla="*/ 7 h 19"/>
                  <a:gd name="T64" fmla="*/ 7 w 114"/>
                  <a:gd name="T65" fmla="*/ 5 h 19"/>
                  <a:gd name="T66" fmla="*/ 10 w 114"/>
                  <a:gd name="T67" fmla="*/ 3 h 19"/>
                  <a:gd name="T68" fmla="*/ 8 w 114"/>
                  <a:gd name="T69" fmla="*/ 0 h 19"/>
                  <a:gd name="T70" fmla="*/ 3 w 114"/>
                  <a:gd name="T71" fmla="*/ 5 h 19"/>
                  <a:gd name="T72" fmla="*/ 1 w 114"/>
                  <a:gd name="T73" fmla="*/ 3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4" h="19">
                    <a:moveTo>
                      <a:pt x="1" y="3"/>
                    </a:moveTo>
                    <a:cubicBezTo>
                      <a:pt x="1" y="5"/>
                      <a:pt x="3" y="6"/>
                      <a:pt x="5" y="6"/>
                    </a:cubicBezTo>
                    <a:cubicBezTo>
                      <a:pt x="5" y="9"/>
                      <a:pt x="2" y="8"/>
                      <a:pt x="0" y="10"/>
                    </a:cubicBezTo>
                    <a:cubicBezTo>
                      <a:pt x="3" y="12"/>
                      <a:pt x="0" y="14"/>
                      <a:pt x="1" y="17"/>
                    </a:cubicBezTo>
                    <a:cubicBezTo>
                      <a:pt x="5" y="17"/>
                      <a:pt x="6" y="13"/>
                      <a:pt x="10" y="14"/>
                    </a:cubicBezTo>
                    <a:cubicBezTo>
                      <a:pt x="10" y="18"/>
                      <a:pt x="10" y="18"/>
                      <a:pt x="10" y="18"/>
                    </a:cubicBezTo>
                    <a:cubicBezTo>
                      <a:pt x="15" y="15"/>
                      <a:pt x="22" y="12"/>
                      <a:pt x="27" y="15"/>
                    </a:cubicBezTo>
                    <a:cubicBezTo>
                      <a:pt x="31" y="16"/>
                      <a:pt x="34" y="15"/>
                      <a:pt x="39" y="13"/>
                    </a:cubicBezTo>
                    <a:cubicBezTo>
                      <a:pt x="54" y="15"/>
                      <a:pt x="70" y="12"/>
                      <a:pt x="86" y="15"/>
                    </a:cubicBezTo>
                    <a:cubicBezTo>
                      <a:pt x="89" y="9"/>
                      <a:pt x="89" y="9"/>
                      <a:pt x="89" y="9"/>
                    </a:cubicBezTo>
                    <a:cubicBezTo>
                      <a:pt x="90" y="12"/>
                      <a:pt x="93" y="9"/>
                      <a:pt x="92" y="13"/>
                    </a:cubicBezTo>
                    <a:cubicBezTo>
                      <a:pt x="91" y="12"/>
                      <a:pt x="90" y="13"/>
                      <a:pt x="89" y="13"/>
                    </a:cubicBezTo>
                    <a:cubicBezTo>
                      <a:pt x="93" y="19"/>
                      <a:pt x="99" y="13"/>
                      <a:pt x="103" y="15"/>
                    </a:cubicBezTo>
                    <a:cubicBezTo>
                      <a:pt x="102" y="14"/>
                      <a:pt x="102" y="8"/>
                      <a:pt x="103" y="7"/>
                    </a:cubicBezTo>
                    <a:cubicBezTo>
                      <a:pt x="103" y="14"/>
                      <a:pt x="108" y="7"/>
                      <a:pt x="109" y="15"/>
                    </a:cubicBezTo>
                    <a:cubicBezTo>
                      <a:pt x="113" y="18"/>
                      <a:pt x="109" y="9"/>
                      <a:pt x="114" y="10"/>
                    </a:cubicBezTo>
                    <a:cubicBezTo>
                      <a:pt x="114" y="6"/>
                      <a:pt x="110" y="8"/>
                      <a:pt x="109" y="5"/>
                    </a:cubicBezTo>
                    <a:cubicBezTo>
                      <a:pt x="110" y="2"/>
                      <a:pt x="113" y="7"/>
                      <a:pt x="113" y="2"/>
                    </a:cubicBezTo>
                    <a:cubicBezTo>
                      <a:pt x="106" y="0"/>
                      <a:pt x="93" y="9"/>
                      <a:pt x="82" y="11"/>
                    </a:cubicBezTo>
                    <a:cubicBezTo>
                      <a:pt x="83" y="7"/>
                      <a:pt x="83" y="7"/>
                      <a:pt x="83" y="7"/>
                    </a:cubicBezTo>
                    <a:cubicBezTo>
                      <a:pt x="77" y="9"/>
                      <a:pt x="68" y="9"/>
                      <a:pt x="64" y="3"/>
                    </a:cubicBezTo>
                    <a:cubicBezTo>
                      <a:pt x="65" y="7"/>
                      <a:pt x="56" y="1"/>
                      <a:pt x="57" y="9"/>
                    </a:cubicBezTo>
                    <a:cubicBezTo>
                      <a:pt x="55" y="7"/>
                      <a:pt x="55" y="7"/>
                      <a:pt x="53" y="7"/>
                    </a:cubicBezTo>
                    <a:cubicBezTo>
                      <a:pt x="52" y="9"/>
                      <a:pt x="52" y="9"/>
                      <a:pt x="52" y="9"/>
                    </a:cubicBezTo>
                    <a:cubicBezTo>
                      <a:pt x="50" y="9"/>
                      <a:pt x="50" y="5"/>
                      <a:pt x="47" y="5"/>
                    </a:cubicBezTo>
                    <a:cubicBezTo>
                      <a:pt x="49" y="9"/>
                      <a:pt x="47" y="10"/>
                      <a:pt x="46" y="13"/>
                    </a:cubicBezTo>
                    <a:cubicBezTo>
                      <a:pt x="42" y="9"/>
                      <a:pt x="38" y="6"/>
                      <a:pt x="34" y="2"/>
                    </a:cubicBezTo>
                    <a:cubicBezTo>
                      <a:pt x="34" y="3"/>
                      <a:pt x="35" y="5"/>
                      <a:pt x="36" y="6"/>
                    </a:cubicBezTo>
                    <a:cubicBezTo>
                      <a:pt x="34" y="5"/>
                      <a:pt x="34" y="9"/>
                      <a:pt x="33" y="10"/>
                    </a:cubicBezTo>
                    <a:cubicBezTo>
                      <a:pt x="31" y="10"/>
                      <a:pt x="31" y="5"/>
                      <a:pt x="32" y="3"/>
                    </a:cubicBezTo>
                    <a:cubicBezTo>
                      <a:pt x="28" y="2"/>
                      <a:pt x="26" y="10"/>
                      <a:pt x="23" y="8"/>
                    </a:cubicBezTo>
                    <a:cubicBezTo>
                      <a:pt x="24" y="11"/>
                      <a:pt x="24" y="11"/>
                      <a:pt x="24" y="11"/>
                    </a:cubicBezTo>
                    <a:cubicBezTo>
                      <a:pt x="20" y="12"/>
                      <a:pt x="16" y="8"/>
                      <a:pt x="12" y="9"/>
                    </a:cubicBezTo>
                    <a:cubicBezTo>
                      <a:pt x="9" y="4"/>
                      <a:pt x="15" y="5"/>
                      <a:pt x="17" y="3"/>
                    </a:cubicBezTo>
                    <a:cubicBezTo>
                      <a:pt x="16" y="2"/>
                      <a:pt x="14" y="1"/>
                      <a:pt x="14" y="0"/>
                    </a:cubicBezTo>
                    <a:cubicBezTo>
                      <a:pt x="12" y="2"/>
                      <a:pt x="9" y="6"/>
                      <a:pt x="6" y="9"/>
                    </a:cubicBezTo>
                    <a:cubicBezTo>
                      <a:pt x="8" y="3"/>
                      <a:pt x="3" y="3"/>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50" name="Freeform 1549">
                <a:extLst>
                  <a:ext uri="{FF2B5EF4-FFF2-40B4-BE49-F238E27FC236}">
                    <a16:creationId xmlns:a16="http://schemas.microsoft.com/office/drawing/2014/main" id="{EFEF9209-F4B4-4BD2-A585-7BC8692B360A}"/>
                  </a:ext>
                </a:extLst>
              </p:cNvPr>
              <p:cNvSpPr>
                <a:spLocks/>
              </p:cNvSpPr>
              <p:nvPr/>
            </p:nvSpPr>
            <p:spPr bwMode="auto">
              <a:xfrm>
                <a:off x="3981" y="3165"/>
                <a:ext cx="1" cy="1"/>
              </a:xfrm>
              <a:custGeom>
                <a:avLst/>
                <a:gdLst>
                  <a:gd name="T0" fmla="*/ 0 w 1"/>
                  <a:gd name="T1" fmla="*/ 1 h 1"/>
                  <a:gd name="T2" fmla="*/ 1 w 1"/>
                  <a:gd name="T3" fmla="*/ 0 h 1"/>
                  <a:gd name="T4" fmla="*/ 0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0"/>
                    </a:ln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51" name="Freeform 1550">
                <a:extLst>
                  <a:ext uri="{FF2B5EF4-FFF2-40B4-BE49-F238E27FC236}">
                    <a16:creationId xmlns:a16="http://schemas.microsoft.com/office/drawing/2014/main" id="{1C1572CC-547D-4FE6-92E8-08261F2FBBC6}"/>
                  </a:ext>
                </a:extLst>
              </p:cNvPr>
              <p:cNvSpPr>
                <a:spLocks/>
              </p:cNvSpPr>
              <p:nvPr/>
            </p:nvSpPr>
            <p:spPr bwMode="auto">
              <a:xfrm>
                <a:off x="3969" y="3168"/>
                <a:ext cx="1" cy="1"/>
              </a:xfrm>
              <a:custGeom>
                <a:avLst/>
                <a:gdLst>
                  <a:gd name="T0" fmla="*/ 1 w 1"/>
                  <a:gd name="T1" fmla="*/ 1 h 1"/>
                  <a:gd name="T2" fmla="*/ 1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1" y="0"/>
                      <a:pt x="1" y="0"/>
                      <a:pt x="1" y="0"/>
                    </a:cubicBezTo>
                    <a:cubicBezTo>
                      <a:pt x="0" y="0"/>
                      <a:pt x="1"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52" name="Freeform 1551">
                <a:extLst>
                  <a:ext uri="{FF2B5EF4-FFF2-40B4-BE49-F238E27FC236}">
                    <a16:creationId xmlns:a16="http://schemas.microsoft.com/office/drawing/2014/main" id="{A57AA6E5-F72C-48EB-9F16-8F11763CC4B3}"/>
                  </a:ext>
                </a:extLst>
              </p:cNvPr>
              <p:cNvSpPr>
                <a:spLocks/>
              </p:cNvSpPr>
              <p:nvPr/>
            </p:nvSpPr>
            <p:spPr bwMode="auto">
              <a:xfrm>
                <a:off x="3992" y="3179"/>
                <a:ext cx="1" cy="0"/>
              </a:xfrm>
              <a:custGeom>
                <a:avLst/>
                <a:gdLst>
                  <a:gd name="T0" fmla="*/ 1 w 1"/>
                  <a:gd name="T1" fmla="*/ 1 w 1"/>
                  <a:gd name="T2" fmla="*/ 0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lnTo>
                      <a:pt x="1"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53" name="Freeform 1552">
                <a:extLst>
                  <a:ext uri="{FF2B5EF4-FFF2-40B4-BE49-F238E27FC236}">
                    <a16:creationId xmlns:a16="http://schemas.microsoft.com/office/drawing/2014/main" id="{012129EF-EC3A-43CE-8964-F994DE126120}"/>
                  </a:ext>
                </a:extLst>
              </p:cNvPr>
              <p:cNvSpPr>
                <a:spLocks/>
              </p:cNvSpPr>
              <p:nvPr/>
            </p:nvSpPr>
            <p:spPr bwMode="auto">
              <a:xfrm>
                <a:off x="3996" y="3165"/>
                <a:ext cx="3" cy="3"/>
              </a:xfrm>
              <a:custGeom>
                <a:avLst/>
                <a:gdLst>
                  <a:gd name="T0" fmla="*/ 0 w 3"/>
                  <a:gd name="T1" fmla="*/ 0 h 4"/>
                  <a:gd name="T2" fmla="*/ 3 w 3"/>
                  <a:gd name="T3" fmla="*/ 2 h 4"/>
                  <a:gd name="T4" fmla="*/ 0 w 3"/>
                  <a:gd name="T5" fmla="*/ 0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3" y="4"/>
                      <a:pt x="3" y="4"/>
                      <a:pt x="3" y="4"/>
                    </a:cubicBezTo>
                    <a:cubicBezTo>
                      <a:pt x="3" y="3"/>
                      <a:pt x="2"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54" name="Freeform 1553">
                <a:extLst>
                  <a:ext uri="{FF2B5EF4-FFF2-40B4-BE49-F238E27FC236}">
                    <a16:creationId xmlns:a16="http://schemas.microsoft.com/office/drawing/2014/main" id="{FB5F1D5F-C81E-45C5-BBF3-C9CF938AB613}"/>
                  </a:ext>
                </a:extLst>
              </p:cNvPr>
              <p:cNvSpPr>
                <a:spLocks/>
              </p:cNvSpPr>
              <p:nvPr/>
            </p:nvSpPr>
            <p:spPr bwMode="auto">
              <a:xfrm>
                <a:off x="4019" y="3165"/>
                <a:ext cx="2" cy="4"/>
              </a:xfrm>
              <a:custGeom>
                <a:avLst/>
                <a:gdLst>
                  <a:gd name="T0" fmla="*/ 1 w 3"/>
                  <a:gd name="T1" fmla="*/ 4 h 4"/>
                  <a:gd name="T2" fmla="*/ 1 w 3"/>
                  <a:gd name="T3" fmla="*/ 1 h 4"/>
                  <a:gd name="T4" fmla="*/ 1 w 3"/>
                  <a:gd name="T5" fmla="*/ 4 h 4"/>
                  <a:gd name="T6" fmla="*/ 0 60000 65536"/>
                  <a:gd name="T7" fmla="*/ 0 60000 65536"/>
                  <a:gd name="T8" fmla="*/ 0 60000 65536"/>
                </a:gdLst>
                <a:ahLst/>
                <a:cxnLst>
                  <a:cxn ang="T6">
                    <a:pos x="T0" y="T1"/>
                  </a:cxn>
                  <a:cxn ang="T7">
                    <a:pos x="T2" y="T3"/>
                  </a:cxn>
                  <a:cxn ang="T8">
                    <a:pos x="T4" y="T5"/>
                  </a:cxn>
                </a:cxnLst>
                <a:rect l="0" t="0" r="r" b="b"/>
                <a:pathLst>
                  <a:path w="3" h="4">
                    <a:moveTo>
                      <a:pt x="1" y="4"/>
                    </a:moveTo>
                    <a:cubicBezTo>
                      <a:pt x="2" y="3"/>
                      <a:pt x="2" y="2"/>
                      <a:pt x="3" y="1"/>
                    </a:cubicBezTo>
                    <a:cubicBezTo>
                      <a:pt x="1" y="0"/>
                      <a:pt x="0" y="2"/>
                      <a:pt x="1"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55" name="Freeform 1554">
                <a:extLst>
                  <a:ext uri="{FF2B5EF4-FFF2-40B4-BE49-F238E27FC236}">
                    <a16:creationId xmlns:a16="http://schemas.microsoft.com/office/drawing/2014/main" id="{997BAEBD-3CBF-4A2D-BD73-38899A4D0534}"/>
                  </a:ext>
                </a:extLst>
              </p:cNvPr>
              <p:cNvSpPr>
                <a:spLocks/>
              </p:cNvSpPr>
              <p:nvPr/>
            </p:nvSpPr>
            <p:spPr bwMode="auto">
              <a:xfrm>
                <a:off x="3973" y="3165"/>
                <a:ext cx="4" cy="2"/>
              </a:xfrm>
              <a:custGeom>
                <a:avLst/>
                <a:gdLst>
                  <a:gd name="T0" fmla="*/ 4 w 4"/>
                  <a:gd name="T1" fmla="*/ 0 h 2"/>
                  <a:gd name="T2" fmla="*/ 1 w 4"/>
                  <a:gd name="T3" fmla="*/ 1 h 2"/>
                  <a:gd name="T4" fmla="*/ 0 w 4"/>
                  <a:gd name="T5" fmla="*/ 2 h 2"/>
                  <a:gd name="T6" fmla="*/ 4 w 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0"/>
                    </a:moveTo>
                    <a:lnTo>
                      <a:pt x="1" y="1"/>
                    </a:lnTo>
                    <a:lnTo>
                      <a:pt x="0" y="2"/>
                    </a:lnTo>
                    <a:lnTo>
                      <a:pt x="4"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56" name="Freeform 1555">
                <a:extLst>
                  <a:ext uri="{FF2B5EF4-FFF2-40B4-BE49-F238E27FC236}">
                    <a16:creationId xmlns:a16="http://schemas.microsoft.com/office/drawing/2014/main" id="{A106E772-4889-4861-BEB1-1AD33E8A8A36}"/>
                  </a:ext>
                </a:extLst>
              </p:cNvPr>
              <p:cNvSpPr>
                <a:spLocks/>
              </p:cNvSpPr>
              <p:nvPr/>
            </p:nvSpPr>
            <p:spPr bwMode="auto">
              <a:xfrm>
                <a:off x="3914" y="3166"/>
                <a:ext cx="54" cy="23"/>
              </a:xfrm>
              <a:custGeom>
                <a:avLst/>
                <a:gdLst>
                  <a:gd name="T0" fmla="*/ 3 w 62"/>
                  <a:gd name="T1" fmla="*/ 13 h 26"/>
                  <a:gd name="T2" fmla="*/ 9 w 62"/>
                  <a:gd name="T3" fmla="*/ 15 h 26"/>
                  <a:gd name="T4" fmla="*/ 13 w 62"/>
                  <a:gd name="T5" fmla="*/ 9 h 26"/>
                  <a:gd name="T6" fmla="*/ 12 w 62"/>
                  <a:gd name="T7" fmla="*/ 13 h 26"/>
                  <a:gd name="T8" fmla="*/ 24 w 62"/>
                  <a:gd name="T9" fmla="*/ 9 h 26"/>
                  <a:gd name="T10" fmla="*/ 24 w 62"/>
                  <a:gd name="T11" fmla="*/ 11 h 26"/>
                  <a:gd name="T12" fmla="*/ 29 w 62"/>
                  <a:gd name="T13" fmla="*/ 4 h 26"/>
                  <a:gd name="T14" fmla="*/ 29 w 62"/>
                  <a:gd name="T15" fmla="*/ 12 h 26"/>
                  <a:gd name="T16" fmla="*/ 29 w 62"/>
                  <a:gd name="T17" fmla="*/ 12 h 26"/>
                  <a:gd name="T18" fmla="*/ 35 w 62"/>
                  <a:gd name="T19" fmla="*/ 10 h 26"/>
                  <a:gd name="T20" fmla="*/ 36 w 62"/>
                  <a:gd name="T21" fmla="*/ 5 h 26"/>
                  <a:gd name="T22" fmla="*/ 35 w 62"/>
                  <a:gd name="T23" fmla="*/ 4 h 26"/>
                  <a:gd name="T24" fmla="*/ 31 w 62"/>
                  <a:gd name="T25" fmla="*/ 4 h 26"/>
                  <a:gd name="T26" fmla="*/ 30 w 62"/>
                  <a:gd name="T27" fmla="*/ 4 h 26"/>
                  <a:gd name="T28" fmla="*/ 29 w 62"/>
                  <a:gd name="T29" fmla="*/ 4 h 26"/>
                  <a:gd name="T30" fmla="*/ 28 w 62"/>
                  <a:gd name="T31" fmla="*/ 4 h 26"/>
                  <a:gd name="T32" fmla="*/ 25 w 62"/>
                  <a:gd name="T33" fmla="*/ 4 h 26"/>
                  <a:gd name="T34" fmla="*/ 26 w 62"/>
                  <a:gd name="T35" fmla="*/ 4 h 26"/>
                  <a:gd name="T36" fmla="*/ 24 w 62"/>
                  <a:gd name="T37" fmla="*/ 7 h 26"/>
                  <a:gd name="T38" fmla="*/ 23 w 62"/>
                  <a:gd name="T39" fmla="*/ 4 h 26"/>
                  <a:gd name="T40" fmla="*/ 23 w 62"/>
                  <a:gd name="T41" fmla="*/ 6 h 26"/>
                  <a:gd name="T42" fmla="*/ 15 w 62"/>
                  <a:gd name="T43" fmla="*/ 4 h 26"/>
                  <a:gd name="T44" fmla="*/ 15 w 62"/>
                  <a:gd name="T45" fmla="*/ 5 h 26"/>
                  <a:gd name="T46" fmla="*/ 18 w 62"/>
                  <a:gd name="T47" fmla="*/ 4 h 26"/>
                  <a:gd name="T48" fmla="*/ 18 w 62"/>
                  <a:gd name="T49" fmla="*/ 10 h 26"/>
                  <a:gd name="T50" fmla="*/ 13 w 62"/>
                  <a:gd name="T51" fmla="*/ 4 h 26"/>
                  <a:gd name="T52" fmla="*/ 7 w 62"/>
                  <a:gd name="T53" fmla="*/ 6 h 26"/>
                  <a:gd name="T54" fmla="*/ 7 w 62"/>
                  <a:gd name="T55" fmla="*/ 4 h 26"/>
                  <a:gd name="T56" fmla="*/ 3 w 62"/>
                  <a:gd name="T57" fmla="*/ 8 h 26"/>
                  <a:gd name="T58" fmla="*/ 4 w 62"/>
                  <a:gd name="T59" fmla="*/ 9 h 26"/>
                  <a:gd name="T60" fmla="*/ 3 w 62"/>
                  <a:gd name="T61" fmla="*/ 10 h 26"/>
                  <a:gd name="T62" fmla="*/ 3 w 62"/>
                  <a:gd name="T63" fmla="*/ 9 h 26"/>
                  <a:gd name="T64" fmla="*/ 0 w 62"/>
                  <a:gd name="T65" fmla="*/ 12 h 26"/>
                  <a:gd name="T66" fmla="*/ 3 w 62"/>
                  <a:gd name="T67" fmla="*/ 10 h 26"/>
                  <a:gd name="T68" fmla="*/ 3 w 62"/>
                  <a:gd name="T69" fmla="*/ 13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2" h="26">
                    <a:moveTo>
                      <a:pt x="4" y="22"/>
                    </a:moveTo>
                    <a:cubicBezTo>
                      <a:pt x="7" y="26"/>
                      <a:pt x="11" y="23"/>
                      <a:pt x="15" y="24"/>
                    </a:cubicBezTo>
                    <a:cubicBezTo>
                      <a:pt x="22" y="21"/>
                      <a:pt x="16" y="14"/>
                      <a:pt x="22" y="13"/>
                    </a:cubicBezTo>
                    <a:cubicBezTo>
                      <a:pt x="21" y="22"/>
                      <a:pt x="21" y="22"/>
                      <a:pt x="21" y="22"/>
                    </a:cubicBezTo>
                    <a:cubicBezTo>
                      <a:pt x="28" y="21"/>
                      <a:pt x="37" y="23"/>
                      <a:pt x="42" y="14"/>
                    </a:cubicBezTo>
                    <a:cubicBezTo>
                      <a:pt x="43" y="15"/>
                      <a:pt x="44" y="17"/>
                      <a:pt x="42" y="18"/>
                    </a:cubicBezTo>
                    <a:cubicBezTo>
                      <a:pt x="47" y="17"/>
                      <a:pt x="44" y="5"/>
                      <a:pt x="50" y="8"/>
                    </a:cubicBezTo>
                    <a:cubicBezTo>
                      <a:pt x="45" y="14"/>
                      <a:pt x="52" y="13"/>
                      <a:pt x="51" y="19"/>
                    </a:cubicBezTo>
                    <a:cubicBezTo>
                      <a:pt x="50" y="19"/>
                      <a:pt x="50" y="19"/>
                      <a:pt x="50" y="19"/>
                    </a:cubicBezTo>
                    <a:cubicBezTo>
                      <a:pt x="53" y="19"/>
                      <a:pt x="58" y="15"/>
                      <a:pt x="61" y="16"/>
                    </a:cubicBezTo>
                    <a:cubicBezTo>
                      <a:pt x="61" y="13"/>
                      <a:pt x="58" y="10"/>
                      <a:pt x="62" y="9"/>
                    </a:cubicBezTo>
                    <a:cubicBezTo>
                      <a:pt x="60" y="9"/>
                      <a:pt x="61" y="6"/>
                      <a:pt x="61" y="4"/>
                    </a:cubicBezTo>
                    <a:cubicBezTo>
                      <a:pt x="57" y="6"/>
                      <a:pt x="55" y="5"/>
                      <a:pt x="54" y="8"/>
                    </a:cubicBezTo>
                    <a:cubicBezTo>
                      <a:pt x="52" y="5"/>
                      <a:pt x="55" y="7"/>
                      <a:pt x="53" y="4"/>
                    </a:cubicBezTo>
                    <a:cubicBezTo>
                      <a:pt x="50" y="7"/>
                      <a:pt x="50" y="7"/>
                      <a:pt x="50" y="7"/>
                    </a:cubicBezTo>
                    <a:cubicBezTo>
                      <a:pt x="48" y="7"/>
                      <a:pt x="52" y="4"/>
                      <a:pt x="49" y="4"/>
                    </a:cubicBezTo>
                    <a:cubicBezTo>
                      <a:pt x="49" y="5"/>
                      <a:pt x="46" y="7"/>
                      <a:pt x="44" y="7"/>
                    </a:cubicBezTo>
                    <a:cubicBezTo>
                      <a:pt x="45" y="6"/>
                      <a:pt x="45" y="6"/>
                      <a:pt x="45" y="6"/>
                    </a:cubicBezTo>
                    <a:cubicBezTo>
                      <a:pt x="43" y="7"/>
                      <a:pt x="40" y="6"/>
                      <a:pt x="41" y="11"/>
                    </a:cubicBezTo>
                    <a:cubicBezTo>
                      <a:pt x="39" y="6"/>
                      <a:pt x="39" y="6"/>
                      <a:pt x="39" y="6"/>
                    </a:cubicBezTo>
                    <a:cubicBezTo>
                      <a:pt x="39" y="10"/>
                      <a:pt x="39" y="10"/>
                      <a:pt x="39" y="10"/>
                    </a:cubicBezTo>
                    <a:cubicBezTo>
                      <a:pt x="34" y="9"/>
                      <a:pt x="32" y="0"/>
                      <a:pt x="26" y="5"/>
                    </a:cubicBezTo>
                    <a:cubicBezTo>
                      <a:pt x="27" y="6"/>
                      <a:pt x="26" y="8"/>
                      <a:pt x="25" y="9"/>
                    </a:cubicBezTo>
                    <a:cubicBezTo>
                      <a:pt x="28" y="11"/>
                      <a:pt x="28" y="6"/>
                      <a:pt x="31" y="5"/>
                    </a:cubicBezTo>
                    <a:cubicBezTo>
                      <a:pt x="31" y="9"/>
                      <a:pt x="27" y="13"/>
                      <a:pt x="31" y="15"/>
                    </a:cubicBezTo>
                    <a:cubicBezTo>
                      <a:pt x="27" y="11"/>
                      <a:pt x="24" y="16"/>
                      <a:pt x="22" y="7"/>
                    </a:cubicBezTo>
                    <a:cubicBezTo>
                      <a:pt x="18" y="7"/>
                      <a:pt x="17" y="11"/>
                      <a:pt x="12" y="10"/>
                    </a:cubicBezTo>
                    <a:cubicBezTo>
                      <a:pt x="12" y="8"/>
                      <a:pt x="12" y="8"/>
                      <a:pt x="12" y="8"/>
                    </a:cubicBezTo>
                    <a:cubicBezTo>
                      <a:pt x="12" y="14"/>
                      <a:pt x="9" y="6"/>
                      <a:pt x="6" y="12"/>
                    </a:cubicBezTo>
                    <a:cubicBezTo>
                      <a:pt x="8" y="13"/>
                      <a:pt x="8" y="13"/>
                      <a:pt x="8" y="13"/>
                    </a:cubicBezTo>
                    <a:cubicBezTo>
                      <a:pt x="8" y="15"/>
                      <a:pt x="7" y="16"/>
                      <a:pt x="6" y="16"/>
                    </a:cubicBezTo>
                    <a:cubicBezTo>
                      <a:pt x="6" y="15"/>
                      <a:pt x="6" y="15"/>
                      <a:pt x="5" y="14"/>
                    </a:cubicBezTo>
                    <a:cubicBezTo>
                      <a:pt x="5" y="18"/>
                      <a:pt x="0" y="19"/>
                      <a:pt x="0" y="20"/>
                    </a:cubicBezTo>
                    <a:cubicBezTo>
                      <a:pt x="2" y="21"/>
                      <a:pt x="4" y="17"/>
                      <a:pt x="6" y="16"/>
                    </a:cubicBezTo>
                    <a:cubicBezTo>
                      <a:pt x="5" y="19"/>
                      <a:pt x="6" y="22"/>
                      <a:pt x="4" y="2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57" name="Freeform 1556">
                <a:extLst>
                  <a:ext uri="{FF2B5EF4-FFF2-40B4-BE49-F238E27FC236}">
                    <a16:creationId xmlns:a16="http://schemas.microsoft.com/office/drawing/2014/main" id="{829D2F71-76A1-4D49-AE9A-3C9D15B9ECF2}"/>
                  </a:ext>
                </a:extLst>
              </p:cNvPr>
              <p:cNvSpPr>
                <a:spLocks/>
              </p:cNvSpPr>
              <p:nvPr/>
            </p:nvSpPr>
            <p:spPr bwMode="auto">
              <a:xfrm>
                <a:off x="3953" y="3170"/>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2"/>
                      <a:pt x="0" y="2"/>
                      <a:pt x="0" y="2"/>
                    </a:cubicBezTo>
                    <a:cubicBezTo>
                      <a:pt x="0" y="2"/>
                      <a:pt x="1" y="1"/>
                      <a:pt x="1"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58" name="Freeform 1557">
                <a:extLst>
                  <a:ext uri="{FF2B5EF4-FFF2-40B4-BE49-F238E27FC236}">
                    <a16:creationId xmlns:a16="http://schemas.microsoft.com/office/drawing/2014/main" id="{04FD5999-C2DF-4CF1-828A-75149265BB67}"/>
                  </a:ext>
                </a:extLst>
              </p:cNvPr>
              <p:cNvSpPr>
                <a:spLocks/>
              </p:cNvSpPr>
              <p:nvPr/>
            </p:nvSpPr>
            <p:spPr bwMode="auto">
              <a:xfrm>
                <a:off x="3871" y="3167"/>
                <a:ext cx="41" cy="27"/>
              </a:xfrm>
              <a:custGeom>
                <a:avLst/>
                <a:gdLst>
                  <a:gd name="T0" fmla="*/ 21 w 47"/>
                  <a:gd name="T1" fmla="*/ 8 h 31"/>
                  <a:gd name="T2" fmla="*/ 19 w 47"/>
                  <a:gd name="T3" fmla="*/ 5 h 31"/>
                  <a:gd name="T4" fmla="*/ 20 w 47"/>
                  <a:gd name="T5" fmla="*/ 11 h 31"/>
                  <a:gd name="T6" fmla="*/ 17 w 47"/>
                  <a:gd name="T7" fmla="*/ 13 h 31"/>
                  <a:gd name="T8" fmla="*/ 16 w 47"/>
                  <a:gd name="T9" fmla="*/ 7 h 31"/>
                  <a:gd name="T10" fmla="*/ 13 w 47"/>
                  <a:gd name="T11" fmla="*/ 7 h 31"/>
                  <a:gd name="T12" fmla="*/ 14 w 47"/>
                  <a:gd name="T13" fmla="*/ 10 h 31"/>
                  <a:gd name="T14" fmla="*/ 10 w 47"/>
                  <a:gd name="T15" fmla="*/ 12 h 31"/>
                  <a:gd name="T16" fmla="*/ 11 w 47"/>
                  <a:gd name="T17" fmla="*/ 11 h 31"/>
                  <a:gd name="T18" fmla="*/ 10 w 47"/>
                  <a:gd name="T19" fmla="*/ 7 h 31"/>
                  <a:gd name="T20" fmla="*/ 3 w 47"/>
                  <a:gd name="T21" fmla="*/ 17 h 31"/>
                  <a:gd name="T22" fmla="*/ 4 w 47"/>
                  <a:gd name="T23" fmla="*/ 16 h 31"/>
                  <a:gd name="T24" fmla="*/ 4 w 47"/>
                  <a:gd name="T25" fmla="*/ 12 h 31"/>
                  <a:gd name="T26" fmla="*/ 7 w 47"/>
                  <a:gd name="T27" fmla="*/ 13 h 31"/>
                  <a:gd name="T28" fmla="*/ 6 w 47"/>
                  <a:gd name="T29" fmla="*/ 15 h 31"/>
                  <a:gd name="T30" fmla="*/ 24 w 47"/>
                  <a:gd name="T31" fmla="*/ 14 h 31"/>
                  <a:gd name="T32" fmla="*/ 21 w 47"/>
                  <a:gd name="T33" fmla="*/ 14 h 31"/>
                  <a:gd name="T34" fmla="*/ 24 w 47"/>
                  <a:gd name="T35" fmla="*/ 11 h 31"/>
                  <a:gd name="T36" fmla="*/ 23 w 47"/>
                  <a:gd name="T37" fmla="*/ 8 h 31"/>
                  <a:gd name="T38" fmla="*/ 24 w 47"/>
                  <a:gd name="T39" fmla="*/ 9 h 31"/>
                  <a:gd name="T40" fmla="*/ 24 w 47"/>
                  <a:gd name="T41" fmla="*/ 4 h 31"/>
                  <a:gd name="T42" fmla="*/ 27 w 47"/>
                  <a:gd name="T43" fmla="*/ 3 h 31"/>
                  <a:gd name="T44" fmla="*/ 21 w 47"/>
                  <a:gd name="T45" fmla="*/ 3 h 31"/>
                  <a:gd name="T46" fmla="*/ 21 w 47"/>
                  <a:gd name="T47" fmla="*/ 8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31">
                    <a:moveTo>
                      <a:pt x="35" y="14"/>
                    </a:moveTo>
                    <a:cubicBezTo>
                      <a:pt x="32" y="14"/>
                      <a:pt x="35" y="11"/>
                      <a:pt x="33" y="9"/>
                    </a:cubicBezTo>
                    <a:cubicBezTo>
                      <a:pt x="30" y="12"/>
                      <a:pt x="36" y="15"/>
                      <a:pt x="34" y="19"/>
                    </a:cubicBezTo>
                    <a:cubicBezTo>
                      <a:pt x="32" y="17"/>
                      <a:pt x="30" y="21"/>
                      <a:pt x="29" y="22"/>
                    </a:cubicBezTo>
                    <a:cubicBezTo>
                      <a:pt x="30" y="19"/>
                      <a:pt x="29" y="14"/>
                      <a:pt x="28" y="12"/>
                    </a:cubicBezTo>
                    <a:cubicBezTo>
                      <a:pt x="27" y="14"/>
                      <a:pt x="25" y="11"/>
                      <a:pt x="23" y="11"/>
                    </a:cubicBezTo>
                    <a:cubicBezTo>
                      <a:pt x="27" y="15"/>
                      <a:pt x="20" y="14"/>
                      <a:pt x="24" y="17"/>
                    </a:cubicBezTo>
                    <a:cubicBezTo>
                      <a:pt x="23" y="20"/>
                      <a:pt x="20" y="23"/>
                      <a:pt x="18" y="21"/>
                    </a:cubicBezTo>
                    <a:cubicBezTo>
                      <a:pt x="18" y="18"/>
                      <a:pt x="19" y="19"/>
                      <a:pt x="20" y="19"/>
                    </a:cubicBezTo>
                    <a:cubicBezTo>
                      <a:pt x="21" y="14"/>
                      <a:pt x="17" y="16"/>
                      <a:pt x="17" y="12"/>
                    </a:cubicBezTo>
                    <a:cubicBezTo>
                      <a:pt x="13" y="19"/>
                      <a:pt x="0" y="19"/>
                      <a:pt x="4" y="29"/>
                    </a:cubicBezTo>
                    <a:cubicBezTo>
                      <a:pt x="6" y="31"/>
                      <a:pt x="7" y="28"/>
                      <a:pt x="8" y="28"/>
                    </a:cubicBezTo>
                    <a:cubicBezTo>
                      <a:pt x="4" y="26"/>
                      <a:pt x="8" y="22"/>
                      <a:pt x="8" y="21"/>
                    </a:cubicBezTo>
                    <a:cubicBezTo>
                      <a:pt x="10" y="22"/>
                      <a:pt x="13" y="19"/>
                      <a:pt x="12" y="22"/>
                    </a:cubicBezTo>
                    <a:cubicBezTo>
                      <a:pt x="10" y="26"/>
                      <a:pt x="10" y="26"/>
                      <a:pt x="10" y="26"/>
                    </a:cubicBezTo>
                    <a:cubicBezTo>
                      <a:pt x="19" y="28"/>
                      <a:pt x="31" y="26"/>
                      <a:pt x="42" y="24"/>
                    </a:cubicBezTo>
                    <a:cubicBezTo>
                      <a:pt x="37" y="24"/>
                      <a:pt x="37" y="24"/>
                      <a:pt x="37" y="24"/>
                    </a:cubicBezTo>
                    <a:cubicBezTo>
                      <a:pt x="38" y="21"/>
                      <a:pt x="40" y="21"/>
                      <a:pt x="41" y="20"/>
                    </a:cubicBezTo>
                    <a:cubicBezTo>
                      <a:pt x="39" y="13"/>
                      <a:pt x="39" y="13"/>
                      <a:pt x="39" y="13"/>
                    </a:cubicBezTo>
                    <a:cubicBezTo>
                      <a:pt x="40" y="14"/>
                      <a:pt x="41" y="13"/>
                      <a:pt x="41" y="15"/>
                    </a:cubicBezTo>
                    <a:cubicBezTo>
                      <a:pt x="43" y="12"/>
                      <a:pt x="42" y="10"/>
                      <a:pt x="41" y="8"/>
                    </a:cubicBezTo>
                    <a:cubicBezTo>
                      <a:pt x="44" y="7"/>
                      <a:pt x="45" y="9"/>
                      <a:pt x="47" y="5"/>
                    </a:cubicBezTo>
                    <a:cubicBezTo>
                      <a:pt x="41" y="0"/>
                      <a:pt x="43" y="10"/>
                      <a:pt x="36" y="5"/>
                    </a:cubicBezTo>
                    <a:lnTo>
                      <a:pt x="35" y="14"/>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59" name="Freeform 1558">
                <a:extLst>
                  <a:ext uri="{FF2B5EF4-FFF2-40B4-BE49-F238E27FC236}">
                    <a16:creationId xmlns:a16="http://schemas.microsoft.com/office/drawing/2014/main" id="{8EAE1C07-1CAF-4451-86E6-F6F274AD9BDB}"/>
                  </a:ext>
                </a:extLst>
              </p:cNvPr>
              <p:cNvSpPr>
                <a:spLocks/>
              </p:cNvSpPr>
              <p:nvPr/>
            </p:nvSpPr>
            <p:spPr bwMode="auto">
              <a:xfrm>
                <a:off x="3911" y="3176"/>
                <a:ext cx="2" cy="3"/>
              </a:xfrm>
              <a:custGeom>
                <a:avLst/>
                <a:gdLst>
                  <a:gd name="T0" fmla="*/ 1 w 2"/>
                  <a:gd name="T1" fmla="*/ 0 h 3"/>
                  <a:gd name="T2" fmla="*/ 0 w 2"/>
                  <a:gd name="T3" fmla="*/ 3 h 3"/>
                  <a:gd name="T4" fmla="*/ 2 w 2"/>
                  <a:gd name="T5" fmla="*/ 2 h 3"/>
                  <a:gd name="T6" fmla="*/ 1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1" y="0"/>
                    </a:moveTo>
                    <a:lnTo>
                      <a:pt x="0" y="3"/>
                    </a:lnTo>
                    <a:lnTo>
                      <a:pt x="2" y="2"/>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60" name="Freeform 1559">
                <a:extLst>
                  <a:ext uri="{FF2B5EF4-FFF2-40B4-BE49-F238E27FC236}">
                    <a16:creationId xmlns:a16="http://schemas.microsoft.com/office/drawing/2014/main" id="{4374049A-7F62-4378-BD54-BF03E756F126}"/>
                  </a:ext>
                </a:extLst>
              </p:cNvPr>
              <p:cNvSpPr>
                <a:spLocks/>
              </p:cNvSpPr>
              <p:nvPr/>
            </p:nvSpPr>
            <p:spPr bwMode="auto">
              <a:xfrm>
                <a:off x="3908" y="3184"/>
                <a:ext cx="3" cy="5"/>
              </a:xfrm>
              <a:custGeom>
                <a:avLst/>
                <a:gdLst>
                  <a:gd name="T0" fmla="*/ 3 w 3"/>
                  <a:gd name="T1" fmla="*/ 5 h 5"/>
                  <a:gd name="T2" fmla="*/ 3 w 3"/>
                  <a:gd name="T3" fmla="*/ 1 h 5"/>
                  <a:gd name="T4" fmla="*/ 3 w 3"/>
                  <a:gd name="T5" fmla="*/ 5 h 5"/>
                  <a:gd name="T6" fmla="*/ 0 60000 65536"/>
                  <a:gd name="T7" fmla="*/ 0 60000 65536"/>
                  <a:gd name="T8" fmla="*/ 0 60000 65536"/>
                </a:gdLst>
                <a:ahLst/>
                <a:cxnLst>
                  <a:cxn ang="T6">
                    <a:pos x="T0" y="T1"/>
                  </a:cxn>
                  <a:cxn ang="T7">
                    <a:pos x="T2" y="T3"/>
                  </a:cxn>
                  <a:cxn ang="T8">
                    <a:pos x="T4" y="T5"/>
                  </a:cxn>
                </a:cxnLst>
                <a:rect l="0" t="0" r="r" b="b"/>
                <a:pathLst>
                  <a:path w="3" h="5">
                    <a:moveTo>
                      <a:pt x="3" y="5"/>
                    </a:moveTo>
                    <a:cubicBezTo>
                      <a:pt x="3" y="1"/>
                      <a:pt x="3" y="1"/>
                      <a:pt x="3" y="1"/>
                    </a:cubicBezTo>
                    <a:cubicBezTo>
                      <a:pt x="0" y="0"/>
                      <a:pt x="1" y="2"/>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61" name="Freeform 1560">
                <a:extLst>
                  <a:ext uri="{FF2B5EF4-FFF2-40B4-BE49-F238E27FC236}">
                    <a16:creationId xmlns:a16="http://schemas.microsoft.com/office/drawing/2014/main" id="{21D54AE2-66BC-4980-9315-CB3A870D3873}"/>
                  </a:ext>
                </a:extLst>
              </p:cNvPr>
              <p:cNvSpPr>
                <a:spLocks/>
              </p:cNvSpPr>
              <p:nvPr/>
            </p:nvSpPr>
            <p:spPr bwMode="auto">
              <a:xfrm>
                <a:off x="3880" y="3178"/>
                <a:ext cx="2" cy="2"/>
              </a:xfrm>
              <a:custGeom>
                <a:avLst/>
                <a:gdLst>
                  <a:gd name="T0" fmla="*/ 1 w 3"/>
                  <a:gd name="T1" fmla="*/ 0 h 3"/>
                  <a:gd name="T2" fmla="*/ 0 w 3"/>
                  <a:gd name="T3" fmla="*/ 1 h 3"/>
                  <a:gd name="T4" fmla="*/ 1 w 3"/>
                  <a:gd name="T5" fmla="*/ 1 h 3"/>
                  <a:gd name="T6" fmla="*/ 1 w 3"/>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0"/>
                    </a:moveTo>
                    <a:cubicBezTo>
                      <a:pt x="0" y="2"/>
                      <a:pt x="0" y="2"/>
                      <a:pt x="0" y="2"/>
                    </a:cubicBezTo>
                    <a:cubicBezTo>
                      <a:pt x="2" y="3"/>
                      <a:pt x="2" y="3"/>
                      <a:pt x="2" y="3"/>
                    </a:cubicBezTo>
                    <a:cubicBezTo>
                      <a:pt x="2" y="1"/>
                      <a:pt x="3" y="1"/>
                      <a:pt x="3"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62" name="Freeform 1561">
                <a:extLst>
                  <a:ext uri="{FF2B5EF4-FFF2-40B4-BE49-F238E27FC236}">
                    <a16:creationId xmlns:a16="http://schemas.microsoft.com/office/drawing/2014/main" id="{3C3A1203-8943-43CC-9AF2-15CF8F7E5E6A}"/>
                  </a:ext>
                </a:extLst>
              </p:cNvPr>
              <p:cNvSpPr>
                <a:spLocks/>
              </p:cNvSpPr>
              <p:nvPr/>
            </p:nvSpPr>
            <p:spPr bwMode="auto">
              <a:xfrm>
                <a:off x="3863" y="3182"/>
                <a:ext cx="12" cy="12"/>
              </a:xfrm>
              <a:custGeom>
                <a:avLst/>
                <a:gdLst>
                  <a:gd name="T0" fmla="*/ 0 w 15"/>
                  <a:gd name="T1" fmla="*/ 8 h 14"/>
                  <a:gd name="T2" fmla="*/ 5 w 15"/>
                  <a:gd name="T3" fmla="*/ 7 h 14"/>
                  <a:gd name="T4" fmla="*/ 5 w 15"/>
                  <a:gd name="T5" fmla="*/ 1 h 14"/>
                  <a:gd name="T6" fmla="*/ 3 w 15"/>
                  <a:gd name="T7" fmla="*/ 5 h 14"/>
                  <a:gd name="T8" fmla="*/ 0 w 15"/>
                  <a:gd name="T9" fmla="*/ 5 h 14"/>
                  <a:gd name="T10" fmla="*/ 0 w 15"/>
                  <a:gd name="T11" fmla="*/ 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14">
                    <a:moveTo>
                      <a:pt x="0" y="14"/>
                    </a:moveTo>
                    <a:cubicBezTo>
                      <a:pt x="5" y="13"/>
                      <a:pt x="7" y="10"/>
                      <a:pt x="12" y="13"/>
                    </a:cubicBezTo>
                    <a:cubicBezTo>
                      <a:pt x="15" y="8"/>
                      <a:pt x="11" y="5"/>
                      <a:pt x="11" y="1"/>
                    </a:cubicBezTo>
                    <a:cubicBezTo>
                      <a:pt x="9" y="0"/>
                      <a:pt x="9" y="7"/>
                      <a:pt x="7" y="9"/>
                    </a:cubicBezTo>
                    <a:cubicBezTo>
                      <a:pt x="6" y="5"/>
                      <a:pt x="3" y="10"/>
                      <a:pt x="0" y="9"/>
                    </a:cubicBezTo>
                    <a:cubicBezTo>
                      <a:pt x="1" y="11"/>
                      <a:pt x="1" y="12"/>
                      <a:pt x="0" y="1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63" name="Freeform 1562">
                <a:extLst>
                  <a:ext uri="{FF2B5EF4-FFF2-40B4-BE49-F238E27FC236}">
                    <a16:creationId xmlns:a16="http://schemas.microsoft.com/office/drawing/2014/main" id="{02396A51-6875-4C0B-A208-07B78582ADF9}"/>
                  </a:ext>
                </a:extLst>
              </p:cNvPr>
              <p:cNvSpPr>
                <a:spLocks/>
              </p:cNvSpPr>
              <p:nvPr/>
            </p:nvSpPr>
            <p:spPr bwMode="auto">
              <a:xfrm>
                <a:off x="3765" y="3173"/>
                <a:ext cx="102" cy="24"/>
              </a:xfrm>
              <a:custGeom>
                <a:avLst/>
                <a:gdLst>
                  <a:gd name="T0" fmla="*/ 54 w 118"/>
                  <a:gd name="T1" fmla="*/ 6 h 28"/>
                  <a:gd name="T2" fmla="*/ 50 w 118"/>
                  <a:gd name="T3" fmla="*/ 7 h 28"/>
                  <a:gd name="T4" fmla="*/ 52 w 118"/>
                  <a:gd name="T5" fmla="*/ 5 h 28"/>
                  <a:gd name="T6" fmla="*/ 49 w 118"/>
                  <a:gd name="T7" fmla="*/ 3 h 28"/>
                  <a:gd name="T8" fmla="*/ 49 w 118"/>
                  <a:gd name="T9" fmla="*/ 5 h 28"/>
                  <a:gd name="T10" fmla="*/ 43 w 118"/>
                  <a:gd name="T11" fmla="*/ 6 h 28"/>
                  <a:gd name="T12" fmla="*/ 42 w 118"/>
                  <a:gd name="T13" fmla="*/ 9 h 28"/>
                  <a:gd name="T14" fmla="*/ 38 w 118"/>
                  <a:gd name="T15" fmla="*/ 4 h 28"/>
                  <a:gd name="T16" fmla="*/ 40 w 118"/>
                  <a:gd name="T17" fmla="*/ 10 h 28"/>
                  <a:gd name="T18" fmla="*/ 32 w 118"/>
                  <a:gd name="T19" fmla="*/ 9 h 28"/>
                  <a:gd name="T20" fmla="*/ 35 w 118"/>
                  <a:gd name="T21" fmla="*/ 8 h 28"/>
                  <a:gd name="T22" fmla="*/ 30 w 118"/>
                  <a:gd name="T23" fmla="*/ 9 h 28"/>
                  <a:gd name="T24" fmla="*/ 30 w 118"/>
                  <a:gd name="T25" fmla="*/ 6 h 28"/>
                  <a:gd name="T26" fmla="*/ 25 w 118"/>
                  <a:gd name="T27" fmla="*/ 6 h 28"/>
                  <a:gd name="T28" fmla="*/ 25 w 118"/>
                  <a:gd name="T29" fmla="*/ 5 h 28"/>
                  <a:gd name="T30" fmla="*/ 15 w 118"/>
                  <a:gd name="T31" fmla="*/ 8 h 28"/>
                  <a:gd name="T32" fmla="*/ 14 w 118"/>
                  <a:gd name="T33" fmla="*/ 6 h 28"/>
                  <a:gd name="T34" fmla="*/ 15 w 118"/>
                  <a:gd name="T35" fmla="*/ 11 h 28"/>
                  <a:gd name="T36" fmla="*/ 10 w 118"/>
                  <a:gd name="T37" fmla="*/ 11 h 28"/>
                  <a:gd name="T38" fmla="*/ 11 w 118"/>
                  <a:gd name="T39" fmla="*/ 7 h 28"/>
                  <a:gd name="T40" fmla="*/ 9 w 118"/>
                  <a:gd name="T41" fmla="*/ 9 h 28"/>
                  <a:gd name="T42" fmla="*/ 8 w 118"/>
                  <a:gd name="T43" fmla="*/ 6 h 28"/>
                  <a:gd name="T44" fmla="*/ 3 w 118"/>
                  <a:gd name="T45" fmla="*/ 11 h 28"/>
                  <a:gd name="T46" fmla="*/ 0 w 118"/>
                  <a:gd name="T47" fmla="*/ 10 h 28"/>
                  <a:gd name="T48" fmla="*/ 3 w 118"/>
                  <a:gd name="T49" fmla="*/ 15 h 28"/>
                  <a:gd name="T50" fmla="*/ 17 w 118"/>
                  <a:gd name="T51" fmla="*/ 13 h 28"/>
                  <a:gd name="T52" fmla="*/ 21 w 118"/>
                  <a:gd name="T53" fmla="*/ 10 h 28"/>
                  <a:gd name="T54" fmla="*/ 22 w 118"/>
                  <a:gd name="T55" fmla="*/ 13 h 28"/>
                  <a:gd name="T56" fmla="*/ 22 w 118"/>
                  <a:gd name="T57" fmla="*/ 10 h 28"/>
                  <a:gd name="T58" fmla="*/ 24 w 118"/>
                  <a:gd name="T59" fmla="*/ 13 h 28"/>
                  <a:gd name="T60" fmla="*/ 25 w 118"/>
                  <a:gd name="T61" fmla="*/ 10 h 28"/>
                  <a:gd name="T62" fmla="*/ 26 w 118"/>
                  <a:gd name="T63" fmla="*/ 14 h 28"/>
                  <a:gd name="T64" fmla="*/ 50 w 118"/>
                  <a:gd name="T65" fmla="*/ 11 h 28"/>
                  <a:gd name="T66" fmla="*/ 49 w 118"/>
                  <a:gd name="T67" fmla="*/ 9 h 28"/>
                  <a:gd name="T68" fmla="*/ 58 w 118"/>
                  <a:gd name="T69" fmla="*/ 8 h 28"/>
                  <a:gd name="T70" fmla="*/ 60 w 118"/>
                  <a:gd name="T71" fmla="*/ 6 h 28"/>
                  <a:gd name="T72" fmla="*/ 60 w 118"/>
                  <a:gd name="T73" fmla="*/ 11 h 28"/>
                  <a:gd name="T74" fmla="*/ 62 w 118"/>
                  <a:gd name="T75" fmla="*/ 10 h 28"/>
                  <a:gd name="T76" fmla="*/ 60 w 118"/>
                  <a:gd name="T77" fmla="*/ 9 h 28"/>
                  <a:gd name="T78" fmla="*/ 63 w 118"/>
                  <a:gd name="T79" fmla="*/ 10 h 28"/>
                  <a:gd name="T80" fmla="*/ 61 w 118"/>
                  <a:gd name="T81" fmla="*/ 4 h 28"/>
                  <a:gd name="T82" fmla="*/ 54 w 118"/>
                  <a:gd name="T83" fmla="*/ 3 h 28"/>
                  <a:gd name="T84" fmla="*/ 54 w 118"/>
                  <a:gd name="T85" fmla="*/ 6 h 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8" h="28">
                    <a:moveTo>
                      <a:pt x="96" y="10"/>
                    </a:moveTo>
                    <a:cubicBezTo>
                      <a:pt x="94" y="10"/>
                      <a:pt x="92" y="13"/>
                      <a:pt x="90" y="12"/>
                    </a:cubicBezTo>
                    <a:cubicBezTo>
                      <a:pt x="90" y="9"/>
                      <a:pt x="91" y="9"/>
                      <a:pt x="93" y="9"/>
                    </a:cubicBezTo>
                    <a:cubicBezTo>
                      <a:pt x="92" y="4"/>
                      <a:pt x="90" y="10"/>
                      <a:pt x="88" y="7"/>
                    </a:cubicBezTo>
                    <a:cubicBezTo>
                      <a:pt x="88" y="7"/>
                      <a:pt x="89" y="8"/>
                      <a:pt x="88" y="9"/>
                    </a:cubicBezTo>
                    <a:cubicBezTo>
                      <a:pt x="83" y="8"/>
                      <a:pt x="85" y="14"/>
                      <a:pt x="78" y="11"/>
                    </a:cubicBezTo>
                    <a:cubicBezTo>
                      <a:pt x="77" y="13"/>
                      <a:pt x="76" y="13"/>
                      <a:pt x="76" y="16"/>
                    </a:cubicBezTo>
                    <a:cubicBezTo>
                      <a:pt x="71" y="12"/>
                      <a:pt x="74" y="12"/>
                      <a:pt x="68" y="8"/>
                    </a:cubicBezTo>
                    <a:cubicBezTo>
                      <a:pt x="69" y="10"/>
                      <a:pt x="71" y="15"/>
                      <a:pt x="71" y="19"/>
                    </a:cubicBezTo>
                    <a:cubicBezTo>
                      <a:pt x="63" y="14"/>
                      <a:pt x="63" y="21"/>
                      <a:pt x="58" y="16"/>
                    </a:cubicBezTo>
                    <a:cubicBezTo>
                      <a:pt x="59" y="16"/>
                      <a:pt x="60" y="15"/>
                      <a:pt x="61" y="15"/>
                    </a:cubicBezTo>
                    <a:cubicBezTo>
                      <a:pt x="60" y="9"/>
                      <a:pt x="57" y="17"/>
                      <a:pt x="54" y="16"/>
                    </a:cubicBezTo>
                    <a:cubicBezTo>
                      <a:pt x="54" y="10"/>
                      <a:pt x="54" y="10"/>
                      <a:pt x="54" y="10"/>
                    </a:cubicBezTo>
                    <a:cubicBezTo>
                      <a:pt x="52" y="11"/>
                      <a:pt x="48" y="15"/>
                      <a:pt x="45" y="11"/>
                    </a:cubicBezTo>
                    <a:cubicBezTo>
                      <a:pt x="45" y="9"/>
                      <a:pt x="45" y="9"/>
                      <a:pt x="45" y="9"/>
                    </a:cubicBezTo>
                    <a:cubicBezTo>
                      <a:pt x="39" y="13"/>
                      <a:pt x="32" y="12"/>
                      <a:pt x="27" y="14"/>
                    </a:cubicBezTo>
                    <a:cubicBezTo>
                      <a:pt x="24" y="11"/>
                      <a:pt x="24" y="11"/>
                      <a:pt x="24" y="11"/>
                    </a:cubicBezTo>
                    <a:cubicBezTo>
                      <a:pt x="17" y="15"/>
                      <a:pt x="31" y="12"/>
                      <a:pt x="27" y="20"/>
                    </a:cubicBezTo>
                    <a:cubicBezTo>
                      <a:pt x="25" y="11"/>
                      <a:pt x="23" y="24"/>
                      <a:pt x="19" y="20"/>
                    </a:cubicBezTo>
                    <a:cubicBezTo>
                      <a:pt x="17" y="16"/>
                      <a:pt x="23" y="18"/>
                      <a:pt x="20" y="13"/>
                    </a:cubicBezTo>
                    <a:cubicBezTo>
                      <a:pt x="20" y="19"/>
                      <a:pt x="18" y="15"/>
                      <a:pt x="16" y="17"/>
                    </a:cubicBezTo>
                    <a:cubicBezTo>
                      <a:pt x="16" y="12"/>
                      <a:pt x="12" y="16"/>
                      <a:pt x="13" y="11"/>
                    </a:cubicBezTo>
                    <a:cubicBezTo>
                      <a:pt x="6" y="20"/>
                      <a:pt x="6" y="20"/>
                      <a:pt x="6" y="20"/>
                    </a:cubicBezTo>
                    <a:cubicBezTo>
                      <a:pt x="4" y="17"/>
                      <a:pt x="2" y="18"/>
                      <a:pt x="0" y="19"/>
                    </a:cubicBezTo>
                    <a:cubicBezTo>
                      <a:pt x="5" y="19"/>
                      <a:pt x="0" y="26"/>
                      <a:pt x="4" y="28"/>
                    </a:cubicBezTo>
                    <a:cubicBezTo>
                      <a:pt x="11" y="25"/>
                      <a:pt x="22" y="23"/>
                      <a:pt x="31" y="25"/>
                    </a:cubicBezTo>
                    <a:cubicBezTo>
                      <a:pt x="31" y="18"/>
                      <a:pt x="36" y="25"/>
                      <a:pt x="37" y="19"/>
                    </a:cubicBezTo>
                    <a:cubicBezTo>
                      <a:pt x="39" y="25"/>
                      <a:pt x="39" y="25"/>
                      <a:pt x="39" y="25"/>
                    </a:cubicBezTo>
                    <a:cubicBezTo>
                      <a:pt x="44" y="23"/>
                      <a:pt x="37" y="22"/>
                      <a:pt x="38" y="19"/>
                    </a:cubicBezTo>
                    <a:cubicBezTo>
                      <a:pt x="41" y="18"/>
                      <a:pt x="43" y="22"/>
                      <a:pt x="43" y="24"/>
                    </a:cubicBezTo>
                    <a:cubicBezTo>
                      <a:pt x="47" y="24"/>
                      <a:pt x="43" y="23"/>
                      <a:pt x="45" y="19"/>
                    </a:cubicBezTo>
                    <a:cubicBezTo>
                      <a:pt x="48" y="26"/>
                      <a:pt x="48" y="26"/>
                      <a:pt x="48" y="26"/>
                    </a:cubicBezTo>
                    <a:cubicBezTo>
                      <a:pt x="60" y="23"/>
                      <a:pt x="75" y="17"/>
                      <a:pt x="89" y="21"/>
                    </a:cubicBezTo>
                    <a:cubicBezTo>
                      <a:pt x="88" y="16"/>
                      <a:pt x="88" y="16"/>
                      <a:pt x="88" y="16"/>
                    </a:cubicBezTo>
                    <a:cubicBezTo>
                      <a:pt x="95" y="18"/>
                      <a:pt x="98" y="6"/>
                      <a:pt x="104" y="15"/>
                    </a:cubicBezTo>
                    <a:cubicBezTo>
                      <a:pt x="106" y="11"/>
                      <a:pt x="106" y="11"/>
                      <a:pt x="106" y="11"/>
                    </a:cubicBezTo>
                    <a:cubicBezTo>
                      <a:pt x="105" y="13"/>
                      <a:pt x="107" y="18"/>
                      <a:pt x="106" y="21"/>
                    </a:cubicBezTo>
                    <a:cubicBezTo>
                      <a:pt x="107" y="19"/>
                      <a:pt x="109" y="21"/>
                      <a:pt x="111" y="19"/>
                    </a:cubicBezTo>
                    <a:cubicBezTo>
                      <a:pt x="108" y="17"/>
                      <a:pt x="108" y="17"/>
                      <a:pt x="108" y="17"/>
                    </a:cubicBezTo>
                    <a:cubicBezTo>
                      <a:pt x="110" y="13"/>
                      <a:pt x="112" y="16"/>
                      <a:pt x="113" y="19"/>
                    </a:cubicBezTo>
                    <a:cubicBezTo>
                      <a:pt x="118" y="14"/>
                      <a:pt x="110" y="11"/>
                      <a:pt x="109" y="8"/>
                    </a:cubicBezTo>
                    <a:cubicBezTo>
                      <a:pt x="103" y="16"/>
                      <a:pt x="102" y="0"/>
                      <a:pt x="96" y="4"/>
                    </a:cubicBezTo>
                    <a:cubicBezTo>
                      <a:pt x="92" y="7"/>
                      <a:pt x="96" y="8"/>
                      <a:pt x="96" y="1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64" name="Freeform 1563">
                <a:extLst>
                  <a:ext uri="{FF2B5EF4-FFF2-40B4-BE49-F238E27FC236}">
                    <a16:creationId xmlns:a16="http://schemas.microsoft.com/office/drawing/2014/main" id="{7811B336-7F7A-43E2-803F-F6BD7A00F722}"/>
                  </a:ext>
                </a:extLst>
              </p:cNvPr>
              <p:cNvSpPr>
                <a:spLocks/>
              </p:cNvSpPr>
              <p:nvPr/>
            </p:nvSpPr>
            <p:spPr bwMode="auto">
              <a:xfrm>
                <a:off x="3856" y="3191"/>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65" name="Freeform 1564">
                <a:extLst>
                  <a:ext uri="{FF2B5EF4-FFF2-40B4-BE49-F238E27FC236}">
                    <a16:creationId xmlns:a16="http://schemas.microsoft.com/office/drawing/2014/main" id="{D720777F-0FD3-41A1-8B63-28445570C595}"/>
                  </a:ext>
                </a:extLst>
              </p:cNvPr>
              <p:cNvSpPr>
                <a:spLocks/>
              </p:cNvSpPr>
              <p:nvPr/>
            </p:nvSpPr>
            <p:spPr bwMode="auto">
              <a:xfrm>
                <a:off x="3763" y="3190"/>
                <a:ext cx="2" cy="0"/>
              </a:xfrm>
              <a:custGeom>
                <a:avLst/>
                <a:gdLst>
                  <a:gd name="T0" fmla="*/ 2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1" y="0"/>
                      <a:pt x="1" y="0"/>
                      <a:pt x="1" y="0"/>
                    </a:cubicBezTo>
                    <a:cubicBezTo>
                      <a:pt x="0" y="1"/>
                      <a:pt x="1" y="0"/>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66" name="Rectangle 1565">
                <a:extLst>
                  <a:ext uri="{FF2B5EF4-FFF2-40B4-BE49-F238E27FC236}">
                    <a16:creationId xmlns:a16="http://schemas.microsoft.com/office/drawing/2014/main" id="{D56A9E00-B5F0-4431-94DD-B6499E7900EA}"/>
                  </a:ext>
                </a:extLst>
              </p:cNvPr>
              <p:cNvSpPr>
                <a:spLocks noChangeArrowheads="1"/>
              </p:cNvSpPr>
              <p:nvPr/>
            </p:nvSpPr>
            <p:spPr bwMode="auto">
              <a:xfrm>
                <a:off x="3863" y="3190"/>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867" name="Freeform 1566">
                <a:extLst>
                  <a:ext uri="{FF2B5EF4-FFF2-40B4-BE49-F238E27FC236}">
                    <a16:creationId xmlns:a16="http://schemas.microsoft.com/office/drawing/2014/main" id="{95048D01-36BD-4454-AF24-D0FFAA8FE18B}"/>
                  </a:ext>
                </a:extLst>
              </p:cNvPr>
              <p:cNvSpPr>
                <a:spLocks/>
              </p:cNvSpPr>
              <p:nvPr/>
            </p:nvSpPr>
            <p:spPr bwMode="auto">
              <a:xfrm>
                <a:off x="3863" y="3180"/>
                <a:ext cx="2" cy="2"/>
              </a:xfrm>
              <a:custGeom>
                <a:avLst/>
                <a:gdLst>
                  <a:gd name="T0" fmla="*/ 2 w 2"/>
                  <a:gd name="T1" fmla="*/ 0 h 2"/>
                  <a:gd name="T2" fmla="*/ 0 w 2"/>
                  <a:gd name="T3" fmla="*/ 0 h 2"/>
                  <a:gd name="T4" fmla="*/ 0 w 2"/>
                  <a:gd name="T5" fmla="*/ 2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0"/>
                    </a:lnTo>
                    <a:lnTo>
                      <a:pt x="0" y="2"/>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68" name="Freeform 1567">
                <a:extLst>
                  <a:ext uri="{FF2B5EF4-FFF2-40B4-BE49-F238E27FC236}">
                    <a16:creationId xmlns:a16="http://schemas.microsoft.com/office/drawing/2014/main" id="{ED0CF24B-2882-4209-AD78-3E5113C90B8C}"/>
                  </a:ext>
                </a:extLst>
              </p:cNvPr>
              <p:cNvSpPr>
                <a:spLocks/>
              </p:cNvSpPr>
              <p:nvPr/>
            </p:nvSpPr>
            <p:spPr bwMode="auto">
              <a:xfrm>
                <a:off x="3750" y="3185"/>
                <a:ext cx="0" cy="3"/>
              </a:xfrm>
              <a:custGeom>
                <a:avLst/>
                <a:gdLst>
                  <a:gd name="T0" fmla="*/ 0 h 3"/>
                  <a:gd name="T1" fmla="*/ 3 h 3"/>
                  <a:gd name="T2" fmla="*/ 0 h 3"/>
                  <a:gd name="T3" fmla="*/ 0 60000 65536"/>
                  <a:gd name="T4" fmla="*/ 0 60000 65536"/>
                  <a:gd name="T5" fmla="*/ 0 60000 65536"/>
                </a:gdLst>
                <a:ahLst/>
                <a:cxnLst>
                  <a:cxn ang="T3">
                    <a:pos x="0" y="T0"/>
                  </a:cxn>
                  <a:cxn ang="T4">
                    <a:pos x="0" y="T1"/>
                  </a:cxn>
                  <a:cxn ang="T5">
                    <a:pos x="0" y="T2"/>
                  </a:cxn>
                </a:cxnLst>
                <a:rect l="0" t="0" r="r" b="b"/>
                <a:pathLst>
                  <a:path h="3">
                    <a:moveTo>
                      <a:pt x="0" y="0"/>
                    </a:moveTo>
                    <a:lnTo>
                      <a:pt x="0" y="3"/>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69" name="Freeform 1568">
                <a:extLst>
                  <a:ext uri="{FF2B5EF4-FFF2-40B4-BE49-F238E27FC236}">
                    <a16:creationId xmlns:a16="http://schemas.microsoft.com/office/drawing/2014/main" id="{4D7AA2FC-22D1-4668-9BDE-7A8AD7A072CD}"/>
                  </a:ext>
                </a:extLst>
              </p:cNvPr>
              <p:cNvSpPr>
                <a:spLocks/>
              </p:cNvSpPr>
              <p:nvPr/>
            </p:nvSpPr>
            <p:spPr bwMode="auto">
              <a:xfrm>
                <a:off x="3706" y="3187"/>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70" name="Freeform 1569">
                <a:extLst>
                  <a:ext uri="{FF2B5EF4-FFF2-40B4-BE49-F238E27FC236}">
                    <a16:creationId xmlns:a16="http://schemas.microsoft.com/office/drawing/2014/main" id="{4935CA1A-1058-4A21-BE99-BDBC52D7ED77}"/>
                  </a:ext>
                </a:extLst>
              </p:cNvPr>
              <p:cNvSpPr>
                <a:spLocks/>
              </p:cNvSpPr>
              <p:nvPr/>
            </p:nvSpPr>
            <p:spPr bwMode="auto">
              <a:xfrm>
                <a:off x="3589" y="3182"/>
                <a:ext cx="174" cy="36"/>
              </a:xfrm>
              <a:custGeom>
                <a:avLst/>
                <a:gdLst>
                  <a:gd name="T0" fmla="*/ 3 w 201"/>
                  <a:gd name="T1" fmla="*/ 15 h 42"/>
                  <a:gd name="T2" fmla="*/ 3 w 201"/>
                  <a:gd name="T3" fmla="*/ 18 h 42"/>
                  <a:gd name="T4" fmla="*/ 7 w 201"/>
                  <a:gd name="T5" fmla="*/ 20 h 42"/>
                  <a:gd name="T6" fmla="*/ 12 w 201"/>
                  <a:gd name="T7" fmla="*/ 17 h 42"/>
                  <a:gd name="T8" fmla="*/ 25 w 201"/>
                  <a:gd name="T9" fmla="*/ 16 h 42"/>
                  <a:gd name="T10" fmla="*/ 33 w 201"/>
                  <a:gd name="T11" fmla="*/ 16 h 42"/>
                  <a:gd name="T12" fmla="*/ 44 w 201"/>
                  <a:gd name="T13" fmla="*/ 13 h 42"/>
                  <a:gd name="T14" fmla="*/ 46 w 201"/>
                  <a:gd name="T15" fmla="*/ 13 h 42"/>
                  <a:gd name="T16" fmla="*/ 53 w 201"/>
                  <a:gd name="T17" fmla="*/ 13 h 42"/>
                  <a:gd name="T18" fmla="*/ 55 w 201"/>
                  <a:gd name="T19" fmla="*/ 8 h 42"/>
                  <a:gd name="T20" fmla="*/ 61 w 201"/>
                  <a:gd name="T21" fmla="*/ 8 h 42"/>
                  <a:gd name="T22" fmla="*/ 65 w 201"/>
                  <a:gd name="T23" fmla="*/ 9 h 42"/>
                  <a:gd name="T24" fmla="*/ 73 w 201"/>
                  <a:gd name="T25" fmla="*/ 9 h 42"/>
                  <a:gd name="T26" fmla="*/ 80 w 201"/>
                  <a:gd name="T27" fmla="*/ 9 h 42"/>
                  <a:gd name="T28" fmla="*/ 87 w 201"/>
                  <a:gd name="T29" fmla="*/ 8 h 42"/>
                  <a:gd name="T30" fmla="*/ 91 w 201"/>
                  <a:gd name="T31" fmla="*/ 6 h 42"/>
                  <a:gd name="T32" fmla="*/ 93 w 201"/>
                  <a:gd name="T33" fmla="*/ 8 h 42"/>
                  <a:gd name="T34" fmla="*/ 97 w 201"/>
                  <a:gd name="T35" fmla="*/ 7 h 42"/>
                  <a:gd name="T36" fmla="*/ 113 w 201"/>
                  <a:gd name="T37" fmla="*/ 7 h 42"/>
                  <a:gd name="T38" fmla="*/ 104 w 201"/>
                  <a:gd name="T39" fmla="*/ 7 h 42"/>
                  <a:gd name="T40" fmla="*/ 103 w 201"/>
                  <a:gd name="T41" fmla="*/ 8 h 42"/>
                  <a:gd name="T42" fmla="*/ 101 w 201"/>
                  <a:gd name="T43" fmla="*/ 3 h 42"/>
                  <a:gd name="T44" fmla="*/ 99 w 201"/>
                  <a:gd name="T45" fmla="*/ 2 h 42"/>
                  <a:gd name="T46" fmla="*/ 94 w 201"/>
                  <a:gd name="T47" fmla="*/ 3 h 42"/>
                  <a:gd name="T48" fmla="*/ 89 w 201"/>
                  <a:gd name="T49" fmla="*/ 3 h 42"/>
                  <a:gd name="T50" fmla="*/ 81 w 201"/>
                  <a:gd name="T51" fmla="*/ 3 h 42"/>
                  <a:gd name="T52" fmla="*/ 75 w 201"/>
                  <a:gd name="T53" fmla="*/ 3 h 42"/>
                  <a:gd name="T54" fmla="*/ 75 w 201"/>
                  <a:gd name="T55" fmla="*/ 3 h 42"/>
                  <a:gd name="T56" fmla="*/ 74 w 201"/>
                  <a:gd name="T57" fmla="*/ 3 h 42"/>
                  <a:gd name="T58" fmla="*/ 69 w 201"/>
                  <a:gd name="T59" fmla="*/ 4 h 42"/>
                  <a:gd name="T60" fmla="*/ 64 w 201"/>
                  <a:gd name="T61" fmla="*/ 6 h 42"/>
                  <a:gd name="T62" fmla="*/ 61 w 201"/>
                  <a:gd name="T63" fmla="*/ 3 h 42"/>
                  <a:gd name="T64" fmla="*/ 55 w 201"/>
                  <a:gd name="T65" fmla="*/ 3 h 42"/>
                  <a:gd name="T66" fmla="*/ 53 w 201"/>
                  <a:gd name="T67" fmla="*/ 7 h 42"/>
                  <a:gd name="T68" fmla="*/ 46 w 201"/>
                  <a:gd name="T69" fmla="*/ 9 h 42"/>
                  <a:gd name="T70" fmla="*/ 36 w 201"/>
                  <a:gd name="T71" fmla="*/ 11 h 42"/>
                  <a:gd name="T72" fmla="*/ 32 w 201"/>
                  <a:gd name="T73" fmla="*/ 10 h 42"/>
                  <a:gd name="T74" fmla="*/ 21 w 201"/>
                  <a:gd name="T75" fmla="*/ 12 h 42"/>
                  <a:gd name="T76" fmla="*/ 26 w 201"/>
                  <a:gd name="T77" fmla="*/ 15 h 42"/>
                  <a:gd name="T78" fmla="*/ 20 w 201"/>
                  <a:gd name="T79" fmla="*/ 10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1" h="42">
                    <a:moveTo>
                      <a:pt x="16" y="20"/>
                    </a:moveTo>
                    <a:cubicBezTo>
                      <a:pt x="13" y="22"/>
                      <a:pt x="9" y="24"/>
                      <a:pt x="7" y="28"/>
                    </a:cubicBezTo>
                    <a:cubicBezTo>
                      <a:pt x="7" y="25"/>
                      <a:pt x="7" y="25"/>
                      <a:pt x="7" y="25"/>
                    </a:cubicBezTo>
                    <a:cubicBezTo>
                      <a:pt x="5" y="26"/>
                      <a:pt x="0" y="31"/>
                      <a:pt x="4" y="34"/>
                    </a:cubicBezTo>
                    <a:cubicBezTo>
                      <a:pt x="5" y="32"/>
                      <a:pt x="5" y="32"/>
                      <a:pt x="5" y="32"/>
                    </a:cubicBezTo>
                    <a:cubicBezTo>
                      <a:pt x="9" y="29"/>
                      <a:pt x="8" y="36"/>
                      <a:pt x="11" y="37"/>
                    </a:cubicBezTo>
                    <a:cubicBezTo>
                      <a:pt x="15" y="36"/>
                      <a:pt x="17" y="27"/>
                      <a:pt x="20" y="29"/>
                    </a:cubicBezTo>
                    <a:cubicBezTo>
                      <a:pt x="22" y="28"/>
                      <a:pt x="22" y="31"/>
                      <a:pt x="21" y="32"/>
                    </a:cubicBezTo>
                    <a:cubicBezTo>
                      <a:pt x="25" y="33"/>
                      <a:pt x="26" y="26"/>
                      <a:pt x="28" y="25"/>
                    </a:cubicBezTo>
                    <a:cubicBezTo>
                      <a:pt x="31" y="42"/>
                      <a:pt x="38" y="19"/>
                      <a:pt x="44" y="30"/>
                    </a:cubicBezTo>
                    <a:cubicBezTo>
                      <a:pt x="47" y="28"/>
                      <a:pt x="52" y="29"/>
                      <a:pt x="56" y="25"/>
                    </a:cubicBezTo>
                    <a:cubicBezTo>
                      <a:pt x="54" y="30"/>
                      <a:pt x="60" y="25"/>
                      <a:pt x="59" y="30"/>
                    </a:cubicBezTo>
                    <a:cubicBezTo>
                      <a:pt x="59" y="20"/>
                      <a:pt x="71" y="34"/>
                      <a:pt x="71" y="21"/>
                    </a:cubicBezTo>
                    <a:cubicBezTo>
                      <a:pt x="77" y="24"/>
                      <a:pt x="71" y="20"/>
                      <a:pt x="78" y="23"/>
                    </a:cubicBezTo>
                    <a:cubicBezTo>
                      <a:pt x="78" y="24"/>
                      <a:pt x="77" y="24"/>
                      <a:pt x="76" y="25"/>
                    </a:cubicBezTo>
                    <a:cubicBezTo>
                      <a:pt x="79" y="27"/>
                      <a:pt x="80" y="19"/>
                      <a:pt x="82" y="24"/>
                    </a:cubicBezTo>
                    <a:cubicBezTo>
                      <a:pt x="88" y="25"/>
                      <a:pt x="83" y="21"/>
                      <a:pt x="86" y="17"/>
                    </a:cubicBezTo>
                    <a:cubicBezTo>
                      <a:pt x="91" y="18"/>
                      <a:pt x="90" y="20"/>
                      <a:pt x="93" y="25"/>
                    </a:cubicBezTo>
                    <a:cubicBezTo>
                      <a:pt x="93" y="19"/>
                      <a:pt x="97" y="22"/>
                      <a:pt x="99" y="18"/>
                    </a:cubicBezTo>
                    <a:cubicBezTo>
                      <a:pt x="98" y="18"/>
                      <a:pt x="95" y="17"/>
                      <a:pt x="97" y="15"/>
                    </a:cubicBezTo>
                    <a:cubicBezTo>
                      <a:pt x="103" y="15"/>
                      <a:pt x="102" y="10"/>
                      <a:pt x="107" y="8"/>
                    </a:cubicBezTo>
                    <a:cubicBezTo>
                      <a:pt x="111" y="15"/>
                      <a:pt x="102" y="9"/>
                      <a:pt x="107" y="14"/>
                    </a:cubicBezTo>
                    <a:cubicBezTo>
                      <a:pt x="104" y="17"/>
                      <a:pt x="101" y="17"/>
                      <a:pt x="99" y="22"/>
                    </a:cubicBezTo>
                    <a:cubicBezTo>
                      <a:pt x="104" y="22"/>
                      <a:pt x="110" y="20"/>
                      <a:pt x="115" y="17"/>
                    </a:cubicBezTo>
                    <a:cubicBezTo>
                      <a:pt x="118" y="18"/>
                      <a:pt x="114" y="21"/>
                      <a:pt x="116" y="21"/>
                    </a:cubicBezTo>
                    <a:cubicBezTo>
                      <a:pt x="122" y="24"/>
                      <a:pt x="124" y="14"/>
                      <a:pt x="129" y="16"/>
                    </a:cubicBezTo>
                    <a:cubicBezTo>
                      <a:pt x="128" y="20"/>
                      <a:pt x="128" y="20"/>
                      <a:pt x="128" y="20"/>
                    </a:cubicBezTo>
                    <a:cubicBezTo>
                      <a:pt x="130" y="15"/>
                      <a:pt x="138" y="20"/>
                      <a:pt x="142" y="17"/>
                    </a:cubicBezTo>
                    <a:cubicBezTo>
                      <a:pt x="142" y="16"/>
                      <a:pt x="141" y="15"/>
                      <a:pt x="142" y="13"/>
                    </a:cubicBezTo>
                    <a:cubicBezTo>
                      <a:pt x="142" y="22"/>
                      <a:pt x="149" y="8"/>
                      <a:pt x="154" y="14"/>
                    </a:cubicBezTo>
                    <a:cubicBezTo>
                      <a:pt x="153" y="9"/>
                      <a:pt x="158" y="5"/>
                      <a:pt x="161" y="5"/>
                    </a:cubicBezTo>
                    <a:cubicBezTo>
                      <a:pt x="162" y="6"/>
                      <a:pt x="162" y="8"/>
                      <a:pt x="162" y="10"/>
                    </a:cubicBezTo>
                    <a:cubicBezTo>
                      <a:pt x="157" y="7"/>
                      <a:pt x="157" y="16"/>
                      <a:pt x="153" y="19"/>
                    </a:cubicBezTo>
                    <a:cubicBezTo>
                      <a:pt x="157" y="16"/>
                      <a:pt x="162" y="19"/>
                      <a:pt x="165" y="14"/>
                    </a:cubicBezTo>
                    <a:cubicBezTo>
                      <a:pt x="164" y="19"/>
                      <a:pt x="164" y="19"/>
                      <a:pt x="164" y="19"/>
                    </a:cubicBezTo>
                    <a:cubicBezTo>
                      <a:pt x="168" y="19"/>
                      <a:pt x="167" y="9"/>
                      <a:pt x="172" y="13"/>
                    </a:cubicBezTo>
                    <a:cubicBezTo>
                      <a:pt x="172" y="16"/>
                      <a:pt x="172" y="16"/>
                      <a:pt x="172" y="16"/>
                    </a:cubicBezTo>
                    <a:cubicBezTo>
                      <a:pt x="181" y="15"/>
                      <a:pt x="193" y="20"/>
                      <a:pt x="200" y="12"/>
                    </a:cubicBezTo>
                    <a:cubicBezTo>
                      <a:pt x="201" y="10"/>
                      <a:pt x="197" y="4"/>
                      <a:pt x="196" y="2"/>
                    </a:cubicBezTo>
                    <a:cubicBezTo>
                      <a:pt x="192" y="4"/>
                      <a:pt x="189" y="9"/>
                      <a:pt x="186" y="12"/>
                    </a:cubicBezTo>
                    <a:cubicBezTo>
                      <a:pt x="186" y="7"/>
                      <a:pt x="186" y="7"/>
                      <a:pt x="186" y="7"/>
                    </a:cubicBezTo>
                    <a:cubicBezTo>
                      <a:pt x="185" y="10"/>
                      <a:pt x="181" y="12"/>
                      <a:pt x="184" y="15"/>
                    </a:cubicBezTo>
                    <a:cubicBezTo>
                      <a:pt x="181" y="18"/>
                      <a:pt x="181" y="11"/>
                      <a:pt x="178" y="14"/>
                    </a:cubicBezTo>
                    <a:cubicBezTo>
                      <a:pt x="178" y="8"/>
                      <a:pt x="180" y="8"/>
                      <a:pt x="180" y="3"/>
                    </a:cubicBezTo>
                    <a:cubicBezTo>
                      <a:pt x="177" y="6"/>
                      <a:pt x="177" y="6"/>
                      <a:pt x="177" y="6"/>
                    </a:cubicBezTo>
                    <a:cubicBezTo>
                      <a:pt x="178" y="4"/>
                      <a:pt x="175" y="4"/>
                      <a:pt x="176" y="2"/>
                    </a:cubicBezTo>
                    <a:cubicBezTo>
                      <a:pt x="171" y="9"/>
                      <a:pt x="169" y="0"/>
                      <a:pt x="163" y="3"/>
                    </a:cubicBezTo>
                    <a:cubicBezTo>
                      <a:pt x="167" y="4"/>
                      <a:pt x="167" y="4"/>
                      <a:pt x="167" y="4"/>
                    </a:cubicBezTo>
                    <a:cubicBezTo>
                      <a:pt x="167" y="7"/>
                      <a:pt x="165" y="7"/>
                      <a:pt x="164" y="8"/>
                    </a:cubicBezTo>
                    <a:cubicBezTo>
                      <a:pt x="162" y="4"/>
                      <a:pt x="161" y="4"/>
                      <a:pt x="158" y="3"/>
                    </a:cubicBezTo>
                    <a:cubicBezTo>
                      <a:pt x="156" y="5"/>
                      <a:pt x="155" y="10"/>
                      <a:pt x="152" y="11"/>
                    </a:cubicBezTo>
                    <a:cubicBezTo>
                      <a:pt x="152" y="5"/>
                      <a:pt x="146" y="8"/>
                      <a:pt x="145" y="3"/>
                    </a:cubicBezTo>
                    <a:cubicBezTo>
                      <a:pt x="145" y="9"/>
                      <a:pt x="139" y="6"/>
                      <a:pt x="139" y="9"/>
                    </a:cubicBezTo>
                    <a:cubicBezTo>
                      <a:pt x="137" y="10"/>
                      <a:pt x="135" y="10"/>
                      <a:pt x="135" y="7"/>
                    </a:cubicBezTo>
                    <a:cubicBezTo>
                      <a:pt x="136" y="6"/>
                      <a:pt x="136" y="6"/>
                      <a:pt x="136" y="6"/>
                    </a:cubicBezTo>
                    <a:cubicBezTo>
                      <a:pt x="134" y="6"/>
                      <a:pt x="134" y="6"/>
                      <a:pt x="134" y="6"/>
                    </a:cubicBezTo>
                    <a:cubicBezTo>
                      <a:pt x="134" y="4"/>
                      <a:pt x="134" y="4"/>
                      <a:pt x="134" y="4"/>
                    </a:cubicBezTo>
                    <a:cubicBezTo>
                      <a:pt x="133" y="4"/>
                      <a:pt x="133" y="8"/>
                      <a:pt x="131" y="6"/>
                    </a:cubicBezTo>
                    <a:cubicBezTo>
                      <a:pt x="131" y="4"/>
                      <a:pt x="132" y="4"/>
                      <a:pt x="133" y="4"/>
                    </a:cubicBezTo>
                    <a:cubicBezTo>
                      <a:pt x="128" y="3"/>
                      <a:pt x="126" y="12"/>
                      <a:pt x="122" y="8"/>
                    </a:cubicBezTo>
                    <a:cubicBezTo>
                      <a:pt x="122" y="10"/>
                      <a:pt x="117" y="11"/>
                      <a:pt x="118" y="17"/>
                    </a:cubicBezTo>
                    <a:cubicBezTo>
                      <a:pt x="117" y="15"/>
                      <a:pt x="117" y="10"/>
                      <a:pt x="114" y="11"/>
                    </a:cubicBezTo>
                    <a:cubicBezTo>
                      <a:pt x="112" y="16"/>
                      <a:pt x="110" y="9"/>
                      <a:pt x="107" y="13"/>
                    </a:cubicBezTo>
                    <a:cubicBezTo>
                      <a:pt x="110" y="7"/>
                      <a:pt x="107" y="11"/>
                      <a:pt x="110" y="6"/>
                    </a:cubicBezTo>
                    <a:cubicBezTo>
                      <a:pt x="107" y="4"/>
                      <a:pt x="104" y="11"/>
                      <a:pt x="100" y="11"/>
                    </a:cubicBezTo>
                    <a:cubicBezTo>
                      <a:pt x="99" y="7"/>
                      <a:pt x="99" y="7"/>
                      <a:pt x="99" y="7"/>
                    </a:cubicBezTo>
                    <a:cubicBezTo>
                      <a:pt x="98" y="9"/>
                      <a:pt x="96" y="13"/>
                      <a:pt x="94" y="9"/>
                    </a:cubicBezTo>
                    <a:cubicBezTo>
                      <a:pt x="95" y="12"/>
                      <a:pt x="95" y="12"/>
                      <a:pt x="95" y="12"/>
                    </a:cubicBezTo>
                    <a:cubicBezTo>
                      <a:pt x="92" y="11"/>
                      <a:pt x="88" y="12"/>
                      <a:pt x="85" y="9"/>
                    </a:cubicBezTo>
                    <a:cubicBezTo>
                      <a:pt x="82" y="16"/>
                      <a:pt x="82" y="16"/>
                      <a:pt x="82" y="16"/>
                    </a:cubicBezTo>
                    <a:cubicBezTo>
                      <a:pt x="76" y="9"/>
                      <a:pt x="71" y="16"/>
                      <a:pt x="68" y="22"/>
                    </a:cubicBezTo>
                    <a:cubicBezTo>
                      <a:pt x="66" y="22"/>
                      <a:pt x="63" y="21"/>
                      <a:pt x="63" y="20"/>
                    </a:cubicBezTo>
                    <a:cubicBezTo>
                      <a:pt x="65" y="17"/>
                      <a:pt x="65" y="17"/>
                      <a:pt x="65" y="17"/>
                    </a:cubicBezTo>
                    <a:cubicBezTo>
                      <a:pt x="62" y="17"/>
                      <a:pt x="59" y="13"/>
                      <a:pt x="58" y="19"/>
                    </a:cubicBezTo>
                    <a:cubicBezTo>
                      <a:pt x="55" y="21"/>
                      <a:pt x="56" y="16"/>
                      <a:pt x="54" y="15"/>
                    </a:cubicBezTo>
                    <a:cubicBezTo>
                      <a:pt x="49" y="23"/>
                      <a:pt x="38" y="10"/>
                      <a:pt x="37" y="22"/>
                    </a:cubicBezTo>
                    <a:cubicBezTo>
                      <a:pt x="39" y="22"/>
                      <a:pt x="43" y="24"/>
                      <a:pt x="47" y="23"/>
                    </a:cubicBezTo>
                    <a:cubicBezTo>
                      <a:pt x="47" y="25"/>
                      <a:pt x="48" y="27"/>
                      <a:pt x="46" y="28"/>
                    </a:cubicBezTo>
                    <a:cubicBezTo>
                      <a:pt x="42" y="29"/>
                      <a:pt x="40" y="24"/>
                      <a:pt x="36" y="27"/>
                    </a:cubicBezTo>
                    <a:cubicBezTo>
                      <a:pt x="35" y="19"/>
                      <a:pt x="35" y="19"/>
                      <a:pt x="35" y="19"/>
                    </a:cubicBezTo>
                    <a:cubicBezTo>
                      <a:pt x="28" y="12"/>
                      <a:pt x="23" y="31"/>
                      <a:pt x="16" y="2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71" name="Freeform 1570">
                <a:extLst>
                  <a:ext uri="{FF2B5EF4-FFF2-40B4-BE49-F238E27FC236}">
                    <a16:creationId xmlns:a16="http://schemas.microsoft.com/office/drawing/2014/main" id="{E76561E5-95A8-4C1C-9954-913A4AE31F08}"/>
                  </a:ext>
                </a:extLst>
              </p:cNvPr>
              <p:cNvSpPr>
                <a:spLocks/>
              </p:cNvSpPr>
              <p:nvPr/>
            </p:nvSpPr>
            <p:spPr bwMode="auto">
              <a:xfrm>
                <a:off x="3646" y="3192"/>
                <a:ext cx="3" cy="4"/>
              </a:xfrm>
              <a:custGeom>
                <a:avLst/>
                <a:gdLst>
                  <a:gd name="T0" fmla="*/ 3 w 3"/>
                  <a:gd name="T1" fmla="*/ 4 h 4"/>
                  <a:gd name="T2" fmla="*/ 0 w 3"/>
                  <a:gd name="T3" fmla="*/ 0 h 4"/>
                  <a:gd name="T4" fmla="*/ 0 w 3"/>
                  <a:gd name="T5" fmla="*/ 3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3" y="4"/>
                    </a:moveTo>
                    <a:cubicBezTo>
                      <a:pt x="0" y="0"/>
                      <a:pt x="0" y="0"/>
                      <a:pt x="0" y="0"/>
                    </a:cubicBezTo>
                    <a:cubicBezTo>
                      <a:pt x="0" y="3"/>
                      <a:pt x="0" y="3"/>
                      <a:pt x="0" y="3"/>
                    </a:cubicBezTo>
                    <a:cubicBezTo>
                      <a:pt x="1" y="3"/>
                      <a:pt x="2" y="3"/>
                      <a:pt x="3" y="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72" name="Freeform 1571">
                <a:extLst>
                  <a:ext uri="{FF2B5EF4-FFF2-40B4-BE49-F238E27FC236}">
                    <a16:creationId xmlns:a16="http://schemas.microsoft.com/office/drawing/2014/main" id="{1D45C563-14C1-423F-A347-F995BEC5E3E5}"/>
                  </a:ext>
                </a:extLst>
              </p:cNvPr>
              <p:cNvSpPr>
                <a:spLocks/>
              </p:cNvSpPr>
              <p:nvPr/>
            </p:nvSpPr>
            <p:spPr bwMode="auto">
              <a:xfrm>
                <a:off x="3645" y="3195"/>
                <a:ext cx="1" cy="2"/>
              </a:xfrm>
              <a:custGeom>
                <a:avLst/>
                <a:gdLst>
                  <a:gd name="T0" fmla="*/ 1 w 1"/>
                  <a:gd name="T1" fmla="*/ 0 h 2"/>
                  <a:gd name="T2" fmla="*/ 0 w 1"/>
                  <a:gd name="T3" fmla="*/ 2 h 2"/>
                  <a:gd name="T4" fmla="*/ 1 w 1"/>
                  <a:gd name="T5" fmla="*/ 1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0" y="2"/>
                      <a:pt x="0" y="2"/>
                      <a:pt x="0" y="2"/>
                    </a:cubicBezTo>
                    <a:cubicBezTo>
                      <a:pt x="0" y="2"/>
                      <a:pt x="1" y="2"/>
                      <a:pt x="1" y="1"/>
                    </a:cubicBez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73" name="Freeform 1572">
                <a:extLst>
                  <a:ext uri="{FF2B5EF4-FFF2-40B4-BE49-F238E27FC236}">
                    <a16:creationId xmlns:a16="http://schemas.microsoft.com/office/drawing/2014/main" id="{E912B05E-018B-44CC-9D10-FA75571D3052}"/>
                  </a:ext>
                </a:extLst>
              </p:cNvPr>
              <p:cNvSpPr>
                <a:spLocks/>
              </p:cNvSpPr>
              <p:nvPr/>
            </p:nvSpPr>
            <p:spPr bwMode="auto">
              <a:xfrm>
                <a:off x="3590" y="3201"/>
                <a:ext cx="4" cy="2"/>
              </a:xfrm>
              <a:custGeom>
                <a:avLst/>
                <a:gdLst>
                  <a:gd name="T0" fmla="*/ 4 w 4"/>
                  <a:gd name="T1" fmla="*/ 0 h 2"/>
                  <a:gd name="T2" fmla="*/ 0 w 4"/>
                  <a:gd name="T3" fmla="*/ 1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0"/>
                    </a:moveTo>
                    <a:cubicBezTo>
                      <a:pt x="3" y="0"/>
                      <a:pt x="2" y="0"/>
                      <a:pt x="0" y="1"/>
                    </a:cubicBezTo>
                    <a:cubicBezTo>
                      <a:pt x="1" y="1"/>
                      <a:pt x="3" y="2"/>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74" name="Freeform 1573">
                <a:extLst>
                  <a:ext uri="{FF2B5EF4-FFF2-40B4-BE49-F238E27FC236}">
                    <a16:creationId xmlns:a16="http://schemas.microsoft.com/office/drawing/2014/main" id="{FF7A2B00-50D4-43DA-ACE9-29AE5D891F4E}"/>
                  </a:ext>
                </a:extLst>
              </p:cNvPr>
              <p:cNvSpPr>
                <a:spLocks/>
              </p:cNvSpPr>
              <p:nvPr/>
            </p:nvSpPr>
            <p:spPr bwMode="auto">
              <a:xfrm>
                <a:off x="3590" y="3203"/>
                <a:ext cx="2" cy="1"/>
              </a:xfrm>
              <a:custGeom>
                <a:avLst/>
                <a:gdLst>
                  <a:gd name="T0" fmla="*/ 0 w 2"/>
                  <a:gd name="T1" fmla="*/ 0 h 1"/>
                  <a:gd name="T2" fmla="*/ 2 w 2"/>
                  <a:gd name="T3" fmla="*/ 1 h 1"/>
                  <a:gd name="T4" fmla="*/ 2 w 2"/>
                  <a:gd name="T5" fmla="*/ 0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1"/>
                    </a:lnTo>
                    <a:lnTo>
                      <a:pt x="2"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75" name="Freeform 1574">
                <a:extLst>
                  <a:ext uri="{FF2B5EF4-FFF2-40B4-BE49-F238E27FC236}">
                    <a16:creationId xmlns:a16="http://schemas.microsoft.com/office/drawing/2014/main" id="{9341798B-A99E-41B5-ABBC-0C99FDCC300F}"/>
                  </a:ext>
                </a:extLst>
              </p:cNvPr>
              <p:cNvSpPr>
                <a:spLocks/>
              </p:cNvSpPr>
              <p:nvPr/>
            </p:nvSpPr>
            <p:spPr bwMode="auto">
              <a:xfrm>
                <a:off x="3500" y="3200"/>
                <a:ext cx="90" cy="24"/>
              </a:xfrm>
              <a:custGeom>
                <a:avLst/>
                <a:gdLst>
                  <a:gd name="T0" fmla="*/ 9 w 105"/>
                  <a:gd name="T1" fmla="*/ 8 h 28"/>
                  <a:gd name="T2" fmla="*/ 7 w 105"/>
                  <a:gd name="T3" fmla="*/ 10 h 28"/>
                  <a:gd name="T4" fmla="*/ 5 w 105"/>
                  <a:gd name="T5" fmla="*/ 9 h 28"/>
                  <a:gd name="T6" fmla="*/ 2 w 105"/>
                  <a:gd name="T7" fmla="*/ 13 h 28"/>
                  <a:gd name="T8" fmla="*/ 28 w 105"/>
                  <a:gd name="T9" fmla="*/ 9 h 28"/>
                  <a:gd name="T10" fmla="*/ 27 w 105"/>
                  <a:gd name="T11" fmla="*/ 11 h 28"/>
                  <a:gd name="T12" fmla="*/ 37 w 105"/>
                  <a:gd name="T13" fmla="*/ 8 h 28"/>
                  <a:gd name="T14" fmla="*/ 36 w 105"/>
                  <a:gd name="T15" fmla="*/ 11 h 28"/>
                  <a:gd name="T16" fmla="*/ 43 w 105"/>
                  <a:gd name="T17" fmla="*/ 9 h 28"/>
                  <a:gd name="T18" fmla="*/ 42 w 105"/>
                  <a:gd name="T19" fmla="*/ 8 h 28"/>
                  <a:gd name="T20" fmla="*/ 44 w 105"/>
                  <a:gd name="T21" fmla="*/ 9 h 28"/>
                  <a:gd name="T22" fmla="*/ 44 w 105"/>
                  <a:gd name="T23" fmla="*/ 8 h 28"/>
                  <a:gd name="T24" fmla="*/ 47 w 105"/>
                  <a:gd name="T25" fmla="*/ 8 h 28"/>
                  <a:gd name="T26" fmla="*/ 46 w 105"/>
                  <a:gd name="T27" fmla="*/ 9 h 28"/>
                  <a:gd name="T28" fmla="*/ 49 w 105"/>
                  <a:gd name="T29" fmla="*/ 7 h 28"/>
                  <a:gd name="T30" fmla="*/ 49 w 105"/>
                  <a:gd name="T31" fmla="*/ 9 h 28"/>
                  <a:gd name="T32" fmla="*/ 57 w 105"/>
                  <a:gd name="T33" fmla="*/ 6 h 28"/>
                  <a:gd name="T34" fmla="*/ 57 w 105"/>
                  <a:gd name="T35" fmla="*/ 3 h 28"/>
                  <a:gd name="T36" fmla="*/ 51 w 105"/>
                  <a:gd name="T37" fmla="*/ 6 h 28"/>
                  <a:gd name="T38" fmla="*/ 51 w 105"/>
                  <a:gd name="T39" fmla="*/ 6 h 28"/>
                  <a:gd name="T40" fmla="*/ 47 w 105"/>
                  <a:gd name="T41" fmla="*/ 7 h 28"/>
                  <a:gd name="T42" fmla="*/ 50 w 105"/>
                  <a:gd name="T43" fmla="*/ 3 h 28"/>
                  <a:gd name="T44" fmla="*/ 43 w 105"/>
                  <a:gd name="T45" fmla="*/ 3 h 28"/>
                  <a:gd name="T46" fmla="*/ 44 w 105"/>
                  <a:gd name="T47" fmla="*/ 3 h 28"/>
                  <a:gd name="T48" fmla="*/ 41 w 105"/>
                  <a:gd name="T49" fmla="*/ 3 h 28"/>
                  <a:gd name="T50" fmla="*/ 43 w 105"/>
                  <a:gd name="T51" fmla="*/ 4 h 28"/>
                  <a:gd name="T52" fmla="*/ 42 w 105"/>
                  <a:gd name="T53" fmla="*/ 8 h 28"/>
                  <a:gd name="T54" fmla="*/ 39 w 105"/>
                  <a:gd name="T55" fmla="*/ 8 h 28"/>
                  <a:gd name="T56" fmla="*/ 40 w 105"/>
                  <a:gd name="T57" fmla="*/ 5 h 28"/>
                  <a:gd name="T58" fmla="*/ 39 w 105"/>
                  <a:gd name="T59" fmla="*/ 7 h 28"/>
                  <a:gd name="T60" fmla="*/ 37 w 105"/>
                  <a:gd name="T61" fmla="*/ 3 h 28"/>
                  <a:gd name="T62" fmla="*/ 37 w 105"/>
                  <a:gd name="T63" fmla="*/ 7 h 28"/>
                  <a:gd name="T64" fmla="*/ 26 w 105"/>
                  <a:gd name="T65" fmla="*/ 8 h 28"/>
                  <a:gd name="T66" fmla="*/ 28 w 105"/>
                  <a:gd name="T67" fmla="*/ 6 h 28"/>
                  <a:gd name="T68" fmla="*/ 25 w 105"/>
                  <a:gd name="T69" fmla="*/ 8 h 28"/>
                  <a:gd name="T70" fmla="*/ 18 w 105"/>
                  <a:gd name="T71" fmla="*/ 7 h 28"/>
                  <a:gd name="T72" fmla="*/ 19 w 105"/>
                  <a:gd name="T73" fmla="*/ 8 h 28"/>
                  <a:gd name="T74" fmla="*/ 12 w 105"/>
                  <a:gd name="T75" fmla="*/ 8 h 28"/>
                  <a:gd name="T76" fmla="*/ 12 w 105"/>
                  <a:gd name="T77" fmla="*/ 8 h 28"/>
                  <a:gd name="T78" fmla="*/ 9 w 105"/>
                  <a:gd name="T79" fmla="*/ 11 h 28"/>
                  <a:gd name="T80" fmla="*/ 9 w 105"/>
                  <a:gd name="T81" fmla="*/ 8 h 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 h="28">
                    <a:moveTo>
                      <a:pt x="18" y="15"/>
                    </a:moveTo>
                    <a:cubicBezTo>
                      <a:pt x="13" y="19"/>
                      <a:pt x="13" y="19"/>
                      <a:pt x="13" y="19"/>
                    </a:cubicBezTo>
                    <a:cubicBezTo>
                      <a:pt x="13" y="17"/>
                      <a:pt x="7" y="20"/>
                      <a:pt x="9" y="16"/>
                    </a:cubicBezTo>
                    <a:cubicBezTo>
                      <a:pt x="6" y="21"/>
                      <a:pt x="0" y="16"/>
                      <a:pt x="2" y="24"/>
                    </a:cubicBezTo>
                    <a:cubicBezTo>
                      <a:pt x="16" y="21"/>
                      <a:pt x="36" y="25"/>
                      <a:pt x="52" y="18"/>
                    </a:cubicBezTo>
                    <a:cubicBezTo>
                      <a:pt x="50" y="21"/>
                      <a:pt x="50" y="21"/>
                      <a:pt x="50" y="21"/>
                    </a:cubicBezTo>
                    <a:cubicBezTo>
                      <a:pt x="58" y="15"/>
                      <a:pt x="62" y="28"/>
                      <a:pt x="68" y="15"/>
                    </a:cubicBezTo>
                    <a:cubicBezTo>
                      <a:pt x="67" y="21"/>
                      <a:pt x="67" y="21"/>
                      <a:pt x="67" y="21"/>
                    </a:cubicBezTo>
                    <a:cubicBezTo>
                      <a:pt x="72" y="23"/>
                      <a:pt x="74" y="12"/>
                      <a:pt x="79" y="18"/>
                    </a:cubicBezTo>
                    <a:cubicBezTo>
                      <a:pt x="78" y="15"/>
                      <a:pt x="78" y="15"/>
                      <a:pt x="78" y="15"/>
                    </a:cubicBezTo>
                    <a:cubicBezTo>
                      <a:pt x="79" y="15"/>
                      <a:pt x="80" y="16"/>
                      <a:pt x="81" y="16"/>
                    </a:cubicBezTo>
                    <a:cubicBezTo>
                      <a:pt x="81" y="15"/>
                      <a:pt x="81" y="15"/>
                      <a:pt x="81" y="15"/>
                    </a:cubicBezTo>
                    <a:cubicBezTo>
                      <a:pt x="83" y="13"/>
                      <a:pt x="85" y="13"/>
                      <a:pt x="88" y="14"/>
                    </a:cubicBezTo>
                    <a:cubicBezTo>
                      <a:pt x="88" y="16"/>
                      <a:pt x="87" y="15"/>
                      <a:pt x="86" y="16"/>
                    </a:cubicBezTo>
                    <a:cubicBezTo>
                      <a:pt x="87" y="18"/>
                      <a:pt x="89" y="13"/>
                      <a:pt x="91" y="13"/>
                    </a:cubicBezTo>
                    <a:cubicBezTo>
                      <a:pt x="93" y="15"/>
                      <a:pt x="91" y="16"/>
                      <a:pt x="91" y="17"/>
                    </a:cubicBezTo>
                    <a:cubicBezTo>
                      <a:pt x="98" y="14"/>
                      <a:pt x="101" y="20"/>
                      <a:pt x="105" y="10"/>
                    </a:cubicBezTo>
                    <a:cubicBezTo>
                      <a:pt x="105" y="9"/>
                      <a:pt x="103" y="7"/>
                      <a:pt x="105" y="6"/>
                    </a:cubicBezTo>
                    <a:cubicBezTo>
                      <a:pt x="101" y="4"/>
                      <a:pt x="98" y="8"/>
                      <a:pt x="94" y="11"/>
                    </a:cubicBezTo>
                    <a:cubicBezTo>
                      <a:pt x="95" y="11"/>
                      <a:pt x="95" y="11"/>
                      <a:pt x="95" y="11"/>
                    </a:cubicBezTo>
                    <a:cubicBezTo>
                      <a:pt x="93" y="20"/>
                      <a:pt x="92" y="9"/>
                      <a:pt x="88" y="13"/>
                    </a:cubicBezTo>
                    <a:cubicBezTo>
                      <a:pt x="89" y="9"/>
                      <a:pt x="91" y="9"/>
                      <a:pt x="92" y="7"/>
                    </a:cubicBezTo>
                    <a:cubicBezTo>
                      <a:pt x="85" y="0"/>
                      <a:pt x="84" y="13"/>
                      <a:pt x="79" y="4"/>
                    </a:cubicBezTo>
                    <a:cubicBezTo>
                      <a:pt x="80" y="4"/>
                      <a:pt x="80" y="4"/>
                      <a:pt x="80" y="4"/>
                    </a:cubicBezTo>
                    <a:cubicBezTo>
                      <a:pt x="79" y="3"/>
                      <a:pt x="78" y="5"/>
                      <a:pt x="76" y="6"/>
                    </a:cubicBezTo>
                    <a:cubicBezTo>
                      <a:pt x="77" y="7"/>
                      <a:pt x="78" y="7"/>
                      <a:pt x="79" y="8"/>
                    </a:cubicBezTo>
                    <a:cubicBezTo>
                      <a:pt x="78" y="9"/>
                      <a:pt x="77" y="13"/>
                      <a:pt x="77" y="15"/>
                    </a:cubicBezTo>
                    <a:cubicBezTo>
                      <a:pt x="75" y="11"/>
                      <a:pt x="75" y="17"/>
                      <a:pt x="73" y="15"/>
                    </a:cubicBezTo>
                    <a:cubicBezTo>
                      <a:pt x="72" y="11"/>
                      <a:pt x="74" y="12"/>
                      <a:pt x="75" y="9"/>
                    </a:cubicBezTo>
                    <a:cubicBezTo>
                      <a:pt x="73" y="12"/>
                      <a:pt x="73" y="12"/>
                      <a:pt x="73" y="12"/>
                    </a:cubicBezTo>
                    <a:cubicBezTo>
                      <a:pt x="70" y="13"/>
                      <a:pt x="70" y="8"/>
                      <a:pt x="68" y="6"/>
                    </a:cubicBezTo>
                    <a:cubicBezTo>
                      <a:pt x="66" y="9"/>
                      <a:pt x="70" y="8"/>
                      <a:pt x="68" y="12"/>
                    </a:cubicBezTo>
                    <a:cubicBezTo>
                      <a:pt x="65" y="8"/>
                      <a:pt x="53" y="10"/>
                      <a:pt x="48" y="14"/>
                    </a:cubicBezTo>
                    <a:cubicBezTo>
                      <a:pt x="50" y="13"/>
                      <a:pt x="48" y="9"/>
                      <a:pt x="51" y="10"/>
                    </a:cubicBezTo>
                    <a:cubicBezTo>
                      <a:pt x="50" y="9"/>
                      <a:pt x="47" y="11"/>
                      <a:pt x="47" y="14"/>
                    </a:cubicBezTo>
                    <a:cubicBezTo>
                      <a:pt x="43" y="17"/>
                      <a:pt x="38" y="15"/>
                      <a:pt x="34" y="13"/>
                    </a:cubicBezTo>
                    <a:cubicBezTo>
                      <a:pt x="35" y="15"/>
                      <a:pt x="35" y="15"/>
                      <a:pt x="35" y="15"/>
                    </a:cubicBezTo>
                    <a:cubicBezTo>
                      <a:pt x="32" y="21"/>
                      <a:pt x="28" y="12"/>
                      <a:pt x="22" y="15"/>
                    </a:cubicBezTo>
                    <a:cubicBezTo>
                      <a:pt x="22" y="15"/>
                      <a:pt x="22" y="15"/>
                      <a:pt x="22" y="15"/>
                    </a:cubicBezTo>
                    <a:cubicBezTo>
                      <a:pt x="21" y="16"/>
                      <a:pt x="19" y="23"/>
                      <a:pt x="16" y="21"/>
                    </a:cubicBezTo>
                    <a:cubicBezTo>
                      <a:pt x="17" y="18"/>
                      <a:pt x="18" y="18"/>
                      <a:pt x="18" y="1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76" name="Freeform 1575">
                <a:extLst>
                  <a:ext uri="{FF2B5EF4-FFF2-40B4-BE49-F238E27FC236}">
                    <a16:creationId xmlns:a16="http://schemas.microsoft.com/office/drawing/2014/main" id="{85ED473F-1D13-4D4C-84B3-72BFA4F9A92F}"/>
                  </a:ext>
                </a:extLst>
              </p:cNvPr>
              <p:cNvSpPr>
                <a:spLocks/>
              </p:cNvSpPr>
              <p:nvPr/>
            </p:nvSpPr>
            <p:spPr bwMode="auto">
              <a:xfrm>
                <a:off x="3496" y="3214"/>
                <a:ext cx="4" cy="8"/>
              </a:xfrm>
              <a:custGeom>
                <a:avLst/>
                <a:gdLst>
                  <a:gd name="T0" fmla="*/ 2 w 5"/>
                  <a:gd name="T1" fmla="*/ 4 h 9"/>
                  <a:gd name="T2" fmla="*/ 2 w 5"/>
                  <a:gd name="T3" fmla="*/ 1 h 9"/>
                  <a:gd name="T4" fmla="*/ 1 w 5"/>
                  <a:gd name="T5" fmla="*/ 4 h 9"/>
                  <a:gd name="T6" fmla="*/ 2 w 5"/>
                  <a:gd name="T7" fmla="*/ 4 h 9"/>
                  <a:gd name="T8" fmla="*/ 2 w 5"/>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3" y="5"/>
                    </a:moveTo>
                    <a:cubicBezTo>
                      <a:pt x="5" y="1"/>
                      <a:pt x="5" y="1"/>
                      <a:pt x="5" y="1"/>
                    </a:cubicBezTo>
                    <a:cubicBezTo>
                      <a:pt x="3" y="0"/>
                      <a:pt x="0" y="5"/>
                      <a:pt x="1" y="8"/>
                    </a:cubicBezTo>
                    <a:cubicBezTo>
                      <a:pt x="2" y="7"/>
                      <a:pt x="4" y="9"/>
                      <a:pt x="4" y="7"/>
                    </a:cubicBezTo>
                    <a:cubicBezTo>
                      <a:pt x="4" y="6"/>
                      <a:pt x="4" y="5"/>
                      <a:pt x="3" y="5"/>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77" name="Freeform 1576">
                <a:extLst>
                  <a:ext uri="{FF2B5EF4-FFF2-40B4-BE49-F238E27FC236}">
                    <a16:creationId xmlns:a16="http://schemas.microsoft.com/office/drawing/2014/main" id="{CA94C96C-6CAE-4BD3-B51B-90C0090FCAEC}"/>
                  </a:ext>
                </a:extLst>
              </p:cNvPr>
              <p:cNvSpPr>
                <a:spLocks/>
              </p:cNvSpPr>
              <p:nvPr/>
            </p:nvSpPr>
            <p:spPr bwMode="auto">
              <a:xfrm>
                <a:off x="3450" y="3210"/>
                <a:ext cx="47" cy="15"/>
              </a:xfrm>
              <a:custGeom>
                <a:avLst/>
                <a:gdLst>
                  <a:gd name="T0" fmla="*/ 11 w 55"/>
                  <a:gd name="T1" fmla="*/ 4 h 17"/>
                  <a:gd name="T2" fmla="*/ 10 w 55"/>
                  <a:gd name="T3" fmla="*/ 7 h 17"/>
                  <a:gd name="T4" fmla="*/ 21 w 55"/>
                  <a:gd name="T5" fmla="*/ 9 h 17"/>
                  <a:gd name="T6" fmla="*/ 24 w 55"/>
                  <a:gd name="T7" fmla="*/ 4 h 17"/>
                  <a:gd name="T8" fmla="*/ 25 w 55"/>
                  <a:gd name="T9" fmla="*/ 8 h 17"/>
                  <a:gd name="T10" fmla="*/ 27 w 55"/>
                  <a:gd name="T11" fmla="*/ 4 h 17"/>
                  <a:gd name="T12" fmla="*/ 27 w 55"/>
                  <a:gd name="T13" fmla="*/ 5 h 17"/>
                  <a:gd name="T14" fmla="*/ 27 w 55"/>
                  <a:gd name="T15" fmla="*/ 4 h 17"/>
                  <a:gd name="T16" fmla="*/ 25 w 55"/>
                  <a:gd name="T17" fmla="*/ 4 h 17"/>
                  <a:gd name="T18" fmla="*/ 26 w 55"/>
                  <a:gd name="T19" fmla="*/ 4 h 17"/>
                  <a:gd name="T20" fmla="*/ 20 w 55"/>
                  <a:gd name="T21" fmla="*/ 6 h 17"/>
                  <a:gd name="T22" fmla="*/ 21 w 55"/>
                  <a:gd name="T23" fmla="*/ 4 h 17"/>
                  <a:gd name="T24" fmla="*/ 15 w 55"/>
                  <a:gd name="T25" fmla="*/ 2 h 17"/>
                  <a:gd name="T26" fmla="*/ 16 w 55"/>
                  <a:gd name="T27" fmla="*/ 4 h 17"/>
                  <a:gd name="T28" fmla="*/ 16 w 55"/>
                  <a:gd name="T29" fmla="*/ 4 h 17"/>
                  <a:gd name="T30" fmla="*/ 15 w 55"/>
                  <a:gd name="T31" fmla="*/ 2 h 17"/>
                  <a:gd name="T32" fmla="*/ 6 w 55"/>
                  <a:gd name="T33" fmla="*/ 3 h 17"/>
                  <a:gd name="T34" fmla="*/ 3 w 55"/>
                  <a:gd name="T35" fmla="*/ 6 h 17"/>
                  <a:gd name="T36" fmla="*/ 3 w 55"/>
                  <a:gd name="T37" fmla="*/ 4 h 17"/>
                  <a:gd name="T38" fmla="*/ 3 w 55"/>
                  <a:gd name="T39" fmla="*/ 3 h 17"/>
                  <a:gd name="T40" fmla="*/ 0 w 55"/>
                  <a:gd name="T41" fmla="*/ 8 h 17"/>
                  <a:gd name="T42" fmla="*/ 11 w 55"/>
                  <a:gd name="T43" fmla="*/ 4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17">
                    <a:moveTo>
                      <a:pt x="20" y="8"/>
                    </a:moveTo>
                    <a:cubicBezTo>
                      <a:pt x="19" y="8"/>
                      <a:pt x="19" y="10"/>
                      <a:pt x="19" y="11"/>
                    </a:cubicBezTo>
                    <a:cubicBezTo>
                      <a:pt x="27" y="11"/>
                      <a:pt x="36" y="11"/>
                      <a:pt x="39" y="14"/>
                    </a:cubicBezTo>
                    <a:cubicBezTo>
                      <a:pt x="42" y="15"/>
                      <a:pt x="43" y="9"/>
                      <a:pt x="46" y="8"/>
                    </a:cubicBezTo>
                    <a:cubicBezTo>
                      <a:pt x="47" y="12"/>
                      <a:pt x="47" y="12"/>
                      <a:pt x="47" y="12"/>
                    </a:cubicBezTo>
                    <a:cubicBezTo>
                      <a:pt x="49" y="9"/>
                      <a:pt x="55" y="14"/>
                      <a:pt x="53" y="7"/>
                    </a:cubicBezTo>
                    <a:cubicBezTo>
                      <a:pt x="53" y="7"/>
                      <a:pt x="51" y="10"/>
                      <a:pt x="50" y="9"/>
                    </a:cubicBezTo>
                    <a:cubicBezTo>
                      <a:pt x="50" y="7"/>
                      <a:pt x="50" y="7"/>
                      <a:pt x="50" y="7"/>
                    </a:cubicBezTo>
                    <a:cubicBezTo>
                      <a:pt x="47" y="8"/>
                      <a:pt x="47" y="8"/>
                      <a:pt x="47" y="8"/>
                    </a:cubicBezTo>
                    <a:cubicBezTo>
                      <a:pt x="48" y="5"/>
                      <a:pt x="48" y="5"/>
                      <a:pt x="48" y="5"/>
                    </a:cubicBezTo>
                    <a:cubicBezTo>
                      <a:pt x="43" y="0"/>
                      <a:pt x="44" y="13"/>
                      <a:pt x="38" y="10"/>
                    </a:cubicBezTo>
                    <a:cubicBezTo>
                      <a:pt x="39" y="5"/>
                      <a:pt x="39" y="5"/>
                      <a:pt x="39" y="5"/>
                    </a:cubicBezTo>
                    <a:cubicBezTo>
                      <a:pt x="35" y="4"/>
                      <a:pt x="33" y="6"/>
                      <a:pt x="29" y="2"/>
                    </a:cubicBezTo>
                    <a:cubicBezTo>
                      <a:pt x="29" y="2"/>
                      <a:pt x="29" y="5"/>
                      <a:pt x="30" y="4"/>
                    </a:cubicBezTo>
                    <a:cubicBezTo>
                      <a:pt x="30" y="4"/>
                      <a:pt x="31" y="6"/>
                      <a:pt x="31" y="8"/>
                    </a:cubicBezTo>
                    <a:cubicBezTo>
                      <a:pt x="24" y="12"/>
                      <a:pt x="32" y="5"/>
                      <a:pt x="28" y="2"/>
                    </a:cubicBezTo>
                    <a:cubicBezTo>
                      <a:pt x="22" y="6"/>
                      <a:pt x="12" y="8"/>
                      <a:pt x="10" y="3"/>
                    </a:cubicBezTo>
                    <a:cubicBezTo>
                      <a:pt x="12" y="7"/>
                      <a:pt x="8" y="10"/>
                      <a:pt x="5" y="10"/>
                    </a:cubicBezTo>
                    <a:cubicBezTo>
                      <a:pt x="4" y="7"/>
                      <a:pt x="7" y="6"/>
                      <a:pt x="7" y="5"/>
                    </a:cubicBezTo>
                    <a:cubicBezTo>
                      <a:pt x="6" y="4"/>
                      <a:pt x="5" y="2"/>
                      <a:pt x="4" y="3"/>
                    </a:cubicBezTo>
                    <a:cubicBezTo>
                      <a:pt x="5" y="6"/>
                      <a:pt x="3" y="11"/>
                      <a:pt x="0" y="12"/>
                    </a:cubicBezTo>
                    <a:cubicBezTo>
                      <a:pt x="6" y="17"/>
                      <a:pt x="13" y="6"/>
                      <a:pt x="20" y="8"/>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78" name="Freeform 1577">
                <a:extLst>
                  <a:ext uri="{FF2B5EF4-FFF2-40B4-BE49-F238E27FC236}">
                    <a16:creationId xmlns:a16="http://schemas.microsoft.com/office/drawing/2014/main" id="{70500F96-BB52-48ED-85C8-A7D2D4FB96B8}"/>
                  </a:ext>
                </a:extLst>
              </p:cNvPr>
              <p:cNvSpPr>
                <a:spLocks/>
              </p:cNvSpPr>
              <p:nvPr/>
            </p:nvSpPr>
            <p:spPr bwMode="auto">
              <a:xfrm>
                <a:off x="3463" y="3220"/>
                <a:ext cx="3" cy="1"/>
              </a:xfrm>
              <a:custGeom>
                <a:avLst/>
                <a:gdLst>
                  <a:gd name="T0" fmla="*/ 1 w 3"/>
                  <a:gd name="T1" fmla="*/ 1 h 1"/>
                  <a:gd name="T2" fmla="*/ 3 w 3"/>
                  <a:gd name="T3" fmla="*/ 0 h 1"/>
                  <a:gd name="T4" fmla="*/ 0 w 3"/>
                  <a:gd name="T5" fmla="*/ 0 h 1"/>
                  <a:gd name="T6" fmla="*/ 1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1" y="1"/>
                    </a:moveTo>
                    <a:lnTo>
                      <a:pt x="3" y="0"/>
                    </a:ln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79" name="Freeform 1578">
                <a:extLst>
                  <a:ext uri="{FF2B5EF4-FFF2-40B4-BE49-F238E27FC236}">
                    <a16:creationId xmlns:a16="http://schemas.microsoft.com/office/drawing/2014/main" id="{C1D2E744-809C-44E3-A8DD-BD5FE9C926A9}"/>
                  </a:ext>
                </a:extLst>
              </p:cNvPr>
              <p:cNvSpPr>
                <a:spLocks/>
              </p:cNvSpPr>
              <p:nvPr/>
            </p:nvSpPr>
            <p:spPr bwMode="auto">
              <a:xfrm>
                <a:off x="3495" y="2662"/>
                <a:ext cx="574" cy="427"/>
              </a:xfrm>
              <a:custGeom>
                <a:avLst/>
                <a:gdLst>
                  <a:gd name="T0" fmla="*/ 8 w 666"/>
                  <a:gd name="T1" fmla="*/ 20 h 495"/>
                  <a:gd name="T2" fmla="*/ 9 w 666"/>
                  <a:gd name="T3" fmla="*/ 3 h 495"/>
                  <a:gd name="T4" fmla="*/ 28 w 666"/>
                  <a:gd name="T5" fmla="*/ 3 h 495"/>
                  <a:gd name="T6" fmla="*/ 128 w 666"/>
                  <a:gd name="T7" fmla="*/ 7 h 495"/>
                  <a:gd name="T8" fmla="*/ 218 w 666"/>
                  <a:gd name="T9" fmla="*/ 14 h 495"/>
                  <a:gd name="T10" fmla="*/ 304 w 666"/>
                  <a:gd name="T11" fmla="*/ 15 h 495"/>
                  <a:gd name="T12" fmla="*/ 333 w 666"/>
                  <a:gd name="T13" fmla="*/ 9 h 495"/>
                  <a:gd name="T14" fmla="*/ 355 w 666"/>
                  <a:gd name="T15" fmla="*/ 7 h 495"/>
                  <a:gd name="T16" fmla="*/ 359 w 666"/>
                  <a:gd name="T17" fmla="*/ 46 h 495"/>
                  <a:gd name="T18" fmla="*/ 360 w 666"/>
                  <a:gd name="T19" fmla="*/ 85 h 495"/>
                  <a:gd name="T20" fmla="*/ 364 w 666"/>
                  <a:gd name="T21" fmla="*/ 187 h 495"/>
                  <a:gd name="T22" fmla="*/ 363 w 666"/>
                  <a:gd name="T23" fmla="*/ 235 h 495"/>
                  <a:gd name="T24" fmla="*/ 356 w 666"/>
                  <a:gd name="T25" fmla="*/ 268 h 495"/>
                  <a:gd name="T26" fmla="*/ 321 w 666"/>
                  <a:gd name="T27" fmla="*/ 273 h 495"/>
                  <a:gd name="T28" fmla="*/ 274 w 666"/>
                  <a:gd name="T29" fmla="*/ 273 h 495"/>
                  <a:gd name="T30" fmla="*/ 233 w 666"/>
                  <a:gd name="T31" fmla="*/ 269 h 495"/>
                  <a:gd name="T32" fmla="*/ 183 w 666"/>
                  <a:gd name="T33" fmla="*/ 269 h 495"/>
                  <a:gd name="T34" fmla="*/ 3 w 666"/>
                  <a:gd name="T35" fmla="*/ 260 h 495"/>
                  <a:gd name="T36" fmla="*/ 6 w 666"/>
                  <a:gd name="T37" fmla="*/ 176 h 495"/>
                  <a:gd name="T38" fmla="*/ 20 w 666"/>
                  <a:gd name="T39" fmla="*/ 138 h 495"/>
                  <a:gd name="T40" fmla="*/ 17 w 666"/>
                  <a:gd name="T41" fmla="*/ 123 h 495"/>
                  <a:gd name="T42" fmla="*/ 9 w 666"/>
                  <a:gd name="T43" fmla="*/ 111 h 495"/>
                  <a:gd name="T44" fmla="*/ 1 w 666"/>
                  <a:gd name="T45" fmla="*/ 99 h 495"/>
                  <a:gd name="T46" fmla="*/ 8 w 666"/>
                  <a:gd name="T47" fmla="*/ 79 h 495"/>
                  <a:gd name="T48" fmla="*/ 8 w 666"/>
                  <a:gd name="T49" fmla="*/ 20 h 4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6" h="495">
                    <a:moveTo>
                      <a:pt x="14" y="36"/>
                    </a:moveTo>
                    <a:cubicBezTo>
                      <a:pt x="14" y="29"/>
                      <a:pt x="11" y="10"/>
                      <a:pt x="17" y="5"/>
                    </a:cubicBezTo>
                    <a:cubicBezTo>
                      <a:pt x="24" y="0"/>
                      <a:pt x="43" y="7"/>
                      <a:pt x="51" y="7"/>
                    </a:cubicBezTo>
                    <a:cubicBezTo>
                      <a:pt x="111" y="6"/>
                      <a:pt x="172" y="8"/>
                      <a:pt x="232" y="13"/>
                    </a:cubicBezTo>
                    <a:cubicBezTo>
                      <a:pt x="286" y="18"/>
                      <a:pt x="341" y="19"/>
                      <a:pt x="396" y="25"/>
                    </a:cubicBezTo>
                    <a:cubicBezTo>
                      <a:pt x="449" y="30"/>
                      <a:pt x="497" y="35"/>
                      <a:pt x="550" y="27"/>
                    </a:cubicBezTo>
                    <a:cubicBezTo>
                      <a:pt x="567" y="25"/>
                      <a:pt x="585" y="23"/>
                      <a:pt x="603" y="17"/>
                    </a:cubicBezTo>
                    <a:cubicBezTo>
                      <a:pt x="616" y="13"/>
                      <a:pt x="631" y="16"/>
                      <a:pt x="644" y="12"/>
                    </a:cubicBezTo>
                    <a:cubicBezTo>
                      <a:pt x="645" y="35"/>
                      <a:pt x="648" y="58"/>
                      <a:pt x="650" y="82"/>
                    </a:cubicBezTo>
                    <a:cubicBezTo>
                      <a:pt x="652" y="105"/>
                      <a:pt x="652" y="129"/>
                      <a:pt x="653" y="153"/>
                    </a:cubicBezTo>
                    <a:cubicBezTo>
                      <a:pt x="656" y="215"/>
                      <a:pt x="659" y="277"/>
                      <a:pt x="659" y="339"/>
                    </a:cubicBezTo>
                    <a:cubicBezTo>
                      <a:pt x="659" y="369"/>
                      <a:pt x="659" y="398"/>
                      <a:pt x="657" y="427"/>
                    </a:cubicBezTo>
                    <a:cubicBezTo>
                      <a:pt x="655" y="445"/>
                      <a:pt x="666" y="475"/>
                      <a:pt x="645" y="485"/>
                    </a:cubicBezTo>
                    <a:cubicBezTo>
                      <a:pt x="627" y="493"/>
                      <a:pt x="604" y="492"/>
                      <a:pt x="583" y="493"/>
                    </a:cubicBezTo>
                    <a:cubicBezTo>
                      <a:pt x="555" y="495"/>
                      <a:pt x="526" y="489"/>
                      <a:pt x="497" y="491"/>
                    </a:cubicBezTo>
                    <a:cubicBezTo>
                      <a:pt x="470" y="492"/>
                      <a:pt x="447" y="491"/>
                      <a:pt x="421" y="487"/>
                    </a:cubicBezTo>
                    <a:cubicBezTo>
                      <a:pt x="391" y="483"/>
                      <a:pt x="361" y="489"/>
                      <a:pt x="331" y="487"/>
                    </a:cubicBezTo>
                    <a:cubicBezTo>
                      <a:pt x="223" y="478"/>
                      <a:pt x="115" y="475"/>
                      <a:pt x="6" y="470"/>
                    </a:cubicBezTo>
                    <a:cubicBezTo>
                      <a:pt x="10" y="420"/>
                      <a:pt x="13" y="369"/>
                      <a:pt x="11" y="318"/>
                    </a:cubicBezTo>
                    <a:cubicBezTo>
                      <a:pt x="11" y="292"/>
                      <a:pt x="27" y="274"/>
                      <a:pt x="36" y="249"/>
                    </a:cubicBezTo>
                    <a:cubicBezTo>
                      <a:pt x="40" y="237"/>
                      <a:pt x="37" y="234"/>
                      <a:pt x="31" y="223"/>
                    </a:cubicBezTo>
                    <a:cubicBezTo>
                      <a:pt x="26" y="215"/>
                      <a:pt x="22" y="207"/>
                      <a:pt x="17" y="200"/>
                    </a:cubicBezTo>
                    <a:cubicBezTo>
                      <a:pt x="14" y="194"/>
                      <a:pt x="2" y="185"/>
                      <a:pt x="1" y="178"/>
                    </a:cubicBezTo>
                    <a:cubicBezTo>
                      <a:pt x="0" y="169"/>
                      <a:pt x="13" y="155"/>
                      <a:pt x="15" y="144"/>
                    </a:cubicBezTo>
                    <a:cubicBezTo>
                      <a:pt x="20" y="108"/>
                      <a:pt x="14" y="72"/>
                      <a:pt x="14" y="36"/>
                    </a:cubicBezTo>
                    <a:close/>
                  </a:path>
                </a:pathLst>
              </a:custGeom>
              <a:solidFill>
                <a:srgbClr val="DEF7C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80" name="Freeform 1579">
                <a:extLst>
                  <a:ext uri="{FF2B5EF4-FFF2-40B4-BE49-F238E27FC236}">
                    <a16:creationId xmlns:a16="http://schemas.microsoft.com/office/drawing/2014/main" id="{9FB61C53-7861-4130-8756-A58193C2DE26}"/>
                  </a:ext>
                </a:extLst>
              </p:cNvPr>
              <p:cNvSpPr>
                <a:spLocks/>
              </p:cNvSpPr>
              <p:nvPr/>
            </p:nvSpPr>
            <p:spPr bwMode="auto">
              <a:xfrm>
                <a:off x="3707" y="2565"/>
                <a:ext cx="150" cy="86"/>
              </a:xfrm>
              <a:custGeom>
                <a:avLst/>
                <a:gdLst>
                  <a:gd name="T0" fmla="*/ 0 w 174"/>
                  <a:gd name="T1" fmla="*/ 3 h 100"/>
                  <a:gd name="T2" fmla="*/ 24 w 174"/>
                  <a:gd name="T3" fmla="*/ 34 h 100"/>
                  <a:gd name="T4" fmla="*/ 51 w 174"/>
                  <a:gd name="T5" fmla="*/ 55 h 100"/>
                  <a:gd name="T6" fmla="*/ 72 w 174"/>
                  <a:gd name="T7" fmla="*/ 29 h 100"/>
                  <a:gd name="T8" fmla="*/ 96 w 174"/>
                  <a:gd name="T9" fmla="*/ 6 h 100"/>
                  <a:gd name="T10" fmla="*/ 48 w 174"/>
                  <a:gd name="T11" fmla="*/ 7 h 100"/>
                  <a:gd name="T12" fmla="*/ 25 w 174"/>
                  <a:gd name="T13" fmla="*/ 3 h 100"/>
                  <a:gd name="T14" fmla="*/ 3 w 174"/>
                  <a:gd name="T15" fmla="*/ 3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4" h="100">
                    <a:moveTo>
                      <a:pt x="0" y="6"/>
                    </a:moveTo>
                    <a:cubicBezTo>
                      <a:pt x="14" y="20"/>
                      <a:pt x="26" y="45"/>
                      <a:pt x="43" y="62"/>
                    </a:cubicBezTo>
                    <a:cubicBezTo>
                      <a:pt x="57" y="74"/>
                      <a:pt x="75" y="92"/>
                      <a:pt x="92" y="100"/>
                    </a:cubicBezTo>
                    <a:cubicBezTo>
                      <a:pt x="105" y="84"/>
                      <a:pt x="116" y="69"/>
                      <a:pt x="131" y="55"/>
                    </a:cubicBezTo>
                    <a:cubicBezTo>
                      <a:pt x="145" y="42"/>
                      <a:pt x="165" y="26"/>
                      <a:pt x="174" y="10"/>
                    </a:cubicBezTo>
                    <a:cubicBezTo>
                      <a:pt x="146" y="5"/>
                      <a:pt x="116" y="16"/>
                      <a:pt x="87" y="12"/>
                    </a:cubicBezTo>
                    <a:cubicBezTo>
                      <a:pt x="74" y="10"/>
                      <a:pt x="60" y="8"/>
                      <a:pt x="46" y="6"/>
                    </a:cubicBezTo>
                    <a:cubicBezTo>
                      <a:pt x="36" y="5"/>
                      <a:pt x="13" y="0"/>
                      <a:pt x="5" y="4"/>
                    </a:cubicBezTo>
                  </a:path>
                </a:pathLst>
              </a:custGeom>
              <a:solidFill>
                <a:srgbClr val="ADD579"/>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81" name="Freeform 1580">
                <a:extLst>
                  <a:ext uri="{FF2B5EF4-FFF2-40B4-BE49-F238E27FC236}">
                    <a16:creationId xmlns:a16="http://schemas.microsoft.com/office/drawing/2014/main" id="{75E1B302-B751-4A37-89A8-B4E6EA4F4E52}"/>
                  </a:ext>
                </a:extLst>
              </p:cNvPr>
              <p:cNvSpPr>
                <a:spLocks/>
              </p:cNvSpPr>
              <p:nvPr/>
            </p:nvSpPr>
            <p:spPr bwMode="auto">
              <a:xfrm>
                <a:off x="3338" y="1936"/>
                <a:ext cx="912" cy="651"/>
              </a:xfrm>
              <a:custGeom>
                <a:avLst/>
                <a:gdLst>
                  <a:gd name="T0" fmla="*/ 568 w 1058"/>
                  <a:gd name="T1" fmla="*/ 45 h 755"/>
                  <a:gd name="T2" fmla="*/ 534 w 1058"/>
                  <a:gd name="T3" fmla="*/ 21 h 755"/>
                  <a:gd name="T4" fmla="*/ 492 w 1058"/>
                  <a:gd name="T5" fmla="*/ 12 h 755"/>
                  <a:gd name="T6" fmla="*/ 422 w 1058"/>
                  <a:gd name="T7" fmla="*/ 63 h 755"/>
                  <a:gd name="T8" fmla="*/ 356 w 1058"/>
                  <a:gd name="T9" fmla="*/ 32 h 755"/>
                  <a:gd name="T10" fmla="*/ 260 w 1058"/>
                  <a:gd name="T11" fmla="*/ 28 h 755"/>
                  <a:gd name="T12" fmla="*/ 208 w 1058"/>
                  <a:gd name="T13" fmla="*/ 40 h 755"/>
                  <a:gd name="T14" fmla="*/ 182 w 1058"/>
                  <a:gd name="T15" fmla="*/ 51 h 755"/>
                  <a:gd name="T16" fmla="*/ 159 w 1058"/>
                  <a:gd name="T17" fmla="*/ 61 h 755"/>
                  <a:gd name="T18" fmla="*/ 91 w 1058"/>
                  <a:gd name="T19" fmla="*/ 3 h 755"/>
                  <a:gd name="T20" fmla="*/ 18 w 1058"/>
                  <a:gd name="T21" fmla="*/ 40 h 755"/>
                  <a:gd name="T22" fmla="*/ 18 w 1058"/>
                  <a:gd name="T23" fmla="*/ 123 h 755"/>
                  <a:gd name="T24" fmla="*/ 47 w 1058"/>
                  <a:gd name="T25" fmla="*/ 154 h 755"/>
                  <a:gd name="T26" fmla="*/ 88 w 1058"/>
                  <a:gd name="T27" fmla="*/ 171 h 755"/>
                  <a:gd name="T28" fmla="*/ 91 w 1058"/>
                  <a:gd name="T29" fmla="*/ 170 h 755"/>
                  <a:gd name="T30" fmla="*/ 79 w 1058"/>
                  <a:gd name="T31" fmla="*/ 219 h 755"/>
                  <a:gd name="T32" fmla="*/ 78 w 1058"/>
                  <a:gd name="T33" fmla="*/ 224 h 755"/>
                  <a:gd name="T34" fmla="*/ 78 w 1058"/>
                  <a:gd name="T35" fmla="*/ 226 h 755"/>
                  <a:gd name="T36" fmla="*/ 67 w 1058"/>
                  <a:gd name="T37" fmla="*/ 312 h 755"/>
                  <a:gd name="T38" fmla="*/ 62 w 1058"/>
                  <a:gd name="T39" fmla="*/ 335 h 755"/>
                  <a:gd name="T40" fmla="*/ 54 w 1058"/>
                  <a:gd name="T41" fmla="*/ 384 h 755"/>
                  <a:gd name="T42" fmla="*/ 236 w 1058"/>
                  <a:gd name="T43" fmla="*/ 408 h 755"/>
                  <a:gd name="T44" fmla="*/ 414 w 1058"/>
                  <a:gd name="T45" fmla="*/ 410 h 755"/>
                  <a:gd name="T46" fmla="*/ 522 w 1058"/>
                  <a:gd name="T47" fmla="*/ 391 h 755"/>
                  <a:gd name="T48" fmla="*/ 539 w 1058"/>
                  <a:gd name="T49" fmla="*/ 383 h 755"/>
                  <a:gd name="T50" fmla="*/ 530 w 1058"/>
                  <a:gd name="T51" fmla="*/ 352 h 755"/>
                  <a:gd name="T52" fmla="*/ 515 w 1058"/>
                  <a:gd name="T53" fmla="*/ 283 h 755"/>
                  <a:gd name="T54" fmla="*/ 503 w 1058"/>
                  <a:gd name="T55" fmla="*/ 235 h 755"/>
                  <a:gd name="T56" fmla="*/ 503 w 1058"/>
                  <a:gd name="T57" fmla="*/ 227 h 755"/>
                  <a:gd name="T58" fmla="*/ 493 w 1058"/>
                  <a:gd name="T59" fmla="*/ 186 h 755"/>
                  <a:gd name="T60" fmla="*/ 490 w 1058"/>
                  <a:gd name="T61" fmla="*/ 173 h 755"/>
                  <a:gd name="T62" fmla="*/ 490 w 1058"/>
                  <a:gd name="T63" fmla="*/ 170 h 755"/>
                  <a:gd name="T64" fmla="*/ 518 w 1058"/>
                  <a:gd name="T65" fmla="*/ 173 h 755"/>
                  <a:gd name="T66" fmla="*/ 568 w 1058"/>
                  <a:gd name="T67" fmla="*/ 128 h 755"/>
                  <a:gd name="T68" fmla="*/ 568 w 1058"/>
                  <a:gd name="T69" fmla="*/ 45 h 7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8" h="755">
                    <a:moveTo>
                      <a:pt x="1030" y="81"/>
                    </a:moveTo>
                    <a:cubicBezTo>
                      <a:pt x="1020" y="62"/>
                      <a:pt x="986" y="46"/>
                      <a:pt x="966" y="38"/>
                    </a:cubicBezTo>
                    <a:cubicBezTo>
                      <a:pt x="944" y="31"/>
                      <a:pt x="915" y="20"/>
                      <a:pt x="891" y="21"/>
                    </a:cubicBezTo>
                    <a:cubicBezTo>
                      <a:pt x="839" y="24"/>
                      <a:pt x="764" y="49"/>
                      <a:pt x="766" y="115"/>
                    </a:cubicBezTo>
                    <a:cubicBezTo>
                      <a:pt x="728" y="95"/>
                      <a:pt x="687" y="69"/>
                      <a:pt x="645" y="58"/>
                    </a:cubicBezTo>
                    <a:cubicBezTo>
                      <a:pt x="588" y="43"/>
                      <a:pt x="529" y="39"/>
                      <a:pt x="471" y="51"/>
                    </a:cubicBezTo>
                    <a:cubicBezTo>
                      <a:pt x="439" y="57"/>
                      <a:pt x="408" y="59"/>
                      <a:pt x="377" y="71"/>
                    </a:cubicBezTo>
                    <a:cubicBezTo>
                      <a:pt x="361" y="78"/>
                      <a:pt x="345" y="84"/>
                      <a:pt x="330" y="92"/>
                    </a:cubicBezTo>
                    <a:cubicBezTo>
                      <a:pt x="318" y="97"/>
                      <a:pt x="301" y="112"/>
                      <a:pt x="289" y="110"/>
                    </a:cubicBezTo>
                    <a:cubicBezTo>
                      <a:pt x="287" y="46"/>
                      <a:pt x="225" y="6"/>
                      <a:pt x="166" y="3"/>
                    </a:cubicBezTo>
                    <a:cubicBezTo>
                      <a:pt x="113" y="0"/>
                      <a:pt x="63" y="30"/>
                      <a:pt x="32" y="72"/>
                    </a:cubicBezTo>
                    <a:cubicBezTo>
                      <a:pt x="0" y="116"/>
                      <a:pt x="1" y="181"/>
                      <a:pt x="33" y="223"/>
                    </a:cubicBezTo>
                    <a:cubicBezTo>
                      <a:pt x="48" y="243"/>
                      <a:pt x="66" y="264"/>
                      <a:pt x="86" y="279"/>
                    </a:cubicBezTo>
                    <a:cubicBezTo>
                      <a:pt x="108" y="295"/>
                      <a:pt x="135" y="299"/>
                      <a:pt x="159" y="310"/>
                    </a:cubicBezTo>
                    <a:cubicBezTo>
                      <a:pt x="166" y="306"/>
                      <a:pt x="166" y="306"/>
                      <a:pt x="166" y="306"/>
                    </a:cubicBezTo>
                    <a:cubicBezTo>
                      <a:pt x="151" y="332"/>
                      <a:pt x="149" y="367"/>
                      <a:pt x="144" y="395"/>
                    </a:cubicBezTo>
                    <a:cubicBezTo>
                      <a:pt x="143" y="398"/>
                      <a:pt x="142" y="402"/>
                      <a:pt x="142" y="405"/>
                    </a:cubicBezTo>
                    <a:cubicBezTo>
                      <a:pt x="140" y="409"/>
                      <a:pt x="140" y="409"/>
                      <a:pt x="140" y="409"/>
                    </a:cubicBezTo>
                    <a:cubicBezTo>
                      <a:pt x="124" y="442"/>
                      <a:pt x="111" y="515"/>
                      <a:pt x="121" y="565"/>
                    </a:cubicBezTo>
                    <a:cubicBezTo>
                      <a:pt x="118" y="578"/>
                      <a:pt x="114" y="592"/>
                      <a:pt x="112" y="605"/>
                    </a:cubicBezTo>
                    <a:cubicBezTo>
                      <a:pt x="109" y="632"/>
                      <a:pt x="113" y="671"/>
                      <a:pt x="99" y="693"/>
                    </a:cubicBezTo>
                    <a:cubicBezTo>
                      <a:pt x="207" y="719"/>
                      <a:pt x="317" y="731"/>
                      <a:pt x="428" y="739"/>
                    </a:cubicBezTo>
                    <a:cubicBezTo>
                      <a:pt x="535" y="747"/>
                      <a:pt x="641" y="755"/>
                      <a:pt x="749" y="741"/>
                    </a:cubicBezTo>
                    <a:cubicBezTo>
                      <a:pt x="815" y="733"/>
                      <a:pt x="881" y="728"/>
                      <a:pt x="945" y="709"/>
                    </a:cubicBezTo>
                    <a:cubicBezTo>
                      <a:pt x="955" y="706"/>
                      <a:pt x="973" y="704"/>
                      <a:pt x="976" y="692"/>
                    </a:cubicBezTo>
                    <a:cubicBezTo>
                      <a:pt x="979" y="682"/>
                      <a:pt x="962" y="647"/>
                      <a:pt x="960" y="635"/>
                    </a:cubicBezTo>
                    <a:cubicBezTo>
                      <a:pt x="950" y="594"/>
                      <a:pt x="944" y="552"/>
                      <a:pt x="934" y="511"/>
                    </a:cubicBezTo>
                    <a:cubicBezTo>
                      <a:pt x="927" y="482"/>
                      <a:pt x="919" y="453"/>
                      <a:pt x="910" y="424"/>
                    </a:cubicBezTo>
                    <a:cubicBezTo>
                      <a:pt x="910" y="419"/>
                      <a:pt x="910" y="414"/>
                      <a:pt x="909" y="411"/>
                    </a:cubicBezTo>
                    <a:cubicBezTo>
                      <a:pt x="905" y="386"/>
                      <a:pt x="899" y="361"/>
                      <a:pt x="892" y="337"/>
                    </a:cubicBezTo>
                    <a:cubicBezTo>
                      <a:pt x="890" y="330"/>
                      <a:pt x="889" y="322"/>
                      <a:pt x="887" y="313"/>
                    </a:cubicBezTo>
                    <a:cubicBezTo>
                      <a:pt x="888" y="311"/>
                      <a:pt x="889" y="309"/>
                      <a:pt x="889" y="307"/>
                    </a:cubicBezTo>
                    <a:cubicBezTo>
                      <a:pt x="906" y="307"/>
                      <a:pt x="920" y="316"/>
                      <a:pt x="939" y="313"/>
                    </a:cubicBezTo>
                    <a:cubicBezTo>
                      <a:pt x="983" y="306"/>
                      <a:pt x="1010" y="270"/>
                      <a:pt x="1029" y="233"/>
                    </a:cubicBezTo>
                    <a:cubicBezTo>
                      <a:pt x="1054" y="185"/>
                      <a:pt x="1058" y="129"/>
                      <a:pt x="1030" y="81"/>
                    </a:cubicBezTo>
                    <a:close/>
                  </a:path>
                </a:pathLst>
              </a:custGeom>
              <a:solidFill>
                <a:srgbClr val="EB955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82" name="Freeform 1581">
                <a:extLst>
                  <a:ext uri="{FF2B5EF4-FFF2-40B4-BE49-F238E27FC236}">
                    <a16:creationId xmlns:a16="http://schemas.microsoft.com/office/drawing/2014/main" id="{867939A7-A937-4655-83F5-FAD523AC39BC}"/>
                  </a:ext>
                </a:extLst>
              </p:cNvPr>
              <p:cNvSpPr>
                <a:spLocks/>
              </p:cNvSpPr>
              <p:nvPr/>
            </p:nvSpPr>
            <p:spPr bwMode="auto">
              <a:xfrm>
                <a:off x="4028" y="2009"/>
                <a:ext cx="170" cy="157"/>
              </a:xfrm>
              <a:custGeom>
                <a:avLst/>
                <a:gdLst>
                  <a:gd name="T0" fmla="*/ 3 w 197"/>
                  <a:gd name="T1" fmla="*/ 34 h 183"/>
                  <a:gd name="T2" fmla="*/ 41 w 197"/>
                  <a:gd name="T3" fmla="*/ 3 h 183"/>
                  <a:gd name="T4" fmla="*/ 93 w 197"/>
                  <a:gd name="T5" fmla="*/ 21 h 183"/>
                  <a:gd name="T6" fmla="*/ 35 w 197"/>
                  <a:gd name="T7" fmla="*/ 88 h 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183">
                    <a:moveTo>
                      <a:pt x="6" y="64"/>
                    </a:moveTo>
                    <a:cubicBezTo>
                      <a:pt x="0" y="30"/>
                      <a:pt x="48" y="7"/>
                      <a:pt x="74" y="4"/>
                    </a:cubicBezTo>
                    <a:cubicBezTo>
                      <a:pt x="106" y="0"/>
                      <a:pt x="152" y="4"/>
                      <a:pt x="168" y="38"/>
                    </a:cubicBezTo>
                    <a:cubicBezTo>
                      <a:pt x="197" y="103"/>
                      <a:pt x="128" y="183"/>
                      <a:pt x="64" y="163"/>
                    </a:cubicBezTo>
                  </a:path>
                </a:pathLst>
              </a:custGeom>
              <a:solidFill>
                <a:srgbClr val="AA714B"/>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83" name="Freeform 1582">
                <a:extLst>
                  <a:ext uri="{FF2B5EF4-FFF2-40B4-BE49-F238E27FC236}">
                    <a16:creationId xmlns:a16="http://schemas.microsoft.com/office/drawing/2014/main" id="{83B5EAFB-5BB9-4902-9412-2C16C8D6E9C6}"/>
                  </a:ext>
                </a:extLst>
              </p:cNvPr>
              <p:cNvSpPr>
                <a:spLocks/>
              </p:cNvSpPr>
              <p:nvPr/>
            </p:nvSpPr>
            <p:spPr bwMode="auto">
              <a:xfrm>
                <a:off x="3404" y="1982"/>
                <a:ext cx="158" cy="169"/>
              </a:xfrm>
              <a:custGeom>
                <a:avLst/>
                <a:gdLst>
                  <a:gd name="T0" fmla="*/ 99 w 183"/>
                  <a:gd name="T1" fmla="*/ 47 h 196"/>
                  <a:gd name="T2" fmla="*/ 23 w 183"/>
                  <a:gd name="T3" fmla="*/ 19 h 196"/>
                  <a:gd name="T4" fmla="*/ 12 w 183"/>
                  <a:gd name="T5" fmla="*/ 85 h 196"/>
                  <a:gd name="T6" fmla="*/ 36 w 183"/>
                  <a:gd name="T7" fmla="*/ 105 h 196"/>
                  <a:gd name="T8" fmla="*/ 57 w 183"/>
                  <a:gd name="T9" fmla="*/ 103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196">
                    <a:moveTo>
                      <a:pt x="178" y="85"/>
                    </a:moveTo>
                    <a:cubicBezTo>
                      <a:pt x="183" y="20"/>
                      <a:pt x="82" y="0"/>
                      <a:pt x="42" y="35"/>
                    </a:cubicBezTo>
                    <a:cubicBezTo>
                      <a:pt x="11" y="63"/>
                      <a:pt x="0" y="117"/>
                      <a:pt x="21" y="153"/>
                    </a:cubicBezTo>
                    <a:cubicBezTo>
                      <a:pt x="32" y="171"/>
                      <a:pt x="46" y="184"/>
                      <a:pt x="66" y="189"/>
                    </a:cubicBezTo>
                    <a:cubicBezTo>
                      <a:pt x="75" y="191"/>
                      <a:pt x="98" y="196"/>
                      <a:pt x="102" y="187"/>
                    </a:cubicBezTo>
                  </a:path>
                </a:pathLst>
              </a:custGeom>
              <a:solidFill>
                <a:srgbClr val="AA714B"/>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84" name="Freeform 1583">
                <a:extLst>
                  <a:ext uri="{FF2B5EF4-FFF2-40B4-BE49-F238E27FC236}">
                    <a16:creationId xmlns:a16="http://schemas.microsoft.com/office/drawing/2014/main" id="{2D9F5994-B10D-4319-983F-7FE83612CF88}"/>
                  </a:ext>
                </a:extLst>
              </p:cNvPr>
              <p:cNvSpPr>
                <a:spLocks/>
              </p:cNvSpPr>
              <p:nvPr/>
            </p:nvSpPr>
            <p:spPr bwMode="auto">
              <a:xfrm>
                <a:off x="3563" y="2256"/>
                <a:ext cx="425" cy="249"/>
              </a:xfrm>
              <a:custGeom>
                <a:avLst/>
                <a:gdLst>
                  <a:gd name="T0" fmla="*/ 134 w 492"/>
                  <a:gd name="T1" fmla="*/ 6 h 289"/>
                  <a:gd name="T2" fmla="*/ 47 w 492"/>
                  <a:gd name="T3" fmla="*/ 41 h 289"/>
                  <a:gd name="T4" fmla="*/ 22 w 492"/>
                  <a:gd name="T5" fmla="*/ 137 h 289"/>
                  <a:gd name="T6" fmla="*/ 104 w 492"/>
                  <a:gd name="T7" fmla="*/ 144 h 289"/>
                  <a:gd name="T8" fmla="*/ 176 w 492"/>
                  <a:gd name="T9" fmla="*/ 152 h 289"/>
                  <a:gd name="T10" fmla="*/ 256 w 492"/>
                  <a:gd name="T11" fmla="*/ 134 h 289"/>
                  <a:gd name="T12" fmla="*/ 245 w 492"/>
                  <a:gd name="T13" fmla="*/ 53 h 289"/>
                  <a:gd name="T14" fmla="*/ 179 w 492"/>
                  <a:gd name="T15" fmla="*/ 16 h 289"/>
                  <a:gd name="T16" fmla="*/ 129 w 492"/>
                  <a:gd name="T17" fmla="*/ 4 h 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2" h="289">
                    <a:moveTo>
                      <a:pt x="241" y="10"/>
                    </a:moveTo>
                    <a:cubicBezTo>
                      <a:pt x="188" y="0"/>
                      <a:pt x="122" y="41"/>
                      <a:pt x="83" y="75"/>
                    </a:cubicBezTo>
                    <a:cubicBezTo>
                      <a:pt x="42" y="110"/>
                      <a:pt x="0" y="199"/>
                      <a:pt x="41" y="247"/>
                    </a:cubicBezTo>
                    <a:cubicBezTo>
                      <a:pt x="78" y="289"/>
                      <a:pt x="140" y="267"/>
                      <a:pt x="186" y="261"/>
                    </a:cubicBezTo>
                    <a:cubicBezTo>
                      <a:pt x="232" y="255"/>
                      <a:pt x="271" y="269"/>
                      <a:pt x="316" y="275"/>
                    </a:cubicBezTo>
                    <a:cubicBezTo>
                      <a:pt x="361" y="280"/>
                      <a:pt x="428" y="282"/>
                      <a:pt x="460" y="242"/>
                    </a:cubicBezTo>
                    <a:cubicBezTo>
                      <a:pt x="492" y="203"/>
                      <a:pt x="474" y="129"/>
                      <a:pt x="441" y="95"/>
                    </a:cubicBezTo>
                    <a:cubicBezTo>
                      <a:pt x="410" y="63"/>
                      <a:pt x="363" y="42"/>
                      <a:pt x="322" y="28"/>
                    </a:cubicBezTo>
                    <a:cubicBezTo>
                      <a:pt x="292" y="17"/>
                      <a:pt x="262" y="5"/>
                      <a:pt x="231" y="8"/>
                    </a:cubicBezTo>
                  </a:path>
                </a:pathLst>
              </a:custGeom>
              <a:solidFill>
                <a:srgbClr val="F2BD99"/>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85" name="Freeform 1584">
                <a:extLst>
                  <a:ext uri="{FF2B5EF4-FFF2-40B4-BE49-F238E27FC236}">
                    <a16:creationId xmlns:a16="http://schemas.microsoft.com/office/drawing/2014/main" id="{FA5CDD5F-841D-4057-87BF-680CEC20D9C9}"/>
                  </a:ext>
                </a:extLst>
              </p:cNvPr>
              <p:cNvSpPr>
                <a:spLocks/>
              </p:cNvSpPr>
              <p:nvPr/>
            </p:nvSpPr>
            <p:spPr bwMode="auto">
              <a:xfrm>
                <a:off x="3498" y="2666"/>
                <a:ext cx="572" cy="426"/>
              </a:xfrm>
              <a:custGeom>
                <a:avLst/>
                <a:gdLst>
                  <a:gd name="T0" fmla="*/ 3 w 664"/>
                  <a:gd name="T1" fmla="*/ 3 h 495"/>
                  <a:gd name="T2" fmla="*/ 6 w 664"/>
                  <a:gd name="T3" fmla="*/ 6 h 495"/>
                  <a:gd name="T4" fmla="*/ 175 w 664"/>
                  <a:gd name="T5" fmla="*/ 11 h 495"/>
                  <a:gd name="T6" fmla="*/ 187 w 664"/>
                  <a:gd name="T7" fmla="*/ 11 h 495"/>
                  <a:gd name="T8" fmla="*/ 353 w 664"/>
                  <a:gd name="T9" fmla="*/ 6 h 495"/>
                  <a:gd name="T10" fmla="*/ 358 w 664"/>
                  <a:gd name="T11" fmla="*/ 177 h 495"/>
                  <a:gd name="T12" fmla="*/ 356 w 664"/>
                  <a:gd name="T13" fmla="*/ 258 h 495"/>
                  <a:gd name="T14" fmla="*/ 246 w 664"/>
                  <a:gd name="T15" fmla="*/ 263 h 495"/>
                  <a:gd name="T16" fmla="*/ 201 w 664"/>
                  <a:gd name="T17" fmla="*/ 262 h 495"/>
                  <a:gd name="T18" fmla="*/ 46 w 664"/>
                  <a:gd name="T19" fmla="*/ 256 h 495"/>
                  <a:gd name="T20" fmla="*/ 6 w 664"/>
                  <a:gd name="T21" fmla="*/ 254 h 495"/>
                  <a:gd name="T22" fmla="*/ 10 w 664"/>
                  <a:gd name="T23" fmla="*/ 157 h 495"/>
                  <a:gd name="T24" fmla="*/ 10 w 664"/>
                  <a:gd name="T25" fmla="*/ 157 h 495"/>
                  <a:gd name="T26" fmla="*/ 7 w 664"/>
                  <a:gd name="T27" fmla="*/ 156 h 495"/>
                  <a:gd name="T28" fmla="*/ 4 w 664"/>
                  <a:gd name="T29" fmla="*/ 157 h 495"/>
                  <a:gd name="T30" fmla="*/ 0 w 664"/>
                  <a:gd name="T31" fmla="*/ 257 h 495"/>
                  <a:gd name="T32" fmla="*/ 1 w 664"/>
                  <a:gd name="T33" fmla="*/ 258 h 495"/>
                  <a:gd name="T34" fmla="*/ 3 w 664"/>
                  <a:gd name="T35" fmla="*/ 259 h 495"/>
                  <a:gd name="T36" fmla="*/ 45 w 664"/>
                  <a:gd name="T37" fmla="*/ 262 h 495"/>
                  <a:gd name="T38" fmla="*/ 201 w 664"/>
                  <a:gd name="T39" fmla="*/ 268 h 495"/>
                  <a:gd name="T40" fmla="*/ 245 w 664"/>
                  <a:gd name="T41" fmla="*/ 269 h 495"/>
                  <a:gd name="T42" fmla="*/ 360 w 664"/>
                  <a:gd name="T43" fmla="*/ 263 h 495"/>
                  <a:gd name="T44" fmla="*/ 362 w 664"/>
                  <a:gd name="T45" fmla="*/ 261 h 495"/>
                  <a:gd name="T46" fmla="*/ 358 w 664"/>
                  <a:gd name="T47" fmla="*/ 3 h 495"/>
                  <a:gd name="T48" fmla="*/ 358 w 664"/>
                  <a:gd name="T49" fmla="*/ 1 h 495"/>
                  <a:gd name="T50" fmla="*/ 355 w 664"/>
                  <a:gd name="T51" fmla="*/ 0 h 495"/>
                  <a:gd name="T52" fmla="*/ 187 w 664"/>
                  <a:gd name="T53" fmla="*/ 6 h 495"/>
                  <a:gd name="T54" fmla="*/ 176 w 664"/>
                  <a:gd name="T55" fmla="*/ 6 h 495"/>
                  <a:gd name="T56" fmla="*/ 6 w 664"/>
                  <a:gd name="T57" fmla="*/ 0 h 495"/>
                  <a:gd name="T58" fmla="*/ 3 w 664"/>
                  <a:gd name="T59" fmla="*/ 3 h 4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64" h="495">
                    <a:moveTo>
                      <a:pt x="6" y="5"/>
                    </a:moveTo>
                    <a:cubicBezTo>
                      <a:pt x="6" y="8"/>
                      <a:pt x="9" y="10"/>
                      <a:pt x="11" y="10"/>
                    </a:cubicBezTo>
                    <a:cubicBezTo>
                      <a:pt x="109" y="10"/>
                      <a:pt x="210" y="13"/>
                      <a:pt x="318" y="20"/>
                    </a:cubicBezTo>
                    <a:cubicBezTo>
                      <a:pt x="339" y="21"/>
                      <a:pt x="339" y="21"/>
                      <a:pt x="339" y="21"/>
                    </a:cubicBezTo>
                    <a:cubicBezTo>
                      <a:pt x="434" y="28"/>
                      <a:pt x="551" y="35"/>
                      <a:pt x="641" y="11"/>
                    </a:cubicBezTo>
                    <a:cubicBezTo>
                      <a:pt x="648" y="130"/>
                      <a:pt x="651" y="232"/>
                      <a:pt x="651" y="323"/>
                    </a:cubicBezTo>
                    <a:cubicBezTo>
                      <a:pt x="651" y="376"/>
                      <a:pt x="650" y="425"/>
                      <a:pt x="647" y="471"/>
                    </a:cubicBezTo>
                    <a:cubicBezTo>
                      <a:pt x="587" y="485"/>
                      <a:pt x="515" y="482"/>
                      <a:pt x="446" y="479"/>
                    </a:cubicBezTo>
                    <a:cubicBezTo>
                      <a:pt x="366" y="477"/>
                      <a:pt x="366" y="477"/>
                      <a:pt x="366" y="477"/>
                    </a:cubicBezTo>
                    <a:cubicBezTo>
                      <a:pt x="273" y="477"/>
                      <a:pt x="176" y="472"/>
                      <a:pt x="82" y="467"/>
                    </a:cubicBezTo>
                    <a:cubicBezTo>
                      <a:pt x="82" y="467"/>
                      <a:pt x="20" y="464"/>
                      <a:pt x="11" y="463"/>
                    </a:cubicBezTo>
                    <a:cubicBezTo>
                      <a:pt x="15" y="411"/>
                      <a:pt x="18" y="355"/>
                      <a:pt x="18" y="288"/>
                    </a:cubicBezTo>
                    <a:cubicBezTo>
                      <a:pt x="18" y="288"/>
                      <a:pt x="18" y="288"/>
                      <a:pt x="18" y="288"/>
                    </a:cubicBezTo>
                    <a:cubicBezTo>
                      <a:pt x="18" y="285"/>
                      <a:pt x="16" y="283"/>
                      <a:pt x="13" y="283"/>
                    </a:cubicBezTo>
                    <a:cubicBezTo>
                      <a:pt x="10" y="283"/>
                      <a:pt x="8" y="285"/>
                      <a:pt x="8" y="288"/>
                    </a:cubicBezTo>
                    <a:cubicBezTo>
                      <a:pt x="7" y="357"/>
                      <a:pt x="5" y="414"/>
                      <a:pt x="0" y="468"/>
                    </a:cubicBezTo>
                    <a:cubicBezTo>
                      <a:pt x="0" y="469"/>
                      <a:pt x="0" y="471"/>
                      <a:pt x="1" y="472"/>
                    </a:cubicBezTo>
                    <a:cubicBezTo>
                      <a:pt x="2" y="473"/>
                      <a:pt x="4" y="473"/>
                      <a:pt x="5" y="473"/>
                    </a:cubicBezTo>
                    <a:cubicBezTo>
                      <a:pt x="81" y="477"/>
                      <a:pt x="81" y="477"/>
                      <a:pt x="81" y="477"/>
                    </a:cubicBezTo>
                    <a:cubicBezTo>
                      <a:pt x="175" y="482"/>
                      <a:pt x="272" y="488"/>
                      <a:pt x="366" y="488"/>
                    </a:cubicBezTo>
                    <a:cubicBezTo>
                      <a:pt x="445" y="490"/>
                      <a:pt x="445" y="490"/>
                      <a:pt x="445" y="490"/>
                    </a:cubicBezTo>
                    <a:cubicBezTo>
                      <a:pt x="517" y="493"/>
                      <a:pt x="591" y="495"/>
                      <a:pt x="654" y="480"/>
                    </a:cubicBezTo>
                    <a:cubicBezTo>
                      <a:pt x="656" y="479"/>
                      <a:pt x="657" y="478"/>
                      <a:pt x="658" y="475"/>
                    </a:cubicBezTo>
                    <a:cubicBezTo>
                      <a:pt x="664" y="348"/>
                      <a:pt x="662" y="198"/>
                      <a:pt x="651" y="5"/>
                    </a:cubicBezTo>
                    <a:cubicBezTo>
                      <a:pt x="651" y="3"/>
                      <a:pt x="650" y="2"/>
                      <a:pt x="649" y="1"/>
                    </a:cubicBezTo>
                    <a:cubicBezTo>
                      <a:pt x="647" y="0"/>
                      <a:pt x="646" y="0"/>
                      <a:pt x="644" y="0"/>
                    </a:cubicBezTo>
                    <a:cubicBezTo>
                      <a:pt x="555" y="25"/>
                      <a:pt x="436" y="17"/>
                      <a:pt x="340" y="11"/>
                    </a:cubicBezTo>
                    <a:cubicBezTo>
                      <a:pt x="319" y="10"/>
                      <a:pt x="319" y="10"/>
                      <a:pt x="319" y="10"/>
                    </a:cubicBezTo>
                    <a:cubicBezTo>
                      <a:pt x="210" y="3"/>
                      <a:pt x="109" y="0"/>
                      <a:pt x="11" y="0"/>
                    </a:cubicBezTo>
                    <a:cubicBezTo>
                      <a:pt x="9" y="0"/>
                      <a:pt x="6" y="2"/>
                      <a:pt x="6"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86" name="Freeform 1585">
                <a:extLst>
                  <a:ext uri="{FF2B5EF4-FFF2-40B4-BE49-F238E27FC236}">
                    <a16:creationId xmlns:a16="http://schemas.microsoft.com/office/drawing/2014/main" id="{D1F20E68-C207-4498-A050-5F08B3887876}"/>
                  </a:ext>
                </a:extLst>
              </p:cNvPr>
              <p:cNvSpPr>
                <a:spLocks/>
              </p:cNvSpPr>
              <p:nvPr/>
            </p:nvSpPr>
            <p:spPr bwMode="auto">
              <a:xfrm>
                <a:off x="3424" y="1966"/>
                <a:ext cx="771" cy="602"/>
              </a:xfrm>
              <a:custGeom>
                <a:avLst/>
                <a:gdLst>
                  <a:gd name="T0" fmla="*/ 113 w 895"/>
                  <a:gd name="T1" fmla="*/ 35 h 699"/>
                  <a:gd name="T2" fmla="*/ 30 w 895"/>
                  <a:gd name="T3" fmla="*/ 150 h 699"/>
                  <a:gd name="T4" fmla="*/ 9 w 895"/>
                  <a:gd name="T5" fmla="*/ 267 h 699"/>
                  <a:gd name="T6" fmla="*/ 6 w 895"/>
                  <a:gd name="T7" fmla="*/ 297 h 699"/>
                  <a:gd name="T8" fmla="*/ 0 w 895"/>
                  <a:gd name="T9" fmla="*/ 359 h 699"/>
                  <a:gd name="T10" fmla="*/ 3 w 895"/>
                  <a:gd name="T11" fmla="*/ 362 h 699"/>
                  <a:gd name="T12" fmla="*/ 6 w 895"/>
                  <a:gd name="T13" fmla="*/ 359 h 699"/>
                  <a:gd name="T14" fmla="*/ 12 w 895"/>
                  <a:gd name="T15" fmla="*/ 298 h 699"/>
                  <a:gd name="T16" fmla="*/ 15 w 895"/>
                  <a:gd name="T17" fmla="*/ 268 h 699"/>
                  <a:gd name="T18" fmla="*/ 36 w 895"/>
                  <a:gd name="T19" fmla="*/ 152 h 699"/>
                  <a:gd name="T20" fmla="*/ 115 w 895"/>
                  <a:gd name="T21" fmla="*/ 40 h 699"/>
                  <a:gd name="T22" fmla="*/ 248 w 895"/>
                  <a:gd name="T23" fmla="*/ 7 h 699"/>
                  <a:gd name="T24" fmla="*/ 432 w 895"/>
                  <a:gd name="T25" fmla="*/ 156 h 699"/>
                  <a:gd name="T26" fmla="*/ 439 w 895"/>
                  <a:gd name="T27" fmla="*/ 184 h 699"/>
                  <a:gd name="T28" fmla="*/ 479 w 895"/>
                  <a:gd name="T29" fmla="*/ 358 h 699"/>
                  <a:gd name="T30" fmla="*/ 482 w 895"/>
                  <a:gd name="T31" fmla="*/ 367 h 699"/>
                  <a:gd name="T32" fmla="*/ 486 w 895"/>
                  <a:gd name="T33" fmla="*/ 380 h 699"/>
                  <a:gd name="T34" fmla="*/ 486 w 895"/>
                  <a:gd name="T35" fmla="*/ 380 h 699"/>
                  <a:gd name="T36" fmla="*/ 487 w 895"/>
                  <a:gd name="T37" fmla="*/ 384 h 699"/>
                  <a:gd name="T38" fmla="*/ 490 w 895"/>
                  <a:gd name="T39" fmla="*/ 383 h 699"/>
                  <a:gd name="T40" fmla="*/ 488 w 895"/>
                  <a:gd name="T41" fmla="*/ 366 h 699"/>
                  <a:gd name="T42" fmla="*/ 485 w 895"/>
                  <a:gd name="T43" fmla="*/ 357 h 699"/>
                  <a:gd name="T44" fmla="*/ 445 w 895"/>
                  <a:gd name="T45" fmla="*/ 183 h 699"/>
                  <a:gd name="T46" fmla="*/ 438 w 895"/>
                  <a:gd name="T47" fmla="*/ 154 h 699"/>
                  <a:gd name="T48" fmla="*/ 248 w 895"/>
                  <a:gd name="T49" fmla="*/ 3 h 699"/>
                  <a:gd name="T50" fmla="*/ 113 w 895"/>
                  <a:gd name="T51" fmla="*/ 35 h 6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95" h="699">
                    <a:moveTo>
                      <a:pt x="204" y="65"/>
                    </a:moveTo>
                    <a:cubicBezTo>
                      <a:pt x="114" y="117"/>
                      <a:pt x="77" y="209"/>
                      <a:pt x="56" y="273"/>
                    </a:cubicBezTo>
                    <a:cubicBezTo>
                      <a:pt x="33" y="346"/>
                      <a:pt x="24" y="421"/>
                      <a:pt x="17" y="485"/>
                    </a:cubicBezTo>
                    <a:cubicBezTo>
                      <a:pt x="10" y="541"/>
                      <a:pt x="10" y="541"/>
                      <a:pt x="10" y="541"/>
                    </a:cubicBezTo>
                    <a:cubicBezTo>
                      <a:pt x="5" y="578"/>
                      <a:pt x="0" y="616"/>
                      <a:pt x="0" y="653"/>
                    </a:cubicBezTo>
                    <a:cubicBezTo>
                      <a:pt x="0" y="656"/>
                      <a:pt x="3" y="658"/>
                      <a:pt x="5" y="658"/>
                    </a:cubicBezTo>
                    <a:cubicBezTo>
                      <a:pt x="8" y="658"/>
                      <a:pt x="10" y="656"/>
                      <a:pt x="10" y="653"/>
                    </a:cubicBezTo>
                    <a:cubicBezTo>
                      <a:pt x="10" y="617"/>
                      <a:pt x="15" y="579"/>
                      <a:pt x="21" y="542"/>
                    </a:cubicBezTo>
                    <a:cubicBezTo>
                      <a:pt x="27" y="486"/>
                      <a:pt x="27" y="486"/>
                      <a:pt x="27" y="486"/>
                    </a:cubicBezTo>
                    <a:cubicBezTo>
                      <a:pt x="34" y="422"/>
                      <a:pt x="43" y="348"/>
                      <a:pt x="66" y="277"/>
                    </a:cubicBezTo>
                    <a:cubicBezTo>
                      <a:pt x="98" y="175"/>
                      <a:pt x="142" y="113"/>
                      <a:pt x="209" y="74"/>
                    </a:cubicBezTo>
                    <a:cubicBezTo>
                      <a:pt x="281" y="32"/>
                      <a:pt x="367" y="10"/>
                      <a:pt x="450" y="13"/>
                    </a:cubicBezTo>
                    <a:cubicBezTo>
                      <a:pt x="625" y="19"/>
                      <a:pt x="747" y="117"/>
                      <a:pt x="786" y="283"/>
                    </a:cubicBezTo>
                    <a:cubicBezTo>
                      <a:pt x="798" y="336"/>
                      <a:pt x="798" y="336"/>
                      <a:pt x="798" y="336"/>
                    </a:cubicBezTo>
                    <a:cubicBezTo>
                      <a:pt x="823" y="439"/>
                      <a:pt x="848" y="547"/>
                      <a:pt x="870" y="651"/>
                    </a:cubicBezTo>
                    <a:cubicBezTo>
                      <a:pt x="870" y="651"/>
                      <a:pt x="876" y="668"/>
                      <a:pt x="876" y="668"/>
                    </a:cubicBezTo>
                    <a:cubicBezTo>
                      <a:pt x="878" y="675"/>
                      <a:pt x="883" y="688"/>
                      <a:pt x="882" y="691"/>
                    </a:cubicBezTo>
                    <a:cubicBezTo>
                      <a:pt x="882" y="691"/>
                      <a:pt x="882" y="691"/>
                      <a:pt x="882" y="691"/>
                    </a:cubicBezTo>
                    <a:cubicBezTo>
                      <a:pt x="880" y="693"/>
                      <a:pt x="881" y="696"/>
                      <a:pt x="883" y="698"/>
                    </a:cubicBezTo>
                    <a:cubicBezTo>
                      <a:pt x="885" y="699"/>
                      <a:pt x="888" y="699"/>
                      <a:pt x="890" y="697"/>
                    </a:cubicBezTo>
                    <a:cubicBezTo>
                      <a:pt x="895" y="691"/>
                      <a:pt x="891" y="679"/>
                      <a:pt x="886" y="665"/>
                    </a:cubicBezTo>
                    <a:cubicBezTo>
                      <a:pt x="880" y="648"/>
                      <a:pt x="880" y="648"/>
                      <a:pt x="880" y="648"/>
                    </a:cubicBezTo>
                    <a:cubicBezTo>
                      <a:pt x="858" y="544"/>
                      <a:pt x="833" y="437"/>
                      <a:pt x="808" y="333"/>
                    </a:cubicBezTo>
                    <a:cubicBezTo>
                      <a:pt x="796" y="280"/>
                      <a:pt x="796" y="280"/>
                      <a:pt x="796" y="280"/>
                    </a:cubicBezTo>
                    <a:cubicBezTo>
                      <a:pt x="756" y="110"/>
                      <a:pt x="630" y="9"/>
                      <a:pt x="450" y="3"/>
                    </a:cubicBezTo>
                    <a:cubicBezTo>
                      <a:pt x="365" y="0"/>
                      <a:pt x="278" y="22"/>
                      <a:pt x="204" y="6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87" name="Freeform 1586">
                <a:extLst>
                  <a:ext uri="{FF2B5EF4-FFF2-40B4-BE49-F238E27FC236}">
                    <a16:creationId xmlns:a16="http://schemas.microsoft.com/office/drawing/2014/main" id="{E9CA1655-AB12-4CED-B97B-A0DFC09AD39B}"/>
                  </a:ext>
                </a:extLst>
              </p:cNvPr>
              <p:cNvSpPr>
                <a:spLocks/>
              </p:cNvSpPr>
              <p:nvPr/>
            </p:nvSpPr>
            <p:spPr bwMode="auto">
              <a:xfrm>
                <a:off x="3333" y="1923"/>
                <a:ext cx="273" cy="284"/>
              </a:xfrm>
              <a:custGeom>
                <a:avLst/>
                <a:gdLst>
                  <a:gd name="T0" fmla="*/ 38 w 317"/>
                  <a:gd name="T1" fmla="*/ 26 h 329"/>
                  <a:gd name="T2" fmla="*/ 9 w 317"/>
                  <a:gd name="T3" fmla="*/ 116 h 329"/>
                  <a:gd name="T4" fmla="*/ 89 w 317"/>
                  <a:gd name="T5" fmla="*/ 182 h 329"/>
                  <a:gd name="T6" fmla="*/ 90 w 317"/>
                  <a:gd name="T7" fmla="*/ 182 h 329"/>
                  <a:gd name="T8" fmla="*/ 90 w 317"/>
                  <a:gd name="T9" fmla="*/ 182 h 329"/>
                  <a:gd name="T10" fmla="*/ 89 w 317"/>
                  <a:gd name="T11" fmla="*/ 181 h 329"/>
                  <a:gd name="T12" fmla="*/ 90 w 317"/>
                  <a:gd name="T13" fmla="*/ 177 h 329"/>
                  <a:gd name="T14" fmla="*/ 94 w 317"/>
                  <a:gd name="T15" fmla="*/ 178 h 329"/>
                  <a:gd name="T16" fmla="*/ 90 w 317"/>
                  <a:gd name="T17" fmla="*/ 177 h 329"/>
                  <a:gd name="T18" fmla="*/ 14 w 317"/>
                  <a:gd name="T19" fmla="*/ 114 h 329"/>
                  <a:gd name="T20" fmla="*/ 12 w 317"/>
                  <a:gd name="T21" fmla="*/ 92 h 329"/>
                  <a:gd name="T22" fmla="*/ 41 w 317"/>
                  <a:gd name="T23" fmla="*/ 30 h 329"/>
                  <a:gd name="T24" fmla="*/ 125 w 317"/>
                  <a:gd name="T25" fmla="*/ 19 h 329"/>
                  <a:gd name="T26" fmla="*/ 159 w 317"/>
                  <a:gd name="T27" fmla="*/ 71 h 329"/>
                  <a:gd name="T28" fmla="*/ 161 w 317"/>
                  <a:gd name="T29" fmla="*/ 74 h 329"/>
                  <a:gd name="T30" fmla="*/ 164 w 317"/>
                  <a:gd name="T31" fmla="*/ 73 h 329"/>
                  <a:gd name="T32" fmla="*/ 127 w 317"/>
                  <a:gd name="T33" fmla="*/ 14 h 329"/>
                  <a:gd name="T34" fmla="*/ 38 w 317"/>
                  <a:gd name="T35" fmla="*/ 26 h 3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7" h="329">
                    <a:moveTo>
                      <a:pt x="69" y="46"/>
                    </a:moveTo>
                    <a:cubicBezTo>
                      <a:pt x="19" y="92"/>
                      <a:pt x="0" y="151"/>
                      <a:pt x="17" y="208"/>
                    </a:cubicBezTo>
                    <a:cubicBezTo>
                      <a:pt x="35" y="269"/>
                      <a:pt x="91" y="316"/>
                      <a:pt x="161" y="328"/>
                    </a:cubicBezTo>
                    <a:cubicBezTo>
                      <a:pt x="162" y="329"/>
                      <a:pt x="163" y="328"/>
                      <a:pt x="163" y="328"/>
                    </a:cubicBezTo>
                    <a:cubicBezTo>
                      <a:pt x="164" y="328"/>
                      <a:pt x="164" y="328"/>
                      <a:pt x="164" y="328"/>
                    </a:cubicBezTo>
                    <a:cubicBezTo>
                      <a:pt x="163" y="328"/>
                      <a:pt x="162" y="327"/>
                      <a:pt x="161" y="325"/>
                    </a:cubicBezTo>
                    <a:cubicBezTo>
                      <a:pt x="161" y="323"/>
                      <a:pt x="162" y="320"/>
                      <a:pt x="165" y="319"/>
                    </a:cubicBezTo>
                    <a:cubicBezTo>
                      <a:pt x="167" y="319"/>
                      <a:pt x="169" y="319"/>
                      <a:pt x="170" y="321"/>
                    </a:cubicBezTo>
                    <a:cubicBezTo>
                      <a:pt x="169" y="319"/>
                      <a:pt x="167" y="317"/>
                      <a:pt x="162" y="318"/>
                    </a:cubicBezTo>
                    <a:cubicBezTo>
                      <a:pt x="96" y="307"/>
                      <a:pt x="43" y="262"/>
                      <a:pt x="26" y="205"/>
                    </a:cubicBezTo>
                    <a:cubicBezTo>
                      <a:pt x="23" y="193"/>
                      <a:pt x="21" y="180"/>
                      <a:pt x="21" y="167"/>
                    </a:cubicBezTo>
                    <a:cubicBezTo>
                      <a:pt x="21" y="127"/>
                      <a:pt x="40" y="87"/>
                      <a:pt x="76" y="54"/>
                    </a:cubicBezTo>
                    <a:cubicBezTo>
                      <a:pt x="121" y="12"/>
                      <a:pt x="184" y="16"/>
                      <a:pt x="227" y="34"/>
                    </a:cubicBezTo>
                    <a:cubicBezTo>
                      <a:pt x="257" y="47"/>
                      <a:pt x="305" y="90"/>
                      <a:pt x="290" y="127"/>
                    </a:cubicBezTo>
                    <a:cubicBezTo>
                      <a:pt x="289" y="130"/>
                      <a:pt x="290" y="133"/>
                      <a:pt x="293" y="134"/>
                    </a:cubicBezTo>
                    <a:cubicBezTo>
                      <a:pt x="295" y="135"/>
                      <a:pt x="298" y="134"/>
                      <a:pt x="299" y="131"/>
                    </a:cubicBezTo>
                    <a:cubicBezTo>
                      <a:pt x="317" y="87"/>
                      <a:pt x="265" y="39"/>
                      <a:pt x="231" y="25"/>
                    </a:cubicBezTo>
                    <a:cubicBezTo>
                      <a:pt x="172" y="0"/>
                      <a:pt x="110" y="9"/>
                      <a:pt x="69" y="4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88" name="Freeform 1587">
                <a:extLst>
                  <a:ext uri="{FF2B5EF4-FFF2-40B4-BE49-F238E27FC236}">
                    <a16:creationId xmlns:a16="http://schemas.microsoft.com/office/drawing/2014/main" id="{973A2748-BE1E-4C1F-A2C2-6BDA72A6BAD7}"/>
                  </a:ext>
                </a:extLst>
              </p:cNvPr>
              <p:cNvSpPr>
                <a:spLocks/>
              </p:cNvSpPr>
              <p:nvPr/>
            </p:nvSpPr>
            <p:spPr bwMode="auto">
              <a:xfrm>
                <a:off x="3990" y="1950"/>
                <a:ext cx="264" cy="265"/>
              </a:xfrm>
              <a:custGeom>
                <a:avLst/>
                <a:gdLst>
                  <a:gd name="T0" fmla="*/ 8 w 306"/>
                  <a:gd name="T1" fmla="*/ 30 h 307"/>
                  <a:gd name="T2" fmla="*/ 3 w 306"/>
                  <a:gd name="T3" fmla="*/ 54 h 307"/>
                  <a:gd name="T4" fmla="*/ 7 w 306"/>
                  <a:gd name="T5" fmla="*/ 57 h 307"/>
                  <a:gd name="T6" fmla="*/ 8 w 306"/>
                  <a:gd name="T7" fmla="*/ 54 h 307"/>
                  <a:gd name="T8" fmla="*/ 12 w 306"/>
                  <a:gd name="T9" fmla="*/ 35 h 307"/>
                  <a:gd name="T10" fmla="*/ 72 w 306"/>
                  <a:gd name="T11" fmla="*/ 6 h 307"/>
                  <a:gd name="T12" fmla="*/ 154 w 306"/>
                  <a:gd name="T13" fmla="*/ 51 h 307"/>
                  <a:gd name="T14" fmla="*/ 139 w 306"/>
                  <a:gd name="T15" fmla="*/ 138 h 307"/>
                  <a:gd name="T16" fmla="*/ 90 w 306"/>
                  <a:gd name="T17" fmla="*/ 165 h 307"/>
                  <a:gd name="T18" fmla="*/ 78 w 306"/>
                  <a:gd name="T19" fmla="*/ 161 h 307"/>
                  <a:gd name="T20" fmla="*/ 73 w 306"/>
                  <a:gd name="T21" fmla="*/ 161 h 307"/>
                  <a:gd name="T22" fmla="*/ 73 w 306"/>
                  <a:gd name="T23" fmla="*/ 164 h 307"/>
                  <a:gd name="T24" fmla="*/ 91 w 306"/>
                  <a:gd name="T25" fmla="*/ 171 h 307"/>
                  <a:gd name="T26" fmla="*/ 144 w 306"/>
                  <a:gd name="T27" fmla="*/ 141 h 307"/>
                  <a:gd name="T28" fmla="*/ 160 w 306"/>
                  <a:gd name="T29" fmla="*/ 49 h 307"/>
                  <a:gd name="T30" fmla="*/ 72 w 306"/>
                  <a:gd name="T31" fmla="*/ 0 h 307"/>
                  <a:gd name="T32" fmla="*/ 8 w 306"/>
                  <a:gd name="T33" fmla="*/ 30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6" h="307">
                    <a:moveTo>
                      <a:pt x="14" y="55"/>
                    </a:moveTo>
                    <a:cubicBezTo>
                      <a:pt x="3" y="69"/>
                      <a:pt x="0" y="85"/>
                      <a:pt x="5" y="99"/>
                    </a:cubicBezTo>
                    <a:cubicBezTo>
                      <a:pt x="6" y="102"/>
                      <a:pt x="9" y="103"/>
                      <a:pt x="12" y="102"/>
                    </a:cubicBezTo>
                    <a:cubicBezTo>
                      <a:pt x="15" y="102"/>
                      <a:pt x="16" y="99"/>
                      <a:pt x="15" y="96"/>
                    </a:cubicBezTo>
                    <a:cubicBezTo>
                      <a:pt x="11" y="84"/>
                      <a:pt x="14" y="73"/>
                      <a:pt x="22" y="61"/>
                    </a:cubicBezTo>
                    <a:cubicBezTo>
                      <a:pt x="45" y="30"/>
                      <a:pt x="102" y="10"/>
                      <a:pt x="130" y="11"/>
                    </a:cubicBezTo>
                    <a:cubicBezTo>
                      <a:pt x="190" y="11"/>
                      <a:pt x="263" y="37"/>
                      <a:pt x="279" y="92"/>
                    </a:cubicBezTo>
                    <a:cubicBezTo>
                      <a:pt x="295" y="145"/>
                      <a:pt x="284" y="204"/>
                      <a:pt x="252" y="248"/>
                    </a:cubicBezTo>
                    <a:cubicBezTo>
                      <a:pt x="238" y="266"/>
                      <a:pt x="193" y="295"/>
                      <a:pt x="162" y="296"/>
                    </a:cubicBezTo>
                    <a:cubicBezTo>
                      <a:pt x="152" y="297"/>
                      <a:pt x="145" y="294"/>
                      <a:pt x="140" y="289"/>
                    </a:cubicBezTo>
                    <a:cubicBezTo>
                      <a:pt x="139" y="287"/>
                      <a:pt x="135" y="286"/>
                      <a:pt x="133" y="288"/>
                    </a:cubicBezTo>
                    <a:cubicBezTo>
                      <a:pt x="131" y="290"/>
                      <a:pt x="131" y="293"/>
                      <a:pt x="133" y="295"/>
                    </a:cubicBezTo>
                    <a:cubicBezTo>
                      <a:pt x="139" y="303"/>
                      <a:pt x="150" y="307"/>
                      <a:pt x="163" y="307"/>
                    </a:cubicBezTo>
                    <a:cubicBezTo>
                      <a:pt x="198" y="305"/>
                      <a:pt x="245" y="274"/>
                      <a:pt x="260" y="254"/>
                    </a:cubicBezTo>
                    <a:cubicBezTo>
                      <a:pt x="294" y="208"/>
                      <a:pt x="306" y="145"/>
                      <a:pt x="289" y="89"/>
                    </a:cubicBezTo>
                    <a:cubicBezTo>
                      <a:pt x="271" y="29"/>
                      <a:pt x="194" y="1"/>
                      <a:pt x="130" y="0"/>
                    </a:cubicBezTo>
                    <a:cubicBezTo>
                      <a:pt x="99" y="0"/>
                      <a:pt x="39" y="21"/>
                      <a:pt x="14" y="5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89" name="Freeform 1588">
                <a:extLst>
                  <a:ext uri="{FF2B5EF4-FFF2-40B4-BE49-F238E27FC236}">
                    <a16:creationId xmlns:a16="http://schemas.microsoft.com/office/drawing/2014/main" id="{625527DB-C44C-413B-869F-6C89D81BDA05}"/>
                  </a:ext>
                </a:extLst>
              </p:cNvPr>
              <p:cNvSpPr>
                <a:spLocks/>
              </p:cNvSpPr>
              <p:nvPr/>
            </p:nvSpPr>
            <p:spPr bwMode="auto">
              <a:xfrm>
                <a:off x="3741" y="2298"/>
                <a:ext cx="88" cy="60"/>
              </a:xfrm>
              <a:custGeom>
                <a:avLst/>
                <a:gdLst>
                  <a:gd name="T0" fmla="*/ 26 w 102"/>
                  <a:gd name="T1" fmla="*/ 36 h 69"/>
                  <a:gd name="T2" fmla="*/ 3 w 102"/>
                  <a:gd name="T3" fmla="*/ 10 h 69"/>
                  <a:gd name="T4" fmla="*/ 51 w 102"/>
                  <a:gd name="T5" fmla="*/ 12 h 69"/>
                  <a:gd name="T6" fmla="*/ 24 w 102"/>
                  <a:gd name="T7" fmla="*/ 39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69">
                    <a:moveTo>
                      <a:pt x="47" y="62"/>
                    </a:moveTo>
                    <a:cubicBezTo>
                      <a:pt x="25" y="61"/>
                      <a:pt x="0" y="41"/>
                      <a:pt x="3" y="18"/>
                    </a:cubicBezTo>
                    <a:cubicBezTo>
                      <a:pt x="18" y="12"/>
                      <a:pt x="83" y="0"/>
                      <a:pt x="91" y="21"/>
                    </a:cubicBezTo>
                    <a:cubicBezTo>
                      <a:pt x="102" y="47"/>
                      <a:pt x="44" y="69"/>
                      <a:pt x="43" y="69"/>
                    </a:cubicBezTo>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90" name="Freeform 1589">
                <a:extLst>
                  <a:ext uri="{FF2B5EF4-FFF2-40B4-BE49-F238E27FC236}">
                    <a16:creationId xmlns:a16="http://schemas.microsoft.com/office/drawing/2014/main" id="{23DFBABB-C7C6-4CCB-8A8B-F2FC675C917B}"/>
                  </a:ext>
                </a:extLst>
              </p:cNvPr>
              <p:cNvSpPr>
                <a:spLocks noEditPoints="1"/>
              </p:cNvSpPr>
              <p:nvPr/>
            </p:nvSpPr>
            <p:spPr bwMode="auto">
              <a:xfrm>
                <a:off x="3739" y="2297"/>
                <a:ext cx="91" cy="65"/>
              </a:xfrm>
              <a:custGeom>
                <a:avLst/>
                <a:gdLst>
                  <a:gd name="T0" fmla="*/ 3 w 105"/>
                  <a:gd name="T1" fmla="*/ 9 h 75"/>
                  <a:gd name="T2" fmla="*/ 0 w 105"/>
                  <a:gd name="T3" fmla="*/ 10 h 75"/>
                  <a:gd name="T4" fmla="*/ 0 w 105"/>
                  <a:gd name="T5" fmla="*/ 13 h 75"/>
                  <a:gd name="T6" fmla="*/ 5 w 105"/>
                  <a:gd name="T7" fmla="*/ 27 h 75"/>
                  <a:gd name="T8" fmla="*/ 24 w 105"/>
                  <a:gd name="T9" fmla="*/ 37 h 75"/>
                  <a:gd name="T10" fmla="*/ 23 w 105"/>
                  <a:gd name="T11" fmla="*/ 40 h 75"/>
                  <a:gd name="T12" fmla="*/ 23 w 105"/>
                  <a:gd name="T13" fmla="*/ 41 h 75"/>
                  <a:gd name="T14" fmla="*/ 27 w 105"/>
                  <a:gd name="T15" fmla="*/ 42 h 75"/>
                  <a:gd name="T16" fmla="*/ 55 w 105"/>
                  <a:gd name="T17" fmla="*/ 11 h 75"/>
                  <a:gd name="T18" fmla="*/ 49 w 105"/>
                  <a:gd name="T19" fmla="*/ 5 h 75"/>
                  <a:gd name="T20" fmla="*/ 3 w 105"/>
                  <a:gd name="T21" fmla="*/ 9 h 75"/>
                  <a:gd name="T22" fmla="*/ 47 w 105"/>
                  <a:gd name="T23" fmla="*/ 10 h 75"/>
                  <a:gd name="T24" fmla="*/ 50 w 105"/>
                  <a:gd name="T25" fmla="*/ 14 h 75"/>
                  <a:gd name="T26" fmla="*/ 50 w 105"/>
                  <a:gd name="T27" fmla="*/ 16 h 75"/>
                  <a:gd name="T28" fmla="*/ 30 w 105"/>
                  <a:gd name="T29" fmla="*/ 35 h 75"/>
                  <a:gd name="T30" fmla="*/ 27 w 105"/>
                  <a:gd name="T31" fmla="*/ 32 h 75"/>
                  <a:gd name="T32" fmla="*/ 10 w 105"/>
                  <a:gd name="T33" fmla="*/ 23 h 75"/>
                  <a:gd name="T34" fmla="*/ 6 w 105"/>
                  <a:gd name="T35" fmla="*/ 13 h 75"/>
                  <a:gd name="T36" fmla="*/ 6 w 105"/>
                  <a:gd name="T37" fmla="*/ 13 h 75"/>
                  <a:gd name="T38" fmla="*/ 47 w 105"/>
                  <a:gd name="T39" fmla="*/ 10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75">
                    <a:moveTo>
                      <a:pt x="3" y="15"/>
                    </a:moveTo>
                    <a:cubicBezTo>
                      <a:pt x="1" y="15"/>
                      <a:pt x="0" y="17"/>
                      <a:pt x="0" y="19"/>
                    </a:cubicBezTo>
                    <a:cubicBezTo>
                      <a:pt x="0" y="20"/>
                      <a:pt x="0" y="22"/>
                      <a:pt x="0" y="23"/>
                    </a:cubicBezTo>
                    <a:cubicBezTo>
                      <a:pt x="0" y="32"/>
                      <a:pt x="3" y="41"/>
                      <a:pt x="9" y="48"/>
                    </a:cubicBezTo>
                    <a:cubicBezTo>
                      <a:pt x="18" y="58"/>
                      <a:pt x="30" y="65"/>
                      <a:pt x="43" y="67"/>
                    </a:cubicBezTo>
                    <a:cubicBezTo>
                      <a:pt x="42" y="68"/>
                      <a:pt x="41" y="69"/>
                      <a:pt x="41" y="70"/>
                    </a:cubicBezTo>
                    <a:cubicBezTo>
                      <a:pt x="41" y="70"/>
                      <a:pt x="41" y="71"/>
                      <a:pt x="42" y="72"/>
                    </a:cubicBezTo>
                    <a:cubicBezTo>
                      <a:pt x="43" y="74"/>
                      <a:pt x="46" y="75"/>
                      <a:pt x="48" y="74"/>
                    </a:cubicBezTo>
                    <a:cubicBezTo>
                      <a:pt x="87" y="58"/>
                      <a:pt x="105" y="39"/>
                      <a:pt x="98" y="20"/>
                    </a:cubicBezTo>
                    <a:cubicBezTo>
                      <a:pt x="96" y="15"/>
                      <a:pt x="92" y="12"/>
                      <a:pt x="86" y="9"/>
                    </a:cubicBezTo>
                    <a:cubicBezTo>
                      <a:pt x="64" y="0"/>
                      <a:pt x="16" y="10"/>
                      <a:pt x="3" y="15"/>
                    </a:cubicBezTo>
                    <a:close/>
                    <a:moveTo>
                      <a:pt x="82" y="19"/>
                    </a:moveTo>
                    <a:cubicBezTo>
                      <a:pt x="86" y="20"/>
                      <a:pt x="88" y="22"/>
                      <a:pt x="89" y="24"/>
                    </a:cubicBezTo>
                    <a:cubicBezTo>
                      <a:pt x="89" y="25"/>
                      <a:pt x="89" y="27"/>
                      <a:pt x="89" y="28"/>
                    </a:cubicBezTo>
                    <a:cubicBezTo>
                      <a:pt x="89" y="40"/>
                      <a:pt x="72" y="52"/>
                      <a:pt x="53" y="61"/>
                    </a:cubicBezTo>
                    <a:cubicBezTo>
                      <a:pt x="52" y="59"/>
                      <a:pt x="51" y="58"/>
                      <a:pt x="49" y="58"/>
                    </a:cubicBezTo>
                    <a:cubicBezTo>
                      <a:pt x="38" y="58"/>
                      <a:pt x="25" y="51"/>
                      <a:pt x="17" y="42"/>
                    </a:cubicBezTo>
                    <a:cubicBezTo>
                      <a:pt x="14" y="37"/>
                      <a:pt x="10" y="31"/>
                      <a:pt x="10" y="23"/>
                    </a:cubicBezTo>
                    <a:cubicBezTo>
                      <a:pt x="10" y="23"/>
                      <a:pt x="10" y="23"/>
                      <a:pt x="10" y="23"/>
                    </a:cubicBezTo>
                    <a:cubicBezTo>
                      <a:pt x="24" y="18"/>
                      <a:pt x="65" y="11"/>
                      <a:pt x="82" y="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91" name="Freeform 1590">
                <a:extLst>
                  <a:ext uri="{FF2B5EF4-FFF2-40B4-BE49-F238E27FC236}">
                    <a16:creationId xmlns:a16="http://schemas.microsoft.com/office/drawing/2014/main" id="{6F1BCB5D-C5CB-499D-8A07-30DBB76062BD}"/>
                  </a:ext>
                </a:extLst>
              </p:cNvPr>
              <p:cNvSpPr>
                <a:spLocks/>
              </p:cNvSpPr>
              <p:nvPr/>
            </p:nvSpPr>
            <p:spPr bwMode="auto">
              <a:xfrm>
                <a:off x="3662" y="2350"/>
                <a:ext cx="121" cy="108"/>
              </a:xfrm>
              <a:custGeom>
                <a:avLst/>
                <a:gdLst>
                  <a:gd name="T0" fmla="*/ 74 w 140"/>
                  <a:gd name="T1" fmla="*/ 0 h 125"/>
                  <a:gd name="T2" fmla="*/ 72 w 140"/>
                  <a:gd name="T3" fmla="*/ 3 h 125"/>
                  <a:gd name="T4" fmla="*/ 72 w 140"/>
                  <a:gd name="T5" fmla="*/ 10 h 125"/>
                  <a:gd name="T6" fmla="*/ 51 w 140"/>
                  <a:gd name="T7" fmla="*/ 59 h 125"/>
                  <a:gd name="T8" fmla="*/ 11 w 140"/>
                  <a:gd name="T9" fmla="*/ 53 h 125"/>
                  <a:gd name="T10" fmla="*/ 9 w 140"/>
                  <a:gd name="T11" fmla="*/ 39 h 125"/>
                  <a:gd name="T12" fmla="*/ 8 w 140"/>
                  <a:gd name="T13" fmla="*/ 35 h 125"/>
                  <a:gd name="T14" fmla="*/ 3 w 140"/>
                  <a:gd name="T15" fmla="*/ 35 h 125"/>
                  <a:gd name="T16" fmla="*/ 8 w 140"/>
                  <a:gd name="T17" fmla="*/ 58 h 125"/>
                  <a:gd name="T18" fmla="*/ 54 w 140"/>
                  <a:gd name="T19" fmla="*/ 64 h 125"/>
                  <a:gd name="T20" fmla="*/ 79 w 140"/>
                  <a:gd name="T21" fmla="*/ 10 h 125"/>
                  <a:gd name="T22" fmla="*/ 79 w 140"/>
                  <a:gd name="T23" fmla="*/ 3 h 125"/>
                  <a:gd name="T24" fmla="*/ 74 w 140"/>
                  <a:gd name="T25" fmla="*/ 0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125">
                    <a:moveTo>
                      <a:pt x="134" y="0"/>
                    </a:moveTo>
                    <a:cubicBezTo>
                      <a:pt x="132" y="0"/>
                      <a:pt x="129" y="3"/>
                      <a:pt x="129" y="6"/>
                    </a:cubicBezTo>
                    <a:cubicBezTo>
                      <a:pt x="129" y="18"/>
                      <a:pt x="129" y="18"/>
                      <a:pt x="129" y="18"/>
                    </a:cubicBezTo>
                    <a:cubicBezTo>
                      <a:pt x="130" y="57"/>
                      <a:pt x="130" y="87"/>
                      <a:pt x="91" y="106"/>
                    </a:cubicBezTo>
                    <a:cubicBezTo>
                      <a:pt x="74" y="114"/>
                      <a:pt x="36" y="111"/>
                      <a:pt x="20" y="95"/>
                    </a:cubicBezTo>
                    <a:cubicBezTo>
                      <a:pt x="13" y="88"/>
                      <a:pt x="11" y="80"/>
                      <a:pt x="16" y="69"/>
                    </a:cubicBezTo>
                    <a:cubicBezTo>
                      <a:pt x="17" y="67"/>
                      <a:pt x="16" y="63"/>
                      <a:pt x="14" y="62"/>
                    </a:cubicBezTo>
                    <a:cubicBezTo>
                      <a:pt x="11" y="61"/>
                      <a:pt x="8" y="62"/>
                      <a:pt x="7" y="65"/>
                    </a:cubicBezTo>
                    <a:cubicBezTo>
                      <a:pt x="0" y="79"/>
                      <a:pt x="3" y="92"/>
                      <a:pt x="13" y="103"/>
                    </a:cubicBezTo>
                    <a:cubicBezTo>
                      <a:pt x="32" y="121"/>
                      <a:pt x="75" y="125"/>
                      <a:pt x="96" y="115"/>
                    </a:cubicBezTo>
                    <a:cubicBezTo>
                      <a:pt x="140" y="94"/>
                      <a:pt x="140" y="57"/>
                      <a:pt x="140" y="18"/>
                    </a:cubicBezTo>
                    <a:cubicBezTo>
                      <a:pt x="140" y="6"/>
                      <a:pt x="140" y="6"/>
                      <a:pt x="140" y="6"/>
                    </a:cubicBezTo>
                    <a:cubicBezTo>
                      <a:pt x="139" y="3"/>
                      <a:pt x="137" y="0"/>
                      <a:pt x="134"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92" name="Freeform 1591">
                <a:extLst>
                  <a:ext uri="{FF2B5EF4-FFF2-40B4-BE49-F238E27FC236}">
                    <a16:creationId xmlns:a16="http://schemas.microsoft.com/office/drawing/2014/main" id="{9523998C-6074-4826-93A1-3CC2B797B155}"/>
                  </a:ext>
                </a:extLst>
              </p:cNvPr>
              <p:cNvSpPr>
                <a:spLocks/>
              </p:cNvSpPr>
              <p:nvPr/>
            </p:nvSpPr>
            <p:spPr bwMode="auto">
              <a:xfrm>
                <a:off x="3771" y="2391"/>
                <a:ext cx="127" cy="68"/>
              </a:xfrm>
              <a:custGeom>
                <a:avLst/>
                <a:gdLst>
                  <a:gd name="T0" fmla="*/ 75 w 147"/>
                  <a:gd name="T1" fmla="*/ 0 h 78"/>
                  <a:gd name="T2" fmla="*/ 74 w 147"/>
                  <a:gd name="T3" fmla="*/ 3 h 78"/>
                  <a:gd name="T4" fmla="*/ 72 w 147"/>
                  <a:gd name="T5" fmla="*/ 19 h 78"/>
                  <a:gd name="T6" fmla="*/ 45 w 147"/>
                  <a:gd name="T7" fmla="*/ 36 h 78"/>
                  <a:gd name="T8" fmla="*/ 7 w 147"/>
                  <a:gd name="T9" fmla="*/ 7 h 78"/>
                  <a:gd name="T10" fmla="*/ 3 w 147"/>
                  <a:gd name="T11" fmla="*/ 5 h 78"/>
                  <a:gd name="T12" fmla="*/ 1 w 147"/>
                  <a:gd name="T13" fmla="*/ 9 h 78"/>
                  <a:gd name="T14" fmla="*/ 45 w 147"/>
                  <a:gd name="T15" fmla="*/ 42 h 78"/>
                  <a:gd name="T16" fmla="*/ 77 w 147"/>
                  <a:gd name="T17" fmla="*/ 22 h 78"/>
                  <a:gd name="T18" fmla="*/ 79 w 147"/>
                  <a:gd name="T19" fmla="*/ 3 h 78"/>
                  <a:gd name="T20" fmla="*/ 75 w 147"/>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7" h="78">
                    <a:moveTo>
                      <a:pt x="136" y="0"/>
                    </a:moveTo>
                    <a:cubicBezTo>
                      <a:pt x="134" y="1"/>
                      <a:pt x="132" y="4"/>
                      <a:pt x="133" y="7"/>
                    </a:cubicBezTo>
                    <a:cubicBezTo>
                      <a:pt x="136" y="16"/>
                      <a:pt x="135" y="24"/>
                      <a:pt x="129" y="33"/>
                    </a:cubicBezTo>
                    <a:cubicBezTo>
                      <a:pt x="119" y="49"/>
                      <a:pt x="96" y="60"/>
                      <a:pt x="80" y="62"/>
                    </a:cubicBezTo>
                    <a:cubicBezTo>
                      <a:pt x="38" y="67"/>
                      <a:pt x="27" y="45"/>
                      <a:pt x="11" y="12"/>
                    </a:cubicBezTo>
                    <a:cubicBezTo>
                      <a:pt x="9" y="9"/>
                      <a:pt x="6" y="8"/>
                      <a:pt x="4" y="9"/>
                    </a:cubicBezTo>
                    <a:cubicBezTo>
                      <a:pt x="1" y="11"/>
                      <a:pt x="0" y="14"/>
                      <a:pt x="1" y="16"/>
                    </a:cubicBezTo>
                    <a:cubicBezTo>
                      <a:pt x="18" y="49"/>
                      <a:pt x="32" y="78"/>
                      <a:pt x="81" y="72"/>
                    </a:cubicBezTo>
                    <a:cubicBezTo>
                      <a:pt x="104" y="69"/>
                      <a:pt x="127" y="55"/>
                      <a:pt x="138" y="38"/>
                    </a:cubicBezTo>
                    <a:cubicBezTo>
                      <a:pt x="145" y="27"/>
                      <a:pt x="147" y="15"/>
                      <a:pt x="143" y="4"/>
                    </a:cubicBezTo>
                    <a:cubicBezTo>
                      <a:pt x="142" y="1"/>
                      <a:pt x="139" y="0"/>
                      <a:pt x="136"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93" name="Freeform 1592">
                <a:extLst>
                  <a:ext uri="{FF2B5EF4-FFF2-40B4-BE49-F238E27FC236}">
                    <a16:creationId xmlns:a16="http://schemas.microsoft.com/office/drawing/2014/main" id="{3472506E-F9F0-4A39-802F-6C169252B30E}"/>
                  </a:ext>
                </a:extLst>
              </p:cNvPr>
              <p:cNvSpPr>
                <a:spLocks/>
              </p:cNvSpPr>
              <p:nvPr/>
            </p:nvSpPr>
            <p:spPr bwMode="auto">
              <a:xfrm>
                <a:off x="3538" y="2217"/>
                <a:ext cx="79" cy="69"/>
              </a:xfrm>
              <a:custGeom>
                <a:avLst/>
                <a:gdLst>
                  <a:gd name="T0" fmla="*/ 0 w 91"/>
                  <a:gd name="T1" fmla="*/ 3 h 80"/>
                  <a:gd name="T2" fmla="*/ 0 w 91"/>
                  <a:gd name="T3" fmla="*/ 3 h 80"/>
                  <a:gd name="T4" fmla="*/ 3 w 91"/>
                  <a:gd name="T5" fmla="*/ 6 h 80"/>
                  <a:gd name="T6" fmla="*/ 35 w 91"/>
                  <a:gd name="T7" fmla="*/ 16 h 80"/>
                  <a:gd name="T8" fmla="*/ 39 w 91"/>
                  <a:gd name="T9" fmla="*/ 18 h 80"/>
                  <a:gd name="T10" fmla="*/ 38 w 91"/>
                  <a:gd name="T11" fmla="*/ 18 h 80"/>
                  <a:gd name="T12" fmla="*/ 38 w 91"/>
                  <a:gd name="T13" fmla="*/ 18 h 80"/>
                  <a:gd name="T14" fmla="*/ 26 w 91"/>
                  <a:gd name="T15" fmla="*/ 25 h 80"/>
                  <a:gd name="T16" fmla="*/ 12 w 91"/>
                  <a:gd name="T17" fmla="*/ 33 h 80"/>
                  <a:gd name="T18" fmla="*/ 10 w 91"/>
                  <a:gd name="T19" fmla="*/ 33 h 80"/>
                  <a:gd name="T20" fmla="*/ 10 w 91"/>
                  <a:gd name="T21" fmla="*/ 33 h 80"/>
                  <a:gd name="T22" fmla="*/ 10 w 91"/>
                  <a:gd name="T23" fmla="*/ 33 h 80"/>
                  <a:gd name="T24" fmla="*/ 10 w 91"/>
                  <a:gd name="T25" fmla="*/ 33 h 80"/>
                  <a:gd name="T26" fmla="*/ 5 w 91"/>
                  <a:gd name="T27" fmla="*/ 36 h 80"/>
                  <a:gd name="T28" fmla="*/ 3 w 91"/>
                  <a:gd name="T29" fmla="*/ 39 h 80"/>
                  <a:gd name="T30" fmla="*/ 2 w 91"/>
                  <a:gd name="T31" fmla="*/ 41 h 80"/>
                  <a:gd name="T32" fmla="*/ 2 w 91"/>
                  <a:gd name="T33" fmla="*/ 42 h 80"/>
                  <a:gd name="T34" fmla="*/ 3 w 91"/>
                  <a:gd name="T35" fmla="*/ 42 h 80"/>
                  <a:gd name="T36" fmla="*/ 3 w 91"/>
                  <a:gd name="T37" fmla="*/ 42 h 80"/>
                  <a:gd name="T38" fmla="*/ 6 w 91"/>
                  <a:gd name="T39" fmla="*/ 43 h 80"/>
                  <a:gd name="T40" fmla="*/ 6 w 91"/>
                  <a:gd name="T41" fmla="*/ 44 h 80"/>
                  <a:gd name="T42" fmla="*/ 10 w 91"/>
                  <a:gd name="T43" fmla="*/ 41 h 80"/>
                  <a:gd name="T44" fmla="*/ 11 w 91"/>
                  <a:gd name="T45" fmla="*/ 40 h 80"/>
                  <a:gd name="T46" fmla="*/ 29 w 91"/>
                  <a:gd name="T47" fmla="*/ 30 h 80"/>
                  <a:gd name="T48" fmla="*/ 43 w 91"/>
                  <a:gd name="T49" fmla="*/ 22 h 80"/>
                  <a:gd name="T50" fmla="*/ 48 w 91"/>
                  <a:gd name="T51" fmla="*/ 22 h 80"/>
                  <a:gd name="T52" fmla="*/ 49 w 91"/>
                  <a:gd name="T53" fmla="*/ 20 h 80"/>
                  <a:gd name="T54" fmla="*/ 51 w 91"/>
                  <a:gd name="T55" fmla="*/ 18 h 80"/>
                  <a:gd name="T56" fmla="*/ 51 w 91"/>
                  <a:gd name="T57" fmla="*/ 18 h 80"/>
                  <a:gd name="T58" fmla="*/ 51 w 91"/>
                  <a:gd name="T59" fmla="*/ 18 h 80"/>
                  <a:gd name="T60" fmla="*/ 52 w 91"/>
                  <a:gd name="T61" fmla="*/ 16 h 80"/>
                  <a:gd name="T62" fmla="*/ 51 w 91"/>
                  <a:gd name="T63" fmla="*/ 15 h 80"/>
                  <a:gd name="T64" fmla="*/ 48 w 91"/>
                  <a:gd name="T65" fmla="*/ 14 h 80"/>
                  <a:gd name="T66" fmla="*/ 48 w 91"/>
                  <a:gd name="T67" fmla="*/ 14 h 80"/>
                  <a:gd name="T68" fmla="*/ 47 w 91"/>
                  <a:gd name="T69" fmla="*/ 14 h 80"/>
                  <a:gd name="T70" fmla="*/ 37 w 91"/>
                  <a:gd name="T71" fmla="*/ 10 h 80"/>
                  <a:gd name="T72" fmla="*/ 3 w 91"/>
                  <a:gd name="T73" fmla="*/ 1 h 80"/>
                  <a:gd name="T74" fmla="*/ 0 w 91"/>
                  <a:gd name="T75" fmla="*/ 3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1" h="80">
                    <a:moveTo>
                      <a:pt x="0" y="5"/>
                    </a:moveTo>
                    <a:cubicBezTo>
                      <a:pt x="0" y="5"/>
                      <a:pt x="0" y="6"/>
                      <a:pt x="0" y="6"/>
                    </a:cubicBezTo>
                    <a:cubicBezTo>
                      <a:pt x="0" y="8"/>
                      <a:pt x="2" y="11"/>
                      <a:pt x="5" y="11"/>
                    </a:cubicBezTo>
                    <a:cubicBezTo>
                      <a:pt x="22" y="14"/>
                      <a:pt x="43" y="22"/>
                      <a:pt x="61" y="29"/>
                    </a:cubicBezTo>
                    <a:cubicBezTo>
                      <a:pt x="61" y="29"/>
                      <a:pt x="65" y="30"/>
                      <a:pt x="69" y="32"/>
                    </a:cubicBezTo>
                    <a:cubicBezTo>
                      <a:pt x="68" y="32"/>
                      <a:pt x="68" y="33"/>
                      <a:pt x="68" y="33"/>
                    </a:cubicBezTo>
                    <a:cubicBezTo>
                      <a:pt x="68" y="33"/>
                      <a:pt x="68" y="33"/>
                      <a:pt x="68" y="33"/>
                    </a:cubicBezTo>
                    <a:cubicBezTo>
                      <a:pt x="59" y="38"/>
                      <a:pt x="46" y="45"/>
                      <a:pt x="46" y="45"/>
                    </a:cubicBezTo>
                    <a:cubicBezTo>
                      <a:pt x="38" y="50"/>
                      <a:pt x="30" y="54"/>
                      <a:pt x="21" y="59"/>
                    </a:cubicBezTo>
                    <a:cubicBezTo>
                      <a:pt x="20" y="59"/>
                      <a:pt x="19" y="59"/>
                      <a:pt x="18" y="59"/>
                    </a:cubicBezTo>
                    <a:cubicBezTo>
                      <a:pt x="19" y="59"/>
                      <a:pt x="18" y="59"/>
                      <a:pt x="19" y="59"/>
                    </a:cubicBezTo>
                    <a:cubicBezTo>
                      <a:pt x="19" y="59"/>
                      <a:pt x="18" y="59"/>
                      <a:pt x="18" y="59"/>
                    </a:cubicBezTo>
                    <a:cubicBezTo>
                      <a:pt x="18" y="59"/>
                      <a:pt x="18" y="59"/>
                      <a:pt x="18" y="59"/>
                    </a:cubicBezTo>
                    <a:cubicBezTo>
                      <a:pt x="9" y="66"/>
                      <a:pt x="9" y="66"/>
                      <a:pt x="9" y="66"/>
                    </a:cubicBezTo>
                    <a:cubicBezTo>
                      <a:pt x="4" y="70"/>
                      <a:pt x="4" y="70"/>
                      <a:pt x="4" y="70"/>
                    </a:cubicBezTo>
                    <a:cubicBezTo>
                      <a:pt x="2" y="71"/>
                      <a:pt x="2" y="72"/>
                      <a:pt x="2" y="74"/>
                    </a:cubicBezTo>
                    <a:cubicBezTo>
                      <a:pt x="2" y="75"/>
                      <a:pt x="2" y="76"/>
                      <a:pt x="2" y="77"/>
                    </a:cubicBezTo>
                    <a:cubicBezTo>
                      <a:pt x="2" y="77"/>
                      <a:pt x="3" y="77"/>
                      <a:pt x="3" y="77"/>
                    </a:cubicBezTo>
                    <a:cubicBezTo>
                      <a:pt x="3" y="77"/>
                      <a:pt x="3" y="77"/>
                      <a:pt x="3" y="77"/>
                    </a:cubicBezTo>
                    <a:cubicBezTo>
                      <a:pt x="4" y="80"/>
                      <a:pt x="8" y="80"/>
                      <a:pt x="10" y="78"/>
                    </a:cubicBezTo>
                    <a:cubicBezTo>
                      <a:pt x="10" y="78"/>
                      <a:pt x="10" y="79"/>
                      <a:pt x="10" y="79"/>
                    </a:cubicBezTo>
                    <a:cubicBezTo>
                      <a:pt x="13" y="76"/>
                      <a:pt x="16" y="75"/>
                      <a:pt x="19" y="73"/>
                    </a:cubicBezTo>
                    <a:cubicBezTo>
                      <a:pt x="19" y="73"/>
                      <a:pt x="20" y="72"/>
                      <a:pt x="20" y="72"/>
                    </a:cubicBezTo>
                    <a:cubicBezTo>
                      <a:pt x="30" y="66"/>
                      <a:pt x="40" y="60"/>
                      <a:pt x="51" y="54"/>
                    </a:cubicBezTo>
                    <a:cubicBezTo>
                      <a:pt x="51" y="54"/>
                      <a:pt x="67" y="46"/>
                      <a:pt x="75" y="41"/>
                    </a:cubicBezTo>
                    <a:cubicBezTo>
                      <a:pt x="78" y="40"/>
                      <a:pt x="84" y="39"/>
                      <a:pt x="84" y="39"/>
                    </a:cubicBezTo>
                    <a:cubicBezTo>
                      <a:pt x="85" y="39"/>
                      <a:pt x="86" y="37"/>
                      <a:pt x="86" y="36"/>
                    </a:cubicBezTo>
                    <a:cubicBezTo>
                      <a:pt x="89" y="36"/>
                      <a:pt x="89" y="35"/>
                      <a:pt x="90" y="32"/>
                    </a:cubicBezTo>
                    <a:cubicBezTo>
                      <a:pt x="90" y="32"/>
                      <a:pt x="90" y="32"/>
                      <a:pt x="90" y="32"/>
                    </a:cubicBezTo>
                    <a:cubicBezTo>
                      <a:pt x="90" y="32"/>
                      <a:pt x="90" y="32"/>
                      <a:pt x="90" y="32"/>
                    </a:cubicBezTo>
                    <a:cubicBezTo>
                      <a:pt x="90" y="31"/>
                      <a:pt x="91" y="31"/>
                      <a:pt x="91" y="30"/>
                    </a:cubicBezTo>
                    <a:cubicBezTo>
                      <a:pt x="91" y="29"/>
                      <a:pt x="91" y="28"/>
                      <a:pt x="90" y="27"/>
                    </a:cubicBezTo>
                    <a:cubicBezTo>
                      <a:pt x="89" y="25"/>
                      <a:pt x="86" y="24"/>
                      <a:pt x="84" y="25"/>
                    </a:cubicBezTo>
                    <a:cubicBezTo>
                      <a:pt x="84" y="25"/>
                      <a:pt x="84" y="25"/>
                      <a:pt x="84" y="25"/>
                    </a:cubicBezTo>
                    <a:cubicBezTo>
                      <a:pt x="84" y="25"/>
                      <a:pt x="83" y="26"/>
                      <a:pt x="82" y="26"/>
                    </a:cubicBezTo>
                    <a:cubicBezTo>
                      <a:pt x="78" y="24"/>
                      <a:pt x="64" y="19"/>
                      <a:pt x="64" y="19"/>
                    </a:cubicBezTo>
                    <a:cubicBezTo>
                      <a:pt x="46" y="12"/>
                      <a:pt x="25" y="4"/>
                      <a:pt x="6" y="1"/>
                    </a:cubicBezTo>
                    <a:cubicBezTo>
                      <a:pt x="4" y="0"/>
                      <a:pt x="1" y="2"/>
                      <a:pt x="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94" name="Freeform 1593">
                <a:extLst>
                  <a:ext uri="{FF2B5EF4-FFF2-40B4-BE49-F238E27FC236}">
                    <a16:creationId xmlns:a16="http://schemas.microsoft.com/office/drawing/2014/main" id="{95CC7171-E325-42B2-B703-05FF88593B2C}"/>
                  </a:ext>
                </a:extLst>
              </p:cNvPr>
              <p:cNvSpPr>
                <a:spLocks noEditPoints="1"/>
              </p:cNvSpPr>
              <p:nvPr/>
            </p:nvSpPr>
            <p:spPr bwMode="auto">
              <a:xfrm>
                <a:off x="3959" y="2200"/>
                <a:ext cx="74" cy="66"/>
              </a:xfrm>
              <a:custGeom>
                <a:avLst/>
                <a:gdLst>
                  <a:gd name="T0" fmla="*/ 36 w 86"/>
                  <a:gd name="T1" fmla="*/ 2 h 77"/>
                  <a:gd name="T2" fmla="*/ 18 w 86"/>
                  <a:gd name="T3" fmla="*/ 11 h 77"/>
                  <a:gd name="T4" fmla="*/ 7 w 86"/>
                  <a:gd name="T5" fmla="*/ 16 h 77"/>
                  <a:gd name="T6" fmla="*/ 3 w 86"/>
                  <a:gd name="T7" fmla="*/ 18 h 77"/>
                  <a:gd name="T8" fmla="*/ 3 w 86"/>
                  <a:gd name="T9" fmla="*/ 18 h 77"/>
                  <a:gd name="T10" fmla="*/ 3 w 86"/>
                  <a:gd name="T11" fmla="*/ 18 h 77"/>
                  <a:gd name="T12" fmla="*/ 3 w 86"/>
                  <a:gd name="T13" fmla="*/ 21 h 77"/>
                  <a:gd name="T14" fmla="*/ 2 w 86"/>
                  <a:gd name="T15" fmla="*/ 21 h 77"/>
                  <a:gd name="T16" fmla="*/ 2 w 86"/>
                  <a:gd name="T17" fmla="*/ 21 h 77"/>
                  <a:gd name="T18" fmla="*/ 2 w 86"/>
                  <a:gd name="T19" fmla="*/ 21 h 77"/>
                  <a:gd name="T20" fmla="*/ 0 w 86"/>
                  <a:gd name="T21" fmla="*/ 23 h 77"/>
                  <a:gd name="T22" fmla="*/ 0 w 86"/>
                  <a:gd name="T23" fmla="*/ 24 h 77"/>
                  <a:gd name="T24" fmla="*/ 2 w 86"/>
                  <a:gd name="T25" fmla="*/ 25 h 77"/>
                  <a:gd name="T26" fmla="*/ 8 w 86"/>
                  <a:gd name="T27" fmla="*/ 24 h 77"/>
                  <a:gd name="T28" fmla="*/ 21 w 86"/>
                  <a:gd name="T29" fmla="*/ 31 h 77"/>
                  <a:gd name="T30" fmla="*/ 39 w 86"/>
                  <a:gd name="T31" fmla="*/ 40 h 77"/>
                  <a:gd name="T32" fmla="*/ 38 w 86"/>
                  <a:gd name="T33" fmla="*/ 39 h 77"/>
                  <a:gd name="T34" fmla="*/ 41 w 86"/>
                  <a:gd name="T35" fmla="*/ 40 h 77"/>
                  <a:gd name="T36" fmla="*/ 45 w 86"/>
                  <a:gd name="T37" fmla="*/ 42 h 77"/>
                  <a:gd name="T38" fmla="*/ 45 w 86"/>
                  <a:gd name="T39" fmla="*/ 42 h 77"/>
                  <a:gd name="T40" fmla="*/ 45 w 86"/>
                  <a:gd name="T41" fmla="*/ 42 h 77"/>
                  <a:gd name="T42" fmla="*/ 46 w 86"/>
                  <a:gd name="T43" fmla="*/ 41 h 77"/>
                  <a:gd name="T44" fmla="*/ 47 w 86"/>
                  <a:gd name="T45" fmla="*/ 39 h 77"/>
                  <a:gd name="T46" fmla="*/ 47 w 86"/>
                  <a:gd name="T47" fmla="*/ 39 h 77"/>
                  <a:gd name="T48" fmla="*/ 45 w 86"/>
                  <a:gd name="T49" fmla="*/ 36 h 77"/>
                  <a:gd name="T50" fmla="*/ 42 w 86"/>
                  <a:gd name="T51" fmla="*/ 34 h 77"/>
                  <a:gd name="T52" fmla="*/ 39 w 86"/>
                  <a:gd name="T53" fmla="*/ 33 h 77"/>
                  <a:gd name="T54" fmla="*/ 38 w 86"/>
                  <a:gd name="T55" fmla="*/ 33 h 77"/>
                  <a:gd name="T56" fmla="*/ 38 w 86"/>
                  <a:gd name="T57" fmla="*/ 33 h 77"/>
                  <a:gd name="T58" fmla="*/ 36 w 86"/>
                  <a:gd name="T59" fmla="*/ 33 h 77"/>
                  <a:gd name="T60" fmla="*/ 23 w 86"/>
                  <a:gd name="T61" fmla="*/ 27 h 77"/>
                  <a:gd name="T62" fmla="*/ 12 w 86"/>
                  <a:gd name="T63" fmla="*/ 20 h 77"/>
                  <a:gd name="T64" fmla="*/ 21 w 86"/>
                  <a:gd name="T65" fmla="*/ 17 h 77"/>
                  <a:gd name="T66" fmla="*/ 40 w 86"/>
                  <a:gd name="T67" fmla="*/ 5 h 77"/>
                  <a:gd name="T68" fmla="*/ 41 w 86"/>
                  <a:gd name="T69" fmla="*/ 3 h 77"/>
                  <a:gd name="T70" fmla="*/ 40 w 86"/>
                  <a:gd name="T71" fmla="*/ 2 h 77"/>
                  <a:gd name="T72" fmla="*/ 36 w 86"/>
                  <a:gd name="T73" fmla="*/ 2 h 77"/>
                  <a:gd name="T74" fmla="*/ 7 w 86"/>
                  <a:gd name="T75" fmla="*/ 16 h 77"/>
                  <a:gd name="T76" fmla="*/ 6 w 86"/>
                  <a:gd name="T77" fmla="*/ 17 h 77"/>
                  <a:gd name="T78" fmla="*/ 7 w 86"/>
                  <a:gd name="T79" fmla="*/ 16 h 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6" h="77">
                    <a:moveTo>
                      <a:pt x="66" y="2"/>
                    </a:moveTo>
                    <a:cubicBezTo>
                      <a:pt x="59" y="11"/>
                      <a:pt x="46" y="16"/>
                      <a:pt x="33" y="21"/>
                    </a:cubicBezTo>
                    <a:cubicBezTo>
                      <a:pt x="33" y="21"/>
                      <a:pt x="18" y="28"/>
                      <a:pt x="13" y="30"/>
                    </a:cubicBezTo>
                    <a:cubicBezTo>
                      <a:pt x="11" y="30"/>
                      <a:pt x="9" y="31"/>
                      <a:pt x="7" y="33"/>
                    </a:cubicBezTo>
                    <a:cubicBezTo>
                      <a:pt x="7" y="33"/>
                      <a:pt x="7" y="33"/>
                      <a:pt x="6" y="33"/>
                    </a:cubicBezTo>
                    <a:cubicBezTo>
                      <a:pt x="6" y="33"/>
                      <a:pt x="6" y="34"/>
                      <a:pt x="6" y="34"/>
                    </a:cubicBezTo>
                    <a:cubicBezTo>
                      <a:pt x="5" y="35"/>
                      <a:pt x="4" y="36"/>
                      <a:pt x="3" y="38"/>
                    </a:cubicBezTo>
                    <a:cubicBezTo>
                      <a:pt x="2" y="38"/>
                      <a:pt x="2" y="39"/>
                      <a:pt x="2" y="39"/>
                    </a:cubicBezTo>
                    <a:cubicBezTo>
                      <a:pt x="2" y="39"/>
                      <a:pt x="2" y="39"/>
                      <a:pt x="2" y="39"/>
                    </a:cubicBezTo>
                    <a:cubicBezTo>
                      <a:pt x="2" y="39"/>
                      <a:pt x="2" y="39"/>
                      <a:pt x="2" y="39"/>
                    </a:cubicBezTo>
                    <a:cubicBezTo>
                      <a:pt x="1" y="40"/>
                      <a:pt x="0" y="41"/>
                      <a:pt x="0" y="42"/>
                    </a:cubicBezTo>
                    <a:cubicBezTo>
                      <a:pt x="0" y="43"/>
                      <a:pt x="0" y="44"/>
                      <a:pt x="0" y="45"/>
                    </a:cubicBezTo>
                    <a:cubicBezTo>
                      <a:pt x="1" y="46"/>
                      <a:pt x="2" y="47"/>
                      <a:pt x="2" y="47"/>
                    </a:cubicBezTo>
                    <a:cubicBezTo>
                      <a:pt x="4" y="49"/>
                      <a:pt x="7" y="50"/>
                      <a:pt x="15" y="45"/>
                    </a:cubicBezTo>
                    <a:cubicBezTo>
                      <a:pt x="22" y="49"/>
                      <a:pt x="29" y="53"/>
                      <a:pt x="37" y="57"/>
                    </a:cubicBezTo>
                    <a:cubicBezTo>
                      <a:pt x="47" y="64"/>
                      <a:pt x="58" y="71"/>
                      <a:pt x="70" y="75"/>
                    </a:cubicBezTo>
                    <a:cubicBezTo>
                      <a:pt x="69" y="74"/>
                      <a:pt x="69" y="74"/>
                      <a:pt x="69" y="74"/>
                    </a:cubicBezTo>
                    <a:cubicBezTo>
                      <a:pt x="72" y="76"/>
                      <a:pt x="74" y="76"/>
                      <a:pt x="75" y="75"/>
                    </a:cubicBezTo>
                    <a:cubicBezTo>
                      <a:pt x="77" y="76"/>
                      <a:pt x="80" y="77"/>
                      <a:pt x="82" y="77"/>
                    </a:cubicBezTo>
                    <a:cubicBezTo>
                      <a:pt x="82" y="77"/>
                      <a:pt x="82" y="77"/>
                      <a:pt x="82" y="77"/>
                    </a:cubicBezTo>
                    <a:cubicBezTo>
                      <a:pt x="82" y="77"/>
                      <a:pt x="82" y="77"/>
                      <a:pt x="82" y="77"/>
                    </a:cubicBezTo>
                    <a:cubicBezTo>
                      <a:pt x="83" y="77"/>
                      <a:pt x="84" y="76"/>
                      <a:pt x="84" y="76"/>
                    </a:cubicBezTo>
                    <a:cubicBezTo>
                      <a:pt x="86" y="75"/>
                      <a:pt x="86" y="74"/>
                      <a:pt x="86" y="72"/>
                    </a:cubicBezTo>
                    <a:cubicBezTo>
                      <a:pt x="86" y="72"/>
                      <a:pt x="86" y="71"/>
                      <a:pt x="86" y="71"/>
                    </a:cubicBezTo>
                    <a:cubicBezTo>
                      <a:pt x="86" y="69"/>
                      <a:pt x="84" y="67"/>
                      <a:pt x="82" y="66"/>
                    </a:cubicBezTo>
                    <a:cubicBezTo>
                      <a:pt x="77" y="64"/>
                      <a:pt x="77" y="64"/>
                      <a:pt x="77" y="64"/>
                    </a:cubicBezTo>
                    <a:cubicBezTo>
                      <a:pt x="71" y="62"/>
                      <a:pt x="71" y="62"/>
                      <a:pt x="71" y="62"/>
                    </a:cubicBezTo>
                    <a:cubicBezTo>
                      <a:pt x="70" y="62"/>
                      <a:pt x="70" y="62"/>
                      <a:pt x="69" y="62"/>
                    </a:cubicBezTo>
                    <a:cubicBezTo>
                      <a:pt x="69" y="62"/>
                      <a:pt x="68" y="62"/>
                      <a:pt x="68" y="62"/>
                    </a:cubicBezTo>
                    <a:cubicBezTo>
                      <a:pt x="67" y="61"/>
                      <a:pt x="67" y="62"/>
                      <a:pt x="66" y="62"/>
                    </a:cubicBezTo>
                    <a:cubicBezTo>
                      <a:pt x="58" y="58"/>
                      <a:pt x="50" y="54"/>
                      <a:pt x="42" y="49"/>
                    </a:cubicBezTo>
                    <a:cubicBezTo>
                      <a:pt x="36" y="45"/>
                      <a:pt x="29" y="41"/>
                      <a:pt x="22" y="37"/>
                    </a:cubicBezTo>
                    <a:cubicBezTo>
                      <a:pt x="29" y="34"/>
                      <a:pt x="37" y="31"/>
                      <a:pt x="37" y="31"/>
                    </a:cubicBezTo>
                    <a:cubicBezTo>
                      <a:pt x="51" y="25"/>
                      <a:pt x="65" y="20"/>
                      <a:pt x="74" y="9"/>
                    </a:cubicBezTo>
                    <a:cubicBezTo>
                      <a:pt x="75" y="8"/>
                      <a:pt x="75" y="7"/>
                      <a:pt x="75" y="6"/>
                    </a:cubicBezTo>
                    <a:cubicBezTo>
                      <a:pt x="75" y="4"/>
                      <a:pt x="75" y="3"/>
                      <a:pt x="74" y="2"/>
                    </a:cubicBezTo>
                    <a:cubicBezTo>
                      <a:pt x="71" y="0"/>
                      <a:pt x="68" y="0"/>
                      <a:pt x="66" y="2"/>
                    </a:cubicBezTo>
                    <a:close/>
                    <a:moveTo>
                      <a:pt x="13" y="30"/>
                    </a:moveTo>
                    <a:cubicBezTo>
                      <a:pt x="12" y="31"/>
                      <a:pt x="11" y="31"/>
                      <a:pt x="11" y="31"/>
                    </a:cubicBezTo>
                    <a:cubicBezTo>
                      <a:pt x="12" y="31"/>
                      <a:pt x="12" y="30"/>
                      <a:pt x="13" y="3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95" name="Freeform 1594">
                <a:extLst>
                  <a:ext uri="{FF2B5EF4-FFF2-40B4-BE49-F238E27FC236}">
                    <a16:creationId xmlns:a16="http://schemas.microsoft.com/office/drawing/2014/main" id="{AD84C9C2-9237-4B48-BE26-28B78ED7554A}"/>
                  </a:ext>
                </a:extLst>
              </p:cNvPr>
              <p:cNvSpPr>
                <a:spLocks/>
              </p:cNvSpPr>
              <p:nvPr/>
            </p:nvSpPr>
            <p:spPr bwMode="auto">
              <a:xfrm>
                <a:off x="3420" y="2523"/>
                <a:ext cx="769" cy="59"/>
              </a:xfrm>
              <a:custGeom>
                <a:avLst/>
                <a:gdLst>
                  <a:gd name="T0" fmla="*/ 1 w 892"/>
                  <a:gd name="T1" fmla="*/ 3 h 68"/>
                  <a:gd name="T2" fmla="*/ 3 w 892"/>
                  <a:gd name="T3" fmla="*/ 7 h 68"/>
                  <a:gd name="T4" fmla="*/ 137 w 892"/>
                  <a:gd name="T5" fmla="*/ 31 h 68"/>
                  <a:gd name="T6" fmla="*/ 145 w 892"/>
                  <a:gd name="T7" fmla="*/ 31 h 68"/>
                  <a:gd name="T8" fmla="*/ 174 w 892"/>
                  <a:gd name="T9" fmla="*/ 32 h 68"/>
                  <a:gd name="T10" fmla="*/ 309 w 892"/>
                  <a:gd name="T11" fmla="*/ 37 h 68"/>
                  <a:gd name="T12" fmla="*/ 318 w 892"/>
                  <a:gd name="T13" fmla="*/ 37 h 68"/>
                  <a:gd name="T14" fmla="*/ 491 w 892"/>
                  <a:gd name="T15" fmla="*/ 14 h 68"/>
                  <a:gd name="T16" fmla="*/ 492 w 892"/>
                  <a:gd name="T17" fmla="*/ 10 h 68"/>
                  <a:gd name="T18" fmla="*/ 489 w 892"/>
                  <a:gd name="T19" fmla="*/ 9 h 68"/>
                  <a:gd name="T20" fmla="*/ 318 w 892"/>
                  <a:gd name="T21" fmla="*/ 31 h 68"/>
                  <a:gd name="T22" fmla="*/ 309 w 892"/>
                  <a:gd name="T23" fmla="*/ 31 h 68"/>
                  <a:gd name="T24" fmla="*/ 174 w 892"/>
                  <a:gd name="T25" fmla="*/ 27 h 68"/>
                  <a:gd name="T26" fmla="*/ 145 w 892"/>
                  <a:gd name="T27" fmla="*/ 26 h 68"/>
                  <a:gd name="T28" fmla="*/ 137 w 892"/>
                  <a:gd name="T29" fmla="*/ 25 h 68"/>
                  <a:gd name="T30" fmla="*/ 4 w 892"/>
                  <a:gd name="T31" fmla="*/ 1 h 68"/>
                  <a:gd name="T32" fmla="*/ 1 w 892"/>
                  <a:gd name="T33" fmla="*/ 3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2" h="68">
                    <a:moveTo>
                      <a:pt x="1" y="4"/>
                    </a:moveTo>
                    <a:cubicBezTo>
                      <a:pt x="0" y="6"/>
                      <a:pt x="1" y="9"/>
                      <a:pt x="4" y="11"/>
                    </a:cubicBezTo>
                    <a:cubicBezTo>
                      <a:pt x="75" y="45"/>
                      <a:pt x="166" y="50"/>
                      <a:pt x="247" y="54"/>
                    </a:cubicBezTo>
                    <a:cubicBezTo>
                      <a:pt x="262" y="55"/>
                      <a:pt x="262" y="55"/>
                      <a:pt x="262" y="55"/>
                    </a:cubicBezTo>
                    <a:cubicBezTo>
                      <a:pt x="314" y="58"/>
                      <a:pt x="314" y="58"/>
                      <a:pt x="314" y="58"/>
                    </a:cubicBezTo>
                    <a:cubicBezTo>
                      <a:pt x="394" y="63"/>
                      <a:pt x="477" y="68"/>
                      <a:pt x="560" y="65"/>
                    </a:cubicBezTo>
                    <a:cubicBezTo>
                      <a:pt x="576" y="64"/>
                      <a:pt x="576" y="64"/>
                      <a:pt x="576" y="64"/>
                    </a:cubicBezTo>
                    <a:cubicBezTo>
                      <a:pt x="679" y="60"/>
                      <a:pt x="796" y="55"/>
                      <a:pt x="888" y="24"/>
                    </a:cubicBezTo>
                    <a:cubicBezTo>
                      <a:pt x="891" y="23"/>
                      <a:pt x="892" y="21"/>
                      <a:pt x="891" y="18"/>
                    </a:cubicBezTo>
                    <a:cubicBezTo>
                      <a:pt x="890" y="15"/>
                      <a:pt x="887" y="14"/>
                      <a:pt x="885" y="15"/>
                    </a:cubicBezTo>
                    <a:cubicBezTo>
                      <a:pt x="794" y="45"/>
                      <a:pt x="678" y="50"/>
                      <a:pt x="576" y="54"/>
                    </a:cubicBezTo>
                    <a:cubicBezTo>
                      <a:pt x="559" y="55"/>
                      <a:pt x="559" y="55"/>
                      <a:pt x="559" y="55"/>
                    </a:cubicBezTo>
                    <a:cubicBezTo>
                      <a:pt x="477" y="58"/>
                      <a:pt x="394" y="53"/>
                      <a:pt x="314" y="48"/>
                    </a:cubicBezTo>
                    <a:cubicBezTo>
                      <a:pt x="262" y="45"/>
                      <a:pt x="262" y="45"/>
                      <a:pt x="262" y="45"/>
                    </a:cubicBezTo>
                    <a:cubicBezTo>
                      <a:pt x="248" y="44"/>
                      <a:pt x="248" y="44"/>
                      <a:pt x="248" y="44"/>
                    </a:cubicBezTo>
                    <a:cubicBezTo>
                      <a:pt x="168" y="40"/>
                      <a:pt x="77" y="35"/>
                      <a:pt x="8" y="1"/>
                    </a:cubicBezTo>
                    <a:cubicBezTo>
                      <a:pt x="6" y="0"/>
                      <a:pt x="3" y="1"/>
                      <a:pt x="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96" name="Freeform 1595">
                <a:extLst>
                  <a:ext uri="{FF2B5EF4-FFF2-40B4-BE49-F238E27FC236}">
                    <a16:creationId xmlns:a16="http://schemas.microsoft.com/office/drawing/2014/main" id="{AF7D47ED-1E1B-48C6-90F3-A7786F784BD5}"/>
                  </a:ext>
                </a:extLst>
              </p:cNvPr>
              <p:cNvSpPr>
                <a:spLocks/>
              </p:cNvSpPr>
              <p:nvPr/>
            </p:nvSpPr>
            <p:spPr bwMode="auto">
              <a:xfrm>
                <a:off x="3703" y="2565"/>
                <a:ext cx="160" cy="91"/>
              </a:xfrm>
              <a:custGeom>
                <a:avLst/>
                <a:gdLst>
                  <a:gd name="T0" fmla="*/ 3 w 185"/>
                  <a:gd name="T1" fmla="*/ 1 h 106"/>
                  <a:gd name="T2" fmla="*/ 1 w 185"/>
                  <a:gd name="T3" fmla="*/ 3 h 106"/>
                  <a:gd name="T4" fmla="*/ 55 w 185"/>
                  <a:gd name="T5" fmla="*/ 57 h 106"/>
                  <a:gd name="T6" fmla="*/ 58 w 185"/>
                  <a:gd name="T7" fmla="*/ 58 h 106"/>
                  <a:gd name="T8" fmla="*/ 60 w 185"/>
                  <a:gd name="T9" fmla="*/ 56 h 106"/>
                  <a:gd name="T10" fmla="*/ 85 w 185"/>
                  <a:gd name="T11" fmla="*/ 26 h 106"/>
                  <a:gd name="T12" fmla="*/ 102 w 185"/>
                  <a:gd name="T13" fmla="*/ 9 h 106"/>
                  <a:gd name="T14" fmla="*/ 102 w 185"/>
                  <a:gd name="T15" fmla="*/ 6 h 106"/>
                  <a:gd name="T16" fmla="*/ 98 w 185"/>
                  <a:gd name="T17" fmla="*/ 6 h 106"/>
                  <a:gd name="T18" fmla="*/ 80 w 185"/>
                  <a:gd name="T19" fmla="*/ 21 h 106"/>
                  <a:gd name="T20" fmla="*/ 55 w 185"/>
                  <a:gd name="T21" fmla="*/ 51 h 106"/>
                  <a:gd name="T22" fmla="*/ 6 w 185"/>
                  <a:gd name="T23" fmla="*/ 3 h 106"/>
                  <a:gd name="T24" fmla="*/ 3 w 185"/>
                  <a:gd name="T25" fmla="*/ 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5" h="106">
                    <a:moveTo>
                      <a:pt x="4" y="1"/>
                    </a:moveTo>
                    <a:cubicBezTo>
                      <a:pt x="1" y="2"/>
                      <a:pt x="0" y="5"/>
                      <a:pt x="1" y="7"/>
                    </a:cubicBezTo>
                    <a:cubicBezTo>
                      <a:pt x="13" y="44"/>
                      <a:pt x="77" y="91"/>
                      <a:pt x="98" y="105"/>
                    </a:cubicBezTo>
                    <a:cubicBezTo>
                      <a:pt x="100" y="106"/>
                      <a:pt x="101" y="106"/>
                      <a:pt x="103" y="106"/>
                    </a:cubicBezTo>
                    <a:cubicBezTo>
                      <a:pt x="104" y="105"/>
                      <a:pt x="105" y="104"/>
                      <a:pt x="106" y="103"/>
                    </a:cubicBezTo>
                    <a:cubicBezTo>
                      <a:pt x="115" y="79"/>
                      <a:pt x="133" y="64"/>
                      <a:pt x="152" y="48"/>
                    </a:cubicBezTo>
                    <a:cubicBezTo>
                      <a:pt x="163" y="39"/>
                      <a:pt x="174" y="29"/>
                      <a:pt x="183" y="17"/>
                    </a:cubicBezTo>
                    <a:cubicBezTo>
                      <a:pt x="185" y="15"/>
                      <a:pt x="185" y="12"/>
                      <a:pt x="183" y="10"/>
                    </a:cubicBezTo>
                    <a:cubicBezTo>
                      <a:pt x="181" y="8"/>
                      <a:pt x="177" y="9"/>
                      <a:pt x="176" y="11"/>
                    </a:cubicBezTo>
                    <a:cubicBezTo>
                      <a:pt x="166" y="22"/>
                      <a:pt x="156" y="31"/>
                      <a:pt x="145" y="40"/>
                    </a:cubicBezTo>
                    <a:cubicBezTo>
                      <a:pt x="128" y="55"/>
                      <a:pt x="110" y="71"/>
                      <a:pt x="99" y="93"/>
                    </a:cubicBezTo>
                    <a:cubicBezTo>
                      <a:pt x="67" y="72"/>
                      <a:pt x="19" y="31"/>
                      <a:pt x="10" y="4"/>
                    </a:cubicBezTo>
                    <a:cubicBezTo>
                      <a:pt x="9" y="1"/>
                      <a:pt x="7"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97" name="Freeform 1596">
                <a:extLst>
                  <a:ext uri="{FF2B5EF4-FFF2-40B4-BE49-F238E27FC236}">
                    <a16:creationId xmlns:a16="http://schemas.microsoft.com/office/drawing/2014/main" id="{66361878-E114-4AE9-8556-DC57A74B4CCB}"/>
                  </a:ext>
                </a:extLst>
              </p:cNvPr>
              <p:cNvSpPr>
                <a:spLocks/>
              </p:cNvSpPr>
              <p:nvPr/>
            </p:nvSpPr>
            <p:spPr bwMode="auto">
              <a:xfrm>
                <a:off x="3490" y="2782"/>
                <a:ext cx="79" cy="88"/>
              </a:xfrm>
              <a:custGeom>
                <a:avLst/>
                <a:gdLst>
                  <a:gd name="T0" fmla="*/ 0 w 92"/>
                  <a:gd name="T1" fmla="*/ 22 h 102"/>
                  <a:gd name="T2" fmla="*/ 25 w 92"/>
                  <a:gd name="T3" fmla="*/ 0 h 102"/>
                  <a:gd name="T4" fmla="*/ 12 w 92"/>
                  <a:gd name="T5" fmla="*/ 21 h 102"/>
                  <a:gd name="T6" fmla="*/ 34 w 92"/>
                  <a:gd name="T7" fmla="*/ 8 h 102"/>
                  <a:gd name="T8" fmla="*/ 22 w 92"/>
                  <a:gd name="T9" fmla="*/ 26 h 102"/>
                  <a:gd name="T10" fmla="*/ 40 w 92"/>
                  <a:gd name="T11" fmla="*/ 17 h 102"/>
                  <a:gd name="T12" fmla="*/ 28 w 92"/>
                  <a:gd name="T13" fmla="*/ 35 h 102"/>
                  <a:gd name="T14" fmla="*/ 50 w 92"/>
                  <a:gd name="T15" fmla="*/ 26 h 102"/>
                  <a:gd name="T16" fmla="*/ 24 w 92"/>
                  <a:gd name="T17" fmla="*/ 57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2">
                    <a:moveTo>
                      <a:pt x="0" y="40"/>
                    </a:moveTo>
                    <a:cubicBezTo>
                      <a:pt x="10" y="24"/>
                      <a:pt x="25" y="2"/>
                      <a:pt x="47" y="0"/>
                    </a:cubicBezTo>
                    <a:cubicBezTo>
                      <a:pt x="49" y="17"/>
                      <a:pt x="33" y="25"/>
                      <a:pt x="22" y="37"/>
                    </a:cubicBezTo>
                    <a:cubicBezTo>
                      <a:pt x="33" y="24"/>
                      <a:pt x="46" y="10"/>
                      <a:pt x="64" y="14"/>
                    </a:cubicBezTo>
                    <a:cubicBezTo>
                      <a:pt x="60" y="25"/>
                      <a:pt x="50" y="36"/>
                      <a:pt x="41" y="46"/>
                    </a:cubicBezTo>
                    <a:cubicBezTo>
                      <a:pt x="50" y="36"/>
                      <a:pt x="62" y="30"/>
                      <a:pt x="75" y="31"/>
                    </a:cubicBezTo>
                    <a:cubicBezTo>
                      <a:pt x="75" y="45"/>
                      <a:pt x="65" y="54"/>
                      <a:pt x="52" y="61"/>
                    </a:cubicBezTo>
                    <a:cubicBezTo>
                      <a:pt x="64" y="52"/>
                      <a:pt x="77" y="46"/>
                      <a:pt x="92" y="48"/>
                    </a:cubicBezTo>
                    <a:cubicBezTo>
                      <a:pt x="87" y="71"/>
                      <a:pt x="58" y="87"/>
                      <a:pt x="44" y="102"/>
                    </a:cubicBezTo>
                  </a:path>
                </a:pathLst>
              </a:custGeom>
              <a:solidFill>
                <a:srgbClr val="EB955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98" name="Freeform 1597">
                <a:extLst>
                  <a:ext uri="{FF2B5EF4-FFF2-40B4-BE49-F238E27FC236}">
                    <a16:creationId xmlns:a16="http://schemas.microsoft.com/office/drawing/2014/main" id="{6974AD26-C4FA-4D25-A168-BADD22F7F779}"/>
                  </a:ext>
                </a:extLst>
              </p:cNvPr>
              <p:cNvSpPr>
                <a:spLocks/>
              </p:cNvSpPr>
              <p:nvPr/>
            </p:nvSpPr>
            <p:spPr bwMode="auto">
              <a:xfrm>
                <a:off x="3485" y="2778"/>
                <a:ext cx="89" cy="96"/>
              </a:xfrm>
              <a:custGeom>
                <a:avLst/>
                <a:gdLst>
                  <a:gd name="T0" fmla="*/ 30 w 103"/>
                  <a:gd name="T1" fmla="*/ 0 h 112"/>
                  <a:gd name="T2" fmla="*/ 2 w 103"/>
                  <a:gd name="T3" fmla="*/ 23 h 112"/>
                  <a:gd name="T4" fmla="*/ 3 w 103"/>
                  <a:gd name="T5" fmla="*/ 27 h 112"/>
                  <a:gd name="T6" fmla="*/ 6 w 103"/>
                  <a:gd name="T7" fmla="*/ 26 h 112"/>
                  <a:gd name="T8" fmla="*/ 26 w 103"/>
                  <a:gd name="T9" fmla="*/ 7 h 112"/>
                  <a:gd name="T10" fmla="*/ 23 w 103"/>
                  <a:gd name="T11" fmla="*/ 11 h 112"/>
                  <a:gd name="T12" fmla="*/ 14 w 103"/>
                  <a:gd name="T13" fmla="*/ 21 h 112"/>
                  <a:gd name="T14" fmla="*/ 14 w 103"/>
                  <a:gd name="T15" fmla="*/ 21 h 112"/>
                  <a:gd name="T16" fmla="*/ 14 w 103"/>
                  <a:gd name="T17" fmla="*/ 21 h 112"/>
                  <a:gd name="T18" fmla="*/ 14 w 103"/>
                  <a:gd name="T19" fmla="*/ 21 h 112"/>
                  <a:gd name="T20" fmla="*/ 13 w 103"/>
                  <a:gd name="T21" fmla="*/ 23 h 112"/>
                  <a:gd name="T22" fmla="*/ 14 w 103"/>
                  <a:gd name="T23" fmla="*/ 24 h 112"/>
                  <a:gd name="T24" fmla="*/ 18 w 103"/>
                  <a:gd name="T25" fmla="*/ 24 h 112"/>
                  <a:gd name="T26" fmla="*/ 22 w 103"/>
                  <a:gd name="T27" fmla="*/ 20 h 112"/>
                  <a:gd name="T28" fmla="*/ 27 w 103"/>
                  <a:gd name="T29" fmla="*/ 15 h 112"/>
                  <a:gd name="T30" fmla="*/ 35 w 103"/>
                  <a:gd name="T31" fmla="*/ 13 h 112"/>
                  <a:gd name="T32" fmla="*/ 25 w 103"/>
                  <a:gd name="T33" fmla="*/ 24 h 112"/>
                  <a:gd name="T34" fmla="*/ 24 w 103"/>
                  <a:gd name="T35" fmla="*/ 25 h 112"/>
                  <a:gd name="T36" fmla="*/ 22 w 103"/>
                  <a:gd name="T37" fmla="*/ 28 h 112"/>
                  <a:gd name="T38" fmla="*/ 24 w 103"/>
                  <a:gd name="T39" fmla="*/ 28 h 112"/>
                  <a:gd name="T40" fmla="*/ 28 w 103"/>
                  <a:gd name="T41" fmla="*/ 28 h 112"/>
                  <a:gd name="T42" fmla="*/ 41 w 103"/>
                  <a:gd name="T43" fmla="*/ 22 h 112"/>
                  <a:gd name="T44" fmla="*/ 30 w 103"/>
                  <a:gd name="T45" fmla="*/ 33 h 112"/>
                  <a:gd name="T46" fmla="*/ 30 w 103"/>
                  <a:gd name="T47" fmla="*/ 33 h 112"/>
                  <a:gd name="T48" fmla="*/ 30 w 103"/>
                  <a:gd name="T49" fmla="*/ 33 h 112"/>
                  <a:gd name="T50" fmla="*/ 30 w 103"/>
                  <a:gd name="T51" fmla="*/ 36 h 112"/>
                  <a:gd name="T52" fmla="*/ 30 w 103"/>
                  <a:gd name="T53" fmla="*/ 38 h 112"/>
                  <a:gd name="T54" fmla="*/ 35 w 103"/>
                  <a:gd name="T55" fmla="*/ 39 h 112"/>
                  <a:gd name="T56" fmla="*/ 35 w 103"/>
                  <a:gd name="T57" fmla="*/ 38 h 112"/>
                  <a:gd name="T58" fmla="*/ 35 w 103"/>
                  <a:gd name="T59" fmla="*/ 38 h 112"/>
                  <a:gd name="T60" fmla="*/ 35 w 103"/>
                  <a:gd name="T61" fmla="*/ 38 h 112"/>
                  <a:gd name="T62" fmla="*/ 38 w 103"/>
                  <a:gd name="T63" fmla="*/ 35 h 112"/>
                  <a:gd name="T64" fmla="*/ 50 w 103"/>
                  <a:gd name="T65" fmla="*/ 32 h 112"/>
                  <a:gd name="T66" fmla="*/ 35 w 103"/>
                  <a:gd name="T67" fmla="*/ 49 h 112"/>
                  <a:gd name="T68" fmla="*/ 26 w 103"/>
                  <a:gd name="T69" fmla="*/ 55 h 112"/>
                  <a:gd name="T70" fmla="*/ 25 w 103"/>
                  <a:gd name="T71" fmla="*/ 58 h 112"/>
                  <a:gd name="T72" fmla="*/ 26 w 103"/>
                  <a:gd name="T73" fmla="*/ 59 h 112"/>
                  <a:gd name="T74" fmla="*/ 30 w 103"/>
                  <a:gd name="T75" fmla="*/ 59 h 112"/>
                  <a:gd name="T76" fmla="*/ 38 w 103"/>
                  <a:gd name="T77" fmla="*/ 53 h 112"/>
                  <a:gd name="T78" fmla="*/ 58 w 103"/>
                  <a:gd name="T79" fmla="*/ 28 h 112"/>
                  <a:gd name="T80" fmla="*/ 57 w 103"/>
                  <a:gd name="T81" fmla="*/ 27 h 112"/>
                  <a:gd name="T82" fmla="*/ 54 w 103"/>
                  <a:gd name="T83" fmla="*/ 26 h 112"/>
                  <a:gd name="T84" fmla="*/ 46 w 103"/>
                  <a:gd name="T85" fmla="*/ 27 h 112"/>
                  <a:gd name="T86" fmla="*/ 48 w 103"/>
                  <a:gd name="T87" fmla="*/ 20 h 112"/>
                  <a:gd name="T88" fmla="*/ 48 w 103"/>
                  <a:gd name="T89" fmla="*/ 20 h 112"/>
                  <a:gd name="T90" fmla="*/ 45 w 103"/>
                  <a:gd name="T91" fmla="*/ 16 h 112"/>
                  <a:gd name="T92" fmla="*/ 38 w 103"/>
                  <a:gd name="T93" fmla="*/ 18 h 112"/>
                  <a:gd name="T94" fmla="*/ 41 w 103"/>
                  <a:gd name="T95" fmla="*/ 11 h 112"/>
                  <a:gd name="T96" fmla="*/ 42 w 103"/>
                  <a:gd name="T97" fmla="*/ 10 h 112"/>
                  <a:gd name="T98" fmla="*/ 41 w 103"/>
                  <a:gd name="T99" fmla="*/ 9 h 112"/>
                  <a:gd name="T100" fmla="*/ 40 w 103"/>
                  <a:gd name="T101" fmla="*/ 8 h 112"/>
                  <a:gd name="T102" fmla="*/ 31 w 103"/>
                  <a:gd name="T103" fmla="*/ 8 h 112"/>
                  <a:gd name="T104" fmla="*/ 32 w 103"/>
                  <a:gd name="T105" fmla="*/ 3 h 112"/>
                  <a:gd name="T106" fmla="*/ 32 w 103"/>
                  <a:gd name="T107" fmla="*/ 3 h 112"/>
                  <a:gd name="T108" fmla="*/ 30 w 103"/>
                  <a:gd name="T109" fmla="*/ 1 h 112"/>
                  <a:gd name="T110" fmla="*/ 30 w 103"/>
                  <a:gd name="T111" fmla="*/ 0 h 1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3" h="112">
                    <a:moveTo>
                      <a:pt x="53" y="0"/>
                    </a:moveTo>
                    <a:cubicBezTo>
                      <a:pt x="27" y="3"/>
                      <a:pt x="12" y="27"/>
                      <a:pt x="2" y="42"/>
                    </a:cubicBezTo>
                    <a:cubicBezTo>
                      <a:pt x="0" y="45"/>
                      <a:pt x="1" y="48"/>
                      <a:pt x="3" y="50"/>
                    </a:cubicBezTo>
                    <a:cubicBezTo>
                      <a:pt x="6" y="51"/>
                      <a:pt x="9" y="50"/>
                      <a:pt x="10" y="48"/>
                    </a:cubicBezTo>
                    <a:cubicBezTo>
                      <a:pt x="18" y="36"/>
                      <a:pt x="30" y="18"/>
                      <a:pt x="46" y="12"/>
                    </a:cubicBezTo>
                    <a:cubicBezTo>
                      <a:pt x="46" y="15"/>
                      <a:pt x="44" y="18"/>
                      <a:pt x="42" y="21"/>
                    </a:cubicBezTo>
                    <a:cubicBezTo>
                      <a:pt x="35" y="26"/>
                      <a:pt x="29" y="32"/>
                      <a:pt x="24" y="39"/>
                    </a:cubicBezTo>
                    <a:cubicBezTo>
                      <a:pt x="24" y="39"/>
                      <a:pt x="24" y="39"/>
                      <a:pt x="24" y="39"/>
                    </a:cubicBezTo>
                    <a:cubicBezTo>
                      <a:pt x="24" y="39"/>
                      <a:pt x="24" y="39"/>
                      <a:pt x="24" y="39"/>
                    </a:cubicBezTo>
                    <a:cubicBezTo>
                      <a:pt x="24" y="39"/>
                      <a:pt x="24" y="39"/>
                      <a:pt x="24" y="39"/>
                    </a:cubicBezTo>
                    <a:cubicBezTo>
                      <a:pt x="23" y="40"/>
                      <a:pt x="23" y="41"/>
                      <a:pt x="23" y="42"/>
                    </a:cubicBezTo>
                    <a:cubicBezTo>
                      <a:pt x="23" y="43"/>
                      <a:pt x="23" y="45"/>
                      <a:pt x="24" y="46"/>
                    </a:cubicBezTo>
                    <a:cubicBezTo>
                      <a:pt x="26" y="48"/>
                      <a:pt x="30" y="48"/>
                      <a:pt x="32" y="46"/>
                    </a:cubicBezTo>
                    <a:cubicBezTo>
                      <a:pt x="40" y="37"/>
                      <a:pt x="40" y="37"/>
                      <a:pt x="40" y="37"/>
                    </a:cubicBezTo>
                    <a:cubicBezTo>
                      <a:pt x="43" y="35"/>
                      <a:pt x="46" y="32"/>
                      <a:pt x="49" y="29"/>
                    </a:cubicBezTo>
                    <a:cubicBezTo>
                      <a:pt x="53" y="26"/>
                      <a:pt x="57" y="25"/>
                      <a:pt x="61" y="24"/>
                    </a:cubicBezTo>
                    <a:cubicBezTo>
                      <a:pt x="57" y="31"/>
                      <a:pt x="51" y="39"/>
                      <a:pt x="44" y="46"/>
                    </a:cubicBezTo>
                    <a:cubicBezTo>
                      <a:pt x="43" y="47"/>
                      <a:pt x="43" y="47"/>
                      <a:pt x="43" y="47"/>
                    </a:cubicBezTo>
                    <a:cubicBezTo>
                      <a:pt x="42" y="48"/>
                      <a:pt x="41" y="49"/>
                      <a:pt x="41" y="51"/>
                    </a:cubicBezTo>
                    <a:cubicBezTo>
                      <a:pt x="41" y="52"/>
                      <a:pt x="42" y="53"/>
                      <a:pt x="43" y="54"/>
                    </a:cubicBezTo>
                    <a:cubicBezTo>
                      <a:pt x="45" y="56"/>
                      <a:pt x="48" y="56"/>
                      <a:pt x="50" y="54"/>
                    </a:cubicBezTo>
                    <a:cubicBezTo>
                      <a:pt x="55" y="49"/>
                      <a:pt x="64" y="43"/>
                      <a:pt x="74" y="41"/>
                    </a:cubicBezTo>
                    <a:cubicBezTo>
                      <a:pt x="73" y="49"/>
                      <a:pt x="67" y="55"/>
                      <a:pt x="56" y="62"/>
                    </a:cubicBezTo>
                    <a:cubicBezTo>
                      <a:pt x="56" y="62"/>
                      <a:pt x="56" y="62"/>
                      <a:pt x="56" y="62"/>
                    </a:cubicBezTo>
                    <a:cubicBezTo>
                      <a:pt x="56" y="62"/>
                      <a:pt x="55" y="62"/>
                      <a:pt x="55" y="62"/>
                    </a:cubicBezTo>
                    <a:cubicBezTo>
                      <a:pt x="54" y="63"/>
                      <a:pt x="53" y="65"/>
                      <a:pt x="53" y="66"/>
                    </a:cubicBezTo>
                    <a:cubicBezTo>
                      <a:pt x="53" y="67"/>
                      <a:pt x="54" y="68"/>
                      <a:pt x="54" y="69"/>
                    </a:cubicBezTo>
                    <a:cubicBezTo>
                      <a:pt x="56" y="71"/>
                      <a:pt x="59" y="72"/>
                      <a:pt x="61" y="71"/>
                    </a:cubicBezTo>
                    <a:cubicBezTo>
                      <a:pt x="61" y="70"/>
                      <a:pt x="61" y="70"/>
                      <a:pt x="62" y="70"/>
                    </a:cubicBezTo>
                    <a:cubicBezTo>
                      <a:pt x="62" y="70"/>
                      <a:pt x="62" y="70"/>
                      <a:pt x="62" y="70"/>
                    </a:cubicBezTo>
                    <a:cubicBezTo>
                      <a:pt x="62" y="70"/>
                      <a:pt x="62" y="70"/>
                      <a:pt x="62" y="70"/>
                    </a:cubicBezTo>
                    <a:cubicBezTo>
                      <a:pt x="64" y="68"/>
                      <a:pt x="66" y="67"/>
                      <a:pt x="68" y="65"/>
                    </a:cubicBezTo>
                    <a:cubicBezTo>
                      <a:pt x="74" y="62"/>
                      <a:pt x="82" y="59"/>
                      <a:pt x="90" y="58"/>
                    </a:cubicBezTo>
                    <a:cubicBezTo>
                      <a:pt x="85" y="70"/>
                      <a:pt x="73" y="81"/>
                      <a:pt x="61" y="90"/>
                    </a:cubicBezTo>
                    <a:cubicBezTo>
                      <a:pt x="47" y="103"/>
                      <a:pt x="47" y="103"/>
                      <a:pt x="47" y="103"/>
                    </a:cubicBezTo>
                    <a:cubicBezTo>
                      <a:pt x="46" y="104"/>
                      <a:pt x="45" y="105"/>
                      <a:pt x="45" y="107"/>
                    </a:cubicBezTo>
                    <a:cubicBezTo>
                      <a:pt x="45" y="108"/>
                      <a:pt x="46" y="109"/>
                      <a:pt x="46" y="110"/>
                    </a:cubicBezTo>
                    <a:cubicBezTo>
                      <a:pt x="48" y="112"/>
                      <a:pt x="52" y="112"/>
                      <a:pt x="54" y="110"/>
                    </a:cubicBezTo>
                    <a:cubicBezTo>
                      <a:pt x="68" y="98"/>
                      <a:pt x="68" y="98"/>
                      <a:pt x="68" y="98"/>
                    </a:cubicBezTo>
                    <a:cubicBezTo>
                      <a:pt x="82" y="86"/>
                      <a:pt x="99" y="73"/>
                      <a:pt x="103" y="54"/>
                    </a:cubicBezTo>
                    <a:cubicBezTo>
                      <a:pt x="103" y="52"/>
                      <a:pt x="103" y="51"/>
                      <a:pt x="102" y="50"/>
                    </a:cubicBezTo>
                    <a:cubicBezTo>
                      <a:pt x="101" y="48"/>
                      <a:pt x="100" y="48"/>
                      <a:pt x="98" y="48"/>
                    </a:cubicBezTo>
                    <a:cubicBezTo>
                      <a:pt x="93" y="47"/>
                      <a:pt x="87" y="48"/>
                      <a:pt x="82" y="50"/>
                    </a:cubicBezTo>
                    <a:cubicBezTo>
                      <a:pt x="84" y="45"/>
                      <a:pt x="86" y="41"/>
                      <a:pt x="86" y="36"/>
                    </a:cubicBezTo>
                    <a:cubicBezTo>
                      <a:pt x="86" y="36"/>
                      <a:pt x="86" y="36"/>
                      <a:pt x="86" y="36"/>
                    </a:cubicBezTo>
                    <a:cubicBezTo>
                      <a:pt x="86" y="33"/>
                      <a:pt x="83" y="31"/>
                      <a:pt x="81" y="30"/>
                    </a:cubicBezTo>
                    <a:cubicBezTo>
                      <a:pt x="76" y="30"/>
                      <a:pt x="72" y="32"/>
                      <a:pt x="68" y="33"/>
                    </a:cubicBezTo>
                    <a:cubicBezTo>
                      <a:pt x="71" y="29"/>
                      <a:pt x="74" y="25"/>
                      <a:pt x="75" y="20"/>
                    </a:cubicBezTo>
                    <a:cubicBezTo>
                      <a:pt x="75" y="20"/>
                      <a:pt x="76" y="19"/>
                      <a:pt x="76" y="19"/>
                    </a:cubicBezTo>
                    <a:cubicBezTo>
                      <a:pt x="76" y="18"/>
                      <a:pt x="75" y="17"/>
                      <a:pt x="75" y="16"/>
                    </a:cubicBezTo>
                    <a:cubicBezTo>
                      <a:pt x="74" y="15"/>
                      <a:pt x="73" y="14"/>
                      <a:pt x="71" y="14"/>
                    </a:cubicBezTo>
                    <a:cubicBezTo>
                      <a:pt x="66" y="13"/>
                      <a:pt x="62" y="13"/>
                      <a:pt x="57" y="14"/>
                    </a:cubicBezTo>
                    <a:cubicBezTo>
                      <a:pt x="58" y="12"/>
                      <a:pt x="58" y="10"/>
                      <a:pt x="58" y="7"/>
                    </a:cubicBezTo>
                    <a:cubicBezTo>
                      <a:pt x="58" y="6"/>
                      <a:pt x="58" y="5"/>
                      <a:pt x="58" y="4"/>
                    </a:cubicBezTo>
                    <a:cubicBezTo>
                      <a:pt x="58" y="3"/>
                      <a:pt x="58" y="2"/>
                      <a:pt x="56" y="1"/>
                    </a:cubicBezTo>
                    <a:cubicBezTo>
                      <a:pt x="55" y="0"/>
                      <a:pt x="54" y="0"/>
                      <a:pt x="53"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899" name="Freeform 1598">
                <a:extLst>
                  <a:ext uri="{FF2B5EF4-FFF2-40B4-BE49-F238E27FC236}">
                    <a16:creationId xmlns:a16="http://schemas.microsoft.com/office/drawing/2014/main" id="{9D45B4A5-1CA8-4DC7-808D-CD320E38CB26}"/>
                  </a:ext>
                </a:extLst>
              </p:cNvPr>
              <p:cNvSpPr>
                <a:spLocks/>
              </p:cNvSpPr>
              <p:nvPr/>
            </p:nvSpPr>
            <p:spPr bwMode="auto">
              <a:xfrm>
                <a:off x="4028" y="2797"/>
                <a:ext cx="68" cy="94"/>
              </a:xfrm>
              <a:custGeom>
                <a:avLst/>
                <a:gdLst>
                  <a:gd name="T0" fmla="*/ 44 w 79"/>
                  <a:gd name="T1" fmla="*/ 31 h 109"/>
                  <a:gd name="T2" fmla="*/ 23 w 79"/>
                  <a:gd name="T3" fmla="*/ 0 h 109"/>
                  <a:gd name="T4" fmla="*/ 31 w 79"/>
                  <a:gd name="T5" fmla="*/ 24 h 109"/>
                  <a:gd name="T6" fmla="*/ 14 w 79"/>
                  <a:gd name="T7" fmla="*/ 6 h 109"/>
                  <a:gd name="T8" fmla="*/ 25 w 79"/>
                  <a:gd name="T9" fmla="*/ 34 h 109"/>
                  <a:gd name="T10" fmla="*/ 8 w 79"/>
                  <a:gd name="T11" fmla="*/ 15 h 109"/>
                  <a:gd name="T12" fmla="*/ 18 w 79"/>
                  <a:gd name="T13" fmla="*/ 38 h 109"/>
                  <a:gd name="T14" fmla="*/ 3 w 79"/>
                  <a:gd name="T15" fmla="*/ 22 h 109"/>
                  <a:gd name="T16" fmla="*/ 21 w 79"/>
                  <a:gd name="T17" fmla="*/ 6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 h="109">
                    <a:moveTo>
                      <a:pt x="79" y="57"/>
                    </a:moveTo>
                    <a:cubicBezTo>
                      <a:pt x="77" y="37"/>
                      <a:pt x="65" y="1"/>
                      <a:pt x="42" y="0"/>
                    </a:cubicBezTo>
                    <a:cubicBezTo>
                      <a:pt x="43" y="16"/>
                      <a:pt x="51" y="27"/>
                      <a:pt x="57" y="43"/>
                    </a:cubicBezTo>
                    <a:cubicBezTo>
                      <a:pt x="46" y="30"/>
                      <a:pt x="42" y="14"/>
                      <a:pt x="25" y="10"/>
                    </a:cubicBezTo>
                    <a:cubicBezTo>
                      <a:pt x="25" y="29"/>
                      <a:pt x="39" y="42"/>
                      <a:pt x="45" y="60"/>
                    </a:cubicBezTo>
                    <a:cubicBezTo>
                      <a:pt x="35" y="48"/>
                      <a:pt x="31" y="28"/>
                      <a:pt x="15" y="27"/>
                    </a:cubicBezTo>
                    <a:cubicBezTo>
                      <a:pt x="15" y="42"/>
                      <a:pt x="24" y="56"/>
                      <a:pt x="33" y="68"/>
                    </a:cubicBezTo>
                    <a:cubicBezTo>
                      <a:pt x="25" y="58"/>
                      <a:pt x="17" y="48"/>
                      <a:pt x="7" y="41"/>
                    </a:cubicBezTo>
                    <a:cubicBezTo>
                      <a:pt x="0" y="62"/>
                      <a:pt x="45" y="99"/>
                      <a:pt x="38" y="109"/>
                    </a:cubicBezTo>
                  </a:path>
                </a:pathLst>
              </a:custGeom>
              <a:solidFill>
                <a:srgbClr val="EB955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00" name="Freeform 1599">
                <a:extLst>
                  <a:ext uri="{FF2B5EF4-FFF2-40B4-BE49-F238E27FC236}">
                    <a16:creationId xmlns:a16="http://schemas.microsoft.com/office/drawing/2014/main" id="{DBF71D3F-C448-43F0-97B0-BAEED147388B}"/>
                  </a:ext>
                </a:extLst>
              </p:cNvPr>
              <p:cNvSpPr>
                <a:spLocks/>
              </p:cNvSpPr>
              <p:nvPr/>
            </p:nvSpPr>
            <p:spPr bwMode="auto">
              <a:xfrm>
                <a:off x="4025" y="2792"/>
                <a:ext cx="75" cy="103"/>
              </a:xfrm>
              <a:custGeom>
                <a:avLst/>
                <a:gdLst>
                  <a:gd name="T0" fmla="*/ 22 w 87"/>
                  <a:gd name="T1" fmla="*/ 1 h 119"/>
                  <a:gd name="T2" fmla="*/ 22 w 87"/>
                  <a:gd name="T3" fmla="*/ 3 h 119"/>
                  <a:gd name="T4" fmla="*/ 22 w 87"/>
                  <a:gd name="T5" fmla="*/ 3 h 119"/>
                  <a:gd name="T6" fmla="*/ 23 w 87"/>
                  <a:gd name="T7" fmla="*/ 10 h 119"/>
                  <a:gd name="T8" fmla="*/ 16 w 87"/>
                  <a:gd name="T9" fmla="*/ 6 h 119"/>
                  <a:gd name="T10" fmla="*/ 14 w 87"/>
                  <a:gd name="T11" fmla="*/ 7 h 119"/>
                  <a:gd name="T12" fmla="*/ 13 w 87"/>
                  <a:gd name="T13" fmla="*/ 9 h 119"/>
                  <a:gd name="T14" fmla="*/ 13 w 87"/>
                  <a:gd name="T15" fmla="*/ 9 h 119"/>
                  <a:gd name="T16" fmla="*/ 14 w 87"/>
                  <a:gd name="T17" fmla="*/ 16 h 119"/>
                  <a:gd name="T18" fmla="*/ 10 w 87"/>
                  <a:gd name="T19" fmla="*/ 15 h 119"/>
                  <a:gd name="T20" fmla="*/ 8 w 87"/>
                  <a:gd name="T21" fmla="*/ 16 h 119"/>
                  <a:gd name="T22" fmla="*/ 7 w 87"/>
                  <a:gd name="T23" fmla="*/ 18 h 119"/>
                  <a:gd name="T24" fmla="*/ 7 w 87"/>
                  <a:gd name="T25" fmla="*/ 19 h 119"/>
                  <a:gd name="T26" fmla="*/ 8 w 87"/>
                  <a:gd name="T27" fmla="*/ 23 h 119"/>
                  <a:gd name="T28" fmla="*/ 7 w 87"/>
                  <a:gd name="T29" fmla="*/ 23 h 119"/>
                  <a:gd name="T30" fmla="*/ 5 w 87"/>
                  <a:gd name="T31" fmla="*/ 23 h 119"/>
                  <a:gd name="T32" fmla="*/ 3 w 87"/>
                  <a:gd name="T33" fmla="*/ 25 h 119"/>
                  <a:gd name="T34" fmla="*/ 14 w 87"/>
                  <a:gd name="T35" fmla="*/ 51 h 119"/>
                  <a:gd name="T36" fmla="*/ 21 w 87"/>
                  <a:gd name="T37" fmla="*/ 62 h 119"/>
                  <a:gd name="T38" fmla="*/ 21 w 87"/>
                  <a:gd name="T39" fmla="*/ 62 h 119"/>
                  <a:gd name="T40" fmla="*/ 22 w 87"/>
                  <a:gd name="T41" fmla="*/ 66 h 119"/>
                  <a:gd name="T42" fmla="*/ 25 w 87"/>
                  <a:gd name="T43" fmla="*/ 65 h 119"/>
                  <a:gd name="T44" fmla="*/ 26 w 87"/>
                  <a:gd name="T45" fmla="*/ 62 h 119"/>
                  <a:gd name="T46" fmla="*/ 18 w 87"/>
                  <a:gd name="T47" fmla="*/ 48 h 119"/>
                  <a:gd name="T48" fmla="*/ 9 w 87"/>
                  <a:gd name="T49" fmla="*/ 32 h 119"/>
                  <a:gd name="T50" fmla="*/ 16 w 87"/>
                  <a:gd name="T51" fmla="*/ 40 h 119"/>
                  <a:gd name="T52" fmla="*/ 18 w 87"/>
                  <a:gd name="T53" fmla="*/ 42 h 119"/>
                  <a:gd name="T54" fmla="*/ 22 w 87"/>
                  <a:gd name="T55" fmla="*/ 43 h 119"/>
                  <a:gd name="T56" fmla="*/ 22 w 87"/>
                  <a:gd name="T57" fmla="*/ 42 h 119"/>
                  <a:gd name="T58" fmla="*/ 22 w 87"/>
                  <a:gd name="T59" fmla="*/ 40 h 119"/>
                  <a:gd name="T60" fmla="*/ 14 w 87"/>
                  <a:gd name="T61" fmla="*/ 23 h 119"/>
                  <a:gd name="T62" fmla="*/ 20 w 87"/>
                  <a:gd name="T63" fmla="*/ 31 h 119"/>
                  <a:gd name="T64" fmla="*/ 24 w 87"/>
                  <a:gd name="T65" fmla="*/ 38 h 119"/>
                  <a:gd name="T66" fmla="*/ 28 w 87"/>
                  <a:gd name="T67" fmla="*/ 40 h 119"/>
                  <a:gd name="T68" fmla="*/ 29 w 87"/>
                  <a:gd name="T69" fmla="*/ 36 h 119"/>
                  <a:gd name="T70" fmla="*/ 29 w 87"/>
                  <a:gd name="T71" fmla="*/ 36 h 119"/>
                  <a:gd name="T72" fmla="*/ 24 w 87"/>
                  <a:gd name="T73" fmla="*/ 25 h 119"/>
                  <a:gd name="T74" fmla="*/ 19 w 87"/>
                  <a:gd name="T75" fmla="*/ 14 h 119"/>
                  <a:gd name="T76" fmla="*/ 26 w 87"/>
                  <a:gd name="T77" fmla="*/ 22 h 119"/>
                  <a:gd name="T78" fmla="*/ 30 w 87"/>
                  <a:gd name="T79" fmla="*/ 29 h 119"/>
                  <a:gd name="T80" fmla="*/ 35 w 87"/>
                  <a:gd name="T81" fmla="*/ 29 h 119"/>
                  <a:gd name="T82" fmla="*/ 35 w 87"/>
                  <a:gd name="T83" fmla="*/ 27 h 119"/>
                  <a:gd name="T84" fmla="*/ 35 w 87"/>
                  <a:gd name="T85" fmla="*/ 26 h 119"/>
                  <a:gd name="T86" fmla="*/ 33 w 87"/>
                  <a:gd name="T87" fmla="*/ 18 h 119"/>
                  <a:gd name="T88" fmla="*/ 28 w 87"/>
                  <a:gd name="T89" fmla="*/ 7 h 119"/>
                  <a:gd name="T90" fmla="*/ 42 w 87"/>
                  <a:gd name="T91" fmla="*/ 36 h 119"/>
                  <a:gd name="T92" fmla="*/ 46 w 87"/>
                  <a:gd name="T93" fmla="*/ 38 h 119"/>
                  <a:gd name="T94" fmla="*/ 48 w 87"/>
                  <a:gd name="T95" fmla="*/ 35 h 119"/>
                  <a:gd name="T96" fmla="*/ 25 w 87"/>
                  <a:gd name="T97" fmla="*/ 0 h 119"/>
                  <a:gd name="T98" fmla="*/ 22 w 87"/>
                  <a:gd name="T99" fmla="*/ 1 h 11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7" h="119">
                    <a:moveTo>
                      <a:pt x="41" y="1"/>
                    </a:moveTo>
                    <a:cubicBezTo>
                      <a:pt x="40" y="2"/>
                      <a:pt x="40" y="4"/>
                      <a:pt x="40" y="5"/>
                    </a:cubicBezTo>
                    <a:cubicBezTo>
                      <a:pt x="40" y="5"/>
                      <a:pt x="40" y="5"/>
                      <a:pt x="40" y="5"/>
                    </a:cubicBezTo>
                    <a:cubicBezTo>
                      <a:pt x="40" y="9"/>
                      <a:pt x="41" y="13"/>
                      <a:pt x="42" y="17"/>
                    </a:cubicBezTo>
                    <a:cubicBezTo>
                      <a:pt x="38" y="14"/>
                      <a:pt x="34" y="11"/>
                      <a:pt x="29" y="10"/>
                    </a:cubicBezTo>
                    <a:cubicBezTo>
                      <a:pt x="28" y="10"/>
                      <a:pt x="26" y="10"/>
                      <a:pt x="25" y="11"/>
                    </a:cubicBezTo>
                    <a:cubicBezTo>
                      <a:pt x="24" y="12"/>
                      <a:pt x="23" y="13"/>
                      <a:pt x="23" y="15"/>
                    </a:cubicBezTo>
                    <a:cubicBezTo>
                      <a:pt x="23" y="15"/>
                      <a:pt x="23" y="16"/>
                      <a:pt x="23" y="16"/>
                    </a:cubicBezTo>
                    <a:cubicBezTo>
                      <a:pt x="23" y="21"/>
                      <a:pt x="24" y="25"/>
                      <a:pt x="26" y="29"/>
                    </a:cubicBezTo>
                    <a:cubicBezTo>
                      <a:pt x="23" y="28"/>
                      <a:pt x="21" y="27"/>
                      <a:pt x="18" y="27"/>
                    </a:cubicBezTo>
                    <a:cubicBezTo>
                      <a:pt x="16" y="27"/>
                      <a:pt x="15" y="28"/>
                      <a:pt x="14" y="29"/>
                    </a:cubicBezTo>
                    <a:cubicBezTo>
                      <a:pt x="13" y="30"/>
                      <a:pt x="12" y="31"/>
                      <a:pt x="12" y="32"/>
                    </a:cubicBezTo>
                    <a:cubicBezTo>
                      <a:pt x="12" y="32"/>
                      <a:pt x="12" y="32"/>
                      <a:pt x="12" y="33"/>
                    </a:cubicBezTo>
                    <a:cubicBezTo>
                      <a:pt x="13" y="36"/>
                      <a:pt x="13" y="39"/>
                      <a:pt x="14" y="42"/>
                    </a:cubicBezTo>
                    <a:cubicBezTo>
                      <a:pt x="14" y="42"/>
                      <a:pt x="14" y="42"/>
                      <a:pt x="13" y="41"/>
                    </a:cubicBezTo>
                    <a:cubicBezTo>
                      <a:pt x="12" y="41"/>
                      <a:pt x="10" y="40"/>
                      <a:pt x="9" y="41"/>
                    </a:cubicBezTo>
                    <a:cubicBezTo>
                      <a:pt x="7" y="41"/>
                      <a:pt x="6" y="42"/>
                      <a:pt x="5" y="44"/>
                    </a:cubicBezTo>
                    <a:cubicBezTo>
                      <a:pt x="0" y="58"/>
                      <a:pt x="13" y="76"/>
                      <a:pt x="25" y="91"/>
                    </a:cubicBezTo>
                    <a:cubicBezTo>
                      <a:pt x="29" y="98"/>
                      <a:pt x="37" y="108"/>
                      <a:pt x="37" y="111"/>
                    </a:cubicBezTo>
                    <a:cubicBezTo>
                      <a:pt x="37" y="111"/>
                      <a:pt x="37" y="111"/>
                      <a:pt x="37" y="111"/>
                    </a:cubicBezTo>
                    <a:cubicBezTo>
                      <a:pt x="36" y="113"/>
                      <a:pt x="36" y="116"/>
                      <a:pt x="39" y="118"/>
                    </a:cubicBezTo>
                    <a:cubicBezTo>
                      <a:pt x="41" y="119"/>
                      <a:pt x="44" y="119"/>
                      <a:pt x="45" y="116"/>
                    </a:cubicBezTo>
                    <a:cubicBezTo>
                      <a:pt x="46" y="115"/>
                      <a:pt x="47" y="113"/>
                      <a:pt x="47" y="111"/>
                    </a:cubicBezTo>
                    <a:cubicBezTo>
                      <a:pt x="47" y="104"/>
                      <a:pt x="41" y="96"/>
                      <a:pt x="33" y="85"/>
                    </a:cubicBezTo>
                    <a:cubicBezTo>
                      <a:pt x="27" y="77"/>
                      <a:pt x="19" y="66"/>
                      <a:pt x="16" y="58"/>
                    </a:cubicBezTo>
                    <a:cubicBezTo>
                      <a:pt x="20" y="62"/>
                      <a:pt x="24" y="66"/>
                      <a:pt x="28" y="71"/>
                    </a:cubicBezTo>
                    <a:cubicBezTo>
                      <a:pt x="32" y="76"/>
                      <a:pt x="32" y="76"/>
                      <a:pt x="32" y="76"/>
                    </a:cubicBezTo>
                    <a:cubicBezTo>
                      <a:pt x="34" y="78"/>
                      <a:pt x="37" y="79"/>
                      <a:pt x="39" y="77"/>
                    </a:cubicBezTo>
                    <a:cubicBezTo>
                      <a:pt x="41" y="76"/>
                      <a:pt x="41" y="75"/>
                      <a:pt x="41" y="73"/>
                    </a:cubicBezTo>
                    <a:cubicBezTo>
                      <a:pt x="41" y="72"/>
                      <a:pt x="41" y="71"/>
                      <a:pt x="40" y="70"/>
                    </a:cubicBezTo>
                    <a:cubicBezTo>
                      <a:pt x="33" y="60"/>
                      <a:pt x="27" y="50"/>
                      <a:pt x="24" y="40"/>
                    </a:cubicBezTo>
                    <a:cubicBezTo>
                      <a:pt x="28" y="43"/>
                      <a:pt x="32" y="48"/>
                      <a:pt x="36" y="55"/>
                    </a:cubicBezTo>
                    <a:cubicBezTo>
                      <a:pt x="44" y="68"/>
                      <a:pt x="44" y="68"/>
                      <a:pt x="44" y="68"/>
                    </a:cubicBezTo>
                    <a:cubicBezTo>
                      <a:pt x="46" y="70"/>
                      <a:pt x="49" y="71"/>
                      <a:pt x="51" y="70"/>
                    </a:cubicBezTo>
                    <a:cubicBezTo>
                      <a:pt x="53" y="69"/>
                      <a:pt x="53" y="67"/>
                      <a:pt x="53" y="65"/>
                    </a:cubicBezTo>
                    <a:cubicBezTo>
                      <a:pt x="53" y="64"/>
                      <a:pt x="53" y="64"/>
                      <a:pt x="53" y="63"/>
                    </a:cubicBezTo>
                    <a:cubicBezTo>
                      <a:pt x="44" y="45"/>
                      <a:pt x="44" y="45"/>
                      <a:pt x="44" y="45"/>
                    </a:cubicBezTo>
                    <a:cubicBezTo>
                      <a:pt x="40" y="38"/>
                      <a:pt x="37" y="31"/>
                      <a:pt x="35" y="24"/>
                    </a:cubicBezTo>
                    <a:cubicBezTo>
                      <a:pt x="40" y="27"/>
                      <a:pt x="43" y="33"/>
                      <a:pt x="48" y="39"/>
                    </a:cubicBezTo>
                    <a:cubicBezTo>
                      <a:pt x="56" y="51"/>
                      <a:pt x="56" y="51"/>
                      <a:pt x="56" y="51"/>
                    </a:cubicBezTo>
                    <a:cubicBezTo>
                      <a:pt x="58" y="53"/>
                      <a:pt x="61" y="54"/>
                      <a:pt x="63" y="52"/>
                    </a:cubicBezTo>
                    <a:cubicBezTo>
                      <a:pt x="64" y="52"/>
                      <a:pt x="65" y="50"/>
                      <a:pt x="65" y="48"/>
                    </a:cubicBezTo>
                    <a:cubicBezTo>
                      <a:pt x="65" y="47"/>
                      <a:pt x="65" y="47"/>
                      <a:pt x="65" y="46"/>
                    </a:cubicBezTo>
                    <a:cubicBezTo>
                      <a:pt x="59" y="32"/>
                      <a:pt x="59" y="32"/>
                      <a:pt x="59" y="32"/>
                    </a:cubicBezTo>
                    <a:cubicBezTo>
                      <a:pt x="55" y="25"/>
                      <a:pt x="53" y="19"/>
                      <a:pt x="51" y="12"/>
                    </a:cubicBezTo>
                    <a:cubicBezTo>
                      <a:pt x="67" y="19"/>
                      <a:pt x="76" y="47"/>
                      <a:pt x="77" y="63"/>
                    </a:cubicBezTo>
                    <a:cubicBezTo>
                      <a:pt x="77" y="66"/>
                      <a:pt x="79" y="68"/>
                      <a:pt x="82" y="68"/>
                    </a:cubicBezTo>
                    <a:cubicBezTo>
                      <a:pt x="85" y="67"/>
                      <a:pt x="87" y="65"/>
                      <a:pt x="87" y="62"/>
                    </a:cubicBezTo>
                    <a:cubicBezTo>
                      <a:pt x="85" y="37"/>
                      <a:pt x="71" y="1"/>
                      <a:pt x="45" y="0"/>
                    </a:cubicBezTo>
                    <a:cubicBezTo>
                      <a:pt x="44" y="0"/>
                      <a:pt x="42" y="0"/>
                      <a:pt x="41"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01" name="Freeform 1600">
                <a:extLst>
                  <a:ext uri="{FF2B5EF4-FFF2-40B4-BE49-F238E27FC236}">
                    <a16:creationId xmlns:a16="http://schemas.microsoft.com/office/drawing/2014/main" id="{0F594D3A-7F4F-4BEC-92B4-C816CDD99707}"/>
                  </a:ext>
                </a:extLst>
              </p:cNvPr>
              <p:cNvSpPr>
                <a:spLocks/>
              </p:cNvSpPr>
              <p:nvPr/>
            </p:nvSpPr>
            <p:spPr bwMode="auto">
              <a:xfrm>
                <a:off x="3388" y="3032"/>
                <a:ext cx="28" cy="215"/>
              </a:xfrm>
              <a:custGeom>
                <a:avLst/>
                <a:gdLst>
                  <a:gd name="T0" fmla="*/ 12 w 32"/>
                  <a:gd name="T1" fmla="*/ 3 h 250"/>
                  <a:gd name="T2" fmla="*/ 8 w 32"/>
                  <a:gd name="T3" fmla="*/ 51 h 250"/>
                  <a:gd name="T4" fmla="*/ 7 w 32"/>
                  <a:gd name="T5" fmla="*/ 74 h 250"/>
                  <a:gd name="T6" fmla="*/ 0 w 32"/>
                  <a:gd name="T7" fmla="*/ 134 h 250"/>
                  <a:gd name="T8" fmla="*/ 4 w 32"/>
                  <a:gd name="T9" fmla="*/ 137 h 250"/>
                  <a:gd name="T10" fmla="*/ 6 w 32"/>
                  <a:gd name="T11" fmla="*/ 135 h 250"/>
                  <a:gd name="T12" fmla="*/ 12 w 32"/>
                  <a:gd name="T13" fmla="*/ 75 h 250"/>
                  <a:gd name="T14" fmla="*/ 13 w 32"/>
                  <a:gd name="T15" fmla="*/ 51 h 250"/>
                  <a:gd name="T16" fmla="*/ 18 w 32"/>
                  <a:gd name="T17" fmla="*/ 4 h 250"/>
                  <a:gd name="T18" fmla="*/ 17 w 32"/>
                  <a:gd name="T19" fmla="*/ 2 h 250"/>
                  <a:gd name="T20" fmla="*/ 12 w 32"/>
                  <a:gd name="T21" fmla="*/ 3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 h="250">
                    <a:moveTo>
                      <a:pt x="21" y="4"/>
                    </a:moveTo>
                    <a:cubicBezTo>
                      <a:pt x="11" y="26"/>
                      <a:pt x="11" y="60"/>
                      <a:pt x="12" y="93"/>
                    </a:cubicBezTo>
                    <a:cubicBezTo>
                      <a:pt x="11" y="135"/>
                      <a:pt x="11" y="135"/>
                      <a:pt x="11" y="135"/>
                    </a:cubicBezTo>
                    <a:cubicBezTo>
                      <a:pt x="0" y="245"/>
                      <a:pt x="0" y="245"/>
                      <a:pt x="0" y="245"/>
                    </a:cubicBezTo>
                    <a:cubicBezTo>
                      <a:pt x="0" y="247"/>
                      <a:pt x="2" y="250"/>
                      <a:pt x="5" y="250"/>
                    </a:cubicBezTo>
                    <a:cubicBezTo>
                      <a:pt x="8" y="250"/>
                      <a:pt x="10" y="248"/>
                      <a:pt x="10" y="246"/>
                    </a:cubicBezTo>
                    <a:cubicBezTo>
                      <a:pt x="21" y="136"/>
                      <a:pt x="21" y="136"/>
                      <a:pt x="21" y="136"/>
                    </a:cubicBezTo>
                    <a:cubicBezTo>
                      <a:pt x="22" y="93"/>
                      <a:pt x="22" y="93"/>
                      <a:pt x="22" y="93"/>
                    </a:cubicBezTo>
                    <a:cubicBezTo>
                      <a:pt x="22" y="63"/>
                      <a:pt x="22" y="28"/>
                      <a:pt x="31" y="8"/>
                    </a:cubicBezTo>
                    <a:cubicBezTo>
                      <a:pt x="32" y="6"/>
                      <a:pt x="31" y="3"/>
                      <a:pt x="28" y="2"/>
                    </a:cubicBezTo>
                    <a:cubicBezTo>
                      <a:pt x="25" y="0"/>
                      <a:pt x="22" y="2"/>
                      <a:pt x="2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02" name="Freeform 1601">
                <a:extLst>
                  <a:ext uri="{FF2B5EF4-FFF2-40B4-BE49-F238E27FC236}">
                    <a16:creationId xmlns:a16="http://schemas.microsoft.com/office/drawing/2014/main" id="{DB35A0CF-176C-4E76-81DA-09A5AF2513D9}"/>
                  </a:ext>
                </a:extLst>
              </p:cNvPr>
              <p:cNvSpPr>
                <a:spLocks/>
              </p:cNvSpPr>
              <p:nvPr/>
            </p:nvSpPr>
            <p:spPr bwMode="auto">
              <a:xfrm>
                <a:off x="4163" y="3031"/>
                <a:ext cx="26" cy="226"/>
              </a:xfrm>
              <a:custGeom>
                <a:avLst/>
                <a:gdLst>
                  <a:gd name="T0" fmla="*/ 3 w 30"/>
                  <a:gd name="T1" fmla="*/ 0 h 262"/>
                  <a:gd name="T2" fmla="*/ 0 w 30"/>
                  <a:gd name="T3" fmla="*/ 3 h 262"/>
                  <a:gd name="T4" fmla="*/ 5 w 30"/>
                  <a:gd name="T5" fmla="*/ 86 h 262"/>
                  <a:gd name="T6" fmla="*/ 6 w 30"/>
                  <a:gd name="T7" fmla="*/ 103 h 262"/>
                  <a:gd name="T8" fmla="*/ 12 w 30"/>
                  <a:gd name="T9" fmla="*/ 143 h 262"/>
                  <a:gd name="T10" fmla="*/ 16 w 30"/>
                  <a:gd name="T11" fmla="*/ 143 h 262"/>
                  <a:gd name="T12" fmla="*/ 16 w 30"/>
                  <a:gd name="T13" fmla="*/ 139 h 262"/>
                  <a:gd name="T14" fmla="*/ 11 w 30"/>
                  <a:gd name="T15" fmla="*/ 103 h 262"/>
                  <a:gd name="T16" fmla="*/ 10 w 30"/>
                  <a:gd name="T17" fmla="*/ 85 h 262"/>
                  <a:gd name="T18" fmla="*/ 7 w 30"/>
                  <a:gd name="T19" fmla="*/ 3 h 262"/>
                  <a:gd name="T20" fmla="*/ 3 w 30"/>
                  <a:gd name="T21" fmla="*/ 0 h 2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262">
                    <a:moveTo>
                      <a:pt x="6" y="0"/>
                    </a:moveTo>
                    <a:cubicBezTo>
                      <a:pt x="3" y="0"/>
                      <a:pt x="0" y="3"/>
                      <a:pt x="0" y="6"/>
                    </a:cubicBezTo>
                    <a:cubicBezTo>
                      <a:pt x="1" y="54"/>
                      <a:pt x="3" y="97"/>
                      <a:pt x="9" y="155"/>
                    </a:cubicBezTo>
                    <a:cubicBezTo>
                      <a:pt x="10" y="186"/>
                      <a:pt x="10" y="186"/>
                      <a:pt x="10" y="186"/>
                    </a:cubicBezTo>
                    <a:cubicBezTo>
                      <a:pt x="11" y="226"/>
                      <a:pt x="12" y="253"/>
                      <a:pt x="21" y="260"/>
                    </a:cubicBezTo>
                    <a:cubicBezTo>
                      <a:pt x="23" y="262"/>
                      <a:pt x="26" y="262"/>
                      <a:pt x="28" y="260"/>
                    </a:cubicBezTo>
                    <a:cubicBezTo>
                      <a:pt x="30" y="257"/>
                      <a:pt x="30" y="254"/>
                      <a:pt x="28" y="252"/>
                    </a:cubicBezTo>
                    <a:cubicBezTo>
                      <a:pt x="22" y="247"/>
                      <a:pt x="21" y="207"/>
                      <a:pt x="20" y="185"/>
                    </a:cubicBezTo>
                    <a:cubicBezTo>
                      <a:pt x="19" y="154"/>
                      <a:pt x="19" y="154"/>
                      <a:pt x="19" y="154"/>
                    </a:cubicBezTo>
                    <a:cubicBezTo>
                      <a:pt x="13" y="96"/>
                      <a:pt x="11" y="53"/>
                      <a:pt x="11" y="6"/>
                    </a:cubicBezTo>
                    <a:cubicBezTo>
                      <a:pt x="11" y="3"/>
                      <a:pt x="8" y="0"/>
                      <a:pt x="6"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03" name="Freeform 1602">
                <a:extLst>
                  <a:ext uri="{FF2B5EF4-FFF2-40B4-BE49-F238E27FC236}">
                    <a16:creationId xmlns:a16="http://schemas.microsoft.com/office/drawing/2014/main" id="{8203C2B5-59DA-4EB2-93CE-6CEE1C2294EE}"/>
                  </a:ext>
                </a:extLst>
              </p:cNvPr>
              <p:cNvSpPr>
                <a:spLocks/>
              </p:cNvSpPr>
              <p:nvPr/>
            </p:nvSpPr>
            <p:spPr bwMode="auto">
              <a:xfrm>
                <a:off x="3585" y="2146"/>
                <a:ext cx="50" cy="32"/>
              </a:xfrm>
              <a:custGeom>
                <a:avLst/>
                <a:gdLst>
                  <a:gd name="T0" fmla="*/ 1 w 58"/>
                  <a:gd name="T1" fmla="*/ 10 h 37"/>
                  <a:gd name="T2" fmla="*/ 3 w 58"/>
                  <a:gd name="T3" fmla="*/ 14 h 37"/>
                  <a:gd name="T4" fmla="*/ 6 w 58"/>
                  <a:gd name="T5" fmla="*/ 12 h 37"/>
                  <a:gd name="T6" fmla="*/ 18 w 58"/>
                  <a:gd name="T7" fmla="*/ 8 h 37"/>
                  <a:gd name="T8" fmla="*/ 26 w 58"/>
                  <a:gd name="T9" fmla="*/ 17 h 37"/>
                  <a:gd name="T10" fmla="*/ 29 w 58"/>
                  <a:gd name="T11" fmla="*/ 21 h 37"/>
                  <a:gd name="T12" fmla="*/ 31 w 58"/>
                  <a:gd name="T13" fmla="*/ 18 h 37"/>
                  <a:gd name="T14" fmla="*/ 19 w 58"/>
                  <a:gd name="T15" fmla="*/ 3 h 37"/>
                  <a:gd name="T16" fmla="*/ 1 w 58"/>
                  <a:gd name="T17" fmla="*/ 1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37">
                    <a:moveTo>
                      <a:pt x="1" y="19"/>
                    </a:moveTo>
                    <a:cubicBezTo>
                      <a:pt x="0" y="22"/>
                      <a:pt x="2" y="24"/>
                      <a:pt x="5" y="25"/>
                    </a:cubicBezTo>
                    <a:cubicBezTo>
                      <a:pt x="7" y="26"/>
                      <a:pt x="10" y="24"/>
                      <a:pt x="11" y="22"/>
                    </a:cubicBezTo>
                    <a:cubicBezTo>
                      <a:pt x="13" y="14"/>
                      <a:pt x="23" y="11"/>
                      <a:pt x="32" y="13"/>
                    </a:cubicBezTo>
                    <a:cubicBezTo>
                      <a:pt x="36" y="13"/>
                      <a:pt x="48" y="17"/>
                      <a:pt x="47" y="31"/>
                    </a:cubicBezTo>
                    <a:cubicBezTo>
                      <a:pt x="47" y="34"/>
                      <a:pt x="49" y="37"/>
                      <a:pt x="52" y="37"/>
                    </a:cubicBezTo>
                    <a:cubicBezTo>
                      <a:pt x="54" y="37"/>
                      <a:pt x="57" y="35"/>
                      <a:pt x="57" y="32"/>
                    </a:cubicBezTo>
                    <a:cubicBezTo>
                      <a:pt x="58" y="17"/>
                      <a:pt x="49" y="5"/>
                      <a:pt x="34" y="3"/>
                    </a:cubicBezTo>
                    <a:cubicBezTo>
                      <a:pt x="21" y="0"/>
                      <a:pt x="5" y="5"/>
                      <a:pt x="1" y="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04" name="Freeform 1603">
                <a:extLst>
                  <a:ext uri="{FF2B5EF4-FFF2-40B4-BE49-F238E27FC236}">
                    <a16:creationId xmlns:a16="http://schemas.microsoft.com/office/drawing/2014/main" id="{431B85DD-9A54-45D5-8ED5-DB509C5FF4DD}"/>
                  </a:ext>
                </a:extLst>
              </p:cNvPr>
              <p:cNvSpPr>
                <a:spLocks/>
              </p:cNvSpPr>
              <p:nvPr/>
            </p:nvSpPr>
            <p:spPr bwMode="auto">
              <a:xfrm>
                <a:off x="3925" y="2135"/>
                <a:ext cx="50" cy="33"/>
              </a:xfrm>
              <a:custGeom>
                <a:avLst/>
                <a:gdLst>
                  <a:gd name="T0" fmla="*/ 14 w 57"/>
                  <a:gd name="T1" fmla="*/ 3 h 38"/>
                  <a:gd name="T2" fmla="*/ 0 w 57"/>
                  <a:gd name="T3" fmla="*/ 18 h 38"/>
                  <a:gd name="T4" fmla="*/ 4 w 57"/>
                  <a:gd name="T5" fmla="*/ 21 h 38"/>
                  <a:gd name="T6" fmla="*/ 6 w 57"/>
                  <a:gd name="T7" fmla="*/ 19 h 38"/>
                  <a:gd name="T8" fmla="*/ 15 w 57"/>
                  <a:gd name="T9" fmla="*/ 8 h 38"/>
                  <a:gd name="T10" fmla="*/ 27 w 57"/>
                  <a:gd name="T11" fmla="*/ 15 h 38"/>
                  <a:gd name="T12" fmla="*/ 31 w 57"/>
                  <a:gd name="T13" fmla="*/ 16 h 38"/>
                  <a:gd name="T14" fmla="*/ 32 w 57"/>
                  <a:gd name="T15" fmla="*/ 12 h 38"/>
                  <a:gd name="T16" fmla="*/ 14 w 57"/>
                  <a:gd name="T17" fmla="*/ 3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 h="38">
                    <a:moveTo>
                      <a:pt x="23" y="3"/>
                    </a:moveTo>
                    <a:cubicBezTo>
                      <a:pt x="10" y="6"/>
                      <a:pt x="1" y="17"/>
                      <a:pt x="0" y="32"/>
                    </a:cubicBezTo>
                    <a:cubicBezTo>
                      <a:pt x="0" y="35"/>
                      <a:pt x="2" y="37"/>
                      <a:pt x="4" y="37"/>
                    </a:cubicBezTo>
                    <a:cubicBezTo>
                      <a:pt x="7" y="38"/>
                      <a:pt x="10" y="35"/>
                      <a:pt x="10" y="33"/>
                    </a:cubicBezTo>
                    <a:cubicBezTo>
                      <a:pt x="11" y="22"/>
                      <a:pt x="17" y="15"/>
                      <a:pt x="25" y="13"/>
                    </a:cubicBezTo>
                    <a:cubicBezTo>
                      <a:pt x="32" y="12"/>
                      <a:pt x="41" y="14"/>
                      <a:pt x="46" y="25"/>
                    </a:cubicBezTo>
                    <a:cubicBezTo>
                      <a:pt x="48" y="28"/>
                      <a:pt x="51" y="29"/>
                      <a:pt x="53" y="28"/>
                    </a:cubicBezTo>
                    <a:cubicBezTo>
                      <a:pt x="56" y="26"/>
                      <a:pt x="57" y="23"/>
                      <a:pt x="55" y="21"/>
                    </a:cubicBezTo>
                    <a:cubicBezTo>
                      <a:pt x="49" y="7"/>
                      <a:pt x="36" y="0"/>
                      <a:pt x="23"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05" name="Freeform 1604">
                <a:extLst>
                  <a:ext uri="{FF2B5EF4-FFF2-40B4-BE49-F238E27FC236}">
                    <a16:creationId xmlns:a16="http://schemas.microsoft.com/office/drawing/2014/main" id="{0C51A0EE-B559-4099-AF4A-774E2A8A2639}"/>
                  </a:ext>
                </a:extLst>
              </p:cNvPr>
              <p:cNvSpPr>
                <a:spLocks/>
              </p:cNvSpPr>
              <p:nvPr/>
            </p:nvSpPr>
            <p:spPr bwMode="auto">
              <a:xfrm>
                <a:off x="3323" y="2528"/>
                <a:ext cx="213" cy="518"/>
              </a:xfrm>
              <a:custGeom>
                <a:avLst/>
                <a:gdLst>
                  <a:gd name="T0" fmla="*/ 66 w 247"/>
                  <a:gd name="T1" fmla="*/ 0 h 600"/>
                  <a:gd name="T2" fmla="*/ 64 w 247"/>
                  <a:gd name="T3" fmla="*/ 3 h 600"/>
                  <a:gd name="T4" fmla="*/ 46 w 247"/>
                  <a:gd name="T5" fmla="*/ 72 h 600"/>
                  <a:gd name="T6" fmla="*/ 18 w 247"/>
                  <a:gd name="T7" fmla="*/ 176 h 600"/>
                  <a:gd name="T8" fmla="*/ 21 w 247"/>
                  <a:gd name="T9" fmla="*/ 314 h 600"/>
                  <a:gd name="T10" fmla="*/ 45 w 247"/>
                  <a:gd name="T11" fmla="*/ 333 h 600"/>
                  <a:gd name="T12" fmla="*/ 136 w 247"/>
                  <a:gd name="T13" fmla="*/ 219 h 600"/>
                  <a:gd name="T14" fmla="*/ 135 w 247"/>
                  <a:gd name="T15" fmla="*/ 217 h 600"/>
                  <a:gd name="T16" fmla="*/ 125 w 247"/>
                  <a:gd name="T17" fmla="*/ 201 h 600"/>
                  <a:gd name="T18" fmla="*/ 110 w 247"/>
                  <a:gd name="T19" fmla="*/ 182 h 600"/>
                  <a:gd name="T20" fmla="*/ 107 w 247"/>
                  <a:gd name="T21" fmla="*/ 181 h 600"/>
                  <a:gd name="T22" fmla="*/ 105 w 247"/>
                  <a:gd name="T23" fmla="*/ 183 h 600"/>
                  <a:gd name="T24" fmla="*/ 62 w 247"/>
                  <a:gd name="T25" fmla="*/ 238 h 600"/>
                  <a:gd name="T26" fmla="*/ 56 w 247"/>
                  <a:gd name="T27" fmla="*/ 247 h 600"/>
                  <a:gd name="T28" fmla="*/ 57 w 247"/>
                  <a:gd name="T29" fmla="*/ 250 h 600"/>
                  <a:gd name="T30" fmla="*/ 60 w 247"/>
                  <a:gd name="T31" fmla="*/ 250 h 600"/>
                  <a:gd name="T32" fmla="*/ 67 w 247"/>
                  <a:gd name="T33" fmla="*/ 243 h 600"/>
                  <a:gd name="T34" fmla="*/ 108 w 247"/>
                  <a:gd name="T35" fmla="*/ 189 h 600"/>
                  <a:gd name="T36" fmla="*/ 120 w 247"/>
                  <a:gd name="T37" fmla="*/ 205 h 600"/>
                  <a:gd name="T38" fmla="*/ 130 w 247"/>
                  <a:gd name="T39" fmla="*/ 219 h 600"/>
                  <a:gd name="T40" fmla="*/ 45 w 247"/>
                  <a:gd name="T41" fmla="*/ 327 h 600"/>
                  <a:gd name="T42" fmla="*/ 26 w 247"/>
                  <a:gd name="T43" fmla="*/ 312 h 600"/>
                  <a:gd name="T44" fmla="*/ 24 w 247"/>
                  <a:gd name="T45" fmla="*/ 177 h 600"/>
                  <a:gd name="T46" fmla="*/ 52 w 247"/>
                  <a:gd name="T47" fmla="*/ 73 h 600"/>
                  <a:gd name="T48" fmla="*/ 69 w 247"/>
                  <a:gd name="T49" fmla="*/ 2 h 600"/>
                  <a:gd name="T50" fmla="*/ 66 w 247"/>
                  <a:gd name="T51" fmla="*/ 0 h 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 h="600">
                    <a:moveTo>
                      <a:pt x="119" y="0"/>
                    </a:moveTo>
                    <a:cubicBezTo>
                      <a:pt x="117" y="1"/>
                      <a:pt x="116" y="3"/>
                      <a:pt x="116" y="6"/>
                    </a:cubicBezTo>
                    <a:cubicBezTo>
                      <a:pt x="116" y="8"/>
                      <a:pt x="112" y="25"/>
                      <a:pt x="83" y="128"/>
                    </a:cubicBezTo>
                    <a:cubicBezTo>
                      <a:pt x="67" y="185"/>
                      <a:pt x="51" y="244"/>
                      <a:pt x="33" y="316"/>
                    </a:cubicBezTo>
                    <a:cubicBezTo>
                      <a:pt x="14" y="388"/>
                      <a:pt x="0" y="490"/>
                      <a:pt x="38" y="566"/>
                    </a:cubicBezTo>
                    <a:cubicBezTo>
                      <a:pt x="49" y="588"/>
                      <a:pt x="64" y="600"/>
                      <a:pt x="81" y="600"/>
                    </a:cubicBezTo>
                    <a:cubicBezTo>
                      <a:pt x="134" y="600"/>
                      <a:pt x="200" y="489"/>
                      <a:pt x="246" y="395"/>
                    </a:cubicBezTo>
                    <a:cubicBezTo>
                      <a:pt x="247" y="394"/>
                      <a:pt x="246" y="392"/>
                      <a:pt x="245" y="390"/>
                    </a:cubicBezTo>
                    <a:cubicBezTo>
                      <a:pt x="226" y="363"/>
                      <a:pt x="226" y="363"/>
                      <a:pt x="226" y="363"/>
                    </a:cubicBezTo>
                    <a:cubicBezTo>
                      <a:pt x="217" y="351"/>
                      <a:pt x="208" y="338"/>
                      <a:pt x="199" y="328"/>
                    </a:cubicBezTo>
                    <a:cubicBezTo>
                      <a:pt x="198" y="327"/>
                      <a:pt x="196" y="326"/>
                      <a:pt x="194" y="326"/>
                    </a:cubicBezTo>
                    <a:cubicBezTo>
                      <a:pt x="193" y="326"/>
                      <a:pt x="191" y="327"/>
                      <a:pt x="190" y="329"/>
                    </a:cubicBezTo>
                    <a:cubicBezTo>
                      <a:pt x="172" y="361"/>
                      <a:pt x="138" y="401"/>
                      <a:pt x="113" y="430"/>
                    </a:cubicBezTo>
                    <a:cubicBezTo>
                      <a:pt x="101" y="444"/>
                      <a:pt x="101" y="444"/>
                      <a:pt x="101" y="444"/>
                    </a:cubicBezTo>
                    <a:cubicBezTo>
                      <a:pt x="100" y="446"/>
                      <a:pt x="100" y="449"/>
                      <a:pt x="102" y="451"/>
                    </a:cubicBezTo>
                    <a:cubicBezTo>
                      <a:pt x="104" y="453"/>
                      <a:pt x="107" y="452"/>
                      <a:pt x="109" y="450"/>
                    </a:cubicBezTo>
                    <a:cubicBezTo>
                      <a:pt x="121" y="437"/>
                      <a:pt x="121" y="437"/>
                      <a:pt x="121" y="437"/>
                    </a:cubicBezTo>
                    <a:cubicBezTo>
                      <a:pt x="145" y="409"/>
                      <a:pt x="176" y="372"/>
                      <a:pt x="195" y="340"/>
                    </a:cubicBezTo>
                    <a:cubicBezTo>
                      <a:pt x="203" y="349"/>
                      <a:pt x="210" y="359"/>
                      <a:pt x="217" y="369"/>
                    </a:cubicBezTo>
                    <a:cubicBezTo>
                      <a:pt x="217" y="369"/>
                      <a:pt x="232" y="389"/>
                      <a:pt x="235" y="394"/>
                    </a:cubicBezTo>
                    <a:cubicBezTo>
                      <a:pt x="151" y="564"/>
                      <a:pt x="102" y="589"/>
                      <a:pt x="81" y="589"/>
                    </a:cubicBezTo>
                    <a:cubicBezTo>
                      <a:pt x="68" y="589"/>
                      <a:pt x="57" y="580"/>
                      <a:pt x="47" y="561"/>
                    </a:cubicBezTo>
                    <a:cubicBezTo>
                      <a:pt x="11" y="488"/>
                      <a:pt x="25" y="389"/>
                      <a:pt x="43" y="319"/>
                    </a:cubicBezTo>
                    <a:cubicBezTo>
                      <a:pt x="61" y="247"/>
                      <a:pt x="77" y="187"/>
                      <a:pt x="93" y="131"/>
                    </a:cubicBezTo>
                    <a:cubicBezTo>
                      <a:pt x="128" y="7"/>
                      <a:pt x="127" y="5"/>
                      <a:pt x="125" y="2"/>
                    </a:cubicBezTo>
                    <a:cubicBezTo>
                      <a:pt x="124" y="0"/>
                      <a:pt x="122" y="0"/>
                      <a:pt x="119"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06" name="Freeform 1605">
                <a:extLst>
                  <a:ext uri="{FF2B5EF4-FFF2-40B4-BE49-F238E27FC236}">
                    <a16:creationId xmlns:a16="http://schemas.microsoft.com/office/drawing/2014/main" id="{AC97433B-4D03-4A22-A273-F7B2F9419BDC}"/>
                  </a:ext>
                </a:extLst>
              </p:cNvPr>
              <p:cNvSpPr>
                <a:spLocks/>
              </p:cNvSpPr>
              <p:nvPr/>
            </p:nvSpPr>
            <p:spPr bwMode="auto">
              <a:xfrm>
                <a:off x="4059" y="2529"/>
                <a:ext cx="164" cy="515"/>
              </a:xfrm>
              <a:custGeom>
                <a:avLst/>
                <a:gdLst>
                  <a:gd name="T0" fmla="*/ 75 w 190"/>
                  <a:gd name="T1" fmla="*/ 1 h 597"/>
                  <a:gd name="T2" fmla="*/ 74 w 190"/>
                  <a:gd name="T3" fmla="*/ 4 h 597"/>
                  <a:gd name="T4" fmla="*/ 90 w 190"/>
                  <a:gd name="T5" fmla="*/ 86 h 597"/>
                  <a:gd name="T6" fmla="*/ 91 w 190"/>
                  <a:gd name="T7" fmla="*/ 110 h 597"/>
                  <a:gd name="T8" fmla="*/ 99 w 190"/>
                  <a:gd name="T9" fmla="*/ 215 h 597"/>
                  <a:gd name="T10" fmla="*/ 74 w 190"/>
                  <a:gd name="T11" fmla="*/ 318 h 597"/>
                  <a:gd name="T12" fmla="*/ 59 w 190"/>
                  <a:gd name="T13" fmla="*/ 323 h 597"/>
                  <a:gd name="T14" fmla="*/ 30 w 190"/>
                  <a:gd name="T15" fmla="*/ 279 h 597"/>
                  <a:gd name="T16" fmla="*/ 25 w 190"/>
                  <a:gd name="T17" fmla="*/ 268 h 597"/>
                  <a:gd name="T18" fmla="*/ 18 w 190"/>
                  <a:gd name="T19" fmla="*/ 256 h 597"/>
                  <a:gd name="T20" fmla="*/ 6 w 190"/>
                  <a:gd name="T21" fmla="*/ 231 h 597"/>
                  <a:gd name="T22" fmla="*/ 6 w 190"/>
                  <a:gd name="T23" fmla="*/ 230 h 597"/>
                  <a:gd name="T24" fmla="*/ 22 w 190"/>
                  <a:gd name="T25" fmla="*/ 207 h 597"/>
                  <a:gd name="T26" fmla="*/ 22 w 190"/>
                  <a:gd name="T27" fmla="*/ 205 h 597"/>
                  <a:gd name="T28" fmla="*/ 35 w 190"/>
                  <a:gd name="T29" fmla="*/ 229 h 597"/>
                  <a:gd name="T30" fmla="*/ 49 w 190"/>
                  <a:gd name="T31" fmla="*/ 261 h 597"/>
                  <a:gd name="T32" fmla="*/ 54 w 190"/>
                  <a:gd name="T33" fmla="*/ 263 h 597"/>
                  <a:gd name="T34" fmla="*/ 54 w 190"/>
                  <a:gd name="T35" fmla="*/ 260 h 597"/>
                  <a:gd name="T36" fmla="*/ 40 w 190"/>
                  <a:gd name="T37" fmla="*/ 227 h 597"/>
                  <a:gd name="T38" fmla="*/ 26 w 190"/>
                  <a:gd name="T39" fmla="*/ 199 h 597"/>
                  <a:gd name="T40" fmla="*/ 24 w 190"/>
                  <a:gd name="T41" fmla="*/ 198 h 597"/>
                  <a:gd name="T42" fmla="*/ 22 w 190"/>
                  <a:gd name="T43" fmla="*/ 198 h 597"/>
                  <a:gd name="T44" fmla="*/ 18 w 190"/>
                  <a:gd name="T45" fmla="*/ 204 h 597"/>
                  <a:gd name="T46" fmla="*/ 1 w 190"/>
                  <a:gd name="T47" fmla="*/ 231 h 597"/>
                  <a:gd name="T48" fmla="*/ 14 w 190"/>
                  <a:gd name="T49" fmla="*/ 260 h 597"/>
                  <a:gd name="T50" fmla="*/ 20 w 190"/>
                  <a:gd name="T51" fmla="*/ 271 h 597"/>
                  <a:gd name="T52" fmla="*/ 24 w 190"/>
                  <a:gd name="T53" fmla="*/ 283 h 597"/>
                  <a:gd name="T54" fmla="*/ 58 w 190"/>
                  <a:gd name="T55" fmla="*/ 329 h 597"/>
                  <a:gd name="T56" fmla="*/ 79 w 190"/>
                  <a:gd name="T57" fmla="*/ 323 h 597"/>
                  <a:gd name="T58" fmla="*/ 104 w 190"/>
                  <a:gd name="T59" fmla="*/ 215 h 597"/>
                  <a:gd name="T60" fmla="*/ 96 w 190"/>
                  <a:gd name="T61" fmla="*/ 108 h 597"/>
                  <a:gd name="T62" fmla="*/ 95 w 190"/>
                  <a:gd name="T63" fmla="*/ 86 h 597"/>
                  <a:gd name="T64" fmla="*/ 79 w 190"/>
                  <a:gd name="T65" fmla="*/ 3 h 597"/>
                  <a:gd name="T66" fmla="*/ 75 w 190"/>
                  <a:gd name="T67" fmla="*/ 1 h 5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0" h="597">
                    <a:moveTo>
                      <a:pt x="136" y="1"/>
                    </a:moveTo>
                    <a:cubicBezTo>
                      <a:pt x="134" y="2"/>
                      <a:pt x="133" y="5"/>
                      <a:pt x="134" y="8"/>
                    </a:cubicBezTo>
                    <a:cubicBezTo>
                      <a:pt x="152" y="48"/>
                      <a:pt x="156" y="106"/>
                      <a:pt x="161" y="157"/>
                    </a:cubicBezTo>
                    <a:cubicBezTo>
                      <a:pt x="164" y="197"/>
                      <a:pt x="164" y="197"/>
                      <a:pt x="164" y="197"/>
                    </a:cubicBezTo>
                    <a:cubicBezTo>
                      <a:pt x="171" y="266"/>
                      <a:pt x="176" y="329"/>
                      <a:pt x="178" y="388"/>
                    </a:cubicBezTo>
                    <a:cubicBezTo>
                      <a:pt x="181" y="483"/>
                      <a:pt x="165" y="550"/>
                      <a:pt x="134" y="575"/>
                    </a:cubicBezTo>
                    <a:cubicBezTo>
                      <a:pt x="124" y="583"/>
                      <a:pt x="115" y="586"/>
                      <a:pt x="107" y="584"/>
                    </a:cubicBezTo>
                    <a:cubicBezTo>
                      <a:pt x="83" y="578"/>
                      <a:pt x="66" y="536"/>
                      <a:pt x="54" y="506"/>
                    </a:cubicBezTo>
                    <a:cubicBezTo>
                      <a:pt x="45" y="484"/>
                      <a:pt x="45" y="484"/>
                      <a:pt x="45" y="484"/>
                    </a:cubicBezTo>
                    <a:cubicBezTo>
                      <a:pt x="33" y="463"/>
                      <a:pt x="33" y="463"/>
                      <a:pt x="33" y="463"/>
                    </a:cubicBezTo>
                    <a:cubicBezTo>
                      <a:pt x="23" y="447"/>
                      <a:pt x="12" y="429"/>
                      <a:pt x="11" y="417"/>
                    </a:cubicBezTo>
                    <a:cubicBezTo>
                      <a:pt x="11" y="417"/>
                      <a:pt x="11" y="416"/>
                      <a:pt x="11" y="416"/>
                    </a:cubicBezTo>
                    <a:cubicBezTo>
                      <a:pt x="11" y="401"/>
                      <a:pt x="26" y="387"/>
                      <a:pt x="39" y="373"/>
                    </a:cubicBezTo>
                    <a:cubicBezTo>
                      <a:pt x="39" y="373"/>
                      <a:pt x="41" y="372"/>
                      <a:pt x="41" y="371"/>
                    </a:cubicBezTo>
                    <a:cubicBezTo>
                      <a:pt x="48" y="385"/>
                      <a:pt x="55" y="400"/>
                      <a:pt x="62" y="414"/>
                    </a:cubicBezTo>
                    <a:cubicBezTo>
                      <a:pt x="72" y="432"/>
                      <a:pt x="83" y="452"/>
                      <a:pt x="89" y="471"/>
                    </a:cubicBezTo>
                    <a:cubicBezTo>
                      <a:pt x="90" y="474"/>
                      <a:pt x="93" y="476"/>
                      <a:pt x="96" y="475"/>
                    </a:cubicBezTo>
                    <a:cubicBezTo>
                      <a:pt x="98" y="474"/>
                      <a:pt x="100" y="471"/>
                      <a:pt x="99" y="468"/>
                    </a:cubicBezTo>
                    <a:cubicBezTo>
                      <a:pt x="92" y="448"/>
                      <a:pt x="82" y="428"/>
                      <a:pt x="71" y="409"/>
                    </a:cubicBezTo>
                    <a:cubicBezTo>
                      <a:pt x="63" y="393"/>
                      <a:pt x="54" y="377"/>
                      <a:pt x="48" y="360"/>
                    </a:cubicBezTo>
                    <a:cubicBezTo>
                      <a:pt x="47" y="358"/>
                      <a:pt x="46" y="357"/>
                      <a:pt x="44" y="357"/>
                    </a:cubicBezTo>
                    <a:cubicBezTo>
                      <a:pt x="42" y="356"/>
                      <a:pt x="41" y="357"/>
                      <a:pt x="39" y="358"/>
                    </a:cubicBezTo>
                    <a:cubicBezTo>
                      <a:pt x="32" y="366"/>
                      <a:pt x="32" y="366"/>
                      <a:pt x="32" y="366"/>
                    </a:cubicBezTo>
                    <a:cubicBezTo>
                      <a:pt x="16" y="382"/>
                      <a:pt x="0" y="398"/>
                      <a:pt x="1" y="418"/>
                    </a:cubicBezTo>
                    <a:cubicBezTo>
                      <a:pt x="2" y="433"/>
                      <a:pt x="14" y="451"/>
                      <a:pt x="24" y="468"/>
                    </a:cubicBezTo>
                    <a:cubicBezTo>
                      <a:pt x="36" y="489"/>
                      <a:pt x="36" y="489"/>
                      <a:pt x="36" y="489"/>
                    </a:cubicBezTo>
                    <a:cubicBezTo>
                      <a:pt x="44" y="510"/>
                      <a:pt x="44" y="510"/>
                      <a:pt x="44" y="510"/>
                    </a:cubicBezTo>
                    <a:cubicBezTo>
                      <a:pt x="58" y="542"/>
                      <a:pt x="76" y="587"/>
                      <a:pt x="104" y="594"/>
                    </a:cubicBezTo>
                    <a:cubicBezTo>
                      <a:pt x="116" y="597"/>
                      <a:pt x="128" y="593"/>
                      <a:pt x="141" y="583"/>
                    </a:cubicBezTo>
                    <a:cubicBezTo>
                      <a:pt x="184" y="548"/>
                      <a:pt x="190" y="458"/>
                      <a:pt x="188" y="388"/>
                    </a:cubicBezTo>
                    <a:cubicBezTo>
                      <a:pt x="186" y="328"/>
                      <a:pt x="182" y="265"/>
                      <a:pt x="174" y="195"/>
                    </a:cubicBezTo>
                    <a:cubicBezTo>
                      <a:pt x="171" y="156"/>
                      <a:pt x="171" y="156"/>
                      <a:pt x="171" y="156"/>
                    </a:cubicBezTo>
                    <a:cubicBezTo>
                      <a:pt x="166" y="104"/>
                      <a:pt x="162" y="45"/>
                      <a:pt x="143" y="4"/>
                    </a:cubicBezTo>
                    <a:cubicBezTo>
                      <a:pt x="142" y="1"/>
                      <a:pt x="139" y="0"/>
                      <a:pt x="136"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07" name="Freeform 1606">
                <a:extLst>
                  <a:ext uri="{FF2B5EF4-FFF2-40B4-BE49-F238E27FC236}">
                    <a16:creationId xmlns:a16="http://schemas.microsoft.com/office/drawing/2014/main" id="{43BBB715-0282-4D88-83EB-D91C69C27509}"/>
                  </a:ext>
                </a:extLst>
              </p:cNvPr>
              <p:cNvSpPr>
                <a:spLocks/>
              </p:cNvSpPr>
              <p:nvPr/>
            </p:nvSpPr>
            <p:spPr bwMode="auto">
              <a:xfrm>
                <a:off x="3482" y="2308"/>
                <a:ext cx="105" cy="74"/>
              </a:xfrm>
              <a:custGeom>
                <a:avLst/>
                <a:gdLst>
                  <a:gd name="T0" fmla="*/ 49 w 121"/>
                  <a:gd name="T1" fmla="*/ 9 h 86"/>
                  <a:gd name="T2" fmla="*/ 9 w 121"/>
                  <a:gd name="T3" fmla="*/ 24 h 86"/>
                  <a:gd name="T4" fmla="*/ 37 w 121"/>
                  <a:gd name="T5" fmla="*/ 46 h 86"/>
                  <a:gd name="T6" fmla="*/ 67 w 121"/>
                  <a:gd name="T7" fmla="*/ 29 h 86"/>
                  <a:gd name="T8" fmla="*/ 55 w 121"/>
                  <a:gd name="T9" fmla="*/ 9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86">
                    <a:moveTo>
                      <a:pt x="85" y="17"/>
                    </a:moveTo>
                    <a:cubicBezTo>
                      <a:pt x="64" y="0"/>
                      <a:pt x="24" y="23"/>
                      <a:pt x="15" y="44"/>
                    </a:cubicBezTo>
                    <a:cubicBezTo>
                      <a:pt x="0" y="76"/>
                      <a:pt x="42" y="86"/>
                      <a:pt x="66" y="85"/>
                    </a:cubicBezTo>
                    <a:cubicBezTo>
                      <a:pt x="87" y="85"/>
                      <a:pt x="112" y="77"/>
                      <a:pt x="118" y="55"/>
                    </a:cubicBezTo>
                    <a:cubicBezTo>
                      <a:pt x="121" y="40"/>
                      <a:pt x="112" y="21"/>
                      <a:pt x="97" y="17"/>
                    </a:cubicBezTo>
                  </a:path>
                </a:pathLst>
              </a:custGeom>
              <a:solidFill>
                <a:srgbClr val="ED736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08" name="Freeform 1607">
                <a:extLst>
                  <a:ext uri="{FF2B5EF4-FFF2-40B4-BE49-F238E27FC236}">
                    <a16:creationId xmlns:a16="http://schemas.microsoft.com/office/drawing/2014/main" id="{AC049925-69EC-4CFB-95F5-2E418E884837}"/>
                  </a:ext>
                </a:extLst>
              </p:cNvPr>
              <p:cNvSpPr>
                <a:spLocks/>
              </p:cNvSpPr>
              <p:nvPr/>
            </p:nvSpPr>
            <p:spPr bwMode="auto">
              <a:xfrm>
                <a:off x="3984" y="2304"/>
                <a:ext cx="104" cy="74"/>
              </a:xfrm>
              <a:custGeom>
                <a:avLst/>
                <a:gdLst>
                  <a:gd name="T0" fmla="*/ 46 w 121"/>
                  <a:gd name="T1" fmla="*/ 9 h 86"/>
                  <a:gd name="T2" fmla="*/ 8 w 121"/>
                  <a:gd name="T3" fmla="*/ 24 h 86"/>
                  <a:gd name="T4" fmla="*/ 37 w 121"/>
                  <a:gd name="T5" fmla="*/ 46 h 86"/>
                  <a:gd name="T6" fmla="*/ 64 w 121"/>
                  <a:gd name="T7" fmla="*/ 29 h 86"/>
                  <a:gd name="T8" fmla="*/ 52 w 121"/>
                  <a:gd name="T9" fmla="*/ 9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86">
                    <a:moveTo>
                      <a:pt x="85" y="17"/>
                    </a:moveTo>
                    <a:cubicBezTo>
                      <a:pt x="64" y="0"/>
                      <a:pt x="24" y="23"/>
                      <a:pt x="15" y="44"/>
                    </a:cubicBezTo>
                    <a:cubicBezTo>
                      <a:pt x="0" y="76"/>
                      <a:pt x="42" y="86"/>
                      <a:pt x="67" y="85"/>
                    </a:cubicBezTo>
                    <a:cubicBezTo>
                      <a:pt x="87" y="85"/>
                      <a:pt x="112" y="77"/>
                      <a:pt x="118" y="55"/>
                    </a:cubicBezTo>
                    <a:cubicBezTo>
                      <a:pt x="121" y="40"/>
                      <a:pt x="112" y="21"/>
                      <a:pt x="97" y="17"/>
                    </a:cubicBezTo>
                  </a:path>
                </a:pathLst>
              </a:custGeom>
              <a:solidFill>
                <a:srgbClr val="ED736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909" name="Freeform 1608">
                <a:extLst>
                  <a:ext uri="{FF2B5EF4-FFF2-40B4-BE49-F238E27FC236}">
                    <a16:creationId xmlns:a16="http://schemas.microsoft.com/office/drawing/2014/main" id="{ACDAFD7D-9041-470D-9BA7-0DD70B368952}"/>
                  </a:ext>
                </a:extLst>
              </p:cNvPr>
              <p:cNvSpPr>
                <a:spLocks/>
              </p:cNvSpPr>
              <p:nvPr/>
            </p:nvSpPr>
            <p:spPr bwMode="auto">
              <a:xfrm>
                <a:off x="3520" y="2335"/>
                <a:ext cx="44" cy="25"/>
              </a:xfrm>
              <a:custGeom>
                <a:avLst/>
                <a:gdLst>
                  <a:gd name="T0" fmla="*/ 22 w 51"/>
                  <a:gd name="T1" fmla="*/ 2 h 28"/>
                  <a:gd name="T2" fmla="*/ 7 w 51"/>
                  <a:gd name="T3" fmla="*/ 4 h 28"/>
                  <a:gd name="T4" fmla="*/ 9 w 51"/>
                  <a:gd name="T5" fmla="*/ 17 h 28"/>
                  <a:gd name="T6" fmla="*/ 26 w 51"/>
                  <a:gd name="T7" fmla="*/ 13 h 28"/>
                  <a:gd name="T8" fmla="*/ 22 w 51"/>
                  <a:gd name="T9" fmla="*/ 4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40" y="2"/>
                    </a:moveTo>
                    <a:cubicBezTo>
                      <a:pt x="33" y="3"/>
                      <a:pt x="19" y="0"/>
                      <a:pt x="12" y="4"/>
                    </a:cubicBezTo>
                    <a:cubicBezTo>
                      <a:pt x="0" y="11"/>
                      <a:pt x="3" y="23"/>
                      <a:pt x="16" y="26"/>
                    </a:cubicBezTo>
                    <a:cubicBezTo>
                      <a:pt x="22" y="28"/>
                      <a:pt x="42" y="27"/>
                      <a:pt x="47" y="21"/>
                    </a:cubicBezTo>
                    <a:cubicBezTo>
                      <a:pt x="51" y="16"/>
                      <a:pt x="48" y="8"/>
                      <a:pt x="41" y="6"/>
                    </a:cubicBezTo>
                  </a:path>
                </a:pathLst>
              </a:custGeom>
              <a:solidFill>
                <a:srgbClr val="E24B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sp>
          <p:nvSpPr>
            <p:cNvPr id="658" name="Freeform 1610">
              <a:extLst>
                <a:ext uri="{FF2B5EF4-FFF2-40B4-BE49-F238E27FC236}">
                  <a16:creationId xmlns:a16="http://schemas.microsoft.com/office/drawing/2014/main" id="{EB565725-ABA1-4C76-97DC-D8B642ACB239}"/>
                </a:ext>
              </a:extLst>
            </p:cNvPr>
            <p:cNvSpPr>
              <a:spLocks/>
            </p:cNvSpPr>
            <p:nvPr/>
          </p:nvSpPr>
          <p:spPr bwMode="auto">
            <a:xfrm>
              <a:off x="4017" y="2332"/>
              <a:ext cx="45" cy="23"/>
            </a:xfrm>
            <a:custGeom>
              <a:avLst/>
              <a:gdLst>
                <a:gd name="T0" fmla="*/ 23 w 52"/>
                <a:gd name="T1" fmla="*/ 2 h 27"/>
                <a:gd name="T2" fmla="*/ 7 w 52"/>
                <a:gd name="T3" fmla="*/ 3 h 27"/>
                <a:gd name="T4" fmla="*/ 9 w 52"/>
                <a:gd name="T5" fmla="*/ 13 h 27"/>
                <a:gd name="T6" fmla="*/ 27 w 52"/>
                <a:gd name="T7" fmla="*/ 11 h 27"/>
                <a:gd name="T8" fmla="*/ 23 w 52"/>
                <a:gd name="T9" fmla="*/ 3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27">
                  <a:moveTo>
                    <a:pt x="41" y="2"/>
                  </a:moveTo>
                  <a:cubicBezTo>
                    <a:pt x="33" y="2"/>
                    <a:pt x="20" y="0"/>
                    <a:pt x="12" y="4"/>
                  </a:cubicBezTo>
                  <a:cubicBezTo>
                    <a:pt x="0" y="11"/>
                    <a:pt x="4" y="22"/>
                    <a:pt x="16" y="25"/>
                  </a:cubicBezTo>
                  <a:cubicBezTo>
                    <a:pt x="23" y="27"/>
                    <a:pt x="43" y="27"/>
                    <a:pt x="48" y="21"/>
                  </a:cubicBezTo>
                  <a:cubicBezTo>
                    <a:pt x="52" y="15"/>
                    <a:pt x="48" y="7"/>
                    <a:pt x="42" y="5"/>
                  </a:cubicBezTo>
                </a:path>
              </a:pathLst>
            </a:custGeom>
            <a:solidFill>
              <a:srgbClr val="E24B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59" name="Freeform 1611">
              <a:extLst>
                <a:ext uri="{FF2B5EF4-FFF2-40B4-BE49-F238E27FC236}">
                  <a16:creationId xmlns:a16="http://schemas.microsoft.com/office/drawing/2014/main" id="{4C615266-0B77-41AE-A15F-64CDA31A7666}"/>
                </a:ext>
              </a:extLst>
            </p:cNvPr>
            <p:cNvSpPr>
              <a:spLocks noEditPoints="1"/>
            </p:cNvSpPr>
            <p:nvPr/>
          </p:nvSpPr>
          <p:spPr bwMode="auto">
            <a:xfrm>
              <a:off x="3630" y="2785"/>
              <a:ext cx="82" cy="131"/>
            </a:xfrm>
            <a:custGeom>
              <a:avLst/>
              <a:gdLst>
                <a:gd name="T0" fmla="*/ 35 w 95"/>
                <a:gd name="T1" fmla="*/ 79 h 152"/>
                <a:gd name="T2" fmla="*/ 6 w 95"/>
                <a:gd name="T3" fmla="*/ 84 h 152"/>
                <a:gd name="T4" fmla="*/ 3 w 95"/>
                <a:gd name="T5" fmla="*/ 82 h 152"/>
                <a:gd name="T6" fmla="*/ 0 w 95"/>
                <a:gd name="T7" fmla="*/ 78 h 152"/>
                <a:gd name="T8" fmla="*/ 0 w 95"/>
                <a:gd name="T9" fmla="*/ 62 h 152"/>
                <a:gd name="T10" fmla="*/ 1 w 95"/>
                <a:gd name="T11" fmla="*/ 41 h 152"/>
                <a:gd name="T12" fmla="*/ 3 w 95"/>
                <a:gd name="T13" fmla="*/ 20 h 152"/>
                <a:gd name="T14" fmla="*/ 3 w 95"/>
                <a:gd name="T15" fmla="*/ 6 h 152"/>
                <a:gd name="T16" fmla="*/ 4 w 95"/>
                <a:gd name="T17" fmla="*/ 3 h 152"/>
                <a:gd name="T18" fmla="*/ 21 w 95"/>
                <a:gd name="T19" fmla="*/ 0 h 152"/>
                <a:gd name="T20" fmla="*/ 39 w 95"/>
                <a:gd name="T21" fmla="*/ 6 h 152"/>
                <a:gd name="T22" fmla="*/ 47 w 95"/>
                <a:gd name="T23" fmla="*/ 24 h 152"/>
                <a:gd name="T24" fmla="*/ 37 w 95"/>
                <a:gd name="T25" fmla="*/ 45 h 152"/>
                <a:gd name="T26" fmla="*/ 49 w 95"/>
                <a:gd name="T27" fmla="*/ 53 h 152"/>
                <a:gd name="T28" fmla="*/ 53 w 95"/>
                <a:gd name="T29" fmla="*/ 62 h 152"/>
                <a:gd name="T30" fmla="*/ 47 w 95"/>
                <a:gd name="T31" fmla="*/ 73 h 152"/>
                <a:gd name="T32" fmla="*/ 35 w 95"/>
                <a:gd name="T33" fmla="*/ 79 h 152"/>
                <a:gd name="T34" fmla="*/ 26 w 95"/>
                <a:gd name="T35" fmla="*/ 52 h 152"/>
                <a:gd name="T36" fmla="*/ 21 w 95"/>
                <a:gd name="T37" fmla="*/ 51 h 152"/>
                <a:gd name="T38" fmla="*/ 19 w 95"/>
                <a:gd name="T39" fmla="*/ 51 h 152"/>
                <a:gd name="T40" fmla="*/ 16 w 95"/>
                <a:gd name="T41" fmla="*/ 51 h 152"/>
                <a:gd name="T42" fmla="*/ 10 w 95"/>
                <a:gd name="T43" fmla="*/ 51 h 152"/>
                <a:gd name="T44" fmla="*/ 10 w 95"/>
                <a:gd name="T45" fmla="*/ 62 h 152"/>
                <a:gd name="T46" fmla="*/ 10 w 95"/>
                <a:gd name="T47" fmla="*/ 73 h 152"/>
                <a:gd name="T48" fmla="*/ 33 w 95"/>
                <a:gd name="T49" fmla="*/ 70 h 152"/>
                <a:gd name="T50" fmla="*/ 40 w 95"/>
                <a:gd name="T51" fmla="*/ 66 h 152"/>
                <a:gd name="T52" fmla="*/ 42 w 95"/>
                <a:gd name="T53" fmla="*/ 62 h 152"/>
                <a:gd name="T54" fmla="*/ 35 w 95"/>
                <a:gd name="T55" fmla="*/ 56 h 152"/>
                <a:gd name="T56" fmla="*/ 26 w 95"/>
                <a:gd name="T57" fmla="*/ 52 h 152"/>
                <a:gd name="T58" fmla="*/ 21 w 95"/>
                <a:gd name="T59" fmla="*/ 10 h 152"/>
                <a:gd name="T60" fmla="*/ 12 w 95"/>
                <a:gd name="T61" fmla="*/ 11 h 152"/>
                <a:gd name="T62" fmla="*/ 12 w 95"/>
                <a:gd name="T63" fmla="*/ 20 h 152"/>
                <a:gd name="T64" fmla="*/ 11 w 95"/>
                <a:gd name="T65" fmla="*/ 41 h 152"/>
                <a:gd name="T66" fmla="*/ 19 w 95"/>
                <a:gd name="T67" fmla="*/ 41 h 152"/>
                <a:gd name="T68" fmla="*/ 32 w 95"/>
                <a:gd name="T69" fmla="*/ 35 h 152"/>
                <a:gd name="T70" fmla="*/ 38 w 95"/>
                <a:gd name="T71" fmla="*/ 24 h 152"/>
                <a:gd name="T72" fmla="*/ 32 w 95"/>
                <a:gd name="T73" fmla="*/ 15 h 152"/>
                <a:gd name="T74" fmla="*/ 21 w 95"/>
                <a:gd name="T75" fmla="*/ 10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5" h="152">
                  <a:moveTo>
                    <a:pt x="65" y="144"/>
                  </a:moveTo>
                  <a:cubicBezTo>
                    <a:pt x="51" y="150"/>
                    <a:pt x="33" y="152"/>
                    <a:pt x="11" y="152"/>
                  </a:cubicBezTo>
                  <a:cubicBezTo>
                    <a:pt x="8" y="152"/>
                    <a:pt x="6" y="151"/>
                    <a:pt x="3" y="149"/>
                  </a:cubicBezTo>
                  <a:cubicBezTo>
                    <a:pt x="1" y="146"/>
                    <a:pt x="0" y="143"/>
                    <a:pt x="0" y="141"/>
                  </a:cubicBezTo>
                  <a:cubicBezTo>
                    <a:pt x="0" y="113"/>
                    <a:pt x="0" y="113"/>
                    <a:pt x="0" y="113"/>
                  </a:cubicBezTo>
                  <a:cubicBezTo>
                    <a:pt x="0" y="104"/>
                    <a:pt x="0" y="92"/>
                    <a:pt x="1" y="75"/>
                  </a:cubicBezTo>
                  <a:cubicBezTo>
                    <a:pt x="3" y="57"/>
                    <a:pt x="3" y="44"/>
                    <a:pt x="3" y="36"/>
                  </a:cubicBezTo>
                  <a:cubicBezTo>
                    <a:pt x="3" y="30"/>
                    <a:pt x="4" y="22"/>
                    <a:pt x="4" y="10"/>
                  </a:cubicBezTo>
                  <a:cubicBezTo>
                    <a:pt x="5" y="7"/>
                    <a:pt x="6" y="5"/>
                    <a:pt x="8" y="4"/>
                  </a:cubicBezTo>
                  <a:cubicBezTo>
                    <a:pt x="16" y="1"/>
                    <a:pt x="26" y="0"/>
                    <a:pt x="37" y="0"/>
                  </a:cubicBezTo>
                  <a:cubicBezTo>
                    <a:pt x="48" y="0"/>
                    <a:pt x="58" y="4"/>
                    <a:pt x="69" y="11"/>
                  </a:cubicBezTo>
                  <a:cubicBezTo>
                    <a:pt x="80" y="20"/>
                    <a:pt x="86" y="31"/>
                    <a:pt x="86" y="43"/>
                  </a:cubicBezTo>
                  <a:cubicBezTo>
                    <a:pt x="86" y="59"/>
                    <a:pt x="80" y="72"/>
                    <a:pt x="67" y="81"/>
                  </a:cubicBezTo>
                  <a:cubicBezTo>
                    <a:pt x="77" y="85"/>
                    <a:pt x="84" y="90"/>
                    <a:pt x="88" y="95"/>
                  </a:cubicBezTo>
                  <a:cubicBezTo>
                    <a:pt x="93" y="100"/>
                    <a:pt x="95" y="105"/>
                    <a:pt x="95" y="111"/>
                  </a:cubicBezTo>
                  <a:cubicBezTo>
                    <a:pt x="95" y="118"/>
                    <a:pt x="91" y="126"/>
                    <a:pt x="83" y="133"/>
                  </a:cubicBezTo>
                  <a:cubicBezTo>
                    <a:pt x="77" y="138"/>
                    <a:pt x="71" y="142"/>
                    <a:pt x="65" y="144"/>
                  </a:cubicBezTo>
                  <a:close/>
                  <a:moveTo>
                    <a:pt x="47" y="94"/>
                  </a:moveTo>
                  <a:cubicBezTo>
                    <a:pt x="37" y="93"/>
                    <a:pt x="37" y="93"/>
                    <a:pt x="37" y="93"/>
                  </a:cubicBezTo>
                  <a:cubicBezTo>
                    <a:pt x="36" y="93"/>
                    <a:pt x="35" y="93"/>
                    <a:pt x="34" y="93"/>
                  </a:cubicBezTo>
                  <a:cubicBezTo>
                    <a:pt x="32" y="93"/>
                    <a:pt x="31" y="93"/>
                    <a:pt x="30" y="93"/>
                  </a:cubicBezTo>
                  <a:cubicBezTo>
                    <a:pt x="26" y="93"/>
                    <a:pt x="23" y="93"/>
                    <a:pt x="19" y="92"/>
                  </a:cubicBezTo>
                  <a:cubicBezTo>
                    <a:pt x="19" y="100"/>
                    <a:pt x="18" y="107"/>
                    <a:pt x="18" y="114"/>
                  </a:cubicBezTo>
                  <a:cubicBezTo>
                    <a:pt x="18" y="133"/>
                    <a:pt x="18" y="133"/>
                    <a:pt x="18" y="133"/>
                  </a:cubicBezTo>
                  <a:cubicBezTo>
                    <a:pt x="35" y="132"/>
                    <a:pt x="48" y="130"/>
                    <a:pt x="59" y="126"/>
                  </a:cubicBezTo>
                  <a:cubicBezTo>
                    <a:pt x="63" y="124"/>
                    <a:pt x="67" y="122"/>
                    <a:pt x="71" y="118"/>
                  </a:cubicBezTo>
                  <a:cubicBezTo>
                    <a:pt x="75" y="115"/>
                    <a:pt x="77" y="112"/>
                    <a:pt x="77" y="111"/>
                  </a:cubicBezTo>
                  <a:cubicBezTo>
                    <a:pt x="77" y="108"/>
                    <a:pt x="73" y="104"/>
                    <a:pt x="65" y="101"/>
                  </a:cubicBezTo>
                  <a:cubicBezTo>
                    <a:pt x="59" y="98"/>
                    <a:pt x="53" y="96"/>
                    <a:pt x="47" y="94"/>
                  </a:cubicBezTo>
                  <a:close/>
                  <a:moveTo>
                    <a:pt x="37" y="19"/>
                  </a:moveTo>
                  <a:cubicBezTo>
                    <a:pt x="30" y="19"/>
                    <a:pt x="25" y="19"/>
                    <a:pt x="22" y="20"/>
                  </a:cubicBezTo>
                  <a:cubicBezTo>
                    <a:pt x="22" y="36"/>
                    <a:pt x="22" y="36"/>
                    <a:pt x="22" y="36"/>
                  </a:cubicBezTo>
                  <a:cubicBezTo>
                    <a:pt x="20" y="73"/>
                    <a:pt x="20" y="73"/>
                    <a:pt x="20" y="73"/>
                  </a:cubicBezTo>
                  <a:cubicBezTo>
                    <a:pt x="29" y="73"/>
                    <a:pt x="34" y="74"/>
                    <a:pt x="35" y="74"/>
                  </a:cubicBezTo>
                  <a:cubicBezTo>
                    <a:pt x="44" y="73"/>
                    <a:pt x="52" y="70"/>
                    <a:pt x="58" y="65"/>
                  </a:cubicBezTo>
                  <a:cubicBezTo>
                    <a:pt x="64" y="59"/>
                    <a:pt x="68" y="52"/>
                    <a:pt x="68" y="43"/>
                  </a:cubicBezTo>
                  <a:cubicBezTo>
                    <a:pt x="68" y="37"/>
                    <a:pt x="64" y="32"/>
                    <a:pt x="58" y="27"/>
                  </a:cubicBezTo>
                  <a:cubicBezTo>
                    <a:pt x="51" y="22"/>
                    <a:pt x="44" y="19"/>
                    <a:pt x="37" y="1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60" name="Freeform 1612">
              <a:extLst>
                <a:ext uri="{FF2B5EF4-FFF2-40B4-BE49-F238E27FC236}">
                  <a16:creationId xmlns:a16="http://schemas.microsoft.com/office/drawing/2014/main" id="{9E8D72A3-CCFA-4795-A4B4-C029C431456E}"/>
                </a:ext>
              </a:extLst>
            </p:cNvPr>
            <p:cNvSpPr>
              <a:spLocks noEditPoints="1"/>
            </p:cNvSpPr>
            <p:nvPr/>
          </p:nvSpPr>
          <p:spPr bwMode="auto">
            <a:xfrm>
              <a:off x="3725" y="2828"/>
              <a:ext cx="81" cy="88"/>
            </a:xfrm>
            <a:custGeom>
              <a:avLst/>
              <a:gdLst>
                <a:gd name="T0" fmla="*/ 27 w 94"/>
                <a:gd name="T1" fmla="*/ 55 h 103"/>
                <a:gd name="T2" fmla="*/ 8 w 94"/>
                <a:gd name="T3" fmla="*/ 49 h 103"/>
                <a:gd name="T4" fmla="*/ 0 w 94"/>
                <a:gd name="T5" fmla="*/ 32 h 103"/>
                <a:gd name="T6" fmla="*/ 7 w 94"/>
                <a:gd name="T7" fmla="*/ 9 h 103"/>
                <a:gd name="T8" fmla="*/ 26 w 94"/>
                <a:gd name="T9" fmla="*/ 0 h 103"/>
                <a:gd name="T10" fmla="*/ 40 w 94"/>
                <a:gd name="T11" fmla="*/ 3 h 103"/>
                <a:gd name="T12" fmla="*/ 46 w 94"/>
                <a:gd name="T13" fmla="*/ 14 h 103"/>
                <a:gd name="T14" fmla="*/ 41 w 94"/>
                <a:gd name="T15" fmla="*/ 23 h 103"/>
                <a:gd name="T16" fmla="*/ 30 w 94"/>
                <a:gd name="T17" fmla="*/ 27 h 103"/>
                <a:gd name="T18" fmla="*/ 10 w 94"/>
                <a:gd name="T19" fmla="*/ 38 h 103"/>
                <a:gd name="T20" fmla="*/ 17 w 94"/>
                <a:gd name="T21" fmla="*/ 44 h 103"/>
                <a:gd name="T22" fmla="*/ 27 w 94"/>
                <a:gd name="T23" fmla="*/ 45 h 103"/>
                <a:gd name="T24" fmla="*/ 35 w 94"/>
                <a:gd name="T25" fmla="*/ 45 h 103"/>
                <a:gd name="T26" fmla="*/ 44 w 94"/>
                <a:gd name="T27" fmla="*/ 41 h 103"/>
                <a:gd name="T28" fmla="*/ 47 w 94"/>
                <a:gd name="T29" fmla="*/ 38 h 103"/>
                <a:gd name="T30" fmla="*/ 51 w 94"/>
                <a:gd name="T31" fmla="*/ 38 h 103"/>
                <a:gd name="T32" fmla="*/ 52 w 94"/>
                <a:gd name="T33" fmla="*/ 42 h 103"/>
                <a:gd name="T34" fmla="*/ 42 w 94"/>
                <a:gd name="T35" fmla="*/ 52 h 103"/>
                <a:gd name="T36" fmla="*/ 27 w 94"/>
                <a:gd name="T37" fmla="*/ 55 h 103"/>
                <a:gd name="T38" fmla="*/ 26 w 94"/>
                <a:gd name="T39" fmla="*/ 9 h 103"/>
                <a:gd name="T40" fmla="*/ 16 w 94"/>
                <a:gd name="T41" fmla="*/ 14 h 103"/>
                <a:gd name="T42" fmla="*/ 9 w 94"/>
                <a:gd name="T43" fmla="*/ 27 h 103"/>
                <a:gd name="T44" fmla="*/ 25 w 94"/>
                <a:gd name="T45" fmla="*/ 21 h 103"/>
                <a:gd name="T46" fmla="*/ 38 w 94"/>
                <a:gd name="T47" fmla="*/ 13 h 103"/>
                <a:gd name="T48" fmla="*/ 26 w 94"/>
                <a:gd name="T49" fmla="*/ 9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4" h="103">
                  <a:moveTo>
                    <a:pt x="49" y="103"/>
                  </a:moveTo>
                  <a:cubicBezTo>
                    <a:pt x="35" y="103"/>
                    <a:pt x="24" y="100"/>
                    <a:pt x="15" y="93"/>
                  </a:cubicBezTo>
                  <a:cubicBezTo>
                    <a:pt x="5" y="85"/>
                    <a:pt x="0" y="74"/>
                    <a:pt x="0" y="60"/>
                  </a:cubicBezTo>
                  <a:cubicBezTo>
                    <a:pt x="0" y="43"/>
                    <a:pt x="4" y="30"/>
                    <a:pt x="12" y="18"/>
                  </a:cubicBezTo>
                  <a:cubicBezTo>
                    <a:pt x="21" y="6"/>
                    <a:pt x="32" y="0"/>
                    <a:pt x="47" y="0"/>
                  </a:cubicBezTo>
                  <a:cubicBezTo>
                    <a:pt x="57" y="0"/>
                    <a:pt x="66" y="2"/>
                    <a:pt x="72" y="6"/>
                  </a:cubicBezTo>
                  <a:cubicBezTo>
                    <a:pt x="80" y="10"/>
                    <a:pt x="84" y="17"/>
                    <a:pt x="84" y="26"/>
                  </a:cubicBezTo>
                  <a:cubicBezTo>
                    <a:pt x="84" y="32"/>
                    <a:pt x="81" y="38"/>
                    <a:pt x="74" y="43"/>
                  </a:cubicBezTo>
                  <a:cubicBezTo>
                    <a:pt x="71" y="45"/>
                    <a:pt x="64" y="49"/>
                    <a:pt x="54" y="53"/>
                  </a:cubicBezTo>
                  <a:cubicBezTo>
                    <a:pt x="18" y="70"/>
                    <a:pt x="18" y="70"/>
                    <a:pt x="18" y="70"/>
                  </a:cubicBezTo>
                  <a:cubicBezTo>
                    <a:pt x="21" y="76"/>
                    <a:pt x="26" y="79"/>
                    <a:pt x="31" y="82"/>
                  </a:cubicBezTo>
                  <a:cubicBezTo>
                    <a:pt x="36" y="85"/>
                    <a:pt x="42" y="86"/>
                    <a:pt x="49" y="86"/>
                  </a:cubicBezTo>
                  <a:cubicBezTo>
                    <a:pt x="54" y="86"/>
                    <a:pt x="59" y="85"/>
                    <a:pt x="65" y="84"/>
                  </a:cubicBezTo>
                  <a:cubicBezTo>
                    <a:pt x="72" y="82"/>
                    <a:pt x="77" y="79"/>
                    <a:pt x="79" y="76"/>
                  </a:cubicBezTo>
                  <a:cubicBezTo>
                    <a:pt x="81" y="72"/>
                    <a:pt x="83" y="70"/>
                    <a:pt x="86" y="70"/>
                  </a:cubicBezTo>
                  <a:cubicBezTo>
                    <a:pt x="88" y="70"/>
                    <a:pt x="90" y="71"/>
                    <a:pt x="92" y="73"/>
                  </a:cubicBezTo>
                  <a:cubicBezTo>
                    <a:pt x="93" y="75"/>
                    <a:pt x="94" y="77"/>
                    <a:pt x="94" y="79"/>
                  </a:cubicBezTo>
                  <a:cubicBezTo>
                    <a:pt x="94" y="86"/>
                    <a:pt x="89" y="92"/>
                    <a:pt x="77" y="97"/>
                  </a:cubicBezTo>
                  <a:cubicBezTo>
                    <a:pt x="68" y="101"/>
                    <a:pt x="58" y="103"/>
                    <a:pt x="49" y="103"/>
                  </a:cubicBezTo>
                  <a:close/>
                  <a:moveTo>
                    <a:pt x="47" y="17"/>
                  </a:moveTo>
                  <a:cubicBezTo>
                    <a:pt x="39" y="17"/>
                    <a:pt x="33" y="20"/>
                    <a:pt x="28" y="26"/>
                  </a:cubicBezTo>
                  <a:cubicBezTo>
                    <a:pt x="22" y="32"/>
                    <a:pt x="19" y="41"/>
                    <a:pt x="16" y="53"/>
                  </a:cubicBezTo>
                  <a:cubicBezTo>
                    <a:pt x="45" y="39"/>
                    <a:pt x="45" y="39"/>
                    <a:pt x="45" y="39"/>
                  </a:cubicBezTo>
                  <a:cubicBezTo>
                    <a:pt x="56" y="34"/>
                    <a:pt x="65" y="29"/>
                    <a:pt x="69" y="25"/>
                  </a:cubicBezTo>
                  <a:cubicBezTo>
                    <a:pt x="64" y="20"/>
                    <a:pt x="56" y="17"/>
                    <a:pt x="47" y="1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61" name="Freeform 1613">
              <a:extLst>
                <a:ext uri="{FF2B5EF4-FFF2-40B4-BE49-F238E27FC236}">
                  <a16:creationId xmlns:a16="http://schemas.microsoft.com/office/drawing/2014/main" id="{43D77FF6-1EC1-4257-A92D-CE7EFDEC7842}"/>
                </a:ext>
              </a:extLst>
            </p:cNvPr>
            <p:cNvSpPr>
              <a:spLocks noEditPoints="1"/>
            </p:cNvSpPr>
            <p:nvPr/>
          </p:nvSpPr>
          <p:spPr bwMode="auto">
            <a:xfrm>
              <a:off x="3814" y="2828"/>
              <a:ext cx="78" cy="90"/>
            </a:xfrm>
            <a:custGeom>
              <a:avLst/>
              <a:gdLst>
                <a:gd name="T0" fmla="*/ 47 w 90"/>
                <a:gd name="T1" fmla="*/ 57 h 105"/>
                <a:gd name="T2" fmla="*/ 42 w 90"/>
                <a:gd name="T3" fmla="*/ 55 h 105"/>
                <a:gd name="T4" fmla="*/ 39 w 90"/>
                <a:gd name="T5" fmla="*/ 51 h 105"/>
                <a:gd name="T6" fmla="*/ 30 w 90"/>
                <a:gd name="T7" fmla="*/ 55 h 105"/>
                <a:gd name="T8" fmla="*/ 23 w 90"/>
                <a:gd name="T9" fmla="*/ 56 h 105"/>
                <a:gd name="T10" fmla="*/ 5 w 90"/>
                <a:gd name="T11" fmla="*/ 49 h 105"/>
                <a:gd name="T12" fmla="*/ 0 w 90"/>
                <a:gd name="T13" fmla="*/ 30 h 105"/>
                <a:gd name="T14" fmla="*/ 9 w 90"/>
                <a:gd name="T15" fmla="*/ 9 h 105"/>
                <a:gd name="T16" fmla="*/ 30 w 90"/>
                <a:gd name="T17" fmla="*/ 0 h 105"/>
                <a:gd name="T18" fmla="*/ 41 w 90"/>
                <a:gd name="T19" fmla="*/ 3 h 105"/>
                <a:gd name="T20" fmla="*/ 48 w 90"/>
                <a:gd name="T21" fmla="*/ 9 h 105"/>
                <a:gd name="T22" fmla="*/ 47 w 90"/>
                <a:gd name="T23" fmla="*/ 12 h 105"/>
                <a:gd name="T24" fmla="*/ 46 w 90"/>
                <a:gd name="T25" fmla="*/ 18 h 105"/>
                <a:gd name="T26" fmla="*/ 45 w 90"/>
                <a:gd name="T27" fmla="*/ 29 h 105"/>
                <a:gd name="T28" fmla="*/ 47 w 90"/>
                <a:gd name="T29" fmla="*/ 39 h 105"/>
                <a:gd name="T30" fmla="*/ 49 w 90"/>
                <a:gd name="T31" fmla="*/ 49 h 105"/>
                <a:gd name="T32" fmla="*/ 51 w 90"/>
                <a:gd name="T33" fmla="*/ 51 h 105"/>
                <a:gd name="T34" fmla="*/ 51 w 90"/>
                <a:gd name="T35" fmla="*/ 51 h 105"/>
                <a:gd name="T36" fmla="*/ 49 w 90"/>
                <a:gd name="T37" fmla="*/ 55 h 105"/>
                <a:gd name="T38" fmla="*/ 47 w 90"/>
                <a:gd name="T39" fmla="*/ 57 h 105"/>
                <a:gd name="T40" fmla="*/ 36 w 90"/>
                <a:gd name="T41" fmla="*/ 21 h 105"/>
                <a:gd name="T42" fmla="*/ 36 w 90"/>
                <a:gd name="T43" fmla="*/ 17 h 105"/>
                <a:gd name="T44" fmla="*/ 36 w 90"/>
                <a:gd name="T45" fmla="*/ 11 h 105"/>
                <a:gd name="T46" fmla="*/ 32 w 90"/>
                <a:gd name="T47" fmla="*/ 9 h 105"/>
                <a:gd name="T48" fmla="*/ 31 w 90"/>
                <a:gd name="T49" fmla="*/ 9 h 105"/>
                <a:gd name="T50" fmla="*/ 16 w 90"/>
                <a:gd name="T51" fmla="*/ 15 h 105"/>
                <a:gd name="T52" fmla="*/ 10 w 90"/>
                <a:gd name="T53" fmla="*/ 30 h 105"/>
                <a:gd name="T54" fmla="*/ 14 w 90"/>
                <a:gd name="T55" fmla="*/ 44 h 105"/>
                <a:gd name="T56" fmla="*/ 23 w 90"/>
                <a:gd name="T57" fmla="*/ 47 h 105"/>
                <a:gd name="T58" fmla="*/ 31 w 90"/>
                <a:gd name="T59" fmla="*/ 45 h 105"/>
                <a:gd name="T60" fmla="*/ 36 w 90"/>
                <a:gd name="T61" fmla="*/ 42 h 105"/>
                <a:gd name="T62" fmla="*/ 36 w 90"/>
                <a:gd name="T63" fmla="*/ 21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0" h="105">
                  <a:moveTo>
                    <a:pt x="82" y="105"/>
                  </a:moveTo>
                  <a:cubicBezTo>
                    <a:pt x="80" y="105"/>
                    <a:pt x="78" y="104"/>
                    <a:pt x="75" y="101"/>
                  </a:cubicBezTo>
                  <a:cubicBezTo>
                    <a:pt x="72" y="98"/>
                    <a:pt x="70" y="96"/>
                    <a:pt x="69" y="94"/>
                  </a:cubicBezTo>
                  <a:cubicBezTo>
                    <a:pt x="63" y="97"/>
                    <a:pt x="58" y="100"/>
                    <a:pt x="53" y="101"/>
                  </a:cubicBezTo>
                  <a:cubicBezTo>
                    <a:pt x="48" y="103"/>
                    <a:pt x="45" y="104"/>
                    <a:pt x="41" y="104"/>
                  </a:cubicBezTo>
                  <a:cubicBezTo>
                    <a:pt x="27" y="104"/>
                    <a:pt x="16" y="100"/>
                    <a:pt x="9" y="91"/>
                  </a:cubicBezTo>
                  <a:cubicBezTo>
                    <a:pt x="3" y="84"/>
                    <a:pt x="0" y="72"/>
                    <a:pt x="0" y="56"/>
                  </a:cubicBezTo>
                  <a:cubicBezTo>
                    <a:pt x="0" y="40"/>
                    <a:pt x="5" y="27"/>
                    <a:pt x="15" y="17"/>
                  </a:cubicBezTo>
                  <a:cubicBezTo>
                    <a:pt x="26" y="6"/>
                    <a:pt x="38" y="0"/>
                    <a:pt x="53" y="0"/>
                  </a:cubicBezTo>
                  <a:cubicBezTo>
                    <a:pt x="58" y="0"/>
                    <a:pt x="65" y="2"/>
                    <a:pt x="71" y="5"/>
                  </a:cubicBezTo>
                  <a:cubicBezTo>
                    <a:pt x="80" y="8"/>
                    <a:pt x="84" y="12"/>
                    <a:pt x="84" y="17"/>
                  </a:cubicBezTo>
                  <a:cubicBezTo>
                    <a:pt x="84" y="19"/>
                    <a:pt x="83" y="21"/>
                    <a:pt x="82" y="22"/>
                  </a:cubicBezTo>
                  <a:cubicBezTo>
                    <a:pt x="82" y="24"/>
                    <a:pt x="81" y="28"/>
                    <a:pt x="81" y="34"/>
                  </a:cubicBezTo>
                  <a:cubicBezTo>
                    <a:pt x="80" y="39"/>
                    <a:pt x="80" y="46"/>
                    <a:pt x="80" y="55"/>
                  </a:cubicBezTo>
                  <a:cubicBezTo>
                    <a:pt x="80" y="63"/>
                    <a:pt x="81" y="69"/>
                    <a:pt x="82" y="73"/>
                  </a:cubicBezTo>
                  <a:cubicBezTo>
                    <a:pt x="82" y="76"/>
                    <a:pt x="84" y="82"/>
                    <a:pt x="88" y="90"/>
                  </a:cubicBezTo>
                  <a:cubicBezTo>
                    <a:pt x="88" y="91"/>
                    <a:pt x="89" y="93"/>
                    <a:pt x="90" y="95"/>
                  </a:cubicBezTo>
                  <a:cubicBezTo>
                    <a:pt x="90" y="96"/>
                    <a:pt x="90" y="96"/>
                    <a:pt x="90" y="96"/>
                  </a:cubicBezTo>
                  <a:cubicBezTo>
                    <a:pt x="90" y="99"/>
                    <a:pt x="90" y="101"/>
                    <a:pt x="88" y="103"/>
                  </a:cubicBezTo>
                  <a:cubicBezTo>
                    <a:pt x="86" y="104"/>
                    <a:pt x="84" y="105"/>
                    <a:pt x="82" y="105"/>
                  </a:cubicBezTo>
                  <a:close/>
                  <a:moveTo>
                    <a:pt x="62" y="39"/>
                  </a:moveTo>
                  <a:cubicBezTo>
                    <a:pt x="62" y="37"/>
                    <a:pt x="62" y="34"/>
                    <a:pt x="63" y="31"/>
                  </a:cubicBezTo>
                  <a:cubicBezTo>
                    <a:pt x="63" y="27"/>
                    <a:pt x="63" y="24"/>
                    <a:pt x="64" y="20"/>
                  </a:cubicBezTo>
                  <a:cubicBezTo>
                    <a:pt x="62" y="19"/>
                    <a:pt x="60" y="18"/>
                    <a:pt x="58" y="18"/>
                  </a:cubicBezTo>
                  <a:cubicBezTo>
                    <a:pt x="56" y="17"/>
                    <a:pt x="55" y="17"/>
                    <a:pt x="54" y="17"/>
                  </a:cubicBezTo>
                  <a:cubicBezTo>
                    <a:pt x="44" y="17"/>
                    <a:pt x="36" y="21"/>
                    <a:pt x="29" y="29"/>
                  </a:cubicBezTo>
                  <a:cubicBezTo>
                    <a:pt x="22" y="37"/>
                    <a:pt x="18" y="46"/>
                    <a:pt x="18" y="56"/>
                  </a:cubicBezTo>
                  <a:cubicBezTo>
                    <a:pt x="18" y="67"/>
                    <a:pt x="20" y="74"/>
                    <a:pt x="24" y="80"/>
                  </a:cubicBezTo>
                  <a:cubicBezTo>
                    <a:pt x="27" y="85"/>
                    <a:pt x="33" y="87"/>
                    <a:pt x="40" y="87"/>
                  </a:cubicBezTo>
                  <a:cubicBezTo>
                    <a:pt x="46" y="87"/>
                    <a:pt x="51" y="86"/>
                    <a:pt x="56" y="84"/>
                  </a:cubicBezTo>
                  <a:cubicBezTo>
                    <a:pt x="58" y="83"/>
                    <a:pt x="61" y="80"/>
                    <a:pt x="65" y="77"/>
                  </a:cubicBezTo>
                  <a:cubicBezTo>
                    <a:pt x="63" y="60"/>
                    <a:pt x="62" y="48"/>
                    <a:pt x="62" y="3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62" name="Freeform 1614">
              <a:extLst>
                <a:ext uri="{FF2B5EF4-FFF2-40B4-BE49-F238E27FC236}">
                  <a16:creationId xmlns:a16="http://schemas.microsoft.com/office/drawing/2014/main" id="{104CF5F1-436C-461D-98F6-38B23E54475F}"/>
                </a:ext>
              </a:extLst>
            </p:cNvPr>
            <p:cNvSpPr>
              <a:spLocks/>
            </p:cNvSpPr>
            <p:nvPr/>
          </p:nvSpPr>
          <p:spPr bwMode="auto">
            <a:xfrm>
              <a:off x="3906" y="2828"/>
              <a:ext cx="63" cy="90"/>
            </a:xfrm>
            <a:custGeom>
              <a:avLst/>
              <a:gdLst>
                <a:gd name="T0" fmla="*/ 41 w 73"/>
                <a:gd name="T1" fmla="*/ 15 h 105"/>
                <a:gd name="T2" fmla="*/ 35 w 73"/>
                <a:gd name="T3" fmla="*/ 22 h 105"/>
                <a:gd name="T4" fmla="*/ 30 w 73"/>
                <a:gd name="T5" fmla="*/ 17 h 105"/>
                <a:gd name="T6" fmla="*/ 30 w 73"/>
                <a:gd name="T7" fmla="*/ 13 h 105"/>
                <a:gd name="T8" fmla="*/ 30 w 73"/>
                <a:gd name="T9" fmla="*/ 9 h 105"/>
                <a:gd name="T10" fmla="*/ 17 w 73"/>
                <a:gd name="T11" fmla="*/ 14 h 105"/>
                <a:gd name="T12" fmla="*/ 9 w 73"/>
                <a:gd name="T13" fmla="*/ 24 h 105"/>
                <a:gd name="T14" fmla="*/ 9 w 73"/>
                <a:gd name="T15" fmla="*/ 51 h 105"/>
                <a:gd name="T16" fmla="*/ 4 w 73"/>
                <a:gd name="T17" fmla="*/ 57 h 105"/>
                <a:gd name="T18" fmla="*/ 0 w 73"/>
                <a:gd name="T19" fmla="*/ 51 h 105"/>
                <a:gd name="T20" fmla="*/ 0 w 73"/>
                <a:gd name="T21" fmla="*/ 16 h 105"/>
                <a:gd name="T22" fmla="*/ 0 w 73"/>
                <a:gd name="T23" fmla="*/ 11 h 105"/>
                <a:gd name="T24" fmla="*/ 0 w 73"/>
                <a:gd name="T25" fmla="*/ 6 h 105"/>
                <a:gd name="T26" fmla="*/ 5 w 73"/>
                <a:gd name="T27" fmla="*/ 1 h 105"/>
                <a:gd name="T28" fmla="*/ 10 w 73"/>
                <a:gd name="T29" fmla="*/ 9 h 105"/>
                <a:gd name="T30" fmla="*/ 32 w 73"/>
                <a:gd name="T31" fmla="*/ 0 h 105"/>
                <a:gd name="T32" fmla="*/ 39 w 73"/>
                <a:gd name="T33" fmla="*/ 3 h 105"/>
                <a:gd name="T34" fmla="*/ 41 w 73"/>
                <a:gd name="T35" fmla="*/ 13 h 105"/>
                <a:gd name="T36" fmla="*/ 41 w 73"/>
                <a:gd name="T37" fmla="*/ 15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105">
                  <a:moveTo>
                    <a:pt x="73" y="29"/>
                  </a:moveTo>
                  <a:cubicBezTo>
                    <a:pt x="73" y="37"/>
                    <a:pt x="69" y="41"/>
                    <a:pt x="64" y="41"/>
                  </a:cubicBezTo>
                  <a:cubicBezTo>
                    <a:pt x="58" y="41"/>
                    <a:pt x="56" y="38"/>
                    <a:pt x="56" y="32"/>
                  </a:cubicBezTo>
                  <a:cubicBezTo>
                    <a:pt x="56" y="31"/>
                    <a:pt x="55" y="28"/>
                    <a:pt x="55" y="25"/>
                  </a:cubicBezTo>
                  <a:cubicBezTo>
                    <a:pt x="55" y="17"/>
                    <a:pt x="55" y="17"/>
                    <a:pt x="55" y="17"/>
                  </a:cubicBezTo>
                  <a:cubicBezTo>
                    <a:pt x="45" y="18"/>
                    <a:pt x="37" y="21"/>
                    <a:pt x="31" y="26"/>
                  </a:cubicBezTo>
                  <a:cubicBezTo>
                    <a:pt x="26" y="30"/>
                    <a:pt x="21" y="36"/>
                    <a:pt x="17" y="44"/>
                  </a:cubicBezTo>
                  <a:cubicBezTo>
                    <a:pt x="17" y="96"/>
                    <a:pt x="17" y="96"/>
                    <a:pt x="17" y="96"/>
                  </a:cubicBezTo>
                  <a:cubicBezTo>
                    <a:pt x="17" y="102"/>
                    <a:pt x="14" y="105"/>
                    <a:pt x="8" y="105"/>
                  </a:cubicBezTo>
                  <a:cubicBezTo>
                    <a:pt x="3" y="105"/>
                    <a:pt x="0" y="102"/>
                    <a:pt x="0" y="96"/>
                  </a:cubicBezTo>
                  <a:cubicBezTo>
                    <a:pt x="0" y="30"/>
                    <a:pt x="0" y="30"/>
                    <a:pt x="0" y="30"/>
                  </a:cubicBezTo>
                  <a:cubicBezTo>
                    <a:pt x="0" y="27"/>
                    <a:pt x="0" y="24"/>
                    <a:pt x="0" y="20"/>
                  </a:cubicBezTo>
                  <a:cubicBezTo>
                    <a:pt x="0" y="16"/>
                    <a:pt x="0" y="13"/>
                    <a:pt x="0" y="11"/>
                  </a:cubicBezTo>
                  <a:cubicBezTo>
                    <a:pt x="0" y="5"/>
                    <a:pt x="3" y="1"/>
                    <a:pt x="9" y="1"/>
                  </a:cubicBezTo>
                  <a:cubicBezTo>
                    <a:pt x="15" y="1"/>
                    <a:pt x="18" y="7"/>
                    <a:pt x="18" y="17"/>
                  </a:cubicBezTo>
                  <a:cubicBezTo>
                    <a:pt x="30" y="5"/>
                    <a:pt x="43" y="0"/>
                    <a:pt x="58" y="0"/>
                  </a:cubicBezTo>
                  <a:cubicBezTo>
                    <a:pt x="63" y="0"/>
                    <a:pt x="67" y="2"/>
                    <a:pt x="69" y="5"/>
                  </a:cubicBezTo>
                  <a:cubicBezTo>
                    <a:pt x="72" y="9"/>
                    <a:pt x="73" y="15"/>
                    <a:pt x="73" y="23"/>
                  </a:cubicBezTo>
                  <a:cubicBezTo>
                    <a:pt x="73" y="26"/>
                    <a:pt x="73" y="28"/>
                    <a:pt x="73" y="29"/>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63" name="Freeform 1615">
              <a:extLst>
                <a:ext uri="{FF2B5EF4-FFF2-40B4-BE49-F238E27FC236}">
                  <a16:creationId xmlns:a16="http://schemas.microsoft.com/office/drawing/2014/main" id="{55B5BE4A-53F1-4764-AF3A-CF277686D410}"/>
                </a:ext>
              </a:extLst>
            </p:cNvPr>
            <p:cNvSpPr>
              <a:spLocks/>
            </p:cNvSpPr>
            <p:nvPr/>
          </p:nvSpPr>
          <p:spPr bwMode="auto">
            <a:xfrm>
              <a:off x="3431" y="3243"/>
              <a:ext cx="4" cy="1"/>
            </a:xfrm>
            <a:custGeom>
              <a:avLst/>
              <a:gdLst>
                <a:gd name="T0" fmla="*/ 2 w 4"/>
                <a:gd name="T1" fmla="*/ 1 h 1"/>
                <a:gd name="T2" fmla="*/ 4 w 4"/>
                <a:gd name="T3" fmla="*/ 0 h 1"/>
                <a:gd name="T4" fmla="*/ 0 w 4"/>
                <a:gd name="T5" fmla="*/ 0 h 1"/>
                <a:gd name="T6" fmla="*/ 2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2" y="1"/>
                  </a:moveTo>
                  <a:lnTo>
                    <a:pt x="4"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64" name="Freeform 1616">
              <a:extLst>
                <a:ext uri="{FF2B5EF4-FFF2-40B4-BE49-F238E27FC236}">
                  <a16:creationId xmlns:a16="http://schemas.microsoft.com/office/drawing/2014/main" id="{1B5504F2-66B4-4906-B0A2-CAD9607BBF0D}"/>
                </a:ext>
              </a:extLst>
            </p:cNvPr>
            <p:cNvSpPr>
              <a:spLocks/>
            </p:cNvSpPr>
            <p:nvPr/>
          </p:nvSpPr>
          <p:spPr bwMode="auto">
            <a:xfrm>
              <a:off x="3431" y="3240"/>
              <a:ext cx="14" cy="3"/>
            </a:xfrm>
            <a:custGeom>
              <a:avLst/>
              <a:gdLst>
                <a:gd name="T0" fmla="*/ 8 w 17"/>
                <a:gd name="T1" fmla="*/ 2 h 4"/>
                <a:gd name="T2" fmla="*/ 7 w 17"/>
                <a:gd name="T3" fmla="*/ 0 h 4"/>
                <a:gd name="T4" fmla="*/ 0 w 17"/>
                <a:gd name="T5" fmla="*/ 2 h 4"/>
                <a:gd name="T6" fmla="*/ 4 w 17"/>
                <a:gd name="T7" fmla="*/ 2 h 4"/>
                <a:gd name="T8" fmla="*/ 2 w 17"/>
                <a:gd name="T9" fmla="*/ 2 h 4"/>
                <a:gd name="T10" fmla="*/ 6 w 17"/>
                <a:gd name="T11" fmla="*/ 2 h 4"/>
                <a:gd name="T12" fmla="*/ 6 w 17"/>
                <a:gd name="T13" fmla="*/ 1 h 4"/>
                <a:gd name="T14" fmla="*/ 8 w 17"/>
                <a:gd name="T15" fmla="*/ 2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
                  <a:moveTo>
                    <a:pt x="17" y="2"/>
                  </a:moveTo>
                  <a:cubicBezTo>
                    <a:pt x="15" y="0"/>
                    <a:pt x="15" y="0"/>
                    <a:pt x="15" y="0"/>
                  </a:cubicBezTo>
                  <a:cubicBezTo>
                    <a:pt x="5" y="1"/>
                    <a:pt x="8" y="0"/>
                    <a:pt x="0" y="2"/>
                  </a:cubicBezTo>
                  <a:cubicBezTo>
                    <a:pt x="2" y="3"/>
                    <a:pt x="5" y="4"/>
                    <a:pt x="9" y="4"/>
                  </a:cubicBezTo>
                  <a:cubicBezTo>
                    <a:pt x="9" y="3"/>
                    <a:pt x="5" y="3"/>
                    <a:pt x="6" y="2"/>
                  </a:cubicBezTo>
                  <a:cubicBezTo>
                    <a:pt x="9" y="2"/>
                    <a:pt x="9" y="3"/>
                    <a:pt x="13" y="4"/>
                  </a:cubicBezTo>
                  <a:cubicBezTo>
                    <a:pt x="16" y="2"/>
                    <a:pt x="10" y="3"/>
                    <a:pt x="12" y="1"/>
                  </a:cubicBezTo>
                  <a:lnTo>
                    <a:pt x="17"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65" name="Freeform 1617">
              <a:extLst>
                <a:ext uri="{FF2B5EF4-FFF2-40B4-BE49-F238E27FC236}">
                  <a16:creationId xmlns:a16="http://schemas.microsoft.com/office/drawing/2014/main" id="{3579F450-C7A4-4985-8271-697FCD4C6346}"/>
                </a:ext>
              </a:extLst>
            </p:cNvPr>
            <p:cNvSpPr>
              <a:spLocks/>
            </p:cNvSpPr>
            <p:nvPr/>
          </p:nvSpPr>
          <p:spPr bwMode="auto">
            <a:xfrm>
              <a:off x="3436" y="3239"/>
              <a:ext cx="4" cy="1"/>
            </a:xfrm>
            <a:custGeom>
              <a:avLst/>
              <a:gdLst>
                <a:gd name="T0" fmla="*/ 0 w 5"/>
                <a:gd name="T1" fmla="*/ 1 h 1"/>
                <a:gd name="T2" fmla="*/ 2 w 5"/>
                <a:gd name="T3" fmla="*/ 1 h 1"/>
                <a:gd name="T4" fmla="*/ 0 w 5"/>
                <a:gd name="T5" fmla="*/ 1 h 1"/>
                <a:gd name="T6" fmla="*/ 0 60000 65536"/>
                <a:gd name="T7" fmla="*/ 0 60000 65536"/>
                <a:gd name="T8" fmla="*/ 0 60000 65536"/>
              </a:gdLst>
              <a:ahLst/>
              <a:cxnLst>
                <a:cxn ang="T6">
                  <a:pos x="T0" y="T1"/>
                </a:cxn>
                <a:cxn ang="T7">
                  <a:pos x="T2" y="T3"/>
                </a:cxn>
                <a:cxn ang="T8">
                  <a:pos x="T4" y="T5"/>
                </a:cxn>
              </a:cxnLst>
              <a:rect l="0" t="0" r="r" b="b"/>
              <a:pathLst>
                <a:path w="5" h="1">
                  <a:moveTo>
                    <a:pt x="0" y="1"/>
                  </a:moveTo>
                  <a:cubicBezTo>
                    <a:pt x="5" y="1"/>
                    <a:pt x="5" y="1"/>
                    <a:pt x="5" y="1"/>
                  </a:cubicBezTo>
                  <a:cubicBezTo>
                    <a:pt x="4" y="1"/>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66" name="Freeform 1618">
              <a:extLst>
                <a:ext uri="{FF2B5EF4-FFF2-40B4-BE49-F238E27FC236}">
                  <a16:creationId xmlns:a16="http://schemas.microsoft.com/office/drawing/2014/main" id="{26FBD70F-BCB7-44CE-A0EC-FFA09C238E0A}"/>
                </a:ext>
              </a:extLst>
            </p:cNvPr>
            <p:cNvSpPr>
              <a:spLocks/>
            </p:cNvSpPr>
            <p:nvPr/>
          </p:nvSpPr>
          <p:spPr bwMode="auto">
            <a:xfrm>
              <a:off x="3433" y="3238"/>
              <a:ext cx="6" cy="1"/>
            </a:xfrm>
            <a:custGeom>
              <a:avLst/>
              <a:gdLst>
                <a:gd name="T0" fmla="*/ 2 w 7"/>
                <a:gd name="T1" fmla="*/ 1 h 1"/>
                <a:gd name="T2" fmla="*/ 3 w 7"/>
                <a:gd name="T3" fmla="*/ 1 h 1"/>
                <a:gd name="T4" fmla="*/ 0 w 7"/>
                <a:gd name="T5" fmla="*/ 0 h 1"/>
                <a:gd name="T6" fmla="*/ 2 w 7"/>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
                  <a:moveTo>
                    <a:pt x="2" y="1"/>
                  </a:moveTo>
                  <a:cubicBezTo>
                    <a:pt x="3" y="0"/>
                    <a:pt x="6" y="1"/>
                    <a:pt x="7" y="1"/>
                  </a:cubicBezTo>
                  <a:cubicBezTo>
                    <a:pt x="0" y="0"/>
                    <a:pt x="0" y="0"/>
                    <a:pt x="0" y="0"/>
                  </a:cubicBez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67" name="Freeform 1619">
              <a:extLst>
                <a:ext uri="{FF2B5EF4-FFF2-40B4-BE49-F238E27FC236}">
                  <a16:creationId xmlns:a16="http://schemas.microsoft.com/office/drawing/2014/main" id="{AF22C819-B795-493B-8D66-03F8CC2EA400}"/>
                </a:ext>
              </a:extLst>
            </p:cNvPr>
            <p:cNvSpPr>
              <a:spLocks/>
            </p:cNvSpPr>
            <p:nvPr/>
          </p:nvSpPr>
          <p:spPr bwMode="auto">
            <a:xfrm>
              <a:off x="3434" y="3235"/>
              <a:ext cx="2" cy="1"/>
            </a:xfrm>
            <a:custGeom>
              <a:avLst/>
              <a:gdLst>
                <a:gd name="T0" fmla="*/ 2 w 2"/>
                <a:gd name="T1" fmla="*/ 1 h 1"/>
                <a:gd name="T2" fmla="*/ 1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1" y="0"/>
                    <a:pt x="1" y="0"/>
                  </a:cubicBezTo>
                  <a:cubicBezTo>
                    <a:pt x="0" y="0"/>
                    <a:pt x="1"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68" name="Freeform 1620">
              <a:extLst>
                <a:ext uri="{FF2B5EF4-FFF2-40B4-BE49-F238E27FC236}">
                  <a16:creationId xmlns:a16="http://schemas.microsoft.com/office/drawing/2014/main" id="{8B344CB3-0B92-448C-A1DA-AEF5C9E59C47}"/>
                </a:ext>
              </a:extLst>
            </p:cNvPr>
            <p:cNvSpPr>
              <a:spLocks/>
            </p:cNvSpPr>
            <p:nvPr/>
          </p:nvSpPr>
          <p:spPr bwMode="auto">
            <a:xfrm>
              <a:off x="3433" y="3234"/>
              <a:ext cx="10" cy="4"/>
            </a:xfrm>
            <a:custGeom>
              <a:avLst/>
              <a:gdLst>
                <a:gd name="T0" fmla="*/ 2 w 11"/>
                <a:gd name="T1" fmla="*/ 0 h 4"/>
                <a:gd name="T2" fmla="*/ 2 w 11"/>
                <a:gd name="T3" fmla="*/ 1 h 4"/>
                <a:gd name="T4" fmla="*/ 3 w 11"/>
                <a:gd name="T5" fmla="*/ 1 h 4"/>
                <a:gd name="T6" fmla="*/ 5 w 11"/>
                <a:gd name="T7" fmla="*/ 2 h 4"/>
                <a:gd name="T8" fmla="*/ 5 w 11"/>
                <a:gd name="T9" fmla="*/ 4 h 4"/>
                <a:gd name="T10" fmla="*/ 7 w 11"/>
                <a:gd name="T11" fmla="*/ 3 h 4"/>
                <a:gd name="T12" fmla="*/ 2 w 11"/>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4">
                  <a:moveTo>
                    <a:pt x="2" y="0"/>
                  </a:moveTo>
                  <a:cubicBezTo>
                    <a:pt x="0" y="0"/>
                    <a:pt x="1" y="1"/>
                    <a:pt x="2" y="1"/>
                  </a:cubicBezTo>
                  <a:cubicBezTo>
                    <a:pt x="3" y="1"/>
                    <a:pt x="3" y="1"/>
                    <a:pt x="3" y="1"/>
                  </a:cubicBezTo>
                  <a:cubicBezTo>
                    <a:pt x="5" y="1"/>
                    <a:pt x="9" y="1"/>
                    <a:pt x="8" y="2"/>
                  </a:cubicBezTo>
                  <a:cubicBezTo>
                    <a:pt x="9" y="3"/>
                    <a:pt x="4" y="3"/>
                    <a:pt x="8" y="4"/>
                  </a:cubicBezTo>
                  <a:cubicBezTo>
                    <a:pt x="11" y="3"/>
                    <a:pt x="11" y="3"/>
                    <a:pt x="11" y="3"/>
                  </a:cubicBezTo>
                  <a:cubicBezTo>
                    <a:pt x="11" y="1"/>
                    <a:pt x="4"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69" name="Freeform 1621">
              <a:extLst>
                <a:ext uri="{FF2B5EF4-FFF2-40B4-BE49-F238E27FC236}">
                  <a16:creationId xmlns:a16="http://schemas.microsoft.com/office/drawing/2014/main" id="{AD5B958B-BB86-43A7-A07E-6D3C2F9AC807}"/>
                </a:ext>
              </a:extLst>
            </p:cNvPr>
            <p:cNvSpPr>
              <a:spLocks/>
            </p:cNvSpPr>
            <p:nvPr/>
          </p:nvSpPr>
          <p:spPr bwMode="auto">
            <a:xfrm>
              <a:off x="3436" y="3236"/>
              <a:ext cx="1" cy="0"/>
            </a:xfrm>
            <a:custGeom>
              <a:avLst/>
              <a:gdLst>
                <a:gd name="T0" fmla="*/ 0 w 1"/>
                <a:gd name="T1" fmla="*/ 0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0" y="0"/>
                  </a:cubicBezTo>
                  <a:cubicBezTo>
                    <a:pt x="1" y="0"/>
                    <a:pt x="1" y="0"/>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70" name="Freeform 1622">
              <a:extLst>
                <a:ext uri="{FF2B5EF4-FFF2-40B4-BE49-F238E27FC236}">
                  <a16:creationId xmlns:a16="http://schemas.microsoft.com/office/drawing/2014/main" id="{CEBB7909-B564-4676-A2EC-40C04073B6AB}"/>
                </a:ext>
              </a:extLst>
            </p:cNvPr>
            <p:cNvSpPr>
              <a:spLocks/>
            </p:cNvSpPr>
            <p:nvPr/>
          </p:nvSpPr>
          <p:spPr bwMode="auto">
            <a:xfrm>
              <a:off x="3435" y="3237"/>
              <a:ext cx="2" cy="1"/>
            </a:xfrm>
            <a:custGeom>
              <a:avLst/>
              <a:gdLst>
                <a:gd name="T0" fmla="*/ 0 w 2"/>
                <a:gd name="T1" fmla="*/ 0 h 1"/>
                <a:gd name="T2" fmla="*/ 1 w 2"/>
                <a:gd name="T3" fmla="*/ 1 h 1"/>
                <a:gd name="T4" fmla="*/ 2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1" y="1"/>
                  </a:lnTo>
                  <a:lnTo>
                    <a:pt x="2"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71" name="Freeform 1623">
              <a:extLst>
                <a:ext uri="{FF2B5EF4-FFF2-40B4-BE49-F238E27FC236}">
                  <a16:creationId xmlns:a16="http://schemas.microsoft.com/office/drawing/2014/main" id="{9CCF6651-9D06-4180-8A5E-3816D7D79130}"/>
                </a:ext>
              </a:extLst>
            </p:cNvPr>
            <p:cNvSpPr>
              <a:spLocks/>
            </p:cNvSpPr>
            <p:nvPr/>
          </p:nvSpPr>
          <p:spPr bwMode="auto">
            <a:xfrm>
              <a:off x="3434" y="3231"/>
              <a:ext cx="11" cy="3"/>
            </a:xfrm>
            <a:custGeom>
              <a:avLst/>
              <a:gdLst>
                <a:gd name="T0" fmla="*/ 1 w 13"/>
                <a:gd name="T1" fmla="*/ 1 h 4"/>
                <a:gd name="T2" fmla="*/ 3 w 13"/>
                <a:gd name="T3" fmla="*/ 2 h 4"/>
                <a:gd name="T4" fmla="*/ 7 w 13"/>
                <a:gd name="T5" fmla="*/ 2 h 4"/>
                <a:gd name="T6" fmla="*/ 6 w 13"/>
                <a:gd name="T7" fmla="*/ 1 h 4"/>
                <a:gd name="T8" fmla="*/ 1 w 13"/>
                <a:gd name="T9" fmla="*/ 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
                  <a:moveTo>
                    <a:pt x="1" y="1"/>
                  </a:moveTo>
                  <a:cubicBezTo>
                    <a:pt x="7" y="2"/>
                    <a:pt x="0" y="3"/>
                    <a:pt x="5" y="4"/>
                  </a:cubicBezTo>
                  <a:cubicBezTo>
                    <a:pt x="5" y="3"/>
                    <a:pt x="10" y="2"/>
                    <a:pt x="13" y="2"/>
                  </a:cubicBezTo>
                  <a:cubicBezTo>
                    <a:pt x="11" y="1"/>
                    <a:pt x="11" y="1"/>
                    <a:pt x="11" y="1"/>
                  </a:cubicBezTo>
                  <a:cubicBezTo>
                    <a:pt x="9" y="0"/>
                    <a:pt x="4" y="1"/>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72" name="Freeform 1624">
              <a:extLst>
                <a:ext uri="{FF2B5EF4-FFF2-40B4-BE49-F238E27FC236}">
                  <a16:creationId xmlns:a16="http://schemas.microsoft.com/office/drawing/2014/main" id="{F67EFE87-7F3E-4A1F-8BB8-106204A41705}"/>
                </a:ext>
              </a:extLst>
            </p:cNvPr>
            <p:cNvSpPr>
              <a:spLocks/>
            </p:cNvSpPr>
            <p:nvPr/>
          </p:nvSpPr>
          <p:spPr bwMode="auto">
            <a:xfrm>
              <a:off x="3449" y="3230"/>
              <a:ext cx="1" cy="1"/>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0" y="0"/>
                  </a:lnTo>
                  <a:lnTo>
                    <a:pt x="1"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73" name="Freeform 1625">
              <a:extLst>
                <a:ext uri="{FF2B5EF4-FFF2-40B4-BE49-F238E27FC236}">
                  <a16:creationId xmlns:a16="http://schemas.microsoft.com/office/drawing/2014/main" id="{9698C6F0-F327-457F-BEB6-CC756A460BCE}"/>
                </a:ext>
              </a:extLst>
            </p:cNvPr>
            <p:cNvSpPr>
              <a:spLocks/>
            </p:cNvSpPr>
            <p:nvPr/>
          </p:nvSpPr>
          <p:spPr bwMode="auto">
            <a:xfrm>
              <a:off x="3438" y="3225"/>
              <a:ext cx="15" cy="6"/>
            </a:xfrm>
            <a:custGeom>
              <a:avLst/>
              <a:gdLst>
                <a:gd name="T0" fmla="*/ 2 w 17"/>
                <a:gd name="T1" fmla="*/ 0 h 7"/>
                <a:gd name="T2" fmla="*/ 4 w 17"/>
                <a:gd name="T3" fmla="*/ 3 h 7"/>
                <a:gd name="T4" fmla="*/ 3 w 17"/>
                <a:gd name="T5" fmla="*/ 2 h 7"/>
                <a:gd name="T6" fmla="*/ 4 w 17"/>
                <a:gd name="T7" fmla="*/ 3 h 7"/>
                <a:gd name="T8" fmla="*/ 0 w 17"/>
                <a:gd name="T9" fmla="*/ 3 h 7"/>
                <a:gd name="T10" fmla="*/ 4 w 17"/>
                <a:gd name="T11" fmla="*/ 3 h 7"/>
                <a:gd name="T12" fmla="*/ 1 w 17"/>
                <a:gd name="T13" fmla="*/ 3 h 7"/>
                <a:gd name="T14" fmla="*/ 4 w 17"/>
                <a:gd name="T15" fmla="*/ 3 h 7"/>
                <a:gd name="T16" fmla="*/ 4 w 17"/>
                <a:gd name="T17" fmla="*/ 3 h 7"/>
                <a:gd name="T18" fmla="*/ 7 w 17"/>
                <a:gd name="T19" fmla="*/ 3 h 7"/>
                <a:gd name="T20" fmla="*/ 10 w 17"/>
                <a:gd name="T21" fmla="*/ 3 h 7"/>
                <a:gd name="T22" fmla="*/ 2 w 17"/>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7">
                  <a:moveTo>
                    <a:pt x="2" y="0"/>
                  </a:moveTo>
                  <a:cubicBezTo>
                    <a:pt x="8" y="3"/>
                    <a:pt x="8" y="3"/>
                    <a:pt x="8" y="3"/>
                  </a:cubicBezTo>
                  <a:cubicBezTo>
                    <a:pt x="6" y="3"/>
                    <a:pt x="4" y="3"/>
                    <a:pt x="3" y="2"/>
                  </a:cubicBezTo>
                  <a:cubicBezTo>
                    <a:pt x="2" y="3"/>
                    <a:pt x="7" y="4"/>
                    <a:pt x="6" y="5"/>
                  </a:cubicBezTo>
                  <a:cubicBezTo>
                    <a:pt x="0" y="5"/>
                    <a:pt x="6" y="3"/>
                    <a:pt x="0" y="3"/>
                  </a:cubicBezTo>
                  <a:cubicBezTo>
                    <a:pt x="0" y="4"/>
                    <a:pt x="0" y="5"/>
                    <a:pt x="5" y="6"/>
                  </a:cubicBezTo>
                  <a:cubicBezTo>
                    <a:pt x="1" y="7"/>
                    <a:pt x="1" y="7"/>
                    <a:pt x="1" y="7"/>
                  </a:cubicBezTo>
                  <a:cubicBezTo>
                    <a:pt x="8" y="7"/>
                    <a:pt x="8" y="7"/>
                    <a:pt x="8" y="7"/>
                  </a:cubicBezTo>
                  <a:cubicBezTo>
                    <a:pt x="10" y="6"/>
                    <a:pt x="3" y="6"/>
                    <a:pt x="7" y="5"/>
                  </a:cubicBezTo>
                  <a:cubicBezTo>
                    <a:pt x="10" y="5"/>
                    <a:pt x="11" y="6"/>
                    <a:pt x="11" y="6"/>
                  </a:cubicBezTo>
                  <a:cubicBezTo>
                    <a:pt x="10" y="5"/>
                    <a:pt x="17" y="4"/>
                    <a:pt x="16" y="3"/>
                  </a:cubicBezTo>
                  <a:cubicBezTo>
                    <a:pt x="15" y="1"/>
                    <a:pt x="5" y="1"/>
                    <a:pt x="2"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74" name="Freeform 1626">
              <a:extLst>
                <a:ext uri="{FF2B5EF4-FFF2-40B4-BE49-F238E27FC236}">
                  <a16:creationId xmlns:a16="http://schemas.microsoft.com/office/drawing/2014/main" id="{44AE62A9-8C12-4BFF-B34A-59FE5D04B250}"/>
                </a:ext>
              </a:extLst>
            </p:cNvPr>
            <p:cNvSpPr>
              <a:spLocks/>
            </p:cNvSpPr>
            <p:nvPr/>
          </p:nvSpPr>
          <p:spPr bwMode="auto">
            <a:xfrm>
              <a:off x="3445" y="3225"/>
              <a:ext cx="4" cy="0"/>
            </a:xfrm>
            <a:custGeom>
              <a:avLst/>
              <a:gdLst>
                <a:gd name="T0" fmla="*/ 1 w 4"/>
                <a:gd name="T1" fmla="*/ 4 w 4"/>
                <a:gd name="T2" fmla="*/ 0 w 4"/>
                <a:gd name="T3" fmla="*/ 1 w 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4">
                  <a:moveTo>
                    <a:pt x="1" y="0"/>
                  </a:moveTo>
                  <a:lnTo>
                    <a:pt x="4" y="0"/>
                  </a:ln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75" name="Freeform 1627">
              <a:extLst>
                <a:ext uri="{FF2B5EF4-FFF2-40B4-BE49-F238E27FC236}">
                  <a16:creationId xmlns:a16="http://schemas.microsoft.com/office/drawing/2014/main" id="{394D4B9A-B729-4D41-BF2E-19FD2E6F4A30}"/>
                </a:ext>
              </a:extLst>
            </p:cNvPr>
            <p:cNvSpPr>
              <a:spLocks/>
            </p:cNvSpPr>
            <p:nvPr/>
          </p:nvSpPr>
          <p:spPr bwMode="auto">
            <a:xfrm>
              <a:off x="3438" y="3220"/>
              <a:ext cx="16" cy="4"/>
            </a:xfrm>
            <a:custGeom>
              <a:avLst/>
              <a:gdLst>
                <a:gd name="T0" fmla="*/ 1 w 18"/>
                <a:gd name="T1" fmla="*/ 2 h 5"/>
                <a:gd name="T2" fmla="*/ 4 w 18"/>
                <a:gd name="T3" fmla="*/ 2 h 5"/>
                <a:gd name="T4" fmla="*/ 2 w 18"/>
                <a:gd name="T5" fmla="*/ 2 h 5"/>
                <a:gd name="T6" fmla="*/ 4 w 18"/>
                <a:gd name="T7" fmla="*/ 2 h 5"/>
                <a:gd name="T8" fmla="*/ 4 w 18"/>
                <a:gd name="T9" fmla="*/ 2 h 5"/>
                <a:gd name="T10" fmla="*/ 9 w 18"/>
                <a:gd name="T11" fmla="*/ 2 h 5"/>
                <a:gd name="T12" fmla="*/ 7 w 18"/>
                <a:gd name="T13" fmla="*/ 2 h 5"/>
                <a:gd name="T14" fmla="*/ 6 w 18"/>
                <a:gd name="T15" fmla="*/ 0 h 5"/>
                <a:gd name="T16" fmla="*/ 4 w 18"/>
                <a:gd name="T17" fmla="*/ 1 h 5"/>
                <a:gd name="T18" fmla="*/ 4 w 18"/>
                <a:gd name="T19" fmla="*/ 0 h 5"/>
                <a:gd name="T20" fmla="*/ 1 w 18"/>
                <a:gd name="T21" fmla="*/ 2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5">
                  <a:moveTo>
                    <a:pt x="1" y="3"/>
                  </a:moveTo>
                  <a:cubicBezTo>
                    <a:pt x="5" y="5"/>
                    <a:pt x="5" y="5"/>
                    <a:pt x="5" y="5"/>
                  </a:cubicBezTo>
                  <a:cubicBezTo>
                    <a:pt x="4" y="5"/>
                    <a:pt x="3" y="5"/>
                    <a:pt x="2" y="5"/>
                  </a:cubicBezTo>
                  <a:cubicBezTo>
                    <a:pt x="3" y="5"/>
                    <a:pt x="6" y="5"/>
                    <a:pt x="7" y="5"/>
                  </a:cubicBezTo>
                  <a:cubicBezTo>
                    <a:pt x="13" y="5"/>
                    <a:pt x="5" y="3"/>
                    <a:pt x="4" y="3"/>
                  </a:cubicBezTo>
                  <a:cubicBezTo>
                    <a:pt x="7" y="1"/>
                    <a:pt x="7" y="3"/>
                    <a:pt x="13" y="2"/>
                  </a:cubicBezTo>
                  <a:cubicBezTo>
                    <a:pt x="13" y="3"/>
                    <a:pt x="11" y="3"/>
                    <a:pt x="11" y="4"/>
                  </a:cubicBezTo>
                  <a:cubicBezTo>
                    <a:pt x="18" y="3"/>
                    <a:pt x="12" y="1"/>
                    <a:pt x="10" y="0"/>
                  </a:cubicBezTo>
                  <a:cubicBezTo>
                    <a:pt x="9" y="0"/>
                    <a:pt x="8" y="0"/>
                    <a:pt x="8" y="1"/>
                  </a:cubicBezTo>
                  <a:cubicBezTo>
                    <a:pt x="6" y="0"/>
                    <a:pt x="6" y="0"/>
                    <a:pt x="6" y="0"/>
                  </a:cubicBezTo>
                  <a:cubicBezTo>
                    <a:pt x="1" y="0"/>
                    <a:pt x="0" y="1"/>
                    <a:pt x="1" y="3"/>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76" name="Freeform 1628">
              <a:extLst>
                <a:ext uri="{FF2B5EF4-FFF2-40B4-BE49-F238E27FC236}">
                  <a16:creationId xmlns:a16="http://schemas.microsoft.com/office/drawing/2014/main" id="{E8E11157-F4B7-45F8-AEDC-6798D03C8996}"/>
                </a:ext>
              </a:extLst>
            </p:cNvPr>
            <p:cNvSpPr>
              <a:spLocks/>
            </p:cNvSpPr>
            <p:nvPr/>
          </p:nvSpPr>
          <p:spPr bwMode="auto">
            <a:xfrm>
              <a:off x="3437" y="3224"/>
              <a:ext cx="2" cy="1"/>
            </a:xfrm>
            <a:custGeom>
              <a:avLst/>
              <a:gdLst>
                <a:gd name="T0" fmla="*/ 2 w 2"/>
                <a:gd name="T1" fmla="*/ 1 h 1"/>
                <a:gd name="T2" fmla="*/ 2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1" y="0"/>
                    <a:pt x="2" y="0"/>
                    <a:pt x="2" y="0"/>
                  </a:cubicBezTo>
                  <a:cubicBezTo>
                    <a:pt x="1" y="0"/>
                    <a:pt x="0"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77" name="Freeform 1629">
              <a:extLst>
                <a:ext uri="{FF2B5EF4-FFF2-40B4-BE49-F238E27FC236}">
                  <a16:creationId xmlns:a16="http://schemas.microsoft.com/office/drawing/2014/main" id="{01FB3125-4F38-4089-96EA-E1971CA06FDB}"/>
                </a:ext>
              </a:extLst>
            </p:cNvPr>
            <p:cNvSpPr>
              <a:spLocks/>
            </p:cNvSpPr>
            <p:nvPr/>
          </p:nvSpPr>
          <p:spPr bwMode="auto">
            <a:xfrm>
              <a:off x="3447" y="3219"/>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1"/>
                    <a:pt x="0" y="1"/>
                    <a:pt x="0" y="1"/>
                  </a:cubicBezTo>
                  <a:cubicBezTo>
                    <a:pt x="0" y="1"/>
                    <a:pt x="0" y="1"/>
                    <a:pt x="0"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78" name="Freeform 1630">
              <a:extLst>
                <a:ext uri="{FF2B5EF4-FFF2-40B4-BE49-F238E27FC236}">
                  <a16:creationId xmlns:a16="http://schemas.microsoft.com/office/drawing/2014/main" id="{EC54DE37-338A-44B4-B6BF-C87F925DF172}"/>
                </a:ext>
              </a:extLst>
            </p:cNvPr>
            <p:cNvSpPr>
              <a:spLocks/>
            </p:cNvSpPr>
            <p:nvPr/>
          </p:nvSpPr>
          <p:spPr bwMode="auto">
            <a:xfrm>
              <a:off x="3439" y="3219"/>
              <a:ext cx="2" cy="1"/>
            </a:xfrm>
            <a:custGeom>
              <a:avLst/>
              <a:gdLst>
                <a:gd name="T0" fmla="*/ 2 w 2"/>
                <a:gd name="T1" fmla="*/ 1 h 1"/>
                <a:gd name="T2" fmla="*/ 2 w 2"/>
                <a:gd name="T3" fmla="*/ 0 h 1"/>
                <a:gd name="T4" fmla="*/ 0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cubicBezTo>
                    <a:pt x="2" y="0"/>
                    <a:pt x="2" y="0"/>
                    <a:pt x="2" y="0"/>
                  </a:cubicBezTo>
                  <a:cubicBezTo>
                    <a:pt x="0" y="0"/>
                    <a:pt x="0" y="0"/>
                    <a:pt x="0" y="0"/>
                  </a:cubicBezTo>
                  <a:cubicBezTo>
                    <a:pt x="0" y="0"/>
                    <a:pt x="0" y="1"/>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79" name="Freeform 1631">
              <a:extLst>
                <a:ext uri="{FF2B5EF4-FFF2-40B4-BE49-F238E27FC236}">
                  <a16:creationId xmlns:a16="http://schemas.microsoft.com/office/drawing/2014/main" id="{4897D425-57D2-4775-B6BB-7329B5B070FA}"/>
                </a:ext>
              </a:extLst>
            </p:cNvPr>
            <p:cNvSpPr>
              <a:spLocks/>
            </p:cNvSpPr>
            <p:nvPr/>
          </p:nvSpPr>
          <p:spPr bwMode="auto">
            <a:xfrm>
              <a:off x="3436" y="3185"/>
              <a:ext cx="17" cy="34"/>
            </a:xfrm>
            <a:custGeom>
              <a:avLst/>
              <a:gdLst>
                <a:gd name="T0" fmla="*/ 9 w 20"/>
                <a:gd name="T1" fmla="*/ 2 h 39"/>
                <a:gd name="T2" fmla="*/ 8 w 20"/>
                <a:gd name="T3" fmla="*/ 3 h 39"/>
                <a:gd name="T4" fmla="*/ 6 w 20"/>
                <a:gd name="T5" fmla="*/ 1 h 39"/>
                <a:gd name="T6" fmla="*/ 3 w 20"/>
                <a:gd name="T7" fmla="*/ 0 h 39"/>
                <a:gd name="T8" fmla="*/ 3 w 20"/>
                <a:gd name="T9" fmla="*/ 3 h 39"/>
                <a:gd name="T10" fmla="*/ 2 w 20"/>
                <a:gd name="T11" fmla="*/ 3 h 39"/>
                <a:gd name="T12" fmla="*/ 3 w 20"/>
                <a:gd name="T13" fmla="*/ 5 h 39"/>
                <a:gd name="T14" fmla="*/ 3 w 20"/>
                <a:gd name="T15" fmla="*/ 8 h 39"/>
                <a:gd name="T16" fmla="*/ 3 w 20"/>
                <a:gd name="T17" fmla="*/ 17 h 39"/>
                <a:gd name="T18" fmla="*/ 5 w 20"/>
                <a:gd name="T19" fmla="*/ 17 h 39"/>
                <a:gd name="T20" fmla="*/ 3 w 20"/>
                <a:gd name="T21" fmla="*/ 18 h 39"/>
                <a:gd name="T22" fmla="*/ 3 w 20"/>
                <a:gd name="T23" fmla="*/ 17 h 39"/>
                <a:gd name="T24" fmla="*/ 3 w 20"/>
                <a:gd name="T25" fmla="*/ 21 h 39"/>
                <a:gd name="T26" fmla="*/ 6 w 20"/>
                <a:gd name="T27" fmla="*/ 21 h 39"/>
                <a:gd name="T28" fmla="*/ 3 w 20"/>
                <a:gd name="T29" fmla="*/ 21 h 39"/>
                <a:gd name="T30" fmla="*/ 4 w 20"/>
                <a:gd name="T31" fmla="*/ 22 h 39"/>
                <a:gd name="T32" fmla="*/ 7 w 20"/>
                <a:gd name="T33" fmla="*/ 21 h 39"/>
                <a:gd name="T34" fmla="*/ 9 w 20"/>
                <a:gd name="T35" fmla="*/ 22 h 39"/>
                <a:gd name="T36" fmla="*/ 4 w 20"/>
                <a:gd name="T37" fmla="*/ 16 h 39"/>
                <a:gd name="T38" fmla="*/ 7 w 20"/>
                <a:gd name="T39" fmla="*/ 16 h 39"/>
                <a:gd name="T40" fmla="*/ 9 w 20"/>
                <a:gd name="T41" fmla="*/ 13 h 39"/>
                <a:gd name="T42" fmla="*/ 5 w 20"/>
                <a:gd name="T43" fmla="*/ 11 h 39"/>
                <a:gd name="T44" fmla="*/ 7 w 20"/>
                <a:gd name="T45" fmla="*/ 10 h 39"/>
                <a:gd name="T46" fmla="*/ 5 w 20"/>
                <a:gd name="T47" fmla="*/ 10 h 39"/>
                <a:gd name="T48" fmla="*/ 7 w 20"/>
                <a:gd name="T49" fmla="*/ 10 h 39"/>
                <a:gd name="T50" fmla="*/ 3 w 20"/>
                <a:gd name="T51" fmla="*/ 9 h 39"/>
                <a:gd name="T52" fmla="*/ 9 w 20"/>
                <a:gd name="T53" fmla="*/ 8 h 39"/>
                <a:gd name="T54" fmla="*/ 7 w 20"/>
                <a:gd name="T55" fmla="*/ 8 h 39"/>
                <a:gd name="T56" fmla="*/ 5 w 20"/>
                <a:gd name="T57" fmla="*/ 7 h 39"/>
                <a:gd name="T58" fmla="*/ 9 w 20"/>
                <a:gd name="T59" fmla="*/ 7 h 39"/>
                <a:gd name="T60" fmla="*/ 7 w 20"/>
                <a:gd name="T61" fmla="*/ 5 h 39"/>
                <a:gd name="T62" fmla="*/ 4 w 20"/>
                <a:gd name="T63" fmla="*/ 5 h 39"/>
                <a:gd name="T64" fmla="*/ 6 w 20"/>
                <a:gd name="T65" fmla="*/ 3 h 39"/>
                <a:gd name="T66" fmla="*/ 9 w 20"/>
                <a:gd name="T67" fmla="*/ 3 h 39"/>
                <a:gd name="T68" fmla="*/ 10 w 20"/>
                <a:gd name="T69" fmla="*/ 3 h 39"/>
                <a:gd name="T70" fmla="*/ 6 w 20"/>
                <a:gd name="T71" fmla="*/ 3 h 39"/>
                <a:gd name="T72" fmla="*/ 9 w 20"/>
                <a:gd name="T73" fmla="*/ 2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 h="39">
                  <a:moveTo>
                    <a:pt x="18" y="2"/>
                  </a:moveTo>
                  <a:cubicBezTo>
                    <a:pt x="15" y="2"/>
                    <a:pt x="14" y="2"/>
                    <a:pt x="14" y="3"/>
                  </a:cubicBezTo>
                  <a:cubicBezTo>
                    <a:pt x="11" y="3"/>
                    <a:pt x="12" y="2"/>
                    <a:pt x="10" y="1"/>
                  </a:cubicBezTo>
                  <a:cubicBezTo>
                    <a:pt x="8" y="2"/>
                    <a:pt x="6" y="1"/>
                    <a:pt x="3" y="0"/>
                  </a:cubicBezTo>
                  <a:cubicBezTo>
                    <a:pt x="3" y="2"/>
                    <a:pt x="7" y="3"/>
                    <a:pt x="6" y="4"/>
                  </a:cubicBezTo>
                  <a:cubicBezTo>
                    <a:pt x="2" y="3"/>
                    <a:pt x="2" y="3"/>
                    <a:pt x="2" y="3"/>
                  </a:cubicBezTo>
                  <a:cubicBezTo>
                    <a:pt x="4" y="5"/>
                    <a:pt x="7" y="8"/>
                    <a:pt x="4" y="9"/>
                  </a:cubicBezTo>
                  <a:cubicBezTo>
                    <a:pt x="3" y="10"/>
                    <a:pt x="4" y="12"/>
                    <a:pt x="6" y="13"/>
                  </a:cubicBezTo>
                  <a:cubicBezTo>
                    <a:pt x="4" y="18"/>
                    <a:pt x="7" y="24"/>
                    <a:pt x="3" y="29"/>
                  </a:cubicBezTo>
                  <a:cubicBezTo>
                    <a:pt x="9" y="30"/>
                    <a:pt x="9" y="30"/>
                    <a:pt x="9" y="30"/>
                  </a:cubicBezTo>
                  <a:cubicBezTo>
                    <a:pt x="6" y="30"/>
                    <a:pt x="9" y="32"/>
                    <a:pt x="5" y="31"/>
                  </a:cubicBezTo>
                  <a:cubicBezTo>
                    <a:pt x="6" y="31"/>
                    <a:pt x="5" y="31"/>
                    <a:pt x="5" y="30"/>
                  </a:cubicBezTo>
                  <a:cubicBezTo>
                    <a:pt x="0" y="31"/>
                    <a:pt x="6" y="33"/>
                    <a:pt x="4" y="35"/>
                  </a:cubicBezTo>
                  <a:cubicBezTo>
                    <a:pt x="5" y="34"/>
                    <a:pt x="10" y="35"/>
                    <a:pt x="11" y="35"/>
                  </a:cubicBezTo>
                  <a:cubicBezTo>
                    <a:pt x="4" y="35"/>
                    <a:pt x="11" y="37"/>
                    <a:pt x="3" y="37"/>
                  </a:cubicBezTo>
                  <a:cubicBezTo>
                    <a:pt x="1" y="38"/>
                    <a:pt x="9" y="37"/>
                    <a:pt x="8" y="38"/>
                  </a:cubicBezTo>
                  <a:cubicBezTo>
                    <a:pt x="12" y="39"/>
                    <a:pt x="10" y="37"/>
                    <a:pt x="13" y="37"/>
                  </a:cubicBezTo>
                  <a:cubicBezTo>
                    <a:pt x="17" y="38"/>
                    <a:pt x="12" y="38"/>
                    <a:pt x="16" y="38"/>
                  </a:cubicBezTo>
                  <a:cubicBezTo>
                    <a:pt x="18" y="36"/>
                    <a:pt x="10" y="32"/>
                    <a:pt x="8" y="28"/>
                  </a:cubicBezTo>
                  <a:cubicBezTo>
                    <a:pt x="12" y="28"/>
                    <a:pt x="12" y="28"/>
                    <a:pt x="12" y="28"/>
                  </a:cubicBezTo>
                  <a:cubicBezTo>
                    <a:pt x="9" y="26"/>
                    <a:pt x="9" y="23"/>
                    <a:pt x="16" y="22"/>
                  </a:cubicBezTo>
                  <a:cubicBezTo>
                    <a:pt x="12" y="23"/>
                    <a:pt x="18" y="20"/>
                    <a:pt x="9" y="20"/>
                  </a:cubicBezTo>
                  <a:cubicBezTo>
                    <a:pt x="11" y="19"/>
                    <a:pt x="11" y="19"/>
                    <a:pt x="12" y="18"/>
                  </a:cubicBezTo>
                  <a:cubicBezTo>
                    <a:pt x="9" y="18"/>
                    <a:pt x="9" y="18"/>
                    <a:pt x="9" y="18"/>
                  </a:cubicBezTo>
                  <a:cubicBezTo>
                    <a:pt x="9" y="17"/>
                    <a:pt x="13" y="18"/>
                    <a:pt x="13" y="17"/>
                  </a:cubicBezTo>
                  <a:cubicBezTo>
                    <a:pt x="9" y="17"/>
                    <a:pt x="8" y="16"/>
                    <a:pt x="5" y="16"/>
                  </a:cubicBezTo>
                  <a:cubicBezTo>
                    <a:pt x="10" y="15"/>
                    <a:pt x="13" y="14"/>
                    <a:pt x="17" y="13"/>
                  </a:cubicBezTo>
                  <a:cubicBezTo>
                    <a:pt x="12" y="13"/>
                    <a:pt x="12" y="13"/>
                    <a:pt x="12" y="13"/>
                  </a:cubicBezTo>
                  <a:cubicBezTo>
                    <a:pt x="14" y="12"/>
                    <a:pt x="10" y="12"/>
                    <a:pt x="9" y="12"/>
                  </a:cubicBezTo>
                  <a:cubicBezTo>
                    <a:pt x="9" y="11"/>
                    <a:pt x="14" y="12"/>
                    <a:pt x="16" y="12"/>
                  </a:cubicBezTo>
                  <a:cubicBezTo>
                    <a:pt x="17" y="11"/>
                    <a:pt x="9" y="9"/>
                    <a:pt x="12" y="9"/>
                  </a:cubicBezTo>
                  <a:cubicBezTo>
                    <a:pt x="8" y="9"/>
                    <a:pt x="8" y="9"/>
                    <a:pt x="8" y="9"/>
                  </a:cubicBezTo>
                  <a:cubicBezTo>
                    <a:pt x="7" y="7"/>
                    <a:pt x="11" y="6"/>
                    <a:pt x="10" y="5"/>
                  </a:cubicBezTo>
                  <a:cubicBezTo>
                    <a:pt x="15" y="5"/>
                    <a:pt x="14" y="6"/>
                    <a:pt x="17" y="7"/>
                  </a:cubicBezTo>
                  <a:cubicBezTo>
                    <a:pt x="18" y="7"/>
                    <a:pt x="18" y="6"/>
                    <a:pt x="20" y="6"/>
                  </a:cubicBezTo>
                  <a:cubicBezTo>
                    <a:pt x="17" y="6"/>
                    <a:pt x="14" y="4"/>
                    <a:pt x="11" y="3"/>
                  </a:cubicBezTo>
                  <a:cubicBezTo>
                    <a:pt x="17" y="4"/>
                    <a:pt x="17" y="2"/>
                    <a:pt x="18"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80" name="Freeform 1632">
              <a:extLst>
                <a:ext uri="{FF2B5EF4-FFF2-40B4-BE49-F238E27FC236}">
                  <a16:creationId xmlns:a16="http://schemas.microsoft.com/office/drawing/2014/main" id="{6F6CA1AB-229B-497E-A31D-30C54C2B1BEE}"/>
                </a:ext>
              </a:extLst>
            </p:cNvPr>
            <p:cNvSpPr>
              <a:spLocks/>
            </p:cNvSpPr>
            <p:nvPr/>
          </p:nvSpPr>
          <p:spPr bwMode="auto">
            <a:xfrm>
              <a:off x="3453" y="3190"/>
              <a:ext cx="2" cy="1"/>
            </a:xfrm>
            <a:custGeom>
              <a:avLst/>
              <a:gdLst>
                <a:gd name="T0" fmla="*/ 0 w 2"/>
                <a:gd name="T1" fmla="*/ 0 h 1"/>
                <a:gd name="T2" fmla="*/ 2 w 2"/>
                <a:gd name="T3" fmla="*/ 1 h 1"/>
                <a:gd name="T4" fmla="*/ 1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1"/>
                  </a:lnTo>
                  <a:lnTo>
                    <a:pt x="1"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81" name="Freeform 1633">
              <a:extLst>
                <a:ext uri="{FF2B5EF4-FFF2-40B4-BE49-F238E27FC236}">
                  <a16:creationId xmlns:a16="http://schemas.microsoft.com/office/drawing/2014/main" id="{10779768-B46E-4360-9AF4-C959984B6EA9}"/>
                </a:ext>
              </a:extLst>
            </p:cNvPr>
            <p:cNvSpPr>
              <a:spLocks/>
            </p:cNvSpPr>
            <p:nvPr/>
          </p:nvSpPr>
          <p:spPr bwMode="auto">
            <a:xfrm>
              <a:off x="3451" y="318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82" name="Rectangle 1634">
              <a:extLst>
                <a:ext uri="{FF2B5EF4-FFF2-40B4-BE49-F238E27FC236}">
                  <a16:creationId xmlns:a16="http://schemas.microsoft.com/office/drawing/2014/main" id="{20C05395-9CBD-4FA6-B5DB-3E10A1EE5A5F}"/>
                </a:ext>
              </a:extLst>
            </p:cNvPr>
            <p:cNvSpPr>
              <a:spLocks noChangeArrowheads="1"/>
            </p:cNvSpPr>
            <p:nvPr/>
          </p:nvSpPr>
          <p:spPr bwMode="auto">
            <a:xfrm>
              <a:off x="3439" y="3193"/>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683" name="Freeform 1635">
              <a:extLst>
                <a:ext uri="{FF2B5EF4-FFF2-40B4-BE49-F238E27FC236}">
                  <a16:creationId xmlns:a16="http://schemas.microsoft.com/office/drawing/2014/main" id="{8CC59818-617F-4668-B57E-481DABB3E81D}"/>
                </a:ext>
              </a:extLst>
            </p:cNvPr>
            <p:cNvSpPr>
              <a:spLocks/>
            </p:cNvSpPr>
            <p:nvPr/>
          </p:nvSpPr>
          <p:spPr bwMode="auto">
            <a:xfrm>
              <a:off x="3450" y="3196"/>
              <a:ext cx="4" cy="1"/>
            </a:xfrm>
            <a:custGeom>
              <a:avLst/>
              <a:gdLst>
                <a:gd name="T0" fmla="*/ 4 w 4"/>
                <a:gd name="T1" fmla="*/ 0 h 1"/>
                <a:gd name="T2" fmla="*/ 0 w 4"/>
                <a:gd name="T3" fmla="*/ 1 h 1"/>
                <a:gd name="T4" fmla="*/ 4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4" y="0"/>
                  </a:moveTo>
                  <a:cubicBezTo>
                    <a:pt x="0" y="1"/>
                    <a:pt x="0" y="1"/>
                    <a:pt x="0" y="1"/>
                  </a:cubicBezTo>
                  <a:cubicBezTo>
                    <a:pt x="1" y="1"/>
                    <a:pt x="3" y="1"/>
                    <a:pt x="4" y="0"/>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84" name="Freeform 1636">
              <a:extLst>
                <a:ext uri="{FF2B5EF4-FFF2-40B4-BE49-F238E27FC236}">
                  <a16:creationId xmlns:a16="http://schemas.microsoft.com/office/drawing/2014/main" id="{35C03AE6-66F0-4BC0-A0F0-A9CF92D5262A}"/>
                </a:ext>
              </a:extLst>
            </p:cNvPr>
            <p:cNvSpPr>
              <a:spLocks/>
            </p:cNvSpPr>
            <p:nvPr/>
          </p:nvSpPr>
          <p:spPr bwMode="auto">
            <a:xfrm>
              <a:off x="3450" y="3203"/>
              <a:ext cx="2" cy="0"/>
            </a:xfrm>
            <a:custGeom>
              <a:avLst/>
              <a:gdLst>
                <a:gd name="T0" fmla="*/ 0 w 3"/>
                <a:gd name="T1" fmla="*/ 1 h 1"/>
                <a:gd name="T2" fmla="*/ 1 w 3"/>
                <a:gd name="T3" fmla="*/ 1 h 1"/>
                <a:gd name="T4" fmla="*/ 0 w 3"/>
                <a:gd name="T5" fmla="*/ 1 h 1"/>
                <a:gd name="T6" fmla="*/ 0 60000 65536"/>
                <a:gd name="T7" fmla="*/ 0 60000 65536"/>
                <a:gd name="T8" fmla="*/ 0 60000 65536"/>
              </a:gdLst>
              <a:ahLst/>
              <a:cxnLst>
                <a:cxn ang="T6">
                  <a:pos x="T0" y="T1"/>
                </a:cxn>
                <a:cxn ang="T7">
                  <a:pos x="T2" y="T3"/>
                </a:cxn>
                <a:cxn ang="T8">
                  <a:pos x="T4" y="T5"/>
                </a:cxn>
              </a:cxnLst>
              <a:rect l="0" t="0" r="r" b="b"/>
              <a:pathLst>
                <a:path w="3" h="1">
                  <a:moveTo>
                    <a:pt x="0" y="1"/>
                  </a:moveTo>
                  <a:cubicBezTo>
                    <a:pt x="3" y="1"/>
                    <a:pt x="3" y="1"/>
                    <a:pt x="3" y="1"/>
                  </a:cubicBezTo>
                  <a:cubicBezTo>
                    <a:pt x="3" y="1"/>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85" name="Freeform 1637">
              <a:extLst>
                <a:ext uri="{FF2B5EF4-FFF2-40B4-BE49-F238E27FC236}">
                  <a16:creationId xmlns:a16="http://schemas.microsoft.com/office/drawing/2014/main" id="{ACB5816D-36F0-4E95-94CD-597B5E218A9E}"/>
                </a:ext>
              </a:extLst>
            </p:cNvPr>
            <p:cNvSpPr>
              <a:spLocks/>
            </p:cNvSpPr>
            <p:nvPr/>
          </p:nvSpPr>
          <p:spPr bwMode="auto">
            <a:xfrm>
              <a:off x="3452" y="3188"/>
              <a:ext cx="2" cy="2"/>
            </a:xfrm>
            <a:custGeom>
              <a:avLst/>
              <a:gdLst>
                <a:gd name="T0" fmla="*/ 2 w 2"/>
                <a:gd name="T1" fmla="*/ 2 h 2"/>
                <a:gd name="T2" fmla="*/ 1 w 2"/>
                <a:gd name="T3" fmla="*/ 1 h 2"/>
                <a:gd name="T4" fmla="*/ 0 w 2"/>
                <a:gd name="T5" fmla="*/ 0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lnTo>
                    <a:pt x="1" y="1"/>
                  </a:lnTo>
                  <a:lnTo>
                    <a:pt x="0" y="0"/>
                  </a:lnTo>
                  <a:lnTo>
                    <a:pt x="2" y="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86" name="Freeform 1638">
              <a:extLst>
                <a:ext uri="{FF2B5EF4-FFF2-40B4-BE49-F238E27FC236}">
                  <a16:creationId xmlns:a16="http://schemas.microsoft.com/office/drawing/2014/main" id="{4191258A-668E-44B0-BE7D-5DAC53CE971F}"/>
                </a:ext>
              </a:extLst>
            </p:cNvPr>
            <p:cNvSpPr>
              <a:spLocks/>
            </p:cNvSpPr>
            <p:nvPr/>
          </p:nvSpPr>
          <p:spPr bwMode="auto">
            <a:xfrm>
              <a:off x="3436" y="3167"/>
              <a:ext cx="20" cy="18"/>
            </a:xfrm>
            <a:custGeom>
              <a:avLst/>
              <a:gdLst>
                <a:gd name="T0" fmla="*/ 3 w 23"/>
                <a:gd name="T1" fmla="*/ 1 h 21"/>
                <a:gd name="T2" fmla="*/ 1 w 23"/>
                <a:gd name="T3" fmla="*/ 3 h 21"/>
                <a:gd name="T4" fmla="*/ 7 w 23"/>
                <a:gd name="T5" fmla="*/ 4 h 21"/>
                <a:gd name="T6" fmla="*/ 2 w 23"/>
                <a:gd name="T7" fmla="*/ 3 h 21"/>
                <a:gd name="T8" fmla="*/ 4 w 23"/>
                <a:gd name="T9" fmla="*/ 8 h 21"/>
                <a:gd name="T10" fmla="*/ 3 w 23"/>
                <a:gd name="T11" fmla="*/ 8 h 21"/>
                <a:gd name="T12" fmla="*/ 8 w 23"/>
                <a:gd name="T13" fmla="*/ 9 h 21"/>
                <a:gd name="T14" fmla="*/ 3 w 23"/>
                <a:gd name="T15" fmla="*/ 9 h 21"/>
                <a:gd name="T16" fmla="*/ 2 w 23"/>
                <a:gd name="T17" fmla="*/ 9 h 21"/>
                <a:gd name="T18" fmla="*/ 3 w 23"/>
                <a:gd name="T19" fmla="*/ 11 h 21"/>
                <a:gd name="T20" fmla="*/ 7 w 23"/>
                <a:gd name="T21" fmla="*/ 11 h 21"/>
                <a:gd name="T22" fmla="*/ 10 w 23"/>
                <a:gd name="T23" fmla="*/ 11 h 21"/>
                <a:gd name="T24" fmla="*/ 8 w 23"/>
                <a:gd name="T25" fmla="*/ 10 h 21"/>
                <a:gd name="T26" fmla="*/ 10 w 23"/>
                <a:gd name="T27" fmla="*/ 10 h 21"/>
                <a:gd name="T28" fmla="*/ 8 w 23"/>
                <a:gd name="T29" fmla="*/ 9 h 21"/>
                <a:gd name="T30" fmla="*/ 10 w 23"/>
                <a:gd name="T31" fmla="*/ 9 h 21"/>
                <a:gd name="T32" fmla="*/ 9 w 23"/>
                <a:gd name="T33" fmla="*/ 9 h 21"/>
                <a:gd name="T34" fmla="*/ 9 w 23"/>
                <a:gd name="T35" fmla="*/ 9 h 21"/>
                <a:gd name="T36" fmla="*/ 7 w 23"/>
                <a:gd name="T37" fmla="*/ 8 h 21"/>
                <a:gd name="T38" fmla="*/ 9 w 23"/>
                <a:gd name="T39" fmla="*/ 8 h 21"/>
                <a:gd name="T40" fmla="*/ 8 w 23"/>
                <a:gd name="T41" fmla="*/ 8 h 21"/>
                <a:gd name="T42" fmla="*/ 11 w 23"/>
                <a:gd name="T43" fmla="*/ 6 h 21"/>
                <a:gd name="T44" fmla="*/ 9 w 23"/>
                <a:gd name="T45" fmla="*/ 5 h 21"/>
                <a:gd name="T46" fmla="*/ 10 w 23"/>
                <a:gd name="T47" fmla="*/ 7 h 21"/>
                <a:gd name="T48" fmla="*/ 4 w 23"/>
                <a:gd name="T49" fmla="*/ 6 h 21"/>
                <a:gd name="T50" fmla="*/ 10 w 23"/>
                <a:gd name="T51" fmla="*/ 5 h 21"/>
                <a:gd name="T52" fmla="*/ 9 w 23"/>
                <a:gd name="T53" fmla="*/ 3 h 21"/>
                <a:gd name="T54" fmla="*/ 10 w 23"/>
                <a:gd name="T55" fmla="*/ 3 h 21"/>
                <a:gd name="T56" fmla="*/ 8 w 23"/>
                <a:gd name="T57" fmla="*/ 3 h 21"/>
                <a:gd name="T58" fmla="*/ 7 w 23"/>
                <a:gd name="T59" fmla="*/ 3 h 21"/>
                <a:gd name="T60" fmla="*/ 5 w 23"/>
                <a:gd name="T61" fmla="*/ 2 h 21"/>
                <a:gd name="T62" fmla="*/ 7 w 23"/>
                <a:gd name="T63" fmla="*/ 2 h 21"/>
                <a:gd name="T64" fmla="*/ 3 w 23"/>
                <a:gd name="T65" fmla="*/ 0 h 21"/>
                <a:gd name="T66" fmla="*/ 5 w 23"/>
                <a:gd name="T67" fmla="*/ 2 h 21"/>
                <a:gd name="T68" fmla="*/ 3 w 23"/>
                <a:gd name="T69" fmla="*/ 1 h 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 h="21">
                  <a:moveTo>
                    <a:pt x="4" y="1"/>
                  </a:moveTo>
                  <a:cubicBezTo>
                    <a:pt x="0" y="1"/>
                    <a:pt x="2" y="3"/>
                    <a:pt x="1" y="4"/>
                  </a:cubicBezTo>
                  <a:cubicBezTo>
                    <a:pt x="3" y="7"/>
                    <a:pt x="11" y="6"/>
                    <a:pt x="11" y="8"/>
                  </a:cubicBezTo>
                  <a:cubicBezTo>
                    <a:pt x="2" y="6"/>
                    <a:pt x="2" y="6"/>
                    <a:pt x="2" y="6"/>
                  </a:cubicBezTo>
                  <a:cubicBezTo>
                    <a:pt x="2" y="9"/>
                    <a:pt x="0" y="12"/>
                    <a:pt x="8" y="14"/>
                  </a:cubicBezTo>
                  <a:cubicBezTo>
                    <a:pt x="7" y="14"/>
                    <a:pt x="5" y="15"/>
                    <a:pt x="4" y="14"/>
                  </a:cubicBezTo>
                  <a:cubicBezTo>
                    <a:pt x="4" y="15"/>
                    <a:pt x="17" y="16"/>
                    <a:pt x="14" y="18"/>
                  </a:cubicBezTo>
                  <a:cubicBezTo>
                    <a:pt x="8" y="15"/>
                    <a:pt x="8" y="18"/>
                    <a:pt x="3" y="16"/>
                  </a:cubicBezTo>
                  <a:cubicBezTo>
                    <a:pt x="2" y="16"/>
                    <a:pt x="2" y="16"/>
                    <a:pt x="2" y="16"/>
                  </a:cubicBezTo>
                  <a:cubicBezTo>
                    <a:pt x="2" y="17"/>
                    <a:pt x="5" y="19"/>
                    <a:pt x="5" y="20"/>
                  </a:cubicBezTo>
                  <a:cubicBezTo>
                    <a:pt x="7" y="20"/>
                    <a:pt x="11" y="20"/>
                    <a:pt x="11" y="21"/>
                  </a:cubicBezTo>
                  <a:cubicBezTo>
                    <a:pt x="12" y="21"/>
                    <a:pt x="14" y="21"/>
                    <a:pt x="17" y="21"/>
                  </a:cubicBezTo>
                  <a:cubicBezTo>
                    <a:pt x="14" y="20"/>
                    <a:pt x="16" y="20"/>
                    <a:pt x="13" y="19"/>
                  </a:cubicBezTo>
                  <a:cubicBezTo>
                    <a:pt x="16" y="18"/>
                    <a:pt x="14" y="19"/>
                    <a:pt x="17" y="19"/>
                  </a:cubicBezTo>
                  <a:cubicBezTo>
                    <a:pt x="14" y="18"/>
                    <a:pt x="14" y="18"/>
                    <a:pt x="14" y="18"/>
                  </a:cubicBezTo>
                  <a:cubicBezTo>
                    <a:pt x="15" y="17"/>
                    <a:pt x="17" y="19"/>
                    <a:pt x="18" y="18"/>
                  </a:cubicBezTo>
                  <a:cubicBezTo>
                    <a:pt x="16" y="17"/>
                    <a:pt x="14" y="16"/>
                    <a:pt x="15" y="16"/>
                  </a:cubicBezTo>
                  <a:cubicBezTo>
                    <a:pt x="16" y="16"/>
                    <a:pt x="16" y="16"/>
                    <a:pt x="16" y="16"/>
                  </a:cubicBezTo>
                  <a:cubicBezTo>
                    <a:pt x="15" y="15"/>
                    <a:pt x="16" y="15"/>
                    <a:pt x="11" y="14"/>
                  </a:cubicBezTo>
                  <a:cubicBezTo>
                    <a:pt x="16" y="14"/>
                    <a:pt x="16" y="14"/>
                    <a:pt x="16" y="14"/>
                  </a:cubicBezTo>
                  <a:cubicBezTo>
                    <a:pt x="13" y="14"/>
                    <a:pt x="13" y="14"/>
                    <a:pt x="13" y="14"/>
                  </a:cubicBezTo>
                  <a:cubicBezTo>
                    <a:pt x="14" y="12"/>
                    <a:pt x="23" y="13"/>
                    <a:pt x="19" y="10"/>
                  </a:cubicBezTo>
                  <a:cubicBezTo>
                    <a:pt x="17" y="10"/>
                    <a:pt x="16" y="10"/>
                    <a:pt x="15" y="9"/>
                  </a:cubicBezTo>
                  <a:cubicBezTo>
                    <a:pt x="12" y="10"/>
                    <a:pt x="17" y="11"/>
                    <a:pt x="18" y="12"/>
                  </a:cubicBezTo>
                  <a:cubicBezTo>
                    <a:pt x="14" y="11"/>
                    <a:pt x="10" y="9"/>
                    <a:pt x="8" y="10"/>
                  </a:cubicBezTo>
                  <a:cubicBezTo>
                    <a:pt x="12" y="10"/>
                    <a:pt x="8" y="8"/>
                    <a:pt x="17" y="9"/>
                  </a:cubicBezTo>
                  <a:cubicBezTo>
                    <a:pt x="17" y="7"/>
                    <a:pt x="13" y="6"/>
                    <a:pt x="15" y="5"/>
                  </a:cubicBezTo>
                  <a:cubicBezTo>
                    <a:pt x="17" y="5"/>
                    <a:pt x="17" y="5"/>
                    <a:pt x="17" y="5"/>
                  </a:cubicBezTo>
                  <a:cubicBezTo>
                    <a:pt x="11" y="4"/>
                    <a:pt x="19" y="4"/>
                    <a:pt x="14" y="3"/>
                  </a:cubicBezTo>
                  <a:cubicBezTo>
                    <a:pt x="12" y="3"/>
                    <a:pt x="12" y="3"/>
                    <a:pt x="12" y="3"/>
                  </a:cubicBezTo>
                  <a:cubicBezTo>
                    <a:pt x="10" y="3"/>
                    <a:pt x="10" y="3"/>
                    <a:pt x="9" y="2"/>
                  </a:cubicBezTo>
                  <a:cubicBezTo>
                    <a:pt x="10" y="2"/>
                    <a:pt x="10" y="2"/>
                    <a:pt x="12" y="2"/>
                  </a:cubicBezTo>
                  <a:cubicBezTo>
                    <a:pt x="7" y="2"/>
                    <a:pt x="7" y="0"/>
                    <a:pt x="6" y="0"/>
                  </a:cubicBezTo>
                  <a:cubicBezTo>
                    <a:pt x="5" y="0"/>
                    <a:pt x="8" y="1"/>
                    <a:pt x="9" y="2"/>
                  </a:cubicBezTo>
                  <a:cubicBezTo>
                    <a:pt x="7" y="2"/>
                    <a:pt x="3" y="1"/>
                    <a:pt x="4"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87" name="Freeform 1639">
              <a:extLst>
                <a:ext uri="{FF2B5EF4-FFF2-40B4-BE49-F238E27FC236}">
                  <a16:creationId xmlns:a16="http://schemas.microsoft.com/office/drawing/2014/main" id="{2852D2C8-971C-40B7-A99F-6AEABDC71451}"/>
                </a:ext>
              </a:extLst>
            </p:cNvPr>
            <p:cNvSpPr>
              <a:spLocks/>
            </p:cNvSpPr>
            <p:nvPr/>
          </p:nvSpPr>
          <p:spPr bwMode="auto">
            <a:xfrm>
              <a:off x="3450" y="3181"/>
              <a:ext cx="1" cy="1"/>
            </a:xfrm>
            <a:custGeom>
              <a:avLst/>
              <a:gdLst>
                <a:gd name="T0" fmla="*/ 1 w 2"/>
                <a:gd name="T1" fmla="*/ 1 h 1"/>
                <a:gd name="T2" fmla="*/ 0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0" y="0"/>
                    <a:pt x="0" y="0"/>
                    <a:pt x="0"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88" name="Freeform 1640">
              <a:extLst>
                <a:ext uri="{FF2B5EF4-FFF2-40B4-BE49-F238E27FC236}">
                  <a16:creationId xmlns:a16="http://schemas.microsoft.com/office/drawing/2014/main" id="{21F57DC1-8823-489C-A024-6362A76509E3}"/>
                </a:ext>
              </a:extLst>
            </p:cNvPr>
            <p:cNvSpPr>
              <a:spLocks/>
            </p:cNvSpPr>
            <p:nvPr/>
          </p:nvSpPr>
          <p:spPr bwMode="auto">
            <a:xfrm>
              <a:off x="3435" y="3153"/>
              <a:ext cx="23" cy="15"/>
            </a:xfrm>
            <a:custGeom>
              <a:avLst/>
              <a:gdLst>
                <a:gd name="T0" fmla="*/ 7 w 27"/>
                <a:gd name="T1" fmla="*/ 6 h 18"/>
                <a:gd name="T2" fmla="*/ 10 w 27"/>
                <a:gd name="T3" fmla="*/ 6 h 18"/>
                <a:gd name="T4" fmla="*/ 4 w 27"/>
                <a:gd name="T5" fmla="*/ 6 h 18"/>
                <a:gd name="T6" fmla="*/ 3 w 27"/>
                <a:gd name="T7" fmla="*/ 5 h 18"/>
                <a:gd name="T8" fmla="*/ 9 w 27"/>
                <a:gd name="T9" fmla="*/ 5 h 18"/>
                <a:gd name="T10" fmla="*/ 9 w 27"/>
                <a:gd name="T11" fmla="*/ 5 h 18"/>
                <a:gd name="T12" fmla="*/ 6 w 27"/>
                <a:gd name="T13" fmla="*/ 4 h 18"/>
                <a:gd name="T14" fmla="*/ 5 w 27"/>
                <a:gd name="T15" fmla="*/ 3 h 18"/>
                <a:gd name="T16" fmla="*/ 6 w 27"/>
                <a:gd name="T17" fmla="*/ 3 h 18"/>
                <a:gd name="T18" fmla="*/ 9 w 27"/>
                <a:gd name="T19" fmla="*/ 3 h 18"/>
                <a:gd name="T20" fmla="*/ 2 w 27"/>
                <a:gd name="T21" fmla="*/ 1 h 18"/>
                <a:gd name="T22" fmla="*/ 3 w 27"/>
                <a:gd name="T23" fmla="*/ 2 h 18"/>
                <a:gd name="T24" fmla="*/ 6 w 27"/>
                <a:gd name="T25" fmla="*/ 3 h 18"/>
                <a:gd name="T26" fmla="*/ 3 w 27"/>
                <a:gd name="T27" fmla="*/ 3 h 18"/>
                <a:gd name="T28" fmla="*/ 3 w 27"/>
                <a:gd name="T29" fmla="*/ 3 h 18"/>
                <a:gd name="T30" fmla="*/ 3 w 27"/>
                <a:gd name="T31" fmla="*/ 7 h 18"/>
                <a:gd name="T32" fmla="*/ 3 w 27"/>
                <a:gd name="T33" fmla="*/ 6 h 18"/>
                <a:gd name="T34" fmla="*/ 3 w 27"/>
                <a:gd name="T35" fmla="*/ 7 h 18"/>
                <a:gd name="T36" fmla="*/ 8 w 27"/>
                <a:gd name="T37" fmla="*/ 7 h 18"/>
                <a:gd name="T38" fmla="*/ 7 w 27"/>
                <a:gd name="T39" fmla="*/ 7 h 18"/>
                <a:gd name="T40" fmla="*/ 10 w 27"/>
                <a:gd name="T41" fmla="*/ 8 h 18"/>
                <a:gd name="T42" fmla="*/ 11 w 27"/>
                <a:gd name="T43" fmla="*/ 9 h 18"/>
                <a:gd name="T44" fmla="*/ 12 w 27"/>
                <a:gd name="T45" fmla="*/ 7 h 18"/>
                <a:gd name="T46" fmla="*/ 7 w 27"/>
                <a:gd name="T47" fmla="*/ 6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7" h="18">
                  <a:moveTo>
                    <a:pt x="13" y="12"/>
                  </a:moveTo>
                  <a:cubicBezTo>
                    <a:pt x="14" y="12"/>
                    <a:pt x="17" y="13"/>
                    <a:pt x="19" y="12"/>
                  </a:cubicBezTo>
                  <a:cubicBezTo>
                    <a:pt x="16" y="11"/>
                    <a:pt x="13" y="13"/>
                    <a:pt x="8" y="11"/>
                  </a:cubicBezTo>
                  <a:cubicBezTo>
                    <a:pt x="11" y="11"/>
                    <a:pt x="7" y="10"/>
                    <a:pt x="7" y="9"/>
                  </a:cubicBezTo>
                  <a:cubicBezTo>
                    <a:pt x="9" y="10"/>
                    <a:pt x="15" y="10"/>
                    <a:pt x="16" y="10"/>
                  </a:cubicBezTo>
                  <a:cubicBezTo>
                    <a:pt x="14" y="10"/>
                    <a:pt x="17" y="9"/>
                    <a:pt x="17" y="9"/>
                  </a:cubicBezTo>
                  <a:cubicBezTo>
                    <a:pt x="14" y="10"/>
                    <a:pt x="15" y="8"/>
                    <a:pt x="11" y="8"/>
                  </a:cubicBezTo>
                  <a:cubicBezTo>
                    <a:pt x="8" y="8"/>
                    <a:pt x="6" y="6"/>
                    <a:pt x="9" y="6"/>
                  </a:cubicBezTo>
                  <a:cubicBezTo>
                    <a:pt x="11" y="6"/>
                    <a:pt x="10" y="7"/>
                    <a:pt x="10" y="7"/>
                  </a:cubicBezTo>
                  <a:cubicBezTo>
                    <a:pt x="15" y="8"/>
                    <a:pt x="13" y="6"/>
                    <a:pt x="17" y="7"/>
                  </a:cubicBezTo>
                  <a:cubicBezTo>
                    <a:pt x="11" y="5"/>
                    <a:pt x="12" y="0"/>
                    <a:pt x="2" y="1"/>
                  </a:cubicBezTo>
                  <a:cubicBezTo>
                    <a:pt x="0" y="1"/>
                    <a:pt x="2" y="1"/>
                    <a:pt x="3" y="2"/>
                  </a:cubicBezTo>
                  <a:cubicBezTo>
                    <a:pt x="5" y="1"/>
                    <a:pt x="8" y="3"/>
                    <a:pt x="10" y="3"/>
                  </a:cubicBezTo>
                  <a:cubicBezTo>
                    <a:pt x="8" y="3"/>
                    <a:pt x="11" y="5"/>
                    <a:pt x="7" y="4"/>
                  </a:cubicBezTo>
                  <a:cubicBezTo>
                    <a:pt x="4" y="3"/>
                    <a:pt x="4" y="3"/>
                    <a:pt x="4" y="3"/>
                  </a:cubicBezTo>
                  <a:cubicBezTo>
                    <a:pt x="2" y="6"/>
                    <a:pt x="2" y="10"/>
                    <a:pt x="3" y="13"/>
                  </a:cubicBezTo>
                  <a:cubicBezTo>
                    <a:pt x="3" y="12"/>
                    <a:pt x="3" y="12"/>
                    <a:pt x="3" y="12"/>
                  </a:cubicBezTo>
                  <a:cubicBezTo>
                    <a:pt x="6" y="12"/>
                    <a:pt x="6" y="13"/>
                    <a:pt x="7" y="14"/>
                  </a:cubicBezTo>
                  <a:cubicBezTo>
                    <a:pt x="14" y="14"/>
                    <a:pt x="14" y="14"/>
                    <a:pt x="14" y="14"/>
                  </a:cubicBezTo>
                  <a:cubicBezTo>
                    <a:pt x="13" y="14"/>
                    <a:pt x="14" y="15"/>
                    <a:pt x="12" y="14"/>
                  </a:cubicBezTo>
                  <a:cubicBezTo>
                    <a:pt x="15" y="15"/>
                    <a:pt x="16" y="15"/>
                    <a:pt x="19" y="15"/>
                  </a:cubicBezTo>
                  <a:cubicBezTo>
                    <a:pt x="20" y="16"/>
                    <a:pt x="17" y="16"/>
                    <a:pt x="21" y="18"/>
                  </a:cubicBezTo>
                  <a:cubicBezTo>
                    <a:pt x="27" y="16"/>
                    <a:pt x="17" y="16"/>
                    <a:pt x="22" y="14"/>
                  </a:cubicBezTo>
                  <a:lnTo>
                    <a:pt x="13" y="12"/>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89" name="Freeform 1641">
              <a:extLst>
                <a:ext uri="{FF2B5EF4-FFF2-40B4-BE49-F238E27FC236}">
                  <a16:creationId xmlns:a16="http://schemas.microsoft.com/office/drawing/2014/main" id="{88E095A4-CC72-4D01-8391-587DA1E50EF2}"/>
                </a:ext>
              </a:extLst>
            </p:cNvPr>
            <p:cNvSpPr>
              <a:spLocks/>
            </p:cNvSpPr>
            <p:nvPr/>
          </p:nvSpPr>
          <p:spPr bwMode="auto">
            <a:xfrm>
              <a:off x="3446" y="3166"/>
              <a:ext cx="3" cy="1"/>
            </a:xfrm>
            <a:custGeom>
              <a:avLst/>
              <a:gdLst>
                <a:gd name="T0" fmla="*/ 3 w 3"/>
                <a:gd name="T1" fmla="*/ 1 h 1"/>
                <a:gd name="T2" fmla="*/ 0 w 3"/>
                <a:gd name="T3" fmla="*/ 0 h 1"/>
                <a:gd name="T4" fmla="*/ 2 w 3"/>
                <a:gd name="T5" fmla="*/ 1 h 1"/>
                <a:gd name="T6" fmla="*/ 3 w 3"/>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1"/>
                  </a:moveTo>
                  <a:lnTo>
                    <a:pt x="0" y="0"/>
                  </a:lnTo>
                  <a:lnTo>
                    <a:pt x="2" y="1"/>
                  </a:lnTo>
                  <a:lnTo>
                    <a:pt x="3"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90" name="Freeform 1642">
              <a:extLst>
                <a:ext uri="{FF2B5EF4-FFF2-40B4-BE49-F238E27FC236}">
                  <a16:creationId xmlns:a16="http://schemas.microsoft.com/office/drawing/2014/main" id="{171B5FC4-B690-4256-97FE-B8906AAFA7F8}"/>
                </a:ext>
              </a:extLst>
            </p:cNvPr>
            <p:cNvSpPr>
              <a:spLocks/>
            </p:cNvSpPr>
            <p:nvPr/>
          </p:nvSpPr>
          <p:spPr bwMode="auto">
            <a:xfrm>
              <a:off x="3437" y="3165"/>
              <a:ext cx="3" cy="0"/>
            </a:xfrm>
            <a:custGeom>
              <a:avLst/>
              <a:gdLst>
                <a:gd name="T0" fmla="*/ 0 w 4"/>
                <a:gd name="T1" fmla="*/ 1 h 1"/>
                <a:gd name="T2" fmla="*/ 2 w 4"/>
                <a:gd name="T3" fmla="*/ 1 h 1"/>
                <a:gd name="T4" fmla="*/ 0 w 4"/>
                <a:gd name="T5" fmla="*/ 1 h 1"/>
                <a:gd name="T6" fmla="*/ 0 60000 65536"/>
                <a:gd name="T7" fmla="*/ 0 60000 65536"/>
                <a:gd name="T8" fmla="*/ 0 60000 65536"/>
              </a:gdLst>
              <a:ahLst/>
              <a:cxnLst>
                <a:cxn ang="T6">
                  <a:pos x="T0" y="T1"/>
                </a:cxn>
                <a:cxn ang="T7">
                  <a:pos x="T2" y="T3"/>
                </a:cxn>
                <a:cxn ang="T8">
                  <a:pos x="T4" y="T5"/>
                </a:cxn>
              </a:cxnLst>
              <a:rect l="0" t="0" r="r" b="b"/>
              <a:pathLst>
                <a:path w="4" h="1">
                  <a:moveTo>
                    <a:pt x="0" y="1"/>
                  </a:moveTo>
                  <a:cubicBezTo>
                    <a:pt x="3" y="1"/>
                    <a:pt x="3" y="1"/>
                    <a:pt x="3" y="1"/>
                  </a:cubicBezTo>
                  <a:cubicBezTo>
                    <a:pt x="4" y="0"/>
                    <a:pt x="2"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91" name="Freeform 1643">
              <a:extLst>
                <a:ext uri="{FF2B5EF4-FFF2-40B4-BE49-F238E27FC236}">
                  <a16:creationId xmlns:a16="http://schemas.microsoft.com/office/drawing/2014/main" id="{6BCD01CE-7759-4A4C-915E-299206C14445}"/>
                </a:ext>
              </a:extLst>
            </p:cNvPr>
            <p:cNvSpPr>
              <a:spLocks/>
            </p:cNvSpPr>
            <p:nvPr/>
          </p:nvSpPr>
          <p:spPr bwMode="auto">
            <a:xfrm>
              <a:off x="3448" y="3156"/>
              <a:ext cx="2" cy="2"/>
            </a:xfrm>
            <a:custGeom>
              <a:avLst/>
              <a:gdLst>
                <a:gd name="T0" fmla="*/ 2 w 2"/>
                <a:gd name="T1" fmla="*/ 2 h 2"/>
                <a:gd name="T2" fmla="*/ 1 w 2"/>
                <a:gd name="T3" fmla="*/ 0 h 2"/>
                <a:gd name="T4" fmla="*/ 0 w 2"/>
                <a:gd name="T5" fmla="*/ 1 h 2"/>
                <a:gd name="T6" fmla="*/ 2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2"/>
                  </a:moveTo>
                  <a:cubicBezTo>
                    <a:pt x="1" y="0"/>
                    <a:pt x="1" y="0"/>
                    <a:pt x="1" y="0"/>
                  </a:cubicBezTo>
                  <a:cubicBezTo>
                    <a:pt x="0" y="1"/>
                    <a:pt x="0" y="1"/>
                    <a:pt x="0" y="1"/>
                  </a:cubicBezTo>
                  <a:cubicBezTo>
                    <a:pt x="2" y="1"/>
                    <a:pt x="2" y="1"/>
                    <a:pt x="2" y="2"/>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92" name="Freeform 1644">
              <a:extLst>
                <a:ext uri="{FF2B5EF4-FFF2-40B4-BE49-F238E27FC236}">
                  <a16:creationId xmlns:a16="http://schemas.microsoft.com/office/drawing/2014/main" id="{7C775027-F040-4600-AD2E-80345E86E7BE}"/>
                </a:ext>
              </a:extLst>
            </p:cNvPr>
            <p:cNvSpPr>
              <a:spLocks/>
            </p:cNvSpPr>
            <p:nvPr/>
          </p:nvSpPr>
          <p:spPr bwMode="auto">
            <a:xfrm>
              <a:off x="3436" y="3149"/>
              <a:ext cx="11" cy="4"/>
            </a:xfrm>
            <a:custGeom>
              <a:avLst/>
              <a:gdLst>
                <a:gd name="T0" fmla="*/ 0 w 13"/>
                <a:gd name="T1" fmla="*/ 0 h 5"/>
                <a:gd name="T2" fmla="*/ 0 w 13"/>
                <a:gd name="T3" fmla="*/ 2 h 5"/>
                <a:gd name="T4" fmla="*/ 6 w 13"/>
                <a:gd name="T5" fmla="*/ 2 h 5"/>
                <a:gd name="T6" fmla="*/ 3 w 13"/>
                <a:gd name="T7" fmla="*/ 2 h 5"/>
                <a:gd name="T8" fmla="*/ 3 w 13"/>
                <a:gd name="T9" fmla="*/ 0 h 5"/>
                <a:gd name="T10" fmla="*/ 0 w 13"/>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5">
                  <a:moveTo>
                    <a:pt x="0" y="0"/>
                  </a:moveTo>
                  <a:cubicBezTo>
                    <a:pt x="1" y="1"/>
                    <a:pt x="4" y="2"/>
                    <a:pt x="0" y="4"/>
                  </a:cubicBezTo>
                  <a:cubicBezTo>
                    <a:pt x="4" y="5"/>
                    <a:pt x="8" y="4"/>
                    <a:pt x="12" y="5"/>
                  </a:cubicBezTo>
                  <a:cubicBezTo>
                    <a:pt x="13" y="4"/>
                    <a:pt x="6" y="4"/>
                    <a:pt x="5" y="3"/>
                  </a:cubicBezTo>
                  <a:cubicBezTo>
                    <a:pt x="8" y="3"/>
                    <a:pt x="4" y="1"/>
                    <a:pt x="5" y="0"/>
                  </a:cubicBez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93" name="Freeform 1645">
              <a:extLst>
                <a:ext uri="{FF2B5EF4-FFF2-40B4-BE49-F238E27FC236}">
                  <a16:creationId xmlns:a16="http://schemas.microsoft.com/office/drawing/2014/main" id="{FAB810D2-FA89-4B07-9E0F-DBB2251E257D}"/>
                </a:ext>
              </a:extLst>
            </p:cNvPr>
            <p:cNvSpPr>
              <a:spLocks/>
            </p:cNvSpPr>
            <p:nvPr/>
          </p:nvSpPr>
          <p:spPr bwMode="auto">
            <a:xfrm>
              <a:off x="3439" y="3116"/>
              <a:ext cx="18" cy="35"/>
            </a:xfrm>
            <a:custGeom>
              <a:avLst/>
              <a:gdLst>
                <a:gd name="T0" fmla="*/ 6 w 21"/>
                <a:gd name="T1" fmla="*/ 20 h 40"/>
                <a:gd name="T2" fmla="*/ 6 w 21"/>
                <a:gd name="T3" fmla="*/ 19 h 40"/>
                <a:gd name="T4" fmla="*/ 7 w 21"/>
                <a:gd name="T5" fmla="*/ 19 h 40"/>
                <a:gd name="T6" fmla="*/ 9 w 21"/>
                <a:gd name="T7" fmla="*/ 19 h 40"/>
                <a:gd name="T8" fmla="*/ 7 w 21"/>
                <a:gd name="T9" fmla="*/ 19 h 40"/>
                <a:gd name="T10" fmla="*/ 7 w 21"/>
                <a:gd name="T11" fmla="*/ 17 h 40"/>
                <a:gd name="T12" fmla="*/ 3 w 21"/>
                <a:gd name="T13" fmla="*/ 16 h 40"/>
                <a:gd name="T14" fmla="*/ 9 w 21"/>
                <a:gd name="T15" fmla="*/ 15 h 40"/>
                <a:gd name="T16" fmla="*/ 3 w 21"/>
                <a:gd name="T17" fmla="*/ 14 h 40"/>
                <a:gd name="T18" fmla="*/ 5 w 21"/>
                <a:gd name="T19" fmla="*/ 12 h 40"/>
                <a:gd name="T20" fmla="*/ 5 w 21"/>
                <a:gd name="T21" fmla="*/ 13 h 40"/>
                <a:gd name="T22" fmla="*/ 6 w 21"/>
                <a:gd name="T23" fmla="*/ 12 h 40"/>
                <a:gd name="T24" fmla="*/ 8 w 21"/>
                <a:gd name="T25" fmla="*/ 12 h 40"/>
                <a:gd name="T26" fmla="*/ 8 w 21"/>
                <a:gd name="T27" fmla="*/ 10 h 40"/>
                <a:gd name="T28" fmla="*/ 9 w 21"/>
                <a:gd name="T29" fmla="*/ 11 h 40"/>
                <a:gd name="T30" fmla="*/ 8 w 21"/>
                <a:gd name="T31" fmla="*/ 7 h 40"/>
                <a:gd name="T32" fmla="*/ 9 w 21"/>
                <a:gd name="T33" fmla="*/ 6 h 40"/>
                <a:gd name="T34" fmla="*/ 4 w 21"/>
                <a:gd name="T35" fmla="*/ 6 h 40"/>
                <a:gd name="T36" fmla="*/ 5 w 21"/>
                <a:gd name="T37" fmla="*/ 4 h 40"/>
                <a:gd name="T38" fmla="*/ 8 w 21"/>
                <a:gd name="T39" fmla="*/ 5 h 40"/>
                <a:gd name="T40" fmla="*/ 7 w 21"/>
                <a:gd name="T41" fmla="*/ 4 h 40"/>
                <a:gd name="T42" fmla="*/ 9 w 21"/>
                <a:gd name="T43" fmla="*/ 4 h 40"/>
                <a:gd name="T44" fmla="*/ 6 w 21"/>
                <a:gd name="T45" fmla="*/ 3 h 40"/>
                <a:gd name="T46" fmla="*/ 7 w 21"/>
                <a:gd name="T47" fmla="*/ 2 h 40"/>
                <a:gd name="T48" fmla="*/ 3 w 21"/>
                <a:gd name="T49" fmla="*/ 2 h 40"/>
                <a:gd name="T50" fmla="*/ 3 w 21"/>
                <a:gd name="T51" fmla="*/ 7 h 40"/>
                <a:gd name="T52" fmla="*/ 4 w 21"/>
                <a:gd name="T53" fmla="*/ 9 h 40"/>
                <a:gd name="T54" fmla="*/ 2 w 21"/>
                <a:gd name="T55" fmla="*/ 8 h 40"/>
                <a:gd name="T56" fmla="*/ 4 w 21"/>
                <a:gd name="T57" fmla="*/ 9 h 40"/>
                <a:gd name="T58" fmla="*/ 2 w 21"/>
                <a:gd name="T59" fmla="*/ 9 h 40"/>
                <a:gd name="T60" fmla="*/ 3 w 21"/>
                <a:gd name="T61" fmla="*/ 10 h 40"/>
                <a:gd name="T62" fmla="*/ 0 w 21"/>
                <a:gd name="T63" fmla="*/ 10 h 40"/>
                <a:gd name="T64" fmla="*/ 2 w 21"/>
                <a:gd name="T65" fmla="*/ 18 h 40"/>
                <a:gd name="T66" fmla="*/ 3 w 21"/>
                <a:gd name="T67" fmla="*/ 18 h 40"/>
                <a:gd name="T68" fmla="*/ 3 w 21"/>
                <a:gd name="T69" fmla="*/ 22 h 40"/>
                <a:gd name="T70" fmla="*/ 5 w 21"/>
                <a:gd name="T71" fmla="*/ 22 h 40"/>
                <a:gd name="T72" fmla="*/ 0 w 21"/>
                <a:gd name="T73" fmla="*/ 22 h 40"/>
                <a:gd name="T74" fmla="*/ 1 w 21"/>
                <a:gd name="T75" fmla="*/ 22 h 40"/>
                <a:gd name="T76" fmla="*/ 3 w 21"/>
                <a:gd name="T77" fmla="*/ 22 h 40"/>
                <a:gd name="T78" fmla="*/ 1 w 21"/>
                <a:gd name="T79" fmla="*/ 22 h 40"/>
                <a:gd name="T80" fmla="*/ 7 w 21"/>
                <a:gd name="T81" fmla="*/ 22 h 40"/>
                <a:gd name="T82" fmla="*/ 9 w 21"/>
                <a:gd name="T83" fmla="*/ 21 h 40"/>
                <a:gd name="T84" fmla="*/ 6 w 21"/>
                <a:gd name="T85" fmla="*/ 20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 h="40">
                  <a:moveTo>
                    <a:pt x="11" y="34"/>
                  </a:moveTo>
                  <a:cubicBezTo>
                    <a:pt x="11" y="33"/>
                    <a:pt x="8" y="32"/>
                    <a:pt x="10" y="32"/>
                  </a:cubicBezTo>
                  <a:cubicBezTo>
                    <a:pt x="13" y="32"/>
                    <a:pt x="13" y="33"/>
                    <a:pt x="13" y="33"/>
                  </a:cubicBezTo>
                  <a:cubicBezTo>
                    <a:pt x="18" y="33"/>
                    <a:pt x="12" y="32"/>
                    <a:pt x="16" y="32"/>
                  </a:cubicBezTo>
                  <a:cubicBezTo>
                    <a:pt x="13" y="32"/>
                    <a:pt x="13" y="32"/>
                    <a:pt x="13" y="32"/>
                  </a:cubicBezTo>
                  <a:cubicBezTo>
                    <a:pt x="14" y="30"/>
                    <a:pt x="9" y="30"/>
                    <a:pt x="12" y="28"/>
                  </a:cubicBezTo>
                  <a:cubicBezTo>
                    <a:pt x="11" y="27"/>
                    <a:pt x="11" y="27"/>
                    <a:pt x="7" y="27"/>
                  </a:cubicBezTo>
                  <a:cubicBezTo>
                    <a:pt x="12" y="26"/>
                    <a:pt x="12" y="26"/>
                    <a:pt x="16" y="25"/>
                  </a:cubicBezTo>
                  <a:cubicBezTo>
                    <a:pt x="14" y="25"/>
                    <a:pt x="9" y="25"/>
                    <a:pt x="5" y="24"/>
                  </a:cubicBezTo>
                  <a:cubicBezTo>
                    <a:pt x="11" y="23"/>
                    <a:pt x="4" y="22"/>
                    <a:pt x="9" y="21"/>
                  </a:cubicBezTo>
                  <a:cubicBezTo>
                    <a:pt x="9" y="21"/>
                    <a:pt x="10" y="21"/>
                    <a:pt x="9" y="22"/>
                  </a:cubicBezTo>
                  <a:cubicBezTo>
                    <a:pt x="16" y="22"/>
                    <a:pt x="8" y="20"/>
                    <a:pt x="10" y="20"/>
                  </a:cubicBezTo>
                  <a:cubicBezTo>
                    <a:pt x="15" y="20"/>
                    <a:pt x="15" y="20"/>
                    <a:pt x="15" y="20"/>
                  </a:cubicBezTo>
                  <a:cubicBezTo>
                    <a:pt x="14" y="19"/>
                    <a:pt x="11" y="18"/>
                    <a:pt x="15" y="17"/>
                  </a:cubicBezTo>
                  <a:cubicBezTo>
                    <a:pt x="18" y="18"/>
                    <a:pt x="18" y="18"/>
                    <a:pt x="18" y="18"/>
                  </a:cubicBezTo>
                  <a:cubicBezTo>
                    <a:pt x="14" y="15"/>
                    <a:pt x="16" y="13"/>
                    <a:pt x="14" y="11"/>
                  </a:cubicBezTo>
                  <a:cubicBezTo>
                    <a:pt x="17" y="10"/>
                    <a:pt x="17" y="10"/>
                    <a:pt x="17" y="10"/>
                  </a:cubicBezTo>
                  <a:cubicBezTo>
                    <a:pt x="14" y="8"/>
                    <a:pt x="15" y="13"/>
                    <a:pt x="8" y="10"/>
                  </a:cubicBezTo>
                  <a:cubicBezTo>
                    <a:pt x="17" y="11"/>
                    <a:pt x="5" y="8"/>
                    <a:pt x="9" y="7"/>
                  </a:cubicBezTo>
                  <a:cubicBezTo>
                    <a:pt x="13" y="7"/>
                    <a:pt x="11" y="9"/>
                    <a:pt x="15" y="9"/>
                  </a:cubicBezTo>
                  <a:cubicBezTo>
                    <a:pt x="10" y="8"/>
                    <a:pt x="14" y="8"/>
                    <a:pt x="12" y="7"/>
                  </a:cubicBezTo>
                  <a:cubicBezTo>
                    <a:pt x="17" y="8"/>
                    <a:pt x="13" y="6"/>
                    <a:pt x="18" y="7"/>
                  </a:cubicBezTo>
                  <a:cubicBezTo>
                    <a:pt x="10" y="3"/>
                    <a:pt x="10" y="3"/>
                    <a:pt x="10" y="3"/>
                  </a:cubicBezTo>
                  <a:cubicBezTo>
                    <a:pt x="13" y="3"/>
                    <a:pt x="12" y="2"/>
                    <a:pt x="12" y="2"/>
                  </a:cubicBezTo>
                  <a:cubicBezTo>
                    <a:pt x="12" y="3"/>
                    <a:pt x="5" y="0"/>
                    <a:pt x="3" y="2"/>
                  </a:cubicBezTo>
                  <a:cubicBezTo>
                    <a:pt x="5" y="4"/>
                    <a:pt x="6" y="8"/>
                    <a:pt x="3" y="11"/>
                  </a:cubicBezTo>
                  <a:cubicBezTo>
                    <a:pt x="9" y="12"/>
                    <a:pt x="3" y="12"/>
                    <a:pt x="8" y="14"/>
                  </a:cubicBezTo>
                  <a:cubicBezTo>
                    <a:pt x="2" y="13"/>
                    <a:pt x="2" y="13"/>
                    <a:pt x="2" y="13"/>
                  </a:cubicBezTo>
                  <a:cubicBezTo>
                    <a:pt x="3" y="15"/>
                    <a:pt x="5" y="13"/>
                    <a:pt x="8" y="14"/>
                  </a:cubicBezTo>
                  <a:cubicBezTo>
                    <a:pt x="9" y="15"/>
                    <a:pt x="5" y="15"/>
                    <a:pt x="2" y="15"/>
                  </a:cubicBezTo>
                  <a:cubicBezTo>
                    <a:pt x="2" y="16"/>
                    <a:pt x="4" y="15"/>
                    <a:pt x="7" y="16"/>
                  </a:cubicBezTo>
                  <a:cubicBezTo>
                    <a:pt x="0" y="16"/>
                    <a:pt x="0" y="16"/>
                    <a:pt x="0" y="16"/>
                  </a:cubicBezTo>
                  <a:cubicBezTo>
                    <a:pt x="2" y="20"/>
                    <a:pt x="6" y="26"/>
                    <a:pt x="2" y="30"/>
                  </a:cubicBezTo>
                  <a:cubicBezTo>
                    <a:pt x="6" y="31"/>
                    <a:pt x="6" y="31"/>
                    <a:pt x="6" y="31"/>
                  </a:cubicBezTo>
                  <a:cubicBezTo>
                    <a:pt x="3" y="32"/>
                    <a:pt x="15" y="35"/>
                    <a:pt x="6" y="36"/>
                  </a:cubicBezTo>
                  <a:cubicBezTo>
                    <a:pt x="9" y="37"/>
                    <a:pt x="9" y="37"/>
                    <a:pt x="9" y="37"/>
                  </a:cubicBezTo>
                  <a:cubicBezTo>
                    <a:pt x="7" y="36"/>
                    <a:pt x="3" y="37"/>
                    <a:pt x="0" y="36"/>
                  </a:cubicBezTo>
                  <a:cubicBezTo>
                    <a:pt x="1" y="36"/>
                    <a:pt x="0" y="37"/>
                    <a:pt x="1" y="38"/>
                  </a:cubicBezTo>
                  <a:cubicBezTo>
                    <a:pt x="3" y="37"/>
                    <a:pt x="3" y="37"/>
                    <a:pt x="3" y="37"/>
                  </a:cubicBezTo>
                  <a:cubicBezTo>
                    <a:pt x="7" y="38"/>
                    <a:pt x="4" y="38"/>
                    <a:pt x="1" y="38"/>
                  </a:cubicBezTo>
                  <a:cubicBezTo>
                    <a:pt x="5" y="40"/>
                    <a:pt x="9" y="38"/>
                    <a:pt x="12" y="38"/>
                  </a:cubicBezTo>
                  <a:cubicBezTo>
                    <a:pt x="5" y="35"/>
                    <a:pt x="21" y="37"/>
                    <a:pt x="17" y="35"/>
                  </a:cubicBezTo>
                  <a:cubicBezTo>
                    <a:pt x="15" y="33"/>
                    <a:pt x="13" y="34"/>
                    <a:pt x="11" y="34"/>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94" name="Freeform 1646">
              <a:extLst>
                <a:ext uri="{FF2B5EF4-FFF2-40B4-BE49-F238E27FC236}">
                  <a16:creationId xmlns:a16="http://schemas.microsoft.com/office/drawing/2014/main" id="{AC9AFE8F-9791-4F77-AA7D-31105C961AD2}"/>
                </a:ext>
              </a:extLst>
            </p:cNvPr>
            <p:cNvSpPr>
              <a:spLocks/>
            </p:cNvSpPr>
            <p:nvPr/>
          </p:nvSpPr>
          <p:spPr bwMode="auto">
            <a:xfrm>
              <a:off x="3438" y="3147"/>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95" name="Freeform 1647">
              <a:extLst>
                <a:ext uri="{FF2B5EF4-FFF2-40B4-BE49-F238E27FC236}">
                  <a16:creationId xmlns:a16="http://schemas.microsoft.com/office/drawing/2014/main" id="{4048E9A2-76F5-40C8-BA70-701EC67E1843}"/>
                </a:ext>
              </a:extLst>
            </p:cNvPr>
            <p:cNvSpPr>
              <a:spLocks/>
            </p:cNvSpPr>
            <p:nvPr/>
          </p:nvSpPr>
          <p:spPr bwMode="auto">
            <a:xfrm>
              <a:off x="3448" y="3117"/>
              <a:ext cx="2" cy="1"/>
            </a:xfrm>
            <a:custGeom>
              <a:avLst/>
              <a:gdLst>
                <a:gd name="T0" fmla="*/ 2 w 2"/>
                <a:gd name="T1" fmla="*/ 1 h 1"/>
                <a:gd name="T2" fmla="*/ 2 w 2"/>
                <a:gd name="T3" fmla="*/ 0 h 1"/>
                <a:gd name="T4" fmla="*/ 2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1"/>
                  </a:moveTo>
                  <a:cubicBezTo>
                    <a:pt x="2" y="0"/>
                    <a:pt x="2" y="0"/>
                    <a:pt x="2" y="0"/>
                  </a:cubicBezTo>
                  <a:cubicBezTo>
                    <a:pt x="0" y="0"/>
                    <a:pt x="1" y="0"/>
                    <a:pt x="2"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96" name="Rectangle 1648">
              <a:extLst>
                <a:ext uri="{FF2B5EF4-FFF2-40B4-BE49-F238E27FC236}">
                  <a16:creationId xmlns:a16="http://schemas.microsoft.com/office/drawing/2014/main" id="{07501887-01BC-4010-9102-0C6D14858102}"/>
                </a:ext>
              </a:extLst>
            </p:cNvPr>
            <p:cNvSpPr>
              <a:spLocks noChangeArrowheads="1"/>
            </p:cNvSpPr>
            <p:nvPr/>
          </p:nvSpPr>
          <p:spPr bwMode="auto">
            <a:xfrm>
              <a:off x="3440" y="3149"/>
              <a:ext cx="1" cy="1"/>
            </a:xfrm>
            <a:prstGeom prst="rect">
              <a:avLst/>
            </a:prstGeom>
            <a:solidFill>
              <a:srgbClr val="A0EADD"/>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697" name="Freeform 1649">
              <a:extLst>
                <a:ext uri="{FF2B5EF4-FFF2-40B4-BE49-F238E27FC236}">
                  <a16:creationId xmlns:a16="http://schemas.microsoft.com/office/drawing/2014/main" id="{1760C623-793D-41EE-8EB6-5AF7D15EF5C6}"/>
                </a:ext>
              </a:extLst>
            </p:cNvPr>
            <p:cNvSpPr>
              <a:spLocks/>
            </p:cNvSpPr>
            <p:nvPr/>
          </p:nvSpPr>
          <p:spPr bwMode="auto">
            <a:xfrm>
              <a:off x="3448" y="3151"/>
              <a:ext cx="2" cy="1"/>
            </a:xfrm>
            <a:custGeom>
              <a:avLst/>
              <a:gdLst>
                <a:gd name="T0" fmla="*/ 2 w 2"/>
                <a:gd name="T1" fmla="*/ 1 h 1"/>
                <a:gd name="T2" fmla="*/ 2 w 2"/>
                <a:gd name="T3" fmla="*/ 0 h 1"/>
                <a:gd name="T4" fmla="*/ 0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2" y="0"/>
                  </a:lnTo>
                  <a:lnTo>
                    <a:pt x="0" y="0"/>
                  </a:lnTo>
                  <a:lnTo>
                    <a:pt x="2"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98" name="Freeform 1650">
              <a:extLst>
                <a:ext uri="{FF2B5EF4-FFF2-40B4-BE49-F238E27FC236}">
                  <a16:creationId xmlns:a16="http://schemas.microsoft.com/office/drawing/2014/main" id="{B8B27F82-FCBD-4F00-8946-1CCCE5CF0A0E}"/>
                </a:ext>
              </a:extLst>
            </p:cNvPr>
            <p:cNvSpPr>
              <a:spLocks/>
            </p:cNvSpPr>
            <p:nvPr/>
          </p:nvSpPr>
          <p:spPr bwMode="auto">
            <a:xfrm>
              <a:off x="3453" y="3113"/>
              <a:ext cx="2" cy="0"/>
            </a:xfrm>
            <a:custGeom>
              <a:avLst/>
              <a:gdLst>
                <a:gd name="T0" fmla="*/ 2 w 2"/>
                <a:gd name="T1" fmla="*/ 0 w 2"/>
                <a:gd name="T2" fmla="*/ 2 w 2"/>
                <a:gd name="T3" fmla="*/ 0 60000 65536"/>
                <a:gd name="T4" fmla="*/ 0 60000 65536"/>
                <a:gd name="T5" fmla="*/ 0 60000 65536"/>
              </a:gdLst>
              <a:ahLst/>
              <a:cxnLst>
                <a:cxn ang="T3">
                  <a:pos x="T0" y="0"/>
                </a:cxn>
                <a:cxn ang="T4">
                  <a:pos x="T1" y="0"/>
                </a:cxn>
                <a:cxn ang="T5">
                  <a:pos x="T2" y="0"/>
                </a:cxn>
              </a:cxnLst>
              <a:rect l="0" t="0" r="r" b="b"/>
              <a:pathLst>
                <a:path w="2">
                  <a:moveTo>
                    <a:pt x="2" y="0"/>
                  </a:moveTo>
                  <a:lnTo>
                    <a:pt x="0" y="0"/>
                  </a:lnTo>
                  <a:lnTo>
                    <a:pt x="2"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699" name="Freeform 1651">
              <a:extLst>
                <a:ext uri="{FF2B5EF4-FFF2-40B4-BE49-F238E27FC236}">
                  <a16:creationId xmlns:a16="http://schemas.microsoft.com/office/drawing/2014/main" id="{3D5B28B9-5B02-4546-B54A-FFE07DF82C2E}"/>
                </a:ext>
              </a:extLst>
            </p:cNvPr>
            <p:cNvSpPr>
              <a:spLocks/>
            </p:cNvSpPr>
            <p:nvPr/>
          </p:nvSpPr>
          <p:spPr bwMode="auto">
            <a:xfrm>
              <a:off x="3457" y="3098"/>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00" name="Freeform 1652">
              <a:extLst>
                <a:ext uri="{FF2B5EF4-FFF2-40B4-BE49-F238E27FC236}">
                  <a16:creationId xmlns:a16="http://schemas.microsoft.com/office/drawing/2014/main" id="{65A8BC50-221C-41EF-9DA3-43CB769DA033}"/>
                </a:ext>
              </a:extLst>
            </p:cNvPr>
            <p:cNvSpPr>
              <a:spLocks/>
            </p:cNvSpPr>
            <p:nvPr/>
          </p:nvSpPr>
          <p:spPr bwMode="auto">
            <a:xfrm>
              <a:off x="3437" y="3058"/>
              <a:ext cx="26" cy="58"/>
            </a:xfrm>
            <a:custGeom>
              <a:avLst/>
              <a:gdLst>
                <a:gd name="T0" fmla="*/ 8 w 31"/>
                <a:gd name="T1" fmla="*/ 3 h 68"/>
                <a:gd name="T2" fmla="*/ 5 w 31"/>
                <a:gd name="T3" fmla="*/ 1 h 68"/>
                <a:gd name="T4" fmla="*/ 3 w 31"/>
                <a:gd name="T5" fmla="*/ 3 h 68"/>
                <a:gd name="T6" fmla="*/ 6 w 31"/>
                <a:gd name="T7" fmla="*/ 3 h 68"/>
                <a:gd name="T8" fmla="*/ 6 w 31"/>
                <a:gd name="T9" fmla="*/ 8 h 68"/>
                <a:gd name="T10" fmla="*/ 4 w 31"/>
                <a:gd name="T11" fmla="*/ 11 h 68"/>
                <a:gd name="T12" fmla="*/ 7 w 31"/>
                <a:gd name="T13" fmla="*/ 15 h 68"/>
                <a:gd name="T14" fmla="*/ 6 w 31"/>
                <a:gd name="T15" fmla="*/ 15 h 68"/>
                <a:gd name="T16" fmla="*/ 5 w 31"/>
                <a:gd name="T17" fmla="*/ 16 h 68"/>
                <a:gd name="T18" fmla="*/ 9 w 31"/>
                <a:gd name="T19" fmla="*/ 18 h 68"/>
                <a:gd name="T20" fmla="*/ 9 w 31"/>
                <a:gd name="T21" fmla="*/ 20 h 68"/>
                <a:gd name="T22" fmla="*/ 8 w 31"/>
                <a:gd name="T23" fmla="*/ 20 h 68"/>
                <a:gd name="T24" fmla="*/ 7 w 31"/>
                <a:gd name="T25" fmla="*/ 23 h 68"/>
                <a:gd name="T26" fmla="*/ 6 w 31"/>
                <a:gd name="T27" fmla="*/ 26 h 68"/>
                <a:gd name="T28" fmla="*/ 7 w 31"/>
                <a:gd name="T29" fmla="*/ 27 h 68"/>
                <a:gd name="T30" fmla="*/ 8 w 31"/>
                <a:gd name="T31" fmla="*/ 29 h 68"/>
                <a:gd name="T32" fmla="*/ 7 w 31"/>
                <a:gd name="T33" fmla="*/ 30 h 68"/>
                <a:gd name="T34" fmla="*/ 7 w 31"/>
                <a:gd name="T35" fmla="*/ 32 h 68"/>
                <a:gd name="T36" fmla="*/ 6 w 31"/>
                <a:gd name="T37" fmla="*/ 36 h 68"/>
                <a:gd name="T38" fmla="*/ 7 w 31"/>
                <a:gd name="T39" fmla="*/ 33 h 68"/>
                <a:gd name="T40" fmla="*/ 6 w 31"/>
                <a:gd name="T41" fmla="*/ 32 h 68"/>
                <a:gd name="T42" fmla="*/ 11 w 31"/>
                <a:gd name="T43" fmla="*/ 32 h 68"/>
                <a:gd name="T44" fmla="*/ 12 w 31"/>
                <a:gd name="T45" fmla="*/ 32 h 68"/>
                <a:gd name="T46" fmla="*/ 11 w 31"/>
                <a:gd name="T47" fmla="*/ 31 h 68"/>
                <a:gd name="T48" fmla="*/ 13 w 31"/>
                <a:gd name="T49" fmla="*/ 29 h 68"/>
                <a:gd name="T50" fmla="*/ 13 w 31"/>
                <a:gd name="T51" fmla="*/ 27 h 68"/>
                <a:gd name="T52" fmla="*/ 11 w 31"/>
                <a:gd name="T53" fmla="*/ 25 h 68"/>
                <a:gd name="T54" fmla="*/ 12 w 31"/>
                <a:gd name="T55" fmla="*/ 25 h 68"/>
                <a:gd name="T56" fmla="*/ 13 w 31"/>
                <a:gd name="T57" fmla="*/ 24 h 68"/>
                <a:gd name="T58" fmla="*/ 12 w 31"/>
                <a:gd name="T59" fmla="*/ 23 h 68"/>
                <a:gd name="T60" fmla="*/ 11 w 31"/>
                <a:gd name="T61" fmla="*/ 21 h 68"/>
                <a:gd name="T62" fmla="*/ 13 w 31"/>
                <a:gd name="T63" fmla="*/ 20 h 68"/>
                <a:gd name="T64" fmla="*/ 13 w 31"/>
                <a:gd name="T65" fmla="*/ 19 h 68"/>
                <a:gd name="T66" fmla="*/ 11 w 31"/>
                <a:gd name="T67" fmla="*/ 17 h 68"/>
                <a:gd name="T68" fmla="*/ 10 w 31"/>
                <a:gd name="T69" fmla="*/ 15 h 68"/>
                <a:gd name="T70" fmla="*/ 9 w 31"/>
                <a:gd name="T71" fmla="*/ 12 h 68"/>
                <a:gd name="T72" fmla="*/ 10 w 31"/>
                <a:gd name="T73" fmla="*/ 11 h 68"/>
                <a:gd name="T74" fmla="*/ 9 w 31"/>
                <a:gd name="T75" fmla="*/ 7 h 68"/>
                <a:gd name="T76" fmla="*/ 7 w 31"/>
                <a:gd name="T77" fmla="*/ 9 h 68"/>
                <a:gd name="T78" fmla="*/ 11 w 31"/>
                <a:gd name="T79" fmla="*/ 7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 h="68">
                  <a:moveTo>
                    <a:pt x="23" y="7"/>
                  </a:moveTo>
                  <a:cubicBezTo>
                    <a:pt x="22" y="6"/>
                    <a:pt x="21" y="4"/>
                    <a:pt x="17" y="3"/>
                  </a:cubicBezTo>
                  <a:cubicBezTo>
                    <a:pt x="19" y="3"/>
                    <a:pt x="19" y="3"/>
                    <a:pt x="19" y="3"/>
                  </a:cubicBezTo>
                  <a:cubicBezTo>
                    <a:pt x="18" y="3"/>
                    <a:pt x="14" y="0"/>
                    <a:pt x="10" y="1"/>
                  </a:cubicBezTo>
                  <a:cubicBezTo>
                    <a:pt x="12" y="2"/>
                    <a:pt x="12" y="2"/>
                    <a:pt x="12" y="2"/>
                  </a:cubicBezTo>
                  <a:cubicBezTo>
                    <a:pt x="16" y="3"/>
                    <a:pt x="8" y="2"/>
                    <a:pt x="7" y="3"/>
                  </a:cubicBezTo>
                  <a:cubicBezTo>
                    <a:pt x="8" y="5"/>
                    <a:pt x="17" y="6"/>
                    <a:pt x="14" y="7"/>
                  </a:cubicBezTo>
                  <a:cubicBezTo>
                    <a:pt x="15" y="8"/>
                    <a:pt x="12" y="7"/>
                    <a:pt x="11" y="7"/>
                  </a:cubicBezTo>
                  <a:cubicBezTo>
                    <a:pt x="10" y="8"/>
                    <a:pt x="17" y="9"/>
                    <a:pt x="17" y="10"/>
                  </a:cubicBezTo>
                  <a:cubicBezTo>
                    <a:pt x="0" y="9"/>
                    <a:pt x="22" y="14"/>
                    <a:pt x="11" y="15"/>
                  </a:cubicBezTo>
                  <a:cubicBezTo>
                    <a:pt x="12" y="16"/>
                    <a:pt x="10" y="17"/>
                    <a:pt x="14" y="19"/>
                  </a:cubicBezTo>
                  <a:cubicBezTo>
                    <a:pt x="9" y="18"/>
                    <a:pt x="13" y="20"/>
                    <a:pt x="8" y="20"/>
                  </a:cubicBezTo>
                  <a:cubicBezTo>
                    <a:pt x="18" y="21"/>
                    <a:pt x="3" y="23"/>
                    <a:pt x="16" y="25"/>
                  </a:cubicBezTo>
                  <a:cubicBezTo>
                    <a:pt x="12" y="26"/>
                    <a:pt x="17" y="25"/>
                    <a:pt x="14" y="27"/>
                  </a:cubicBezTo>
                  <a:cubicBezTo>
                    <a:pt x="12" y="26"/>
                    <a:pt x="12" y="26"/>
                    <a:pt x="12" y="26"/>
                  </a:cubicBezTo>
                  <a:cubicBezTo>
                    <a:pt x="9" y="26"/>
                    <a:pt x="17" y="28"/>
                    <a:pt x="11" y="28"/>
                  </a:cubicBezTo>
                  <a:cubicBezTo>
                    <a:pt x="10" y="29"/>
                    <a:pt x="15" y="28"/>
                    <a:pt x="18" y="30"/>
                  </a:cubicBezTo>
                  <a:cubicBezTo>
                    <a:pt x="16" y="31"/>
                    <a:pt x="15" y="31"/>
                    <a:pt x="9" y="31"/>
                  </a:cubicBezTo>
                  <a:cubicBezTo>
                    <a:pt x="16" y="32"/>
                    <a:pt x="12" y="33"/>
                    <a:pt x="15" y="34"/>
                  </a:cubicBezTo>
                  <a:cubicBezTo>
                    <a:pt x="16" y="34"/>
                    <a:pt x="17" y="33"/>
                    <a:pt x="19" y="34"/>
                  </a:cubicBezTo>
                  <a:cubicBezTo>
                    <a:pt x="18" y="36"/>
                    <a:pt x="23" y="36"/>
                    <a:pt x="25" y="38"/>
                  </a:cubicBezTo>
                  <a:cubicBezTo>
                    <a:pt x="18" y="38"/>
                    <a:pt x="25" y="36"/>
                    <a:pt x="19" y="37"/>
                  </a:cubicBezTo>
                  <a:cubicBezTo>
                    <a:pt x="16" y="36"/>
                    <a:pt x="17" y="35"/>
                    <a:pt x="12" y="34"/>
                  </a:cubicBezTo>
                  <a:cubicBezTo>
                    <a:pt x="11" y="35"/>
                    <a:pt x="12" y="37"/>
                    <a:pt x="15" y="39"/>
                  </a:cubicBezTo>
                  <a:cubicBezTo>
                    <a:pt x="14" y="40"/>
                    <a:pt x="12" y="39"/>
                    <a:pt x="11" y="39"/>
                  </a:cubicBezTo>
                  <a:cubicBezTo>
                    <a:pt x="8" y="41"/>
                    <a:pt x="17" y="43"/>
                    <a:pt x="14" y="44"/>
                  </a:cubicBezTo>
                  <a:cubicBezTo>
                    <a:pt x="11" y="43"/>
                    <a:pt x="11" y="43"/>
                    <a:pt x="11" y="43"/>
                  </a:cubicBezTo>
                  <a:cubicBezTo>
                    <a:pt x="15" y="45"/>
                    <a:pt x="9" y="46"/>
                    <a:pt x="12" y="48"/>
                  </a:cubicBezTo>
                  <a:cubicBezTo>
                    <a:pt x="14" y="48"/>
                    <a:pt x="15" y="48"/>
                    <a:pt x="16" y="49"/>
                  </a:cubicBezTo>
                  <a:cubicBezTo>
                    <a:pt x="7" y="48"/>
                    <a:pt x="20" y="51"/>
                    <a:pt x="14" y="52"/>
                  </a:cubicBezTo>
                  <a:cubicBezTo>
                    <a:pt x="19" y="53"/>
                    <a:pt x="22" y="55"/>
                    <a:pt x="23" y="56"/>
                  </a:cubicBezTo>
                  <a:cubicBezTo>
                    <a:pt x="17" y="55"/>
                    <a:pt x="17" y="55"/>
                    <a:pt x="17" y="55"/>
                  </a:cubicBezTo>
                  <a:cubicBezTo>
                    <a:pt x="21" y="54"/>
                    <a:pt x="12" y="53"/>
                    <a:pt x="9" y="52"/>
                  </a:cubicBezTo>
                  <a:cubicBezTo>
                    <a:pt x="12" y="53"/>
                    <a:pt x="9" y="54"/>
                    <a:pt x="13" y="56"/>
                  </a:cubicBezTo>
                  <a:cubicBezTo>
                    <a:pt x="8" y="55"/>
                    <a:pt x="8" y="55"/>
                    <a:pt x="8" y="55"/>
                  </a:cubicBezTo>
                  <a:cubicBezTo>
                    <a:pt x="8" y="56"/>
                    <a:pt x="18" y="57"/>
                    <a:pt x="14" y="59"/>
                  </a:cubicBezTo>
                  <a:cubicBezTo>
                    <a:pt x="11" y="58"/>
                    <a:pt x="11" y="58"/>
                    <a:pt x="11" y="58"/>
                  </a:cubicBezTo>
                  <a:cubicBezTo>
                    <a:pt x="11" y="61"/>
                    <a:pt x="5" y="64"/>
                    <a:pt x="11" y="68"/>
                  </a:cubicBezTo>
                  <a:cubicBezTo>
                    <a:pt x="14" y="68"/>
                    <a:pt x="20" y="68"/>
                    <a:pt x="22" y="68"/>
                  </a:cubicBezTo>
                  <a:cubicBezTo>
                    <a:pt x="20" y="66"/>
                    <a:pt x="16" y="65"/>
                    <a:pt x="14" y="63"/>
                  </a:cubicBezTo>
                  <a:cubicBezTo>
                    <a:pt x="19" y="64"/>
                    <a:pt x="19" y="64"/>
                    <a:pt x="19" y="64"/>
                  </a:cubicBezTo>
                  <a:cubicBezTo>
                    <a:pt x="15" y="63"/>
                    <a:pt x="13" y="62"/>
                    <a:pt x="11" y="62"/>
                  </a:cubicBezTo>
                  <a:cubicBezTo>
                    <a:pt x="8" y="61"/>
                    <a:pt x="15" y="62"/>
                    <a:pt x="12" y="60"/>
                  </a:cubicBezTo>
                  <a:cubicBezTo>
                    <a:pt x="18" y="61"/>
                    <a:pt x="18" y="62"/>
                    <a:pt x="22" y="62"/>
                  </a:cubicBezTo>
                  <a:cubicBezTo>
                    <a:pt x="20" y="61"/>
                    <a:pt x="20" y="61"/>
                    <a:pt x="20" y="61"/>
                  </a:cubicBezTo>
                  <a:cubicBezTo>
                    <a:pt x="22" y="62"/>
                    <a:pt x="22" y="61"/>
                    <a:pt x="24" y="61"/>
                  </a:cubicBezTo>
                  <a:cubicBezTo>
                    <a:pt x="18" y="59"/>
                    <a:pt x="26" y="59"/>
                    <a:pt x="24" y="57"/>
                  </a:cubicBezTo>
                  <a:cubicBezTo>
                    <a:pt x="23" y="58"/>
                    <a:pt x="23" y="58"/>
                    <a:pt x="23" y="58"/>
                  </a:cubicBezTo>
                  <a:cubicBezTo>
                    <a:pt x="20" y="57"/>
                    <a:pt x="20" y="57"/>
                    <a:pt x="19" y="56"/>
                  </a:cubicBezTo>
                  <a:cubicBezTo>
                    <a:pt x="24" y="56"/>
                    <a:pt x="23" y="56"/>
                    <a:pt x="25" y="55"/>
                  </a:cubicBezTo>
                  <a:cubicBezTo>
                    <a:pt x="23" y="54"/>
                    <a:pt x="18" y="53"/>
                    <a:pt x="18" y="52"/>
                  </a:cubicBezTo>
                  <a:cubicBezTo>
                    <a:pt x="23" y="53"/>
                    <a:pt x="21" y="51"/>
                    <a:pt x="26" y="51"/>
                  </a:cubicBezTo>
                  <a:cubicBezTo>
                    <a:pt x="20" y="50"/>
                    <a:pt x="24" y="49"/>
                    <a:pt x="21" y="48"/>
                  </a:cubicBezTo>
                  <a:cubicBezTo>
                    <a:pt x="20" y="47"/>
                    <a:pt x="20" y="47"/>
                    <a:pt x="23" y="47"/>
                  </a:cubicBezTo>
                  <a:cubicBezTo>
                    <a:pt x="24" y="47"/>
                    <a:pt x="24" y="47"/>
                    <a:pt x="24" y="47"/>
                  </a:cubicBezTo>
                  <a:cubicBezTo>
                    <a:pt x="24" y="47"/>
                    <a:pt x="24" y="47"/>
                    <a:pt x="24" y="47"/>
                  </a:cubicBezTo>
                  <a:cubicBezTo>
                    <a:pt x="26" y="47"/>
                    <a:pt x="26" y="47"/>
                    <a:pt x="26" y="47"/>
                  </a:cubicBezTo>
                  <a:cubicBezTo>
                    <a:pt x="26" y="47"/>
                    <a:pt x="22" y="46"/>
                    <a:pt x="25" y="46"/>
                  </a:cubicBezTo>
                  <a:cubicBezTo>
                    <a:pt x="26" y="46"/>
                    <a:pt x="26" y="46"/>
                    <a:pt x="27" y="47"/>
                  </a:cubicBezTo>
                  <a:cubicBezTo>
                    <a:pt x="28" y="45"/>
                    <a:pt x="18" y="43"/>
                    <a:pt x="24" y="43"/>
                  </a:cubicBezTo>
                  <a:cubicBezTo>
                    <a:pt x="21" y="42"/>
                    <a:pt x="21" y="41"/>
                    <a:pt x="15" y="40"/>
                  </a:cubicBezTo>
                  <a:cubicBezTo>
                    <a:pt x="17" y="40"/>
                    <a:pt x="22" y="41"/>
                    <a:pt x="21" y="40"/>
                  </a:cubicBezTo>
                  <a:cubicBezTo>
                    <a:pt x="16" y="38"/>
                    <a:pt x="23" y="38"/>
                    <a:pt x="20" y="37"/>
                  </a:cubicBezTo>
                  <a:cubicBezTo>
                    <a:pt x="25" y="39"/>
                    <a:pt x="21" y="37"/>
                    <a:pt x="26" y="39"/>
                  </a:cubicBezTo>
                  <a:cubicBezTo>
                    <a:pt x="28" y="38"/>
                    <a:pt x="22" y="37"/>
                    <a:pt x="23" y="35"/>
                  </a:cubicBezTo>
                  <a:cubicBezTo>
                    <a:pt x="27" y="35"/>
                    <a:pt x="27" y="35"/>
                    <a:pt x="27" y="35"/>
                  </a:cubicBezTo>
                  <a:cubicBezTo>
                    <a:pt x="25" y="35"/>
                    <a:pt x="21" y="34"/>
                    <a:pt x="25" y="34"/>
                  </a:cubicBezTo>
                  <a:cubicBezTo>
                    <a:pt x="22" y="33"/>
                    <a:pt x="22" y="33"/>
                    <a:pt x="22" y="33"/>
                  </a:cubicBezTo>
                  <a:cubicBezTo>
                    <a:pt x="24" y="33"/>
                    <a:pt x="23" y="31"/>
                    <a:pt x="27" y="31"/>
                  </a:cubicBezTo>
                  <a:cubicBezTo>
                    <a:pt x="20" y="29"/>
                    <a:pt x="20" y="29"/>
                    <a:pt x="20" y="29"/>
                  </a:cubicBezTo>
                  <a:cubicBezTo>
                    <a:pt x="27" y="28"/>
                    <a:pt x="21" y="25"/>
                    <a:pt x="15" y="23"/>
                  </a:cubicBezTo>
                  <a:cubicBezTo>
                    <a:pt x="16" y="23"/>
                    <a:pt x="17" y="22"/>
                    <a:pt x="19" y="22"/>
                  </a:cubicBezTo>
                  <a:cubicBezTo>
                    <a:pt x="21" y="23"/>
                    <a:pt x="21" y="23"/>
                    <a:pt x="21" y="23"/>
                  </a:cubicBezTo>
                  <a:cubicBezTo>
                    <a:pt x="21" y="22"/>
                    <a:pt x="25" y="21"/>
                    <a:pt x="20" y="20"/>
                  </a:cubicBezTo>
                  <a:cubicBezTo>
                    <a:pt x="18" y="19"/>
                    <a:pt x="24" y="20"/>
                    <a:pt x="25" y="20"/>
                  </a:cubicBezTo>
                  <a:cubicBezTo>
                    <a:pt x="17" y="17"/>
                    <a:pt x="31" y="15"/>
                    <a:pt x="19" y="13"/>
                  </a:cubicBezTo>
                  <a:cubicBezTo>
                    <a:pt x="19" y="14"/>
                    <a:pt x="16" y="15"/>
                    <a:pt x="17" y="17"/>
                  </a:cubicBezTo>
                  <a:cubicBezTo>
                    <a:pt x="15" y="16"/>
                    <a:pt x="13" y="16"/>
                    <a:pt x="13" y="16"/>
                  </a:cubicBezTo>
                  <a:cubicBezTo>
                    <a:pt x="12" y="14"/>
                    <a:pt x="17" y="14"/>
                    <a:pt x="15" y="12"/>
                  </a:cubicBezTo>
                  <a:cubicBezTo>
                    <a:pt x="22" y="13"/>
                    <a:pt x="22" y="13"/>
                    <a:pt x="22" y="13"/>
                  </a:cubicBezTo>
                  <a:cubicBezTo>
                    <a:pt x="30" y="11"/>
                    <a:pt x="12" y="8"/>
                    <a:pt x="23" y="7"/>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01" name="Freeform 1653">
              <a:extLst>
                <a:ext uri="{FF2B5EF4-FFF2-40B4-BE49-F238E27FC236}">
                  <a16:creationId xmlns:a16="http://schemas.microsoft.com/office/drawing/2014/main" id="{89222205-CE97-4C39-B4A9-FE094F26E9A4}"/>
                </a:ext>
              </a:extLst>
            </p:cNvPr>
            <p:cNvSpPr>
              <a:spLocks/>
            </p:cNvSpPr>
            <p:nvPr/>
          </p:nvSpPr>
          <p:spPr bwMode="auto">
            <a:xfrm>
              <a:off x="3456" y="3078"/>
              <a:ext cx="3" cy="1"/>
            </a:xfrm>
            <a:custGeom>
              <a:avLst/>
              <a:gdLst>
                <a:gd name="T0" fmla="*/ 0 w 4"/>
                <a:gd name="T1" fmla="*/ 1 h 1"/>
                <a:gd name="T2" fmla="*/ 2 w 4"/>
                <a:gd name="T3" fmla="*/ 0 h 1"/>
                <a:gd name="T4" fmla="*/ 0 w 4"/>
                <a:gd name="T5" fmla="*/ 0 h 1"/>
                <a:gd name="T6" fmla="*/ 0 w 4"/>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1"/>
                  </a:moveTo>
                  <a:cubicBezTo>
                    <a:pt x="4" y="0"/>
                    <a:pt x="4" y="0"/>
                    <a:pt x="4" y="0"/>
                  </a:cubicBezTo>
                  <a:cubicBezTo>
                    <a:pt x="0" y="0"/>
                    <a:pt x="0" y="0"/>
                    <a:pt x="0" y="0"/>
                  </a:cubicBezTo>
                  <a:cubicBezTo>
                    <a:pt x="1" y="0"/>
                    <a:pt x="1" y="0"/>
                    <a:pt x="0"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02" name="Freeform 1654">
              <a:extLst>
                <a:ext uri="{FF2B5EF4-FFF2-40B4-BE49-F238E27FC236}">
                  <a16:creationId xmlns:a16="http://schemas.microsoft.com/office/drawing/2014/main" id="{D48F00D5-DBA0-45B4-8043-E20BA3520B83}"/>
                </a:ext>
              </a:extLst>
            </p:cNvPr>
            <p:cNvSpPr>
              <a:spLocks/>
            </p:cNvSpPr>
            <p:nvPr/>
          </p:nvSpPr>
          <p:spPr bwMode="auto">
            <a:xfrm>
              <a:off x="3455" y="3078"/>
              <a:ext cx="1" cy="0"/>
            </a:xfrm>
            <a:custGeom>
              <a:avLst/>
              <a:gdLst>
                <a:gd name="T0" fmla="*/ 1 w 1"/>
                <a:gd name="T1" fmla="*/ 1 h 1"/>
                <a:gd name="T2" fmla="*/ 0 w 1"/>
                <a:gd name="T3" fmla="*/ 0 h 1"/>
                <a:gd name="T4" fmla="*/ 1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1" y="1"/>
                  </a:moveTo>
                  <a:cubicBezTo>
                    <a:pt x="0" y="0"/>
                    <a:pt x="0" y="0"/>
                    <a:pt x="0" y="0"/>
                  </a:cubicBezTo>
                  <a:cubicBezTo>
                    <a:pt x="0" y="0"/>
                    <a:pt x="0"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03" name="Freeform 1655">
              <a:extLst>
                <a:ext uri="{FF2B5EF4-FFF2-40B4-BE49-F238E27FC236}">
                  <a16:creationId xmlns:a16="http://schemas.microsoft.com/office/drawing/2014/main" id="{FE7F774D-88BB-4645-8CB3-CF61F4F478EE}"/>
                </a:ext>
              </a:extLst>
            </p:cNvPr>
            <p:cNvSpPr>
              <a:spLocks/>
            </p:cNvSpPr>
            <p:nvPr/>
          </p:nvSpPr>
          <p:spPr bwMode="auto">
            <a:xfrm>
              <a:off x="3455" y="3059"/>
              <a:ext cx="1" cy="1"/>
            </a:xfrm>
            <a:custGeom>
              <a:avLst/>
              <a:gdLst>
                <a:gd name="T0" fmla="*/ 1 w 2"/>
                <a:gd name="T1" fmla="*/ 1 h 1"/>
                <a:gd name="T2" fmla="*/ 1 w 2"/>
                <a:gd name="T3" fmla="*/ 0 h 1"/>
                <a:gd name="T4" fmla="*/ 1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1" y="1"/>
                  </a:moveTo>
                  <a:cubicBezTo>
                    <a:pt x="2" y="1"/>
                    <a:pt x="2" y="0"/>
                    <a:pt x="1" y="0"/>
                  </a:cubicBezTo>
                  <a:cubicBezTo>
                    <a:pt x="0" y="0"/>
                    <a:pt x="0" y="0"/>
                    <a:pt x="1"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04" name="Freeform 1656">
              <a:extLst>
                <a:ext uri="{FF2B5EF4-FFF2-40B4-BE49-F238E27FC236}">
                  <a16:creationId xmlns:a16="http://schemas.microsoft.com/office/drawing/2014/main" id="{EEFABE9C-AD9C-4930-B5A7-1D0940F7A821}"/>
                </a:ext>
              </a:extLst>
            </p:cNvPr>
            <p:cNvSpPr>
              <a:spLocks/>
            </p:cNvSpPr>
            <p:nvPr/>
          </p:nvSpPr>
          <p:spPr bwMode="auto">
            <a:xfrm>
              <a:off x="3453" y="3059"/>
              <a:ext cx="1" cy="0"/>
            </a:xfrm>
            <a:custGeom>
              <a:avLst/>
              <a:gdLst>
                <a:gd name="T0" fmla="*/ 1 w 1"/>
                <a:gd name="T1" fmla="*/ 0 w 1"/>
                <a:gd name="T2" fmla="*/ 1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lnTo>
                    <a:pt x="0" y="0"/>
                  </a:lnTo>
                  <a:lnTo>
                    <a:pt x="1" y="0"/>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05" name="Freeform 1657">
              <a:extLst>
                <a:ext uri="{FF2B5EF4-FFF2-40B4-BE49-F238E27FC236}">
                  <a16:creationId xmlns:a16="http://schemas.microsoft.com/office/drawing/2014/main" id="{87E76B1A-D401-4E4B-9C51-03018520C148}"/>
                </a:ext>
              </a:extLst>
            </p:cNvPr>
            <p:cNvSpPr>
              <a:spLocks/>
            </p:cNvSpPr>
            <p:nvPr/>
          </p:nvSpPr>
          <p:spPr bwMode="auto">
            <a:xfrm>
              <a:off x="3437" y="3028"/>
              <a:ext cx="22" cy="31"/>
            </a:xfrm>
            <a:custGeom>
              <a:avLst/>
              <a:gdLst>
                <a:gd name="T0" fmla="*/ 8 w 26"/>
                <a:gd name="T1" fmla="*/ 4 h 35"/>
                <a:gd name="T2" fmla="*/ 5 w 26"/>
                <a:gd name="T3" fmla="*/ 4 h 35"/>
                <a:gd name="T4" fmla="*/ 7 w 26"/>
                <a:gd name="T5" fmla="*/ 3 h 35"/>
                <a:gd name="T6" fmla="*/ 3 w 26"/>
                <a:gd name="T7" fmla="*/ 0 h 35"/>
                <a:gd name="T8" fmla="*/ 5 w 26"/>
                <a:gd name="T9" fmla="*/ 11 h 35"/>
                <a:gd name="T10" fmla="*/ 3 w 26"/>
                <a:gd name="T11" fmla="*/ 10 h 35"/>
                <a:gd name="T12" fmla="*/ 6 w 26"/>
                <a:gd name="T13" fmla="*/ 13 h 35"/>
                <a:gd name="T14" fmla="*/ 3 w 26"/>
                <a:gd name="T15" fmla="*/ 13 h 35"/>
                <a:gd name="T16" fmla="*/ 4 w 26"/>
                <a:gd name="T17" fmla="*/ 16 h 35"/>
                <a:gd name="T18" fmla="*/ 6 w 26"/>
                <a:gd name="T19" fmla="*/ 16 h 35"/>
                <a:gd name="T20" fmla="*/ 5 w 26"/>
                <a:gd name="T21" fmla="*/ 16 h 35"/>
                <a:gd name="T22" fmla="*/ 6 w 26"/>
                <a:gd name="T23" fmla="*/ 16 h 35"/>
                <a:gd name="T24" fmla="*/ 6 w 26"/>
                <a:gd name="T25" fmla="*/ 18 h 35"/>
                <a:gd name="T26" fmla="*/ 5 w 26"/>
                <a:gd name="T27" fmla="*/ 17 h 35"/>
                <a:gd name="T28" fmla="*/ 6 w 26"/>
                <a:gd name="T29" fmla="*/ 19 h 35"/>
                <a:gd name="T30" fmla="*/ 4 w 26"/>
                <a:gd name="T31" fmla="*/ 19 h 35"/>
                <a:gd name="T32" fmla="*/ 7 w 26"/>
                <a:gd name="T33" fmla="*/ 21 h 35"/>
                <a:gd name="T34" fmla="*/ 9 w 26"/>
                <a:gd name="T35" fmla="*/ 21 h 35"/>
                <a:gd name="T36" fmla="*/ 8 w 26"/>
                <a:gd name="T37" fmla="*/ 19 h 35"/>
                <a:gd name="T38" fmla="*/ 7 w 26"/>
                <a:gd name="T39" fmla="*/ 19 h 35"/>
                <a:gd name="T40" fmla="*/ 7 w 26"/>
                <a:gd name="T41" fmla="*/ 18 h 35"/>
                <a:gd name="T42" fmla="*/ 9 w 26"/>
                <a:gd name="T43" fmla="*/ 19 h 35"/>
                <a:gd name="T44" fmla="*/ 12 w 26"/>
                <a:gd name="T45" fmla="*/ 17 h 35"/>
                <a:gd name="T46" fmla="*/ 12 w 26"/>
                <a:gd name="T47" fmla="*/ 17 h 35"/>
                <a:gd name="T48" fmla="*/ 11 w 26"/>
                <a:gd name="T49" fmla="*/ 16 h 35"/>
                <a:gd name="T50" fmla="*/ 9 w 26"/>
                <a:gd name="T51" fmla="*/ 16 h 35"/>
                <a:gd name="T52" fmla="*/ 6 w 26"/>
                <a:gd name="T53" fmla="*/ 15 h 35"/>
                <a:gd name="T54" fmla="*/ 6 w 26"/>
                <a:gd name="T55" fmla="*/ 15 h 35"/>
                <a:gd name="T56" fmla="*/ 8 w 26"/>
                <a:gd name="T57" fmla="*/ 15 h 35"/>
                <a:gd name="T58" fmla="*/ 8 w 26"/>
                <a:gd name="T59" fmla="*/ 15 h 35"/>
                <a:gd name="T60" fmla="*/ 11 w 26"/>
                <a:gd name="T61" fmla="*/ 14 h 35"/>
                <a:gd name="T62" fmla="*/ 8 w 26"/>
                <a:gd name="T63" fmla="*/ 13 h 35"/>
                <a:gd name="T64" fmla="*/ 8 w 26"/>
                <a:gd name="T65" fmla="*/ 10 h 35"/>
                <a:gd name="T66" fmla="*/ 9 w 26"/>
                <a:gd name="T67" fmla="*/ 11 h 35"/>
                <a:gd name="T68" fmla="*/ 7 w 26"/>
                <a:gd name="T69" fmla="*/ 10 h 35"/>
                <a:gd name="T70" fmla="*/ 8 w 26"/>
                <a:gd name="T71" fmla="*/ 7 h 35"/>
                <a:gd name="T72" fmla="*/ 7 w 26"/>
                <a:gd name="T73" fmla="*/ 7 h 35"/>
                <a:gd name="T74" fmla="*/ 7 w 26"/>
                <a:gd name="T75" fmla="*/ 4 h 35"/>
                <a:gd name="T76" fmla="*/ 7 w 26"/>
                <a:gd name="T77" fmla="*/ 4 h 35"/>
                <a:gd name="T78" fmla="*/ 4 w 26"/>
                <a:gd name="T79" fmla="*/ 4 h 35"/>
                <a:gd name="T80" fmla="*/ 8 w 26"/>
                <a:gd name="T81" fmla="*/ 4 h 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 h="35">
                  <a:moveTo>
                    <a:pt x="15" y="6"/>
                  </a:moveTo>
                  <a:cubicBezTo>
                    <a:pt x="10" y="4"/>
                    <a:pt x="10" y="4"/>
                    <a:pt x="10" y="4"/>
                  </a:cubicBezTo>
                  <a:cubicBezTo>
                    <a:pt x="13" y="4"/>
                    <a:pt x="10" y="2"/>
                    <a:pt x="14" y="3"/>
                  </a:cubicBezTo>
                  <a:cubicBezTo>
                    <a:pt x="8" y="2"/>
                    <a:pt x="14" y="0"/>
                    <a:pt x="6" y="0"/>
                  </a:cubicBezTo>
                  <a:cubicBezTo>
                    <a:pt x="8" y="5"/>
                    <a:pt x="3" y="11"/>
                    <a:pt x="10" y="17"/>
                  </a:cubicBezTo>
                  <a:cubicBezTo>
                    <a:pt x="7" y="16"/>
                    <a:pt x="7" y="16"/>
                    <a:pt x="7" y="16"/>
                  </a:cubicBezTo>
                  <a:cubicBezTo>
                    <a:pt x="13" y="19"/>
                    <a:pt x="0" y="19"/>
                    <a:pt x="12" y="22"/>
                  </a:cubicBezTo>
                  <a:cubicBezTo>
                    <a:pt x="6" y="22"/>
                    <a:pt x="6" y="22"/>
                    <a:pt x="6" y="22"/>
                  </a:cubicBezTo>
                  <a:cubicBezTo>
                    <a:pt x="4" y="23"/>
                    <a:pt x="15" y="25"/>
                    <a:pt x="8" y="26"/>
                  </a:cubicBezTo>
                  <a:cubicBezTo>
                    <a:pt x="11" y="26"/>
                    <a:pt x="11" y="26"/>
                    <a:pt x="11" y="26"/>
                  </a:cubicBezTo>
                  <a:cubicBezTo>
                    <a:pt x="10" y="26"/>
                    <a:pt x="10" y="26"/>
                    <a:pt x="10" y="26"/>
                  </a:cubicBezTo>
                  <a:cubicBezTo>
                    <a:pt x="11" y="26"/>
                    <a:pt x="11" y="26"/>
                    <a:pt x="11" y="26"/>
                  </a:cubicBezTo>
                  <a:cubicBezTo>
                    <a:pt x="13" y="27"/>
                    <a:pt x="13" y="28"/>
                    <a:pt x="11" y="29"/>
                  </a:cubicBezTo>
                  <a:cubicBezTo>
                    <a:pt x="9" y="29"/>
                    <a:pt x="10" y="28"/>
                    <a:pt x="10" y="28"/>
                  </a:cubicBezTo>
                  <a:cubicBezTo>
                    <a:pt x="8" y="28"/>
                    <a:pt x="12" y="29"/>
                    <a:pt x="12" y="30"/>
                  </a:cubicBezTo>
                  <a:cubicBezTo>
                    <a:pt x="10" y="30"/>
                    <a:pt x="9" y="30"/>
                    <a:pt x="8" y="30"/>
                  </a:cubicBezTo>
                  <a:cubicBezTo>
                    <a:pt x="11" y="32"/>
                    <a:pt x="4" y="32"/>
                    <a:pt x="14" y="35"/>
                  </a:cubicBezTo>
                  <a:cubicBezTo>
                    <a:pt x="15" y="35"/>
                    <a:pt x="17" y="34"/>
                    <a:pt x="18" y="35"/>
                  </a:cubicBezTo>
                  <a:cubicBezTo>
                    <a:pt x="21" y="34"/>
                    <a:pt x="17" y="32"/>
                    <a:pt x="15" y="31"/>
                  </a:cubicBezTo>
                  <a:cubicBezTo>
                    <a:pt x="14" y="31"/>
                    <a:pt x="14" y="31"/>
                    <a:pt x="14" y="31"/>
                  </a:cubicBezTo>
                  <a:cubicBezTo>
                    <a:pt x="5" y="30"/>
                    <a:pt x="17" y="31"/>
                    <a:pt x="13" y="29"/>
                  </a:cubicBezTo>
                  <a:cubicBezTo>
                    <a:pt x="16" y="29"/>
                    <a:pt x="16" y="30"/>
                    <a:pt x="18" y="31"/>
                  </a:cubicBezTo>
                  <a:cubicBezTo>
                    <a:pt x="26" y="29"/>
                    <a:pt x="13" y="28"/>
                    <a:pt x="22" y="27"/>
                  </a:cubicBezTo>
                  <a:cubicBezTo>
                    <a:pt x="23" y="27"/>
                    <a:pt x="23" y="27"/>
                    <a:pt x="23" y="27"/>
                  </a:cubicBezTo>
                  <a:cubicBezTo>
                    <a:pt x="23" y="27"/>
                    <a:pt x="22" y="26"/>
                    <a:pt x="21" y="26"/>
                  </a:cubicBezTo>
                  <a:cubicBezTo>
                    <a:pt x="18" y="26"/>
                    <a:pt x="18" y="26"/>
                    <a:pt x="18" y="26"/>
                  </a:cubicBezTo>
                  <a:cubicBezTo>
                    <a:pt x="17" y="26"/>
                    <a:pt x="13" y="25"/>
                    <a:pt x="12" y="25"/>
                  </a:cubicBezTo>
                  <a:cubicBezTo>
                    <a:pt x="16" y="25"/>
                    <a:pt x="10" y="24"/>
                    <a:pt x="12" y="24"/>
                  </a:cubicBezTo>
                  <a:cubicBezTo>
                    <a:pt x="15" y="24"/>
                    <a:pt x="15" y="25"/>
                    <a:pt x="17" y="25"/>
                  </a:cubicBezTo>
                  <a:cubicBezTo>
                    <a:pt x="15" y="24"/>
                    <a:pt x="15" y="24"/>
                    <a:pt x="15" y="24"/>
                  </a:cubicBezTo>
                  <a:cubicBezTo>
                    <a:pt x="14" y="23"/>
                    <a:pt x="19" y="23"/>
                    <a:pt x="21" y="23"/>
                  </a:cubicBezTo>
                  <a:cubicBezTo>
                    <a:pt x="18" y="22"/>
                    <a:pt x="19" y="23"/>
                    <a:pt x="15" y="22"/>
                  </a:cubicBezTo>
                  <a:cubicBezTo>
                    <a:pt x="20" y="22"/>
                    <a:pt x="18" y="18"/>
                    <a:pt x="15" y="16"/>
                  </a:cubicBezTo>
                  <a:cubicBezTo>
                    <a:pt x="15" y="16"/>
                    <a:pt x="19" y="16"/>
                    <a:pt x="18" y="17"/>
                  </a:cubicBezTo>
                  <a:cubicBezTo>
                    <a:pt x="19" y="17"/>
                    <a:pt x="17" y="15"/>
                    <a:pt x="14" y="15"/>
                  </a:cubicBezTo>
                  <a:cubicBezTo>
                    <a:pt x="12" y="14"/>
                    <a:pt x="14" y="12"/>
                    <a:pt x="16" y="11"/>
                  </a:cubicBezTo>
                  <a:cubicBezTo>
                    <a:pt x="13" y="11"/>
                    <a:pt x="13" y="11"/>
                    <a:pt x="13" y="11"/>
                  </a:cubicBezTo>
                  <a:cubicBezTo>
                    <a:pt x="9" y="10"/>
                    <a:pt x="17" y="9"/>
                    <a:pt x="14" y="7"/>
                  </a:cubicBezTo>
                  <a:cubicBezTo>
                    <a:pt x="14" y="7"/>
                    <a:pt x="14" y="7"/>
                    <a:pt x="14" y="7"/>
                  </a:cubicBezTo>
                  <a:cubicBezTo>
                    <a:pt x="14" y="7"/>
                    <a:pt x="7" y="6"/>
                    <a:pt x="8" y="5"/>
                  </a:cubicBezTo>
                  <a:cubicBezTo>
                    <a:pt x="12" y="5"/>
                    <a:pt x="11" y="6"/>
                    <a:pt x="15"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06" name="Freeform 1658">
              <a:extLst>
                <a:ext uri="{FF2B5EF4-FFF2-40B4-BE49-F238E27FC236}">
                  <a16:creationId xmlns:a16="http://schemas.microsoft.com/office/drawing/2014/main" id="{809AE57D-5F0A-444C-AAE7-B778887BCEF4}"/>
                </a:ext>
              </a:extLst>
            </p:cNvPr>
            <p:cNvSpPr>
              <a:spLocks/>
            </p:cNvSpPr>
            <p:nvPr/>
          </p:nvSpPr>
          <p:spPr bwMode="auto">
            <a:xfrm>
              <a:off x="3441" y="3027"/>
              <a:ext cx="7" cy="1"/>
            </a:xfrm>
            <a:custGeom>
              <a:avLst/>
              <a:gdLst>
                <a:gd name="T0" fmla="*/ 3 w 8"/>
                <a:gd name="T1" fmla="*/ 1 h 2"/>
                <a:gd name="T2" fmla="*/ 4 w 8"/>
                <a:gd name="T3" fmla="*/ 1 h 2"/>
                <a:gd name="T4" fmla="*/ 1 w 8"/>
                <a:gd name="T5" fmla="*/ 1 h 2"/>
                <a:gd name="T6" fmla="*/ 2 w 8"/>
                <a:gd name="T7" fmla="*/ 1 h 2"/>
                <a:gd name="T8" fmla="*/ 3 w 8"/>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
                  <a:moveTo>
                    <a:pt x="3" y="1"/>
                  </a:moveTo>
                  <a:cubicBezTo>
                    <a:pt x="7" y="2"/>
                    <a:pt x="7" y="2"/>
                    <a:pt x="7" y="2"/>
                  </a:cubicBezTo>
                  <a:cubicBezTo>
                    <a:pt x="8" y="1"/>
                    <a:pt x="3" y="0"/>
                    <a:pt x="1" y="1"/>
                  </a:cubicBezTo>
                  <a:cubicBezTo>
                    <a:pt x="1" y="1"/>
                    <a:pt x="0" y="2"/>
                    <a:pt x="2" y="2"/>
                  </a:cubicBezTo>
                  <a:cubicBezTo>
                    <a:pt x="2" y="2"/>
                    <a:pt x="4" y="2"/>
                    <a:pt x="3" y="1"/>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07" name="Freeform 1659">
              <a:extLst>
                <a:ext uri="{FF2B5EF4-FFF2-40B4-BE49-F238E27FC236}">
                  <a16:creationId xmlns:a16="http://schemas.microsoft.com/office/drawing/2014/main" id="{315AC802-87A2-4D92-BB9C-8D78613A1B24}"/>
                </a:ext>
              </a:extLst>
            </p:cNvPr>
            <p:cNvSpPr>
              <a:spLocks/>
            </p:cNvSpPr>
            <p:nvPr/>
          </p:nvSpPr>
          <p:spPr bwMode="auto">
            <a:xfrm>
              <a:off x="3435" y="3012"/>
              <a:ext cx="16" cy="16"/>
            </a:xfrm>
            <a:custGeom>
              <a:avLst/>
              <a:gdLst>
                <a:gd name="T0" fmla="*/ 5 w 19"/>
                <a:gd name="T1" fmla="*/ 4 h 18"/>
                <a:gd name="T2" fmla="*/ 3 w 19"/>
                <a:gd name="T3" fmla="*/ 4 h 18"/>
                <a:gd name="T4" fmla="*/ 3 w 19"/>
                <a:gd name="T5" fmla="*/ 9 h 18"/>
                <a:gd name="T6" fmla="*/ 6 w 19"/>
                <a:gd name="T7" fmla="*/ 10 h 18"/>
                <a:gd name="T8" fmla="*/ 3 w 19"/>
                <a:gd name="T9" fmla="*/ 10 h 18"/>
                <a:gd name="T10" fmla="*/ 6 w 19"/>
                <a:gd name="T11" fmla="*/ 11 h 18"/>
                <a:gd name="T12" fmla="*/ 5 w 19"/>
                <a:gd name="T13" fmla="*/ 10 h 18"/>
                <a:gd name="T14" fmla="*/ 7 w 19"/>
                <a:gd name="T15" fmla="*/ 10 h 18"/>
                <a:gd name="T16" fmla="*/ 6 w 19"/>
                <a:gd name="T17" fmla="*/ 10 h 18"/>
                <a:gd name="T18" fmla="*/ 8 w 19"/>
                <a:gd name="T19" fmla="*/ 10 h 18"/>
                <a:gd name="T20" fmla="*/ 5 w 19"/>
                <a:gd name="T21" fmla="*/ 8 h 18"/>
                <a:gd name="T22" fmla="*/ 8 w 19"/>
                <a:gd name="T23" fmla="*/ 8 h 18"/>
                <a:gd name="T24" fmla="*/ 8 w 19"/>
                <a:gd name="T25" fmla="*/ 5 h 18"/>
                <a:gd name="T26" fmla="*/ 8 w 19"/>
                <a:gd name="T27" fmla="*/ 6 h 18"/>
                <a:gd name="T28" fmla="*/ 6 w 19"/>
                <a:gd name="T29" fmla="*/ 6 h 18"/>
                <a:gd name="T30" fmla="*/ 8 w 19"/>
                <a:gd name="T31" fmla="*/ 5 h 18"/>
                <a:gd name="T32" fmla="*/ 7 w 19"/>
                <a:gd name="T33" fmla="*/ 3 h 18"/>
                <a:gd name="T34" fmla="*/ 3 w 19"/>
                <a:gd name="T35" fmla="*/ 2 h 18"/>
                <a:gd name="T36" fmla="*/ 6 w 19"/>
                <a:gd name="T37" fmla="*/ 2 h 18"/>
                <a:gd name="T38" fmla="*/ 7 w 19"/>
                <a:gd name="T39" fmla="*/ 1 h 18"/>
                <a:gd name="T40" fmla="*/ 3 w 19"/>
                <a:gd name="T41" fmla="*/ 0 h 18"/>
                <a:gd name="T42" fmla="*/ 5 w 19"/>
                <a:gd name="T43" fmla="*/ 4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18">
                  <a:moveTo>
                    <a:pt x="10" y="6"/>
                  </a:moveTo>
                  <a:cubicBezTo>
                    <a:pt x="7" y="6"/>
                    <a:pt x="7" y="6"/>
                    <a:pt x="7" y="6"/>
                  </a:cubicBezTo>
                  <a:cubicBezTo>
                    <a:pt x="7" y="9"/>
                    <a:pt x="9" y="12"/>
                    <a:pt x="5" y="13"/>
                  </a:cubicBezTo>
                  <a:cubicBezTo>
                    <a:pt x="4" y="14"/>
                    <a:pt x="10" y="14"/>
                    <a:pt x="12" y="15"/>
                  </a:cubicBezTo>
                  <a:cubicBezTo>
                    <a:pt x="7" y="15"/>
                    <a:pt x="7" y="15"/>
                    <a:pt x="7" y="15"/>
                  </a:cubicBezTo>
                  <a:cubicBezTo>
                    <a:pt x="10" y="16"/>
                    <a:pt x="5" y="18"/>
                    <a:pt x="12" y="17"/>
                  </a:cubicBezTo>
                  <a:cubicBezTo>
                    <a:pt x="13" y="17"/>
                    <a:pt x="9" y="17"/>
                    <a:pt x="10" y="16"/>
                  </a:cubicBezTo>
                  <a:cubicBezTo>
                    <a:pt x="13" y="16"/>
                    <a:pt x="13" y="16"/>
                    <a:pt x="13" y="16"/>
                  </a:cubicBezTo>
                  <a:cubicBezTo>
                    <a:pt x="12" y="15"/>
                    <a:pt x="12" y="15"/>
                    <a:pt x="12" y="15"/>
                  </a:cubicBezTo>
                  <a:cubicBezTo>
                    <a:pt x="15" y="15"/>
                    <a:pt x="15" y="15"/>
                    <a:pt x="15" y="15"/>
                  </a:cubicBezTo>
                  <a:cubicBezTo>
                    <a:pt x="19" y="14"/>
                    <a:pt x="6" y="14"/>
                    <a:pt x="9" y="12"/>
                  </a:cubicBezTo>
                  <a:cubicBezTo>
                    <a:pt x="15" y="12"/>
                    <a:pt x="15" y="12"/>
                    <a:pt x="15" y="12"/>
                  </a:cubicBezTo>
                  <a:cubicBezTo>
                    <a:pt x="15" y="11"/>
                    <a:pt x="13" y="10"/>
                    <a:pt x="17" y="9"/>
                  </a:cubicBezTo>
                  <a:cubicBezTo>
                    <a:pt x="17" y="9"/>
                    <a:pt x="14" y="9"/>
                    <a:pt x="15" y="10"/>
                  </a:cubicBezTo>
                  <a:cubicBezTo>
                    <a:pt x="15" y="10"/>
                    <a:pt x="12" y="10"/>
                    <a:pt x="11" y="10"/>
                  </a:cubicBezTo>
                  <a:cubicBezTo>
                    <a:pt x="6" y="8"/>
                    <a:pt x="14" y="10"/>
                    <a:pt x="17" y="9"/>
                  </a:cubicBezTo>
                  <a:cubicBezTo>
                    <a:pt x="13" y="7"/>
                    <a:pt x="9" y="4"/>
                    <a:pt x="14" y="3"/>
                  </a:cubicBezTo>
                  <a:cubicBezTo>
                    <a:pt x="11" y="4"/>
                    <a:pt x="7" y="3"/>
                    <a:pt x="7" y="2"/>
                  </a:cubicBezTo>
                  <a:cubicBezTo>
                    <a:pt x="9" y="1"/>
                    <a:pt x="11" y="2"/>
                    <a:pt x="12" y="2"/>
                  </a:cubicBezTo>
                  <a:cubicBezTo>
                    <a:pt x="13" y="2"/>
                    <a:pt x="15" y="1"/>
                    <a:pt x="14" y="1"/>
                  </a:cubicBezTo>
                  <a:cubicBezTo>
                    <a:pt x="11" y="2"/>
                    <a:pt x="6" y="1"/>
                    <a:pt x="4" y="0"/>
                  </a:cubicBezTo>
                  <a:cubicBezTo>
                    <a:pt x="0" y="2"/>
                    <a:pt x="11" y="4"/>
                    <a:pt x="10" y="6"/>
                  </a:cubicBez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08" name="Freeform 1660">
              <a:extLst>
                <a:ext uri="{FF2B5EF4-FFF2-40B4-BE49-F238E27FC236}">
                  <a16:creationId xmlns:a16="http://schemas.microsoft.com/office/drawing/2014/main" id="{065CC2CB-C0E5-41A9-A531-3EF5D388E8B8}"/>
                </a:ext>
              </a:extLst>
            </p:cNvPr>
            <p:cNvSpPr>
              <a:spLocks/>
            </p:cNvSpPr>
            <p:nvPr/>
          </p:nvSpPr>
          <p:spPr bwMode="auto">
            <a:xfrm>
              <a:off x="3439" y="3016"/>
              <a:ext cx="2" cy="1"/>
            </a:xfrm>
            <a:custGeom>
              <a:avLst/>
              <a:gdLst>
                <a:gd name="T0" fmla="*/ 0 w 2"/>
                <a:gd name="T1" fmla="*/ 1 h 1"/>
                <a:gd name="T2" fmla="*/ 2 w 2"/>
                <a:gd name="T3" fmla="*/ 1 h 1"/>
                <a:gd name="T4" fmla="*/ 2 w 2"/>
                <a:gd name="T5" fmla="*/ 0 h 1"/>
                <a:gd name="T6" fmla="*/ 0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lnTo>
                    <a:pt x="2" y="1"/>
                  </a:lnTo>
                  <a:lnTo>
                    <a:pt x="2" y="0"/>
                  </a:lnTo>
                  <a:lnTo>
                    <a:pt x="0" y="1"/>
                  </a:lnTo>
                  <a:close/>
                </a:path>
              </a:pathLst>
            </a:custGeom>
            <a:solidFill>
              <a:srgbClr val="A0EAD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709" name="Freeform 1661">
              <a:extLst>
                <a:ext uri="{FF2B5EF4-FFF2-40B4-BE49-F238E27FC236}">
                  <a16:creationId xmlns:a16="http://schemas.microsoft.com/office/drawing/2014/main" id="{093764A5-C6A8-436A-A807-D8AEDA7D11F9}"/>
                </a:ext>
              </a:extLst>
            </p:cNvPr>
            <p:cNvSpPr>
              <a:spLocks/>
            </p:cNvSpPr>
            <p:nvPr/>
          </p:nvSpPr>
          <p:spPr bwMode="auto">
            <a:xfrm>
              <a:off x="3499" y="2666"/>
              <a:ext cx="12" cy="135"/>
            </a:xfrm>
            <a:custGeom>
              <a:avLst/>
              <a:gdLst>
                <a:gd name="T0" fmla="*/ 3 w 14"/>
                <a:gd name="T1" fmla="*/ 3 h 156"/>
                <a:gd name="T2" fmla="*/ 2 w 14"/>
                <a:gd name="T3" fmla="*/ 46 h 156"/>
                <a:gd name="T4" fmla="*/ 0 w 14"/>
                <a:gd name="T5" fmla="*/ 85 h 156"/>
                <a:gd name="T6" fmla="*/ 3 w 14"/>
                <a:gd name="T7" fmla="*/ 87 h 156"/>
                <a:gd name="T8" fmla="*/ 6 w 14"/>
                <a:gd name="T9" fmla="*/ 85 h 156"/>
                <a:gd name="T10" fmla="*/ 7 w 14"/>
                <a:gd name="T11" fmla="*/ 46 h 156"/>
                <a:gd name="T12" fmla="*/ 8 w 14"/>
                <a:gd name="T13" fmla="*/ 3 h 156"/>
                <a:gd name="T14" fmla="*/ 5 w 14"/>
                <a:gd name="T15" fmla="*/ 0 h 156"/>
                <a:gd name="T16" fmla="*/ 3 w 14"/>
                <a:gd name="T17" fmla="*/ 3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56">
                  <a:moveTo>
                    <a:pt x="4" y="5"/>
                  </a:moveTo>
                  <a:cubicBezTo>
                    <a:pt x="2" y="81"/>
                    <a:pt x="2" y="81"/>
                    <a:pt x="2" y="81"/>
                  </a:cubicBezTo>
                  <a:cubicBezTo>
                    <a:pt x="0" y="150"/>
                    <a:pt x="0" y="150"/>
                    <a:pt x="0" y="150"/>
                  </a:cubicBezTo>
                  <a:cubicBezTo>
                    <a:pt x="0" y="153"/>
                    <a:pt x="2" y="156"/>
                    <a:pt x="5" y="156"/>
                  </a:cubicBezTo>
                  <a:cubicBezTo>
                    <a:pt x="7" y="156"/>
                    <a:pt x="10" y="153"/>
                    <a:pt x="10" y="150"/>
                  </a:cubicBezTo>
                  <a:cubicBezTo>
                    <a:pt x="12" y="82"/>
                    <a:pt x="12" y="82"/>
                    <a:pt x="12" y="82"/>
                  </a:cubicBezTo>
                  <a:cubicBezTo>
                    <a:pt x="14" y="5"/>
                    <a:pt x="14" y="5"/>
                    <a:pt x="14" y="5"/>
                  </a:cubicBezTo>
                  <a:cubicBezTo>
                    <a:pt x="14" y="3"/>
                    <a:pt x="12" y="0"/>
                    <a:pt x="9" y="0"/>
                  </a:cubicBezTo>
                  <a:cubicBezTo>
                    <a:pt x="6" y="0"/>
                    <a:pt x="4" y="3"/>
                    <a:pt x="4"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grpSp>
        <p:nvGrpSpPr>
          <p:cNvPr id="1710" name="Group 1664">
            <a:extLst>
              <a:ext uri="{FF2B5EF4-FFF2-40B4-BE49-F238E27FC236}">
                <a16:creationId xmlns:a16="http://schemas.microsoft.com/office/drawing/2014/main" id="{BEEF6C18-04D7-46B5-865B-59A59DD2934D}"/>
              </a:ext>
            </a:extLst>
          </p:cNvPr>
          <p:cNvGrpSpPr>
            <a:grpSpLocks noChangeAspect="1"/>
          </p:cNvGrpSpPr>
          <p:nvPr userDrawn="1"/>
        </p:nvGrpSpPr>
        <p:grpSpPr bwMode="auto">
          <a:xfrm>
            <a:off x="3286125" y="4071937"/>
            <a:ext cx="2870200" cy="2824163"/>
            <a:chOff x="1920" y="1924"/>
            <a:chExt cx="1356" cy="1334"/>
          </a:xfrm>
        </p:grpSpPr>
        <p:grpSp>
          <p:nvGrpSpPr>
            <p:cNvPr id="1711" name="Group 1865">
              <a:extLst>
                <a:ext uri="{FF2B5EF4-FFF2-40B4-BE49-F238E27FC236}">
                  <a16:creationId xmlns:a16="http://schemas.microsoft.com/office/drawing/2014/main" id="{A80AB9D5-F3AD-4D88-9B3D-C03A0B5CB848}"/>
                </a:ext>
              </a:extLst>
            </p:cNvPr>
            <p:cNvGrpSpPr>
              <a:grpSpLocks/>
            </p:cNvGrpSpPr>
            <p:nvPr/>
          </p:nvGrpSpPr>
          <p:grpSpPr bwMode="auto">
            <a:xfrm>
              <a:off x="2220" y="3045"/>
              <a:ext cx="919" cy="213"/>
              <a:chOff x="2220" y="3045"/>
              <a:chExt cx="919" cy="213"/>
            </a:xfrm>
          </p:grpSpPr>
          <p:sp>
            <p:nvSpPr>
              <p:cNvPr id="2157" name="Freeform 1665">
                <a:extLst>
                  <a:ext uri="{FF2B5EF4-FFF2-40B4-BE49-F238E27FC236}">
                    <a16:creationId xmlns:a16="http://schemas.microsoft.com/office/drawing/2014/main" id="{63B0058B-D378-4674-9770-BDE1A7FB11E4}"/>
                  </a:ext>
                </a:extLst>
              </p:cNvPr>
              <p:cNvSpPr>
                <a:spLocks/>
              </p:cNvSpPr>
              <p:nvPr/>
            </p:nvSpPr>
            <p:spPr bwMode="auto">
              <a:xfrm>
                <a:off x="2220" y="3045"/>
                <a:ext cx="919" cy="213"/>
              </a:xfrm>
              <a:custGeom>
                <a:avLst/>
                <a:gdLst>
                  <a:gd name="T0" fmla="*/ 28 w 1018"/>
                  <a:gd name="T1" fmla="*/ 45 h 236"/>
                  <a:gd name="T2" fmla="*/ 14 w 1018"/>
                  <a:gd name="T3" fmla="*/ 95 h 236"/>
                  <a:gd name="T4" fmla="*/ 0 w 1018"/>
                  <a:gd name="T5" fmla="*/ 147 h 236"/>
                  <a:gd name="T6" fmla="*/ 193 w 1018"/>
                  <a:gd name="T7" fmla="*/ 147 h 236"/>
                  <a:gd name="T8" fmla="*/ 530 w 1018"/>
                  <a:gd name="T9" fmla="*/ 150 h 236"/>
                  <a:gd name="T10" fmla="*/ 676 w 1018"/>
                  <a:gd name="T11" fmla="*/ 153 h 236"/>
                  <a:gd name="T12" fmla="*/ 665 w 1018"/>
                  <a:gd name="T13" fmla="*/ 114 h 236"/>
                  <a:gd name="T14" fmla="*/ 659 w 1018"/>
                  <a:gd name="T15" fmla="*/ 81 h 236"/>
                  <a:gd name="T16" fmla="*/ 627 w 1018"/>
                  <a:gd name="T17" fmla="*/ 17 h 236"/>
                  <a:gd name="T18" fmla="*/ 526 w 1018"/>
                  <a:gd name="T19" fmla="*/ 26 h 236"/>
                  <a:gd name="T20" fmla="*/ 388 w 1018"/>
                  <a:gd name="T21" fmla="*/ 19 h 236"/>
                  <a:gd name="T22" fmla="*/ 107 w 1018"/>
                  <a:gd name="T23" fmla="*/ 5 h 236"/>
                  <a:gd name="T24" fmla="*/ 30 w 1018"/>
                  <a:gd name="T25" fmla="*/ 5 h 2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8" h="236">
                    <a:moveTo>
                      <a:pt x="42" y="68"/>
                    </a:moveTo>
                    <a:cubicBezTo>
                      <a:pt x="38" y="89"/>
                      <a:pt x="32" y="119"/>
                      <a:pt x="21" y="142"/>
                    </a:cubicBezTo>
                    <a:cubicBezTo>
                      <a:pt x="16" y="153"/>
                      <a:pt x="1" y="222"/>
                      <a:pt x="0" y="223"/>
                    </a:cubicBezTo>
                    <a:cubicBezTo>
                      <a:pt x="89" y="236"/>
                      <a:pt x="193" y="223"/>
                      <a:pt x="290" y="223"/>
                    </a:cubicBezTo>
                    <a:cubicBezTo>
                      <a:pt x="460" y="223"/>
                      <a:pt x="628" y="226"/>
                      <a:pt x="798" y="226"/>
                    </a:cubicBezTo>
                    <a:cubicBezTo>
                      <a:pt x="868" y="226"/>
                      <a:pt x="949" y="233"/>
                      <a:pt x="1018" y="229"/>
                    </a:cubicBezTo>
                    <a:cubicBezTo>
                      <a:pt x="1017" y="218"/>
                      <a:pt x="1004" y="184"/>
                      <a:pt x="1001" y="172"/>
                    </a:cubicBezTo>
                    <a:cubicBezTo>
                      <a:pt x="998" y="156"/>
                      <a:pt x="995" y="139"/>
                      <a:pt x="992" y="123"/>
                    </a:cubicBezTo>
                    <a:cubicBezTo>
                      <a:pt x="985" y="87"/>
                      <a:pt x="999" y="20"/>
                      <a:pt x="945" y="25"/>
                    </a:cubicBezTo>
                    <a:cubicBezTo>
                      <a:pt x="895" y="30"/>
                      <a:pt x="844" y="38"/>
                      <a:pt x="793" y="39"/>
                    </a:cubicBezTo>
                    <a:cubicBezTo>
                      <a:pt x="723" y="39"/>
                      <a:pt x="654" y="32"/>
                      <a:pt x="584" y="29"/>
                    </a:cubicBezTo>
                    <a:cubicBezTo>
                      <a:pt x="443" y="25"/>
                      <a:pt x="303" y="11"/>
                      <a:pt x="162" y="6"/>
                    </a:cubicBezTo>
                    <a:cubicBezTo>
                      <a:pt x="124" y="5"/>
                      <a:pt x="81" y="0"/>
                      <a:pt x="45" y="7"/>
                    </a:cubicBezTo>
                  </a:path>
                </a:pathLst>
              </a:custGeom>
              <a:solidFill>
                <a:srgbClr val="67BF5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58" name="Freeform 1666">
                <a:extLst>
                  <a:ext uri="{FF2B5EF4-FFF2-40B4-BE49-F238E27FC236}">
                    <a16:creationId xmlns:a16="http://schemas.microsoft.com/office/drawing/2014/main" id="{E0645414-C0E2-4886-A284-2B862B7781DA}"/>
                  </a:ext>
                </a:extLst>
              </p:cNvPr>
              <p:cNvSpPr>
                <a:spLocks/>
              </p:cNvSpPr>
              <p:nvPr/>
            </p:nvSpPr>
            <p:spPr bwMode="auto">
              <a:xfrm>
                <a:off x="3117" y="3194"/>
                <a:ext cx="4" cy="2"/>
              </a:xfrm>
              <a:custGeom>
                <a:avLst/>
                <a:gdLst>
                  <a:gd name="T0" fmla="*/ 4 w 4"/>
                  <a:gd name="T1" fmla="*/ 1 h 2"/>
                  <a:gd name="T2" fmla="*/ 1 w 4"/>
                  <a:gd name="T3" fmla="*/ 0 h 2"/>
                  <a:gd name="T4" fmla="*/ 0 w 4"/>
                  <a:gd name="T5" fmla="*/ 2 h 2"/>
                  <a:gd name="T6" fmla="*/ 4 w 4"/>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1"/>
                    </a:moveTo>
                    <a:lnTo>
                      <a:pt x="1" y="0"/>
                    </a:lnTo>
                    <a:lnTo>
                      <a:pt x="0" y="2"/>
                    </a:lnTo>
                    <a:lnTo>
                      <a:pt x="4"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59" name="Freeform 1667">
                <a:extLst>
                  <a:ext uri="{FF2B5EF4-FFF2-40B4-BE49-F238E27FC236}">
                    <a16:creationId xmlns:a16="http://schemas.microsoft.com/office/drawing/2014/main" id="{7A006744-5B42-4C48-8E82-95BCFFC29E19}"/>
                  </a:ext>
                </a:extLst>
              </p:cNvPr>
              <p:cNvSpPr>
                <a:spLocks/>
              </p:cNvSpPr>
              <p:nvPr/>
            </p:nvSpPr>
            <p:spPr bwMode="auto">
              <a:xfrm>
                <a:off x="3104" y="3183"/>
                <a:ext cx="14" cy="14"/>
              </a:xfrm>
              <a:custGeom>
                <a:avLst/>
                <a:gdLst>
                  <a:gd name="T0" fmla="*/ 4 w 16"/>
                  <a:gd name="T1" fmla="*/ 0 h 16"/>
                  <a:gd name="T2" fmla="*/ 1 w 16"/>
                  <a:gd name="T3" fmla="*/ 1 h 16"/>
                  <a:gd name="T4" fmla="*/ 4 w 16"/>
                  <a:gd name="T5" fmla="*/ 10 h 16"/>
                  <a:gd name="T6" fmla="*/ 9 w 16"/>
                  <a:gd name="T7" fmla="*/ 4 h 16"/>
                  <a:gd name="T8" fmla="*/ 4 w 16"/>
                  <a:gd name="T9" fmla="*/ 6 h 16"/>
                  <a:gd name="T10" fmla="*/ 8 w 16"/>
                  <a:gd name="T11" fmla="*/ 4 h 16"/>
                  <a:gd name="T12" fmla="*/ 4 w 16"/>
                  <a:gd name="T13" fmla="*/ 4 h 16"/>
                  <a:gd name="T14" fmla="*/ 4 w 16"/>
                  <a:gd name="T15" fmla="*/ 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6">
                    <a:moveTo>
                      <a:pt x="6" y="0"/>
                    </a:moveTo>
                    <a:cubicBezTo>
                      <a:pt x="1" y="1"/>
                      <a:pt x="1" y="1"/>
                      <a:pt x="1" y="1"/>
                    </a:cubicBezTo>
                    <a:cubicBezTo>
                      <a:pt x="4" y="12"/>
                      <a:pt x="0" y="9"/>
                      <a:pt x="7" y="16"/>
                    </a:cubicBezTo>
                    <a:cubicBezTo>
                      <a:pt x="10" y="15"/>
                      <a:pt x="16" y="11"/>
                      <a:pt x="15" y="7"/>
                    </a:cubicBezTo>
                    <a:cubicBezTo>
                      <a:pt x="13" y="7"/>
                      <a:pt x="10" y="11"/>
                      <a:pt x="8" y="10"/>
                    </a:cubicBezTo>
                    <a:cubicBezTo>
                      <a:pt x="9" y="7"/>
                      <a:pt x="12" y="7"/>
                      <a:pt x="13" y="4"/>
                    </a:cubicBezTo>
                    <a:cubicBezTo>
                      <a:pt x="9" y="0"/>
                      <a:pt x="10" y="6"/>
                      <a:pt x="6" y="5"/>
                    </a:cubicBezTo>
                    <a:lnTo>
                      <a:pt x="6"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60" name="Freeform 1668">
                <a:extLst>
                  <a:ext uri="{FF2B5EF4-FFF2-40B4-BE49-F238E27FC236}">
                    <a16:creationId xmlns:a16="http://schemas.microsoft.com/office/drawing/2014/main" id="{7C53CE46-CC56-4398-A0B5-E62AE59A9659}"/>
                  </a:ext>
                </a:extLst>
              </p:cNvPr>
              <p:cNvSpPr>
                <a:spLocks/>
              </p:cNvSpPr>
              <p:nvPr/>
            </p:nvSpPr>
            <p:spPr bwMode="auto">
              <a:xfrm>
                <a:off x="3102" y="3187"/>
                <a:ext cx="3" cy="5"/>
              </a:xfrm>
              <a:custGeom>
                <a:avLst/>
                <a:gdLst>
                  <a:gd name="T0" fmla="*/ 2 w 3"/>
                  <a:gd name="T1" fmla="*/ 5 h 5"/>
                  <a:gd name="T2" fmla="*/ 3 w 3"/>
                  <a:gd name="T3" fmla="*/ 0 h 5"/>
                  <a:gd name="T4" fmla="*/ 2 w 3"/>
                  <a:gd name="T5" fmla="*/ 5 h 5"/>
                  <a:gd name="T6" fmla="*/ 0 60000 65536"/>
                  <a:gd name="T7" fmla="*/ 0 60000 65536"/>
                  <a:gd name="T8" fmla="*/ 0 60000 65536"/>
                </a:gdLst>
                <a:ahLst/>
                <a:cxnLst>
                  <a:cxn ang="T6">
                    <a:pos x="T0" y="T1"/>
                  </a:cxn>
                  <a:cxn ang="T7">
                    <a:pos x="T2" y="T3"/>
                  </a:cxn>
                  <a:cxn ang="T8">
                    <a:pos x="T4" y="T5"/>
                  </a:cxn>
                </a:cxnLst>
                <a:rect l="0" t="0" r="r" b="b"/>
                <a:pathLst>
                  <a:path w="3" h="5">
                    <a:moveTo>
                      <a:pt x="2" y="5"/>
                    </a:moveTo>
                    <a:cubicBezTo>
                      <a:pt x="3" y="0"/>
                      <a:pt x="3" y="0"/>
                      <a:pt x="3" y="0"/>
                    </a:cubicBezTo>
                    <a:cubicBezTo>
                      <a:pt x="3" y="2"/>
                      <a:pt x="0" y="4"/>
                      <a:pt x="2"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61" name="Freeform 1669">
                <a:extLst>
                  <a:ext uri="{FF2B5EF4-FFF2-40B4-BE49-F238E27FC236}">
                    <a16:creationId xmlns:a16="http://schemas.microsoft.com/office/drawing/2014/main" id="{89D4B90E-7707-4104-8706-A0CE9453F3BE}"/>
                  </a:ext>
                </a:extLst>
              </p:cNvPr>
              <p:cNvSpPr>
                <a:spLocks/>
              </p:cNvSpPr>
              <p:nvPr/>
            </p:nvSpPr>
            <p:spPr bwMode="auto">
              <a:xfrm>
                <a:off x="3098" y="3189"/>
                <a:ext cx="4" cy="7"/>
              </a:xfrm>
              <a:custGeom>
                <a:avLst/>
                <a:gdLst>
                  <a:gd name="T0" fmla="*/ 3 w 4"/>
                  <a:gd name="T1" fmla="*/ 4 h 7"/>
                  <a:gd name="T2" fmla="*/ 3 w 4"/>
                  <a:gd name="T3" fmla="*/ 0 h 7"/>
                  <a:gd name="T4" fmla="*/ 0 w 4"/>
                  <a:gd name="T5" fmla="*/ 7 h 7"/>
                  <a:gd name="T6" fmla="*/ 3 w 4"/>
                  <a:gd name="T7" fmla="*/ 4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3" y="4"/>
                    </a:moveTo>
                    <a:cubicBezTo>
                      <a:pt x="1" y="4"/>
                      <a:pt x="4" y="1"/>
                      <a:pt x="3" y="0"/>
                    </a:cubicBezTo>
                    <a:cubicBezTo>
                      <a:pt x="0" y="7"/>
                      <a:pt x="0" y="7"/>
                      <a:pt x="0" y="7"/>
                    </a:cubicBezTo>
                    <a:lnTo>
                      <a:pt x="3"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62" name="Freeform 1670">
                <a:extLst>
                  <a:ext uri="{FF2B5EF4-FFF2-40B4-BE49-F238E27FC236}">
                    <a16:creationId xmlns:a16="http://schemas.microsoft.com/office/drawing/2014/main" id="{0AC45A4B-67CC-4FA7-8E9A-1DC61C29F02F}"/>
                  </a:ext>
                </a:extLst>
              </p:cNvPr>
              <p:cNvSpPr>
                <a:spLocks/>
              </p:cNvSpPr>
              <p:nvPr/>
            </p:nvSpPr>
            <p:spPr bwMode="auto">
              <a:xfrm>
                <a:off x="3089" y="3193"/>
                <a:ext cx="1" cy="2"/>
              </a:xfrm>
              <a:custGeom>
                <a:avLst/>
                <a:gdLst>
                  <a:gd name="T0" fmla="*/ 1 w 1"/>
                  <a:gd name="T1" fmla="*/ 0 h 2"/>
                  <a:gd name="T2" fmla="*/ 0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1"/>
                      <a:pt x="0" y="1"/>
                      <a:pt x="0" y="1"/>
                    </a:cubicBezTo>
                    <a:cubicBezTo>
                      <a:pt x="0"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63" name="Freeform 1671">
                <a:extLst>
                  <a:ext uri="{FF2B5EF4-FFF2-40B4-BE49-F238E27FC236}">
                    <a16:creationId xmlns:a16="http://schemas.microsoft.com/office/drawing/2014/main" id="{99E1D17F-B6D6-45E7-AD39-4CA668770E7F}"/>
                  </a:ext>
                </a:extLst>
              </p:cNvPr>
              <p:cNvSpPr>
                <a:spLocks/>
              </p:cNvSpPr>
              <p:nvPr/>
            </p:nvSpPr>
            <p:spPr bwMode="auto">
              <a:xfrm>
                <a:off x="3085" y="3185"/>
                <a:ext cx="11" cy="11"/>
              </a:xfrm>
              <a:custGeom>
                <a:avLst/>
                <a:gdLst>
                  <a:gd name="T0" fmla="*/ 0 w 12"/>
                  <a:gd name="T1" fmla="*/ 6 h 12"/>
                  <a:gd name="T2" fmla="*/ 5 w 12"/>
                  <a:gd name="T3" fmla="*/ 6 h 12"/>
                  <a:gd name="T4" fmla="*/ 5 w 12"/>
                  <a:gd name="T5" fmla="*/ 6 h 12"/>
                  <a:gd name="T6" fmla="*/ 6 w 12"/>
                  <a:gd name="T7" fmla="*/ 4 h 12"/>
                  <a:gd name="T8" fmla="*/ 8 w 12"/>
                  <a:gd name="T9" fmla="*/ 4 h 12"/>
                  <a:gd name="T10" fmla="*/ 6 w 12"/>
                  <a:gd name="T11" fmla="*/ 0 h 12"/>
                  <a:gd name="T12" fmla="*/ 0 w 12"/>
                  <a:gd name="T13" fmla="*/ 6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0" y="10"/>
                    </a:moveTo>
                    <a:cubicBezTo>
                      <a:pt x="2" y="12"/>
                      <a:pt x="3" y="11"/>
                      <a:pt x="5" y="10"/>
                    </a:cubicBezTo>
                    <a:cubicBezTo>
                      <a:pt x="5" y="9"/>
                      <a:pt x="5" y="9"/>
                      <a:pt x="5" y="9"/>
                    </a:cubicBezTo>
                    <a:cubicBezTo>
                      <a:pt x="3" y="7"/>
                      <a:pt x="5" y="2"/>
                      <a:pt x="7" y="4"/>
                    </a:cubicBezTo>
                    <a:cubicBezTo>
                      <a:pt x="10" y="3"/>
                      <a:pt x="10" y="7"/>
                      <a:pt x="12" y="4"/>
                    </a:cubicBezTo>
                    <a:cubicBezTo>
                      <a:pt x="9" y="0"/>
                      <a:pt x="9" y="0"/>
                      <a:pt x="9" y="0"/>
                    </a:cubicBezTo>
                    <a:cubicBezTo>
                      <a:pt x="5" y="1"/>
                      <a:pt x="2" y="8"/>
                      <a:pt x="0" y="1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64" name="Freeform 1672">
                <a:extLst>
                  <a:ext uri="{FF2B5EF4-FFF2-40B4-BE49-F238E27FC236}">
                    <a16:creationId xmlns:a16="http://schemas.microsoft.com/office/drawing/2014/main" id="{BA356114-94FE-4075-939A-3041F81100DA}"/>
                  </a:ext>
                </a:extLst>
              </p:cNvPr>
              <p:cNvSpPr>
                <a:spLocks/>
              </p:cNvSpPr>
              <p:nvPr/>
            </p:nvSpPr>
            <p:spPr bwMode="auto">
              <a:xfrm>
                <a:off x="3090" y="3192"/>
                <a:ext cx="2" cy="1"/>
              </a:xfrm>
              <a:custGeom>
                <a:avLst/>
                <a:gdLst>
                  <a:gd name="T0" fmla="*/ 0 w 2"/>
                  <a:gd name="T1" fmla="*/ 1 h 1"/>
                  <a:gd name="T2" fmla="*/ 2 w 2"/>
                  <a:gd name="T3" fmla="*/ 1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0" y="1"/>
                    </a:moveTo>
                    <a:cubicBezTo>
                      <a:pt x="2" y="1"/>
                      <a:pt x="2" y="1"/>
                      <a:pt x="2" y="1"/>
                    </a:cubicBezTo>
                    <a:cubicBezTo>
                      <a:pt x="1" y="0"/>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65" name="Freeform 1673">
                <a:extLst>
                  <a:ext uri="{FF2B5EF4-FFF2-40B4-BE49-F238E27FC236}">
                    <a16:creationId xmlns:a16="http://schemas.microsoft.com/office/drawing/2014/main" id="{992FE30F-8906-4617-BA36-106CF39A5170}"/>
                  </a:ext>
                </a:extLst>
              </p:cNvPr>
              <p:cNvSpPr>
                <a:spLocks/>
              </p:cNvSpPr>
              <p:nvPr/>
            </p:nvSpPr>
            <p:spPr bwMode="auto">
              <a:xfrm>
                <a:off x="3096" y="3190"/>
                <a:ext cx="2" cy="3"/>
              </a:xfrm>
              <a:custGeom>
                <a:avLst/>
                <a:gdLst>
                  <a:gd name="T0" fmla="*/ 0 w 2"/>
                  <a:gd name="T1" fmla="*/ 3 h 3"/>
                  <a:gd name="T2" fmla="*/ 2 w 2"/>
                  <a:gd name="T3" fmla="*/ 2 h 3"/>
                  <a:gd name="T4" fmla="*/ 2 w 2"/>
                  <a:gd name="T5" fmla="*/ 0 h 3"/>
                  <a:gd name="T6" fmla="*/ 0 w 2"/>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3"/>
                    </a:moveTo>
                    <a:lnTo>
                      <a:pt x="2" y="2"/>
                    </a:lnTo>
                    <a:lnTo>
                      <a:pt x="2"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66" name="Freeform 1674">
                <a:extLst>
                  <a:ext uri="{FF2B5EF4-FFF2-40B4-BE49-F238E27FC236}">
                    <a16:creationId xmlns:a16="http://schemas.microsoft.com/office/drawing/2014/main" id="{ADBECCC7-5348-4126-A824-E82C3EAAAC2A}"/>
                  </a:ext>
                </a:extLst>
              </p:cNvPr>
              <p:cNvSpPr>
                <a:spLocks/>
              </p:cNvSpPr>
              <p:nvPr/>
            </p:nvSpPr>
            <p:spPr bwMode="auto">
              <a:xfrm>
                <a:off x="3072" y="3183"/>
                <a:ext cx="11" cy="12"/>
              </a:xfrm>
              <a:custGeom>
                <a:avLst/>
                <a:gdLst>
                  <a:gd name="T0" fmla="*/ 4 w 12"/>
                  <a:gd name="T1" fmla="*/ 8 h 13"/>
                  <a:gd name="T2" fmla="*/ 8 w 12"/>
                  <a:gd name="T3" fmla="*/ 6 h 13"/>
                  <a:gd name="T4" fmla="*/ 6 w 12"/>
                  <a:gd name="T5" fmla="*/ 0 h 13"/>
                  <a:gd name="T6" fmla="*/ 2 w 12"/>
                  <a:gd name="T7" fmla="*/ 2 h 13"/>
                  <a:gd name="T8" fmla="*/ 4 w 12"/>
                  <a:gd name="T9" fmla="*/ 8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3">
                    <a:moveTo>
                      <a:pt x="4" y="12"/>
                    </a:moveTo>
                    <a:cubicBezTo>
                      <a:pt x="5" y="6"/>
                      <a:pt x="12" y="13"/>
                      <a:pt x="12" y="8"/>
                    </a:cubicBezTo>
                    <a:cubicBezTo>
                      <a:pt x="8" y="8"/>
                      <a:pt x="5" y="3"/>
                      <a:pt x="6" y="0"/>
                    </a:cubicBezTo>
                    <a:cubicBezTo>
                      <a:pt x="2" y="2"/>
                      <a:pt x="2" y="2"/>
                      <a:pt x="2" y="2"/>
                    </a:cubicBezTo>
                    <a:cubicBezTo>
                      <a:pt x="0" y="4"/>
                      <a:pt x="2" y="9"/>
                      <a:pt x="4" y="1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67" name="Freeform 1675">
                <a:extLst>
                  <a:ext uri="{FF2B5EF4-FFF2-40B4-BE49-F238E27FC236}">
                    <a16:creationId xmlns:a16="http://schemas.microsoft.com/office/drawing/2014/main" id="{29870CE6-EDC3-4DB4-865C-1C742FB60399}"/>
                  </a:ext>
                </a:extLst>
              </p:cNvPr>
              <p:cNvSpPr>
                <a:spLocks/>
              </p:cNvSpPr>
              <p:nvPr/>
            </p:nvSpPr>
            <p:spPr bwMode="auto">
              <a:xfrm>
                <a:off x="3068" y="3179"/>
                <a:ext cx="1" cy="1"/>
              </a:xfrm>
              <a:custGeom>
                <a:avLst/>
                <a:gdLst>
                  <a:gd name="T0" fmla="*/ 1 w 1"/>
                  <a:gd name="T1" fmla="*/ 0 h 1"/>
                  <a:gd name="T2" fmla="*/ 0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68" name="Freeform 1676">
                <a:extLst>
                  <a:ext uri="{FF2B5EF4-FFF2-40B4-BE49-F238E27FC236}">
                    <a16:creationId xmlns:a16="http://schemas.microsoft.com/office/drawing/2014/main" id="{DAD75A7E-1C6C-4AE2-8632-4D0A3F84073D}"/>
                  </a:ext>
                </a:extLst>
              </p:cNvPr>
              <p:cNvSpPr>
                <a:spLocks/>
              </p:cNvSpPr>
              <p:nvPr/>
            </p:nvSpPr>
            <p:spPr bwMode="auto">
              <a:xfrm>
                <a:off x="3049" y="3176"/>
                <a:ext cx="21" cy="15"/>
              </a:xfrm>
              <a:custGeom>
                <a:avLst/>
                <a:gdLst>
                  <a:gd name="T0" fmla="*/ 0 w 24"/>
                  <a:gd name="T1" fmla="*/ 9 h 17"/>
                  <a:gd name="T2" fmla="*/ 6 w 24"/>
                  <a:gd name="T3" fmla="*/ 4 h 17"/>
                  <a:gd name="T4" fmla="*/ 4 w 24"/>
                  <a:gd name="T5" fmla="*/ 8 h 17"/>
                  <a:gd name="T6" fmla="*/ 10 w 24"/>
                  <a:gd name="T7" fmla="*/ 7 h 17"/>
                  <a:gd name="T8" fmla="*/ 8 w 24"/>
                  <a:gd name="T9" fmla="*/ 10 h 17"/>
                  <a:gd name="T10" fmla="*/ 12 w 24"/>
                  <a:gd name="T11" fmla="*/ 7 h 17"/>
                  <a:gd name="T12" fmla="*/ 14 w 24"/>
                  <a:gd name="T13" fmla="*/ 9 h 17"/>
                  <a:gd name="T14" fmla="*/ 14 w 24"/>
                  <a:gd name="T15" fmla="*/ 4 h 17"/>
                  <a:gd name="T16" fmla="*/ 11 w 24"/>
                  <a:gd name="T17" fmla="*/ 5 h 17"/>
                  <a:gd name="T18" fmla="*/ 12 w 24"/>
                  <a:gd name="T19" fmla="*/ 4 h 17"/>
                  <a:gd name="T20" fmla="*/ 4 w 24"/>
                  <a:gd name="T21" fmla="*/ 0 h 17"/>
                  <a:gd name="T22" fmla="*/ 0 w 24"/>
                  <a:gd name="T23" fmla="*/ 9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17">
                    <a:moveTo>
                      <a:pt x="0" y="15"/>
                    </a:moveTo>
                    <a:cubicBezTo>
                      <a:pt x="10" y="8"/>
                      <a:pt x="10" y="8"/>
                      <a:pt x="10" y="8"/>
                    </a:cubicBezTo>
                    <a:cubicBezTo>
                      <a:pt x="9" y="10"/>
                      <a:pt x="10" y="12"/>
                      <a:pt x="7" y="13"/>
                    </a:cubicBezTo>
                    <a:cubicBezTo>
                      <a:pt x="12" y="14"/>
                      <a:pt x="12" y="10"/>
                      <a:pt x="16" y="11"/>
                    </a:cubicBezTo>
                    <a:cubicBezTo>
                      <a:pt x="17" y="17"/>
                      <a:pt x="9" y="11"/>
                      <a:pt x="12" y="16"/>
                    </a:cubicBezTo>
                    <a:cubicBezTo>
                      <a:pt x="14" y="16"/>
                      <a:pt x="18" y="16"/>
                      <a:pt x="20" y="11"/>
                    </a:cubicBezTo>
                    <a:cubicBezTo>
                      <a:pt x="24" y="15"/>
                      <a:pt x="24" y="15"/>
                      <a:pt x="24" y="15"/>
                    </a:cubicBezTo>
                    <a:cubicBezTo>
                      <a:pt x="23" y="8"/>
                      <a:pt x="23" y="8"/>
                      <a:pt x="23" y="8"/>
                    </a:cubicBezTo>
                    <a:cubicBezTo>
                      <a:pt x="21" y="6"/>
                      <a:pt x="20" y="14"/>
                      <a:pt x="19" y="9"/>
                    </a:cubicBezTo>
                    <a:cubicBezTo>
                      <a:pt x="18" y="6"/>
                      <a:pt x="20" y="5"/>
                      <a:pt x="21" y="5"/>
                    </a:cubicBezTo>
                    <a:cubicBezTo>
                      <a:pt x="18" y="6"/>
                      <a:pt x="14" y="0"/>
                      <a:pt x="8" y="0"/>
                    </a:cubicBezTo>
                    <a:cubicBezTo>
                      <a:pt x="2" y="1"/>
                      <a:pt x="4" y="12"/>
                      <a:pt x="0" y="1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69" name="Freeform 1677">
                <a:extLst>
                  <a:ext uri="{FF2B5EF4-FFF2-40B4-BE49-F238E27FC236}">
                    <a16:creationId xmlns:a16="http://schemas.microsoft.com/office/drawing/2014/main" id="{48313F93-483D-4AA3-BB8A-C376FF6001DC}"/>
                  </a:ext>
                </a:extLst>
              </p:cNvPr>
              <p:cNvSpPr>
                <a:spLocks/>
              </p:cNvSpPr>
              <p:nvPr/>
            </p:nvSpPr>
            <p:spPr bwMode="auto">
              <a:xfrm>
                <a:off x="3048" y="3180"/>
                <a:ext cx="1" cy="3"/>
              </a:xfrm>
              <a:custGeom>
                <a:avLst/>
                <a:gdLst>
                  <a:gd name="T0" fmla="*/ 1 w 1"/>
                  <a:gd name="T1" fmla="*/ 3 h 3"/>
                  <a:gd name="T2" fmla="*/ 0 w 1"/>
                  <a:gd name="T3" fmla="*/ 0 h 3"/>
                  <a:gd name="T4" fmla="*/ 0 w 1"/>
                  <a:gd name="T5" fmla="*/ 3 h 3"/>
                  <a:gd name="T6" fmla="*/ 1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3"/>
                    </a:moveTo>
                    <a:lnTo>
                      <a:pt x="0" y="0"/>
                    </a:lnTo>
                    <a:lnTo>
                      <a:pt x="0" y="3"/>
                    </a:ln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70" name="Freeform 1678">
                <a:extLst>
                  <a:ext uri="{FF2B5EF4-FFF2-40B4-BE49-F238E27FC236}">
                    <a16:creationId xmlns:a16="http://schemas.microsoft.com/office/drawing/2014/main" id="{F05C50FD-6E72-4226-BD25-3FD065E6304D}"/>
                  </a:ext>
                </a:extLst>
              </p:cNvPr>
              <p:cNvSpPr>
                <a:spLocks/>
              </p:cNvSpPr>
              <p:nvPr/>
            </p:nvSpPr>
            <p:spPr bwMode="auto">
              <a:xfrm>
                <a:off x="3027" y="3175"/>
                <a:ext cx="18" cy="16"/>
              </a:xfrm>
              <a:custGeom>
                <a:avLst/>
                <a:gdLst>
                  <a:gd name="T0" fmla="*/ 8 w 20"/>
                  <a:gd name="T1" fmla="*/ 11 h 18"/>
                  <a:gd name="T2" fmla="*/ 12 w 20"/>
                  <a:gd name="T3" fmla="*/ 9 h 18"/>
                  <a:gd name="T4" fmla="*/ 13 w 20"/>
                  <a:gd name="T5" fmla="*/ 10 h 18"/>
                  <a:gd name="T6" fmla="*/ 13 w 20"/>
                  <a:gd name="T7" fmla="*/ 7 h 18"/>
                  <a:gd name="T8" fmla="*/ 7 w 20"/>
                  <a:gd name="T9" fmla="*/ 9 h 18"/>
                  <a:gd name="T10" fmla="*/ 5 w 20"/>
                  <a:gd name="T11" fmla="*/ 4 h 18"/>
                  <a:gd name="T12" fmla="*/ 9 w 20"/>
                  <a:gd name="T13" fmla="*/ 4 h 18"/>
                  <a:gd name="T14" fmla="*/ 0 w 20"/>
                  <a:gd name="T15" fmla="*/ 4 h 18"/>
                  <a:gd name="T16" fmla="*/ 3 w 20"/>
                  <a:gd name="T17" fmla="*/ 6 h 18"/>
                  <a:gd name="T18" fmla="*/ 0 w 20"/>
                  <a:gd name="T19" fmla="*/ 8 h 18"/>
                  <a:gd name="T20" fmla="*/ 8 w 20"/>
                  <a:gd name="T21" fmla="*/ 11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18">
                    <a:moveTo>
                      <a:pt x="12" y="17"/>
                    </a:moveTo>
                    <a:cubicBezTo>
                      <a:pt x="18" y="13"/>
                      <a:pt x="18" y="13"/>
                      <a:pt x="18" y="13"/>
                    </a:cubicBezTo>
                    <a:cubicBezTo>
                      <a:pt x="18" y="14"/>
                      <a:pt x="19" y="15"/>
                      <a:pt x="19" y="16"/>
                    </a:cubicBezTo>
                    <a:cubicBezTo>
                      <a:pt x="19" y="15"/>
                      <a:pt x="20" y="12"/>
                      <a:pt x="20" y="11"/>
                    </a:cubicBezTo>
                    <a:cubicBezTo>
                      <a:pt x="18" y="5"/>
                      <a:pt x="14" y="13"/>
                      <a:pt x="11" y="14"/>
                    </a:cubicBezTo>
                    <a:cubicBezTo>
                      <a:pt x="3" y="11"/>
                      <a:pt x="11" y="11"/>
                      <a:pt x="8" y="5"/>
                    </a:cubicBezTo>
                    <a:cubicBezTo>
                      <a:pt x="10" y="5"/>
                      <a:pt x="10" y="7"/>
                      <a:pt x="13" y="7"/>
                    </a:cubicBezTo>
                    <a:cubicBezTo>
                      <a:pt x="9" y="0"/>
                      <a:pt x="3" y="6"/>
                      <a:pt x="0" y="8"/>
                    </a:cubicBezTo>
                    <a:cubicBezTo>
                      <a:pt x="1" y="9"/>
                      <a:pt x="1" y="11"/>
                      <a:pt x="3" y="10"/>
                    </a:cubicBezTo>
                    <a:cubicBezTo>
                      <a:pt x="0" y="12"/>
                      <a:pt x="0" y="12"/>
                      <a:pt x="0" y="12"/>
                    </a:cubicBezTo>
                    <a:cubicBezTo>
                      <a:pt x="3" y="17"/>
                      <a:pt x="5" y="18"/>
                      <a:pt x="12"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71" name="Freeform 1679">
                <a:extLst>
                  <a:ext uri="{FF2B5EF4-FFF2-40B4-BE49-F238E27FC236}">
                    <a16:creationId xmlns:a16="http://schemas.microsoft.com/office/drawing/2014/main" id="{BD44CEA9-191C-4E8B-A3A9-1ED463EE0611}"/>
                  </a:ext>
                </a:extLst>
              </p:cNvPr>
              <p:cNvSpPr>
                <a:spLocks/>
              </p:cNvSpPr>
              <p:nvPr/>
            </p:nvSpPr>
            <p:spPr bwMode="auto">
              <a:xfrm>
                <a:off x="3044" y="3189"/>
                <a:ext cx="3" cy="3"/>
              </a:xfrm>
              <a:custGeom>
                <a:avLst/>
                <a:gdLst>
                  <a:gd name="T0" fmla="*/ 3 w 3"/>
                  <a:gd name="T1" fmla="*/ 1 h 3"/>
                  <a:gd name="T2" fmla="*/ 0 w 3"/>
                  <a:gd name="T3" fmla="*/ 0 h 3"/>
                  <a:gd name="T4" fmla="*/ 3 w 3"/>
                  <a:gd name="T5" fmla="*/ 1 h 3"/>
                  <a:gd name="T6" fmla="*/ 0 60000 65536"/>
                  <a:gd name="T7" fmla="*/ 0 60000 65536"/>
                  <a:gd name="T8" fmla="*/ 0 60000 65536"/>
                </a:gdLst>
                <a:ahLst/>
                <a:cxnLst>
                  <a:cxn ang="T6">
                    <a:pos x="T0" y="T1"/>
                  </a:cxn>
                  <a:cxn ang="T7">
                    <a:pos x="T2" y="T3"/>
                  </a:cxn>
                  <a:cxn ang="T8">
                    <a:pos x="T4" y="T5"/>
                  </a:cxn>
                </a:cxnLst>
                <a:rect l="0" t="0" r="r" b="b"/>
                <a:pathLst>
                  <a:path w="3" h="3">
                    <a:moveTo>
                      <a:pt x="3" y="1"/>
                    </a:moveTo>
                    <a:cubicBezTo>
                      <a:pt x="1" y="2"/>
                      <a:pt x="0" y="1"/>
                      <a:pt x="0" y="0"/>
                    </a:cubicBezTo>
                    <a:cubicBezTo>
                      <a:pt x="1" y="2"/>
                      <a:pt x="1" y="3"/>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72" name="Freeform 1680">
                <a:extLst>
                  <a:ext uri="{FF2B5EF4-FFF2-40B4-BE49-F238E27FC236}">
                    <a16:creationId xmlns:a16="http://schemas.microsoft.com/office/drawing/2014/main" id="{2DF32FCC-1CA4-43A7-B448-D78F4E0D4B3E}"/>
                  </a:ext>
                </a:extLst>
              </p:cNvPr>
              <p:cNvSpPr>
                <a:spLocks/>
              </p:cNvSpPr>
              <p:nvPr/>
            </p:nvSpPr>
            <p:spPr bwMode="auto">
              <a:xfrm>
                <a:off x="3025" y="3182"/>
                <a:ext cx="2" cy="1"/>
              </a:xfrm>
              <a:custGeom>
                <a:avLst/>
                <a:gdLst>
                  <a:gd name="T0" fmla="*/ 0 w 2"/>
                  <a:gd name="T1" fmla="*/ 0 h 1"/>
                  <a:gd name="T2" fmla="*/ 2 w 2"/>
                  <a:gd name="T3" fmla="*/ 0 h 1"/>
                  <a:gd name="T4" fmla="*/ 0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cubicBezTo>
                      <a:pt x="1" y="1"/>
                      <a:pt x="1" y="0"/>
                      <a:pt x="2" y="0"/>
                    </a:cubicBezTo>
                    <a:cubicBezTo>
                      <a:pt x="2" y="0"/>
                      <a:pt x="1" y="0"/>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73" name="Freeform 1681">
                <a:extLst>
                  <a:ext uri="{FF2B5EF4-FFF2-40B4-BE49-F238E27FC236}">
                    <a16:creationId xmlns:a16="http://schemas.microsoft.com/office/drawing/2014/main" id="{2AA043C0-4DB9-46BA-B281-2FF745FDBE86}"/>
                  </a:ext>
                </a:extLst>
              </p:cNvPr>
              <p:cNvSpPr>
                <a:spLocks/>
              </p:cNvSpPr>
              <p:nvPr/>
            </p:nvSpPr>
            <p:spPr bwMode="auto">
              <a:xfrm>
                <a:off x="3025" y="3188"/>
                <a:ext cx="3" cy="3"/>
              </a:xfrm>
              <a:custGeom>
                <a:avLst/>
                <a:gdLst>
                  <a:gd name="T0" fmla="*/ 3 w 3"/>
                  <a:gd name="T1" fmla="*/ 0 h 3"/>
                  <a:gd name="T2" fmla="*/ 0 w 3"/>
                  <a:gd name="T3" fmla="*/ 0 h 3"/>
                  <a:gd name="T4" fmla="*/ 1 w 3"/>
                  <a:gd name="T5" fmla="*/ 3 h 3"/>
                  <a:gd name="T6" fmla="*/ 3 w 3"/>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3">
                    <a:moveTo>
                      <a:pt x="3" y="0"/>
                    </a:moveTo>
                    <a:cubicBezTo>
                      <a:pt x="0" y="0"/>
                      <a:pt x="0" y="0"/>
                      <a:pt x="0" y="0"/>
                    </a:cubicBezTo>
                    <a:cubicBezTo>
                      <a:pt x="1" y="3"/>
                      <a:pt x="1" y="3"/>
                      <a:pt x="1" y="3"/>
                    </a:cubicBezTo>
                    <a:cubicBezTo>
                      <a:pt x="2" y="2"/>
                      <a:pt x="3" y="2"/>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74" name="Freeform 1682">
                <a:extLst>
                  <a:ext uri="{FF2B5EF4-FFF2-40B4-BE49-F238E27FC236}">
                    <a16:creationId xmlns:a16="http://schemas.microsoft.com/office/drawing/2014/main" id="{C612D23E-EA34-40B5-AD3D-96A46F56BA07}"/>
                  </a:ext>
                </a:extLst>
              </p:cNvPr>
              <p:cNvSpPr>
                <a:spLocks/>
              </p:cNvSpPr>
              <p:nvPr/>
            </p:nvSpPr>
            <p:spPr bwMode="auto">
              <a:xfrm>
                <a:off x="2899" y="3175"/>
                <a:ext cx="124" cy="20"/>
              </a:xfrm>
              <a:custGeom>
                <a:avLst/>
                <a:gdLst>
                  <a:gd name="T0" fmla="*/ 1 w 138"/>
                  <a:gd name="T1" fmla="*/ 4 h 22"/>
                  <a:gd name="T2" fmla="*/ 4 w 138"/>
                  <a:gd name="T3" fmla="*/ 5 h 22"/>
                  <a:gd name="T4" fmla="*/ 0 w 138"/>
                  <a:gd name="T5" fmla="*/ 8 h 22"/>
                  <a:gd name="T6" fmla="*/ 1 w 138"/>
                  <a:gd name="T7" fmla="*/ 13 h 22"/>
                  <a:gd name="T8" fmla="*/ 8 w 138"/>
                  <a:gd name="T9" fmla="*/ 11 h 22"/>
                  <a:gd name="T10" fmla="*/ 9 w 138"/>
                  <a:gd name="T11" fmla="*/ 13 h 22"/>
                  <a:gd name="T12" fmla="*/ 21 w 138"/>
                  <a:gd name="T13" fmla="*/ 12 h 22"/>
                  <a:gd name="T14" fmla="*/ 31 w 138"/>
                  <a:gd name="T15" fmla="*/ 10 h 22"/>
                  <a:gd name="T16" fmla="*/ 67 w 138"/>
                  <a:gd name="T17" fmla="*/ 13 h 22"/>
                  <a:gd name="T18" fmla="*/ 69 w 138"/>
                  <a:gd name="T19" fmla="*/ 8 h 22"/>
                  <a:gd name="T20" fmla="*/ 73 w 138"/>
                  <a:gd name="T21" fmla="*/ 12 h 22"/>
                  <a:gd name="T22" fmla="*/ 70 w 138"/>
                  <a:gd name="T23" fmla="*/ 12 h 22"/>
                  <a:gd name="T24" fmla="*/ 81 w 138"/>
                  <a:gd name="T25" fmla="*/ 13 h 22"/>
                  <a:gd name="T26" fmla="*/ 81 w 138"/>
                  <a:gd name="T27" fmla="*/ 6 h 22"/>
                  <a:gd name="T28" fmla="*/ 86 w 138"/>
                  <a:gd name="T29" fmla="*/ 13 h 22"/>
                  <a:gd name="T30" fmla="*/ 90 w 138"/>
                  <a:gd name="T31" fmla="*/ 9 h 22"/>
                  <a:gd name="T32" fmla="*/ 85 w 138"/>
                  <a:gd name="T33" fmla="*/ 5 h 22"/>
                  <a:gd name="T34" fmla="*/ 89 w 138"/>
                  <a:gd name="T35" fmla="*/ 5 h 22"/>
                  <a:gd name="T36" fmla="*/ 65 w 138"/>
                  <a:gd name="T37" fmla="*/ 9 h 22"/>
                  <a:gd name="T38" fmla="*/ 66 w 138"/>
                  <a:gd name="T39" fmla="*/ 6 h 22"/>
                  <a:gd name="T40" fmla="*/ 51 w 138"/>
                  <a:gd name="T41" fmla="*/ 5 h 22"/>
                  <a:gd name="T42" fmla="*/ 45 w 138"/>
                  <a:gd name="T43" fmla="*/ 7 h 22"/>
                  <a:gd name="T44" fmla="*/ 42 w 138"/>
                  <a:gd name="T45" fmla="*/ 5 h 22"/>
                  <a:gd name="T46" fmla="*/ 42 w 138"/>
                  <a:gd name="T47" fmla="*/ 7 h 22"/>
                  <a:gd name="T48" fmla="*/ 37 w 138"/>
                  <a:gd name="T49" fmla="*/ 5 h 22"/>
                  <a:gd name="T50" fmla="*/ 36 w 138"/>
                  <a:gd name="T51" fmla="*/ 10 h 22"/>
                  <a:gd name="T52" fmla="*/ 28 w 138"/>
                  <a:gd name="T53" fmla="*/ 3 h 22"/>
                  <a:gd name="T54" fmla="*/ 29 w 138"/>
                  <a:gd name="T55" fmla="*/ 5 h 22"/>
                  <a:gd name="T56" fmla="*/ 27 w 138"/>
                  <a:gd name="T57" fmla="*/ 6 h 22"/>
                  <a:gd name="T58" fmla="*/ 25 w 138"/>
                  <a:gd name="T59" fmla="*/ 3 h 22"/>
                  <a:gd name="T60" fmla="*/ 18 w 138"/>
                  <a:gd name="T61" fmla="*/ 5 h 22"/>
                  <a:gd name="T62" fmla="*/ 19 w 138"/>
                  <a:gd name="T63" fmla="*/ 8 h 22"/>
                  <a:gd name="T64" fmla="*/ 10 w 138"/>
                  <a:gd name="T65" fmla="*/ 6 h 22"/>
                  <a:gd name="T66" fmla="*/ 13 w 138"/>
                  <a:gd name="T67" fmla="*/ 3 h 22"/>
                  <a:gd name="T68" fmla="*/ 11 w 138"/>
                  <a:gd name="T69" fmla="*/ 0 h 22"/>
                  <a:gd name="T70" fmla="*/ 4 w 138"/>
                  <a:gd name="T71" fmla="*/ 6 h 22"/>
                  <a:gd name="T72" fmla="*/ 1 w 138"/>
                  <a:gd name="T73" fmla="*/ 4 h 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8" h="22">
                    <a:moveTo>
                      <a:pt x="1" y="4"/>
                    </a:moveTo>
                    <a:cubicBezTo>
                      <a:pt x="1" y="7"/>
                      <a:pt x="3" y="8"/>
                      <a:pt x="6" y="7"/>
                    </a:cubicBezTo>
                    <a:cubicBezTo>
                      <a:pt x="5" y="10"/>
                      <a:pt x="2" y="10"/>
                      <a:pt x="0" y="12"/>
                    </a:cubicBezTo>
                    <a:cubicBezTo>
                      <a:pt x="4" y="14"/>
                      <a:pt x="0" y="16"/>
                      <a:pt x="1" y="19"/>
                    </a:cubicBezTo>
                    <a:cubicBezTo>
                      <a:pt x="6" y="19"/>
                      <a:pt x="7" y="14"/>
                      <a:pt x="12" y="15"/>
                    </a:cubicBezTo>
                    <a:cubicBezTo>
                      <a:pt x="12" y="16"/>
                      <a:pt x="12" y="17"/>
                      <a:pt x="13" y="18"/>
                    </a:cubicBezTo>
                    <a:cubicBezTo>
                      <a:pt x="18" y="16"/>
                      <a:pt x="27" y="13"/>
                      <a:pt x="32" y="16"/>
                    </a:cubicBezTo>
                    <a:cubicBezTo>
                      <a:pt x="37" y="17"/>
                      <a:pt x="41" y="15"/>
                      <a:pt x="47" y="14"/>
                    </a:cubicBezTo>
                    <a:cubicBezTo>
                      <a:pt x="65" y="16"/>
                      <a:pt x="85" y="15"/>
                      <a:pt x="104" y="18"/>
                    </a:cubicBezTo>
                    <a:cubicBezTo>
                      <a:pt x="107" y="12"/>
                      <a:pt x="107" y="12"/>
                      <a:pt x="107" y="12"/>
                    </a:cubicBezTo>
                    <a:cubicBezTo>
                      <a:pt x="108" y="15"/>
                      <a:pt x="112" y="12"/>
                      <a:pt x="111" y="16"/>
                    </a:cubicBezTo>
                    <a:cubicBezTo>
                      <a:pt x="110" y="15"/>
                      <a:pt x="109" y="16"/>
                      <a:pt x="108" y="16"/>
                    </a:cubicBezTo>
                    <a:cubicBezTo>
                      <a:pt x="112" y="22"/>
                      <a:pt x="119" y="16"/>
                      <a:pt x="124" y="18"/>
                    </a:cubicBezTo>
                    <a:cubicBezTo>
                      <a:pt x="124" y="17"/>
                      <a:pt x="123" y="11"/>
                      <a:pt x="124" y="10"/>
                    </a:cubicBezTo>
                    <a:cubicBezTo>
                      <a:pt x="124" y="17"/>
                      <a:pt x="130" y="10"/>
                      <a:pt x="132" y="18"/>
                    </a:cubicBezTo>
                    <a:cubicBezTo>
                      <a:pt x="137" y="20"/>
                      <a:pt x="132" y="12"/>
                      <a:pt x="137" y="13"/>
                    </a:cubicBezTo>
                    <a:cubicBezTo>
                      <a:pt x="138" y="9"/>
                      <a:pt x="132" y="11"/>
                      <a:pt x="131" y="8"/>
                    </a:cubicBezTo>
                    <a:cubicBezTo>
                      <a:pt x="133" y="5"/>
                      <a:pt x="136" y="9"/>
                      <a:pt x="136" y="5"/>
                    </a:cubicBezTo>
                    <a:cubicBezTo>
                      <a:pt x="127" y="3"/>
                      <a:pt x="112" y="12"/>
                      <a:pt x="99" y="13"/>
                    </a:cubicBezTo>
                    <a:cubicBezTo>
                      <a:pt x="100" y="10"/>
                      <a:pt x="100" y="10"/>
                      <a:pt x="100" y="10"/>
                    </a:cubicBezTo>
                    <a:cubicBezTo>
                      <a:pt x="94" y="12"/>
                      <a:pt x="83" y="12"/>
                      <a:pt x="78" y="5"/>
                    </a:cubicBezTo>
                    <a:cubicBezTo>
                      <a:pt x="79" y="9"/>
                      <a:pt x="68" y="2"/>
                      <a:pt x="69" y="11"/>
                    </a:cubicBezTo>
                    <a:cubicBezTo>
                      <a:pt x="67" y="9"/>
                      <a:pt x="67" y="9"/>
                      <a:pt x="64" y="8"/>
                    </a:cubicBezTo>
                    <a:cubicBezTo>
                      <a:pt x="64" y="11"/>
                      <a:pt x="64" y="11"/>
                      <a:pt x="64" y="11"/>
                    </a:cubicBezTo>
                    <a:cubicBezTo>
                      <a:pt x="60" y="11"/>
                      <a:pt x="61" y="7"/>
                      <a:pt x="57" y="7"/>
                    </a:cubicBezTo>
                    <a:cubicBezTo>
                      <a:pt x="59" y="10"/>
                      <a:pt x="56" y="11"/>
                      <a:pt x="55" y="14"/>
                    </a:cubicBezTo>
                    <a:cubicBezTo>
                      <a:pt x="51" y="10"/>
                      <a:pt x="46" y="6"/>
                      <a:pt x="42" y="3"/>
                    </a:cubicBezTo>
                    <a:cubicBezTo>
                      <a:pt x="42" y="4"/>
                      <a:pt x="42" y="5"/>
                      <a:pt x="44" y="7"/>
                    </a:cubicBezTo>
                    <a:cubicBezTo>
                      <a:pt x="41" y="6"/>
                      <a:pt x="41" y="9"/>
                      <a:pt x="41" y="10"/>
                    </a:cubicBezTo>
                    <a:cubicBezTo>
                      <a:pt x="38" y="10"/>
                      <a:pt x="38" y="6"/>
                      <a:pt x="38" y="3"/>
                    </a:cubicBezTo>
                    <a:cubicBezTo>
                      <a:pt x="33" y="2"/>
                      <a:pt x="31" y="11"/>
                      <a:pt x="27" y="8"/>
                    </a:cubicBezTo>
                    <a:cubicBezTo>
                      <a:pt x="29" y="12"/>
                      <a:pt x="29" y="12"/>
                      <a:pt x="29" y="12"/>
                    </a:cubicBezTo>
                    <a:cubicBezTo>
                      <a:pt x="24" y="13"/>
                      <a:pt x="19" y="9"/>
                      <a:pt x="14" y="10"/>
                    </a:cubicBezTo>
                    <a:cubicBezTo>
                      <a:pt x="11" y="5"/>
                      <a:pt x="18" y="6"/>
                      <a:pt x="21" y="3"/>
                    </a:cubicBezTo>
                    <a:cubicBezTo>
                      <a:pt x="19" y="2"/>
                      <a:pt x="17" y="2"/>
                      <a:pt x="16" y="0"/>
                    </a:cubicBezTo>
                    <a:cubicBezTo>
                      <a:pt x="14" y="3"/>
                      <a:pt x="10" y="7"/>
                      <a:pt x="7" y="10"/>
                    </a:cubicBezTo>
                    <a:cubicBezTo>
                      <a:pt x="10" y="3"/>
                      <a:pt x="3" y="4"/>
                      <a:pt x="1"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75" name="Freeform 1683">
                <a:extLst>
                  <a:ext uri="{FF2B5EF4-FFF2-40B4-BE49-F238E27FC236}">
                    <a16:creationId xmlns:a16="http://schemas.microsoft.com/office/drawing/2014/main" id="{B0EED212-2647-497C-802B-18DA46BE7FEA}"/>
                  </a:ext>
                </a:extLst>
              </p:cNvPr>
              <p:cNvSpPr>
                <a:spLocks/>
              </p:cNvSpPr>
              <p:nvPr/>
            </p:nvSpPr>
            <p:spPr bwMode="auto">
              <a:xfrm>
                <a:off x="2913" y="3173"/>
                <a:ext cx="2" cy="2"/>
              </a:xfrm>
              <a:custGeom>
                <a:avLst/>
                <a:gdLst>
                  <a:gd name="T0" fmla="*/ 0 w 2"/>
                  <a:gd name="T1" fmla="*/ 2 h 2"/>
                  <a:gd name="T2" fmla="*/ 2 w 2"/>
                  <a:gd name="T3" fmla="*/ 0 h 2"/>
                  <a:gd name="T4" fmla="*/ 0 w 2"/>
                  <a:gd name="T5" fmla="*/ 1 h 2"/>
                  <a:gd name="T6" fmla="*/ 0 w 2"/>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0" y="2"/>
                    </a:moveTo>
                    <a:lnTo>
                      <a:pt x="2"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76" name="Freeform 1684">
                <a:extLst>
                  <a:ext uri="{FF2B5EF4-FFF2-40B4-BE49-F238E27FC236}">
                    <a16:creationId xmlns:a16="http://schemas.microsoft.com/office/drawing/2014/main" id="{2B4295CE-B921-42FA-B227-CF2952EE04A5}"/>
                  </a:ext>
                </a:extLst>
              </p:cNvPr>
              <p:cNvSpPr>
                <a:spLocks/>
              </p:cNvSpPr>
              <p:nvPr/>
            </p:nvSpPr>
            <p:spPr bwMode="auto">
              <a:xfrm>
                <a:off x="2899" y="3178"/>
                <a:ext cx="1" cy="0"/>
              </a:xfrm>
              <a:custGeom>
                <a:avLst/>
                <a:gdLst>
                  <a:gd name="T0" fmla="*/ 1 w 1"/>
                  <a:gd name="T1" fmla="*/ 1 w 1"/>
                  <a:gd name="T2" fmla="*/ 1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1" y="0"/>
                    </a:cubicBezTo>
                    <a:cubicBezTo>
                      <a:pt x="0" y="0"/>
                      <a:pt x="0"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77" name="Freeform 1685">
                <a:extLst>
                  <a:ext uri="{FF2B5EF4-FFF2-40B4-BE49-F238E27FC236}">
                    <a16:creationId xmlns:a16="http://schemas.microsoft.com/office/drawing/2014/main" id="{BEB48A79-EF43-4E54-A3FB-8FF9DD11334E}"/>
                  </a:ext>
                </a:extLst>
              </p:cNvPr>
              <p:cNvSpPr>
                <a:spLocks/>
              </p:cNvSpPr>
              <p:nvPr/>
            </p:nvSpPr>
            <p:spPr bwMode="auto">
              <a:xfrm>
                <a:off x="2927" y="3188"/>
                <a:ext cx="2" cy="1"/>
              </a:xfrm>
              <a:custGeom>
                <a:avLst/>
                <a:gdLst>
                  <a:gd name="T0" fmla="*/ 2 w 2"/>
                  <a:gd name="T1" fmla="*/ 1 h 1"/>
                  <a:gd name="T2" fmla="*/ 1 w 2"/>
                  <a:gd name="T3" fmla="*/ 1 h 1"/>
                  <a:gd name="T4" fmla="*/ 0 w 2"/>
                  <a:gd name="T5" fmla="*/ 0 h 1"/>
                  <a:gd name="T6" fmla="*/ 2 w 2"/>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2" y="1"/>
                    </a:moveTo>
                    <a:lnTo>
                      <a:pt x="1" y="1"/>
                    </a:lnTo>
                    <a:lnTo>
                      <a:pt x="0" y="0"/>
                    </a:lnTo>
                    <a:lnTo>
                      <a:pt x="2"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78" name="Freeform 1686">
                <a:extLst>
                  <a:ext uri="{FF2B5EF4-FFF2-40B4-BE49-F238E27FC236}">
                    <a16:creationId xmlns:a16="http://schemas.microsoft.com/office/drawing/2014/main" id="{F1304FBE-D20B-490C-B5A0-305C8E1715BC}"/>
                  </a:ext>
                </a:extLst>
              </p:cNvPr>
              <p:cNvSpPr>
                <a:spLocks/>
              </p:cNvSpPr>
              <p:nvPr/>
            </p:nvSpPr>
            <p:spPr bwMode="auto">
              <a:xfrm>
                <a:off x="2932" y="3174"/>
                <a:ext cx="5" cy="4"/>
              </a:xfrm>
              <a:custGeom>
                <a:avLst/>
                <a:gdLst>
                  <a:gd name="T0" fmla="*/ 0 w 5"/>
                  <a:gd name="T1" fmla="*/ 0 h 4"/>
                  <a:gd name="T2" fmla="*/ 5 w 5"/>
                  <a:gd name="T3" fmla="*/ 4 h 4"/>
                  <a:gd name="T4" fmla="*/ 0 w 5"/>
                  <a:gd name="T5" fmla="*/ 0 h 4"/>
                  <a:gd name="T6" fmla="*/ 0 60000 65536"/>
                  <a:gd name="T7" fmla="*/ 0 60000 65536"/>
                  <a:gd name="T8" fmla="*/ 0 60000 65536"/>
                </a:gdLst>
                <a:ahLst/>
                <a:cxnLst>
                  <a:cxn ang="T6">
                    <a:pos x="T0" y="T1"/>
                  </a:cxn>
                  <a:cxn ang="T7">
                    <a:pos x="T2" y="T3"/>
                  </a:cxn>
                  <a:cxn ang="T8">
                    <a:pos x="T4" y="T5"/>
                  </a:cxn>
                </a:cxnLst>
                <a:rect l="0" t="0" r="r" b="b"/>
                <a:pathLst>
                  <a:path w="5" h="4">
                    <a:moveTo>
                      <a:pt x="0" y="0"/>
                    </a:moveTo>
                    <a:cubicBezTo>
                      <a:pt x="5" y="4"/>
                      <a:pt x="5" y="4"/>
                      <a:pt x="5" y="4"/>
                    </a:cubicBezTo>
                    <a:cubicBezTo>
                      <a:pt x="4" y="2"/>
                      <a:pt x="4"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79" name="Freeform 1687">
                <a:extLst>
                  <a:ext uri="{FF2B5EF4-FFF2-40B4-BE49-F238E27FC236}">
                    <a16:creationId xmlns:a16="http://schemas.microsoft.com/office/drawing/2014/main" id="{3FE26656-AE93-499B-8A83-0FC1E129A752}"/>
                  </a:ext>
                </a:extLst>
              </p:cNvPr>
              <p:cNvSpPr>
                <a:spLocks/>
              </p:cNvSpPr>
              <p:nvPr/>
            </p:nvSpPr>
            <p:spPr bwMode="auto">
              <a:xfrm>
                <a:off x="2962" y="3176"/>
                <a:ext cx="3" cy="2"/>
              </a:xfrm>
              <a:custGeom>
                <a:avLst/>
                <a:gdLst>
                  <a:gd name="T0" fmla="*/ 1 w 3"/>
                  <a:gd name="T1" fmla="*/ 1 h 3"/>
                  <a:gd name="T2" fmla="*/ 3 w 3"/>
                  <a:gd name="T3" fmla="*/ 0 h 3"/>
                  <a:gd name="T4" fmla="*/ 1 w 3"/>
                  <a:gd name="T5" fmla="*/ 1 h 3"/>
                  <a:gd name="T6" fmla="*/ 0 60000 65536"/>
                  <a:gd name="T7" fmla="*/ 0 60000 65536"/>
                  <a:gd name="T8" fmla="*/ 0 60000 65536"/>
                </a:gdLst>
                <a:ahLst/>
                <a:cxnLst>
                  <a:cxn ang="T6">
                    <a:pos x="T0" y="T1"/>
                  </a:cxn>
                  <a:cxn ang="T7">
                    <a:pos x="T2" y="T3"/>
                  </a:cxn>
                  <a:cxn ang="T8">
                    <a:pos x="T4" y="T5"/>
                  </a:cxn>
                </a:cxnLst>
                <a:rect l="0" t="0" r="r" b="b"/>
                <a:pathLst>
                  <a:path w="3" h="3">
                    <a:moveTo>
                      <a:pt x="1" y="3"/>
                    </a:moveTo>
                    <a:cubicBezTo>
                      <a:pt x="2" y="3"/>
                      <a:pt x="2" y="2"/>
                      <a:pt x="3" y="0"/>
                    </a:cubicBezTo>
                    <a:cubicBezTo>
                      <a:pt x="1" y="0"/>
                      <a:pt x="0" y="1"/>
                      <a:pt x="1"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80" name="Freeform 1688">
                <a:extLst>
                  <a:ext uri="{FF2B5EF4-FFF2-40B4-BE49-F238E27FC236}">
                    <a16:creationId xmlns:a16="http://schemas.microsoft.com/office/drawing/2014/main" id="{B4095162-BC71-4FC5-9629-51101F0D65ED}"/>
                  </a:ext>
                </a:extLst>
              </p:cNvPr>
              <p:cNvSpPr>
                <a:spLocks/>
              </p:cNvSpPr>
              <p:nvPr/>
            </p:nvSpPr>
            <p:spPr bwMode="auto">
              <a:xfrm>
                <a:off x="2903" y="3175"/>
                <a:ext cx="5" cy="2"/>
              </a:xfrm>
              <a:custGeom>
                <a:avLst/>
                <a:gdLst>
                  <a:gd name="T0" fmla="*/ 5 w 5"/>
                  <a:gd name="T1" fmla="*/ 0 h 2"/>
                  <a:gd name="T2" fmla="*/ 1 w 5"/>
                  <a:gd name="T3" fmla="*/ 1 h 2"/>
                  <a:gd name="T4" fmla="*/ 0 w 5"/>
                  <a:gd name="T5" fmla="*/ 2 h 2"/>
                  <a:gd name="T6" fmla="*/ 5 w 5"/>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5" y="0"/>
                    </a:moveTo>
                    <a:lnTo>
                      <a:pt x="1" y="1"/>
                    </a:lnTo>
                    <a:lnTo>
                      <a:pt x="0" y="2"/>
                    </a:lnTo>
                    <a:lnTo>
                      <a:pt x="5"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81" name="Freeform 1689">
                <a:extLst>
                  <a:ext uri="{FF2B5EF4-FFF2-40B4-BE49-F238E27FC236}">
                    <a16:creationId xmlns:a16="http://schemas.microsoft.com/office/drawing/2014/main" id="{FE7169BE-8873-445C-A1D3-2A95D7DE0CF8}"/>
                  </a:ext>
                </a:extLst>
              </p:cNvPr>
              <p:cNvSpPr>
                <a:spLocks/>
              </p:cNvSpPr>
              <p:nvPr/>
            </p:nvSpPr>
            <p:spPr bwMode="auto">
              <a:xfrm>
                <a:off x="2829" y="3178"/>
                <a:ext cx="67" cy="24"/>
              </a:xfrm>
              <a:custGeom>
                <a:avLst/>
                <a:gdLst>
                  <a:gd name="T0" fmla="*/ 4 w 75"/>
                  <a:gd name="T1" fmla="*/ 16 h 26"/>
                  <a:gd name="T2" fmla="*/ 12 w 75"/>
                  <a:gd name="T3" fmla="*/ 17 h 26"/>
                  <a:gd name="T4" fmla="*/ 17 w 75"/>
                  <a:gd name="T5" fmla="*/ 9 h 26"/>
                  <a:gd name="T6" fmla="*/ 17 w 75"/>
                  <a:gd name="T7" fmla="*/ 16 h 26"/>
                  <a:gd name="T8" fmla="*/ 33 w 75"/>
                  <a:gd name="T9" fmla="*/ 9 h 26"/>
                  <a:gd name="T10" fmla="*/ 33 w 75"/>
                  <a:gd name="T11" fmla="*/ 13 h 26"/>
                  <a:gd name="T12" fmla="*/ 38 w 75"/>
                  <a:gd name="T13" fmla="*/ 6 h 26"/>
                  <a:gd name="T14" fmla="*/ 39 w 75"/>
                  <a:gd name="T15" fmla="*/ 13 h 26"/>
                  <a:gd name="T16" fmla="*/ 38 w 75"/>
                  <a:gd name="T17" fmla="*/ 14 h 26"/>
                  <a:gd name="T18" fmla="*/ 47 w 75"/>
                  <a:gd name="T19" fmla="*/ 10 h 26"/>
                  <a:gd name="T20" fmla="*/ 48 w 75"/>
                  <a:gd name="T21" fmla="*/ 6 h 26"/>
                  <a:gd name="T22" fmla="*/ 46 w 75"/>
                  <a:gd name="T23" fmla="*/ 2 h 26"/>
                  <a:gd name="T24" fmla="*/ 41 w 75"/>
                  <a:gd name="T25" fmla="*/ 6 h 26"/>
                  <a:gd name="T26" fmla="*/ 41 w 75"/>
                  <a:gd name="T27" fmla="*/ 3 h 26"/>
                  <a:gd name="T28" fmla="*/ 38 w 75"/>
                  <a:gd name="T29" fmla="*/ 6 h 26"/>
                  <a:gd name="T30" fmla="*/ 38 w 75"/>
                  <a:gd name="T31" fmla="*/ 2 h 26"/>
                  <a:gd name="T32" fmla="*/ 34 w 75"/>
                  <a:gd name="T33" fmla="*/ 6 h 26"/>
                  <a:gd name="T34" fmla="*/ 34 w 75"/>
                  <a:gd name="T35" fmla="*/ 5 h 26"/>
                  <a:gd name="T36" fmla="*/ 32 w 75"/>
                  <a:gd name="T37" fmla="*/ 6 h 26"/>
                  <a:gd name="T38" fmla="*/ 30 w 75"/>
                  <a:gd name="T39" fmla="*/ 5 h 26"/>
                  <a:gd name="T40" fmla="*/ 30 w 75"/>
                  <a:gd name="T41" fmla="*/ 6 h 26"/>
                  <a:gd name="T42" fmla="*/ 20 w 75"/>
                  <a:gd name="T43" fmla="*/ 5 h 26"/>
                  <a:gd name="T44" fmla="*/ 20 w 75"/>
                  <a:gd name="T45" fmla="*/ 6 h 26"/>
                  <a:gd name="T46" fmla="*/ 24 w 75"/>
                  <a:gd name="T47" fmla="*/ 5 h 26"/>
                  <a:gd name="T48" fmla="*/ 23 w 75"/>
                  <a:gd name="T49" fmla="*/ 11 h 26"/>
                  <a:gd name="T50" fmla="*/ 17 w 75"/>
                  <a:gd name="T51" fmla="*/ 6 h 26"/>
                  <a:gd name="T52" fmla="*/ 10 w 75"/>
                  <a:gd name="T53" fmla="*/ 6 h 26"/>
                  <a:gd name="T54" fmla="*/ 10 w 75"/>
                  <a:gd name="T55" fmla="*/ 6 h 26"/>
                  <a:gd name="T56" fmla="*/ 4 w 75"/>
                  <a:gd name="T57" fmla="*/ 8 h 26"/>
                  <a:gd name="T58" fmla="*/ 7 w 75"/>
                  <a:gd name="T59" fmla="*/ 10 h 26"/>
                  <a:gd name="T60" fmla="*/ 4 w 75"/>
                  <a:gd name="T61" fmla="*/ 13 h 26"/>
                  <a:gd name="T62" fmla="*/ 4 w 75"/>
                  <a:gd name="T63" fmla="*/ 11 h 26"/>
                  <a:gd name="T64" fmla="*/ 0 w 75"/>
                  <a:gd name="T65" fmla="*/ 16 h 26"/>
                  <a:gd name="T66" fmla="*/ 4 w 75"/>
                  <a:gd name="T67" fmla="*/ 13 h 26"/>
                  <a:gd name="T68" fmla="*/ 4 w 75"/>
                  <a:gd name="T69" fmla="*/ 16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5" h="26">
                    <a:moveTo>
                      <a:pt x="5" y="22"/>
                    </a:moveTo>
                    <a:cubicBezTo>
                      <a:pt x="9" y="26"/>
                      <a:pt x="14" y="24"/>
                      <a:pt x="19" y="24"/>
                    </a:cubicBezTo>
                    <a:cubicBezTo>
                      <a:pt x="27" y="21"/>
                      <a:pt x="19" y="14"/>
                      <a:pt x="27" y="13"/>
                    </a:cubicBezTo>
                    <a:cubicBezTo>
                      <a:pt x="27" y="22"/>
                      <a:pt x="27" y="22"/>
                      <a:pt x="27" y="22"/>
                    </a:cubicBezTo>
                    <a:cubicBezTo>
                      <a:pt x="34" y="21"/>
                      <a:pt x="46" y="22"/>
                      <a:pt x="51" y="13"/>
                    </a:cubicBezTo>
                    <a:cubicBezTo>
                      <a:pt x="52" y="14"/>
                      <a:pt x="54" y="16"/>
                      <a:pt x="52" y="17"/>
                    </a:cubicBezTo>
                    <a:cubicBezTo>
                      <a:pt x="57" y="16"/>
                      <a:pt x="53" y="4"/>
                      <a:pt x="60" y="6"/>
                    </a:cubicBezTo>
                    <a:cubicBezTo>
                      <a:pt x="54" y="13"/>
                      <a:pt x="63" y="11"/>
                      <a:pt x="62" y="17"/>
                    </a:cubicBezTo>
                    <a:cubicBezTo>
                      <a:pt x="61" y="18"/>
                      <a:pt x="61" y="18"/>
                      <a:pt x="61" y="18"/>
                    </a:cubicBezTo>
                    <a:cubicBezTo>
                      <a:pt x="65" y="17"/>
                      <a:pt x="71" y="14"/>
                      <a:pt x="74" y="14"/>
                    </a:cubicBezTo>
                    <a:cubicBezTo>
                      <a:pt x="74" y="11"/>
                      <a:pt x="71" y="8"/>
                      <a:pt x="75" y="7"/>
                    </a:cubicBezTo>
                    <a:cubicBezTo>
                      <a:pt x="73" y="7"/>
                      <a:pt x="74" y="4"/>
                      <a:pt x="73" y="2"/>
                    </a:cubicBezTo>
                    <a:cubicBezTo>
                      <a:pt x="70" y="5"/>
                      <a:pt x="67" y="3"/>
                      <a:pt x="65" y="7"/>
                    </a:cubicBezTo>
                    <a:cubicBezTo>
                      <a:pt x="62" y="4"/>
                      <a:pt x="66" y="6"/>
                      <a:pt x="64" y="3"/>
                    </a:cubicBezTo>
                    <a:cubicBezTo>
                      <a:pt x="61" y="6"/>
                      <a:pt x="61" y="6"/>
                      <a:pt x="61" y="6"/>
                    </a:cubicBezTo>
                    <a:cubicBezTo>
                      <a:pt x="58" y="5"/>
                      <a:pt x="63" y="3"/>
                      <a:pt x="59" y="2"/>
                    </a:cubicBezTo>
                    <a:cubicBezTo>
                      <a:pt x="59" y="4"/>
                      <a:pt x="56" y="6"/>
                      <a:pt x="53" y="6"/>
                    </a:cubicBezTo>
                    <a:cubicBezTo>
                      <a:pt x="54" y="5"/>
                      <a:pt x="54" y="5"/>
                      <a:pt x="54" y="5"/>
                    </a:cubicBezTo>
                    <a:cubicBezTo>
                      <a:pt x="52" y="7"/>
                      <a:pt x="49" y="5"/>
                      <a:pt x="50" y="10"/>
                    </a:cubicBezTo>
                    <a:cubicBezTo>
                      <a:pt x="47" y="5"/>
                      <a:pt x="47" y="5"/>
                      <a:pt x="47" y="5"/>
                    </a:cubicBezTo>
                    <a:cubicBezTo>
                      <a:pt x="48" y="9"/>
                      <a:pt x="48" y="9"/>
                      <a:pt x="48" y="9"/>
                    </a:cubicBezTo>
                    <a:cubicBezTo>
                      <a:pt x="42" y="8"/>
                      <a:pt x="39" y="0"/>
                      <a:pt x="31" y="5"/>
                    </a:cubicBezTo>
                    <a:cubicBezTo>
                      <a:pt x="33" y="6"/>
                      <a:pt x="32" y="8"/>
                      <a:pt x="31" y="9"/>
                    </a:cubicBezTo>
                    <a:cubicBezTo>
                      <a:pt x="34" y="11"/>
                      <a:pt x="34" y="6"/>
                      <a:pt x="38" y="5"/>
                    </a:cubicBezTo>
                    <a:cubicBezTo>
                      <a:pt x="38" y="8"/>
                      <a:pt x="33" y="13"/>
                      <a:pt x="37" y="15"/>
                    </a:cubicBezTo>
                    <a:cubicBezTo>
                      <a:pt x="33" y="11"/>
                      <a:pt x="30" y="16"/>
                      <a:pt x="27" y="8"/>
                    </a:cubicBezTo>
                    <a:cubicBezTo>
                      <a:pt x="22" y="7"/>
                      <a:pt x="21" y="12"/>
                      <a:pt x="15" y="10"/>
                    </a:cubicBezTo>
                    <a:cubicBezTo>
                      <a:pt x="15" y="9"/>
                      <a:pt x="15" y="9"/>
                      <a:pt x="15" y="9"/>
                    </a:cubicBezTo>
                    <a:cubicBezTo>
                      <a:pt x="15" y="15"/>
                      <a:pt x="11" y="6"/>
                      <a:pt x="8" y="12"/>
                    </a:cubicBezTo>
                    <a:cubicBezTo>
                      <a:pt x="11" y="14"/>
                      <a:pt x="11" y="14"/>
                      <a:pt x="11" y="14"/>
                    </a:cubicBezTo>
                    <a:cubicBezTo>
                      <a:pt x="11" y="16"/>
                      <a:pt x="9" y="16"/>
                      <a:pt x="8" y="17"/>
                    </a:cubicBezTo>
                    <a:cubicBezTo>
                      <a:pt x="8" y="16"/>
                      <a:pt x="8" y="16"/>
                      <a:pt x="7" y="15"/>
                    </a:cubicBezTo>
                    <a:cubicBezTo>
                      <a:pt x="7" y="19"/>
                      <a:pt x="1" y="20"/>
                      <a:pt x="0" y="21"/>
                    </a:cubicBezTo>
                    <a:cubicBezTo>
                      <a:pt x="3" y="22"/>
                      <a:pt x="6" y="18"/>
                      <a:pt x="8" y="17"/>
                    </a:cubicBezTo>
                    <a:cubicBezTo>
                      <a:pt x="7" y="19"/>
                      <a:pt x="8" y="23"/>
                      <a:pt x="5" y="2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82" name="Freeform 1690">
                <a:extLst>
                  <a:ext uri="{FF2B5EF4-FFF2-40B4-BE49-F238E27FC236}">
                    <a16:creationId xmlns:a16="http://schemas.microsoft.com/office/drawing/2014/main" id="{39E230D1-F32C-4462-B909-AC9FE5A08F28}"/>
                  </a:ext>
                </a:extLst>
              </p:cNvPr>
              <p:cNvSpPr>
                <a:spLocks/>
              </p:cNvSpPr>
              <p:nvPr/>
            </p:nvSpPr>
            <p:spPr bwMode="auto">
              <a:xfrm>
                <a:off x="2877" y="3181"/>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2"/>
                      <a:pt x="0" y="2"/>
                      <a:pt x="0" y="2"/>
                    </a:cubicBezTo>
                    <a:cubicBezTo>
                      <a:pt x="1"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83" name="Freeform 1691">
                <a:extLst>
                  <a:ext uri="{FF2B5EF4-FFF2-40B4-BE49-F238E27FC236}">
                    <a16:creationId xmlns:a16="http://schemas.microsoft.com/office/drawing/2014/main" id="{A3B5D10B-27FE-4076-85FC-5D2778818298}"/>
                  </a:ext>
                </a:extLst>
              </p:cNvPr>
              <p:cNvSpPr>
                <a:spLocks/>
              </p:cNvSpPr>
              <p:nvPr/>
            </p:nvSpPr>
            <p:spPr bwMode="auto">
              <a:xfrm>
                <a:off x="2774" y="3179"/>
                <a:ext cx="53" cy="25"/>
              </a:xfrm>
              <a:custGeom>
                <a:avLst/>
                <a:gdLst>
                  <a:gd name="T0" fmla="*/ 30 w 58"/>
                  <a:gd name="T1" fmla="*/ 11 h 27"/>
                  <a:gd name="T2" fmla="*/ 28 w 58"/>
                  <a:gd name="T3" fmla="*/ 6 h 27"/>
                  <a:gd name="T4" fmla="*/ 28 w 58"/>
                  <a:gd name="T5" fmla="*/ 15 h 27"/>
                  <a:gd name="T6" fmla="*/ 24 w 58"/>
                  <a:gd name="T7" fmla="*/ 16 h 27"/>
                  <a:gd name="T8" fmla="*/ 25 w 58"/>
                  <a:gd name="T9" fmla="*/ 8 h 27"/>
                  <a:gd name="T10" fmla="*/ 21 w 58"/>
                  <a:gd name="T11" fmla="*/ 6 h 27"/>
                  <a:gd name="T12" fmla="*/ 21 w 58"/>
                  <a:gd name="T13" fmla="*/ 12 h 27"/>
                  <a:gd name="T14" fmla="*/ 15 w 58"/>
                  <a:gd name="T15" fmla="*/ 15 h 27"/>
                  <a:gd name="T16" fmla="*/ 17 w 58"/>
                  <a:gd name="T17" fmla="*/ 13 h 27"/>
                  <a:gd name="T18" fmla="*/ 15 w 58"/>
                  <a:gd name="T19" fmla="*/ 6 h 27"/>
                  <a:gd name="T20" fmla="*/ 4 w 58"/>
                  <a:gd name="T21" fmla="*/ 18 h 27"/>
                  <a:gd name="T22" fmla="*/ 5 w 58"/>
                  <a:gd name="T23" fmla="*/ 18 h 27"/>
                  <a:gd name="T24" fmla="*/ 6 w 58"/>
                  <a:gd name="T25" fmla="*/ 13 h 27"/>
                  <a:gd name="T26" fmla="*/ 11 w 58"/>
                  <a:gd name="T27" fmla="*/ 16 h 27"/>
                  <a:gd name="T28" fmla="*/ 7 w 58"/>
                  <a:gd name="T29" fmla="*/ 17 h 27"/>
                  <a:gd name="T30" fmla="*/ 35 w 58"/>
                  <a:gd name="T31" fmla="*/ 18 h 27"/>
                  <a:gd name="T32" fmla="*/ 31 w 58"/>
                  <a:gd name="T33" fmla="*/ 18 h 27"/>
                  <a:gd name="T34" fmla="*/ 35 w 58"/>
                  <a:gd name="T35" fmla="*/ 16 h 27"/>
                  <a:gd name="T36" fmla="*/ 33 w 58"/>
                  <a:gd name="T37" fmla="*/ 10 h 27"/>
                  <a:gd name="T38" fmla="*/ 35 w 58"/>
                  <a:gd name="T39" fmla="*/ 12 h 27"/>
                  <a:gd name="T40" fmla="*/ 35 w 58"/>
                  <a:gd name="T41" fmla="*/ 6 h 27"/>
                  <a:gd name="T42" fmla="*/ 40 w 58"/>
                  <a:gd name="T43" fmla="*/ 6 h 27"/>
                  <a:gd name="T44" fmla="*/ 31 w 58"/>
                  <a:gd name="T45" fmla="*/ 6 h 27"/>
                  <a:gd name="T46" fmla="*/ 30 w 58"/>
                  <a:gd name="T47" fmla="*/ 11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 h="27">
                    <a:moveTo>
                      <a:pt x="43" y="15"/>
                    </a:moveTo>
                    <a:cubicBezTo>
                      <a:pt x="39" y="14"/>
                      <a:pt x="43" y="11"/>
                      <a:pt x="41" y="9"/>
                    </a:cubicBezTo>
                    <a:cubicBezTo>
                      <a:pt x="37" y="12"/>
                      <a:pt x="44" y="15"/>
                      <a:pt x="41" y="19"/>
                    </a:cubicBezTo>
                    <a:cubicBezTo>
                      <a:pt x="39" y="17"/>
                      <a:pt x="36" y="21"/>
                      <a:pt x="34" y="21"/>
                    </a:cubicBezTo>
                    <a:cubicBezTo>
                      <a:pt x="36" y="19"/>
                      <a:pt x="35" y="13"/>
                      <a:pt x="35" y="12"/>
                    </a:cubicBezTo>
                    <a:cubicBezTo>
                      <a:pt x="34" y="13"/>
                      <a:pt x="31" y="10"/>
                      <a:pt x="29" y="10"/>
                    </a:cubicBezTo>
                    <a:cubicBezTo>
                      <a:pt x="34" y="14"/>
                      <a:pt x="25" y="12"/>
                      <a:pt x="29" y="16"/>
                    </a:cubicBezTo>
                    <a:cubicBezTo>
                      <a:pt x="28" y="19"/>
                      <a:pt x="23" y="21"/>
                      <a:pt x="22" y="19"/>
                    </a:cubicBezTo>
                    <a:cubicBezTo>
                      <a:pt x="22" y="16"/>
                      <a:pt x="23" y="17"/>
                      <a:pt x="25" y="17"/>
                    </a:cubicBezTo>
                    <a:cubicBezTo>
                      <a:pt x="26" y="12"/>
                      <a:pt x="22" y="14"/>
                      <a:pt x="21" y="10"/>
                    </a:cubicBezTo>
                    <a:cubicBezTo>
                      <a:pt x="16" y="16"/>
                      <a:pt x="0" y="14"/>
                      <a:pt x="4" y="25"/>
                    </a:cubicBezTo>
                    <a:cubicBezTo>
                      <a:pt x="5" y="27"/>
                      <a:pt x="7" y="24"/>
                      <a:pt x="9" y="24"/>
                    </a:cubicBezTo>
                    <a:cubicBezTo>
                      <a:pt x="4" y="22"/>
                      <a:pt x="9" y="19"/>
                      <a:pt x="10" y="17"/>
                    </a:cubicBezTo>
                    <a:cubicBezTo>
                      <a:pt x="12" y="19"/>
                      <a:pt x="16" y="16"/>
                      <a:pt x="15" y="20"/>
                    </a:cubicBezTo>
                    <a:cubicBezTo>
                      <a:pt x="11" y="23"/>
                      <a:pt x="11" y="23"/>
                      <a:pt x="11" y="23"/>
                    </a:cubicBezTo>
                    <a:cubicBezTo>
                      <a:pt x="22" y="25"/>
                      <a:pt x="38" y="26"/>
                      <a:pt x="50" y="25"/>
                    </a:cubicBezTo>
                    <a:cubicBezTo>
                      <a:pt x="45" y="25"/>
                      <a:pt x="45" y="25"/>
                      <a:pt x="45" y="25"/>
                    </a:cubicBezTo>
                    <a:cubicBezTo>
                      <a:pt x="46" y="22"/>
                      <a:pt x="48" y="22"/>
                      <a:pt x="50" y="20"/>
                    </a:cubicBezTo>
                    <a:cubicBezTo>
                      <a:pt x="47" y="14"/>
                      <a:pt x="47" y="14"/>
                      <a:pt x="47" y="14"/>
                    </a:cubicBezTo>
                    <a:cubicBezTo>
                      <a:pt x="49" y="14"/>
                      <a:pt x="50" y="13"/>
                      <a:pt x="50" y="16"/>
                    </a:cubicBezTo>
                    <a:cubicBezTo>
                      <a:pt x="52" y="13"/>
                      <a:pt x="51" y="11"/>
                      <a:pt x="50" y="9"/>
                    </a:cubicBezTo>
                    <a:cubicBezTo>
                      <a:pt x="54" y="7"/>
                      <a:pt x="55" y="10"/>
                      <a:pt x="58" y="6"/>
                    </a:cubicBezTo>
                    <a:cubicBezTo>
                      <a:pt x="51" y="0"/>
                      <a:pt x="52" y="10"/>
                      <a:pt x="45" y="6"/>
                    </a:cubicBezTo>
                    <a:lnTo>
                      <a:pt x="43"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84" name="Freeform 1692">
                <a:extLst>
                  <a:ext uri="{FF2B5EF4-FFF2-40B4-BE49-F238E27FC236}">
                    <a16:creationId xmlns:a16="http://schemas.microsoft.com/office/drawing/2014/main" id="{C7CD9E91-3347-4A1C-B2CA-56E65B1CACAB}"/>
                  </a:ext>
                </a:extLst>
              </p:cNvPr>
              <p:cNvSpPr>
                <a:spLocks/>
              </p:cNvSpPr>
              <p:nvPr/>
            </p:nvSpPr>
            <p:spPr bwMode="auto">
              <a:xfrm>
                <a:off x="2825" y="3189"/>
                <a:ext cx="2" cy="3"/>
              </a:xfrm>
              <a:custGeom>
                <a:avLst/>
                <a:gdLst>
                  <a:gd name="T0" fmla="*/ 1 w 2"/>
                  <a:gd name="T1" fmla="*/ 0 h 3"/>
                  <a:gd name="T2" fmla="*/ 0 w 2"/>
                  <a:gd name="T3" fmla="*/ 3 h 3"/>
                  <a:gd name="T4" fmla="*/ 2 w 2"/>
                  <a:gd name="T5" fmla="*/ 1 h 3"/>
                  <a:gd name="T6" fmla="*/ 1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1" y="0"/>
                    </a:moveTo>
                    <a:lnTo>
                      <a:pt x="0" y="3"/>
                    </a:lnTo>
                    <a:lnTo>
                      <a:pt x="2"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85" name="Freeform 1693">
                <a:extLst>
                  <a:ext uri="{FF2B5EF4-FFF2-40B4-BE49-F238E27FC236}">
                    <a16:creationId xmlns:a16="http://schemas.microsoft.com/office/drawing/2014/main" id="{ECDC6FA3-ED6D-4399-95D9-09D8B8AC13B2}"/>
                  </a:ext>
                </a:extLst>
              </p:cNvPr>
              <p:cNvSpPr>
                <a:spLocks/>
              </p:cNvSpPr>
              <p:nvPr/>
            </p:nvSpPr>
            <p:spPr bwMode="auto">
              <a:xfrm>
                <a:off x="2822" y="3198"/>
                <a:ext cx="3" cy="4"/>
              </a:xfrm>
              <a:custGeom>
                <a:avLst/>
                <a:gdLst>
                  <a:gd name="T0" fmla="*/ 2 w 3"/>
                  <a:gd name="T1" fmla="*/ 4 h 4"/>
                  <a:gd name="T2" fmla="*/ 3 w 3"/>
                  <a:gd name="T3" fmla="*/ 1 h 4"/>
                  <a:gd name="T4" fmla="*/ 2 w 3"/>
                  <a:gd name="T5" fmla="*/ 4 h 4"/>
                  <a:gd name="T6" fmla="*/ 0 60000 65536"/>
                  <a:gd name="T7" fmla="*/ 0 60000 65536"/>
                  <a:gd name="T8" fmla="*/ 0 60000 65536"/>
                </a:gdLst>
                <a:ahLst/>
                <a:cxnLst>
                  <a:cxn ang="T6">
                    <a:pos x="T0" y="T1"/>
                  </a:cxn>
                  <a:cxn ang="T7">
                    <a:pos x="T2" y="T3"/>
                  </a:cxn>
                  <a:cxn ang="T8">
                    <a:pos x="T4" y="T5"/>
                  </a:cxn>
                </a:cxnLst>
                <a:rect l="0" t="0" r="r" b="b"/>
                <a:pathLst>
                  <a:path w="3" h="4">
                    <a:moveTo>
                      <a:pt x="2" y="4"/>
                    </a:moveTo>
                    <a:cubicBezTo>
                      <a:pt x="3" y="1"/>
                      <a:pt x="3" y="1"/>
                      <a:pt x="3" y="1"/>
                    </a:cubicBezTo>
                    <a:cubicBezTo>
                      <a:pt x="0" y="0"/>
                      <a:pt x="0" y="2"/>
                      <a:pt x="2"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86" name="Freeform 1694">
                <a:extLst>
                  <a:ext uri="{FF2B5EF4-FFF2-40B4-BE49-F238E27FC236}">
                    <a16:creationId xmlns:a16="http://schemas.microsoft.com/office/drawing/2014/main" id="{D2E4547C-DCEB-4FE0-83CF-1D0349CC0772}"/>
                  </a:ext>
                </a:extLst>
              </p:cNvPr>
              <p:cNvSpPr>
                <a:spLocks/>
              </p:cNvSpPr>
              <p:nvPr/>
            </p:nvSpPr>
            <p:spPr bwMode="auto">
              <a:xfrm>
                <a:off x="2786" y="3188"/>
                <a:ext cx="4" cy="2"/>
              </a:xfrm>
              <a:custGeom>
                <a:avLst/>
                <a:gdLst>
                  <a:gd name="T0" fmla="*/ 4 w 4"/>
                  <a:gd name="T1" fmla="*/ 0 h 2"/>
                  <a:gd name="T2" fmla="*/ 0 w 4"/>
                  <a:gd name="T3" fmla="*/ 1 h 2"/>
                  <a:gd name="T4" fmla="*/ 3 w 4"/>
                  <a:gd name="T5" fmla="*/ 2 h 2"/>
                  <a:gd name="T6" fmla="*/ 4 w 4"/>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4" y="0"/>
                    </a:moveTo>
                    <a:cubicBezTo>
                      <a:pt x="0" y="1"/>
                      <a:pt x="0" y="1"/>
                      <a:pt x="0" y="1"/>
                    </a:cubicBezTo>
                    <a:cubicBezTo>
                      <a:pt x="3" y="2"/>
                      <a:pt x="3" y="2"/>
                      <a:pt x="3" y="2"/>
                    </a:cubicBezTo>
                    <a:cubicBezTo>
                      <a:pt x="3" y="0"/>
                      <a:pt x="4"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87" name="Freeform 1695">
                <a:extLst>
                  <a:ext uri="{FF2B5EF4-FFF2-40B4-BE49-F238E27FC236}">
                    <a16:creationId xmlns:a16="http://schemas.microsoft.com/office/drawing/2014/main" id="{9982B7B5-6DE4-4549-9FEA-71D1A97B2A7F}"/>
                  </a:ext>
                </a:extLst>
              </p:cNvPr>
              <p:cNvSpPr>
                <a:spLocks/>
              </p:cNvSpPr>
              <p:nvPr/>
            </p:nvSpPr>
            <p:spPr bwMode="auto">
              <a:xfrm>
                <a:off x="2763" y="3190"/>
                <a:ext cx="16" cy="12"/>
              </a:xfrm>
              <a:custGeom>
                <a:avLst/>
                <a:gdLst>
                  <a:gd name="T0" fmla="*/ 0 w 18"/>
                  <a:gd name="T1" fmla="*/ 8 h 13"/>
                  <a:gd name="T2" fmla="*/ 9 w 18"/>
                  <a:gd name="T3" fmla="*/ 9 h 13"/>
                  <a:gd name="T4" fmla="*/ 10 w 18"/>
                  <a:gd name="T5" fmla="*/ 1 h 13"/>
                  <a:gd name="T6" fmla="*/ 4 w 18"/>
                  <a:gd name="T7" fmla="*/ 6 h 13"/>
                  <a:gd name="T8" fmla="*/ 0 w 18"/>
                  <a:gd name="T9" fmla="*/ 6 h 13"/>
                  <a:gd name="T10" fmla="*/ 0 w 18"/>
                  <a:gd name="T11" fmla="*/ 8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13">
                    <a:moveTo>
                      <a:pt x="0" y="12"/>
                    </a:moveTo>
                    <a:cubicBezTo>
                      <a:pt x="5" y="12"/>
                      <a:pt x="8" y="9"/>
                      <a:pt x="14" y="13"/>
                    </a:cubicBezTo>
                    <a:cubicBezTo>
                      <a:pt x="18" y="9"/>
                      <a:pt x="14" y="5"/>
                      <a:pt x="16" y="1"/>
                    </a:cubicBezTo>
                    <a:cubicBezTo>
                      <a:pt x="12" y="0"/>
                      <a:pt x="12" y="7"/>
                      <a:pt x="8" y="8"/>
                    </a:cubicBezTo>
                    <a:cubicBezTo>
                      <a:pt x="8" y="5"/>
                      <a:pt x="4" y="9"/>
                      <a:pt x="0" y="8"/>
                    </a:cubicBezTo>
                    <a:cubicBezTo>
                      <a:pt x="1" y="9"/>
                      <a:pt x="0" y="11"/>
                      <a:pt x="0" y="1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88" name="Freeform 1696">
                <a:extLst>
                  <a:ext uri="{FF2B5EF4-FFF2-40B4-BE49-F238E27FC236}">
                    <a16:creationId xmlns:a16="http://schemas.microsoft.com/office/drawing/2014/main" id="{9B69DCB3-3567-4B6F-8B9C-6B826A590035}"/>
                  </a:ext>
                </a:extLst>
              </p:cNvPr>
              <p:cNvSpPr>
                <a:spLocks/>
              </p:cNvSpPr>
              <p:nvPr/>
            </p:nvSpPr>
            <p:spPr bwMode="auto">
              <a:xfrm>
                <a:off x="2639" y="3178"/>
                <a:ext cx="130" cy="20"/>
              </a:xfrm>
              <a:custGeom>
                <a:avLst/>
                <a:gdLst>
                  <a:gd name="T0" fmla="*/ 79 w 144"/>
                  <a:gd name="T1" fmla="*/ 6 h 22"/>
                  <a:gd name="T2" fmla="*/ 73 w 144"/>
                  <a:gd name="T3" fmla="*/ 6 h 22"/>
                  <a:gd name="T4" fmla="*/ 76 w 144"/>
                  <a:gd name="T5" fmla="*/ 5 h 22"/>
                  <a:gd name="T6" fmla="*/ 71 w 144"/>
                  <a:gd name="T7" fmla="*/ 5 h 22"/>
                  <a:gd name="T8" fmla="*/ 71 w 144"/>
                  <a:gd name="T9" fmla="*/ 5 h 22"/>
                  <a:gd name="T10" fmla="*/ 64 w 144"/>
                  <a:gd name="T11" fmla="*/ 5 h 22"/>
                  <a:gd name="T12" fmla="*/ 62 w 144"/>
                  <a:gd name="T13" fmla="*/ 8 h 22"/>
                  <a:gd name="T14" fmla="*/ 57 w 144"/>
                  <a:gd name="T15" fmla="*/ 4 h 22"/>
                  <a:gd name="T16" fmla="*/ 58 w 144"/>
                  <a:gd name="T17" fmla="*/ 11 h 22"/>
                  <a:gd name="T18" fmla="*/ 48 w 144"/>
                  <a:gd name="T19" fmla="*/ 7 h 22"/>
                  <a:gd name="T20" fmla="*/ 50 w 144"/>
                  <a:gd name="T21" fmla="*/ 6 h 22"/>
                  <a:gd name="T22" fmla="*/ 44 w 144"/>
                  <a:gd name="T23" fmla="*/ 6 h 22"/>
                  <a:gd name="T24" fmla="*/ 44 w 144"/>
                  <a:gd name="T25" fmla="*/ 5 h 22"/>
                  <a:gd name="T26" fmla="*/ 38 w 144"/>
                  <a:gd name="T27" fmla="*/ 5 h 22"/>
                  <a:gd name="T28" fmla="*/ 38 w 144"/>
                  <a:gd name="T29" fmla="*/ 2 h 22"/>
                  <a:gd name="T30" fmla="*/ 23 w 144"/>
                  <a:gd name="T31" fmla="*/ 5 h 22"/>
                  <a:gd name="T32" fmla="*/ 21 w 144"/>
                  <a:gd name="T33" fmla="*/ 3 h 22"/>
                  <a:gd name="T34" fmla="*/ 22 w 144"/>
                  <a:gd name="T35" fmla="*/ 9 h 22"/>
                  <a:gd name="T36" fmla="*/ 16 w 144"/>
                  <a:gd name="T37" fmla="*/ 8 h 22"/>
                  <a:gd name="T38" fmla="*/ 17 w 144"/>
                  <a:gd name="T39" fmla="*/ 5 h 22"/>
                  <a:gd name="T40" fmla="*/ 14 w 144"/>
                  <a:gd name="T41" fmla="*/ 5 h 22"/>
                  <a:gd name="T42" fmla="*/ 12 w 144"/>
                  <a:gd name="T43" fmla="*/ 2 h 22"/>
                  <a:gd name="T44" fmla="*/ 5 w 144"/>
                  <a:gd name="T45" fmla="*/ 7 h 22"/>
                  <a:gd name="T46" fmla="*/ 2 w 144"/>
                  <a:gd name="T47" fmla="*/ 6 h 22"/>
                  <a:gd name="T48" fmla="*/ 5 w 144"/>
                  <a:gd name="T49" fmla="*/ 13 h 22"/>
                  <a:gd name="T50" fmla="*/ 25 w 144"/>
                  <a:gd name="T51" fmla="*/ 12 h 22"/>
                  <a:gd name="T52" fmla="*/ 31 w 144"/>
                  <a:gd name="T53" fmla="*/ 8 h 22"/>
                  <a:gd name="T54" fmla="*/ 31 w 144"/>
                  <a:gd name="T55" fmla="*/ 13 h 22"/>
                  <a:gd name="T56" fmla="*/ 31 w 144"/>
                  <a:gd name="T57" fmla="*/ 8 h 22"/>
                  <a:gd name="T58" fmla="*/ 34 w 144"/>
                  <a:gd name="T59" fmla="*/ 13 h 22"/>
                  <a:gd name="T60" fmla="*/ 37 w 144"/>
                  <a:gd name="T61" fmla="*/ 9 h 22"/>
                  <a:gd name="T62" fmla="*/ 38 w 144"/>
                  <a:gd name="T63" fmla="*/ 14 h 22"/>
                  <a:gd name="T64" fmla="*/ 71 w 144"/>
                  <a:gd name="T65" fmla="*/ 13 h 22"/>
                  <a:gd name="T66" fmla="*/ 71 w 144"/>
                  <a:gd name="T67" fmla="*/ 10 h 22"/>
                  <a:gd name="T68" fmla="*/ 85 w 144"/>
                  <a:gd name="T69" fmla="*/ 11 h 22"/>
                  <a:gd name="T70" fmla="*/ 87 w 144"/>
                  <a:gd name="T71" fmla="*/ 8 h 22"/>
                  <a:gd name="T72" fmla="*/ 86 w 144"/>
                  <a:gd name="T73" fmla="*/ 14 h 22"/>
                  <a:gd name="T74" fmla="*/ 89 w 144"/>
                  <a:gd name="T75" fmla="*/ 14 h 22"/>
                  <a:gd name="T76" fmla="*/ 88 w 144"/>
                  <a:gd name="T77" fmla="*/ 13 h 22"/>
                  <a:gd name="T78" fmla="*/ 91 w 144"/>
                  <a:gd name="T79" fmla="*/ 14 h 22"/>
                  <a:gd name="T80" fmla="*/ 88 w 144"/>
                  <a:gd name="T81" fmla="*/ 5 h 22"/>
                  <a:gd name="T82" fmla="*/ 79 w 144"/>
                  <a:gd name="T83" fmla="*/ 3 h 22"/>
                  <a:gd name="T84" fmla="*/ 79 w 144"/>
                  <a:gd name="T85" fmla="*/ 6 h 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 h="22">
                    <a:moveTo>
                      <a:pt x="118" y="10"/>
                    </a:moveTo>
                    <a:cubicBezTo>
                      <a:pt x="116" y="9"/>
                      <a:pt x="113" y="12"/>
                      <a:pt x="111" y="10"/>
                    </a:cubicBezTo>
                    <a:cubicBezTo>
                      <a:pt x="111" y="8"/>
                      <a:pt x="113" y="7"/>
                      <a:pt x="114" y="8"/>
                    </a:cubicBezTo>
                    <a:cubicBezTo>
                      <a:pt x="114" y="2"/>
                      <a:pt x="111" y="8"/>
                      <a:pt x="109" y="5"/>
                    </a:cubicBezTo>
                    <a:cubicBezTo>
                      <a:pt x="109" y="5"/>
                      <a:pt x="110" y="6"/>
                      <a:pt x="109" y="7"/>
                    </a:cubicBezTo>
                    <a:cubicBezTo>
                      <a:pt x="102" y="5"/>
                      <a:pt x="105" y="11"/>
                      <a:pt x="96" y="7"/>
                    </a:cubicBezTo>
                    <a:cubicBezTo>
                      <a:pt x="94" y="9"/>
                      <a:pt x="93" y="9"/>
                      <a:pt x="93" y="12"/>
                    </a:cubicBezTo>
                    <a:cubicBezTo>
                      <a:pt x="88" y="7"/>
                      <a:pt x="91" y="8"/>
                      <a:pt x="85" y="4"/>
                    </a:cubicBezTo>
                    <a:cubicBezTo>
                      <a:pt x="85" y="6"/>
                      <a:pt x="87" y="10"/>
                      <a:pt x="87" y="15"/>
                    </a:cubicBezTo>
                    <a:cubicBezTo>
                      <a:pt x="78" y="8"/>
                      <a:pt x="78" y="16"/>
                      <a:pt x="72" y="11"/>
                    </a:cubicBezTo>
                    <a:cubicBezTo>
                      <a:pt x="73" y="11"/>
                      <a:pt x="73" y="9"/>
                      <a:pt x="75" y="10"/>
                    </a:cubicBezTo>
                    <a:cubicBezTo>
                      <a:pt x="74" y="4"/>
                      <a:pt x="70" y="11"/>
                      <a:pt x="67" y="10"/>
                    </a:cubicBezTo>
                    <a:cubicBezTo>
                      <a:pt x="67" y="5"/>
                      <a:pt x="67" y="5"/>
                      <a:pt x="67" y="5"/>
                    </a:cubicBezTo>
                    <a:cubicBezTo>
                      <a:pt x="65" y="5"/>
                      <a:pt x="59" y="9"/>
                      <a:pt x="56" y="5"/>
                    </a:cubicBezTo>
                    <a:cubicBezTo>
                      <a:pt x="57" y="2"/>
                      <a:pt x="57" y="2"/>
                      <a:pt x="57" y="2"/>
                    </a:cubicBezTo>
                    <a:cubicBezTo>
                      <a:pt x="49" y="6"/>
                      <a:pt x="41" y="4"/>
                      <a:pt x="34" y="6"/>
                    </a:cubicBezTo>
                    <a:cubicBezTo>
                      <a:pt x="31" y="3"/>
                      <a:pt x="31" y="3"/>
                      <a:pt x="31" y="3"/>
                    </a:cubicBezTo>
                    <a:cubicBezTo>
                      <a:pt x="22" y="7"/>
                      <a:pt x="40" y="5"/>
                      <a:pt x="33" y="13"/>
                    </a:cubicBezTo>
                    <a:cubicBezTo>
                      <a:pt x="32" y="3"/>
                      <a:pt x="29" y="16"/>
                      <a:pt x="24" y="12"/>
                    </a:cubicBezTo>
                    <a:cubicBezTo>
                      <a:pt x="21" y="8"/>
                      <a:pt x="29" y="10"/>
                      <a:pt x="26" y="5"/>
                    </a:cubicBezTo>
                    <a:cubicBezTo>
                      <a:pt x="25" y="10"/>
                      <a:pt x="23" y="7"/>
                      <a:pt x="21" y="8"/>
                    </a:cubicBezTo>
                    <a:cubicBezTo>
                      <a:pt x="21" y="4"/>
                      <a:pt x="15" y="8"/>
                      <a:pt x="17" y="2"/>
                    </a:cubicBezTo>
                    <a:cubicBezTo>
                      <a:pt x="8" y="11"/>
                      <a:pt x="8" y="11"/>
                      <a:pt x="8" y="11"/>
                    </a:cubicBezTo>
                    <a:cubicBezTo>
                      <a:pt x="6" y="9"/>
                      <a:pt x="4" y="9"/>
                      <a:pt x="2" y="10"/>
                    </a:cubicBezTo>
                    <a:cubicBezTo>
                      <a:pt x="7" y="10"/>
                      <a:pt x="0" y="17"/>
                      <a:pt x="6" y="19"/>
                    </a:cubicBezTo>
                    <a:cubicBezTo>
                      <a:pt x="14" y="16"/>
                      <a:pt x="28" y="15"/>
                      <a:pt x="38" y="17"/>
                    </a:cubicBezTo>
                    <a:cubicBezTo>
                      <a:pt x="39" y="11"/>
                      <a:pt x="44" y="18"/>
                      <a:pt x="46" y="12"/>
                    </a:cubicBezTo>
                    <a:cubicBezTo>
                      <a:pt x="47" y="18"/>
                      <a:pt x="47" y="18"/>
                      <a:pt x="47" y="18"/>
                    </a:cubicBezTo>
                    <a:cubicBezTo>
                      <a:pt x="54" y="17"/>
                      <a:pt x="46" y="15"/>
                      <a:pt x="47" y="12"/>
                    </a:cubicBezTo>
                    <a:cubicBezTo>
                      <a:pt x="50" y="12"/>
                      <a:pt x="53" y="15"/>
                      <a:pt x="52" y="18"/>
                    </a:cubicBezTo>
                    <a:cubicBezTo>
                      <a:pt x="57" y="18"/>
                      <a:pt x="53" y="16"/>
                      <a:pt x="55" y="13"/>
                    </a:cubicBezTo>
                    <a:cubicBezTo>
                      <a:pt x="58" y="20"/>
                      <a:pt x="58" y="20"/>
                      <a:pt x="58" y="20"/>
                    </a:cubicBezTo>
                    <a:cubicBezTo>
                      <a:pt x="73" y="18"/>
                      <a:pt x="92" y="13"/>
                      <a:pt x="109" y="19"/>
                    </a:cubicBezTo>
                    <a:cubicBezTo>
                      <a:pt x="108" y="14"/>
                      <a:pt x="108" y="14"/>
                      <a:pt x="108" y="14"/>
                    </a:cubicBezTo>
                    <a:cubicBezTo>
                      <a:pt x="115" y="17"/>
                      <a:pt x="121" y="5"/>
                      <a:pt x="127" y="15"/>
                    </a:cubicBezTo>
                    <a:cubicBezTo>
                      <a:pt x="130" y="12"/>
                      <a:pt x="130" y="12"/>
                      <a:pt x="130" y="12"/>
                    </a:cubicBezTo>
                    <a:cubicBezTo>
                      <a:pt x="128" y="14"/>
                      <a:pt x="131" y="19"/>
                      <a:pt x="128" y="21"/>
                    </a:cubicBezTo>
                    <a:cubicBezTo>
                      <a:pt x="131" y="20"/>
                      <a:pt x="133" y="22"/>
                      <a:pt x="135" y="21"/>
                    </a:cubicBezTo>
                    <a:cubicBezTo>
                      <a:pt x="131" y="18"/>
                      <a:pt x="131" y="18"/>
                      <a:pt x="131" y="18"/>
                    </a:cubicBezTo>
                    <a:cubicBezTo>
                      <a:pt x="134" y="15"/>
                      <a:pt x="137" y="17"/>
                      <a:pt x="137" y="21"/>
                    </a:cubicBezTo>
                    <a:cubicBezTo>
                      <a:pt x="144" y="17"/>
                      <a:pt x="135" y="13"/>
                      <a:pt x="134" y="9"/>
                    </a:cubicBezTo>
                    <a:cubicBezTo>
                      <a:pt x="125" y="16"/>
                      <a:pt x="127" y="0"/>
                      <a:pt x="119" y="3"/>
                    </a:cubicBezTo>
                    <a:cubicBezTo>
                      <a:pt x="114" y="5"/>
                      <a:pt x="119" y="7"/>
                      <a:pt x="118" y="1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89" name="Freeform 1697">
                <a:extLst>
                  <a:ext uri="{FF2B5EF4-FFF2-40B4-BE49-F238E27FC236}">
                    <a16:creationId xmlns:a16="http://schemas.microsoft.com/office/drawing/2014/main" id="{CD19CB9E-7C56-4436-B8C5-4428AC6B97C2}"/>
                  </a:ext>
                </a:extLst>
              </p:cNvPr>
              <p:cNvSpPr>
                <a:spLocks/>
              </p:cNvSpPr>
              <p:nvPr/>
            </p:nvSpPr>
            <p:spPr bwMode="auto">
              <a:xfrm>
                <a:off x="2754" y="3197"/>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90" name="Freeform 1698">
                <a:extLst>
                  <a:ext uri="{FF2B5EF4-FFF2-40B4-BE49-F238E27FC236}">
                    <a16:creationId xmlns:a16="http://schemas.microsoft.com/office/drawing/2014/main" id="{A6785204-287A-4165-A81E-92604622D675}"/>
                  </a:ext>
                </a:extLst>
              </p:cNvPr>
              <p:cNvSpPr>
                <a:spLocks/>
              </p:cNvSpPr>
              <p:nvPr/>
            </p:nvSpPr>
            <p:spPr bwMode="auto">
              <a:xfrm>
                <a:off x="2638" y="3187"/>
                <a:ext cx="3" cy="1"/>
              </a:xfrm>
              <a:custGeom>
                <a:avLst/>
                <a:gdLst>
                  <a:gd name="T0" fmla="*/ 3 w 3"/>
                  <a:gd name="T1" fmla="*/ 0 h 1"/>
                  <a:gd name="T2" fmla="*/ 0 w 3"/>
                  <a:gd name="T3" fmla="*/ 0 h 1"/>
                  <a:gd name="T4" fmla="*/ 3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3" y="0"/>
                    </a:moveTo>
                    <a:cubicBezTo>
                      <a:pt x="0" y="0"/>
                      <a:pt x="0" y="0"/>
                      <a:pt x="0" y="0"/>
                    </a:cubicBezTo>
                    <a:cubicBezTo>
                      <a:pt x="0" y="1"/>
                      <a:pt x="1" y="0"/>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91" name="Rectangle 1699">
                <a:extLst>
                  <a:ext uri="{FF2B5EF4-FFF2-40B4-BE49-F238E27FC236}">
                    <a16:creationId xmlns:a16="http://schemas.microsoft.com/office/drawing/2014/main" id="{153DA7D1-D6FF-4E54-B869-FD76EEDB28C4}"/>
                  </a:ext>
                </a:extLst>
              </p:cNvPr>
              <p:cNvSpPr>
                <a:spLocks noChangeArrowheads="1"/>
              </p:cNvSpPr>
              <p:nvPr/>
            </p:nvSpPr>
            <p:spPr bwMode="auto">
              <a:xfrm>
                <a:off x="2763" y="3197"/>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192" name="Freeform 1700">
                <a:extLst>
                  <a:ext uri="{FF2B5EF4-FFF2-40B4-BE49-F238E27FC236}">
                    <a16:creationId xmlns:a16="http://schemas.microsoft.com/office/drawing/2014/main" id="{E638A5C1-D958-4DDB-988B-B992D2D41943}"/>
                  </a:ext>
                </a:extLst>
              </p:cNvPr>
              <p:cNvSpPr>
                <a:spLocks/>
              </p:cNvSpPr>
              <p:nvPr/>
            </p:nvSpPr>
            <p:spPr bwMode="auto">
              <a:xfrm>
                <a:off x="2765" y="3187"/>
                <a:ext cx="2" cy="2"/>
              </a:xfrm>
              <a:custGeom>
                <a:avLst/>
                <a:gdLst>
                  <a:gd name="T0" fmla="*/ 2 w 2"/>
                  <a:gd name="T1" fmla="*/ 0 h 2"/>
                  <a:gd name="T2" fmla="*/ 0 w 2"/>
                  <a:gd name="T3" fmla="*/ 0 h 2"/>
                  <a:gd name="T4" fmla="*/ 0 w 2"/>
                  <a:gd name="T5" fmla="*/ 2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0"/>
                    </a:lnTo>
                    <a:lnTo>
                      <a:pt x="0" y="2"/>
                    </a:lnTo>
                    <a:lnTo>
                      <a:pt x="2"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93" name="Freeform 1701">
                <a:extLst>
                  <a:ext uri="{FF2B5EF4-FFF2-40B4-BE49-F238E27FC236}">
                    <a16:creationId xmlns:a16="http://schemas.microsoft.com/office/drawing/2014/main" id="{9E2D8D27-E8BE-4CC8-9451-539DA6FF44B3}"/>
                  </a:ext>
                </a:extLst>
              </p:cNvPr>
              <p:cNvSpPr>
                <a:spLocks/>
              </p:cNvSpPr>
              <p:nvPr/>
            </p:nvSpPr>
            <p:spPr bwMode="auto">
              <a:xfrm>
                <a:off x="2620" y="3183"/>
                <a:ext cx="0" cy="2"/>
              </a:xfrm>
              <a:custGeom>
                <a:avLst/>
                <a:gdLst>
                  <a:gd name="T0" fmla="*/ 0 h 2"/>
                  <a:gd name="T1" fmla="*/ 2 h 2"/>
                  <a:gd name="T2" fmla="*/ 0 h 2"/>
                  <a:gd name="T3" fmla="*/ 0 60000 65536"/>
                  <a:gd name="T4" fmla="*/ 0 60000 65536"/>
                  <a:gd name="T5" fmla="*/ 0 60000 65536"/>
                </a:gdLst>
                <a:ahLst/>
                <a:cxnLst>
                  <a:cxn ang="T3">
                    <a:pos x="0" y="T0"/>
                  </a:cxn>
                  <a:cxn ang="T4">
                    <a:pos x="0" y="T1"/>
                  </a:cxn>
                  <a:cxn ang="T5">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94" name="Freeform 1702">
                <a:extLst>
                  <a:ext uri="{FF2B5EF4-FFF2-40B4-BE49-F238E27FC236}">
                    <a16:creationId xmlns:a16="http://schemas.microsoft.com/office/drawing/2014/main" id="{A2E68B84-985B-47F5-8219-F4276A0DFF9E}"/>
                  </a:ext>
                </a:extLst>
              </p:cNvPr>
              <p:cNvSpPr>
                <a:spLocks/>
              </p:cNvSpPr>
              <p:nvPr/>
            </p:nvSpPr>
            <p:spPr bwMode="auto">
              <a:xfrm>
                <a:off x="2566" y="3181"/>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95" name="Freeform 1703">
                <a:extLst>
                  <a:ext uri="{FF2B5EF4-FFF2-40B4-BE49-F238E27FC236}">
                    <a16:creationId xmlns:a16="http://schemas.microsoft.com/office/drawing/2014/main" id="{C074CB09-F439-42F8-8B10-41CA42B60421}"/>
                  </a:ext>
                </a:extLst>
              </p:cNvPr>
              <p:cNvSpPr>
                <a:spLocks/>
              </p:cNvSpPr>
              <p:nvPr/>
            </p:nvSpPr>
            <p:spPr bwMode="auto">
              <a:xfrm>
                <a:off x="2416" y="3176"/>
                <a:ext cx="220" cy="28"/>
              </a:xfrm>
              <a:custGeom>
                <a:avLst/>
                <a:gdLst>
                  <a:gd name="T0" fmla="*/ 5 w 244"/>
                  <a:gd name="T1" fmla="*/ 10 h 31"/>
                  <a:gd name="T2" fmla="*/ 4 w 244"/>
                  <a:gd name="T3" fmla="*/ 14 h 31"/>
                  <a:gd name="T4" fmla="*/ 9 w 244"/>
                  <a:gd name="T5" fmla="*/ 16 h 31"/>
                  <a:gd name="T6" fmla="*/ 17 w 244"/>
                  <a:gd name="T7" fmla="*/ 14 h 31"/>
                  <a:gd name="T8" fmla="*/ 35 w 244"/>
                  <a:gd name="T9" fmla="*/ 13 h 31"/>
                  <a:gd name="T10" fmla="*/ 47 w 244"/>
                  <a:gd name="T11" fmla="*/ 15 h 31"/>
                  <a:gd name="T12" fmla="*/ 62 w 244"/>
                  <a:gd name="T13" fmla="*/ 12 h 31"/>
                  <a:gd name="T14" fmla="*/ 66 w 244"/>
                  <a:gd name="T15" fmla="*/ 13 h 31"/>
                  <a:gd name="T16" fmla="*/ 75 w 244"/>
                  <a:gd name="T17" fmla="*/ 14 h 31"/>
                  <a:gd name="T18" fmla="*/ 78 w 244"/>
                  <a:gd name="T19" fmla="*/ 7 h 31"/>
                  <a:gd name="T20" fmla="*/ 87 w 244"/>
                  <a:gd name="T21" fmla="*/ 8 h 31"/>
                  <a:gd name="T22" fmla="*/ 93 w 244"/>
                  <a:gd name="T23" fmla="*/ 11 h 31"/>
                  <a:gd name="T24" fmla="*/ 104 w 244"/>
                  <a:gd name="T25" fmla="*/ 11 h 31"/>
                  <a:gd name="T26" fmla="*/ 115 w 244"/>
                  <a:gd name="T27" fmla="*/ 12 h 31"/>
                  <a:gd name="T28" fmla="*/ 124 w 244"/>
                  <a:gd name="T29" fmla="*/ 11 h 31"/>
                  <a:gd name="T30" fmla="*/ 130 w 244"/>
                  <a:gd name="T31" fmla="*/ 8 h 31"/>
                  <a:gd name="T32" fmla="*/ 132 w 244"/>
                  <a:gd name="T33" fmla="*/ 12 h 31"/>
                  <a:gd name="T34" fmla="*/ 138 w 244"/>
                  <a:gd name="T35" fmla="*/ 11 h 31"/>
                  <a:gd name="T36" fmla="*/ 160 w 244"/>
                  <a:gd name="T37" fmla="*/ 11 h 31"/>
                  <a:gd name="T38" fmla="*/ 150 w 244"/>
                  <a:gd name="T39" fmla="*/ 11 h 31"/>
                  <a:gd name="T40" fmla="*/ 147 w 244"/>
                  <a:gd name="T41" fmla="*/ 12 h 31"/>
                  <a:gd name="T42" fmla="*/ 144 w 244"/>
                  <a:gd name="T43" fmla="*/ 5 h 31"/>
                  <a:gd name="T44" fmla="*/ 142 w 244"/>
                  <a:gd name="T45" fmla="*/ 5 h 31"/>
                  <a:gd name="T46" fmla="*/ 134 w 244"/>
                  <a:gd name="T47" fmla="*/ 5 h 31"/>
                  <a:gd name="T48" fmla="*/ 128 w 244"/>
                  <a:gd name="T49" fmla="*/ 5 h 31"/>
                  <a:gd name="T50" fmla="*/ 117 w 244"/>
                  <a:gd name="T51" fmla="*/ 4 h 31"/>
                  <a:gd name="T52" fmla="*/ 108 w 244"/>
                  <a:gd name="T53" fmla="*/ 5 h 31"/>
                  <a:gd name="T54" fmla="*/ 108 w 244"/>
                  <a:gd name="T55" fmla="*/ 5 h 31"/>
                  <a:gd name="T56" fmla="*/ 105 w 244"/>
                  <a:gd name="T57" fmla="*/ 5 h 31"/>
                  <a:gd name="T58" fmla="*/ 98 w 244"/>
                  <a:gd name="T59" fmla="*/ 5 h 31"/>
                  <a:gd name="T60" fmla="*/ 92 w 244"/>
                  <a:gd name="T61" fmla="*/ 6 h 31"/>
                  <a:gd name="T62" fmla="*/ 89 w 244"/>
                  <a:gd name="T63" fmla="*/ 4 h 31"/>
                  <a:gd name="T64" fmla="*/ 80 w 244"/>
                  <a:gd name="T65" fmla="*/ 4 h 31"/>
                  <a:gd name="T66" fmla="*/ 78 w 244"/>
                  <a:gd name="T67" fmla="*/ 5 h 31"/>
                  <a:gd name="T68" fmla="*/ 66 w 244"/>
                  <a:gd name="T69" fmla="*/ 7 h 31"/>
                  <a:gd name="T70" fmla="*/ 50 w 244"/>
                  <a:gd name="T71" fmla="*/ 8 h 31"/>
                  <a:gd name="T72" fmla="*/ 47 w 244"/>
                  <a:gd name="T73" fmla="*/ 7 h 31"/>
                  <a:gd name="T74" fmla="*/ 30 w 244"/>
                  <a:gd name="T75" fmla="*/ 8 h 31"/>
                  <a:gd name="T76" fmla="*/ 37 w 244"/>
                  <a:gd name="T77" fmla="*/ 12 h 31"/>
                  <a:gd name="T78" fmla="*/ 29 w 244"/>
                  <a:gd name="T79" fmla="*/ 5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4" h="31">
                    <a:moveTo>
                      <a:pt x="21" y="8"/>
                    </a:moveTo>
                    <a:cubicBezTo>
                      <a:pt x="17" y="9"/>
                      <a:pt x="11" y="11"/>
                      <a:pt x="8" y="14"/>
                    </a:cubicBezTo>
                    <a:cubicBezTo>
                      <a:pt x="9" y="12"/>
                      <a:pt x="9" y="12"/>
                      <a:pt x="9" y="12"/>
                    </a:cubicBezTo>
                    <a:cubicBezTo>
                      <a:pt x="7" y="13"/>
                      <a:pt x="0" y="17"/>
                      <a:pt x="4" y="21"/>
                    </a:cubicBezTo>
                    <a:cubicBezTo>
                      <a:pt x="5" y="19"/>
                      <a:pt x="5" y="19"/>
                      <a:pt x="5" y="19"/>
                    </a:cubicBezTo>
                    <a:cubicBezTo>
                      <a:pt x="10" y="16"/>
                      <a:pt x="9" y="23"/>
                      <a:pt x="13" y="24"/>
                    </a:cubicBezTo>
                    <a:cubicBezTo>
                      <a:pt x="17" y="23"/>
                      <a:pt x="20" y="15"/>
                      <a:pt x="24" y="17"/>
                    </a:cubicBezTo>
                    <a:cubicBezTo>
                      <a:pt x="26" y="16"/>
                      <a:pt x="26" y="19"/>
                      <a:pt x="25" y="21"/>
                    </a:cubicBezTo>
                    <a:cubicBezTo>
                      <a:pt x="29" y="21"/>
                      <a:pt x="31" y="15"/>
                      <a:pt x="34" y="14"/>
                    </a:cubicBezTo>
                    <a:cubicBezTo>
                      <a:pt x="35" y="31"/>
                      <a:pt x="47" y="9"/>
                      <a:pt x="53" y="20"/>
                    </a:cubicBezTo>
                    <a:cubicBezTo>
                      <a:pt x="57" y="19"/>
                      <a:pt x="62" y="21"/>
                      <a:pt x="67" y="17"/>
                    </a:cubicBezTo>
                    <a:cubicBezTo>
                      <a:pt x="64" y="22"/>
                      <a:pt x="72" y="18"/>
                      <a:pt x="71" y="23"/>
                    </a:cubicBezTo>
                    <a:cubicBezTo>
                      <a:pt x="72" y="13"/>
                      <a:pt x="85" y="28"/>
                      <a:pt x="86" y="15"/>
                    </a:cubicBezTo>
                    <a:cubicBezTo>
                      <a:pt x="93" y="19"/>
                      <a:pt x="86" y="14"/>
                      <a:pt x="94" y="17"/>
                    </a:cubicBezTo>
                    <a:cubicBezTo>
                      <a:pt x="94" y="19"/>
                      <a:pt x="93" y="19"/>
                      <a:pt x="92" y="19"/>
                    </a:cubicBezTo>
                    <a:cubicBezTo>
                      <a:pt x="95" y="22"/>
                      <a:pt x="97" y="14"/>
                      <a:pt x="100" y="20"/>
                    </a:cubicBezTo>
                    <a:cubicBezTo>
                      <a:pt x="106" y="21"/>
                      <a:pt x="101" y="16"/>
                      <a:pt x="105" y="13"/>
                    </a:cubicBezTo>
                    <a:cubicBezTo>
                      <a:pt x="111" y="14"/>
                      <a:pt x="109" y="16"/>
                      <a:pt x="113" y="22"/>
                    </a:cubicBezTo>
                    <a:cubicBezTo>
                      <a:pt x="113" y="15"/>
                      <a:pt x="117" y="18"/>
                      <a:pt x="121" y="15"/>
                    </a:cubicBezTo>
                    <a:cubicBezTo>
                      <a:pt x="120" y="15"/>
                      <a:pt x="115" y="14"/>
                      <a:pt x="118" y="11"/>
                    </a:cubicBezTo>
                    <a:cubicBezTo>
                      <a:pt x="126" y="13"/>
                      <a:pt x="125" y="8"/>
                      <a:pt x="132" y="6"/>
                    </a:cubicBezTo>
                    <a:cubicBezTo>
                      <a:pt x="135" y="13"/>
                      <a:pt x="125" y="6"/>
                      <a:pt x="131" y="12"/>
                    </a:cubicBezTo>
                    <a:cubicBezTo>
                      <a:pt x="126" y="15"/>
                      <a:pt x="123" y="14"/>
                      <a:pt x="120" y="19"/>
                    </a:cubicBezTo>
                    <a:cubicBezTo>
                      <a:pt x="126" y="20"/>
                      <a:pt x="133" y="19"/>
                      <a:pt x="140" y="16"/>
                    </a:cubicBezTo>
                    <a:cubicBezTo>
                      <a:pt x="144" y="17"/>
                      <a:pt x="138" y="19"/>
                      <a:pt x="141" y="20"/>
                    </a:cubicBezTo>
                    <a:cubicBezTo>
                      <a:pt x="148" y="23"/>
                      <a:pt x="151" y="13"/>
                      <a:pt x="156" y="16"/>
                    </a:cubicBezTo>
                    <a:cubicBezTo>
                      <a:pt x="155" y="20"/>
                      <a:pt x="155" y="20"/>
                      <a:pt x="155" y="20"/>
                    </a:cubicBezTo>
                    <a:cubicBezTo>
                      <a:pt x="159" y="15"/>
                      <a:pt x="167" y="21"/>
                      <a:pt x="173" y="18"/>
                    </a:cubicBezTo>
                    <a:cubicBezTo>
                      <a:pt x="172" y="17"/>
                      <a:pt x="172" y="15"/>
                      <a:pt x="172" y="14"/>
                    </a:cubicBezTo>
                    <a:cubicBezTo>
                      <a:pt x="172" y="23"/>
                      <a:pt x="181" y="10"/>
                      <a:pt x="187" y="16"/>
                    </a:cubicBezTo>
                    <a:cubicBezTo>
                      <a:pt x="186" y="10"/>
                      <a:pt x="192" y="7"/>
                      <a:pt x="196" y="7"/>
                    </a:cubicBezTo>
                    <a:cubicBezTo>
                      <a:pt x="197" y="8"/>
                      <a:pt x="197" y="11"/>
                      <a:pt x="197" y="12"/>
                    </a:cubicBezTo>
                    <a:cubicBezTo>
                      <a:pt x="191" y="9"/>
                      <a:pt x="191" y="18"/>
                      <a:pt x="186" y="21"/>
                    </a:cubicBezTo>
                    <a:cubicBezTo>
                      <a:pt x="190" y="18"/>
                      <a:pt x="197" y="21"/>
                      <a:pt x="200" y="17"/>
                    </a:cubicBezTo>
                    <a:cubicBezTo>
                      <a:pt x="199" y="21"/>
                      <a:pt x="199" y="21"/>
                      <a:pt x="199" y="21"/>
                    </a:cubicBezTo>
                    <a:cubicBezTo>
                      <a:pt x="204" y="22"/>
                      <a:pt x="204" y="11"/>
                      <a:pt x="209" y="15"/>
                    </a:cubicBezTo>
                    <a:cubicBezTo>
                      <a:pt x="209" y="19"/>
                      <a:pt x="209" y="19"/>
                      <a:pt x="209" y="19"/>
                    </a:cubicBezTo>
                    <a:cubicBezTo>
                      <a:pt x="220" y="18"/>
                      <a:pt x="234" y="24"/>
                      <a:pt x="243" y="16"/>
                    </a:cubicBezTo>
                    <a:cubicBezTo>
                      <a:pt x="244" y="14"/>
                      <a:pt x="239" y="8"/>
                      <a:pt x="239" y="5"/>
                    </a:cubicBezTo>
                    <a:cubicBezTo>
                      <a:pt x="234" y="8"/>
                      <a:pt x="230" y="13"/>
                      <a:pt x="226" y="15"/>
                    </a:cubicBezTo>
                    <a:cubicBezTo>
                      <a:pt x="226" y="10"/>
                      <a:pt x="226" y="10"/>
                      <a:pt x="226" y="10"/>
                    </a:cubicBezTo>
                    <a:cubicBezTo>
                      <a:pt x="225" y="13"/>
                      <a:pt x="220" y="15"/>
                      <a:pt x="223" y="18"/>
                    </a:cubicBezTo>
                    <a:cubicBezTo>
                      <a:pt x="220" y="21"/>
                      <a:pt x="220" y="14"/>
                      <a:pt x="216" y="17"/>
                    </a:cubicBezTo>
                    <a:cubicBezTo>
                      <a:pt x="217" y="11"/>
                      <a:pt x="219" y="11"/>
                      <a:pt x="219" y="6"/>
                    </a:cubicBezTo>
                    <a:cubicBezTo>
                      <a:pt x="216" y="9"/>
                      <a:pt x="216" y="9"/>
                      <a:pt x="216" y="9"/>
                    </a:cubicBezTo>
                    <a:cubicBezTo>
                      <a:pt x="217" y="7"/>
                      <a:pt x="214" y="7"/>
                      <a:pt x="215" y="5"/>
                    </a:cubicBezTo>
                    <a:cubicBezTo>
                      <a:pt x="208" y="12"/>
                      <a:pt x="206" y="3"/>
                      <a:pt x="199" y="6"/>
                    </a:cubicBezTo>
                    <a:cubicBezTo>
                      <a:pt x="203" y="7"/>
                      <a:pt x="203" y="7"/>
                      <a:pt x="203" y="7"/>
                    </a:cubicBezTo>
                    <a:cubicBezTo>
                      <a:pt x="203" y="10"/>
                      <a:pt x="201" y="9"/>
                      <a:pt x="199" y="10"/>
                    </a:cubicBezTo>
                    <a:cubicBezTo>
                      <a:pt x="197" y="6"/>
                      <a:pt x="196" y="7"/>
                      <a:pt x="193" y="5"/>
                    </a:cubicBezTo>
                    <a:cubicBezTo>
                      <a:pt x="190" y="7"/>
                      <a:pt x="188" y="12"/>
                      <a:pt x="185" y="12"/>
                    </a:cubicBezTo>
                    <a:cubicBezTo>
                      <a:pt x="185" y="7"/>
                      <a:pt x="178" y="9"/>
                      <a:pt x="177" y="4"/>
                    </a:cubicBezTo>
                    <a:cubicBezTo>
                      <a:pt x="176" y="10"/>
                      <a:pt x="170" y="6"/>
                      <a:pt x="169" y="9"/>
                    </a:cubicBezTo>
                    <a:cubicBezTo>
                      <a:pt x="167" y="11"/>
                      <a:pt x="164" y="10"/>
                      <a:pt x="164" y="7"/>
                    </a:cubicBezTo>
                    <a:cubicBezTo>
                      <a:pt x="166" y="6"/>
                      <a:pt x="166" y="6"/>
                      <a:pt x="166" y="6"/>
                    </a:cubicBezTo>
                    <a:cubicBezTo>
                      <a:pt x="164" y="6"/>
                      <a:pt x="164" y="6"/>
                      <a:pt x="164" y="6"/>
                    </a:cubicBezTo>
                    <a:cubicBezTo>
                      <a:pt x="164" y="5"/>
                      <a:pt x="164" y="5"/>
                      <a:pt x="164" y="5"/>
                    </a:cubicBezTo>
                    <a:cubicBezTo>
                      <a:pt x="162" y="4"/>
                      <a:pt x="162" y="8"/>
                      <a:pt x="160" y="6"/>
                    </a:cubicBezTo>
                    <a:cubicBezTo>
                      <a:pt x="160" y="4"/>
                      <a:pt x="161" y="4"/>
                      <a:pt x="162" y="4"/>
                    </a:cubicBezTo>
                    <a:cubicBezTo>
                      <a:pt x="157" y="3"/>
                      <a:pt x="153" y="12"/>
                      <a:pt x="149" y="7"/>
                    </a:cubicBezTo>
                    <a:cubicBezTo>
                      <a:pt x="149" y="9"/>
                      <a:pt x="143" y="10"/>
                      <a:pt x="144" y="16"/>
                    </a:cubicBezTo>
                    <a:cubicBezTo>
                      <a:pt x="142" y="13"/>
                      <a:pt x="143" y="9"/>
                      <a:pt x="139" y="10"/>
                    </a:cubicBezTo>
                    <a:cubicBezTo>
                      <a:pt x="136" y="14"/>
                      <a:pt x="134" y="8"/>
                      <a:pt x="131" y="11"/>
                    </a:cubicBezTo>
                    <a:cubicBezTo>
                      <a:pt x="135" y="6"/>
                      <a:pt x="131" y="9"/>
                      <a:pt x="135" y="4"/>
                    </a:cubicBezTo>
                    <a:cubicBezTo>
                      <a:pt x="132" y="2"/>
                      <a:pt x="128" y="9"/>
                      <a:pt x="123" y="8"/>
                    </a:cubicBezTo>
                    <a:cubicBezTo>
                      <a:pt x="122" y="4"/>
                      <a:pt x="122" y="4"/>
                      <a:pt x="122" y="4"/>
                    </a:cubicBezTo>
                    <a:cubicBezTo>
                      <a:pt x="120" y="6"/>
                      <a:pt x="118" y="10"/>
                      <a:pt x="116" y="5"/>
                    </a:cubicBezTo>
                    <a:cubicBezTo>
                      <a:pt x="116" y="9"/>
                      <a:pt x="116" y="9"/>
                      <a:pt x="116" y="9"/>
                    </a:cubicBezTo>
                    <a:cubicBezTo>
                      <a:pt x="113" y="7"/>
                      <a:pt x="108" y="8"/>
                      <a:pt x="104" y="4"/>
                    </a:cubicBezTo>
                    <a:cubicBezTo>
                      <a:pt x="100" y="11"/>
                      <a:pt x="100" y="11"/>
                      <a:pt x="100" y="11"/>
                    </a:cubicBezTo>
                    <a:cubicBezTo>
                      <a:pt x="95" y="3"/>
                      <a:pt x="87" y="10"/>
                      <a:pt x="82" y="16"/>
                    </a:cubicBezTo>
                    <a:cubicBezTo>
                      <a:pt x="80" y="15"/>
                      <a:pt x="77" y="14"/>
                      <a:pt x="77" y="12"/>
                    </a:cubicBezTo>
                    <a:cubicBezTo>
                      <a:pt x="79" y="10"/>
                      <a:pt x="79" y="10"/>
                      <a:pt x="79" y="10"/>
                    </a:cubicBezTo>
                    <a:cubicBezTo>
                      <a:pt x="76" y="10"/>
                      <a:pt x="72" y="6"/>
                      <a:pt x="71" y="11"/>
                    </a:cubicBezTo>
                    <a:cubicBezTo>
                      <a:pt x="67" y="13"/>
                      <a:pt x="68" y="7"/>
                      <a:pt x="66" y="6"/>
                    </a:cubicBezTo>
                    <a:cubicBezTo>
                      <a:pt x="59" y="14"/>
                      <a:pt x="47" y="0"/>
                      <a:pt x="45" y="12"/>
                    </a:cubicBezTo>
                    <a:cubicBezTo>
                      <a:pt x="48" y="12"/>
                      <a:pt x="53" y="15"/>
                      <a:pt x="58" y="14"/>
                    </a:cubicBezTo>
                    <a:cubicBezTo>
                      <a:pt x="56" y="16"/>
                      <a:pt x="57" y="18"/>
                      <a:pt x="55" y="18"/>
                    </a:cubicBezTo>
                    <a:cubicBezTo>
                      <a:pt x="50" y="19"/>
                      <a:pt x="48" y="14"/>
                      <a:pt x="43" y="16"/>
                    </a:cubicBezTo>
                    <a:cubicBezTo>
                      <a:pt x="44" y="9"/>
                      <a:pt x="44" y="9"/>
                      <a:pt x="44" y="9"/>
                    </a:cubicBezTo>
                    <a:cubicBezTo>
                      <a:pt x="35" y="1"/>
                      <a:pt x="27" y="19"/>
                      <a:pt x="21"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96" name="Freeform 1704">
                <a:extLst>
                  <a:ext uri="{FF2B5EF4-FFF2-40B4-BE49-F238E27FC236}">
                    <a16:creationId xmlns:a16="http://schemas.microsoft.com/office/drawing/2014/main" id="{41614E9F-5D2F-4C7C-AEB0-DA0062E9C71A}"/>
                  </a:ext>
                </a:extLst>
              </p:cNvPr>
              <p:cNvSpPr>
                <a:spLocks/>
              </p:cNvSpPr>
              <p:nvPr/>
            </p:nvSpPr>
            <p:spPr bwMode="auto">
              <a:xfrm>
                <a:off x="2489" y="3180"/>
                <a:ext cx="4" cy="4"/>
              </a:xfrm>
              <a:custGeom>
                <a:avLst/>
                <a:gdLst>
                  <a:gd name="T0" fmla="*/ 4 w 4"/>
                  <a:gd name="T1" fmla="*/ 4 h 4"/>
                  <a:gd name="T2" fmla="*/ 0 w 4"/>
                  <a:gd name="T3" fmla="*/ 0 h 4"/>
                  <a:gd name="T4" fmla="*/ 0 w 4"/>
                  <a:gd name="T5" fmla="*/ 4 h 4"/>
                  <a:gd name="T6" fmla="*/ 4 w 4"/>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4" y="4"/>
                    </a:moveTo>
                    <a:cubicBezTo>
                      <a:pt x="0" y="0"/>
                      <a:pt x="0" y="0"/>
                      <a:pt x="0" y="0"/>
                    </a:cubicBezTo>
                    <a:cubicBezTo>
                      <a:pt x="0" y="4"/>
                      <a:pt x="0" y="4"/>
                      <a:pt x="0" y="4"/>
                    </a:cubicBezTo>
                    <a:cubicBezTo>
                      <a:pt x="1" y="3"/>
                      <a:pt x="3" y="3"/>
                      <a:pt x="4"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97" name="Freeform 1705">
                <a:extLst>
                  <a:ext uri="{FF2B5EF4-FFF2-40B4-BE49-F238E27FC236}">
                    <a16:creationId xmlns:a16="http://schemas.microsoft.com/office/drawing/2014/main" id="{218AF1F8-3333-4BED-A6E9-32E566BBC71B}"/>
                  </a:ext>
                </a:extLst>
              </p:cNvPr>
              <p:cNvSpPr>
                <a:spLocks/>
              </p:cNvSpPr>
              <p:nvPr/>
            </p:nvSpPr>
            <p:spPr bwMode="auto">
              <a:xfrm>
                <a:off x="2487" y="3184"/>
                <a:ext cx="2" cy="1"/>
              </a:xfrm>
              <a:custGeom>
                <a:avLst/>
                <a:gdLst>
                  <a:gd name="T0" fmla="*/ 2 w 2"/>
                  <a:gd name="T1" fmla="*/ 0 h 1"/>
                  <a:gd name="T2" fmla="*/ 0 w 2"/>
                  <a:gd name="T3" fmla="*/ 1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2" y="0"/>
                    </a:moveTo>
                    <a:cubicBezTo>
                      <a:pt x="0" y="1"/>
                      <a:pt x="0" y="1"/>
                      <a:pt x="0" y="1"/>
                    </a:cubicBezTo>
                    <a:cubicBezTo>
                      <a:pt x="1" y="1"/>
                      <a:pt x="2"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98" name="Freeform 1706">
                <a:extLst>
                  <a:ext uri="{FF2B5EF4-FFF2-40B4-BE49-F238E27FC236}">
                    <a16:creationId xmlns:a16="http://schemas.microsoft.com/office/drawing/2014/main" id="{5BC7640E-2D63-4E46-9FEA-7ACE42809F3B}"/>
                  </a:ext>
                </a:extLst>
              </p:cNvPr>
              <p:cNvSpPr>
                <a:spLocks/>
              </p:cNvSpPr>
              <p:nvPr/>
            </p:nvSpPr>
            <p:spPr bwMode="auto">
              <a:xfrm>
                <a:off x="2418" y="3183"/>
                <a:ext cx="3" cy="2"/>
              </a:xfrm>
              <a:custGeom>
                <a:avLst/>
                <a:gdLst>
                  <a:gd name="T0" fmla="*/ 2 w 4"/>
                  <a:gd name="T1" fmla="*/ 1 h 2"/>
                  <a:gd name="T2" fmla="*/ 0 w 4"/>
                  <a:gd name="T3" fmla="*/ 1 h 2"/>
                  <a:gd name="T4" fmla="*/ 2 w 4"/>
                  <a:gd name="T5" fmla="*/ 1 h 2"/>
                  <a:gd name="T6" fmla="*/ 0 60000 65536"/>
                  <a:gd name="T7" fmla="*/ 0 60000 65536"/>
                  <a:gd name="T8" fmla="*/ 0 60000 65536"/>
                </a:gdLst>
                <a:ahLst/>
                <a:cxnLst>
                  <a:cxn ang="T6">
                    <a:pos x="T0" y="T1"/>
                  </a:cxn>
                  <a:cxn ang="T7">
                    <a:pos x="T2" y="T3"/>
                  </a:cxn>
                  <a:cxn ang="T8">
                    <a:pos x="T4" y="T5"/>
                  </a:cxn>
                </a:cxnLst>
                <a:rect l="0" t="0" r="r" b="b"/>
                <a:pathLst>
                  <a:path w="4" h="2">
                    <a:moveTo>
                      <a:pt x="4" y="1"/>
                    </a:moveTo>
                    <a:cubicBezTo>
                      <a:pt x="3" y="1"/>
                      <a:pt x="2" y="0"/>
                      <a:pt x="0" y="1"/>
                    </a:cubicBezTo>
                    <a:cubicBezTo>
                      <a:pt x="1" y="2"/>
                      <a:pt x="3" y="2"/>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99" name="Freeform 1707">
                <a:extLst>
                  <a:ext uri="{FF2B5EF4-FFF2-40B4-BE49-F238E27FC236}">
                    <a16:creationId xmlns:a16="http://schemas.microsoft.com/office/drawing/2014/main" id="{E024158D-46F4-4408-A369-2C967F9B17A0}"/>
                  </a:ext>
                </a:extLst>
              </p:cNvPr>
              <p:cNvSpPr>
                <a:spLocks/>
              </p:cNvSpPr>
              <p:nvPr/>
            </p:nvSpPr>
            <p:spPr bwMode="auto">
              <a:xfrm>
                <a:off x="2418" y="3186"/>
                <a:ext cx="2" cy="1"/>
              </a:xfrm>
              <a:custGeom>
                <a:avLst/>
                <a:gdLst>
                  <a:gd name="T0" fmla="*/ 0 w 2"/>
                  <a:gd name="T1" fmla="*/ 0 h 1"/>
                  <a:gd name="T2" fmla="*/ 2 w 2"/>
                  <a:gd name="T3" fmla="*/ 1 h 1"/>
                  <a:gd name="T4" fmla="*/ 2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lnTo>
                      <a:pt x="2"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00" name="Freeform 1708">
                <a:extLst>
                  <a:ext uri="{FF2B5EF4-FFF2-40B4-BE49-F238E27FC236}">
                    <a16:creationId xmlns:a16="http://schemas.microsoft.com/office/drawing/2014/main" id="{00FC6AA8-AE03-4D46-A6C1-18E444D2EA68}"/>
                  </a:ext>
                </a:extLst>
              </p:cNvPr>
              <p:cNvSpPr>
                <a:spLocks/>
              </p:cNvSpPr>
              <p:nvPr/>
            </p:nvSpPr>
            <p:spPr bwMode="auto">
              <a:xfrm>
                <a:off x="2302" y="3181"/>
                <a:ext cx="116" cy="24"/>
              </a:xfrm>
              <a:custGeom>
                <a:avLst/>
                <a:gdLst>
                  <a:gd name="T0" fmla="*/ 15 w 128"/>
                  <a:gd name="T1" fmla="*/ 8 h 26"/>
                  <a:gd name="T2" fmla="*/ 12 w 128"/>
                  <a:gd name="T3" fmla="*/ 13 h 26"/>
                  <a:gd name="T4" fmla="*/ 7 w 128"/>
                  <a:gd name="T5" fmla="*/ 9 h 26"/>
                  <a:gd name="T6" fmla="*/ 2 w 128"/>
                  <a:gd name="T7" fmla="*/ 16 h 26"/>
                  <a:gd name="T8" fmla="*/ 43 w 128"/>
                  <a:gd name="T9" fmla="*/ 12 h 26"/>
                  <a:gd name="T10" fmla="*/ 40 w 128"/>
                  <a:gd name="T11" fmla="*/ 15 h 26"/>
                  <a:gd name="T12" fmla="*/ 55 w 128"/>
                  <a:gd name="T13" fmla="*/ 9 h 26"/>
                  <a:gd name="T14" fmla="*/ 54 w 128"/>
                  <a:gd name="T15" fmla="*/ 15 h 26"/>
                  <a:gd name="T16" fmla="*/ 64 w 128"/>
                  <a:gd name="T17" fmla="*/ 13 h 26"/>
                  <a:gd name="T18" fmla="*/ 63 w 128"/>
                  <a:gd name="T19" fmla="*/ 11 h 26"/>
                  <a:gd name="T20" fmla="*/ 66 w 128"/>
                  <a:gd name="T21" fmla="*/ 12 h 26"/>
                  <a:gd name="T22" fmla="*/ 66 w 128"/>
                  <a:gd name="T23" fmla="*/ 11 h 26"/>
                  <a:gd name="T24" fmla="*/ 72 w 128"/>
                  <a:gd name="T25" fmla="*/ 10 h 26"/>
                  <a:gd name="T26" fmla="*/ 69 w 128"/>
                  <a:gd name="T27" fmla="*/ 12 h 26"/>
                  <a:gd name="T28" fmla="*/ 74 w 128"/>
                  <a:gd name="T29" fmla="*/ 9 h 26"/>
                  <a:gd name="T30" fmla="*/ 74 w 128"/>
                  <a:gd name="T31" fmla="*/ 13 h 26"/>
                  <a:gd name="T32" fmla="*/ 85 w 128"/>
                  <a:gd name="T33" fmla="*/ 8 h 26"/>
                  <a:gd name="T34" fmla="*/ 86 w 128"/>
                  <a:gd name="T35" fmla="*/ 6 h 26"/>
                  <a:gd name="T36" fmla="*/ 75 w 128"/>
                  <a:gd name="T37" fmla="*/ 7 h 26"/>
                  <a:gd name="T38" fmla="*/ 77 w 128"/>
                  <a:gd name="T39" fmla="*/ 7 h 26"/>
                  <a:gd name="T40" fmla="*/ 72 w 128"/>
                  <a:gd name="T41" fmla="*/ 9 h 26"/>
                  <a:gd name="T42" fmla="*/ 75 w 128"/>
                  <a:gd name="T43" fmla="*/ 6 h 26"/>
                  <a:gd name="T44" fmla="*/ 65 w 128"/>
                  <a:gd name="T45" fmla="*/ 3 h 26"/>
                  <a:gd name="T46" fmla="*/ 66 w 128"/>
                  <a:gd name="T47" fmla="*/ 3 h 26"/>
                  <a:gd name="T48" fmla="*/ 62 w 128"/>
                  <a:gd name="T49" fmla="*/ 5 h 26"/>
                  <a:gd name="T50" fmla="*/ 65 w 128"/>
                  <a:gd name="T51" fmla="*/ 6 h 26"/>
                  <a:gd name="T52" fmla="*/ 63 w 128"/>
                  <a:gd name="T53" fmla="*/ 10 h 26"/>
                  <a:gd name="T54" fmla="*/ 59 w 128"/>
                  <a:gd name="T55" fmla="*/ 10 h 26"/>
                  <a:gd name="T56" fmla="*/ 61 w 128"/>
                  <a:gd name="T57" fmla="*/ 6 h 26"/>
                  <a:gd name="T58" fmla="*/ 59 w 128"/>
                  <a:gd name="T59" fmla="*/ 7 h 26"/>
                  <a:gd name="T60" fmla="*/ 56 w 128"/>
                  <a:gd name="T61" fmla="*/ 5 h 26"/>
                  <a:gd name="T62" fmla="*/ 55 w 128"/>
                  <a:gd name="T63" fmla="*/ 7 h 26"/>
                  <a:gd name="T64" fmla="*/ 40 w 128"/>
                  <a:gd name="T65" fmla="*/ 7 h 26"/>
                  <a:gd name="T66" fmla="*/ 41 w 128"/>
                  <a:gd name="T67" fmla="*/ 6 h 26"/>
                  <a:gd name="T68" fmla="*/ 38 w 128"/>
                  <a:gd name="T69" fmla="*/ 8 h 26"/>
                  <a:gd name="T70" fmla="*/ 28 w 128"/>
                  <a:gd name="T71" fmla="*/ 6 h 26"/>
                  <a:gd name="T72" fmla="*/ 29 w 128"/>
                  <a:gd name="T73" fmla="*/ 9 h 26"/>
                  <a:gd name="T74" fmla="*/ 18 w 128"/>
                  <a:gd name="T75" fmla="*/ 8 h 26"/>
                  <a:gd name="T76" fmla="*/ 18 w 128"/>
                  <a:gd name="T77" fmla="*/ 8 h 26"/>
                  <a:gd name="T78" fmla="*/ 13 w 128"/>
                  <a:gd name="T79" fmla="*/ 15 h 26"/>
                  <a:gd name="T80" fmla="*/ 15 w 128"/>
                  <a:gd name="T81" fmla="*/ 8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8" h="26">
                    <a:moveTo>
                      <a:pt x="22" y="12"/>
                    </a:moveTo>
                    <a:cubicBezTo>
                      <a:pt x="16" y="17"/>
                      <a:pt x="16" y="17"/>
                      <a:pt x="16" y="17"/>
                    </a:cubicBezTo>
                    <a:cubicBezTo>
                      <a:pt x="15" y="14"/>
                      <a:pt x="8" y="17"/>
                      <a:pt x="11" y="13"/>
                    </a:cubicBezTo>
                    <a:cubicBezTo>
                      <a:pt x="7" y="19"/>
                      <a:pt x="0" y="13"/>
                      <a:pt x="2" y="21"/>
                    </a:cubicBezTo>
                    <a:cubicBezTo>
                      <a:pt x="20" y="18"/>
                      <a:pt x="43" y="23"/>
                      <a:pt x="63" y="16"/>
                    </a:cubicBezTo>
                    <a:cubicBezTo>
                      <a:pt x="60" y="19"/>
                      <a:pt x="60" y="19"/>
                      <a:pt x="60" y="19"/>
                    </a:cubicBezTo>
                    <a:cubicBezTo>
                      <a:pt x="70" y="13"/>
                      <a:pt x="74" y="26"/>
                      <a:pt x="82" y="13"/>
                    </a:cubicBezTo>
                    <a:cubicBezTo>
                      <a:pt x="81" y="20"/>
                      <a:pt x="81" y="20"/>
                      <a:pt x="81" y="20"/>
                    </a:cubicBezTo>
                    <a:cubicBezTo>
                      <a:pt x="85" y="22"/>
                      <a:pt x="90" y="11"/>
                      <a:pt x="95" y="17"/>
                    </a:cubicBezTo>
                    <a:cubicBezTo>
                      <a:pt x="94" y="15"/>
                      <a:pt x="94" y="15"/>
                      <a:pt x="94" y="15"/>
                    </a:cubicBezTo>
                    <a:cubicBezTo>
                      <a:pt x="95" y="15"/>
                      <a:pt x="96" y="16"/>
                      <a:pt x="97" y="16"/>
                    </a:cubicBezTo>
                    <a:cubicBezTo>
                      <a:pt x="97" y="15"/>
                      <a:pt x="97" y="15"/>
                      <a:pt x="97" y="15"/>
                    </a:cubicBezTo>
                    <a:cubicBezTo>
                      <a:pt x="100" y="12"/>
                      <a:pt x="102" y="12"/>
                      <a:pt x="106" y="14"/>
                    </a:cubicBezTo>
                    <a:cubicBezTo>
                      <a:pt x="106" y="16"/>
                      <a:pt x="104" y="15"/>
                      <a:pt x="103" y="16"/>
                    </a:cubicBezTo>
                    <a:cubicBezTo>
                      <a:pt x="105" y="18"/>
                      <a:pt x="107" y="13"/>
                      <a:pt x="110" y="13"/>
                    </a:cubicBezTo>
                    <a:cubicBezTo>
                      <a:pt x="112" y="15"/>
                      <a:pt x="110" y="16"/>
                      <a:pt x="110" y="17"/>
                    </a:cubicBezTo>
                    <a:cubicBezTo>
                      <a:pt x="117" y="15"/>
                      <a:pt x="121" y="21"/>
                      <a:pt x="127" y="12"/>
                    </a:cubicBezTo>
                    <a:cubicBezTo>
                      <a:pt x="127" y="10"/>
                      <a:pt x="125" y="8"/>
                      <a:pt x="128" y="8"/>
                    </a:cubicBezTo>
                    <a:cubicBezTo>
                      <a:pt x="122" y="5"/>
                      <a:pt x="118" y="8"/>
                      <a:pt x="113" y="11"/>
                    </a:cubicBezTo>
                    <a:cubicBezTo>
                      <a:pt x="115" y="11"/>
                      <a:pt x="115" y="11"/>
                      <a:pt x="115" y="11"/>
                    </a:cubicBezTo>
                    <a:cubicBezTo>
                      <a:pt x="111" y="20"/>
                      <a:pt x="112" y="9"/>
                      <a:pt x="106" y="13"/>
                    </a:cubicBezTo>
                    <a:cubicBezTo>
                      <a:pt x="107" y="9"/>
                      <a:pt x="110" y="9"/>
                      <a:pt x="111" y="7"/>
                    </a:cubicBezTo>
                    <a:cubicBezTo>
                      <a:pt x="104" y="0"/>
                      <a:pt x="101" y="12"/>
                      <a:pt x="96" y="3"/>
                    </a:cubicBezTo>
                    <a:cubicBezTo>
                      <a:pt x="97" y="3"/>
                      <a:pt x="97" y="3"/>
                      <a:pt x="97" y="3"/>
                    </a:cubicBezTo>
                    <a:cubicBezTo>
                      <a:pt x="96" y="2"/>
                      <a:pt x="94" y="4"/>
                      <a:pt x="92" y="5"/>
                    </a:cubicBezTo>
                    <a:cubicBezTo>
                      <a:pt x="93" y="6"/>
                      <a:pt x="95" y="6"/>
                      <a:pt x="96" y="7"/>
                    </a:cubicBezTo>
                    <a:cubicBezTo>
                      <a:pt x="94" y="8"/>
                      <a:pt x="93" y="12"/>
                      <a:pt x="93" y="14"/>
                    </a:cubicBezTo>
                    <a:cubicBezTo>
                      <a:pt x="91" y="10"/>
                      <a:pt x="90" y="16"/>
                      <a:pt x="87" y="14"/>
                    </a:cubicBezTo>
                    <a:cubicBezTo>
                      <a:pt x="86" y="10"/>
                      <a:pt x="90" y="11"/>
                      <a:pt x="91" y="8"/>
                    </a:cubicBezTo>
                    <a:cubicBezTo>
                      <a:pt x="87" y="11"/>
                      <a:pt x="87" y="11"/>
                      <a:pt x="87" y="11"/>
                    </a:cubicBezTo>
                    <a:cubicBezTo>
                      <a:pt x="84" y="11"/>
                      <a:pt x="84" y="7"/>
                      <a:pt x="83" y="5"/>
                    </a:cubicBezTo>
                    <a:cubicBezTo>
                      <a:pt x="80" y="8"/>
                      <a:pt x="84" y="7"/>
                      <a:pt x="82" y="11"/>
                    </a:cubicBezTo>
                    <a:cubicBezTo>
                      <a:pt x="79" y="6"/>
                      <a:pt x="64" y="8"/>
                      <a:pt x="58" y="11"/>
                    </a:cubicBezTo>
                    <a:cubicBezTo>
                      <a:pt x="60" y="11"/>
                      <a:pt x="58" y="7"/>
                      <a:pt x="61" y="8"/>
                    </a:cubicBezTo>
                    <a:cubicBezTo>
                      <a:pt x="60" y="7"/>
                      <a:pt x="57" y="9"/>
                      <a:pt x="56" y="12"/>
                    </a:cubicBezTo>
                    <a:cubicBezTo>
                      <a:pt x="52" y="15"/>
                      <a:pt x="46" y="13"/>
                      <a:pt x="41" y="10"/>
                    </a:cubicBezTo>
                    <a:cubicBezTo>
                      <a:pt x="43" y="13"/>
                      <a:pt x="43" y="13"/>
                      <a:pt x="43" y="13"/>
                    </a:cubicBezTo>
                    <a:cubicBezTo>
                      <a:pt x="39" y="18"/>
                      <a:pt x="33" y="9"/>
                      <a:pt x="27" y="12"/>
                    </a:cubicBezTo>
                    <a:cubicBezTo>
                      <a:pt x="27" y="12"/>
                      <a:pt x="27" y="12"/>
                      <a:pt x="27" y="12"/>
                    </a:cubicBezTo>
                    <a:cubicBezTo>
                      <a:pt x="25" y="13"/>
                      <a:pt x="23" y="20"/>
                      <a:pt x="19" y="19"/>
                    </a:cubicBezTo>
                    <a:cubicBezTo>
                      <a:pt x="20" y="15"/>
                      <a:pt x="22" y="16"/>
                      <a:pt x="22" y="1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01" name="Freeform 1709">
                <a:extLst>
                  <a:ext uri="{FF2B5EF4-FFF2-40B4-BE49-F238E27FC236}">
                    <a16:creationId xmlns:a16="http://schemas.microsoft.com/office/drawing/2014/main" id="{E0E0E3B8-84DC-48B4-9001-4C92B69BCC6F}"/>
                  </a:ext>
                </a:extLst>
              </p:cNvPr>
              <p:cNvSpPr>
                <a:spLocks/>
              </p:cNvSpPr>
              <p:nvPr/>
            </p:nvSpPr>
            <p:spPr bwMode="auto">
              <a:xfrm>
                <a:off x="2299" y="3194"/>
                <a:ext cx="4" cy="8"/>
              </a:xfrm>
              <a:custGeom>
                <a:avLst/>
                <a:gdLst>
                  <a:gd name="T0" fmla="*/ 2 w 5"/>
                  <a:gd name="T1" fmla="*/ 4 h 9"/>
                  <a:gd name="T2" fmla="*/ 2 w 5"/>
                  <a:gd name="T3" fmla="*/ 1 h 9"/>
                  <a:gd name="T4" fmla="*/ 0 w 5"/>
                  <a:gd name="T5" fmla="*/ 4 h 9"/>
                  <a:gd name="T6" fmla="*/ 2 w 5"/>
                  <a:gd name="T7" fmla="*/ 4 h 9"/>
                  <a:gd name="T8" fmla="*/ 2 w 5"/>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3" y="5"/>
                    </a:moveTo>
                    <a:cubicBezTo>
                      <a:pt x="5" y="1"/>
                      <a:pt x="5" y="1"/>
                      <a:pt x="5" y="1"/>
                    </a:cubicBezTo>
                    <a:cubicBezTo>
                      <a:pt x="3" y="0"/>
                      <a:pt x="0" y="5"/>
                      <a:pt x="0" y="8"/>
                    </a:cubicBezTo>
                    <a:cubicBezTo>
                      <a:pt x="2" y="7"/>
                      <a:pt x="4" y="9"/>
                      <a:pt x="4" y="6"/>
                    </a:cubicBezTo>
                    <a:cubicBezTo>
                      <a:pt x="4" y="6"/>
                      <a:pt x="4" y="4"/>
                      <a:pt x="3"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02" name="Freeform 1710">
                <a:extLst>
                  <a:ext uri="{FF2B5EF4-FFF2-40B4-BE49-F238E27FC236}">
                    <a16:creationId xmlns:a16="http://schemas.microsoft.com/office/drawing/2014/main" id="{BD4389FF-6A26-4D8D-BDA6-EE8A0AFDD662}"/>
                  </a:ext>
                </a:extLst>
              </p:cNvPr>
              <p:cNvSpPr>
                <a:spLocks/>
              </p:cNvSpPr>
              <p:nvPr/>
            </p:nvSpPr>
            <p:spPr bwMode="auto">
              <a:xfrm>
                <a:off x="2241" y="3190"/>
                <a:ext cx="58" cy="18"/>
              </a:xfrm>
              <a:custGeom>
                <a:avLst/>
                <a:gdLst>
                  <a:gd name="T0" fmla="*/ 15 w 64"/>
                  <a:gd name="T1" fmla="*/ 6 h 20"/>
                  <a:gd name="T2" fmla="*/ 15 w 64"/>
                  <a:gd name="T3" fmla="*/ 9 h 20"/>
                  <a:gd name="T4" fmla="*/ 31 w 64"/>
                  <a:gd name="T5" fmla="*/ 10 h 20"/>
                  <a:gd name="T6" fmla="*/ 36 w 64"/>
                  <a:gd name="T7" fmla="*/ 5 h 20"/>
                  <a:gd name="T8" fmla="*/ 38 w 64"/>
                  <a:gd name="T9" fmla="*/ 8 h 20"/>
                  <a:gd name="T10" fmla="*/ 42 w 64"/>
                  <a:gd name="T11" fmla="*/ 5 h 20"/>
                  <a:gd name="T12" fmla="*/ 40 w 64"/>
                  <a:gd name="T13" fmla="*/ 5 h 20"/>
                  <a:gd name="T14" fmla="*/ 40 w 64"/>
                  <a:gd name="T15" fmla="*/ 5 h 20"/>
                  <a:gd name="T16" fmla="*/ 36 w 64"/>
                  <a:gd name="T17" fmla="*/ 5 h 20"/>
                  <a:gd name="T18" fmla="*/ 38 w 64"/>
                  <a:gd name="T19" fmla="*/ 5 h 20"/>
                  <a:gd name="T20" fmla="*/ 31 w 64"/>
                  <a:gd name="T21" fmla="*/ 7 h 20"/>
                  <a:gd name="T22" fmla="*/ 31 w 64"/>
                  <a:gd name="T23" fmla="*/ 5 h 20"/>
                  <a:gd name="T24" fmla="*/ 23 w 64"/>
                  <a:gd name="T25" fmla="*/ 3 h 20"/>
                  <a:gd name="T26" fmla="*/ 23 w 64"/>
                  <a:gd name="T27" fmla="*/ 5 h 20"/>
                  <a:gd name="T28" fmla="*/ 24 w 64"/>
                  <a:gd name="T29" fmla="*/ 5 h 20"/>
                  <a:gd name="T30" fmla="*/ 22 w 64"/>
                  <a:gd name="T31" fmla="*/ 3 h 20"/>
                  <a:gd name="T32" fmla="*/ 7 w 64"/>
                  <a:gd name="T33" fmla="*/ 5 h 20"/>
                  <a:gd name="T34" fmla="*/ 5 w 64"/>
                  <a:gd name="T35" fmla="*/ 9 h 20"/>
                  <a:gd name="T36" fmla="*/ 5 w 64"/>
                  <a:gd name="T37" fmla="*/ 5 h 20"/>
                  <a:gd name="T38" fmla="*/ 3 w 64"/>
                  <a:gd name="T39" fmla="*/ 5 h 20"/>
                  <a:gd name="T40" fmla="*/ 0 w 64"/>
                  <a:gd name="T41" fmla="*/ 11 h 20"/>
                  <a:gd name="T42" fmla="*/ 15 w 64"/>
                  <a:gd name="T43" fmla="*/ 6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20">
                    <a:moveTo>
                      <a:pt x="23" y="10"/>
                    </a:moveTo>
                    <a:cubicBezTo>
                      <a:pt x="22" y="11"/>
                      <a:pt x="22" y="12"/>
                      <a:pt x="22" y="13"/>
                    </a:cubicBezTo>
                    <a:cubicBezTo>
                      <a:pt x="31" y="13"/>
                      <a:pt x="43" y="11"/>
                      <a:pt x="46" y="14"/>
                    </a:cubicBezTo>
                    <a:cubicBezTo>
                      <a:pt x="49" y="15"/>
                      <a:pt x="50" y="9"/>
                      <a:pt x="54" y="8"/>
                    </a:cubicBezTo>
                    <a:cubicBezTo>
                      <a:pt x="56" y="12"/>
                      <a:pt x="56" y="12"/>
                      <a:pt x="56" y="12"/>
                    </a:cubicBezTo>
                    <a:cubicBezTo>
                      <a:pt x="58" y="9"/>
                      <a:pt x="64" y="14"/>
                      <a:pt x="62" y="7"/>
                    </a:cubicBezTo>
                    <a:cubicBezTo>
                      <a:pt x="62" y="6"/>
                      <a:pt x="60" y="10"/>
                      <a:pt x="58" y="9"/>
                    </a:cubicBezTo>
                    <a:cubicBezTo>
                      <a:pt x="59" y="7"/>
                      <a:pt x="59" y="7"/>
                      <a:pt x="59" y="7"/>
                    </a:cubicBezTo>
                    <a:cubicBezTo>
                      <a:pt x="54" y="8"/>
                      <a:pt x="54" y="8"/>
                      <a:pt x="54" y="8"/>
                    </a:cubicBezTo>
                    <a:cubicBezTo>
                      <a:pt x="56" y="5"/>
                      <a:pt x="56" y="5"/>
                      <a:pt x="56" y="5"/>
                    </a:cubicBezTo>
                    <a:cubicBezTo>
                      <a:pt x="50" y="0"/>
                      <a:pt x="52" y="13"/>
                      <a:pt x="45" y="11"/>
                    </a:cubicBezTo>
                    <a:cubicBezTo>
                      <a:pt x="45" y="5"/>
                      <a:pt x="45" y="5"/>
                      <a:pt x="45" y="5"/>
                    </a:cubicBezTo>
                    <a:cubicBezTo>
                      <a:pt x="40" y="5"/>
                      <a:pt x="38" y="7"/>
                      <a:pt x="34" y="3"/>
                    </a:cubicBezTo>
                    <a:cubicBezTo>
                      <a:pt x="34" y="3"/>
                      <a:pt x="33" y="6"/>
                      <a:pt x="34" y="5"/>
                    </a:cubicBezTo>
                    <a:cubicBezTo>
                      <a:pt x="35" y="5"/>
                      <a:pt x="36" y="7"/>
                      <a:pt x="36" y="9"/>
                    </a:cubicBezTo>
                    <a:cubicBezTo>
                      <a:pt x="28" y="14"/>
                      <a:pt x="37" y="6"/>
                      <a:pt x="32" y="3"/>
                    </a:cubicBezTo>
                    <a:cubicBezTo>
                      <a:pt x="26" y="7"/>
                      <a:pt x="14" y="11"/>
                      <a:pt x="11" y="6"/>
                    </a:cubicBezTo>
                    <a:cubicBezTo>
                      <a:pt x="14" y="10"/>
                      <a:pt x="9" y="13"/>
                      <a:pt x="6" y="13"/>
                    </a:cubicBezTo>
                    <a:cubicBezTo>
                      <a:pt x="4" y="11"/>
                      <a:pt x="7" y="10"/>
                      <a:pt x="8" y="8"/>
                    </a:cubicBezTo>
                    <a:cubicBezTo>
                      <a:pt x="6" y="7"/>
                      <a:pt x="5" y="6"/>
                      <a:pt x="3" y="7"/>
                    </a:cubicBezTo>
                    <a:cubicBezTo>
                      <a:pt x="5" y="10"/>
                      <a:pt x="4" y="14"/>
                      <a:pt x="0" y="16"/>
                    </a:cubicBezTo>
                    <a:cubicBezTo>
                      <a:pt x="8" y="20"/>
                      <a:pt x="15" y="9"/>
                      <a:pt x="23" y="1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03" name="Freeform 1711">
                <a:extLst>
                  <a:ext uri="{FF2B5EF4-FFF2-40B4-BE49-F238E27FC236}">
                    <a16:creationId xmlns:a16="http://schemas.microsoft.com/office/drawing/2014/main" id="{624FF2AE-6E5C-4866-8E3B-9FB7E75848AC}"/>
                  </a:ext>
                </a:extLst>
              </p:cNvPr>
              <p:cNvSpPr>
                <a:spLocks/>
              </p:cNvSpPr>
              <p:nvPr/>
            </p:nvSpPr>
            <p:spPr bwMode="auto">
              <a:xfrm>
                <a:off x="2257" y="3202"/>
                <a:ext cx="4" cy="2"/>
              </a:xfrm>
              <a:custGeom>
                <a:avLst/>
                <a:gdLst>
                  <a:gd name="T0" fmla="*/ 2 w 4"/>
                  <a:gd name="T1" fmla="*/ 2 h 2"/>
                  <a:gd name="T2" fmla="*/ 4 w 4"/>
                  <a:gd name="T3" fmla="*/ 0 h 2"/>
                  <a:gd name="T4" fmla="*/ 0 w 4"/>
                  <a:gd name="T5" fmla="*/ 0 h 2"/>
                  <a:gd name="T6" fmla="*/ 2 w 4"/>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
                    <a:moveTo>
                      <a:pt x="2" y="2"/>
                    </a:moveTo>
                    <a:lnTo>
                      <a:pt x="4" y="0"/>
                    </a:lnTo>
                    <a:lnTo>
                      <a:pt x="0" y="0"/>
                    </a:ln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04" name="Freeform 1712">
                <a:extLst>
                  <a:ext uri="{FF2B5EF4-FFF2-40B4-BE49-F238E27FC236}">
                    <a16:creationId xmlns:a16="http://schemas.microsoft.com/office/drawing/2014/main" id="{7AC6BA9A-A662-4A9E-90DC-DA61F5E882E4}"/>
                  </a:ext>
                </a:extLst>
              </p:cNvPr>
              <p:cNvSpPr>
                <a:spLocks/>
              </p:cNvSpPr>
              <p:nvPr/>
            </p:nvSpPr>
            <p:spPr bwMode="auto">
              <a:xfrm>
                <a:off x="2286" y="3155"/>
                <a:ext cx="1" cy="4"/>
              </a:xfrm>
              <a:custGeom>
                <a:avLst/>
                <a:gdLst>
                  <a:gd name="T0" fmla="*/ 0 w 1"/>
                  <a:gd name="T1" fmla="*/ 3 h 4"/>
                  <a:gd name="T2" fmla="*/ 0 w 1"/>
                  <a:gd name="T3" fmla="*/ 4 h 4"/>
                  <a:gd name="T4" fmla="*/ 1 w 1"/>
                  <a:gd name="T5" fmla="*/ 0 h 4"/>
                  <a:gd name="T6" fmla="*/ 0 w 1"/>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3"/>
                    </a:moveTo>
                    <a:lnTo>
                      <a:pt x="0" y="4"/>
                    </a:ln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05" name="Freeform 1713">
                <a:extLst>
                  <a:ext uri="{FF2B5EF4-FFF2-40B4-BE49-F238E27FC236}">
                    <a16:creationId xmlns:a16="http://schemas.microsoft.com/office/drawing/2014/main" id="{EF5A5000-556E-4D94-B8E1-65367F4E6755}"/>
                  </a:ext>
                </a:extLst>
              </p:cNvPr>
              <p:cNvSpPr>
                <a:spLocks/>
              </p:cNvSpPr>
              <p:nvPr/>
            </p:nvSpPr>
            <p:spPr bwMode="auto">
              <a:xfrm>
                <a:off x="2284" y="3154"/>
                <a:ext cx="4" cy="15"/>
              </a:xfrm>
              <a:custGeom>
                <a:avLst/>
                <a:gdLst>
                  <a:gd name="T0" fmla="*/ 0 w 4"/>
                  <a:gd name="T1" fmla="*/ 12 h 16"/>
                  <a:gd name="T2" fmla="*/ 0 w 4"/>
                  <a:gd name="T3" fmla="*/ 11 h 16"/>
                  <a:gd name="T4" fmla="*/ 4 w 4"/>
                  <a:gd name="T5" fmla="*/ 0 h 16"/>
                  <a:gd name="T6" fmla="*/ 1 w 4"/>
                  <a:gd name="T7" fmla="*/ 8 h 16"/>
                  <a:gd name="T8" fmla="*/ 2 w 4"/>
                  <a:gd name="T9" fmla="*/ 6 h 16"/>
                  <a:gd name="T10" fmla="*/ 0 w 4"/>
                  <a:gd name="T11" fmla="*/ 9 h 16"/>
                  <a:gd name="T12" fmla="*/ 1 w 4"/>
                  <a:gd name="T13" fmla="*/ 8 h 16"/>
                  <a:gd name="T14" fmla="*/ 0 w 4"/>
                  <a:gd name="T15" fmla="*/ 12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6">
                    <a:moveTo>
                      <a:pt x="0" y="16"/>
                    </a:moveTo>
                    <a:cubicBezTo>
                      <a:pt x="0" y="15"/>
                      <a:pt x="0" y="15"/>
                      <a:pt x="0" y="15"/>
                    </a:cubicBezTo>
                    <a:cubicBezTo>
                      <a:pt x="3" y="5"/>
                      <a:pt x="2" y="8"/>
                      <a:pt x="4" y="0"/>
                    </a:cubicBezTo>
                    <a:cubicBezTo>
                      <a:pt x="3" y="2"/>
                      <a:pt x="2" y="5"/>
                      <a:pt x="1" y="9"/>
                    </a:cubicBezTo>
                    <a:cubicBezTo>
                      <a:pt x="1" y="9"/>
                      <a:pt x="2" y="5"/>
                      <a:pt x="2" y="6"/>
                    </a:cubicBezTo>
                    <a:cubicBezTo>
                      <a:pt x="1" y="9"/>
                      <a:pt x="1" y="9"/>
                      <a:pt x="0" y="13"/>
                    </a:cubicBezTo>
                    <a:cubicBezTo>
                      <a:pt x="0" y="16"/>
                      <a:pt x="1" y="10"/>
                      <a:pt x="1" y="12"/>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06" name="Freeform 1714">
                <a:extLst>
                  <a:ext uri="{FF2B5EF4-FFF2-40B4-BE49-F238E27FC236}">
                    <a16:creationId xmlns:a16="http://schemas.microsoft.com/office/drawing/2014/main" id="{70AE8AF8-D4CC-4988-B361-FB194A40C6B8}"/>
                  </a:ext>
                </a:extLst>
              </p:cNvPr>
              <p:cNvSpPr>
                <a:spLocks/>
              </p:cNvSpPr>
              <p:nvPr/>
            </p:nvSpPr>
            <p:spPr bwMode="auto">
              <a:xfrm>
                <a:off x="2285" y="3160"/>
                <a:ext cx="2" cy="4"/>
              </a:xfrm>
              <a:custGeom>
                <a:avLst/>
                <a:gdLst>
                  <a:gd name="T0" fmla="*/ 2 w 2"/>
                  <a:gd name="T1" fmla="*/ 0 h 5"/>
                  <a:gd name="T2" fmla="*/ 0 w 2"/>
                  <a:gd name="T3" fmla="*/ 2 h 5"/>
                  <a:gd name="T4" fmla="*/ 2 w 2"/>
                  <a:gd name="T5" fmla="*/ 0 h 5"/>
                  <a:gd name="T6" fmla="*/ 0 60000 65536"/>
                  <a:gd name="T7" fmla="*/ 0 60000 65536"/>
                  <a:gd name="T8" fmla="*/ 0 60000 65536"/>
                </a:gdLst>
                <a:ahLst/>
                <a:cxnLst>
                  <a:cxn ang="T6">
                    <a:pos x="T0" y="T1"/>
                  </a:cxn>
                  <a:cxn ang="T7">
                    <a:pos x="T2" y="T3"/>
                  </a:cxn>
                  <a:cxn ang="T8">
                    <a:pos x="T4" y="T5"/>
                  </a:cxn>
                </a:cxnLst>
                <a:rect l="0" t="0" r="r" b="b"/>
                <a:pathLst>
                  <a:path w="2" h="5">
                    <a:moveTo>
                      <a:pt x="2" y="0"/>
                    </a:moveTo>
                    <a:cubicBezTo>
                      <a:pt x="0" y="5"/>
                      <a:pt x="0" y="5"/>
                      <a:pt x="0" y="5"/>
                    </a:cubicBezTo>
                    <a:cubicBezTo>
                      <a:pt x="1" y="3"/>
                      <a:pt x="1"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07" name="Freeform 1715">
                <a:extLst>
                  <a:ext uri="{FF2B5EF4-FFF2-40B4-BE49-F238E27FC236}">
                    <a16:creationId xmlns:a16="http://schemas.microsoft.com/office/drawing/2014/main" id="{AF72E2A5-DDDB-4E43-BB87-5280305294E8}"/>
                  </a:ext>
                </a:extLst>
              </p:cNvPr>
              <p:cNvSpPr>
                <a:spLocks/>
              </p:cNvSpPr>
              <p:nvPr/>
            </p:nvSpPr>
            <p:spPr bwMode="auto">
              <a:xfrm>
                <a:off x="2286" y="3157"/>
                <a:ext cx="2" cy="6"/>
              </a:xfrm>
              <a:custGeom>
                <a:avLst/>
                <a:gdLst>
                  <a:gd name="T0" fmla="*/ 1 w 2"/>
                  <a:gd name="T1" fmla="*/ 2 h 7"/>
                  <a:gd name="T2" fmla="*/ 0 w 2"/>
                  <a:gd name="T3" fmla="*/ 3 h 7"/>
                  <a:gd name="T4" fmla="*/ 2 w 2"/>
                  <a:gd name="T5" fmla="*/ 0 h 7"/>
                  <a:gd name="T6" fmla="*/ 1 w 2"/>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1" y="2"/>
                    </a:moveTo>
                    <a:cubicBezTo>
                      <a:pt x="1"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08" name="Freeform 1716">
                <a:extLst>
                  <a:ext uri="{FF2B5EF4-FFF2-40B4-BE49-F238E27FC236}">
                    <a16:creationId xmlns:a16="http://schemas.microsoft.com/office/drawing/2014/main" id="{045B748D-B6F8-4D53-B82E-929B02D31D58}"/>
                  </a:ext>
                </a:extLst>
              </p:cNvPr>
              <p:cNvSpPr>
                <a:spLocks/>
              </p:cNvSpPr>
              <p:nvPr/>
            </p:nvSpPr>
            <p:spPr bwMode="auto">
              <a:xfrm>
                <a:off x="2288" y="3158"/>
                <a:ext cx="0" cy="2"/>
              </a:xfrm>
              <a:custGeom>
                <a:avLst/>
                <a:gdLst>
                  <a:gd name="T0" fmla="*/ 2 h 2"/>
                  <a:gd name="T1" fmla="*/ 1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09" name="Freeform 1717">
                <a:extLst>
                  <a:ext uri="{FF2B5EF4-FFF2-40B4-BE49-F238E27FC236}">
                    <a16:creationId xmlns:a16="http://schemas.microsoft.com/office/drawing/2014/main" id="{441B9BFF-C3E6-4CAB-9B2B-55C78E17855C}"/>
                  </a:ext>
                </a:extLst>
              </p:cNvPr>
              <p:cNvSpPr>
                <a:spLocks/>
              </p:cNvSpPr>
              <p:nvPr/>
            </p:nvSpPr>
            <p:spPr bwMode="auto">
              <a:xfrm>
                <a:off x="2285" y="3157"/>
                <a:ext cx="4" cy="10"/>
              </a:xfrm>
              <a:custGeom>
                <a:avLst/>
                <a:gdLst>
                  <a:gd name="T0" fmla="*/ 3 w 4"/>
                  <a:gd name="T1" fmla="*/ 2 h 11"/>
                  <a:gd name="T2" fmla="*/ 3 w 4"/>
                  <a:gd name="T3" fmla="*/ 2 h 11"/>
                  <a:gd name="T4" fmla="*/ 3 w 4"/>
                  <a:gd name="T5" fmla="*/ 3 h 11"/>
                  <a:gd name="T6" fmla="*/ 1 w 4"/>
                  <a:gd name="T7" fmla="*/ 5 h 11"/>
                  <a:gd name="T8" fmla="*/ 1 w 4"/>
                  <a:gd name="T9" fmla="*/ 5 h 11"/>
                  <a:gd name="T10" fmla="*/ 0 w 4"/>
                  <a:gd name="T11" fmla="*/ 7 h 11"/>
                  <a:gd name="T12" fmla="*/ 3 w 4"/>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1">
                    <a:moveTo>
                      <a:pt x="3" y="2"/>
                    </a:moveTo>
                    <a:cubicBezTo>
                      <a:pt x="4" y="0"/>
                      <a:pt x="3" y="1"/>
                      <a:pt x="3" y="2"/>
                    </a:cubicBezTo>
                    <a:cubicBezTo>
                      <a:pt x="3" y="3"/>
                      <a:pt x="3" y="3"/>
                      <a:pt x="3" y="3"/>
                    </a:cubicBezTo>
                    <a:cubicBezTo>
                      <a:pt x="2" y="5"/>
                      <a:pt x="1" y="9"/>
                      <a:pt x="1" y="8"/>
                    </a:cubicBezTo>
                    <a:cubicBezTo>
                      <a:pt x="1" y="9"/>
                      <a:pt x="2" y="4"/>
                      <a:pt x="1" y="7"/>
                    </a:cubicBezTo>
                    <a:cubicBezTo>
                      <a:pt x="0" y="11"/>
                      <a:pt x="0" y="11"/>
                      <a:pt x="0" y="11"/>
                    </a:cubicBezTo>
                    <a:cubicBezTo>
                      <a:pt x="1" y="11"/>
                      <a:pt x="3"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10" name="Freeform 1718">
                <a:extLst>
                  <a:ext uri="{FF2B5EF4-FFF2-40B4-BE49-F238E27FC236}">
                    <a16:creationId xmlns:a16="http://schemas.microsoft.com/office/drawing/2014/main" id="{7ED3991D-7762-4019-BC1C-15EE4048EC3B}"/>
                  </a:ext>
                </a:extLst>
              </p:cNvPr>
              <p:cNvSpPr>
                <a:spLocks/>
              </p:cNvSpPr>
              <p:nvPr/>
            </p:nvSpPr>
            <p:spPr bwMode="auto">
              <a:xfrm>
                <a:off x="2287" y="3160"/>
                <a:ext cx="1" cy="0"/>
              </a:xfrm>
              <a:custGeom>
                <a:avLst/>
                <a:gdLst>
                  <a:gd name="T0" fmla="*/ 1 w 1"/>
                  <a:gd name="T1" fmla="*/ 0 h 1"/>
                  <a:gd name="T2" fmla="*/ 0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0"/>
                      <a:pt x="0" y="0"/>
                      <a:pt x="0" y="0"/>
                    </a:cubicBezTo>
                    <a:cubicBezTo>
                      <a:pt x="0" y="1"/>
                      <a:pt x="0"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11" name="Freeform 1719">
                <a:extLst>
                  <a:ext uri="{FF2B5EF4-FFF2-40B4-BE49-F238E27FC236}">
                    <a16:creationId xmlns:a16="http://schemas.microsoft.com/office/drawing/2014/main" id="{105ACF7E-AD0F-416B-9DC5-B4B25AEBBBD6}"/>
                  </a:ext>
                </a:extLst>
              </p:cNvPr>
              <p:cNvSpPr>
                <a:spLocks/>
              </p:cNvSpPr>
              <p:nvPr/>
            </p:nvSpPr>
            <p:spPr bwMode="auto">
              <a:xfrm>
                <a:off x="2287" y="3159"/>
                <a:ext cx="0" cy="2"/>
              </a:xfrm>
              <a:custGeom>
                <a:avLst/>
                <a:gdLst>
                  <a:gd name="T0" fmla="*/ 0 h 2"/>
                  <a:gd name="T1" fmla="*/ 1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1"/>
                    </a:ln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12" name="Freeform 1720">
                <a:extLst>
                  <a:ext uri="{FF2B5EF4-FFF2-40B4-BE49-F238E27FC236}">
                    <a16:creationId xmlns:a16="http://schemas.microsoft.com/office/drawing/2014/main" id="{6F0280F2-DBA1-4170-984F-338975127174}"/>
                  </a:ext>
                </a:extLst>
              </p:cNvPr>
              <p:cNvSpPr>
                <a:spLocks/>
              </p:cNvSpPr>
              <p:nvPr/>
            </p:nvSpPr>
            <p:spPr bwMode="auto">
              <a:xfrm>
                <a:off x="2285" y="3158"/>
                <a:ext cx="4" cy="11"/>
              </a:xfrm>
              <a:custGeom>
                <a:avLst/>
                <a:gdLst>
                  <a:gd name="T0" fmla="*/ 4 w 4"/>
                  <a:gd name="T1" fmla="*/ 1 h 13"/>
                  <a:gd name="T2" fmla="*/ 2 w 4"/>
                  <a:gd name="T3" fmla="*/ 3 h 13"/>
                  <a:gd name="T4" fmla="*/ 0 w 4"/>
                  <a:gd name="T5" fmla="*/ 7 h 13"/>
                  <a:gd name="T6" fmla="*/ 1 w 4"/>
                  <a:gd name="T7" fmla="*/ 6 h 13"/>
                  <a:gd name="T8" fmla="*/ 4 w 4"/>
                  <a:gd name="T9" fmla="*/ 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3">
                    <a:moveTo>
                      <a:pt x="4" y="1"/>
                    </a:moveTo>
                    <a:cubicBezTo>
                      <a:pt x="2" y="7"/>
                      <a:pt x="4" y="0"/>
                      <a:pt x="2" y="5"/>
                    </a:cubicBezTo>
                    <a:cubicBezTo>
                      <a:pt x="2" y="5"/>
                      <a:pt x="1" y="10"/>
                      <a:pt x="0" y="13"/>
                    </a:cubicBezTo>
                    <a:cubicBezTo>
                      <a:pt x="1" y="11"/>
                      <a:pt x="1" y="11"/>
                      <a:pt x="1" y="11"/>
                    </a:cubicBezTo>
                    <a:cubicBezTo>
                      <a:pt x="2" y="9"/>
                      <a:pt x="3" y="4"/>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13" name="Freeform 1721">
                <a:extLst>
                  <a:ext uri="{FF2B5EF4-FFF2-40B4-BE49-F238E27FC236}">
                    <a16:creationId xmlns:a16="http://schemas.microsoft.com/office/drawing/2014/main" id="{A06D3A8E-A237-4A5F-AEA2-72BEC5DDC476}"/>
                  </a:ext>
                </a:extLst>
              </p:cNvPr>
              <p:cNvSpPr>
                <a:spLocks/>
              </p:cNvSpPr>
              <p:nvPr/>
            </p:nvSpPr>
            <p:spPr bwMode="auto">
              <a:xfrm>
                <a:off x="2285" y="3172"/>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14" name="Freeform 1722">
                <a:extLst>
                  <a:ext uri="{FF2B5EF4-FFF2-40B4-BE49-F238E27FC236}">
                    <a16:creationId xmlns:a16="http://schemas.microsoft.com/office/drawing/2014/main" id="{45C73BD5-4EA3-48C2-AFED-FDD3456A24C6}"/>
                  </a:ext>
                </a:extLst>
              </p:cNvPr>
              <p:cNvSpPr>
                <a:spLocks/>
              </p:cNvSpPr>
              <p:nvPr/>
            </p:nvSpPr>
            <p:spPr bwMode="auto">
              <a:xfrm>
                <a:off x="2284" y="3162"/>
                <a:ext cx="5" cy="15"/>
              </a:xfrm>
              <a:custGeom>
                <a:avLst/>
                <a:gdLst>
                  <a:gd name="T0" fmla="*/ 5 w 5"/>
                  <a:gd name="T1" fmla="*/ 1 h 16"/>
                  <a:gd name="T2" fmla="*/ 3 w 5"/>
                  <a:gd name="T3" fmla="*/ 8 h 16"/>
                  <a:gd name="T4" fmla="*/ 4 w 5"/>
                  <a:gd name="T5" fmla="*/ 3 h 16"/>
                  <a:gd name="T6" fmla="*/ 3 w 5"/>
                  <a:gd name="T7" fmla="*/ 5 h 16"/>
                  <a:gd name="T8" fmla="*/ 5 w 5"/>
                  <a:gd name="T9" fmla="*/ 0 h 16"/>
                  <a:gd name="T10" fmla="*/ 3 w 5"/>
                  <a:gd name="T11" fmla="*/ 5 h 16"/>
                  <a:gd name="T12" fmla="*/ 4 w 5"/>
                  <a:gd name="T13" fmla="*/ 1 h 16"/>
                  <a:gd name="T14" fmla="*/ 2 w 5"/>
                  <a:gd name="T15" fmla="*/ 8 h 16"/>
                  <a:gd name="T16" fmla="*/ 3 w 5"/>
                  <a:gd name="T17" fmla="*/ 7 h 16"/>
                  <a:gd name="T18" fmla="*/ 1 w 5"/>
                  <a:gd name="T19" fmla="*/ 8 h 16"/>
                  <a:gd name="T20" fmla="*/ 1 w 5"/>
                  <a:gd name="T21" fmla="*/ 11 h 16"/>
                  <a:gd name="T22" fmla="*/ 5 w 5"/>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6">
                    <a:moveTo>
                      <a:pt x="5" y="1"/>
                    </a:moveTo>
                    <a:cubicBezTo>
                      <a:pt x="3" y="8"/>
                      <a:pt x="3" y="8"/>
                      <a:pt x="3" y="8"/>
                    </a:cubicBezTo>
                    <a:cubicBezTo>
                      <a:pt x="3" y="6"/>
                      <a:pt x="4" y="4"/>
                      <a:pt x="4" y="3"/>
                    </a:cubicBezTo>
                    <a:cubicBezTo>
                      <a:pt x="4" y="2"/>
                      <a:pt x="3" y="6"/>
                      <a:pt x="3" y="5"/>
                    </a:cubicBezTo>
                    <a:cubicBezTo>
                      <a:pt x="5" y="0"/>
                      <a:pt x="4" y="5"/>
                      <a:pt x="5" y="0"/>
                    </a:cubicBezTo>
                    <a:cubicBezTo>
                      <a:pt x="5" y="0"/>
                      <a:pt x="4" y="0"/>
                      <a:pt x="3" y="5"/>
                    </a:cubicBezTo>
                    <a:cubicBezTo>
                      <a:pt x="4" y="1"/>
                      <a:pt x="4" y="1"/>
                      <a:pt x="4" y="1"/>
                    </a:cubicBezTo>
                    <a:cubicBezTo>
                      <a:pt x="2" y="8"/>
                      <a:pt x="2" y="8"/>
                      <a:pt x="2" y="8"/>
                    </a:cubicBezTo>
                    <a:cubicBezTo>
                      <a:pt x="2" y="9"/>
                      <a:pt x="4" y="3"/>
                      <a:pt x="3" y="7"/>
                    </a:cubicBezTo>
                    <a:cubicBezTo>
                      <a:pt x="2" y="10"/>
                      <a:pt x="2" y="10"/>
                      <a:pt x="1" y="11"/>
                    </a:cubicBezTo>
                    <a:cubicBezTo>
                      <a:pt x="2" y="10"/>
                      <a:pt x="0" y="16"/>
                      <a:pt x="1" y="15"/>
                    </a:cubicBezTo>
                    <a:cubicBezTo>
                      <a:pt x="1" y="15"/>
                      <a:pt x="4" y="5"/>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15" name="Freeform 1723">
                <a:extLst>
                  <a:ext uri="{FF2B5EF4-FFF2-40B4-BE49-F238E27FC236}">
                    <a16:creationId xmlns:a16="http://schemas.microsoft.com/office/drawing/2014/main" id="{07F9226F-11C0-4A29-98B2-6BA99852131E}"/>
                  </a:ext>
                </a:extLst>
              </p:cNvPr>
              <p:cNvSpPr>
                <a:spLocks/>
              </p:cNvSpPr>
              <p:nvPr/>
            </p:nvSpPr>
            <p:spPr bwMode="auto">
              <a:xfrm>
                <a:off x="2287" y="3169"/>
                <a:ext cx="0" cy="3"/>
              </a:xfrm>
              <a:custGeom>
                <a:avLst/>
                <a:gdLst>
                  <a:gd name="T0" fmla="*/ 1 h 3"/>
                  <a:gd name="T1" fmla="*/ 3 h 3"/>
                  <a:gd name="T2" fmla="*/ 0 h 3"/>
                  <a:gd name="T3" fmla="*/ 1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1"/>
                    </a:moveTo>
                    <a:lnTo>
                      <a:pt x="0" y="3"/>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16" name="Freeform 1724">
                <a:extLst>
                  <a:ext uri="{FF2B5EF4-FFF2-40B4-BE49-F238E27FC236}">
                    <a16:creationId xmlns:a16="http://schemas.microsoft.com/office/drawing/2014/main" id="{2875E179-4DC2-4FB8-821A-686BAA81539D}"/>
                  </a:ext>
                </a:extLst>
              </p:cNvPr>
              <p:cNvSpPr>
                <a:spLocks/>
              </p:cNvSpPr>
              <p:nvPr/>
            </p:nvSpPr>
            <p:spPr bwMode="auto">
              <a:xfrm>
                <a:off x="2286" y="3162"/>
                <a:ext cx="4" cy="16"/>
              </a:xfrm>
              <a:custGeom>
                <a:avLst/>
                <a:gdLst>
                  <a:gd name="T0" fmla="*/ 2 w 5"/>
                  <a:gd name="T1" fmla="*/ 0 h 17"/>
                  <a:gd name="T2" fmla="*/ 2 w 5"/>
                  <a:gd name="T3" fmla="*/ 4 h 17"/>
                  <a:gd name="T4" fmla="*/ 2 w 5"/>
                  <a:gd name="T5" fmla="*/ 1 h 17"/>
                  <a:gd name="T6" fmla="*/ 2 w 5"/>
                  <a:gd name="T7" fmla="*/ 6 h 17"/>
                  <a:gd name="T8" fmla="*/ 2 w 5"/>
                  <a:gd name="T9" fmla="*/ 4 h 17"/>
                  <a:gd name="T10" fmla="*/ 1 w 5"/>
                  <a:gd name="T11" fmla="*/ 8 h 17"/>
                  <a:gd name="T12" fmla="*/ 1 w 5"/>
                  <a:gd name="T13" fmla="*/ 8 h 17"/>
                  <a:gd name="T14" fmla="*/ 2 w 5"/>
                  <a:gd name="T15" fmla="*/ 8 h 17"/>
                  <a:gd name="T16" fmla="*/ 2 w 5"/>
                  <a:gd name="T17" fmla="*/ 7 h 17"/>
                  <a:gd name="T18" fmla="*/ 2 w 5"/>
                  <a:gd name="T19" fmla="*/ 6 h 17"/>
                  <a:gd name="T20" fmla="*/ 2 w 5"/>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4" y="0"/>
                    </a:moveTo>
                    <a:cubicBezTo>
                      <a:pt x="3" y="4"/>
                      <a:pt x="3" y="4"/>
                      <a:pt x="3" y="4"/>
                    </a:cubicBezTo>
                    <a:cubicBezTo>
                      <a:pt x="3" y="4"/>
                      <a:pt x="3" y="2"/>
                      <a:pt x="3" y="1"/>
                    </a:cubicBezTo>
                    <a:cubicBezTo>
                      <a:pt x="3" y="3"/>
                      <a:pt x="2" y="5"/>
                      <a:pt x="2" y="6"/>
                    </a:cubicBezTo>
                    <a:cubicBezTo>
                      <a:pt x="1" y="12"/>
                      <a:pt x="3" y="5"/>
                      <a:pt x="3" y="4"/>
                    </a:cubicBezTo>
                    <a:cubicBezTo>
                      <a:pt x="3" y="6"/>
                      <a:pt x="2" y="7"/>
                      <a:pt x="1" y="12"/>
                    </a:cubicBezTo>
                    <a:cubicBezTo>
                      <a:pt x="1" y="12"/>
                      <a:pt x="1" y="11"/>
                      <a:pt x="1" y="10"/>
                    </a:cubicBezTo>
                    <a:cubicBezTo>
                      <a:pt x="0" y="17"/>
                      <a:pt x="2" y="11"/>
                      <a:pt x="2" y="9"/>
                    </a:cubicBezTo>
                    <a:cubicBezTo>
                      <a:pt x="3" y="9"/>
                      <a:pt x="3" y="7"/>
                      <a:pt x="3" y="7"/>
                    </a:cubicBezTo>
                    <a:cubicBezTo>
                      <a:pt x="3" y="6"/>
                      <a:pt x="3" y="6"/>
                      <a:pt x="3" y="6"/>
                    </a:cubicBezTo>
                    <a:cubicBezTo>
                      <a:pt x="4"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17" name="Freeform 1725">
                <a:extLst>
                  <a:ext uri="{FF2B5EF4-FFF2-40B4-BE49-F238E27FC236}">
                    <a16:creationId xmlns:a16="http://schemas.microsoft.com/office/drawing/2014/main" id="{E9BDF60C-08ED-47A3-B521-D930648286BB}"/>
                  </a:ext>
                </a:extLst>
              </p:cNvPr>
              <p:cNvSpPr>
                <a:spLocks/>
              </p:cNvSpPr>
              <p:nvPr/>
            </p:nvSpPr>
            <p:spPr bwMode="auto">
              <a:xfrm>
                <a:off x="2289" y="3160"/>
                <a:ext cx="1" cy="3"/>
              </a:xfrm>
              <a:custGeom>
                <a:avLst/>
                <a:gdLst>
                  <a:gd name="T0" fmla="*/ 1 w 1"/>
                  <a:gd name="T1" fmla="*/ 2 h 3"/>
                  <a:gd name="T2" fmla="*/ 0 w 1"/>
                  <a:gd name="T3" fmla="*/ 3 h 3"/>
                  <a:gd name="T4" fmla="*/ 1 w 1"/>
                  <a:gd name="T5" fmla="*/ 2 h 3"/>
                  <a:gd name="T6" fmla="*/ 0 60000 65536"/>
                  <a:gd name="T7" fmla="*/ 0 60000 65536"/>
                  <a:gd name="T8" fmla="*/ 0 60000 65536"/>
                </a:gdLst>
                <a:ahLst/>
                <a:cxnLst>
                  <a:cxn ang="T6">
                    <a:pos x="T0" y="T1"/>
                  </a:cxn>
                  <a:cxn ang="T7">
                    <a:pos x="T2" y="T3"/>
                  </a:cxn>
                  <a:cxn ang="T8">
                    <a:pos x="T4" y="T5"/>
                  </a:cxn>
                </a:cxnLst>
                <a:rect l="0" t="0" r="r" b="b"/>
                <a:pathLst>
                  <a:path w="1" h="3">
                    <a:moveTo>
                      <a:pt x="1" y="2"/>
                    </a:moveTo>
                    <a:cubicBezTo>
                      <a:pt x="1" y="2"/>
                      <a:pt x="1" y="2"/>
                      <a:pt x="0" y="3"/>
                    </a:cubicBezTo>
                    <a:cubicBezTo>
                      <a:pt x="1" y="2"/>
                      <a:pt x="1" y="0"/>
                      <a:pt x="1"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18" name="Freeform 1726">
                <a:extLst>
                  <a:ext uri="{FF2B5EF4-FFF2-40B4-BE49-F238E27FC236}">
                    <a16:creationId xmlns:a16="http://schemas.microsoft.com/office/drawing/2014/main" id="{FBB73FC8-5128-4F47-AB3D-03E97D74F256}"/>
                  </a:ext>
                </a:extLst>
              </p:cNvPr>
              <p:cNvSpPr>
                <a:spLocks/>
              </p:cNvSpPr>
              <p:nvPr/>
            </p:nvSpPr>
            <p:spPr bwMode="auto">
              <a:xfrm>
                <a:off x="2288" y="3170"/>
                <a:ext cx="1" cy="1"/>
              </a:xfrm>
              <a:custGeom>
                <a:avLst/>
                <a:gdLst>
                  <a:gd name="T0" fmla="*/ 1 w 1"/>
                  <a:gd name="T1" fmla="*/ 0 h 1"/>
                  <a:gd name="T2" fmla="*/ 0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0" y="0"/>
                    </a:cubicBezTo>
                    <a:cubicBezTo>
                      <a:pt x="0" y="1"/>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19" name="Freeform 1727">
                <a:extLst>
                  <a:ext uri="{FF2B5EF4-FFF2-40B4-BE49-F238E27FC236}">
                    <a16:creationId xmlns:a16="http://schemas.microsoft.com/office/drawing/2014/main" id="{2A681905-630D-4FE5-958D-125AC6E2F70B}"/>
                  </a:ext>
                </a:extLst>
              </p:cNvPr>
              <p:cNvSpPr>
                <a:spLocks/>
              </p:cNvSpPr>
              <p:nvPr/>
            </p:nvSpPr>
            <p:spPr bwMode="auto">
              <a:xfrm>
                <a:off x="2290" y="3162"/>
                <a:ext cx="0" cy="3"/>
              </a:xfrm>
              <a:custGeom>
                <a:avLst/>
                <a:gdLst>
                  <a:gd name="T0" fmla="*/ 0 w 1"/>
                  <a:gd name="T1" fmla="*/ 2 h 3"/>
                  <a:gd name="T2" fmla="*/ 0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cubicBezTo>
                      <a:pt x="0" y="3"/>
                      <a:pt x="0" y="3"/>
                      <a:pt x="0" y="3"/>
                    </a:cubicBezTo>
                    <a:cubicBezTo>
                      <a:pt x="1" y="0"/>
                      <a:pt x="1" y="0"/>
                      <a:pt x="1" y="0"/>
                    </a:cubicBezTo>
                    <a:cubicBezTo>
                      <a:pt x="1" y="1"/>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20" name="Freeform 1728">
                <a:extLst>
                  <a:ext uri="{FF2B5EF4-FFF2-40B4-BE49-F238E27FC236}">
                    <a16:creationId xmlns:a16="http://schemas.microsoft.com/office/drawing/2014/main" id="{2413D55F-1408-4E32-A12F-4843D87CE9FC}"/>
                  </a:ext>
                </a:extLst>
              </p:cNvPr>
              <p:cNvSpPr>
                <a:spLocks/>
              </p:cNvSpPr>
              <p:nvPr/>
            </p:nvSpPr>
            <p:spPr bwMode="auto">
              <a:xfrm>
                <a:off x="2288" y="3159"/>
                <a:ext cx="10" cy="17"/>
              </a:xfrm>
              <a:custGeom>
                <a:avLst/>
                <a:gdLst>
                  <a:gd name="T0" fmla="*/ 5 w 11"/>
                  <a:gd name="T1" fmla="*/ 11 h 19"/>
                  <a:gd name="T2" fmla="*/ 5 w 11"/>
                  <a:gd name="T3" fmla="*/ 10 h 19"/>
                  <a:gd name="T4" fmla="*/ 6 w 11"/>
                  <a:gd name="T5" fmla="*/ 6 h 19"/>
                  <a:gd name="T6" fmla="*/ 7 w 11"/>
                  <a:gd name="T7" fmla="*/ 3 h 19"/>
                  <a:gd name="T8" fmla="*/ 6 w 11"/>
                  <a:gd name="T9" fmla="*/ 4 h 19"/>
                  <a:gd name="T10" fmla="*/ 7 w 11"/>
                  <a:gd name="T11" fmla="*/ 2 h 19"/>
                  <a:gd name="T12" fmla="*/ 5 w 11"/>
                  <a:gd name="T13" fmla="*/ 4 h 19"/>
                  <a:gd name="T14" fmla="*/ 5 w 11"/>
                  <a:gd name="T15" fmla="*/ 4 h 19"/>
                  <a:gd name="T16" fmla="*/ 5 w 11"/>
                  <a:gd name="T17" fmla="*/ 4 h 19"/>
                  <a:gd name="T18" fmla="*/ 3 w 11"/>
                  <a:gd name="T19" fmla="*/ 6 h 19"/>
                  <a:gd name="T20" fmla="*/ 4 w 11"/>
                  <a:gd name="T21" fmla="*/ 4 h 19"/>
                  <a:gd name="T22" fmla="*/ 4 w 11"/>
                  <a:gd name="T23" fmla="*/ 4 h 19"/>
                  <a:gd name="T24" fmla="*/ 4 w 11"/>
                  <a:gd name="T25" fmla="*/ 4 h 19"/>
                  <a:gd name="T26" fmla="*/ 2 w 11"/>
                  <a:gd name="T27" fmla="*/ 8 h 19"/>
                  <a:gd name="T28" fmla="*/ 4 w 11"/>
                  <a:gd name="T29" fmla="*/ 4 h 19"/>
                  <a:gd name="T30" fmla="*/ 2 w 11"/>
                  <a:gd name="T31" fmla="*/ 5 h 19"/>
                  <a:gd name="T32" fmla="*/ 1 w 11"/>
                  <a:gd name="T33" fmla="*/ 10 h 19"/>
                  <a:gd name="T34" fmla="*/ 0 w 11"/>
                  <a:gd name="T35" fmla="*/ 11 h 19"/>
                  <a:gd name="T36" fmla="*/ 4 w 11"/>
                  <a:gd name="T37" fmla="*/ 4 h 19"/>
                  <a:gd name="T38" fmla="*/ 3 w 11"/>
                  <a:gd name="T39" fmla="*/ 8 h 19"/>
                  <a:gd name="T40" fmla="*/ 4 w 11"/>
                  <a:gd name="T41" fmla="*/ 11 h 19"/>
                  <a:gd name="T42" fmla="*/ 5 w 11"/>
                  <a:gd name="T43" fmla="*/ 6 h 19"/>
                  <a:gd name="T44" fmla="*/ 5 w 11"/>
                  <a:gd name="T45" fmla="*/ 8 h 19"/>
                  <a:gd name="T46" fmla="*/ 5 w 11"/>
                  <a:gd name="T47" fmla="*/ 5 h 19"/>
                  <a:gd name="T48" fmla="*/ 5 w 11"/>
                  <a:gd name="T49" fmla="*/ 9 h 19"/>
                  <a:gd name="T50" fmla="*/ 5 w 11"/>
                  <a:gd name="T51" fmla="*/ 4 h 19"/>
                  <a:gd name="T52" fmla="*/ 5 w 11"/>
                  <a:gd name="T53" fmla="*/ 11 h 19"/>
                  <a:gd name="T54" fmla="*/ 5 w 11"/>
                  <a:gd name="T55" fmla="*/ 8 h 19"/>
                  <a:gd name="T56" fmla="*/ 5 w 11"/>
                  <a:gd name="T57" fmla="*/ 5 h 19"/>
                  <a:gd name="T58" fmla="*/ 5 w 11"/>
                  <a:gd name="T59" fmla="*/ 11 h 19"/>
                  <a:gd name="T60" fmla="*/ 5 w 11"/>
                  <a:gd name="T61" fmla="*/ 8 h 19"/>
                  <a:gd name="T62" fmla="*/ 5 w 11"/>
                  <a:gd name="T63" fmla="*/ 4 h 19"/>
                  <a:gd name="T64" fmla="*/ 5 w 11"/>
                  <a:gd name="T65" fmla="*/ 6 h 19"/>
                  <a:gd name="T66" fmla="*/ 5 w 11"/>
                  <a:gd name="T67" fmla="*/ 11 h 19"/>
                  <a:gd name="T68" fmla="*/ 5 w 11"/>
                  <a:gd name="T69" fmla="*/ 12 h 19"/>
                  <a:gd name="T70" fmla="*/ 5 w 11"/>
                  <a:gd name="T71" fmla="*/ 7 h 19"/>
                  <a:gd name="T72" fmla="*/ 5 w 11"/>
                  <a:gd name="T73" fmla="*/ 11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 h="19">
                    <a:moveTo>
                      <a:pt x="8" y="17"/>
                    </a:moveTo>
                    <a:cubicBezTo>
                      <a:pt x="8" y="15"/>
                      <a:pt x="9" y="14"/>
                      <a:pt x="8" y="14"/>
                    </a:cubicBezTo>
                    <a:cubicBezTo>
                      <a:pt x="9" y="11"/>
                      <a:pt x="9" y="11"/>
                      <a:pt x="10" y="10"/>
                    </a:cubicBezTo>
                    <a:cubicBezTo>
                      <a:pt x="10" y="8"/>
                      <a:pt x="11" y="6"/>
                      <a:pt x="11" y="3"/>
                    </a:cubicBezTo>
                    <a:cubicBezTo>
                      <a:pt x="11" y="3"/>
                      <a:pt x="10" y="7"/>
                      <a:pt x="10" y="6"/>
                    </a:cubicBezTo>
                    <a:cubicBezTo>
                      <a:pt x="11" y="2"/>
                      <a:pt x="11" y="2"/>
                      <a:pt x="11" y="2"/>
                    </a:cubicBezTo>
                    <a:cubicBezTo>
                      <a:pt x="10" y="4"/>
                      <a:pt x="9" y="7"/>
                      <a:pt x="9" y="4"/>
                    </a:cubicBezTo>
                    <a:cubicBezTo>
                      <a:pt x="9" y="3"/>
                      <a:pt x="9" y="4"/>
                      <a:pt x="8" y="6"/>
                    </a:cubicBezTo>
                    <a:cubicBezTo>
                      <a:pt x="7" y="4"/>
                      <a:pt x="5" y="7"/>
                      <a:pt x="5" y="4"/>
                    </a:cubicBezTo>
                    <a:cubicBezTo>
                      <a:pt x="3" y="10"/>
                      <a:pt x="3" y="10"/>
                      <a:pt x="3" y="10"/>
                    </a:cubicBezTo>
                    <a:cubicBezTo>
                      <a:pt x="4" y="7"/>
                      <a:pt x="3" y="10"/>
                      <a:pt x="4" y="6"/>
                    </a:cubicBezTo>
                    <a:cubicBezTo>
                      <a:pt x="4" y="7"/>
                      <a:pt x="4" y="6"/>
                      <a:pt x="4" y="6"/>
                    </a:cubicBezTo>
                    <a:cubicBezTo>
                      <a:pt x="6" y="0"/>
                      <a:pt x="4" y="6"/>
                      <a:pt x="4" y="4"/>
                    </a:cubicBezTo>
                    <a:cubicBezTo>
                      <a:pt x="4" y="5"/>
                      <a:pt x="2" y="11"/>
                      <a:pt x="2" y="12"/>
                    </a:cubicBezTo>
                    <a:cubicBezTo>
                      <a:pt x="4" y="5"/>
                      <a:pt x="2" y="12"/>
                      <a:pt x="4" y="4"/>
                    </a:cubicBezTo>
                    <a:cubicBezTo>
                      <a:pt x="4" y="2"/>
                      <a:pt x="2" y="10"/>
                      <a:pt x="2" y="9"/>
                    </a:cubicBezTo>
                    <a:cubicBezTo>
                      <a:pt x="1" y="13"/>
                      <a:pt x="2" y="11"/>
                      <a:pt x="1" y="14"/>
                    </a:cubicBezTo>
                    <a:cubicBezTo>
                      <a:pt x="0" y="17"/>
                      <a:pt x="1" y="12"/>
                      <a:pt x="0" y="16"/>
                    </a:cubicBezTo>
                    <a:cubicBezTo>
                      <a:pt x="0" y="19"/>
                      <a:pt x="3" y="10"/>
                      <a:pt x="4" y="8"/>
                    </a:cubicBezTo>
                    <a:cubicBezTo>
                      <a:pt x="3" y="12"/>
                      <a:pt x="3" y="12"/>
                      <a:pt x="3" y="12"/>
                    </a:cubicBezTo>
                    <a:cubicBezTo>
                      <a:pt x="4" y="9"/>
                      <a:pt x="5" y="9"/>
                      <a:pt x="4" y="16"/>
                    </a:cubicBezTo>
                    <a:cubicBezTo>
                      <a:pt x="5" y="12"/>
                      <a:pt x="4" y="18"/>
                      <a:pt x="6" y="10"/>
                    </a:cubicBezTo>
                    <a:cubicBezTo>
                      <a:pt x="5" y="11"/>
                      <a:pt x="5" y="11"/>
                      <a:pt x="5" y="12"/>
                    </a:cubicBezTo>
                    <a:cubicBezTo>
                      <a:pt x="6" y="9"/>
                      <a:pt x="6" y="9"/>
                      <a:pt x="6" y="9"/>
                    </a:cubicBezTo>
                    <a:cubicBezTo>
                      <a:pt x="6" y="9"/>
                      <a:pt x="5" y="13"/>
                      <a:pt x="6" y="13"/>
                    </a:cubicBezTo>
                    <a:cubicBezTo>
                      <a:pt x="6" y="10"/>
                      <a:pt x="7" y="9"/>
                      <a:pt x="8" y="6"/>
                    </a:cubicBezTo>
                    <a:cubicBezTo>
                      <a:pt x="7" y="10"/>
                      <a:pt x="6" y="13"/>
                      <a:pt x="6" y="16"/>
                    </a:cubicBezTo>
                    <a:cubicBezTo>
                      <a:pt x="6" y="12"/>
                      <a:pt x="6" y="12"/>
                      <a:pt x="6" y="12"/>
                    </a:cubicBezTo>
                    <a:cubicBezTo>
                      <a:pt x="6" y="14"/>
                      <a:pt x="7" y="10"/>
                      <a:pt x="8" y="9"/>
                    </a:cubicBezTo>
                    <a:cubicBezTo>
                      <a:pt x="8" y="9"/>
                      <a:pt x="6" y="14"/>
                      <a:pt x="6" y="16"/>
                    </a:cubicBezTo>
                    <a:cubicBezTo>
                      <a:pt x="6" y="17"/>
                      <a:pt x="8" y="9"/>
                      <a:pt x="8" y="12"/>
                    </a:cubicBezTo>
                    <a:cubicBezTo>
                      <a:pt x="8" y="8"/>
                      <a:pt x="8" y="8"/>
                      <a:pt x="8" y="8"/>
                    </a:cubicBezTo>
                    <a:cubicBezTo>
                      <a:pt x="9" y="7"/>
                      <a:pt x="8" y="11"/>
                      <a:pt x="9" y="10"/>
                    </a:cubicBezTo>
                    <a:cubicBezTo>
                      <a:pt x="8" y="15"/>
                      <a:pt x="7" y="14"/>
                      <a:pt x="7" y="16"/>
                    </a:cubicBezTo>
                    <a:cubicBezTo>
                      <a:pt x="7" y="18"/>
                      <a:pt x="7" y="18"/>
                      <a:pt x="6" y="19"/>
                    </a:cubicBezTo>
                    <a:cubicBezTo>
                      <a:pt x="7" y="17"/>
                      <a:pt x="8" y="14"/>
                      <a:pt x="9" y="11"/>
                    </a:cubicBezTo>
                    <a:cubicBezTo>
                      <a:pt x="7" y="17"/>
                      <a:pt x="8" y="17"/>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21" name="Rectangle 1729">
                <a:extLst>
                  <a:ext uri="{FF2B5EF4-FFF2-40B4-BE49-F238E27FC236}">
                    <a16:creationId xmlns:a16="http://schemas.microsoft.com/office/drawing/2014/main" id="{C432AB16-016F-4C64-9367-84AE9E0D5242}"/>
                  </a:ext>
                </a:extLst>
              </p:cNvPr>
              <p:cNvSpPr>
                <a:spLocks noChangeArrowheads="1"/>
              </p:cNvSpPr>
              <p:nvPr/>
            </p:nvSpPr>
            <p:spPr bwMode="auto">
              <a:xfrm>
                <a:off x="2293" y="3176"/>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222" name="Freeform 1730">
                <a:extLst>
                  <a:ext uri="{FF2B5EF4-FFF2-40B4-BE49-F238E27FC236}">
                    <a16:creationId xmlns:a16="http://schemas.microsoft.com/office/drawing/2014/main" id="{37315788-3D34-4465-9822-7FA7E20A091F}"/>
                  </a:ext>
                </a:extLst>
              </p:cNvPr>
              <p:cNvSpPr>
                <a:spLocks/>
              </p:cNvSpPr>
              <p:nvPr/>
            </p:nvSpPr>
            <p:spPr bwMode="auto">
              <a:xfrm>
                <a:off x="2295" y="3174"/>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23" name="Rectangle 1731">
                <a:extLst>
                  <a:ext uri="{FF2B5EF4-FFF2-40B4-BE49-F238E27FC236}">
                    <a16:creationId xmlns:a16="http://schemas.microsoft.com/office/drawing/2014/main" id="{14C4B773-47CA-4AC3-A10C-8BA85FB9AF05}"/>
                  </a:ext>
                </a:extLst>
              </p:cNvPr>
              <p:cNvSpPr>
                <a:spLocks noChangeArrowheads="1"/>
              </p:cNvSpPr>
              <p:nvPr/>
            </p:nvSpPr>
            <p:spPr bwMode="auto">
              <a:xfrm>
                <a:off x="2296" y="3162"/>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224" name="Freeform 1732">
                <a:extLst>
                  <a:ext uri="{FF2B5EF4-FFF2-40B4-BE49-F238E27FC236}">
                    <a16:creationId xmlns:a16="http://schemas.microsoft.com/office/drawing/2014/main" id="{F3590B0A-2404-44EE-9C75-AA19B26303E1}"/>
                  </a:ext>
                </a:extLst>
              </p:cNvPr>
              <p:cNvSpPr>
                <a:spLocks/>
              </p:cNvSpPr>
              <p:nvPr/>
            </p:nvSpPr>
            <p:spPr bwMode="auto">
              <a:xfrm>
                <a:off x="2292" y="3173"/>
                <a:ext cx="1" cy="4"/>
              </a:xfrm>
              <a:custGeom>
                <a:avLst/>
                <a:gdLst>
                  <a:gd name="T0" fmla="*/ 0 w 1"/>
                  <a:gd name="T1" fmla="*/ 4 h 4"/>
                  <a:gd name="T2" fmla="*/ 1 w 1"/>
                  <a:gd name="T3" fmla="*/ 0 h 4"/>
                  <a:gd name="T4" fmla="*/ 0 w 1"/>
                  <a:gd name="T5" fmla="*/ 4 h 4"/>
                  <a:gd name="T6" fmla="*/ 0 60000 65536"/>
                  <a:gd name="T7" fmla="*/ 0 60000 65536"/>
                  <a:gd name="T8" fmla="*/ 0 60000 65536"/>
                </a:gdLst>
                <a:ahLst/>
                <a:cxnLst>
                  <a:cxn ang="T6">
                    <a:pos x="T0" y="T1"/>
                  </a:cxn>
                  <a:cxn ang="T7">
                    <a:pos x="T2" y="T3"/>
                  </a:cxn>
                  <a:cxn ang="T8">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25" name="Freeform 1733">
                <a:extLst>
                  <a:ext uri="{FF2B5EF4-FFF2-40B4-BE49-F238E27FC236}">
                    <a16:creationId xmlns:a16="http://schemas.microsoft.com/office/drawing/2014/main" id="{B8E2337A-0977-4A16-9068-A3C3753DD8F3}"/>
                  </a:ext>
                </a:extLst>
              </p:cNvPr>
              <p:cNvSpPr>
                <a:spLocks/>
              </p:cNvSpPr>
              <p:nvPr/>
            </p:nvSpPr>
            <p:spPr bwMode="auto">
              <a:xfrm>
                <a:off x="2290" y="3173"/>
                <a:ext cx="1" cy="3"/>
              </a:xfrm>
              <a:custGeom>
                <a:avLst/>
                <a:gdLst>
                  <a:gd name="T0" fmla="*/ 1 w 1"/>
                  <a:gd name="T1" fmla="*/ 0 h 3"/>
                  <a:gd name="T2" fmla="*/ 0 w 1"/>
                  <a:gd name="T3" fmla="*/ 3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26" name="Freeform 1734">
                <a:extLst>
                  <a:ext uri="{FF2B5EF4-FFF2-40B4-BE49-F238E27FC236}">
                    <a16:creationId xmlns:a16="http://schemas.microsoft.com/office/drawing/2014/main" id="{4965F1C3-F50F-40C9-8002-5B2FD50D82FE}"/>
                  </a:ext>
                </a:extLst>
              </p:cNvPr>
              <p:cNvSpPr>
                <a:spLocks/>
              </p:cNvSpPr>
              <p:nvPr/>
            </p:nvSpPr>
            <p:spPr bwMode="auto">
              <a:xfrm>
                <a:off x="2293" y="3175"/>
                <a:ext cx="1" cy="2"/>
              </a:xfrm>
              <a:custGeom>
                <a:avLst/>
                <a:gdLst>
                  <a:gd name="T0" fmla="*/ 0 w 1"/>
                  <a:gd name="T1" fmla="*/ 2 h 2"/>
                  <a:gd name="T2" fmla="*/ 1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27" name="Freeform 1735">
                <a:extLst>
                  <a:ext uri="{FF2B5EF4-FFF2-40B4-BE49-F238E27FC236}">
                    <a16:creationId xmlns:a16="http://schemas.microsoft.com/office/drawing/2014/main" id="{569E725A-CCDF-464E-978B-C61EBE68B2C6}"/>
                  </a:ext>
                </a:extLst>
              </p:cNvPr>
              <p:cNvSpPr>
                <a:spLocks/>
              </p:cNvSpPr>
              <p:nvPr/>
            </p:nvSpPr>
            <p:spPr bwMode="auto">
              <a:xfrm>
                <a:off x="2295" y="3157"/>
                <a:ext cx="8" cy="21"/>
              </a:xfrm>
              <a:custGeom>
                <a:avLst/>
                <a:gdLst>
                  <a:gd name="T0" fmla="*/ 4 w 9"/>
                  <a:gd name="T1" fmla="*/ 5 h 23"/>
                  <a:gd name="T2" fmla="*/ 4 w 9"/>
                  <a:gd name="T3" fmla="*/ 2 h 23"/>
                  <a:gd name="T4" fmla="*/ 4 w 9"/>
                  <a:gd name="T5" fmla="*/ 8 h 23"/>
                  <a:gd name="T6" fmla="*/ 4 w 9"/>
                  <a:gd name="T7" fmla="*/ 3 h 23"/>
                  <a:gd name="T8" fmla="*/ 4 w 9"/>
                  <a:gd name="T9" fmla="*/ 5 h 23"/>
                  <a:gd name="T10" fmla="*/ 4 w 9"/>
                  <a:gd name="T11" fmla="*/ 5 h 23"/>
                  <a:gd name="T12" fmla="*/ 2 w 9"/>
                  <a:gd name="T13" fmla="*/ 11 h 23"/>
                  <a:gd name="T14" fmla="*/ 4 w 9"/>
                  <a:gd name="T15" fmla="*/ 4 h 23"/>
                  <a:gd name="T16" fmla="*/ 4 w 9"/>
                  <a:gd name="T17" fmla="*/ 4 h 23"/>
                  <a:gd name="T18" fmla="*/ 3 w 9"/>
                  <a:gd name="T19" fmla="*/ 5 h 23"/>
                  <a:gd name="T20" fmla="*/ 2 w 9"/>
                  <a:gd name="T21" fmla="*/ 9 h 23"/>
                  <a:gd name="T22" fmla="*/ 0 w 9"/>
                  <a:gd name="T23" fmla="*/ 13 h 23"/>
                  <a:gd name="T24" fmla="*/ 2 w 9"/>
                  <a:gd name="T25" fmla="*/ 10 h 23"/>
                  <a:gd name="T26" fmla="*/ 1 w 9"/>
                  <a:gd name="T27" fmla="*/ 13 h 23"/>
                  <a:gd name="T28" fmla="*/ 2 w 9"/>
                  <a:gd name="T29" fmla="*/ 11 h 23"/>
                  <a:gd name="T30" fmla="*/ 1 w 9"/>
                  <a:gd name="T31" fmla="*/ 14 h 23"/>
                  <a:gd name="T32" fmla="*/ 2 w 9"/>
                  <a:gd name="T33" fmla="*/ 12 h 23"/>
                  <a:gd name="T34" fmla="*/ 2 w 9"/>
                  <a:gd name="T35" fmla="*/ 13 h 23"/>
                  <a:gd name="T36" fmla="*/ 3 w 9"/>
                  <a:gd name="T37" fmla="*/ 8 h 23"/>
                  <a:gd name="T38" fmla="*/ 2 w 9"/>
                  <a:gd name="T39" fmla="*/ 13 h 23"/>
                  <a:gd name="T40" fmla="*/ 3 w 9"/>
                  <a:gd name="T41" fmla="*/ 10 h 23"/>
                  <a:gd name="T42" fmla="*/ 3 w 9"/>
                  <a:gd name="T43" fmla="*/ 14 h 23"/>
                  <a:gd name="T44" fmla="*/ 3 w 9"/>
                  <a:gd name="T45" fmla="*/ 12 h 23"/>
                  <a:gd name="T46" fmla="*/ 2 w 9"/>
                  <a:gd name="T47" fmla="*/ 14 h 23"/>
                  <a:gd name="T48" fmla="*/ 4 w 9"/>
                  <a:gd name="T49" fmla="*/ 5 h 23"/>
                  <a:gd name="T50" fmla="*/ 3 w 9"/>
                  <a:gd name="T51" fmla="*/ 13 h 23"/>
                  <a:gd name="T52" fmla="*/ 4 w 9"/>
                  <a:gd name="T53" fmla="*/ 12 h 23"/>
                  <a:gd name="T54" fmla="*/ 4 w 9"/>
                  <a:gd name="T55" fmla="*/ 13 h 23"/>
                  <a:gd name="T56" fmla="*/ 4 w 9"/>
                  <a:gd name="T57" fmla="*/ 10 h 23"/>
                  <a:gd name="T58" fmla="*/ 4 w 9"/>
                  <a:gd name="T59" fmla="*/ 9 h 23"/>
                  <a:gd name="T60" fmla="*/ 4 w 9"/>
                  <a:gd name="T61" fmla="*/ 6 h 23"/>
                  <a:gd name="T62" fmla="*/ 4 w 9"/>
                  <a:gd name="T63" fmla="*/ 8 h 23"/>
                  <a:gd name="T64" fmla="*/ 4 w 9"/>
                  <a:gd name="T65" fmla="*/ 5 h 23"/>
                  <a:gd name="T66" fmla="*/ 4 w 9"/>
                  <a:gd name="T67" fmla="*/ 6 h 23"/>
                  <a:gd name="T68" fmla="*/ 4 w 9"/>
                  <a:gd name="T69" fmla="*/ 5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 h="23">
                    <a:moveTo>
                      <a:pt x="8" y="5"/>
                    </a:moveTo>
                    <a:cubicBezTo>
                      <a:pt x="9" y="0"/>
                      <a:pt x="8" y="3"/>
                      <a:pt x="8" y="2"/>
                    </a:cubicBezTo>
                    <a:cubicBezTo>
                      <a:pt x="7" y="4"/>
                      <a:pt x="5" y="11"/>
                      <a:pt x="5" y="12"/>
                    </a:cubicBezTo>
                    <a:cubicBezTo>
                      <a:pt x="7" y="3"/>
                      <a:pt x="7" y="3"/>
                      <a:pt x="7" y="3"/>
                    </a:cubicBezTo>
                    <a:cubicBezTo>
                      <a:pt x="6" y="3"/>
                      <a:pt x="6" y="1"/>
                      <a:pt x="4" y="9"/>
                    </a:cubicBezTo>
                    <a:cubicBezTo>
                      <a:pt x="5" y="5"/>
                      <a:pt x="5" y="5"/>
                      <a:pt x="5" y="5"/>
                    </a:cubicBezTo>
                    <a:cubicBezTo>
                      <a:pt x="5" y="6"/>
                      <a:pt x="2" y="18"/>
                      <a:pt x="2" y="15"/>
                    </a:cubicBezTo>
                    <a:cubicBezTo>
                      <a:pt x="4" y="10"/>
                      <a:pt x="3" y="10"/>
                      <a:pt x="5" y="4"/>
                    </a:cubicBezTo>
                    <a:cubicBezTo>
                      <a:pt x="5" y="4"/>
                      <a:pt x="5" y="4"/>
                      <a:pt x="5" y="4"/>
                    </a:cubicBezTo>
                    <a:cubicBezTo>
                      <a:pt x="4" y="4"/>
                      <a:pt x="3" y="7"/>
                      <a:pt x="3" y="7"/>
                    </a:cubicBezTo>
                    <a:cubicBezTo>
                      <a:pt x="3" y="9"/>
                      <a:pt x="2" y="12"/>
                      <a:pt x="2" y="13"/>
                    </a:cubicBezTo>
                    <a:cubicBezTo>
                      <a:pt x="2" y="13"/>
                      <a:pt x="1" y="16"/>
                      <a:pt x="0" y="18"/>
                    </a:cubicBezTo>
                    <a:cubicBezTo>
                      <a:pt x="1" y="16"/>
                      <a:pt x="1" y="17"/>
                      <a:pt x="2" y="14"/>
                    </a:cubicBezTo>
                    <a:cubicBezTo>
                      <a:pt x="1" y="17"/>
                      <a:pt x="2" y="15"/>
                      <a:pt x="1" y="18"/>
                    </a:cubicBezTo>
                    <a:cubicBezTo>
                      <a:pt x="2" y="15"/>
                      <a:pt x="2" y="15"/>
                      <a:pt x="2" y="15"/>
                    </a:cubicBezTo>
                    <a:cubicBezTo>
                      <a:pt x="2" y="16"/>
                      <a:pt x="1" y="18"/>
                      <a:pt x="1" y="19"/>
                    </a:cubicBezTo>
                    <a:cubicBezTo>
                      <a:pt x="1" y="17"/>
                      <a:pt x="2" y="15"/>
                      <a:pt x="2" y="16"/>
                    </a:cubicBezTo>
                    <a:cubicBezTo>
                      <a:pt x="2" y="17"/>
                      <a:pt x="2" y="17"/>
                      <a:pt x="2" y="17"/>
                    </a:cubicBezTo>
                    <a:cubicBezTo>
                      <a:pt x="2" y="16"/>
                      <a:pt x="2" y="17"/>
                      <a:pt x="3" y="12"/>
                    </a:cubicBezTo>
                    <a:cubicBezTo>
                      <a:pt x="2" y="17"/>
                      <a:pt x="2" y="17"/>
                      <a:pt x="2" y="17"/>
                    </a:cubicBezTo>
                    <a:cubicBezTo>
                      <a:pt x="3" y="14"/>
                      <a:pt x="3" y="14"/>
                      <a:pt x="3" y="14"/>
                    </a:cubicBezTo>
                    <a:cubicBezTo>
                      <a:pt x="3" y="15"/>
                      <a:pt x="1" y="23"/>
                      <a:pt x="3" y="19"/>
                    </a:cubicBezTo>
                    <a:cubicBezTo>
                      <a:pt x="3" y="18"/>
                      <a:pt x="3" y="16"/>
                      <a:pt x="3" y="16"/>
                    </a:cubicBezTo>
                    <a:cubicBezTo>
                      <a:pt x="4" y="13"/>
                      <a:pt x="3" y="18"/>
                      <a:pt x="2" y="19"/>
                    </a:cubicBezTo>
                    <a:cubicBezTo>
                      <a:pt x="3" y="15"/>
                      <a:pt x="4" y="11"/>
                      <a:pt x="5" y="9"/>
                    </a:cubicBezTo>
                    <a:cubicBezTo>
                      <a:pt x="4" y="13"/>
                      <a:pt x="5" y="9"/>
                      <a:pt x="3" y="17"/>
                    </a:cubicBezTo>
                    <a:cubicBezTo>
                      <a:pt x="3" y="18"/>
                      <a:pt x="5" y="14"/>
                      <a:pt x="4" y="16"/>
                    </a:cubicBezTo>
                    <a:cubicBezTo>
                      <a:pt x="4" y="17"/>
                      <a:pt x="4" y="17"/>
                      <a:pt x="4" y="17"/>
                    </a:cubicBezTo>
                    <a:cubicBezTo>
                      <a:pt x="5" y="12"/>
                      <a:pt x="4" y="20"/>
                      <a:pt x="5" y="14"/>
                    </a:cubicBezTo>
                    <a:cubicBezTo>
                      <a:pt x="5" y="13"/>
                      <a:pt x="5" y="13"/>
                      <a:pt x="5" y="13"/>
                    </a:cubicBezTo>
                    <a:cubicBezTo>
                      <a:pt x="6" y="10"/>
                      <a:pt x="6" y="10"/>
                      <a:pt x="6" y="10"/>
                    </a:cubicBezTo>
                    <a:cubicBezTo>
                      <a:pt x="6" y="11"/>
                      <a:pt x="6" y="11"/>
                      <a:pt x="6" y="12"/>
                    </a:cubicBezTo>
                    <a:cubicBezTo>
                      <a:pt x="7" y="8"/>
                      <a:pt x="7" y="7"/>
                      <a:pt x="8" y="6"/>
                    </a:cubicBezTo>
                    <a:cubicBezTo>
                      <a:pt x="8" y="5"/>
                      <a:pt x="7" y="9"/>
                      <a:pt x="6" y="10"/>
                    </a:cubicBezTo>
                    <a:cubicBezTo>
                      <a:pt x="7" y="7"/>
                      <a:pt x="8" y="4"/>
                      <a:pt x="8"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28" name="Freeform 1736">
                <a:extLst>
                  <a:ext uri="{FF2B5EF4-FFF2-40B4-BE49-F238E27FC236}">
                    <a16:creationId xmlns:a16="http://schemas.microsoft.com/office/drawing/2014/main" id="{F3CBCEAC-8802-4590-89C3-17D58E1A5FB9}"/>
                  </a:ext>
                </a:extLst>
              </p:cNvPr>
              <p:cNvSpPr>
                <a:spLocks/>
              </p:cNvSpPr>
              <p:nvPr/>
            </p:nvSpPr>
            <p:spPr bwMode="auto">
              <a:xfrm>
                <a:off x="2296" y="3172"/>
                <a:ext cx="1" cy="2"/>
              </a:xfrm>
              <a:custGeom>
                <a:avLst/>
                <a:gdLst>
                  <a:gd name="T0" fmla="*/ 0 w 1"/>
                  <a:gd name="T1" fmla="*/ 2 h 2"/>
                  <a:gd name="T2" fmla="*/ 1 w 1"/>
                  <a:gd name="T3" fmla="*/ 0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cubicBezTo>
                      <a:pt x="1" y="0"/>
                      <a:pt x="1" y="0"/>
                      <a:pt x="1" y="0"/>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29" name="Freeform 1737">
                <a:extLst>
                  <a:ext uri="{FF2B5EF4-FFF2-40B4-BE49-F238E27FC236}">
                    <a16:creationId xmlns:a16="http://schemas.microsoft.com/office/drawing/2014/main" id="{B809231C-0631-4849-84BB-23558214A9FB}"/>
                  </a:ext>
                </a:extLst>
              </p:cNvPr>
              <p:cNvSpPr>
                <a:spLocks/>
              </p:cNvSpPr>
              <p:nvPr/>
            </p:nvSpPr>
            <p:spPr bwMode="auto">
              <a:xfrm>
                <a:off x="2298" y="3156"/>
                <a:ext cx="9" cy="24"/>
              </a:xfrm>
              <a:custGeom>
                <a:avLst/>
                <a:gdLst>
                  <a:gd name="T0" fmla="*/ 4 w 10"/>
                  <a:gd name="T1" fmla="*/ 9 h 27"/>
                  <a:gd name="T2" fmla="*/ 3 w 10"/>
                  <a:gd name="T3" fmla="*/ 11 h 27"/>
                  <a:gd name="T4" fmla="*/ 5 w 10"/>
                  <a:gd name="T5" fmla="*/ 4 h 27"/>
                  <a:gd name="T6" fmla="*/ 5 w 10"/>
                  <a:gd name="T7" fmla="*/ 4 h 27"/>
                  <a:gd name="T8" fmla="*/ 4 w 10"/>
                  <a:gd name="T9" fmla="*/ 10 h 27"/>
                  <a:gd name="T10" fmla="*/ 4 w 10"/>
                  <a:gd name="T11" fmla="*/ 11 h 27"/>
                  <a:gd name="T12" fmla="*/ 5 w 10"/>
                  <a:gd name="T13" fmla="*/ 7 h 27"/>
                  <a:gd name="T14" fmla="*/ 5 w 10"/>
                  <a:gd name="T15" fmla="*/ 4 h 27"/>
                  <a:gd name="T16" fmla="*/ 5 w 10"/>
                  <a:gd name="T17" fmla="*/ 6 h 27"/>
                  <a:gd name="T18" fmla="*/ 5 w 10"/>
                  <a:gd name="T19" fmla="*/ 11 h 27"/>
                  <a:gd name="T20" fmla="*/ 5 w 10"/>
                  <a:gd name="T21" fmla="*/ 1 h 27"/>
                  <a:gd name="T22" fmla="*/ 5 w 10"/>
                  <a:gd name="T23" fmla="*/ 2 h 27"/>
                  <a:gd name="T24" fmla="*/ 5 w 10"/>
                  <a:gd name="T25" fmla="*/ 5 h 27"/>
                  <a:gd name="T26" fmla="*/ 5 w 10"/>
                  <a:gd name="T27" fmla="*/ 4 h 27"/>
                  <a:gd name="T28" fmla="*/ 5 w 10"/>
                  <a:gd name="T29" fmla="*/ 3 h 27"/>
                  <a:gd name="T30" fmla="*/ 5 w 10"/>
                  <a:gd name="T31" fmla="*/ 3 h 27"/>
                  <a:gd name="T32" fmla="*/ 5 w 10"/>
                  <a:gd name="T33" fmla="*/ 4 h 27"/>
                  <a:gd name="T34" fmla="*/ 5 w 10"/>
                  <a:gd name="T35" fmla="*/ 4 h 27"/>
                  <a:gd name="T36" fmla="*/ 4 w 10"/>
                  <a:gd name="T37" fmla="*/ 9 h 27"/>
                  <a:gd name="T38" fmla="*/ 4 w 10"/>
                  <a:gd name="T39" fmla="*/ 8 h 27"/>
                  <a:gd name="T40" fmla="*/ 2 w 10"/>
                  <a:gd name="T41" fmla="*/ 12 h 27"/>
                  <a:gd name="T42" fmla="*/ 1 w 10"/>
                  <a:gd name="T43" fmla="*/ 13 h 27"/>
                  <a:gd name="T44" fmla="*/ 2 w 10"/>
                  <a:gd name="T45" fmla="*/ 14 h 27"/>
                  <a:gd name="T46" fmla="*/ 4 w 10"/>
                  <a:gd name="T47" fmla="*/ 9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27">
                    <a:moveTo>
                      <a:pt x="4" y="13"/>
                    </a:moveTo>
                    <a:cubicBezTo>
                      <a:pt x="4" y="14"/>
                      <a:pt x="3" y="17"/>
                      <a:pt x="3" y="18"/>
                    </a:cubicBezTo>
                    <a:cubicBezTo>
                      <a:pt x="4" y="16"/>
                      <a:pt x="4" y="13"/>
                      <a:pt x="6" y="8"/>
                    </a:cubicBezTo>
                    <a:cubicBezTo>
                      <a:pt x="5" y="11"/>
                      <a:pt x="6" y="7"/>
                      <a:pt x="6" y="7"/>
                    </a:cubicBezTo>
                    <a:cubicBezTo>
                      <a:pt x="6" y="9"/>
                      <a:pt x="4" y="14"/>
                      <a:pt x="4" y="16"/>
                    </a:cubicBezTo>
                    <a:cubicBezTo>
                      <a:pt x="5" y="14"/>
                      <a:pt x="4" y="17"/>
                      <a:pt x="4" y="17"/>
                    </a:cubicBezTo>
                    <a:cubicBezTo>
                      <a:pt x="5" y="13"/>
                      <a:pt x="5" y="15"/>
                      <a:pt x="6" y="11"/>
                    </a:cubicBezTo>
                    <a:cubicBezTo>
                      <a:pt x="6" y="8"/>
                      <a:pt x="7" y="6"/>
                      <a:pt x="7" y="8"/>
                    </a:cubicBezTo>
                    <a:cubicBezTo>
                      <a:pt x="6" y="11"/>
                      <a:pt x="6" y="10"/>
                      <a:pt x="6" y="10"/>
                    </a:cubicBezTo>
                    <a:cubicBezTo>
                      <a:pt x="5" y="14"/>
                      <a:pt x="6" y="13"/>
                      <a:pt x="5" y="17"/>
                    </a:cubicBezTo>
                    <a:cubicBezTo>
                      <a:pt x="7" y="11"/>
                      <a:pt x="7" y="11"/>
                      <a:pt x="9" y="1"/>
                    </a:cubicBezTo>
                    <a:cubicBezTo>
                      <a:pt x="10" y="0"/>
                      <a:pt x="9" y="2"/>
                      <a:pt x="9" y="2"/>
                    </a:cubicBezTo>
                    <a:cubicBezTo>
                      <a:pt x="9" y="4"/>
                      <a:pt x="8" y="7"/>
                      <a:pt x="7" y="9"/>
                    </a:cubicBezTo>
                    <a:cubicBezTo>
                      <a:pt x="7" y="8"/>
                      <a:pt x="7" y="11"/>
                      <a:pt x="7" y="7"/>
                    </a:cubicBezTo>
                    <a:cubicBezTo>
                      <a:pt x="9" y="3"/>
                      <a:pt x="9" y="3"/>
                      <a:pt x="9" y="3"/>
                    </a:cubicBezTo>
                    <a:cubicBezTo>
                      <a:pt x="8" y="2"/>
                      <a:pt x="7" y="2"/>
                      <a:pt x="6" y="3"/>
                    </a:cubicBezTo>
                    <a:cubicBezTo>
                      <a:pt x="7" y="4"/>
                      <a:pt x="7" y="4"/>
                      <a:pt x="7" y="4"/>
                    </a:cubicBezTo>
                    <a:cubicBezTo>
                      <a:pt x="6" y="6"/>
                      <a:pt x="6" y="6"/>
                      <a:pt x="5" y="7"/>
                    </a:cubicBezTo>
                    <a:cubicBezTo>
                      <a:pt x="4" y="14"/>
                      <a:pt x="4" y="14"/>
                      <a:pt x="4" y="14"/>
                    </a:cubicBezTo>
                    <a:cubicBezTo>
                      <a:pt x="4" y="13"/>
                      <a:pt x="3" y="14"/>
                      <a:pt x="4" y="12"/>
                    </a:cubicBezTo>
                    <a:cubicBezTo>
                      <a:pt x="3" y="15"/>
                      <a:pt x="3" y="16"/>
                      <a:pt x="2" y="19"/>
                    </a:cubicBezTo>
                    <a:cubicBezTo>
                      <a:pt x="2" y="20"/>
                      <a:pt x="3" y="17"/>
                      <a:pt x="1" y="21"/>
                    </a:cubicBezTo>
                    <a:cubicBezTo>
                      <a:pt x="0" y="27"/>
                      <a:pt x="3"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30" name="Freeform 1738">
                <a:extLst>
                  <a:ext uri="{FF2B5EF4-FFF2-40B4-BE49-F238E27FC236}">
                    <a16:creationId xmlns:a16="http://schemas.microsoft.com/office/drawing/2014/main" id="{75A65264-7308-4AB1-8DE4-CF1D30EDCCEB}"/>
                  </a:ext>
                </a:extLst>
              </p:cNvPr>
              <p:cNvSpPr>
                <a:spLocks/>
              </p:cNvSpPr>
              <p:nvPr/>
            </p:nvSpPr>
            <p:spPr bwMode="auto">
              <a:xfrm>
                <a:off x="2300" y="3168"/>
                <a:ext cx="0" cy="2"/>
              </a:xfrm>
              <a:custGeom>
                <a:avLst/>
                <a:gdLst>
                  <a:gd name="T0" fmla="*/ 2 h 2"/>
                  <a:gd name="T1" fmla="*/ 0 h 2"/>
                  <a:gd name="T2" fmla="*/ 1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31" name="Freeform 1739">
                <a:extLst>
                  <a:ext uri="{FF2B5EF4-FFF2-40B4-BE49-F238E27FC236}">
                    <a16:creationId xmlns:a16="http://schemas.microsoft.com/office/drawing/2014/main" id="{7AF7CBB1-EB00-4B2F-96F9-CEBFCF607875}"/>
                  </a:ext>
                </a:extLst>
              </p:cNvPr>
              <p:cNvSpPr>
                <a:spLocks/>
              </p:cNvSpPr>
              <p:nvPr/>
            </p:nvSpPr>
            <p:spPr bwMode="auto">
              <a:xfrm>
                <a:off x="2302" y="3158"/>
                <a:ext cx="1" cy="4"/>
              </a:xfrm>
              <a:custGeom>
                <a:avLst/>
                <a:gdLst>
                  <a:gd name="T0" fmla="*/ 1 w 1"/>
                  <a:gd name="T1" fmla="*/ 0 h 5"/>
                  <a:gd name="T2" fmla="*/ 0 w 1"/>
                  <a:gd name="T3" fmla="*/ 2 h 5"/>
                  <a:gd name="T4" fmla="*/ 1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1" y="0"/>
                    </a:moveTo>
                    <a:cubicBezTo>
                      <a:pt x="0" y="4"/>
                      <a:pt x="0" y="4"/>
                      <a:pt x="0" y="4"/>
                    </a:cubicBezTo>
                    <a:cubicBezTo>
                      <a:pt x="0" y="5"/>
                      <a:pt x="1" y="3"/>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32" name="Freeform 1740">
                <a:extLst>
                  <a:ext uri="{FF2B5EF4-FFF2-40B4-BE49-F238E27FC236}">
                    <a16:creationId xmlns:a16="http://schemas.microsoft.com/office/drawing/2014/main" id="{89FEE0EC-FD39-4DB4-8715-4B19D8BD3838}"/>
                  </a:ext>
                </a:extLst>
              </p:cNvPr>
              <p:cNvSpPr>
                <a:spLocks/>
              </p:cNvSpPr>
              <p:nvPr/>
            </p:nvSpPr>
            <p:spPr bwMode="auto">
              <a:xfrm>
                <a:off x="2302" y="3169"/>
                <a:ext cx="1" cy="2"/>
              </a:xfrm>
              <a:custGeom>
                <a:avLst/>
                <a:gdLst>
                  <a:gd name="T0" fmla="*/ 0 w 1"/>
                  <a:gd name="T1" fmla="*/ 1 h 3"/>
                  <a:gd name="T2" fmla="*/ 0 w 1"/>
                  <a:gd name="T3" fmla="*/ 1 h 3"/>
                  <a:gd name="T4" fmla="*/ 1 w 1"/>
                  <a:gd name="T5" fmla="*/ 0 h 3"/>
                  <a:gd name="T6" fmla="*/ 0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cubicBezTo>
                      <a:pt x="0" y="2"/>
                      <a:pt x="0" y="2"/>
                      <a:pt x="0" y="2"/>
                    </a:cubicBezTo>
                    <a:cubicBezTo>
                      <a:pt x="1" y="0"/>
                      <a:pt x="1" y="0"/>
                      <a:pt x="1" y="0"/>
                    </a:cubicBezTo>
                    <a:cubicBezTo>
                      <a:pt x="0" y="2"/>
                      <a:pt x="0" y="3"/>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33" name="Freeform 1741">
                <a:extLst>
                  <a:ext uri="{FF2B5EF4-FFF2-40B4-BE49-F238E27FC236}">
                    <a16:creationId xmlns:a16="http://schemas.microsoft.com/office/drawing/2014/main" id="{EE764E5F-9B3A-4148-8B91-A5B747802F61}"/>
                  </a:ext>
                </a:extLst>
              </p:cNvPr>
              <p:cNvSpPr>
                <a:spLocks/>
              </p:cNvSpPr>
              <p:nvPr/>
            </p:nvSpPr>
            <p:spPr bwMode="auto">
              <a:xfrm>
                <a:off x="2304" y="3157"/>
                <a:ext cx="4" cy="11"/>
              </a:xfrm>
              <a:custGeom>
                <a:avLst/>
                <a:gdLst>
                  <a:gd name="T0" fmla="*/ 4 w 4"/>
                  <a:gd name="T1" fmla="*/ 0 h 12"/>
                  <a:gd name="T2" fmla="*/ 3 w 4"/>
                  <a:gd name="T3" fmla="*/ 0 h 12"/>
                  <a:gd name="T4" fmla="*/ 0 w 4"/>
                  <a:gd name="T5" fmla="*/ 7 h 12"/>
                  <a:gd name="T6" fmla="*/ 2 w 4"/>
                  <a:gd name="T7" fmla="*/ 4 h 12"/>
                  <a:gd name="T8" fmla="*/ 3 w 4"/>
                  <a:gd name="T9" fmla="*/ 4 h 12"/>
                  <a:gd name="T10" fmla="*/ 4 w 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2">
                    <a:moveTo>
                      <a:pt x="4" y="0"/>
                    </a:moveTo>
                    <a:cubicBezTo>
                      <a:pt x="3" y="0"/>
                      <a:pt x="2" y="3"/>
                      <a:pt x="3" y="0"/>
                    </a:cubicBezTo>
                    <a:cubicBezTo>
                      <a:pt x="0" y="11"/>
                      <a:pt x="0" y="11"/>
                      <a:pt x="0" y="11"/>
                    </a:cubicBezTo>
                    <a:cubicBezTo>
                      <a:pt x="0" y="12"/>
                      <a:pt x="2" y="5"/>
                      <a:pt x="2" y="4"/>
                    </a:cubicBezTo>
                    <a:cubicBezTo>
                      <a:pt x="1"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34" name="Freeform 1742">
                <a:extLst>
                  <a:ext uri="{FF2B5EF4-FFF2-40B4-BE49-F238E27FC236}">
                    <a16:creationId xmlns:a16="http://schemas.microsoft.com/office/drawing/2014/main" id="{989B2306-7B24-4C1B-98FD-9E8AD0AC72A3}"/>
                  </a:ext>
                </a:extLst>
              </p:cNvPr>
              <p:cNvSpPr>
                <a:spLocks/>
              </p:cNvSpPr>
              <p:nvPr/>
            </p:nvSpPr>
            <p:spPr bwMode="auto">
              <a:xfrm>
                <a:off x="2303" y="3153"/>
                <a:ext cx="9" cy="25"/>
              </a:xfrm>
              <a:custGeom>
                <a:avLst/>
                <a:gdLst>
                  <a:gd name="T0" fmla="*/ 2 w 10"/>
                  <a:gd name="T1" fmla="*/ 14 h 27"/>
                  <a:gd name="T2" fmla="*/ 3 w 10"/>
                  <a:gd name="T3" fmla="*/ 13 h 27"/>
                  <a:gd name="T4" fmla="*/ 2 w 10"/>
                  <a:gd name="T5" fmla="*/ 15 h 27"/>
                  <a:gd name="T6" fmla="*/ 2 w 10"/>
                  <a:gd name="T7" fmla="*/ 17 h 27"/>
                  <a:gd name="T8" fmla="*/ 2 w 10"/>
                  <a:gd name="T9" fmla="*/ 15 h 27"/>
                  <a:gd name="T10" fmla="*/ 3 w 10"/>
                  <a:gd name="T11" fmla="*/ 14 h 27"/>
                  <a:gd name="T12" fmla="*/ 5 w 10"/>
                  <a:gd name="T13" fmla="*/ 9 h 27"/>
                  <a:gd name="T14" fmla="*/ 3 w 10"/>
                  <a:gd name="T15" fmla="*/ 17 h 27"/>
                  <a:gd name="T16" fmla="*/ 5 w 10"/>
                  <a:gd name="T17" fmla="*/ 7 h 27"/>
                  <a:gd name="T18" fmla="*/ 5 w 10"/>
                  <a:gd name="T19" fmla="*/ 6 h 27"/>
                  <a:gd name="T20" fmla="*/ 5 w 10"/>
                  <a:gd name="T21" fmla="*/ 6 h 27"/>
                  <a:gd name="T22" fmla="*/ 5 w 10"/>
                  <a:gd name="T23" fmla="*/ 11 h 27"/>
                  <a:gd name="T24" fmla="*/ 5 w 10"/>
                  <a:gd name="T25" fmla="*/ 11 h 27"/>
                  <a:gd name="T26" fmla="*/ 5 w 10"/>
                  <a:gd name="T27" fmla="*/ 6 h 27"/>
                  <a:gd name="T28" fmla="*/ 5 w 10"/>
                  <a:gd name="T29" fmla="*/ 6 h 27"/>
                  <a:gd name="T30" fmla="*/ 5 w 10"/>
                  <a:gd name="T31" fmla="*/ 4 h 27"/>
                  <a:gd name="T32" fmla="*/ 5 w 10"/>
                  <a:gd name="T33" fmla="*/ 5 h 27"/>
                  <a:gd name="T34" fmla="*/ 6 w 10"/>
                  <a:gd name="T35" fmla="*/ 2 h 27"/>
                  <a:gd name="T36" fmla="*/ 5 w 10"/>
                  <a:gd name="T37" fmla="*/ 6 h 27"/>
                  <a:gd name="T38" fmla="*/ 5 w 10"/>
                  <a:gd name="T39" fmla="*/ 2 h 27"/>
                  <a:gd name="T40" fmla="*/ 4 w 10"/>
                  <a:gd name="T41" fmla="*/ 7 h 27"/>
                  <a:gd name="T42" fmla="*/ 4 w 10"/>
                  <a:gd name="T43" fmla="*/ 7 h 27"/>
                  <a:gd name="T44" fmla="*/ 5 w 10"/>
                  <a:gd name="T45" fmla="*/ 5 h 27"/>
                  <a:gd name="T46" fmla="*/ 5 w 10"/>
                  <a:gd name="T47" fmla="*/ 6 h 27"/>
                  <a:gd name="T48" fmla="*/ 5 w 10"/>
                  <a:gd name="T49" fmla="*/ 2 h 27"/>
                  <a:gd name="T50" fmla="*/ 3 w 10"/>
                  <a:gd name="T51" fmla="*/ 6 h 27"/>
                  <a:gd name="T52" fmla="*/ 3 w 10"/>
                  <a:gd name="T53" fmla="*/ 6 h 27"/>
                  <a:gd name="T54" fmla="*/ 1 w 10"/>
                  <a:gd name="T55" fmla="*/ 13 h 27"/>
                  <a:gd name="T56" fmla="*/ 3 w 10"/>
                  <a:gd name="T57" fmla="*/ 12 h 27"/>
                  <a:gd name="T58" fmla="*/ 5 w 10"/>
                  <a:gd name="T59" fmla="*/ 7 h 27"/>
                  <a:gd name="T60" fmla="*/ 3 w 10"/>
                  <a:gd name="T61" fmla="*/ 13 h 27"/>
                  <a:gd name="T62" fmla="*/ 5 w 10"/>
                  <a:gd name="T63" fmla="*/ 7 h 27"/>
                  <a:gd name="T64" fmla="*/ 3 w 10"/>
                  <a:gd name="T65" fmla="*/ 12 h 27"/>
                  <a:gd name="T66" fmla="*/ 5 w 10"/>
                  <a:gd name="T67" fmla="*/ 8 h 27"/>
                  <a:gd name="T68" fmla="*/ 3 w 10"/>
                  <a:gd name="T69" fmla="*/ 14 h 27"/>
                  <a:gd name="T70" fmla="*/ 4 w 10"/>
                  <a:gd name="T71" fmla="*/ 13 h 27"/>
                  <a:gd name="T72" fmla="*/ 5 w 10"/>
                  <a:gd name="T73" fmla="*/ 6 h 27"/>
                  <a:gd name="T74" fmla="*/ 5 w 10"/>
                  <a:gd name="T75" fmla="*/ 6 h 27"/>
                  <a:gd name="T76" fmla="*/ 4 w 10"/>
                  <a:gd name="T77" fmla="*/ 9 h 27"/>
                  <a:gd name="T78" fmla="*/ 3 w 10"/>
                  <a:gd name="T79" fmla="*/ 9 h 27"/>
                  <a:gd name="T80" fmla="*/ 2 w 10"/>
                  <a:gd name="T81" fmla="*/ 12 h 27"/>
                  <a:gd name="T82" fmla="*/ 4 w 10"/>
                  <a:gd name="T83" fmla="*/ 6 h 27"/>
                  <a:gd name="T84" fmla="*/ 4 w 10"/>
                  <a:gd name="T85" fmla="*/ 6 h 27"/>
                  <a:gd name="T86" fmla="*/ 3 w 10"/>
                  <a:gd name="T87" fmla="*/ 6 h 27"/>
                  <a:gd name="T88" fmla="*/ 3 w 10"/>
                  <a:gd name="T89" fmla="*/ 6 h 27"/>
                  <a:gd name="T90" fmla="*/ 1 w 10"/>
                  <a:gd name="T91" fmla="*/ 15 h 27"/>
                  <a:gd name="T92" fmla="*/ 1 w 10"/>
                  <a:gd name="T93" fmla="*/ 18 h 27"/>
                  <a:gd name="T94" fmla="*/ 2 w 10"/>
                  <a:gd name="T95" fmla="*/ 14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 h="27">
                    <a:moveTo>
                      <a:pt x="2" y="18"/>
                    </a:moveTo>
                    <a:cubicBezTo>
                      <a:pt x="2" y="18"/>
                      <a:pt x="3" y="15"/>
                      <a:pt x="3" y="17"/>
                    </a:cubicBezTo>
                    <a:cubicBezTo>
                      <a:pt x="2" y="19"/>
                      <a:pt x="2" y="20"/>
                      <a:pt x="2" y="19"/>
                    </a:cubicBezTo>
                    <a:cubicBezTo>
                      <a:pt x="1" y="24"/>
                      <a:pt x="3" y="18"/>
                      <a:pt x="2" y="22"/>
                    </a:cubicBezTo>
                    <a:cubicBezTo>
                      <a:pt x="2" y="19"/>
                      <a:pt x="2" y="19"/>
                      <a:pt x="2" y="19"/>
                    </a:cubicBezTo>
                    <a:cubicBezTo>
                      <a:pt x="3" y="21"/>
                      <a:pt x="4" y="15"/>
                      <a:pt x="3" y="18"/>
                    </a:cubicBezTo>
                    <a:cubicBezTo>
                      <a:pt x="4" y="17"/>
                      <a:pt x="4" y="17"/>
                      <a:pt x="5" y="13"/>
                    </a:cubicBezTo>
                    <a:cubicBezTo>
                      <a:pt x="4" y="18"/>
                      <a:pt x="4" y="18"/>
                      <a:pt x="3" y="22"/>
                    </a:cubicBezTo>
                    <a:cubicBezTo>
                      <a:pt x="4" y="20"/>
                      <a:pt x="5" y="15"/>
                      <a:pt x="6" y="11"/>
                    </a:cubicBezTo>
                    <a:cubicBezTo>
                      <a:pt x="6" y="15"/>
                      <a:pt x="5" y="14"/>
                      <a:pt x="7" y="10"/>
                    </a:cubicBezTo>
                    <a:cubicBezTo>
                      <a:pt x="7" y="10"/>
                      <a:pt x="7" y="10"/>
                      <a:pt x="7" y="10"/>
                    </a:cubicBezTo>
                    <a:cubicBezTo>
                      <a:pt x="4" y="20"/>
                      <a:pt x="6" y="13"/>
                      <a:pt x="6" y="15"/>
                    </a:cubicBezTo>
                    <a:cubicBezTo>
                      <a:pt x="5" y="15"/>
                      <a:pt x="5" y="15"/>
                      <a:pt x="5" y="15"/>
                    </a:cubicBezTo>
                    <a:cubicBezTo>
                      <a:pt x="6" y="14"/>
                      <a:pt x="2" y="27"/>
                      <a:pt x="8" y="8"/>
                    </a:cubicBezTo>
                    <a:cubicBezTo>
                      <a:pt x="8" y="8"/>
                      <a:pt x="7" y="10"/>
                      <a:pt x="7" y="9"/>
                    </a:cubicBezTo>
                    <a:cubicBezTo>
                      <a:pt x="9" y="4"/>
                      <a:pt x="9" y="4"/>
                      <a:pt x="9" y="4"/>
                    </a:cubicBezTo>
                    <a:cubicBezTo>
                      <a:pt x="9" y="5"/>
                      <a:pt x="7" y="8"/>
                      <a:pt x="9" y="5"/>
                    </a:cubicBezTo>
                    <a:cubicBezTo>
                      <a:pt x="10" y="2"/>
                      <a:pt x="10" y="2"/>
                      <a:pt x="10" y="2"/>
                    </a:cubicBezTo>
                    <a:cubicBezTo>
                      <a:pt x="8" y="6"/>
                      <a:pt x="8" y="4"/>
                      <a:pt x="7" y="6"/>
                    </a:cubicBezTo>
                    <a:cubicBezTo>
                      <a:pt x="8" y="2"/>
                      <a:pt x="8" y="2"/>
                      <a:pt x="8" y="2"/>
                    </a:cubicBezTo>
                    <a:cubicBezTo>
                      <a:pt x="6" y="6"/>
                      <a:pt x="7" y="4"/>
                      <a:pt x="4" y="11"/>
                    </a:cubicBezTo>
                    <a:cubicBezTo>
                      <a:pt x="8" y="2"/>
                      <a:pt x="3" y="14"/>
                      <a:pt x="4" y="11"/>
                    </a:cubicBezTo>
                    <a:cubicBezTo>
                      <a:pt x="5" y="7"/>
                      <a:pt x="5" y="9"/>
                      <a:pt x="6" y="5"/>
                    </a:cubicBezTo>
                    <a:cubicBezTo>
                      <a:pt x="5" y="9"/>
                      <a:pt x="6" y="6"/>
                      <a:pt x="5" y="7"/>
                    </a:cubicBezTo>
                    <a:cubicBezTo>
                      <a:pt x="7" y="3"/>
                      <a:pt x="5" y="7"/>
                      <a:pt x="7" y="2"/>
                    </a:cubicBezTo>
                    <a:cubicBezTo>
                      <a:pt x="3" y="10"/>
                      <a:pt x="3" y="10"/>
                      <a:pt x="3" y="10"/>
                    </a:cubicBezTo>
                    <a:cubicBezTo>
                      <a:pt x="4" y="7"/>
                      <a:pt x="4" y="7"/>
                      <a:pt x="3" y="8"/>
                    </a:cubicBezTo>
                    <a:cubicBezTo>
                      <a:pt x="4" y="8"/>
                      <a:pt x="1" y="15"/>
                      <a:pt x="1" y="17"/>
                    </a:cubicBezTo>
                    <a:cubicBezTo>
                      <a:pt x="2" y="15"/>
                      <a:pt x="3" y="14"/>
                      <a:pt x="3" y="16"/>
                    </a:cubicBezTo>
                    <a:cubicBezTo>
                      <a:pt x="5" y="10"/>
                      <a:pt x="3" y="16"/>
                      <a:pt x="5" y="11"/>
                    </a:cubicBezTo>
                    <a:cubicBezTo>
                      <a:pt x="3" y="17"/>
                      <a:pt x="3" y="17"/>
                      <a:pt x="3" y="17"/>
                    </a:cubicBezTo>
                    <a:cubicBezTo>
                      <a:pt x="4" y="16"/>
                      <a:pt x="4" y="14"/>
                      <a:pt x="5" y="11"/>
                    </a:cubicBezTo>
                    <a:cubicBezTo>
                      <a:pt x="6" y="11"/>
                      <a:pt x="4" y="14"/>
                      <a:pt x="3" y="16"/>
                    </a:cubicBezTo>
                    <a:cubicBezTo>
                      <a:pt x="3" y="17"/>
                      <a:pt x="4" y="15"/>
                      <a:pt x="6" y="12"/>
                    </a:cubicBezTo>
                    <a:cubicBezTo>
                      <a:pt x="3" y="18"/>
                      <a:pt x="3" y="18"/>
                      <a:pt x="3" y="18"/>
                    </a:cubicBezTo>
                    <a:cubicBezTo>
                      <a:pt x="4" y="17"/>
                      <a:pt x="4" y="17"/>
                      <a:pt x="4" y="17"/>
                    </a:cubicBezTo>
                    <a:cubicBezTo>
                      <a:pt x="10" y="0"/>
                      <a:pt x="5" y="13"/>
                      <a:pt x="6" y="9"/>
                    </a:cubicBezTo>
                    <a:cubicBezTo>
                      <a:pt x="6" y="10"/>
                      <a:pt x="5" y="10"/>
                      <a:pt x="5" y="8"/>
                    </a:cubicBezTo>
                    <a:cubicBezTo>
                      <a:pt x="4" y="13"/>
                      <a:pt x="4" y="13"/>
                      <a:pt x="4" y="13"/>
                    </a:cubicBezTo>
                    <a:cubicBezTo>
                      <a:pt x="4" y="10"/>
                      <a:pt x="1" y="22"/>
                      <a:pt x="3" y="13"/>
                    </a:cubicBezTo>
                    <a:cubicBezTo>
                      <a:pt x="2" y="16"/>
                      <a:pt x="2" y="16"/>
                      <a:pt x="2" y="16"/>
                    </a:cubicBezTo>
                    <a:cubicBezTo>
                      <a:pt x="3" y="14"/>
                      <a:pt x="3" y="10"/>
                      <a:pt x="4" y="7"/>
                    </a:cubicBezTo>
                    <a:cubicBezTo>
                      <a:pt x="4" y="8"/>
                      <a:pt x="4" y="7"/>
                      <a:pt x="4" y="8"/>
                    </a:cubicBezTo>
                    <a:cubicBezTo>
                      <a:pt x="3" y="10"/>
                      <a:pt x="3" y="10"/>
                      <a:pt x="3" y="10"/>
                    </a:cubicBezTo>
                    <a:cubicBezTo>
                      <a:pt x="2" y="14"/>
                      <a:pt x="3" y="11"/>
                      <a:pt x="3" y="8"/>
                    </a:cubicBezTo>
                    <a:cubicBezTo>
                      <a:pt x="2" y="12"/>
                      <a:pt x="2" y="16"/>
                      <a:pt x="1" y="19"/>
                    </a:cubicBezTo>
                    <a:cubicBezTo>
                      <a:pt x="3" y="11"/>
                      <a:pt x="0" y="27"/>
                      <a:pt x="1" y="24"/>
                    </a:cubicBezTo>
                    <a:lnTo>
                      <a:pt x="2"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35" name="Freeform 1743">
                <a:extLst>
                  <a:ext uri="{FF2B5EF4-FFF2-40B4-BE49-F238E27FC236}">
                    <a16:creationId xmlns:a16="http://schemas.microsoft.com/office/drawing/2014/main" id="{46150975-F5C8-4C5C-9854-48963FA2BFB0}"/>
                  </a:ext>
                </a:extLst>
              </p:cNvPr>
              <p:cNvSpPr>
                <a:spLocks/>
              </p:cNvSpPr>
              <p:nvPr/>
            </p:nvSpPr>
            <p:spPr bwMode="auto">
              <a:xfrm>
                <a:off x="2307" y="3159"/>
                <a:ext cx="1" cy="1"/>
              </a:xfrm>
              <a:custGeom>
                <a:avLst/>
                <a:gdLst>
                  <a:gd name="T0" fmla="*/ 1 w 1"/>
                  <a:gd name="T1" fmla="*/ 0 h 1"/>
                  <a:gd name="T2" fmla="*/ 0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36" name="Freeform 1744">
                <a:extLst>
                  <a:ext uri="{FF2B5EF4-FFF2-40B4-BE49-F238E27FC236}">
                    <a16:creationId xmlns:a16="http://schemas.microsoft.com/office/drawing/2014/main" id="{61B80F0E-7558-49BF-BBBB-C0EFEBB8EE86}"/>
                  </a:ext>
                </a:extLst>
              </p:cNvPr>
              <p:cNvSpPr>
                <a:spLocks/>
              </p:cNvSpPr>
              <p:nvPr/>
            </p:nvSpPr>
            <p:spPr bwMode="auto">
              <a:xfrm>
                <a:off x="2306" y="3160"/>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37" name="Freeform 1745">
                <a:extLst>
                  <a:ext uri="{FF2B5EF4-FFF2-40B4-BE49-F238E27FC236}">
                    <a16:creationId xmlns:a16="http://schemas.microsoft.com/office/drawing/2014/main" id="{89216D03-BD0C-4C32-8A28-3274127C6AE9}"/>
                  </a:ext>
                </a:extLst>
              </p:cNvPr>
              <p:cNvSpPr>
                <a:spLocks/>
              </p:cNvSpPr>
              <p:nvPr/>
            </p:nvSpPr>
            <p:spPr bwMode="auto">
              <a:xfrm>
                <a:off x="2306" y="3160"/>
                <a:ext cx="1" cy="0"/>
              </a:xfrm>
              <a:custGeom>
                <a:avLst/>
                <a:gdLst>
                  <a:gd name="T0" fmla="*/ 1 w 1"/>
                  <a:gd name="T1" fmla="*/ 0 w 1"/>
                  <a:gd name="T2" fmla="*/ 1 w 1"/>
                  <a:gd name="T3" fmla="*/ 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lnTo>
                      <a:pt x="0" y="0"/>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38" name="Freeform 1746">
                <a:extLst>
                  <a:ext uri="{FF2B5EF4-FFF2-40B4-BE49-F238E27FC236}">
                    <a16:creationId xmlns:a16="http://schemas.microsoft.com/office/drawing/2014/main" id="{34DA38DF-57EF-4B20-9083-3B2B13569462}"/>
                  </a:ext>
                </a:extLst>
              </p:cNvPr>
              <p:cNvSpPr>
                <a:spLocks/>
              </p:cNvSpPr>
              <p:nvPr/>
            </p:nvSpPr>
            <p:spPr bwMode="auto">
              <a:xfrm>
                <a:off x="2304" y="3169"/>
                <a:ext cx="0" cy="1"/>
              </a:xfrm>
              <a:custGeom>
                <a:avLst/>
                <a:gdLst>
                  <a:gd name="T0" fmla="*/ 1 h 1"/>
                  <a:gd name="T1" fmla="*/ 1 h 1"/>
                  <a:gd name="T2" fmla="*/ 0 h 1"/>
                  <a:gd name="T3" fmla="*/ 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lnTo>
                      <a:pt x="0" y="1"/>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39" name="Freeform 1747">
                <a:extLst>
                  <a:ext uri="{FF2B5EF4-FFF2-40B4-BE49-F238E27FC236}">
                    <a16:creationId xmlns:a16="http://schemas.microsoft.com/office/drawing/2014/main" id="{0161568F-2B40-4993-A7A9-EE6A6C4035B5}"/>
                  </a:ext>
                </a:extLst>
              </p:cNvPr>
              <p:cNvSpPr>
                <a:spLocks/>
              </p:cNvSpPr>
              <p:nvPr/>
            </p:nvSpPr>
            <p:spPr bwMode="auto">
              <a:xfrm>
                <a:off x="2306" y="3155"/>
                <a:ext cx="1" cy="3"/>
              </a:xfrm>
              <a:custGeom>
                <a:avLst/>
                <a:gdLst>
                  <a:gd name="T0" fmla="*/ 1 w 1"/>
                  <a:gd name="T1" fmla="*/ 0 h 3"/>
                  <a:gd name="T2" fmla="*/ 0 w 1"/>
                  <a:gd name="T3" fmla="*/ 3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40" name="Freeform 1748">
                <a:extLst>
                  <a:ext uri="{FF2B5EF4-FFF2-40B4-BE49-F238E27FC236}">
                    <a16:creationId xmlns:a16="http://schemas.microsoft.com/office/drawing/2014/main" id="{DB525B62-E04C-4CA9-821C-75AF3D5C8B8B}"/>
                  </a:ext>
                </a:extLst>
              </p:cNvPr>
              <p:cNvSpPr>
                <a:spLocks/>
              </p:cNvSpPr>
              <p:nvPr/>
            </p:nvSpPr>
            <p:spPr bwMode="auto">
              <a:xfrm>
                <a:off x="2303" y="3153"/>
                <a:ext cx="1" cy="0"/>
              </a:xfrm>
              <a:custGeom>
                <a:avLst/>
                <a:gdLst>
                  <a:gd name="T0" fmla="*/ 0 w 1"/>
                  <a:gd name="T1" fmla="*/ 1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lnTo>
                      <a:pt x="1"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41" name="Freeform 1749">
                <a:extLst>
                  <a:ext uri="{FF2B5EF4-FFF2-40B4-BE49-F238E27FC236}">
                    <a16:creationId xmlns:a16="http://schemas.microsoft.com/office/drawing/2014/main" id="{9E0AEF9B-6B9A-45FD-9E7A-D704CC3B0B64}"/>
                  </a:ext>
                </a:extLst>
              </p:cNvPr>
              <p:cNvSpPr>
                <a:spLocks/>
              </p:cNvSpPr>
              <p:nvPr/>
            </p:nvSpPr>
            <p:spPr bwMode="auto">
              <a:xfrm>
                <a:off x="2291" y="3149"/>
                <a:ext cx="17" cy="28"/>
              </a:xfrm>
              <a:custGeom>
                <a:avLst/>
                <a:gdLst>
                  <a:gd name="T0" fmla="*/ 2 w 18"/>
                  <a:gd name="T1" fmla="*/ 10 h 31"/>
                  <a:gd name="T2" fmla="*/ 1 w 18"/>
                  <a:gd name="T3" fmla="*/ 14 h 31"/>
                  <a:gd name="T4" fmla="*/ 0 w 18"/>
                  <a:gd name="T5" fmla="*/ 16 h 31"/>
                  <a:gd name="T6" fmla="*/ 2 w 18"/>
                  <a:gd name="T7" fmla="*/ 13 h 31"/>
                  <a:gd name="T8" fmla="*/ 3 w 18"/>
                  <a:gd name="T9" fmla="*/ 13 h 31"/>
                  <a:gd name="T10" fmla="*/ 4 w 18"/>
                  <a:gd name="T11" fmla="*/ 14 h 31"/>
                  <a:gd name="T12" fmla="*/ 6 w 18"/>
                  <a:gd name="T13" fmla="*/ 11 h 31"/>
                  <a:gd name="T14" fmla="*/ 6 w 18"/>
                  <a:gd name="T15" fmla="*/ 12 h 31"/>
                  <a:gd name="T16" fmla="*/ 7 w 18"/>
                  <a:gd name="T17" fmla="*/ 13 h 31"/>
                  <a:gd name="T18" fmla="*/ 9 w 18"/>
                  <a:gd name="T19" fmla="*/ 6 h 31"/>
                  <a:gd name="T20" fmla="*/ 9 w 18"/>
                  <a:gd name="T21" fmla="*/ 6 h 31"/>
                  <a:gd name="T22" fmla="*/ 9 w 18"/>
                  <a:gd name="T23" fmla="*/ 11 h 31"/>
                  <a:gd name="T24" fmla="*/ 9 w 18"/>
                  <a:gd name="T25" fmla="*/ 11 h 31"/>
                  <a:gd name="T26" fmla="*/ 9 w 18"/>
                  <a:gd name="T27" fmla="*/ 12 h 31"/>
                  <a:gd name="T28" fmla="*/ 9 w 18"/>
                  <a:gd name="T29" fmla="*/ 11 h 31"/>
                  <a:gd name="T30" fmla="*/ 10 w 18"/>
                  <a:gd name="T31" fmla="*/ 7 h 31"/>
                  <a:gd name="T32" fmla="*/ 9 w 18"/>
                  <a:gd name="T33" fmla="*/ 11 h 31"/>
                  <a:gd name="T34" fmla="*/ 10 w 18"/>
                  <a:gd name="T35" fmla="*/ 10 h 31"/>
                  <a:gd name="T36" fmla="*/ 11 w 18"/>
                  <a:gd name="T37" fmla="*/ 11 h 31"/>
                  <a:gd name="T38" fmla="*/ 11 w 18"/>
                  <a:gd name="T39" fmla="*/ 10 h 31"/>
                  <a:gd name="T40" fmla="*/ 10 w 18"/>
                  <a:gd name="T41" fmla="*/ 12 h 31"/>
                  <a:gd name="T42" fmla="*/ 13 w 18"/>
                  <a:gd name="T43" fmla="*/ 5 h 31"/>
                  <a:gd name="T44" fmla="*/ 13 w 18"/>
                  <a:gd name="T45" fmla="*/ 5 h 31"/>
                  <a:gd name="T46" fmla="*/ 12 w 18"/>
                  <a:gd name="T47" fmla="*/ 5 h 31"/>
                  <a:gd name="T48" fmla="*/ 12 w 18"/>
                  <a:gd name="T49" fmla="*/ 4 h 31"/>
                  <a:gd name="T50" fmla="*/ 11 w 18"/>
                  <a:gd name="T51" fmla="*/ 3 h 31"/>
                  <a:gd name="T52" fmla="*/ 9 w 18"/>
                  <a:gd name="T53" fmla="*/ 5 h 31"/>
                  <a:gd name="T54" fmla="*/ 9 w 18"/>
                  <a:gd name="T55" fmla="*/ 5 h 31"/>
                  <a:gd name="T56" fmla="*/ 9 w 18"/>
                  <a:gd name="T57" fmla="*/ 5 h 31"/>
                  <a:gd name="T58" fmla="*/ 9 w 18"/>
                  <a:gd name="T59" fmla="*/ 5 h 31"/>
                  <a:gd name="T60" fmla="*/ 9 w 18"/>
                  <a:gd name="T61" fmla="*/ 5 h 31"/>
                  <a:gd name="T62" fmla="*/ 9 w 18"/>
                  <a:gd name="T63" fmla="*/ 3 h 31"/>
                  <a:gd name="T64" fmla="*/ 9 w 18"/>
                  <a:gd name="T65" fmla="*/ 3 h 31"/>
                  <a:gd name="T66" fmla="*/ 9 w 18"/>
                  <a:gd name="T67" fmla="*/ 5 h 31"/>
                  <a:gd name="T68" fmla="*/ 8 w 18"/>
                  <a:gd name="T69" fmla="*/ 6 h 31"/>
                  <a:gd name="T70" fmla="*/ 6 w 18"/>
                  <a:gd name="T71" fmla="*/ 8 h 31"/>
                  <a:gd name="T72" fmla="*/ 6 w 18"/>
                  <a:gd name="T73" fmla="*/ 7 h 31"/>
                  <a:gd name="T74" fmla="*/ 5 w 18"/>
                  <a:gd name="T75" fmla="*/ 8 h 31"/>
                  <a:gd name="T76" fmla="*/ 4 w 18"/>
                  <a:gd name="T77" fmla="*/ 12 h 31"/>
                  <a:gd name="T78" fmla="*/ 5 w 18"/>
                  <a:gd name="T79" fmla="*/ 5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31">
                    <a:moveTo>
                      <a:pt x="4" y="8"/>
                    </a:moveTo>
                    <a:cubicBezTo>
                      <a:pt x="3" y="9"/>
                      <a:pt x="3" y="10"/>
                      <a:pt x="2" y="14"/>
                    </a:cubicBezTo>
                    <a:cubicBezTo>
                      <a:pt x="2" y="12"/>
                      <a:pt x="2" y="12"/>
                      <a:pt x="2" y="12"/>
                    </a:cubicBezTo>
                    <a:cubicBezTo>
                      <a:pt x="2" y="13"/>
                      <a:pt x="1" y="16"/>
                      <a:pt x="1" y="21"/>
                    </a:cubicBezTo>
                    <a:cubicBezTo>
                      <a:pt x="1" y="19"/>
                      <a:pt x="1" y="19"/>
                      <a:pt x="1" y="19"/>
                    </a:cubicBezTo>
                    <a:cubicBezTo>
                      <a:pt x="2" y="15"/>
                      <a:pt x="1" y="22"/>
                      <a:pt x="0" y="24"/>
                    </a:cubicBezTo>
                    <a:cubicBezTo>
                      <a:pt x="1" y="23"/>
                      <a:pt x="3" y="14"/>
                      <a:pt x="2" y="16"/>
                    </a:cubicBezTo>
                    <a:cubicBezTo>
                      <a:pt x="3" y="16"/>
                      <a:pt x="2" y="18"/>
                      <a:pt x="2" y="20"/>
                    </a:cubicBezTo>
                    <a:cubicBezTo>
                      <a:pt x="2" y="21"/>
                      <a:pt x="3" y="14"/>
                      <a:pt x="4" y="13"/>
                    </a:cubicBezTo>
                    <a:cubicBezTo>
                      <a:pt x="0" y="31"/>
                      <a:pt x="5" y="9"/>
                      <a:pt x="3" y="20"/>
                    </a:cubicBezTo>
                    <a:cubicBezTo>
                      <a:pt x="4" y="19"/>
                      <a:pt x="4" y="20"/>
                      <a:pt x="5" y="17"/>
                    </a:cubicBezTo>
                    <a:cubicBezTo>
                      <a:pt x="4" y="21"/>
                      <a:pt x="5" y="17"/>
                      <a:pt x="4" y="22"/>
                    </a:cubicBezTo>
                    <a:cubicBezTo>
                      <a:pt x="6" y="12"/>
                      <a:pt x="4" y="27"/>
                      <a:pt x="6" y="14"/>
                    </a:cubicBezTo>
                    <a:cubicBezTo>
                      <a:pt x="6" y="18"/>
                      <a:pt x="7" y="13"/>
                      <a:pt x="6" y="16"/>
                    </a:cubicBezTo>
                    <a:cubicBezTo>
                      <a:pt x="6" y="18"/>
                      <a:pt x="6" y="18"/>
                      <a:pt x="6" y="18"/>
                    </a:cubicBezTo>
                    <a:cubicBezTo>
                      <a:pt x="6" y="21"/>
                      <a:pt x="7" y="13"/>
                      <a:pt x="6" y="18"/>
                    </a:cubicBezTo>
                    <a:cubicBezTo>
                      <a:pt x="6" y="19"/>
                      <a:pt x="7" y="15"/>
                      <a:pt x="8" y="12"/>
                    </a:cubicBezTo>
                    <a:cubicBezTo>
                      <a:pt x="8" y="13"/>
                      <a:pt x="8" y="15"/>
                      <a:pt x="7" y="20"/>
                    </a:cubicBezTo>
                    <a:cubicBezTo>
                      <a:pt x="8" y="14"/>
                      <a:pt x="8" y="17"/>
                      <a:pt x="8" y="14"/>
                    </a:cubicBezTo>
                    <a:cubicBezTo>
                      <a:pt x="8" y="14"/>
                      <a:pt x="9" y="13"/>
                      <a:pt x="9" y="10"/>
                    </a:cubicBezTo>
                    <a:cubicBezTo>
                      <a:pt x="9" y="11"/>
                      <a:pt x="10" y="6"/>
                      <a:pt x="11" y="5"/>
                    </a:cubicBezTo>
                    <a:cubicBezTo>
                      <a:pt x="10" y="12"/>
                      <a:pt x="11" y="5"/>
                      <a:pt x="10" y="10"/>
                    </a:cubicBezTo>
                    <a:cubicBezTo>
                      <a:pt x="9" y="13"/>
                      <a:pt x="9" y="13"/>
                      <a:pt x="8" y="18"/>
                    </a:cubicBezTo>
                    <a:cubicBezTo>
                      <a:pt x="8" y="18"/>
                      <a:pt x="8" y="17"/>
                      <a:pt x="9" y="15"/>
                    </a:cubicBezTo>
                    <a:cubicBezTo>
                      <a:pt x="9" y="16"/>
                      <a:pt x="9" y="18"/>
                      <a:pt x="9" y="18"/>
                    </a:cubicBezTo>
                    <a:cubicBezTo>
                      <a:pt x="8" y="21"/>
                      <a:pt x="11" y="12"/>
                      <a:pt x="10" y="15"/>
                    </a:cubicBezTo>
                    <a:cubicBezTo>
                      <a:pt x="10" y="18"/>
                      <a:pt x="10" y="18"/>
                      <a:pt x="10" y="18"/>
                    </a:cubicBezTo>
                    <a:cubicBezTo>
                      <a:pt x="11" y="14"/>
                      <a:pt x="10" y="19"/>
                      <a:pt x="11" y="17"/>
                    </a:cubicBezTo>
                    <a:cubicBezTo>
                      <a:pt x="11" y="15"/>
                      <a:pt x="12" y="14"/>
                      <a:pt x="12" y="13"/>
                    </a:cubicBezTo>
                    <a:cubicBezTo>
                      <a:pt x="10" y="21"/>
                      <a:pt x="13" y="8"/>
                      <a:pt x="12" y="15"/>
                    </a:cubicBezTo>
                    <a:cubicBezTo>
                      <a:pt x="14" y="9"/>
                      <a:pt x="15" y="6"/>
                      <a:pt x="15" y="6"/>
                    </a:cubicBezTo>
                    <a:cubicBezTo>
                      <a:pt x="14" y="11"/>
                      <a:pt x="14" y="11"/>
                      <a:pt x="14" y="11"/>
                    </a:cubicBezTo>
                    <a:cubicBezTo>
                      <a:pt x="14" y="8"/>
                      <a:pt x="12" y="17"/>
                      <a:pt x="11" y="19"/>
                    </a:cubicBezTo>
                    <a:cubicBezTo>
                      <a:pt x="12" y="16"/>
                      <a:pt x="11" y="19"/>
                      <a:pt x="13" y="16"/>
                    </a:cubicBezTo>
                    <a:cubicBezTo>
                      <a:pt x="11" y="20"/>
                      <a:pt x="11" y="20"/>
                      <a:pt x="11" y="20"/>
                    </a:cubicBezTo>
                    <a:cubicBezTo>
                      <a:pt x="12" y="20"/>
                      <a:pt x="14" y="10"/>
                      <a:pt x="14" y="14"/>
                    </a:cubicBezTo>
                    <a:cubicBezTo>
                      <a:pt x="13" y="17"/>
                      <a:pt x="13" y="17"/>
                      <a:pt x="13" y="17"/>
                    </a:cubicBezTo>
                    <a:cubicBezTo>
                      <a:pt x="13" y="17"/>
                      <a:pt x="12" y="23"/>
                      <a:pt x="15" y="16"/>
                    </a:cubicBezTo>
                    <a:cubicBezTo>
                      <a:pt x="16" y="14"/>
                      <a:pt x="18" y="8"/>
                      <a:pt x="18" y="6"/>
                    </a:cubicBezTo>
                    <a:cubicBezTo>
                      <a:pt x="17" y="8"/>
                      <a:pt x="16" y="12"/>
                      <a:pt x="15" y="14"/>
                    </a:cubicBezTo>
                    <a:cubicBezTo>
                      <a:pt x="16" y="10"/>
                      <a:pt x="16" y="10"/>
                      <a:pt x="16" y="10"/>
                    </a:cubicBezTo>
                    <a:cubicBezTo>
                      <a:pt x="15" y="13"/>
                      <a:pt x="14" y="15"/>
                      <a:pt x="14" y="17"/>
                    </a:cubicBezTo>
                    <a:cubicBezTo>
                      <a:pt x="13" y="20"/>
                      <a:pt x="15" y="13"/>
                      <a:pt x="14" y="16"/>
                    </a:cubicBezTo>
                    <a:cubicBezTo>
                      <a:pt x="15" y="11"/>
                      <a:pt x="16" y="10"/>
                      <a:pt x="17" y="6"/>
                    </a:cubicBezTo>
                    <a:cubicBezTo>
                      <a:pt x="16" y="8"/>
                      <a:pt x="16" y="8"/>
                      <a:pt x="16" y="8"/>
                    </a:cubicBezTo>
                    <a:cubicBezTo>
                      <a:pt x="17" y="7"/>
                      <a:pt x="16" y="7"/>
                      <a:pt x="17" y="5"/>
                    </a:cubicBezTo>
                    <a:cubicBezTo>
                      <a:pt x="15" y="11"/>
                      <a:pt x="17" y="2"/>
                      <a:pt x="16" y="5"/>
                    </a:cubicBezTo>
                    <a:cubicBezTo>
                      <a:pt x="16" y="6"/>
                      <a:pt x="16" y="6"/>
                      <a:pt x="16" y="6"/>
                    </a:cubicBezTo>
                    <a:cubicBezTo>
                      <a:pt x="15" y="9"/>
                      <a:pt x="15" y="8"/>
                      <a:pt x="15" y="9"/>
                    </a:cubicBezTo>
                    <a:cubicBezTo>
                      <a:pt x="16" y="5"/>
                      <a:pt x="15" y="6"/>
                      <a:pt x="16" y="4"/>
                    </a:cubicBezTo>
                    <a:cubicBezTo>
                      <a:pt x="15" y="6"/>
                      <a:pt x="13" y="11"/>
                      <a:pt x="13" y="11"/>
                    </a:cubicBezTo>
                    <a:cubicBezTo>
                      <a:pt x="15" y="6"/>
                      <a:pt x="13" y="8"/>
                      <a:pt x="15" y="3"/>
                    </a:cubicBezTo>
                    <a:cubicBezTo>
                      <a:pt x="13" y="9"/>
                      <a:pt x="14" y="5"/>
                      <a:pt x="13" y="8"/>
                    </a:cubicBezTo>
                    <a:cubicBezTo>
                      <a:pt x="12" y="9"/>
                      <a:pt x="12" y="9"/>
                      <a:pt x="13" y="6"/>
                    </a:cubicBezTo>
                    <a:cubicBezTo>
                      <a:pt x="13" y="5"/>
                      <a:pt x="13" y="5"/>
                      <a:pt x="13" y="5"/>
                    </a:cubicBezTo>
                    <a:cubicBezTo>
                      <a:pt x="13" y="5"/>
                      <a:pt x="13" y="5"/>
                      <a:pt x="13" y="5"/>
                    </a:cubicBezTo>
                    <a:cubicBezTo>
                      <a:pt x="14" y="3"/>
                      <a:pt x="14" y="3"/>
                      <a:pt x="14" y="3"/>
                    </a:cubicBezTo>
                    <a:cubicBezTo>
                      <a:pt x="14" y="3"/>
                      <a:pt x="13" y="7"/>
                      <a:pt x="13" y="5"/>
                    </a:cubicBezTo>
                    <a:cubicBezTo>
                      <a:pt x="14" y="3"/>
                      <a:pt x="14" y="3"/>
                      <a:pt x="14" y="3"/>
                    </a:cubicBezTo>
                    <a:cubicBezTo>
                      <a:pt x="14" y="2"/>
                      <a:pt x="11" y="11"/>
                      <a:pt x="12" y="6"/>
                    </a:cubicBezTo>
                    <a:cubicBezTo>
                      <a:pt x="12" y="8"/>
                      <a:pt x="11" y="8"/>
                      <a:pt x="10" y="14"/>
                    </a:cubicBezTo>
                    <a:cubicBezTo>
                      <a:pt x="10" y="12"/>
                      <a:pt x="11" y="8"/>
                      <a:pt x="11" y="8"/>
                    </a:cubicBezTo>
                    <a:cubicBezTo>
                      <a:pt x="10" y="13"/>
                      <a:pt x="11" y="6"/>
                      <a:pt x="10" y="10"/>
                    </a:cubicBezTo>
                    <a:cubicBezTo>
                      <a:pt x="12" y="4"/>
                      <a:pt x="11" y="8"/>
                      <a:pt x="12" y="3"/>
                    </a:cubicBezTo>
                    <a:cubicBezTo>
                      <a:pt x="12" y="1"/>
                      <a:pt x="10" y="8"/>
                      <a:pt x="10" y="7"/>
                    </a:cubicBezTo>
                    <a:cubicBezTo>
                      <a:pt x="11" y="3"/>
                      <a:pt x="11" y="3"/>
                      <a:pt x="11" y="3"/>
                    </a:cubicBezTo>
                    <a:cubicBezTo>
                      <a:pt x="11" y="5"/>
                      <a:pt x="10" y="9"/>
                      <a:pt x="10" y="5"/>
                    </a:cubicBezTo>
                    <a:cubicBezTo>
                      <a:pt x="10" y="8"/>
                      <a:pt x="10" y="8"/>
                      <a:pt x="10" y="8"/>
                    </a:cubicBezTo>
                    <a:cubicBezTo>
                      <a:pt x="10" y="6"/>
                      <a:pt x="9" y="7"/>
                      <a:pt x="10" y="3"/>
                    </a:cubicBezTo>
                    <a:cubicBezTo>
                      <a:pt x="8" y="10"/>
                      <a:pt x="8" y="10"/>
                      <a:pt x="8" y="10"/>
                    </a:cubicBezTo>
                    <a:cubicBezTo>
                      <a:pt x="9" y="3"/>
                      <a:pt x="8" y="9"/>
                      <a:pt x="6" y="15"/>
                    </a:cubicBezTo>
                    <a:cubicBezTo>
                      <a:pt x="6" y="15"/>
                      <a:pt x="6" y="13"/>
                      <a:pt x="6" y="12"/>
                    </a:cubicBezTo>
                    <a:cubicBezTo>
                      <a:pt x="7" y="10"/>
                      <a:pt x="7" y="10"/>
                      <a:pt x="7" y="10"/>
                    </a:cubicBezTo>
                    <a:cubicBezTo>
                      <a:pt x="7" y="9"/>
                      <a:pt x="8" y="5"/>
                      <a:pt x="6" y="11"/>
                    </a:cubicBezTo>
                    <a:cubicBezTo>
                      <a:pt x="6" y="13"/>
                      <a:pt x="7" y="7"/>
                      <a:pt x="7" y="6"/>
                    </a:cubicBezTo>
                    <a:cubicBezTo>
                      <a:pt x="5" y="14"/>
                      <a:pt x="7" y="0"/>
                      <a:pt x="5" y="12"/>
                    </a:cubicBezTo>
                    <a:cubicBezTo>
                      <a:pt x="5" y="12"/>
                      <a:pt x="4" y="14"/>
                      <a:pt x="5" y="14"/>
                    </a:cubicBezTo>
                    <a:cubicBezTo>
                      <a:pt x="4" y="15"/>
                      <a:pt x="4" y="18"/>
                      <a:pt x="4" y="18"/>
                    </a:cubicBezTo>
                    <a:cubicBezTo>
                      <a:pt x="4" y="18"/>
                      <a:pt x="4" y="14"/>
                      <a:pt x="4" y="16"/>
                    </a:cubicBezTo>
                    <a:cubicBezTo>
                      <a:pt x="5" y="9"/>
                      <a:pt x="5" y="9"/>
                      <a:pt x="5" y="9"/>
                    </a:cubicBezTo>
                    <a:cubicBezTo>
                      <a:pt x="6" y="1"/>
                      <a:pt x="2" y="18"/>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42" name="Freeform 1750">
                <a:extLst>
                  <a:ext uri="{FF2B5EF4-FFF2-40B4-BE49-F238E27FC236}">
                    <a16:creationId xmlns:a16="http://schemas.microsoft.com/office/drawing/2014/main" id="{D3C257FC-66F0-4C21-A6D1-41DFBF7FDEA9}"/>
                  </a:ext>
                </a:extLst>
              </p:cNvPr>
              <p:cNvSpPr>
                <a:spLocks/>
              </p:cNvSpPr>
              <p:nvPr/>
            </p:nvSpPr>
            <p:spPr bwMode="auto">
              <a:xfrm>
                <a:off x="2298" y="3153"/>
                <a:ext cx="1" cy="4"/>
              </a:xfrm>
              <a:custGeom>
                <a:avLst/>
                <a:gdLst>
                  <a:gd name="T0" fmla="*/ 1 w 1"/>
                  <a:gd name="T1" fmla="*/ 4 h 4"/>
                  <a:gd name="T2" fmla="*/ 1 w 1"/>
                  <a:gd name="T3" fmla="*/ 0 h 4"/>
                  <a:gd name="T4" fmla="*/ 0 w 1"/>
                  <a:gd name="T5" fmla="*/ 3 h 4"/>
                  <a:gd name="T6" fmla="*/ 1 w 1"/>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4"/>
                    </a:moveTo>
                    <a:cubicBezTo>
                      <a:pt x="1" y="0"/>
                      <a:pt x="1" y="0"/>
                      <a:pt x="1" y="0"/>
                    </a:cubicBezTo>
                    <a:cubicBezTo>
                      <a:pt x="0" y="3"/>
                      <a:pt x="0" y="3"/>
                      <a:pt x="0" y="3"/>
                    </a:cubicBezTo>
                    <a:cubicBezTo>
                      <a:pt x="1" y="3"/>
                      <a:pt x="1" y="3"/>
                      <a:pt x="1"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43" name="Freeform 1751">
                <a:extLst>
                  <a:ext uri="{FF2B5EF4-FFF2-40B4-BE49-F238E27FC236}">
                    <a16:creationId xmlns:a16="http://schemas.microsoft.com/office/drawing/2014/main" id="{4E565906-E3BA-401F-9EC8-655F6BE9ACA6}"/>
                  </a:ext>
                </a:extLst>
              </p:cNvPr>
              <p:cNvSpPr>
                <a:spLocks/>
              </p:cNvSpPr>
              <p:nvPr/>
            </p:nvSpPr>
            <p:spPr bwMode="auto">
              <a:xfrm>
                <a:off x="2298" y="3156"/>
                <a:ext cx="0" cy="2"/>
              </a:xfrm>
              <a:custGeom>
                <a:avLst/>
                <a:gdLst>
                  <a:gd name="T0" fmla="*/ 0 h 2"/>
                  <a:gd name="T1" fmla="*/ 2 h 2"/>
                  <a:gd name="T2" fmla="*/ 1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44" name="Freeform 1752">
                <a:extLst>
                  <a:ext uri="{FF2B5EF4-FFF2-40B4-BE49-F238E27FC236}">
                    <a16:creationId xmlns:a16="http://schemas.microsoft.com/office/drawing/2014/main" id="{E6D869DF-85A6-4F7A-963A-BF7ACC26C577}"/>
                  </a:ext>
                </a:extLst>
              </p:cNvPr>
              <p:cNvSpPr>
                <a:spLocks/>
              </p:cNvSpPr>
              <p:nvPr/>
            </p:nvSpPr>
            <p:spPr bwMode="auto">
              <a:xfrm>
                <a:off x="2294" y="3156"/>
                <a:ext cx="0" cy="2"/>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0"/>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45" name="Freeform 1753">
                <a:extLst>
                  <a:ext uri="{FF2B5EF4-FFF2-40B4-BE49-F238E27FC236}">
                    <a16:creationId xmlns:a16="http://schemas.microsoft.com/office/drawing/2014/main" id="{4CE35AE9-FD18-4323-B236-77416E5C0B67}"/>
                  </a:ext>
                </a:extLst>
              </p:cNvPr>
              <p:cNvSpPr>
                <a:spLocks/>
              </p:cNvSpPr>
              <p:nvPr/>
            </p:nvSpPr>
            <p:spPr bwMode="auto">
              <a:xfrm>
                <a:off x="2293" y="3159"/>
                <a:ext cx="0" cy="1"/>
              </a:xfrm>
              <a:custGeom>
                <a:avLst/>
                <a:gdLst>
                  <a:gd name="T0" fmla="*/ 0 h 1"/>
                  <a:gd name="T1" fmla="*/ 1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46" name="Freeform 1754">
                <a:extLst>
                  <a:ext uri="{FF2B5EF4-FFF2-40B4-BE49-F238E27FC236}">
                    <a16:creationId xmlns:a16="http://schemas.microsoft.com/office/drawing/2014/main" id="{5CDEAD85-0F40-4CDF-ABFC-CF9ED9B316E8}"/>
                  </a:ext>
                </a:extLst>
              </p:cNvPr>
              <p:cNvSpPr>
                <a:spLocks/>
              </p:cNvSpPr>
              <p:nvPr/>
            </p:nvSpPr>
            <p:spPr bwMode="auto">
              <a:xfrm>
                <a:off x="2285" y="3154"/>
                <a:ext cx="8" cy="23"/>
              </a:xfrm>
              <a:custGeom>
                <a:avLst/>
                <a:gdLst>
                  <a:gd name="T0" fmla="*/ 2 w 9"/>
                  <a:gd name="T1" fmla="*/ 7 h 25"/>
                  <a:gd name="T2" fmla="*/ 1 w 9"/>
                  <a:gd name="T3" fmla="*/ 11 h 25"/>
                  <a:gd name="T4" fmla="*/ 2 w 9"/>
                  <a:gd name="T5" fmla="*/ 8 h 25"/>
                  <a:gd name="T6" fmla="*/ 0 w 9"/>
                  <a:gd name="T7" fmla="*/ 15 h 25"/>
                  <a:gd name="T8" fmla="*/ 4 w 9"/>
                  <a:gd name="T9" fmla="*/ 11 h 25"/>
                  <a:gd name="T10" fmla="*/ 3 w 9"/>
                  <a:gd name="T11" fmla="*/ 14 h 25"/>
                  <a:gd name="T12" fmla="*/ 4 w 9"/>
                  <a:gd name="T13" fmla="*/ 9 h 25"/>
                  <a:gd name="T14" fmla="*/ 4 w 9"/>
                  <a:gd name="T15" fmla="*/ 14 h 25"/>
                  <a:gd name="T16" fmla="*/ 4 w 9"/>
                  <a:gd name="T17" fmla="*/ 13 h 25"/>
                  <a:gd name="T18" fmla="*/ 4 w 9"/>
                  <a:gd name="T19" fmla="*/ 10 h 25"/>
                  <a:gd name="T20" fmla="*/ 4 w 9"/>
                  <a:gd name="T21" fmla="*/ 11 h 25"/>
                  <a:gd name="T22" fmla="*/ 4 w 9"/>
                  <a:gd name="T23" fmla="*/ 10 h 25"/>
                  <a:gd name="T24" fmla="*/ 4 w 9"/>
                  <a:gd name="T25" fmla="*/ 10 h 25"/>
                  <a:gd name="T26" fmla="*/ 4 w 9"/>
                  <a:gd name="T27" fmla="*/ 11 h 25"/>
                  <a:gd name="T28" fmla="*/ 4 w 9"/>
                  <a:gd name="T29" fmla="*/ 9 h 25"/>
                  <a:gd name="T30" fmla="*/ 4 w 9"/>
                  <a:gd name="T31" fmla="*/ 13 h 25"/>
                  <a:gd name="T32" fmla="*/ 4 w 9"/>
                  <a:gd name="T33" fmla="*/ 7 h 25"/>
                  <a:gd name="T34" fmla="*/ 5 w 9"/>
                  <a:gd name="T35" fmla="*/ 6 h 25"/>
                  <a:gd name="T36" fmla="*/ 4 w 9"/>
                  <a:gd name="T37" fmla="*/ 6 h 25"/>
                  <a:gd name="T38" fmla="*/ 4 w 9"/>
                  <a:gd name="T39" fmla="*/ 7 h 25"/>
                  <a:gd name="T40" fmla="*/ 4 w 9"/>
                  <a:gd name="T41" fmla="*/ 8 h 25"/>
                  <a:gd name="T42" fmla="*/ 4 w 9"/>
                  <a:gd name="T43" fmla="*/ 6 h 25"/>
                  <a:gd name="T44" fmla="*/ 4 w 9"/>
                  <a:gd name="T45" fmla="*/ 3 h 25"/>
                  <a:gd name="T46" fmla="*/ 4 w 9"/>
                  <a:gd name="T47" fmla="*/ 3 h 25"/>
                  <a:gd name="T48" fmla="*/ 4 w 9"/>
                  <a:gd name="T49" fmla="*/ 4 h 25"/>
                  <a:gd name="T50" fmla="*/ 4 w 9"/>
                  <a:gd name="T51" fmla="*/ 6 h 25"/>
                  <a:gd name="T52" fmla="*/ 4 w 9"/>
                  <a:gd name="T53" fmla="*/ 10 h 25"/>
                  <a:gd name="T54" fmla="*/ 4 w 9"/>
                  <a:gd name="T55" fmla="*/ 9 h 25"/>
                  <a:gd name="T56" fmla="*/ 4 w 9"/>
                  <a:gd name="T57" fmla="*/ 6 h 25"/>
                  <a:gd name="T58" fmla="*/ 4 w 9"/>
                  <a:gd name="T59" fmla="*/ 7 h 25"/>
                  <a:gd name="T60" fmla="*/ 4 w 9"/>
                  <a:gd name="T61" fmla="*/ 4 h 25"/>
                  <a:gd name="T62" fmla="*/ 4 w 9"/>
                  <a:gd name="T63" fmla="*/ 6 h 25"/>
                  <a:gd name="T64" fmla="*/ 4 w 9"/>
                  <a:gd name="T65" fmla="*/ 6 h 25"/>
                  <a:gd name="T66" fmla="*/ 4 w 9"/>
                  <a:gd name="T67" fmla="*/ 6 h 25"/>
                  <a:gd name="T68" fmla="*/ 4 w 9"/>
                  <a:gd name="T69" fmla="*/ 7 h 25"/>
                  <a:gd name="T70" fmla="*/ 4 w 9"/>
                  <a:gd name="T71" fmla="*/ 6 h 25"/>
                  <a:gd name="T72" fmla="*/ 3 w 9"/>
                  <a:gd name="T73" fmla="*/ 8 h 25"/>
                  <a:gd name="T74" fmla="*/ 2 w 9"/>
                  <a:gd name="T75" fmla="*/ 7 h 25"/>
                  <a:gd name="T76" fmla="*/ 2 w 9"/>
                  <a:gd name="T77" fmla="*/ 7 h 25"/>
                  <a:gd name="T78" fmla="*/ 1 w 9"/>
                  <a:gd name="T79" fmla="*/ 13 h 25"/>
                  <a:gd name="T80" fmla="*/ 2 w 9"/>
                  <a:gd name="T81" fmla="*/ 7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 h="25">
                    <a:moveTo>
                      <a:pt x="2" y="11"/>
                    </a:moveTo>
                    <a:cubicBezTo>
                      <a:pt x="1" y="15"/>
                      <a:pt x="1" y="15"/>
                      <a:pt x="1" y="15"/>
                    </a:cubicBezTo>
                    <a:cubicBezTo>
                      <a:pt x="2" y="13"/>
                      <a:pt x="1" y="16"/>
                      <a:pt x="2"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5"/>
                      <a:pt x="6" y="15"/>
                      <a:pt x="6" y="15"/>
                    </a:cubicBezTo>
                    <a:cubicBezTo>
                      <a:pt x="6" y="14"/>
                      <a:pt x="6" y="14"/>
                      <a:pt x="6" y="14"/>
                    </a:cubicBezTo>
                    <a:cubicBezTo>
                      <a:pt x="6" y="12"/>
                      <a:pt x="7" y="12"/>
                      <a:pt x="6" y="14"/>
                    </a:cubicBezTo>
                    <a:cubicBezTo>
                      <a:pt x="6" y="16"/>
                      <a:pt x="6" y="15"/>
                      <a:pt x="6" y="15"/>
                    </a:cubicBezTo>
                    <a:cubicBezTo>
                      <a:pt x="6" y="17"/>
                      <a:pt x="7" y="13"/>
                      <a:pt x="7" y="13"/>
                    </a:cubicBezTo>
                    <a:cubicBezTo>
                      <a:pt x="7" y="15"/>
                      <a:pt x="6" y="16"/>
                      <a:pt x="6" y="17"/>
                    </a:cubicBezTo>
                    <a:cubicBezTo>
                      <a:pt x="7" y="14"/>
                      <a:pt x="6" y="21"/>
                      <a:pt x="8" y="11"/>
                    </a:cubicBezTo>
                    <a:cubicBezTo>
                      <a:pt x="8" y="10"/>
                      <a:pt x="8" y="8"/>
                      <a:pt x="9" y="7"/>
                    </a:cubicBezTo>
                    <a:cubicBezTo>
                      <a:pt x="9" y="4"/>
                      <a:pt x="8" y="8"/>
                      <a:pt x="7" y="10"/>
                    </a:cubicBezTo>
                    <a:cubicBezTo>
                      <a:pt x="7" y="11"/>
                      <a:pt x="7" y="11"/>
                      <a:pt x="7" y="11"/>
                    </a:cubicBezTo>
                    <a:cubicBezTo>
                      <a:pt x="6" y="20"/>
                      <a:pt x="8" y="8"/>
                      <a:pt x="7" y="12"/>
                    </a:cubicBezTo>
                    <a:cubicBezTo>
                      <a:pt x="7" y="9"/>
                      <a:pt x="8" y="9"/>
                      <a:pt x="8" y="7"/>
                    </a:cubicBezTo>
                    <a:cubicBezTo>
                      <a:pt x="9" y="0"/>
                      <a:pt x="6" y="12"/>
                      <a:pt x="8" y="3"/>
                    </a:cubicBezTo>
                    <a:cubicBezTo>
                      <a:pt x="8" y="3"/>
                      <a:pt x="8" y="3"/>
                      <a:pt x="8" y="3"/>
                    </a:cubicBezTo>
                    <a:cubicBezTo>
                      <a:pt x="8" y="2"/>
                      <a:pt x="7" y="3"/>
                      <a:pt x="7" y="4"/>
                    </a:cubicBezTo>
                    <a:cubicBezTo>
                      <a:pt x="7" y="7"/>
                      <a:pt x="7" y="7"/>
                      <a:pt x="7" y="7"/>
                    </a:cubicBezTo>
                    <a:cubicBezTo>
                      <a:pt x="7" y="8"/>
                      <a:pt x="6" y="12"/>
                      <a:pt x="6" y="14"/>
                    </a:cubicBezTo>
                    <a:cubicBezTo>
                      <a:pt x="6" y="9"/>
                      <a:pt x="5" y="15"/>
                      <a:pt x="5" y="13"/>
                    </a:cubicBezTo>
                    <a:cubicBezTo>
                      <a:pt x="6" y="10"/>
                      <a:pt x="6" y="10"/>
                      <a:pt x="7" y="8"/>
                    </a:cubicBezTo>
                    <a:cubicBezTo>
                      <a:pt x="6" y="11"/>
                      <a:pt x="6" y="11"/>
                      <a:pt x="6" y="11"/>
                    </a:cubicBezTo>
                    <a:cubicBezTo>
                      <a:pt x="6" y="11"/>
                      <a:pt x="6" y="6"/>
                      <a:pt x="7" y="4"/>
                    </a:cubicBezTo>
                    <a:cubicBezTo>
                      <a:pt x="6" y="7"/>
                      <a:pt x="6" y="6"/>
                      <a:pt x="6" y="10"/>
                    </a:cubicBezTo>
                    <a:cubicBezTo>
                      <a:pt x="6" y="6"/>
                      <a:pt x="5" y="7"/>
                      <a:pt x="4" y="10"/>
                    </a:cubicBezTo>
                    <a:cubicBezTo>
                      <a:pt x="4" y="10"/>
                      <a:pt x="5" y="6"/>
                      <a:pt x="5" y="7"/>
                    </a:cubicBezTo>
                    <a:cubicBezTo>
                      <a:pt x="5" y="6"/>
                      <a:pt x="5" y="8"/>
                      <a:pt x="4" y="11"/>
                    </a:cubicBezTo>
                    <a:cubicBezTo>
                      <a:pt x="3" y="14"/>
                      <a:pt x="3" y="12"/>
                      <a:pt x="4" y="9"/>
                    </a:cubicBezTo>
                    <a:cubicBezTo>
                      <a:pt x="3" y="12"/>
                      <a:pt x="3" y="12"/>
                      <a:pt x="3" y="12"/>
                    </a:cubicBezTo>
                    <a:cubicBezTo>
                      <a:pt x="2" y="17"/>
                      <a:pt x="3" y="8"/>
                      <a:pt x="2" y="11"/>
                    </a:cubicBezTo>
                    <a:cubicBezTo>
                      <a:pt x="2" y="11"/>
                      <a:pt x="2" y="11"/>
                      <a:pt x="2" y="11"/>
                    </a:cubicBezTo>
                    <a:cubicBezTo>
                      <a:pt x="2" y="12"/>
                      <a:pt x="1" y="19"/>
                      <a:pt x="1" y="17"/>
                    </a:cubicBezTo>
                    <a:cubicBezTo>
                      <a:pt x="2" y="14"/>
                      <a:pt x="2"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47" name="Freeform 1755">
                <a:extLst>
                  <a:ext uri="{FF2B5EF4-FFF2-40B4-BE49-F238E27FC236}">
                    <a16:creationId xmlns:a16="http://schemas.microsoft.com/office/drawing/2014/main" id="{0583DAC8-643F-4145-B8F7-FF216AC3E6C8}"/>
                  </a:ext>
                </a:extLst>
              </p:cNvPr>
              <p:cNvSpPr>
                <a:spLocks/>
              </p:cNvSpPr>
              <p:nvPr/>
            </p:nvSpPr>
            <p:spPr bwMode="auto">
              <a:xfrm>
                <a:off x="2285" y="3165"/>
                <a:ext cx="1" cy="8"/>
              </a:xfrm>
              <a:custGeom>
                <a:avLst/>
                <a:gdLst>
                  <a:gd name="T0" fmla="*/ 0 w 1"/>
                  <a:gd name="T1" fmla="*/ 4 h 9"/>
                  <a:gd name="T2" fmla="*/ 1 w 1"/>
                  <a:gd name="T3" fmla="*/ 1 h 9"/>
                  <a:gd name="T4" fmla="*/ 0 w 1"/>
                  <a:gd name="T5" fmla="*/ 4 h 9"/>
                  <a:gd name="T6" fmla="*/ 0 w 1"/>
                  <a:gd name="T7" fmla="*/ 4 h 9"/>
                  <a:gd name="T8" fmla="*/ 0 w 1"/>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0" y="5"/>
                    </a:moveTo>
                    <a:cubicBezTo>
                      <a:pt x="1" y="1"/>
                      <a:pt x="1" y="1"/>
                      <a:pt x="1" y="1"/>
                    </a:cubicBezTo>
                    <a:cubicBezTo>
                      <a:pt x="1" y="0"/>
                      <a:pt x="0" y="5"/>
                      <a:pt x="0" y="8"/>
                    </a:cubicBezTo>
                    <a:cubicBezTo>
                      <a:pt x="0" y="7"/>
                      <a:pt x="0" y="9"/>
                      <a:pt x="0" y="7"/>
                    </a:cubicBezTo>
                    <a:cubicBezTo>
                      <a:pt x="0" y="6"/>
                      <a:pt x="0"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48" name="Freeform 1756">
                <a:extLst>
                  <a:ext uri="{FF2B5EF4-FFF2-40B4-BE49-F238E27FC236}">
                    <a16:creationId xmlns:a16="http://schemas.microsoft.com/office/drawing/2014/main" id="{F2F78EDC-A504-49A9-99F0-60146D430836}"/>
                  </a:ext>
                </a:extLst>
              </p:cNvPr>
              <p:cNvSpPr>
                <a:spLocks/>
              </p:cNvSpPr>
              <p:nvPr/>
            </p:nvSpPr>
            <p:spPr bwMode="auto">
              <a:xfrm>
                <a:off x="2283" y="3162"/>
                <a:ext cx="2" cy="17"/>
              </a:xfrm>
              <a:custGeom>
                <a:avLst/>
                <a:gdLst>
                  <a:gd name="T0" fmla="*/ 1 w 2"/>
                  <a:gd name="T1" fmla="*/ 5 h 19"/>
                  <a:gd name="T2" fmla="*/ 1 w 2"/>
                  <a:gd name="T3" fmla="*/ 8 h 19"/>
                  <a:gd name="T4" fmla="*/ 1 w 2"/>
                  <a:gd name="T5" fmla="*/ 9 h 19"/>
                  <a:gd name="T6" fmla="*/ 2 w 2"/>
                  <a:gd name="T7" fmla="*/ 4 h 19"/>
                  <a:gd name="T8" fmla="*/ 2 w 2"/>
                  <a:gd name="T9" fmla="*/ 7 h 19"/>
                  <a:gd name="T10" fmla="*/ 2 w 2"/>
                  <a:gd name="T11" fmla="*/ 4 h 19"/>
                  <a:gd name="T12" fmla="*/ 2 w 2"/>
                  <a:gd name="T13" fmla="*/ 4 h 19"/>
                  <a:gd name="T14" fmla="*/ 2 w 2"/>
                  <a:gd name="T15" fmla="*/ 4 h 19"/>
                  <a:gd name="T16" fmla="*/ 2 w 2"/>
                  <a:gd name="T17" fmla="*/ 4 h 19"/>
                  <a:gd name="T18" fmla="*/ 2 w 2"/>
                  <a:gd name="T19" fmla="*/ 4 h 19"/>
                  <a:gd name="T20" fmla="*/ 2 w 2"/>
                  <a:gd name="T21" fmla="*/ 6 h 19"/>
                  <a:gd name="T22" fmla="*/ 2 w 2"/>
                  <a:gd name="T23" fmla="*/ 4 h 19"/>
                  <a:gd name="T24" fmla="*/ 2 w 2"/>
                  <a:gd name="T25" fmla="*/ 2 h 19"/>
                  <a:gd name="T26" fmla="*/ 2 w 2"/>
                  <a:gd name="T27" fmla="*/ 4 h 19"/>
                  <a:gd name="T28" fmla="*/ 1 w 2"/>
                  <a:gd name="T29" fmla="*/ 4 h 19"/>
                  <a:gd name="T30" fmla="*/ 2 w 2"/>
                  <a:gd name="T31" fmla="*/ 2 h 19"/>
                  <a:gd name="T32" fmla="*/ 1 w 2"/>
                  <a:gd name="T33" fmla="*/ 4 h 19"/>
                  <a:gd name="T34" fmla="*/ 1 w 2"/>
                  <a:gd name="T35" fmla="*/ 8 h 19"/>
                  <a:gd name="T36" fmla="*/ 1 w 2"/>
                  <a:gd name="T37" fmla="*/ 4 h 19"/>
                  <a:gd name="T38" fmla="*/ 0 w 2"/>
                  <a:gd name="T39" fmla="*/ 4 h 19"/>
                  <a:gd name="T40" fmla="*/ 1 w 2"/>
                  <a:gd name="T41" fmla="*/ 10 h 19"/>
                  <a:gd name="T42" fmla="*/ 1 w 2"/>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1" y="9"/>
                    </a:moveTo>
                    <a:cubicBezTo>
                      <a:pt x="1" y="12"/>
                      <a:pt x="1" y="12"/>
                      <a:pt x="1" y="12"/>
                    </a:cubicBezTo>
                    <a:cubicBezTo>
                      <a:pt x="1" y="12"/>
                      <a:pt x="2" y="10"/>
                      <a:pt x="1" y="13"/>
                    </a:cubicBezTo>
                    <a:cubicBezTo>
                      <a:pt x="1" y="15"/>
                      <a:pt x="2" y="9"/>
                      <a:pt x="2" y="7"/>
                    </a:cubicBezTo>
                    <a:cubicBezTo>
                      <a:pt x="2" y="11"/>
                      <a:pt x="2" y="11"/>
                      <a:pt x="2" y="11"/>
                    </a:cubicBezTo>
                    <a:cubicBezTo>
                      <a:pt x="2" y="9"/>
                      <a:pt x="2" y="13"/>
                      <a:pt x="2" y="6"/>
                    </a:cubicBezTo>
                    <a:cubicBezTo>
                      <a:pt x="2" y="6"/>
                      <a:pt x="2" y="10"/>
                      <a:pt x="2" y="8"/>
                    </a:cubicBezTo>
                    <a:cubicBezTo>
                      <a:pt x="2" y="6"/>
                      <a:pt x="2" y="6"/>
                      <a:pt x="2" y="6"/>
                    </a:cubicBezTo>
                    <a:cubicBezTo>
                      <a:pt x="2" y="7"/>
                      <a:pt x="2" y="7"/>
                      <a:pt x="2" y="7"/>
                    </a:cubicBezTo>
                    <a:cubicBezTo>
                      <a:pt x="2" y="4"/>
                      <a:pt x="2" y="4"/>
                      <a:pt x="2" y="4"/>
                    </a:cubicBezTo>
                    <a:cubicBezTo>
                      <a:pt x="2" y="0"/>
                      <a:pt x="2" y="13"/>
                      <a:pt x="2" y="10"/>
                    </a:cubicBezTo>
                    <a:cubicBezTo>
                      <a:pt x="2" y="4"/>
                      <a:pt x="2" y="4"/>
                      <a:pt x="2" y="4"/>
                    </a:cubicBezTo>
                    <a:cubicBezTo>
                      <a:pt x="2" y="4"/>
                      <a:pt x="2" y="6"/>
                      <a:pt x="2" y="2"/>
                    </a:cubicBezTo>
                    <a:cubicBezTo>
                      <a:pt x="2" y="2"/>
                      <a:pt x="2" y="5"/>
                      <a:pt x="2" y="4"/>
                    </a:cubicBezTo>
                    <a:cubicBezTo>
                      <a:pt x="2" y="4"/>
                      <a:pt x="2" y="7"/>
                      <a:pt x="1" y="8"/>
                    </a:cubicBezTo>
                    <a:cubicBezTo>
                      <a:pt x="1" y="13"/>
                      <a:pt x="2" y="5"/>
                      <a:pt x="2" y="2"/>
                    </a:cubicBezTo>
                    <a:cubicBezTo>
                      <a:pt x="1" y="6"/>
                      <a:pt x="1" y="10"/>
                      <a:pt x="1" y="5"/>
                    </a:cubicBezTo>
                    <a:cubicBezTo>
                      <a:pt x="1" y="8"/>
                      <a:pt x="1" y="12"/>
                      <a:pt x="1" y="12"/>
                    </a:cubicBezTo>
                    <a:cubicBezTo>
                      <a:pt x="1" y="7"/>
                      <a:pt x="1" y="7"/>
                      <a:pt x="1" y="7"/>
                    </a:cubicBezTo>
                    <a:cubicBezTo>
                      <a:pt x="1" y="6"/>
                      <a:pt x="0" y="5"/>
                      <a:pt x="0" y="5"/>
                    </a:cubicBezTo>
                    <a:cubicBezTo>
                      <a:pt x="1" y="9"/>
                      <a:pt x="1" y="13"/>
                      <a:pt x="1" y="15"/>
                    </a:cubicBezTo>
                    <a:cubicBezTo>
                      <a:pt x="1" y="19"/>
                      <a:pt x="1"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49" name="Rectangle 1757">
                <a:extLst>
                  <a:ext uri="{FF2B5EF4-FFF2-40B4-BE49-F238E27FC236}">
                    <a16:creationId xmlns:a16="http://schemas.microsoft.com/office/drawing/2014/main" id="{23B8B21A-5C1C-4152-A535-D2E9D9E55A8A}"/>
                  </a:ext>
                </a:extLst>
              </p:cNvPr>
              <p:cNvSpPr>
                <a:spLocks noChangeArrowheads="1"/>
              </p:cNvSpPr>
              <p:nvPr/>
            </p:nvSpPr>
            <p:spPr bwMode="auto">
              <a:xfrm>
                <a:off x="2284" y="3173"/>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250" name="Freeform 1758">
                <a:extLst>
                  <a:ext uri="{FF2B5EF4-FFF2-40B4-BE49-F238E27FC236}">
                    <a16:creationId xmlns:a16="http://schemas.microsoft.com/office/drawing/2014/main" id="{4ADCE363-10A2-417B-B6F0-ED35A805E44B}"/>
                  </a:ext>
                </a:extLst>
              </p:cNvPr>
              <p:cNvSpPr>
                <a:spLocks/>
              </p:cNvSpPr>
              <p:nvPr/>
            </p:nvSpPr>
            <p:spPr bwMode="auto">
              <a:xfrm>
                <a:off x="2349" y="3158"/>
                <a:ext cx="1" cy="3"/>
              </a:xfrm>
              <a:custGeom>
                <a:avLst/>
                <a:gdLst>
                  <a:gd name="T0" fmla="*/ 0 w 1"/>
                  <a:gd name="T1" fmla="*/ 2 h 3"/>
                  <a:gd name="T2" fmla="*/ 0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51" name="Freeform 1759">
                <a:extLst>
                  <a:ext uri="{FF2B5EF4-FFF2-40B4-BE49-F238E27FC236}">
                    <a16:creationId xmlns:a16="http://schemas.microsoft.com/office/drawing/2014/main" id="{1781C1FA-DC29-4961-B929-08956A9F5B61}"/>
                  </a:ext>
                </a:extLst>
              </p:cNvPr>
              <p:cNvSpPr>
                <a:spLocks/>
              </p:cNvSpPr>
              <p:nvPr/>
            </p:nvSpPr>
            <p:spPr bwMode="auto">
              <a:xfrm>
                <a:off x="2347" y="3157"/>
                <a:ext cx="4" cy="14"/>
              </a:xfrm>
              <a:custGeom>
                <a:avLst/>
                <a:gdLst>
                  <a:gd name="T0" fmla="*/ 0 w 4"/>
                  <a:gd name="T1" fmla="*/ 10 h 16"/>
                  <a:gd name="T2" fmla="*/ 0 w 4"/>
                  <a:gd name="T3" fmla="*/ 9 h 16"/>
                  <a:gd name="T4" fmla="*/ 4 w 4"/>
                  <a:gd name="T5" fmla="*/ 0 h 16"/>
                  <a:gd name="T6" fmla="*/ 1 w 4"/>
                  <a:gd name="T7" fmla="*/ 5 h 16"/>
                  <a:gd name="T8" fmla="*/ 2 w 4"/>
                  <a:gd name="T9" fmla="*/ 4 h 16"/>
                  <a:gd name="T10" fmla="*/ 0 w 4"/>
                  <a:gd name="T11" fmla="*/ 8 h 16"/>
                  <a:gd name="T12" fmla="*/ 1 w 4"/>
                  <a:gd name="T13" fmla="*/ 8 h 16"/>
                  <a:gd name="T14" fmla="*/ 0 w 4"/>
                  <a:gd name="T15" fmla="*/ 1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6">
                    <a:moveTo>
                      <a:pt x="0" y="16"/>
                    </a:moveTo>
                    <a:cubicBezTo>
                      <a:pt x="0" y="15"/>
                      <a:pt x="0" y="15"/>
                      <a:pt x="0" y="15"/>
                    </a:cubicBezTo>
                    <a:cubicBezTo>
                      <a:pt x="3" y="5"/>
                      <a:pt x="2" y="8"/>
                      <a:pt x="4" y="0"/>
                    </a:cubicBezTo>
                    <a:cubicBezTo>
                      <a:pt x="3" y="2"/>
                      <a:pt x="2" y="5"/>
                      <a:pt x="1" y="9"/>
                    </a:cubicBezTo>
                    <a:cubicBezTo>
                      <a:pt x="1" y="9"/>
                      <a:pt x="3" y="5"/>
                      <a:pt x="2" y="6"/>
                    </a:cubicBezTo>
                    <a:cubicBezTo>
                      <a:pt x="2" y="9"/>
                      <a:pt x="1" y="9"/>
                      <a:pt x="0" y="13"/>
                    </a:cubicBezTo>
                    <a:cubicBezTo>
                      <a:pt x="0" y="16"/>
                      <a:pt x="1" y="10"/>
                      <a:pt x="1" y="12"/>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52" name="Freeform 1760">
                <a:extLst>
                  <a:ext uri="{FF2B5EF4-FFF2-40B4-BE49-F238E27FC236}">
                    <a16:creationId xmlns:a16="http://schemas.microsoft.com/office/drawing/2014/main" id="{710AD474-519E-4936-AD34-4A90414F38BC}"/>
                  </a:ext>
                </a:extLst>
              </p:cNvPr>
              <p:cNvSpPr>
                <a:spLocks/>
              </p:cNvSpPr>
              <p:nvPr/>
            </p:nvSpPr>
            <p:spPr bwMode="auto">
              <a:xfrm>
                <a:off x="2348" y="3162"/>
                <a:ext cx="2" cy="5"/>
              </a:xfrm>
              <a:custGeom>
                <a:avLst/>
                <a:gdLst>
                  <a:gd name="T0" fmla="*/ 2 w 2"/>
                  <a:gd name="T1" fmla="*/ 0 h 5"/>
                  <a:gd name="T2" fmla="*/ 0 w 2"/>
                  <a:gd name="T3" fmla="*/ 5 h 5"/>
                  <a:gd name="T4" fmla="*/ 2 w 2"/>
                  <a:gd name="T5" fmla="*/ 0 h 5"/>
                  <a:gd name="T6" fmla="*/ 0 60000 65536"/>
                  <a:gd name="T7" fmla="*/ 0 60000 65536"/>
                  <a:gd name="T8" fmla="*/ 0 60000 65536"/>
                </a:gdLst>
                <a:ahLst/>
                <a:cxnLst>
                  <a:cxn ang="T6">
                    <a:pos x="T0" y="T1"/>
                  </a:cxn>
                  <a:cxn ang="T7">
                    <a:pos x="T2" y="T3"/>
                  </a:cxn>
                  <a:cxn ang="T8">
                    <a:pos x="T4" y="T5"/>
                  </a:cxn>
                </a:cxnLst>
                <a:rect l="0" t="0" r="r" b="b"/>
                <a:pathLst>
                  <a:path w="2" h="5">
                    <a:moveTo>
                      <a:pt x="2" y="0"/>
                    </a:moveTo>
                    <a:cubicBezTo>
                      <a:pt x="0" y="5"/>
                      <a:pt x="0" y="5"/>
                      <a:pt x="0" y="5"/>
                    </a:cubicBezTo>
                    <a:cubicBezTo>
                      <a:pt x="1" y="3"/>
                      <a:pt x="2"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53" name="Freeform 1761">
                <a:extLst>
                  <a:ext uri="{FF2B5EF4-FFF2-40B4-BE49-F238E27FC236}">
                    <a16:creationId xmlns:a16="http://schemas.microsoft.com/office/drawing/2014/main" id="{BB46B113-BC88-4712-A7F6-06FEA0A60970}"/>
                  </a:ext>
                </a:extLst>
              </p:cNvPr>
              <p:cNvSpPr>
                <a:spLocks/>
              </p:cNvSpPr>
              <p:nvPr/>
            </p:nvSpPr>
            <p:spPr bwMode="auto">
              <a:xfrm>
                <a:off x="2349" y="3160"/>
                <a:ext cx="2" cy="5"/>
              </a:xfrm>
              <a:custGeom>
                <a:avLst/>
                <a:gdLst>
                  <a:gd name="T0" fmla="*/ 1 w 2"/>
                  <a:gd name="T1" fmla="*/ 2 h 6"/>
                  <a:gd name="T2" fmla="*/ 0 w 2"/>
                  <a:gd name="T3" fmla="*/ 3 h 6"/>
                  <a:gd name="T4" fmla="*/ 2 w 2"/>
                  <a:gd name="T5" fmla="*/ 0 h 6"/>
                  <a:gd name="T6" fmla="*/ 1 w 2"/>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1" y="2"/>
                    </a:moveTo>
                    <a:cubicBezTo>
                      <a:pt x="1" y="3"/>
                      <a:pt x="0" y="6"/>
                      <a:pt x="0" y="6"/>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54" name="Freeform 1762">
                <a:extLst>
                  <a:ext uri="{FF2B5EF4-FFF2-40B4-BE49-F238E27FC236}">
                    <a16:creationId xmlns:a16="http://schemas.microsoft.com/office/drawing/2014/main" id="{BF4EE7D1-F17B-47DD-8D1F-D2317363E5E9}"/>
                  </a:ext>
                </a:extLst>
              </p:cNvPr>
              <p:cNvSpPr>
                <a:spLocks/>
              </p:cNvSpPr>
              <p:nvPr/>
            </p:nvSpPr>
            <p:spPr bwMode="auto">
              <a:xfrm>
                <a:off x="2351" y="3160"/>
                <a:ext cx="0" cy="2"/>
              </a:xfrm>
              <a:custGeom>
                <a:avLst/>
                <a:gdLst>
                  <a:gd name="T0" fmla="*/ 2 h 2"/>
                  <a:gd name="T1" fmla="*/ 1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55" name="Freeform 1763">
                <a:extLst>
                  <a:ext uri="{FF2B5EF4-FFF2-40B4-BE49-F238E27FC236}">
                    <a16:creationId xmlns:a16="http://schemas.microsoft.com/office/drawing/2014/main" id="{82ACED50-8E43-458F-8C97-50A75AB37FA3}"/>
                  </a:ext>
                </a:extLst>
              </p:cNvPr>
              <p:cNvSpPr>
                <a:spLocks/>
              </p:cNvSpPr>
              <p:nvPr/>
            </p:nvSpPr>
            <p:spPr bwMode="auto">
              <a:xfrm>
                <a:off x="2348" y="3160"/>
                <a:ext cx="4" cy="9"/>
              </a:xfrm>
              <a:custGeom>
                <a:avLst/>
                <a:gdLst>
                  <a:gd name="T0" fmla="*/ 3 w 4"/>
                  <a:gd name="T1" fmla="*/ 2 h 11"/>
                  <a:gd name="T2" fmla="*/ 3 w 4"/>
                  <a:gd name="T3" fmla="*/ 2 h 11"/>
                  <a:gd name="T4" fmla="*/ 3 w 4"/>
                  <a:gd name="T5" fmla="*/ 2 h 11"/>
                  <a:gd name="T6" fmla="*/ 1 w 4"/>
                  <a:gd name="T7" fmla="*/ 4 h 11"/>
                  <a:gd name="T8" fmla="*/ 1 w 4"/>
                  <a:gd name="T9" fmla="*/ 3 h 11"/>
                  <a:gd name="T10" fmla="*/ 0 w 4"/>
                  <a:gd name="T11" fmla="*/ 5 h 11"/>
                  <a:gd name="T12" fmla="*/ 3 w 4"/>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1">
                    <a:moveTo>
                      <a:pt x="3" y="2"/>
                    </a:moveTo>
                    <a:cubicBezTo>
                      <a:pt x="4" y="0"/>
                      <a:pt x="3" y="1"/>
                      <a:pt x="3" y="2"/>
                    </a:cubicBezTo>
                    <a:cubicBezTo>
                      <a:pt x="3" y="3"/>
                      <a:pt x="3" y="3"/>
                      <a:pt x="3" y="3"/>
                    </a:cubicBezTo>
                    <a:cubicBezTo>
                      <a:pt x="3" y="5"/>
                      <a:pt x="1" y="9"/>
                      <a:pt x="1" y="8"/>
                    </a:cubicBezTo>
                    <a:cubicBezTo>
                      <a:pt x="1" y="9"/>
                      <a:pt x="2" y="4"/>
                      <a:pt x="1" y="7"/>
                    </a:cubicBezTo>
                    <a:cubicBezTo>
                      <a:pt x="0" y="11"/>
                      <a:pt x="0" y="11"/>
                      <a:pt x="0" y="11"/>
                    </a:cubicBezTo>
                    <a:cubicBezTo>
                      <a:pt x="1" y="11"/>
                      <a:pt x="3"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56" name="Freeform 1764">
                <a:extLst>
                  <a:ext uri="{FF2B5EF4-FFF2-40B4-BE49-F238E27FC236}">
                    <a16:creationId xmlns:a16="http://schemas.microsoft.com/office/drawing/2014/main" id="{FAC6A6FA-A5EF-4DE4-9B6E-DAFCF1E1236A}"/>
                  </a:ext>
                </a:extLst>
              </p:cNvPr>
              <p:cNvSpPr>
                <a:spLocks/>
              </p:cNvSpPr>
              <p:nvPr/>
            </p:nvSpPr>
            <p:spPr bwMode="auto">
              <a:xfrm>
                <a:off x="2350" y="3162"/>
                <a:ext cx="1"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0"/>
                    </a:cubicBezTo>
                    <a:cubicBezTo>
                      <a:pt x="0" y="1"/>
                      <a:pt x="1"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57" name="Freeform 1765">
                <a:extLst>
                  <a:ext uri="{FF2B5EF4-FFF2-40B4-BE49-F238E27FC236}">
                    <a16:creationId xmlns:a16="http://schemas.microsoft.com/office/drawing/2014/main" id="{616A409F-D51D-4174-997C-A716F24A2922}"/>
                  </a:ext>
                </a:extLst>
              </p:cNvPr>
              <p:cNvSpPr>
                <a:spLocks/>
              </p:cNvSpPr>
              <p:nvPr/>
            </p:nvSpPr>
            <p:spPr bwMode="auto">
              <a:xfrm>
                <a:off x="2350" y="3161"/>
                <a:ext cx="1" cy="3"/>
              </a:xfrm>
              <a:custGeom>
                <a:avLst/>
                <a:gdLst>
                  <a:gd name="T0" fmla="*/ 1 w 1"/>
                  <a:gd name="T1" fmla="*/ 0 h 3"/>
                  <a:gd name="T2" fmla="*/ 0 w 1"/>
                  <a:gd name="T3" fmla="*/ 1 h 3"/>
                  <a:gd name="T4" fmla="*/ 0 w 1"/>
                  <a:gd name="T5" fmla="*/ 3 h 3"/>
                  <a:gd name="T6" fmla="*/ 1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0"/>
                    </a:moveTo>
                    <a:lnTo>
                      <a:pt x="0"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58" name="Freeform 1766">
                <a:extLst>
                  <a:ext uri="{FF2B5EF4-FFF2-40B4-BE49-F238E27FC236}">
                    <a16:creationId xmlns:a16="http://schemas.microsoft.com/office/drawing/2014/main" id="{9C3928A8-3A31-4E5A-8428-C09CFA6D49CF}"/>
                  </a:ext>
                </a:extLst>
              </p:cNvPr>
              <p:cNvSpPr>
                <a:spLocks/>
              </p:cNvSpPr>
              <p:nvPr/>
            </p:nvSpPr>
            <p:spPr bwMode="auto">
              <a:xfrm>
                <a:off x="2349" y="3160"/>
                <a:ext cx="3" cy="12"/>
              </a:xfrm>
              <a:custGeom>
                <a:avLst/>
                <a:gdLst>
                  <a:gd name="T0" fmla="*/ 3 w 3"/>
                  <a:gd name="T1" fmla="*/ 1 h 13"/>
                  <a:gd name="T2" fmla="*/ 1 w 3"/>
                  <a:gd name="T3" fmla="*/ 5 h 13"/>
                  <a:gd name="T4" fmla="*/ 0 w 3"/>
                  <a:gd name="T5" fmla="*/ 9 h 13"/>
                  <a:gd name="T6" fmla="*/ 0 w 3"/>
                  <a:gd name="T7" fmla="*/ 7 h 13"/>
                  <a:gd name="T8" fmla="*/ 3 w 3"/>
                  <a:gd name="T9" fmla="*/ 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1"/>
                    </a:moveTo>
                    <a:cubicBezTo>
                      <a:pt x="1" y="7"/>
                      <a:pt x="3" y="0"/>
                      <a:pt x="1" y="5"/>
                    </a:cubicBezTo>
                    <a:cubicBezTo>
                      <a:pt x="2" y="5"/>
                      <a:pt x="1" y="9"/>
                      <a:pt x="0" y="13"/>
                    </a:cubicBezTo>
                    <a:cubicBezTo>
                      <a:pt x="0" y="11"/>
                      <a:pt x="0" y="11"/>
                      <a:pt x="0" y="11"/>
                    </a:cubicBezTo>
                    <a:cubicBezTo>
                      <a:pt x="1" y="9"/>
                      <a:pt x="2"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59" name="Freeform 1767">
                <a:extLst>
                  <a:ext uri="{FF2B5EF4-FFF2-40B4-BE49-F238E27FC236}">
                    <a16:creationId xmlns:a16="http://schemas.microsoft.com/office/drawing/2014/main" id="{19EB9C2C-C30E-48B7-BD95-8C091C775927}"/>
                  </a:ext>
                </a:extLst>
              </p:cNvPr>
              <p:cNvSpPr>
                <a:spLocks/>
              </p:cNvSpPr>
              <p:nvPr/>
            </p:nvSpPr>
            <p:spPr bwMode="auto">
              <a:xfrm>
                <a:off x="2348" y="3175"/>
                <a:ext cx="1" cy="1"/>
              </a:xfrm>
              <a:custGeom>
                <a:avLst/>
                <a:gdLst>
                  <a:gd name="T0" fmla="*/ 0 w 1"/>
                  <a:gd name="T1" fmla="*/ 1 h 1"/>
                  <a:gd name="T2" fmla="*/ 1 w 1"/>
                  <a:gd name="T3" fmla="*/ 0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60" name="Freeform 1768">
                <a:extLst>
                  <a:ext uri="{FF2B5EF4-FFF2-40B4-BE49-F238E27FC236}">
                    <a16:creationId xmlns:a16="http://schemas.microsoft.com/office/drawing/2014/main" id="{0DA401BD-5B4B-4DF8-A639-6C9817195D62}"/>
                  </a:ext>
                </a:extLst>
              </p:cNvPr>
              <p:cNvSpPr>
                <a:spLocks/>
              </p:cNvSpPr>
              <p:nvPr/>
            </p:nvSpPr>
            <p:spPr bwMode="auto">
              <a:xfrm>
                <a:off x="2348" y="3164"/>
                <a:ext cx="4" cy="15"/>
              </a:xfrm>
              <a:custGeom>
                <a:avLst/>
                <a:gdLst>
                  <a:gd name="T0" fmla="*/ 4 w 4"/>
                  <a:gd name="T1" fmla="*/ 2 h 17"/>
                  <a:gd name="T2" fmla="*/ 2 w 4"/>
                  <a:gd name="T3" fmla="*/ 5 h 17"/>
                  <a:gd name="T4" fmla="*/ 3 w 4"/>
                  <a:gd name="T5" fmla="*/ 4 h 17"/>
                  <a:gd name="T6" fmla="*/ 2 w 4"/>
                  <a:gd name="T7" fmla="*/ 4 h 17"/>
                  <a:gd name="T8" fmla="*/ 4 w 4"/>
                  <a:gd name="T9" fmla="*/ 1 h 17"/>
                  <a:gd name="T10" fmla="*/ 2 w 4"/>
                  <a:gd name="T11" fmla="*/ 4 h 17"/>
                  <a:gd name="T12" fmla="*/ 3 w 4"/>
                  <a:gd name="T13" fmla="*/ 2 h 17"/>
                  <a:gd name="T14" fmla="*/ 1 w 4"/>
                  <a:gd name="T15" fmla="*/ 4 h 17"/>
                  <a:gd name="T16" fmla="*/ 2 w 4"/>
                  <a:gd name="T17" fmla="*/ 4 h 17"/>
                  <a:gd name="T18" fmla="*/ 1 w 4"/>
                  <a:gd name="T19" fmla="*/ 8 h 17"/>
                  <a:gd name="T20" fmla="*/ 0 w 4"/>
                  <a:gd name="T21" fmla="*/ 10 h 17"/>
                  <a:gd name="T22" fmla="*/ 4 w 4"/>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17">
                    <a:moveTo>
                      <a:pt x="4" y="2"/>
                    </a:moveTo>
                    <a:cubicBezTo>
                      <a:pt x="2" y="9"/>
                      <a:pt x="2" y="9"/>
                      <a:pt x="2" y="9"/>
                    </a:cubicBezTo>
                    <a:cubicBezTo>
                      <a:pt x="3" y="7"/>
                      <a:pt x="3" y="5"/>
                      <a:pt x="3" y="4"/>
                    </a:cubicBezTo>
                    <a:cubicBezTo>
                      <a:pt x="3" y="3"/>
                      <a:pt x="2" y="7"/>
                      <a:pt x="2" y="6"/>
                    </a:cubicBezTo>
                    <a:cubicBezTo>
                      <a:pt x="4" y="0"/>
                      <a:pt x="3" y="6"/>
                      <a:pt x="4" y="1"/>
                    </a:cubicBezTo>
                    <a:cubicBezTo>
                      <a:pt x="4" y="1"/>
                      <a:pt x="4" y="1"/>
                      <a:pt x="2" y="6"/>
                    </a:cubicBezTo>
                    <a:cubicBezTo>
                      <a:pt x="3" y="2"/>
                      <a:pt x="3" y="2"/>
                      <a:pt x="3" y="2"/>
                    </a:cubicBezTo>
                    <a:cubicBezTo>
                      <a:pt x="1" y="8"/>
                      <a:pt x="1" y="8"/>
                      <a:pt x="1" y="8"/>
                    </a:cubicBezTo>
                    <a:cubicBezTo>
                      <a:pt x="1" y="10"/>
                      <a:pt x="3" y="3"/>
                      <a:pt x="2" y="8"/>
                    </a:cubicBezTo>
                    <a:cubicBezTo>
                      <a:pt x="1" y="11"/>
                      <a:pt x="1" y="11"/>
                      <a:pt x="1" y="12"/>
                    </a:cubicBezTo>
                    <a:cubicBezTo>
                      <a:pt x="1" y="11"/>
                      <a:pt x="0" y="17"/>
                      <a:pt x="0" y="16"/>
                    </a:cubicBezTo>
                    <a:cubicBezTo>
                      <a:pt x="1" y="16"/>
                      <a:pt x="3" y="5"/>
                      <a:pt x="4"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61" name="Freeform 1769">
                <a:extLst>
                  <a:ext uri="{FF2B5EF4-FFF2-40B4-BE49-F238E27FC236}">
                    <a16:creationId xmlns:a16="http://schemas.microsoft.com/office/drawing/2014/main" id="{F2D04AE4-5AAC-4EB2-98E2-8374D9EADE53}"/>
                  </a:ext>
                </a:extLst>
              </p:cNvPr>
              <p:cNvSpPr>
                <a:spLocks/>
              </p:cNvSpPr>
              <p:nvPr/>
            </p:nvSpPr>
            <p:spPr bwMode="auto">
              <a:xfrm>
                <a:off x="2350" y="3172"/>
                <a:ext cx="1" cy="3"/>
              </a:xfrm>
              <a:custGeom>
                <a:avLst/>
                <a:gdLst>
                  <a:gd name="T0" fmla="*/ 0 w 1"/>
                  <a:gd name="T1" fmla="*/ 0 h 3"/>
                  <a:gd name="T2" fmla="*/ 0 w 1"/>
                  <a:gd name="T3" fmla="*/ 3 h 3"/>
                  <a:gd name="T4" fmla="*/ 1 w 1"/>
                  <a:gd name="T5" fmla="*/ 0 h 3"/>
                  <a:gd name="T6" fmla="*/ 0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0"/>
                    </a:moveTo>
                    <a:lnTo>
                      <a:pt x="0" y="3"/>
                    </a:lnTo>
                    <a:lnTo>
                      <a:pt x="1" y="0"/>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62" name="Freeform 1770">
                <a:extLst>
                  <a:ext uri="{FF2B5EF4-FFF2-40B4-BE49-F238E27FC236}">
                    <a16:creationId xmlns:a16="http://schemas.microsoft.com/office/drawing/2014/main" id="{DBFBEAAB-7A95-403B-81FF-39A6B88FBC36}"/>
                  </a:ext>
                </a:extLst>
              </p:cNvPr>
              <p:cNvSpPr>
                <a:spLocks/>
              </p:cNvSpPr>
              <p:nvPr/>
            </p:nvSpPr>
            <p:spPr bwMode="auto">
              <a:xfrm>
                <a:off x="2349" y="3165"/>
                <a:ext cx="5" cy="15"/>
              </a:xfrm>
              <a:custGeom>
                <a:avLst/>
                <a:gdLst>
                  <a:gd name="T0" fmla="*/ 4 w 5"/>
                  <a:gd name="T1" fmla="*/ 0 h 17"/>
                  <a:gd name="T2" fmla="*/ 3 w 5"/>
                  <a:gd name="T3" fmla="*/ 4 h 17"/>
                  <a:gd name="T4" fmla="*/ 4 w 5"/>
                  <a:gd name="T5" fmla="*/ 1 h 17"/>
                  <a:gd name="T6" fmla="*/ 2 w 5"/>
                  <a:gd name="T7" fmla="*/ 4 h 17"/>
                  <a:gd name="T8" fmla="*/ 4 w 5"/>
                  <a:gd name="T9" fmla="*/ 4 h 17"/>
                  <a:gd name="T10" fmla="*/ 1 w 5"/>
                  <a:gd name="T11" fmla="*/ 8 h 17"/>
                  <a:gd name="T12" fmla="*/ 2 w 5"/>
                  <a:gd name="T13" fmla="*/ 6 h 17"/>
                  <a:gd name="T14" fmla="*/ 3 w 5"/>
                  <a:gd name="T15" fmla="*/ 5 h 17"/>
                  <a:gd name="T16" fmla="*/ 3 w 5"/>
                  <a:gd name="T17" fmla="*/ 4 h 17"/>
                  <a:gd name="T18" fmla="*/ 4 w 5"/>
                  <a:gd name="T19" fmla="*/ 4 h 17"/>
                  <a:gd name="T20" fmla="*/ 4 w 5"/>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4" y="0"/>
                    </a:moveTo>
                    <a:cubicBezTo>
                      <a:pt x="3" y="4"/>
                      <a:pt x="3" y="4"/>
                      <a:pt x="3" y="4"/>
                    </a:cubicBezTo>
                    <a:cubicBezTo>
                      <a:pt x="3" y="4"/>
                      <a:pt x="3" y="2"/>
                      <a:pt x="4" y="1"/>
                    </a:cubicBezTo>
                    <a:cubicBezTo>
                      <a:pt x="3" y="3"/>
                      <a:pt x="3" y="5"/>
                      <a:pt x="2" y="6"/>
                    </a:cubicBezTo>
                    <a:cubicBezTo>
                      <a:pt x="1" y="12"/>
                      <a:pt x="3" y="5"/>
                      <a:pt x="4" y="4"/>
                    </a:cubicBezTo>
                    <a:cubicBezTo>
                      <a:pt x="3" y="6"/>
                      <a:pt x="3" y="7"/>
                      <a:pt x="1" y="12"/>
                    </a:cubicBezTo>
                    <a:cubicBezTo>
                      <a:pt x="1" y="12"/>
                      <a:pt x="2" y="11"/>
                      <a:pt x="2" y="10"/>
                    </a:cubicBezTo>
                    <a:cubicBezTo>
                      <a:pt x="0" y="17"/>
                      <a:pt x="2" y="11"/>
                      <a:pt x="3" y="9"/>
                    </a:cubicBezTo>
                    <a:cubicBezTo>
                      <a:pt x="3" y="9"/>
                      <a:pt x="3" y="7"/>
                      <a:pt x="3" y="7"/>
                    </a:cubicBezTo>
                    <a:cubicBezTo>
                      <a:pt x="4" y="6"/>
                      <a:pt x="4" y="6"/>
                      <a:pt x="4" y="6"/>
                    </a:cubicBezTo>
                    <a:cubicBezTo>
                      <a:pt x="5"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63" name="Freeform 1771">
                <a:extLst>
                  <a:ext uri="{FF2B5EF4-FFF2-40B4-BE49-F238E27FC236}">
                    <a16:creationId xmlns:a16="http://schemas.microsoft.com/office/drawing/2014/main" id="{5764499C-4965-4819-BFF9-4FFB6548A7DD}"/>
                  </a:ext>
                </a:extLst>
              </p:cNvPr>
              <p:cNvSpPr>
                <a:spLocks/>
              </p:cNvSpPr>
              <p:nvPr/>
            </p:nvSpPr>
            <p:spPr bwMode="auto">
              <a:xfrm>
                <a:off x="2353" y="3163"/>
                <a:ext cx="0" cy="3"/>
              </a:xfrm>
              <a:custGeom>
                <a:avLst/>
                <a:gdLst>
                  <a:gd name="T0" fmla="*/ 2 h 3"/>
                  <a:gd name="T1" fmla="*/ 3 h 3"/>
                  <a:gd name="T2" fmla="*/ 2 h 3"/>
                  <a:gd name="T3" fmla="*/ 0 60000 65536"/>
                  <a:gd name="T4" fmla="*/ 0 60000 65536"/>
                  <a:gd name="T5" fmla="*/ 0 60000 65536"/>
                </a:gdLst>
                <a:ahLst/>
                <a:cxnLst>
                  <a:cxn ang="T3">
                    <a:pos x="0" y="T0"/>
                  </a:cxn>
                  <a:cxn ang="T4">
                    <a:pos x="0" y="T1"/>
                  </a:cxn>
                  <a:cxn ang="T5">
                    <a:pos x="0" y="T2"/>
                  </a:cxn>
                </a:cxnLst>
                <a:rect l="0" t="0" r="r" b="b"/>
                <a:pathLst>
                  <a:path h="3">
                    <a:moveTo>
                      <a:pt x="0" y="2"/>
                    </a:moveTo>
                    <a:cubicBezTo>
                      <a:pt x="0" y="2"/>
                      <a:pt x="0" y="2"/>
                      <a:pt x="0" y="3"/>
                    </a:cubicBezTo>
                    <a:cubicBezTo>
                      <a:pt x="0" y="1"/>
                      <a:pt x="0"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64" name="Freeform 1772">
                <a:extLst>
                  <a:ext uri="{FF2B5EF4-FFF2-40B4-BE49-F238E27FC236}">
                    <a16:creationId xmlns:a16="http://schemas.microsoft.com/office/drawing/2014/main" id="{3DB9E05A-4670-4683-899D-57DA1FF6D8FC}"/>
                  </a:ext>
                </a:extLst>
              </p:cNvPr>
              <p:cNvSpPr>
                <a:spLocks/>
              </p:cNvSpPr>
              <p:nvPr/>
            </p:nvSpPr>
            <p:spPr bwMode="auto">
              <a:xfrm>
                <a:off x="2352" y="3173"/>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65" name="Freeform 1773">
                <a:extLst>
                  <a:ext uri="{FF2B5EF4-FFF2-40B4-BE49-F238E27FC236}">
                    <a16:creationId xmlns:a16="http://schemas.microsoft.com/office/drawing/2014/main" id="{8D6184B6-1A7F-46F8-86A4-8AD7E31B29F9}"/>
                  </a:ext>
                </a:extLst>
              </p:cNvPr>
              <p:cNvSpPr>
                <a:spLocks/>
              </p:cNvSpPr>
              <p:nvPr/>
            </p:nvSpPr>
            <p:spPr bwMode="auto">
              <a:xfrm>
                <a:off x="2353" y="3165"/>
                <a:ext cx="1" cy="3"/>
              </a:xfrm>
              <a:custGeom>
                <a:avLst/>
                <a:gdLst>
                  <a:gd name="T0" fmla="*/ 0 w 1"/>
                  <a:gd name="T1" fmla="*/ 2 h 3"/>
                  <a:gd name="T2" fmla="*/ 0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cubicBezTo>
                      <a:pt x="0" y="3"/>
                      <a:pt x="0" y="3"/>
                      <a:pt x="0" y="3"/>
                    </a:cubicBezTo>
                    <a:cubicBezTo>
                      <a:pt x="1" y="0"/>
                      <a:pt x="1" y="0"/>
                      <a:pt x="1" y="0"/>
                    </a:cubicBezTo>
                    <a:cubicBezTo>
                      <a:pt x="1" y="0"/>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66" name="Freeform 1774">
                <a:extLst>
                  <a:ext uri="{FF2B5EF4-FFF2-40B4-BE49-F238E27FC236}">
                    <a16:creationId xmlns:a16="http://schemas.microsoft.com/office/drawing/2014/main" id="{31332724-3686-48B2-81D7-4B836C925FD9}"/>
                  </a:ext>
                </a:extLst>
              </p:cNvPr>
              <p:cNvSpPr>
                <a:spLocks/>
              </p:cNvSpPr>
              <p:nvPr/>
            </p:nvSpPr>
            <p:spPr bwMode="auto">
              <a:xfrm>
                <a:off x="2351" y="3161"/>
                <a:ext cx="11" cy="17"/>
              </a:xfrm>
              <a:custGeom>
                <a:avLst/>
                <a:gdLst>
                  <a:gd name="T0" fmla="*/ 6 w 12"/>
                  <a:gd name="T1" fmla="*/ 11 h 19"/>
                  <a:gd name="T2" fmla="*/ 6 w 12"/>
                  <a:gd name="T3" fmla="*/ 10 h 19"/>
                  <a:gd name="T4" fmla="*/ 6 w 12"/>
                  <a:gd name="T5" fmla="*/ 6 h 19"/>
                  <a:gd name="T6" fmla="*/ 8 w 12"/>
                  <a:gd name="T7" fmla="*/ 3 h 19"/>
                  <a:gd name="T8" fmla="*/ 6 w 12"/>
                  <a:gd name="T9" fmla="*/ 4 h 19"/>
                  <a:gd name="T10" fmla="*/ 7 w 12"/>
                  <a:gd name="T11" fmla="*/ 2 h 19"/>
                  <a:gd name="T12" fmla="*/ 6 w 12"/>
                  <a:gd name="T13" fmla="*/ 4 h 19"/>
                  <a:gd name="T14" fmla="*/ 6 w 12"/>
                  <a:gd name="T15" fmla="*/ 4 h 19"/>
                  <a:gd name="T16" fmla="*/ 5 w 12"/>
                  <a:gd name="T17" fmla="*/ 4 h 19"/>
                  <a:gd name="T18" fmla="*/ 4 w 12"/>
                  <a:gd name="T19" fmla="*/ 6 h 19"/>
                  <a:gd name="T20" fmla="*/ 4 w 12"/>
                  <a:gd name="T21" fmla="*/ 4 h 19"/>
                  <a:gd name="T22" fmla="*/ 5 w 12"/>
                  <a:gd name="T23" fmla="*/ 4 h 19"/>
                  <a:gd name="T24" fmla="*/ 4 w 12"/>
                  <a:gd name="T25" fmla="*/ 4 h 19"/>
                  <a:gd name="T26" fmla="*/ 2 w 12"/>
                  <a:gd name="T27" fmla="*/ 8 h 19"/>
                  <a:gd name="T28" fmla="*/ 4 w 12"/>
                  <a:gd name="T29" fmla="*/ 4 h 19"/>
                  <a:gd name="T30" fmla="*/ 2 w 12"/>
                  <a:gd name="T31" fmla="*/ 4 h 19"/>
                  <a:gd name="T32" fmla="*/ 1 w 12"/>
                  <a:gd name="T33" fmla="*/ 10 h 19"/>
                  <a:gd name="T34" fmla="*/ 0 w 12"/>
                  <a:gd name="T35" fmla="*/ 11 h 19"/>
                  <a:gd name="T36" fmla="*/ 5 w 12"/>
                  <a:gd name="T37" fmla="*/ 4 h 19"/>
                  <a:gd name="T38" fmla="*/ 3 w 12"/>
                  <a:gd name="T39" fmla="*/ 8 h 19"/>
                  <a:gd name="T40" fmla="*/ 4 w 12"/>
                  <a:gd name="T41" fmla="*/ 11 h 19"/>
                  <a:gd name="T42" fmla="*/ 6 w 12"/>
                  <a:gd name="T43" fmla="*/ 5 h 19"/>
                  <a:gd name="T44" fmla="*/ 6 w 12"/>
                  <a:gd name="T45" fmla="*/ 8 h 19"/>
                  <a:gd name="T46" fmla="*/ 6 w 12"/>
                  <a:gd name="T47" fmla="*/ 5 h 19"/>
                  <a:gd name="T48" fmla="*/ 6 w 12"/>
                  <a:gd name="T49" fmla="*/ 9 h 19"/>
                  <a:gd name="T50" fmla="*/ 6 w 12"/>
                  <a:gd name="T51" fmla="*/ 4 h 19"/>
                  <a:gd name="T52" fmla="*/ 6 w 12"/>
                  <a:gd name="T53" fmla="*/ 11 h 19"/>
                  <a:gd name="T54" fmla="*/ 6 w 12"/>
                  <a:gd name="T55" fmla="*/ 8 h 19"/>
                  <a:gd name="T56" fmla="*/ 6 w 12"/>
                  <a:gd name="T57" fmla="*/ 5 h 19"/>
                  <a:gd name="T58" fmla="*/ 6 w 12"/>
                  <a:gd name="T59" fmla="*/ 11 h 19"/>
                  <a:gd name="T60" fmla="*/ 6 w 12"/>
                  <a:gd name="T61" fmla="*/ 8 h 19"/>
                  <a:gd name="T62" fmla="*/ 6 w 12"/>
                  <a:gd name="T63" fmla="*/ 4 h 19"/>
                  <a:gd name="T64" fmla="*/ 6 w 12"/>
                  <a:gd name="T65" fmla="*/ 6 h 19"/>
                  <a:gd name="T66" fmla="*/ 6 w 12"/>
                  <a:gd name="T67" fmla="*/ 11 h 19"/>
                  <a:gd name="T68" fmla="*/ 6 w 12"/>
                  <a:gd name="T69" fmla="*/ 12 h 19"/>
                  <a:gd name="T70" fmla="*/ 6 w 12"/>
                  <a:gd name="T71" fmla="*/ 7 h 19"/>
                  <a:gd name="T72" fmla="*/ 6 w 12"/>
                  <a:gd name="T73" fmla="*/ 11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9">
                    <a:moveTo>
                      <a:pt x="8" y="17"/>
                    </a:moveTo>
                    <a:cubicBezTo>
                      <a:pt x="9" y="15"/>
                      <a:pt x="9" y="13"/>
                      <a:pt x="9" y="14"/>
                    </a:cubicBezTo>
                    <a:cubicBezTo>
                      <a:pt x="9" y="11"/>
                      <a:pt x="9" y="11"/>
                      <a:pt x="10" y="10"/>
                    </a:cubicBezTo>
                    <a:cubicBezTo>
                      <a:pt x="10" y="8"/>
                      <a:pt x="11" y="6"/>
                      <a:pt x="12" y="3"/>
                    </a:cubicBezTo>
                    <a:cubicBezTo>
                      <a:pt x="11" y="2"/>
                      <a:pt x="10" y="7"/>
                      <a:pt x="10" y="6"/>
                    </a:cubicBezTo>
                    <a:cubicBezTo>
                      <a:pt x="11" y="2"/>
                      <a:pt x="11" y="2"/>
                      <a:pt x="11" y="2"/>
                    </a:cubicBezTo>
                    <a:cubicBezTo>
                      <a:pt x="10" y="4"/>
                      <a:pt x="9" y="7"/>
                      <a:pt x="9" y="4"/>
                    </a:cubicBezTo>
                    <a:cubicBezTo>
                      <a:pt x="10" y="3"/>
                      <a:pt x="9" y="4"/>
                      <a:pt x="8" y="6"/>
                    </a:cubicBezTo>
                    <a:cubicBezTo>
                      <a:pt x="8" y="4"/>
                      <a:pt x="6" y="7"/>
                      <a:pt x="5" y="4"/>
                    </a:cubicBezTo>
                    <a:cubicBezTo>
                      <a:pt x="4" y="10"/>
                      <a:pt x="4" y="10"/>
                      <a:pt x="4" y="10"/>
                    </a:cubicBezTo>
                    <a:cubicBezTo>
                      <a:pt x="4" y="7"/>
                      <a:pt x="3" y="10"/>
                      <a:pt x="4" y="6"/>
                    </a:cubicBezTo>
                    <a:cubicBezTo>
                      <a:pt x="4" y="6"/>
                      <a:pt x="5" y="6"/>
                      <a:pt x="5" y="6"/>
                    </a:cubicBezTo>
                    <a:cubicBezTo>
                      <a:pt x="6" y="0"/>
                      <a:pt x="4" y="6"/>
                      <a:pt x="4" y="4"/>
                    </a:cubicBezTo>
                    <a:cubicBezTo>
                      <a:pt x="4" y="5"/>
                      <a:pt x="2" y="11"/>
                      <a:pt x="2" y="12"/>
                    </a:cubicBezTo>
                    <a:cubicBezTo>
                      <a:pt x="4" y="5"/>
                      <a:pt x="2" y="12"/>
                      <a:pt x="4" y="4"/>
                    </a:cubicBezTo>
                    <a:cubicBezTo>
                      <a:pt x="4" y="2"/>
                      <a:pt x="2" y="10"/>
                      <a:pt x="2" y="8"/>
                    </a:cubicBezTo>
                    <a:cubicBezTo>
                      <a:pt x="1" y="12"/>
                      <a:pt x="2" y="10"/>
                      <a:pt x="1" y="14"/>
                    </a:cubicBezTo>
                    <a:cubicBezTo>
                      <a:pt x="0" y="17"/>
                      <a:pt x="1" y="12"/>
                      <a:pt x="0" y="16"/>
                    </a:cubicBezTo>
                    <a:cubicBezTo>
                      <a:pt x="0" y="18"/>
                      <a:pt x="3" y="10"/>
                      <a:pt x="5" y="8"/>
                    </a:cubicBezTo>
                    <a:cubicBezTo>
                      <a:pt x="3" y="12"/>
                      <a:pt x="3" y="12"/>
                      <a:pt x="3" y="12"/>
                    </a:cubicBezTo>
                    <a:cubicBezTo>
                      <a:pt x="5" y="9"/>
                      <a:pt x="5" y="9"/>
                      <a:pt x="4" y="16"/>
                    </a:cubicBezTo>
                    <a:cubicBezTo>
                      <a:pt x="5" y="12"/>
                      <a:pt x="4" y="18"/>
                      <a:pt x="6" y="9"/>
                    </a:cubicBezTo>
                    <a:cubicBezTo>
                      <a:pt x="6" y="11"/>
                      <a:pt x="6" y="11"/>
                      <a:pt x="6" y="12"/>
                    </a:cubicBezTo>
                    <a:cubicBezTo>
                      <a:pt x="6" y="9"/>
                      <a:pt x="6" y="9"/>
                      <a:pt x="6" y="9"/>
                    </a:cubicBezTo>
                    <a:cubicBezTo>
                      <a:pt x="7" y="9"/>
                      <a:pt x="5" y="13"/>
                      <a:pt x="6" y="13"/>
                    </a:cubicBezTo>
                    <a:cubicBezTo>
                      <a:pt x="7" y="10"/>
                      <a:pt x="7" y="9"/>
                      <a:pt x="8" y="6"/>
                    </a:cubicBezTo>
                    <a:cubicBezTo>
                      <a:pt x="7" y="10"/>
                      <a:pt x="6" y="13"/>
                      <a:pt x="6" y="16"/>
                    </a:cubicBezTo>
                    <a:cubicBezTo>
                      <a:pt x="7" y="12"/>
                      <a:pt x="7" y="12"/>
                      <a:pt x="7" y="12"/>
                    </a:cubicBezTo>
                    <a:cubicBezTo>
                      <a:pt x="7" y="14"/>
                      <a:pt x="7" y="10"/>
                      <a:pt x="8" y="9"/>
                    </a:cubicBezTo>
                    <a:cubicBezTo>
                      <a:pt x="8" y="9"/>
                      <a:pt x="7" y="14"/>
                      <a:pt x="6" y="16"/>
                    </a:cubicBezTo>
                    <a:cubicBezTo>
                      <a:pt x="6" y="17"/>
                      <a:pt x="8" y="9"/>
                      <a:pt x="8" y="12"/>
                    </a:cubicBezTo>
                    <a:cubicBezTo>
                      <a:pt x="9" y="8"/>
                      <a:pt x="9" y="8"/>
                      <a:pt x="9" y="8"/>
                    </a:cubicBezTo>
                    <a:cubicBezTo>
                      <a:pt x="9" y="7"/>
                      <a:pt x="8" y="11"/>
                      <a:pt x="9" y="10"/>
                    </a:cubicBezTo>
                    <a:cubicBezTo>
                      <a:pt x="8" y="15"/>
                      <a:pt x="8" y="14"/>
                      <a:pt x="7" y="16"/>
                    </a:cubicBezTo>
                    <a:cubicBezTo>
                      <a:pt x="7" y="17"/>
                      <a:pt x="7" y="18"/>
                      <a:pt x="6" y="19"/>
                    </a:cubicBezTo>
                    <a:cubicBezTo>
                      <a:pt x="7" y="17"/>
                      <a:pt x="8" y="13"/>
                      <a:pt x="9" y="11"/>
                    </a:cubicBezTo>
                    <a:cubicBezTo>
                      <a:pt x="7" y="17"/>
                      <a:pt x="8" y="17"/>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67" name="Rectangle 1775">
                <a:extLst>
                  <a:ext uri="{FF2B5EF4-FFF2-40B4-BE49-F238E27FC236}">
                    <a16:creationId xmlns:a16="http://schemas.microsoft.com/office/drawing/2014/main" id="{6DAA69B8-45BC-4D27-9384-84A440494235}"/>
                  </a:ext>
                </a:extLst>
              </p:cNvPr>
              <p:cNvSpPr>
                <a:spLocks noChangeArrowheads="1"/>
              </p:cNvSpPr>
              <p:nvPr/>
            </p:nvSpPr>
            <p:spPr bwMode="auto">
              <a:xfrm>
                <a:off x="2356" y="3178"/>
                <a:ext cx="1" cy="2"/>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268" name="Freeform 1776">
                <a:extLst>
                  <a:ext uri="{FF2B5EF4-FFF2-40B4-BE49-F238E27FC236}">
                    <a16:creationId xmlns:a16="http://schemas.microsoft.com/office/drawing/2014/main" id="{4E94678A-A4E5-4255-A93A-C9B342EED276}"/>
                  </a:ext>
                </a:extLst>
              </p:cNvPr>
              <p:cNvSpPr>
                <a:spLocks/>
              </p:cNvSpPr>
              <p:nvPr/>
            </p:nvSpPr>
            <p:spPr bwMode="auto">
              <a:xfrm>
                <a:off x="2358" y="3177"/>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69" name="Rectangle 1777">
                <a:extLst>
                  <a:ext uri="{FF2B5EF4-FFF2-40B4-BE49-F238E27FC236}">
                    <a16:creationId xmlns:a16="http://schemas.microsoft.com/office/drawing/2014/main" id="{3605709B-9154-4FE1-9455-4FA8DE311654}"/>
                  </a:ext>
                </a:extLst>
              </p:cNvPr>
              <p:cNvSpPr>
                <a:spLocks noChangeArrowheads="1"/>
              </p:cNvSpPr>
              <p:nvPr/>
            </p:nvSpPr>
            <p:spPr bwMode="auto">
              <a:xfrm>
                <a:off x="2359" y="3165"/>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270" name="Freeform 1778">
                <a:extLst>
                  <a:ext uri="{FF2B5EF4-FFF2-40B4-BE49-F238E27FC236}">
                    <a16:creationId xmlns:a16="http://schemas.microsoft.com/office/drawing/2014/main" id="{0E438935-4CE2-4F1C-86AF-8A56FD2DC283}"/>
                  </a:ext>
                </a:extLst>
              </p:cNvPr>
              <p:cNvSpPr>
                <a:spLocks/>
              </p:cNvSpPr>
              <p:nvPr/>
            </p:nvSpPr>
            <p:spPr bwMode="auto">
              <a:xfrm>
                <a:off x="2355" y="3176"/>
                <a:ext cx="1" cy="3"/>
              </a:xfrm>
              <a:custGeom>
                <a:avLst/>
                <a:gdLst>
                  <a:gd name="T0" fmla="*/ 0 w 1"/>
                  <a:gd name="T1" fmla="*/ 3 h 3"/>
                  <a:gd name="T2" fmla="*/ 1 w 1"/>
                  <a:gd name="T3" fmla="*/ 0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71" name="Freeform 1779">
                <a:extLst>
                  <a:ext uri="{FF2B5EF4-FFF2-40B4-BE49-F238E27FC236}">
                    <a16:creationId xmlns:a16="http://schemas.microsoft.com/office/drawing/2014/main" id="{696EAFCC-ACDA-410B-A361-A5403A8434F6}"/>
                  </a:ext>
                </a:extLst>
              </p:cNvPr>
              <p:cNvSpPr>
                <a:spLocks/>
              </p:cNvSpPr>
              <p:nvPr/>
            </p:nvSpPr>
            <p:spPr bwMode="auto">
              <a:xfrm>
                <a:off x="2354" y="3176"/>
                <a:ext cx="1" cy="2"/>
              </a:xfrm>
              <a:custGeom>
                <a:avLst/>
                <a:gdLst>
                  <a:gd name="T0" fmla="*/ 1 w 1"/>
                  <a:gd name="T1" fmla="*/ 0 h 3"/>
                  <a:gd name="T2" fmla="*/ 0 w 1"/>
                  <a:gd name="T3" fmla="*/ 1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72" name="Rectangle 1780">
                <a:extLst>
                  <a:ext uri="{FF2B5EF4-FFF2-40B4-BE49-F238E27FC236}">
                    <a16:creationId xmlns:a16="http://schemas.microsoft.com/office/drawing/2014/main" id="{45552DDE-405A-425E-9CA9-79ABC4421FF2}"/>
                  </a:ext>
                </a:extLst>
              </p:cNvPr>
              <p:cNvSpPr>
                <a:spLocks noChangeArrowheads="1"/>
              </p:cNvSpPr>
              <p:nvPr/>
            </p:nvSpPr>
            <p:spPr bwMode="auto">
              <a:xfrm>
                <a:off x="2357" y="3178"/>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273" name="Freeform 1781">
                <a:extLst>
                  <a:ext uri="{FF2B5EF4-FFF2-40B4-BE49-F238E27FC236}">
                    <a16:creationId xmlns:a16="http://schemas.microsoft.com/office/drawing/2014/main" id="{DB7E3E0A-034D-4B84-A164-04CD2E166923}"/>
                  </a:ext>
                </a:extLst>
              </p:cNvPr>
              <p:cNvSpPr>
                <a:spLocks/>
              </p:cNvSpPr>
              <p:nvPr/>
            </p:nvSpPr>
            <p:spPr bwMode="auto">
              <a:xfrm>
                <a:off x="2359" y="3160"/>
                <a:ext cx="7" cy="20"/>
              </a:xfrm>
              <a:custGeom>
                <a:avLst/>
                <a:gdLst>
                  <a:gd name="T0" fmla="*/ 4 w 8"/>
                  <a:gd name="T1" fmla="*/ 3 h 23"/>
                  <a:gd name="T2" fmla="*/ 4 w 8"/>
                  <a:gd name="T3" fmla="*/ 2 h 23"/>
                  <a:gd name="T4" fmla="*/ 4 w 8"/>
                  <a:gd name="T5" fmla="*/ 7 h 23"/>
                  <a:gd name="T6" fmla="*/ 4 w 8"/>
                  <a:gd name="T7" fmla="*/ 3 h 23"/>
                  <a:gd name="T8" fmla="*/ 3 w 8"/>
                  <a:gd name="T9" fmla="*/ 5 h 23"/>
                  <a:gd name="T10" fmla="*/ 4 w 8"/>
                  <a:gd name="T11" fmla="*/ 3 h 23"/>
                  <a:gd name="T12" fmla="*/ 1 w 8"/>
                  <a:gd name="T13" fmla="*/ 9 h 23"/>
                  <a:gd name="T14" fmla="*/ 4 w 8"/>
                  <a:gd name="T15" fmla="*/ 3 h 23"/>
                  <a:gd name="T16" fmla="*/ 4 w 8"/>
                  <a:gd name="T17" fmla="*/ 3 h 23"/>
                  <a:gd name="T18" fmla="*/ 3 w 8"/>
                  <a:gd name="T19" fmla="*/ 3 h 23"/>
                  <a:gd name="T20" fmla="*/ 1 w 8"/>
                  <a:gd name="T21" fmla="*/ 8 h 23"/>
                  <a:gd name="T22" fmla="*/ 0 w 8"/>
                  <a:gd name="T23" fmla="*/ 10 h 23"/>
                  <a:gd name="T24" fmla="*/ 1 w 8"/>
                  <a:gd name="T25" fmla="*/ 8 h 23"/>
                  <a:gd name="T26" fmla="*/ 0 w 8"/>
                  <a:gd name="T27" fmla="*/ 10 h 23"/>
                  <a:gd name="T28" fmla="*/ 1 w 8"/>
                  <a:gd name="T29" fmla="*/ 9 h 23"/>
                  <a:gd name="T30" fmla="*/ 0 w 8"/>
                  <a:gd name="T31" fmla="*/ 11 h 23"/>
                  <a:gd name="T32" fmla="*/ 1 w 8"/>
                  <a:gd name="T33" fmla="*/ 9 h 23"/>
                  <a:gd name="T34" fmla="*/ 1 w 8"/>
                  <a:gd name="T35" fmla="*/ 10 h 23"/>
                  <a:gd name="T36" fmla="*/ 2 w 8"/>
                  <a:gd name="T37" fmla="*/ 7 h 23"/>
                  <a:gd name="T38" fmla="*/ 1 w 8"/>
                  <a:gd name="T39" fmla="*/ 10 h 23"/>
                  <a:gd name="T40" fmla="*/ 2 w 8"/>
                  <a:gd name="T41" fmla="*/ 8 h 23"/>
                  <a:gd name="T42" fmla="*/ 2 w 8"/>
                  <a:gd name="T43" fmla="*/ 11 h 23"/>
                  <a:gd name="T44" fmla="*/ 3 w 8"/>
                  <a:gd name="T45" fmla="*/ 9 h 23"/>
                  <a:gd name="T46" fmla="*/ 2 w 8"/>
                  <a:gd name="T47" fmla="*/ 11 h 23"/>
                  <a:gd name="T48" fmla="*/ 4 w 8"/>
                  <a:gd name="T49" fmla="*/ 5 h 23"/>
                  <a:gd name="T50" fmla="*/ 3 w 8"/>
                  <a:gd name="T51" fmla="*/ 10 h 23"/>
                  <a:gd name="T52" fmla="*/ 4 w 8"/>
                  <a:gd name="T53" fmla="*/ 9 h 23"/>
                  <a:gd name="T54" fmla="*/ 3 w 8"/>
                  <a:gd name="T55" fmla="*/ 10 h 23"/>
                  <a:gd name="T56" fmla="*/ 4 w 8"/>
                  <a:gd name="T57" fmla="*/ 8 h 23"/>
                  <a:gd name="T58" fmla="*/ 4 w 8"/>
                  <a:gd name="T59" fmla="*/ 8 h 23"/>
                  <a:gd name="T60" fmla="*/ 4 w 8"/>
                  <a:gd name="T61" fmla="*/ 6 h 23"/>
                  <a:gd name="T62" fmla="*/ 4 w 8"/>
                  <a:gd name="T63" fmla="*/ 7 h 23"/>
                  <a:gd name="T64" fmla="*/ 4 w 8"/>
                  <a:gd name="T65" fmla="*/ 3 h 23"/>
                  <a:gd name="T66" fmla="*/ 4 w 8"/>
                  <a:gd name="T67" fmla="*/ 6 h 23"/>
                  <a:gd name="T68" fmla="*/ 4 w 8"/>
                  <a:gd name="T69" fmla="*/ 3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23">
                    <a:moveTo>
                      <a:pt x="7" y="5"/>
                    </a:moveTo>
                    <a:cubicBezTo>
                      <a:pt x="8" y="0"/>
                      <a:pt x="7" y="3"/>
                      <a:pt x="7" y="2"/>
                    </a:cubicBezTo>
                    <a:cubicBezTo>
                      <a:pt x="6" y="4"/>
                      <a:pt x="4" y="11"/>
                      <a:pt x="4" y="12"/>
                    </a:cubicBezTo>
                    <a:cubicBezTo>
                      <a:pt x="6" y="3"/>
                      <a:pt x="6" y="3"/>
                      <a:pt x="6" y="3"/>
                    </a:cubicBezTo>
                    <a:cubicBezTo>
                      <a:pt x="6" y="3"/>
                      <a:pt x="6" y="1"/>
                      <a:pt x="3" y="9"/>
                    </a:cubicBezTo>
                    <a:cubicBezTo>
                      <a:pt x="4" y="5"/>
                      <a:pt x="4" y="5"/>
                      <a:pt x="4" y="5"/>
                    </a:cubicBezTo>
                    <a:cubicBezTo>
                      <a:pt x="4" y="6"/>
                      <a:pt x="1" y="18"/>
                      <a:pt x="1" y="15"/>
                    </a:cubicBezTo>
                    <a:cubicBezTo>
                      <a:pt x="3" y="10"/>
                      <a:pt x="2" y="10"/>
                      <a:pt x="4" y="4"/>
                    </a:cubicBezTo>
                    <a:cubicBezTo>
                      <a:pt x="4" y="4"/>
                      <a:pt x="4" y="4"/>
                      <a:pt x="4" y="4"/>
                    </a:cubicBezTo>
                    <a:cubicBezTo>
                      <a:pt x="4" y="4"/>
                      <a:pt x="3" y="7"/>
                      <a:pt x="3" y="7"/>
                    </a:cubicBezTo>
                    <a:cubicBezTo>
                      <a:pt x="2" y="9"/>
                      <a:pt x="1" y="12"/>
                      <a:pt x="1" y="13"/>
                    </a:cubicBezTo>
                    <a:cubicBezTo>
                      <a:pt x="1" y="13"/>
                      <a:pt x="0" y="16"/>
                      <a:pt x="0" y="18"/>
                    </a:cubicBezTo>
                    <a:cubicBezTo>
                      <a:pt x="0" y="15"/>
                      <a:pt x="0" y="17"/>
                      <a:pt x="1" y="14"/>
                    </a:cubicBezTo>
                    <a:cubicBezTo>
                      <a:pt x="0" y="17"/>
                      <a:pt x="1" y="15"/>
                      <a:pt x="0" y="18"/>
                    </a:cubicBezTo>
                    <a:cubicBezTo>
                      <a:pt x="1" y="15"/>
                      <a:pt x="1" y="15"/>
                      <a:pt x="1" y="15"/>
                    </a:cubicBezTo>
                    <a:cubicBezTo>
                      <a:pt x="1" y="16"/>
                      <a:pt x="0" y="18"/>
                      <a:pt x="0" y="19"/>
                    </a:cubicBezTo>
                    <a:cubicBezTo>
                      <a:pt x="1" y="17"/>
                      <a:pt x="1" y="15"/>
                      <a:pt x="1" y="16"/>
                    </a:cubicBezTo>
                    <a:cubicBezTo>
                      <a:pt x="1" y="17"/>
                      <a:pt x="1" y="17"/>
                      <a:pt x="1" y="17"/>
                    </a:cubicBezTo>
                    <a:cubicBezTo>
                      <a:pt x="1" y="16"/>
                      <a:pt x="1" y="17"/>
                      <a:pt x="2" y="12"/>
                    </a:cubicBezTo>
                    <a:cubicBezTo>
                      <a:pt x="1" y="17"/>
                      <a:pt x="1" y="17"/>
                      <a:pt x="1" y="17"/>
                    </a:cubicBezTo>
                    <a:cubicBezTo>
                      <a:pt x="2" y="14"/>
                      <a:pt x="2" y="14"/>
                      <a:pt x="2" y="14"/>
                    </a:cubicBezTo>
                    <a:cubicBezTo>
                      <a:pt x="2" y="15"/>
                      <a:pt x="0" y="23"/>
                      <a:pt x="2" y="19"/>
                    </a:cubicBezTo>
                    <a:cubicBezTo>
                      <a:pt x="2" y="18"/>
                      <a:pt x="2" y="16"/>
                      <a:pt x="3" y="16"/>
                    </a:cubicBezTo>
                    <a:cubicBezTo>
                      <a:pt x="3" y="13"/>
                      <a:pt x="2" y="18"/>
                      <a:pt x="2" y="19"/>
                    </a:cubicBezTo>
                    <a:cubicBezTo>
                      <a:pt x="2" y="15"/>
                      <a:pt x="4" y="11"/>
                      <a:pt x="4" y="9"/>
                    </a:cubicBezTo>
                    <a:cubicBezTo>
                      <a:pt x="3" y="13"/>
                      <a:pt x="5" y="9"/>
                      <a:pt x="3" y="17"/>
                    </a:cubicBezTo>
                    <a:cubicBezTo>
                      <a:pt x="3" y="18"/>
                      <a:pt x="4" y="14"/>
                      <a:pt x="4" y="16"/>
                    </a:cubicBezTo>
                    <a:cubicBezTo>
                      <a:pt x="3" y="17"/>
                      <a:pt x="3" y="17"/>
                      <a:pt x="3" y="17"/>
                    </a:cubicBezTo>
                    <a:cubicBezTo>
                      <a:pt x="5" y="11"/>
                      <a:pt x="3" y="20"/>
                      <a:pt x="5" y="14"/>
                    </a:cubicBezTo>
                    <a:cubicBezTo>
                      <a:pt x="5" y="13"/>
                      <a:pt x="5" y="13"/>
                      <a:pt x="5" y="13"/>
                    </a:cubicBezTo>
                    <a:cubicBezTo>
                      <a:pt x="5" y="10"/>
                      <a:pt x="5" y="10"/>
                      <a:pt x="6" y="10"/>
                    </a:cubicBezTo>
                    <a:cubicBezTo>
                      <a:pt x="5" y="11"/>
                      <a:pt x="5" y="11"/>
                      <a:pt x="5" y="12"/>
                    </a:cubicBezTo>
                    <a:cubicBezTo>
                      <a:pt x="6" y="8"/>
                      <a:pt x="7" y="7"/>
                      <a:pt x="7" y="6"/>
                    </a:cubicBezTo>
                    <a:cubicBezTo>
                      <a:pt x="7" y="5"/>
                      <a:pt x="6" y="9"/>
                      <a:pt x="6" y="10"/>
                    </a:cubicBezTo>
                    <a:cubicBezTo>
                      <a:pt x="6" y="7"/>
                      <a:pt x="7" y="4"/>
                      <a:pt x="7"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74" name="Freeform 1782">
                <a:extLst>
                  <a:ext uri="{FF2B5EF4-FFF2-40B4-BE49-F238E27FC236}">
                    <a16:creationId xmlns:a16="http://schemas.microsoft.com/office/drawing/2014/main" id="{97F8C7EA-1C83-4FA2-91EA-8E39614D2E88}"/>
                  </a:ext>
                </a:extLst>
              </p:cNvPr>
              <p:cNvSpPr>
                <a:spLocks/>
              </p:cNvSpPr>
              <p:nvPr/>
            </p:nvSpPr>
            <p:spPr bwMode="auto">
              <a:xfrm>
                <a:off x="2359" y="3175"/>
                <a:ext cx="1" cy="2"/>
              </a:xfrm>
              <a:custGeom>
                <a:avLst/>
                <a:gdLst>
                  <a:gd name="T0" fmla="*/ 0 w 1"/>
                  <a:gd name="T1" fmla="*/ 2 h 2"/>
                  <a:gd name="T2" fmla="*/ 1 w 1"/>
                  <a:gd name="T3" fmla="*/ 0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cubicBezTo>
                      <a:pt x="1" y="0"/>
                      <a:pt x="1" y="0"/>
                      <a:pt x="1" y="0"/>
                    </a:cubicBezTo>
                    <a:cubicBezTo>
                      <a:pt x="1" y="0"/>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75" name="Freeform 1783">
                <a:extLst>
                  <a:ext uri="{FF2B5EF4-FFF2-40B4-BE49-F238E27FC236}">
                    <a16:creationId xmlns:a16="http://schemas.microsoft.com/office/drawing/2014/main" id="{733BD278-9820-4D8B-8B78-46BA7BBD0059}"/>
                  </a:ext>
                </a:extLst>
              </p:cNvPr>
              <p:cNvSpPr>
                <a:spLocks/>
              </p:cNvSpPr>
              <p:nvPr/>
            </p:nvSpPr>
            <p:spPr bwMode="auto">
              <a:xfrm>
                <a:off x="2362" y="3158"/>
                <a:ext cx="8" cy="25"/>
              </a:xfrm>
              <a:custGeom>
                <a:avLst/>
                <a:gdLst>
                  <a:gd name="T0" fmla="*/ 4 w 9"/>
                  <a:gd name="T1" fmla="*/ 10 h 28"/>
                  <a:gd name="T2" fmla="*/ 2 w 9"/>
                  <a:gd name="T3" fmla="*/ 12 h 28"/>
                  <a:gd name="T4" fmla="*/ 4 w 9"/>
                  <a:gd name="T5" fmla="*/ 5 h 28"/>
                  <a:gd name="T6" fmla="*/ 4 w 9"/>
                  <a:gd name="T7" fmla="*/ 4 h 28"/>
                  <a:gd name="T8" fmla="*/ 3 w 9"/>
                  <a:gd name="T9" fmla="*/ 11 h 28"/>
                  <a:gd name="T10" fmla="*/ 3 w 9"/>
                  <a:gd name="T11" fmla="*/ 12 h 28"/>
                  <a:gd name="T12" fmla="*/ 4 w 9"/>
                  <a:gd name="T13" fmla="*/ 8 h 28"/>
                  <a:gd name="T14" fmla="*/ 4 w 9"/>
                  <a:gd name="T15" fmla="*/ 5 h 28"/>
                  <a:gd name="T16" fmla="*/ 4 w 9"/>
                  <a:gd name="T17" fmla="*/ 7 h 28"/>
                  <a:gd name="T18" fmla="*/ 4 w 9"/>
                  <a:gd name="T19" fmla="*/ 11 h 28"/>
                  <a:gd name="T20" fmla="*/ 5 w 9"/>
                  <a:gd name="T21" fmla="*/ 2 h 28"/>
                  <a:gd name="T22" fmla="*/ 4 w 9"/>
                  <a:gd name="T23" fmla="*/ 3 h 28"/>
                  <a:gd name="T24" fmla="*/ 4 w 9"/>
                  <a:gd name="T25" fmla="*/ 6 h 28"/>
                  <a:gd name="T26" fmla="*/ 4 w 9"/>
                  <a:gd name="T27" fmla="*/ 4 h 28"/>
                  <a:gd name="T28" fmla="*/ 4 w 9"/>
                  <a:gd name="T29" fmla="*/ 4 h 28"/>
                  <a:gd name="T30" fmla="*/ 4 w 9"/>
                  <a:gd name="T31" fmla="*/ 4 h 28"/>
                  <a:gd name="T32" fmla="*/ 4 w 9"/>
                  <a:gd name="T33" fmla="*/ 4 h 28"/>
                  <a:gd name="T34" fmla="*/ 4 w 9"/>
                  <a:gd name="T35" fmla="*/ 4 h 28"/>
                  <a:gd name="T36" fmla="*/ 3 w 9"/>
                  <a:gd name="T37" fmla="*/ 10 h 28"/>
                  <a:gd name="T38" fmla="*/ 3 w 9"/>
                  <a:gd name="T39" fmla="*/ 9 h 28"/>
                  <a:gd name="T40" fmla="*/ 2 w 9"/>
                  <a:gd name="T41" fmla="*/ 13 h 28"/>
                  <a:gd name="T42" fmla="*/ 1 w 9"/>
                  <a:gd name="T43" fmla="*/ 14 h 28"/>
                  <a:gd name="T44" fmla="*/ 1 w 9"/>
                  <a:gd name="T45" fmla="*/ 15 h 28"/>
                  <a:gd name="T46" fmla="*/ 4 w 9"/>
                  <a:gd name="T47" fmla="*/ 1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8">
                    <a:moveTo>
                      <a:pt x="4" y="14"/>
                    </a:moveTo>
                    <a:cubicBezTo>
                      <a:pt x="3" y="15"/>
                      <a:pt x="3" y="17"/>
                      <a:pt x="2" y="19"/>
                    </a:cubicBezTo>
                    <a:cubicBezTo>
                      <a:pt x="3" y="17"/>
                      <a:pt x="4" y="14"/>
                      <a:pt x="5" y="9"/>
                    </a:cubicBezTo>
                    <a:cubicBezTo>
                      <a:pt x="4" y="12"/>
                      <a:pt x="6" y="8"/>
                      <a:pt x="6" y="8"/>
                    </a:cubicBezTo>
                    <a:cubicBezTo>
                      <a:pt x="5" y="10"/>
                      <a:pt x="4" y="15"/>
                      <a:pt x="3" y="16"/>
                    </a:cubicBezTo>
                    <a:cubicBezTo>
                      <a:pt x="4" y="15"/>
                      <a:pt x="3" y="18"/>
                      <a:pt x="3" y="18"/>
                    </a:cubicBezTo>
                    <a:cubicBezTo>
                      <a:pt x="4" y="14"/>
                      <a:pt x="4" y="16"/>
                      <a:pt x="5" y="12"/>
                    </a:cubicBezTo>
                    <a:cubicBezTo>
                      <a:pt x="6" y="9"/>
                      <a:pt x="6" y="7"/>
                      <a:pt x="6" y="9"/>
                    </a:cubicBezTo>
                    <a:cubicBezTo>
                      <a:pt x="5" y="12"/>
                      <a:pt x="5" y="11"/>
                      <a:pt x="5" y="11"/>
                    </a:cubicBezTo>
                    <a:cubicBezTo>
                      <a:pt x="4" y="15"/>
                      <a:pt x="5" y="13"/>
                      <a:pt x="4" y="17"/>
                    </a:cubicBezTo>
                    <a:cubicBezTo>
                      <a:pt x="6" y="11"/>
                      <a:pt x="7" y="12"/>
                      <a:pt x="9" y="2"/>
                    </a:cubicBezTo>
                    <a:cubicBezTo>
                      <a:pt x="9" y="0"/>
                      <a:pt x="8" y="3"/>
                      <a:pt x="8" y="3"/>
                    </a:cubicBezTo>
                    <a:cubicBezTo>
                      <a:pt x="8" y="5"/>
                      <a:pt x="7" y="8"/>
                      <a:pt x="6" y="10"/>
                    </a:cubicBezTo>
                    <a:cubicBezTo>
                      <a:pt x="7" y="8"/>
                      <a:pt x="6" y="11"/>
                      <a:pt x="7" y="8"/>
                    </a:cubicBezTo>
                    <a:cubicBezTo>
                      <a:pt x="8" y="4"/>
                      <a:pt x="8" y="4"/>
                      <a:pt x="8" y="4"/>
                    </a:cubicBezTo>
                    <a:cubicBezTo>
                      <a:pt x="8" y="2"/>
                      <a:pt x="7" y="3"/>
                      <a:pt x="6" y="4"/>
                    </a:cubicBezTo>
                    <a:cubicBezTo>
                      <a:pt x="6" y="4"/>
                      <a:pt x="6" y="4"/>
                      <a:pt x="6" y="4"/>
                    </a:cubicBezTo>
                    <a:cubicBezTo>
                      <a:pt x="5" y="7"/>
                      <a:pt x="5" y="7"/>
                      <a:pt x="4" y="8"/>
                    </a:cubicBezTo>
                    <a:cubicBezTo>
                      <a:pt x="3" y="15"/>
                      <a:pt x="3" y="15"/>
                      <a:pt x="3" y="15"/>
                    </a:cubicBezTo>
                    <a:cubicBezTo>
                      <a:pt x="3" y="14"/>
                      <a:pt x="3" y="15"/>
                      <a:pt x="3" y="13"/>
                    </a:cubicBezTo>
                    <a:cubicBezTo>
                      <a:pt x="3" y="16"/>
                      <a:pt x="2" y="17"/>
                      <a:pt x="2" y="20"/>
                    </a:cubicBezTo>
                    <a:cubicBezTo>
                      <a:pt x="1" y="21"/>
                      <a:pt x="2" y="18"/>
                      <a:pt x="1" y="22"/>
                    </a:cubicBezTo>
                    <a:cubicBezTo>
                      <a:pt x="0" y="28"/>
                      <a:pt x="2" y="18"/>
                      <a:pt x="1" y="23"/>
                    </a:cubicBezTo>
                    <a:lnTo>
                      <a:pt x="4" y="1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76" name="Freeform 1784">
                <a:extLst>
                  <a:ext uri="{FF2B5EF4-FFF2-40B4-BE49-F238E27FC236}">
                    <a16:creationId xmlns:a16="http://schemas.microsoft.com/office/drawing/2014/main" id="{B2DC3514-E879-44CA-8299-898E3DC73AD8}"/>
                  </a:ext>
                </a:extLst>
              </p:cNvPr>
              <p:cNvSpPr>
                <a:spLocks/>
              </p:cNvSpPr>
              <p:nvPr/>
            </p:nvSpPr>
            <p:spPr bwMode="auto">
              <a:xfrm>
                <a:off x="2364" y="3170"/>
                <a:ext cx="0" cy="3"/>
              </a:xfrm>
              <a:custGeom>
                <a:avLst/>
                <a:gdLst>
                  <a:gd name="T0" fmla="*/ 3 h 3"/>
                  <a:gd name="T1" fmla="*/ 0 h 3"/>
                  <a:gd name="T2" fmla="*/ 2 h 3"/>
                  <a:gd name="T3" fmla="*/ 3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3"/>
                    </a:moveTo>
                    <a:lnTo>
                      <a:pt x="0" y="0"/>
                    </a:lnTo>
                    <a:lnTo>
                      <a:pt x="0" y="2"/>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77" name="Freeform 1785">
                <a:extLst>
                  <a:ext uri="{FF2B5EF4-FFF2-40B4-BE49-F238E27FC236}">
                    <a16:creationId xmlns:a16="http://schemas.microsoft.com/office/drawing/2014/main" id="{918A3799-70C9-43A6-8760-B00A34E26E70}"/>
                  </a:ext>
                </a:extLst>
              </p:cNvPr>
              <p:cNvSpPr>
                <a:spLocks/>
              </p:cNvSpPr>
              <p:nvPr/>
            </p:nvSpPr>
            <p:spPr bwMode="auto">
              <a:xfrm>
                <a:off x="2366" y="3160"/>
                <a:ext cx="1" cy="5"/>
              </a:xfrm>
              <a:custGeom>
                <a:avLst/>
                <a:gdLst>
                  <a:gd name="T0" fmla="*/ 1 w 1"/>
                  <a:gd name="T1" fmla="*/ 0 h 5"/>
                  <a:gd name="T2" fmla="*/ 0 w 1"/>
                  <a:gd name="T3" fmla="*/ 4 h 5"/>
                  <a:gd name="T4" fmla="*/ 1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1" y="0"/>
                    </a:moveTo>
                    <a:cubicBezTo>
                      <a:pt x="0" y="4"/>
                      <a:pt x="0" y="4"/>
                      <a:pt x="0" y="4"/>
                    </a:cubicBezTo>
                    <a:cubicBezTo>
                      <a:pt x="0" y="5"/>
                      <a:pt x="0" y="3"/>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78" name="Freeform 1786">
                <a:extLst>
                  <a:ext uri="{FF2B5EF4-FFF2-40B4-BE49-F238E27FC236}">
                    <a16:creationId xmlns:a16="http://schemas.microsoft.com/office/drawing/2014/main" id="{D732C090-C057-4247-AB0C-59E4BDF17BD2}"/>
                  </a:ext>
                </a:extLst>
              </p:cNvPr>
              <p:cNvSpPr>
                <a:spLocks/>
              </p:cNvSpPr>
              <p:nvPr/>
            </p:nvSpPr>
            <p:spPr bwMode="auto">
              <a:xfrm>
                <a:off x="2365" y="3171"/>
                <a:ext cx="1" cy="3"/>
              </a:xfrm>
              <a:custGeom>
                <a:avLst/>
                <a:gdLst>
                  <a:gd name="T0" fmla="*/ 0 w 1"/>
                  <a:gd name="T1" fmla="*/ 3 h 3"/>
                  <a:gd name="T2" fmla="*/ 1 w 1"/>
                  <a:gd name="T3" fmla="*/ 2 h 3"/>
                  <a:gd name="T4" fmla="*/ 1 w 1"/>
                  <a:gd name="T5" fmla="*/ 0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cubicBezTo>
                      <a:pt x="1" y="2"/>
                      <a:pt x="1" y="2"/>
                      <a:pt x="1" y="2"/>
                    </a:cubicBezTo>
                    <a:cubicBezTo>
                      <a:pt x="1" y="0"/>
                      <a:pt x="1" y="0"/>
                      <a:pt x="1" y="0"/>
                    </a:cubicBezTo>
                    <a:cubicBezTo>
                      <a:pt x="0" y="2"/>
                      <a:pt x="0" y="2"/>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79" name="Freeform 1787">
                <a:extLst>
                  <a:ext uri="{FF2B5EF4-FFF2-40B4-BE49-F238E27FC236}">
                    <a16:creationId xmlns:a16="http://schemas.microsoft.com/office/drawing/2014/main" id="{779DD927-0D59-47EB-98B2-FA1518F66807}"/>
                  </a:ext>
                </a:extLst>
              </p:cNvPr>
              <p:cNvSpPr>
                <a:spLocks/>
              </p:cNvSpPr>
              <p:nvPr/>
            </p:nvSpPr>
            <p:spPr bwMode="auto">
              <a:xfrm>
                <a:off x="2367" y="3159"/>
                <a:ext cx="4" cy="11"/>
              </a:xfrm>
              <a:custGeom>
                <a:avLst/>
                <a:gdLst>
                  <a:gd name="T0" fmla="*/ 4 w 4"/>
                  <a:gd name="T1" fmla="*/ 0 h 13"/>
                  <a:gd name="T2" fmla="*/ 3 w 4"/>
                  <a:gd name="T3" fmla="*/ 1 h 13"/>
                  <a:gd name="T4" fmla="*/ 0 w 4"/>
                  <a:gd name="T5" fmla="*/ 6 h 13"/>
                  <a:gd name="T6" fmla="*/ 2 w 4"/>
                  <a:gd name="T7" fmla="*/ 3 h 13"/>
                  <a:gd name="T8" fmla="*/ 3 w 4"/>
                  <a:gd name="T9" fmla="*/ 3 h 13"/>
                  <a:gd name="T10" fmla="*/ 4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0"/>
                    </a:moveTo>
                    <a:cubicBezTo>
                      <a:pt x="3" y="1"/>
                      <a:pt x="3" y="4"/>
                      <a:pt x="3" y="1"/>
                    </a:cubicBezTo>
                    <a:cubicBezTo>
                      <a:pt x="0" y="12"/>
                      <a:pt x="0" y="12"/>
                      <a:pt x="0" y="12"/>
                    </a:cubicBezTo>
                    <a:cubicBezTo>
                      <a:pt x="0" y="13"/>
                      <a:pt x="2" y="6"/>
                      <a:pt x="2" y="5"/>
                    </a:cubicBezTo>
                    <a:cubicBezTo>
                      <a:pt x="1" y="8"/>
                      <a:pt x="3" y="4"/>
                      <a:pt x="3" y="5"/>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80" name="Freeform 1788">
                <a:extLst>
                  <a:ext uri="{FF2B5EF4-FFF2-40B4-BE49-F238E27FC236}">
                    <a16:creationId xmlns:a16="http://schemas.microsoft.com/office/drawing/2014/main" id="{021EB389-2AFF-4F5D-B172-B759AB3FBCBE}"/>
                  </a:ext>
                </a:extLst>
              </p:cNvPr>
              <p:cNvSpPr>
                <a:spLocks/>
              </p:cNvSpPr>
              <p:nvPr/>
            </p:nvSpPr>
            <p:spPr bwMode="auto">
              <a:xfrm>
                <a:off x="2366" y="3156"/>
                <a:ext cx="10" cy="24"/>
              </a:xfrm>
              <a:custGeom>
                <a:avLst/>
                <a:gdLst>
                  <a:gd name="T0" fmla="*/ 3 w 11"/>
                  <a:gd name="T1" fmla="*/ 11 h 27"/>
                  <a:gd name="T2" fmla="*/ 3 w 11"/>
                  <a:gd name="T3" fmla="*/ 11 h 27"/>
                  <a:gd name="T4" fmla="*/ 2 w 11"/>
                  <a:gd name="T5" fmla="*/ 12 h 27"/>
                  <a:gd name="T6" fmla="*/ 2 w 11"/>
                  <a:gd name="T7" fmla="*/ 14 h 27"/>
                  <a:gd name="T8" fmla="*/ 3 w 11"/>
                  <a:gd name="T9" fmla="*/ 12 h 27"/>
                  <a:gd name="T10" fmla="*/ 4 w 11"/>
                  <a:gd name="T11" fmla="*/ 11 h 27"/>
                  <a:gd name="T12" fmla="*/ 5 w 11"/>
                  <a:gd name="T13" fmla="*/ 9 h 27"/>
                  <a:gd name="T14" fmla="*/ 4 w 11"/>
                  <a:gd name="T15" fmla="*/ 14 h 27"/>
                  <a:gd name="T16" fmla="*/ 5 w 11"/>
                  <a:gd name="T17" fmla="*/ 7 h 27"/>
                  <a:gd name="T18" fmla="*/ 5 w 11"/>
                  <a:gd name="T19" fmla="*/ 6 h 27"/>
                  <a:gd name="T20" fmla="*/ 5 w 11"/>
                  <a:gd name="T21" fmla="*/ 6 h 27"/>
                  <a:gd name="T22" fmla="*/ 5 w 11"/>
                  <a:gd name="T23" fmla="*/ 10 h 27"/>
                  <a:gd name="T24" fmla="*/ 5 w 11"/>
                  <a:gd name="T25" fmla="*/ 10 h 27"/>
                  <a:gd name="T26" fmla="*/ 5 w 11"/>
                  <a:gd name="T27" fmla="*/ 4 h 27"/>
                  <a:gd name="T28" fmla="*/ 5 w 11"/>
                  <a:gd name="T29" fmla="*/ 5 h 27"/>
                  <a:gd name="T30" fmla="*/ 6 w 11"/>
                  <a:gd name="T31" fmla="*/ 4 h 27"/>
                  <a:gd name="T32" fmla="*/ 5 w 11"/>
                  <a:gd name="T33" fmla="*/ 4 h 27"/>
                  <a:gd name="T34" fmla="*/ 6 w 11"/>
                  <a:gd name="T35" fmla="*/ 2 h 27"/>
                  <a:gd name="T36" fmla="*/ 5 w 11"/>
                  <a:gd name="T37" fmla="*/ 4 h 27"/>
                  <a:gd name="T38" fmla="*/ 5 w 11"/>
                  <a:gd name="T39" fmla="*/ 2 h 27"/>
                  <a:gd name="T40" fmla="*/ 4 w 11"/>
                  <a:gd name="T41" fmla="*/ 7 h 27"/>
                  <a:gd name="T42" fmla="*/ 4 w 11"/>
                  <a:gd name="T43" fmla="*/ 7 h 27"/>
                  <a:gd name="T44" fmla="*/ 5 w 11"/>
                  <a:gd name="T45" fmla="*/ 4 h 27"/>
                  <a:gd name="T46" fmla="*/ 5 w 11"/>
                  <a:gd name="T47" fmla="*/ 4 h 27"/>
                  <a:gd name="T48" fmla="*/ 5 w 11"/>
                  <a:gd name="T49" fmla="*/ 2 h 27"/>
                  <a:gd name="T50" fmla="*/ 4 w 11"/>
                  <a:gd name="T51" fmla="*/ 6 h 27"/>
                  <a:gd name="T52" fmla="*/ 4 w 11"/>
                  <a:gd name="T53" fmla="*/ 4 h 27"/>
                  <a:gd name="T54" fmla="*/ 1 w 11"/>
                  <a:gd name="T55" fmla="*/ 11 h 27"/>
                  <a:gd name="T56" fmla="*/ 3 w 11"/>
                  <a:gd name="T57" fmla="*/ 10 h 27"/>
                  <a:gd name="T58" fmla="*/ 5 w 11"/>
                  <a:gd name="T59" fmla="*/ 7 h 27"/>
                  <a:gd name="T60" fmla="*/ 3 w 11"/>
                  <a:gd name="T61" fmla="*/ 11 h 27"/>
                  <a:gd name="T62" fmla="*/ 5 w 11"/>
                  <a:gd name="T63" fmla="*/ 7 h 27"/>
                  <a:gd name="T64" fmla="*/ 4 w 11"/>
                  <a:gd name="T65" fmla="*/ 10 h 27"/>
                  <a:gd name="T66" fmla="*/ 5 w 11"/>
                  <a:gd name="T67" fmla="*/ 8 h 27"/>
                  <a:gd name="T68" fmla="*/ 3 w 11"/>
                  <a:gd name="T69" fmla="*/ 11 h 27"/>
                  <a:gd name="T70" fmla="*/ 4 w 11"/>
                  <a:gd name="T71" fmla="*/ 10 h 27"/>
                  <a:gd name="T72" fmla="*/ 5 w 11"/>
                  <a:gd name="T73" fmla="*/ 5 h 27"/>
                  <a:gd name="T74" fmla="*/ 5 w 11"/>
                  <a:gd name="T75" fmla="*/ 4 h 27"/>
                  <a:gd name="T76" fmla="*/ 4 w 11"/>
                  <a:gd name="T77" fmla="*/ 8 h 27"/>
                  <a:gd name="T78" fmla="*/ 3 w 11"/>
                  <a:gd name="T79" fmla="*/ 8 h 27"/>
                  <a:gd name="T80" fmla="*/ 2 w 11"/>
                  <a:gd name="T81" fmla="*/ 10 h 27"/>
                  <a:gd name="T82" fmla="*/ 5 w 11"/>
                  <a:gd name="T83" fmla="*/ 4 h 27"/>
                  <a:gd name="T84" fmla="*/ 4 w 11"/>
                  <a:gd name="T85" fmla="*/ 4 h 27"/>
                  <a:gd name="T86" fmla="*/ 4 w 11"/>
                  <a:gd name="T87" fmla="*/ 6 h 27"/>
                  <a:gd name="T88" fmla="*/ 4 w 11"/>
                  <a:gd name="T89" fmla="*/ 4 h 27"/>
                  <a:gd name="T90" fmla="*/ 1 w 11"/>
                  <a:gd name="T91" fmla="*/ 12 h 27"/>
                  <a:gd name="T92" fmla="*/ 1 w 11"/>
                  <a:gd name="T93" fmla="*/ 15 h 27"/>
                  <a:gd name="T94" fmla="*/ 3 w 11"/>
                  <a:gd name="T95" fmla="*/ 11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27">
                    <a:moveTo>
                      <a:pt x="3" y="18"/>
                    </a:moveTo>
                    <a:cubicBezTo>
                      <a:pt x="3" y="18"/>
                      <a:pt x="4" y="15"/>
                      <a:pt x="3" y="17"/>
                    </a:cubicBezTo>
                    <a:cubicBezTo>
                      <a:pt x="3" y="19"/>
                      <a:pt x="2" y="20"/>
                      <a:pt x="2" y="19"/>
                    </a:cubicBezTo>
                    <a:cubicBezTo>
                      <a:pt x="1" y="24"/>
                      <a:pt x="3" y="18"/>
                      <a:pt x="2" y="22"/>
                    </a:cubicBezTo>
                    <a:cubicBezTo>
                      <a:pt x="3" y="19"/>
                      <a:pt x="3" y="19"/>
                      <a:pt x="3" y="19"/>
                    </a:cubicBezTo>
                    <a:cubicBezTo>
                      <a:pt x="3" y="21"/>
                      <a:pt x="4" y="15"/>
                      <a:pt x="4" y="18"/>
                    </a:cubicBezTo>
                    <a:cubicBezTo>
                      <a:pt x="4" y="17"/>
                      <a:pt x="4" y="17"/>
                      <a:pt x="5" y="13"/>
                    </a:cubicBezTo>
                    <a:cubicBezTo>
                      <a:pt x="4" y="18"/>
                      <a:pt x="4" y="18"/>
                      <a:pt x="4" y="22"/>
                    </a:cubicBezTo>
                    <a:cubicBezTo>
                      <a:pt x="4" y="20"/>
                      <a:pt x="5" y="15"/>
                      <a:pt x="6" y="11"/>
                    </a:cubicBezTo>
                    <a:cubicBezTo>
                      <a:pt x="6" y="15"/>
                      <a:pt x="5" y="14"/>
                      <a:pt x="7" y="10"/>
                    </a:cubicBezTo>
                    <a:cubicBezTo>
                      <a:pt x="8" y="10"/>
                      <a:pt x="8" y="10"/>
                      <a:pt x="8" y="10"/>
                    </a:cubicBezTo>
                    <a:cubicBezTo>
                      <a:pt x="4" y="20"/>
                      <a:pt x="7" y="13"/>
                      <a:pt x="6" y="15"/>
                    </a:cubicBezTo>
                    <a:cubicBezTo>
                      <a:pt x="6" y="15"/>
                      <a:pt x="6" y="15"/>
                      <a:pt x="6" y="15"/>
                    </a:cubicBezTo>
                    <a:cubicBezTo>
                      <a:pt x="6" y="14"/>
                      <a:pt x="2" y="27"/>
                      <a:pt x="9" y="8"/>
                    </a:cubicBezTo>
                    <a:cubicBezTo>
                      <a:pt x="8" y="8"/>
                      <a:pt x="7" y="10"/>
                      <a:pt x="8" y="9"/>
                    </a:cubicBezTo>
                    <a:cubicBezTo>
                      <a:pt x="10" y="4"/>
                      <a:pt x="10" y="4"/>
                      <a:pt x="10" y="4"/>
                    </a:cubicBezTo>
                    <a:cubicBezTo>
                      <a:pt x="9" y="5"/>
                      <a:pt x="7" y="8"/>
                      <a:pt x="9" y="5"/>
                    </a:cubicBezTo>
                    <a:cubicBezTo>
                      <a:pt x="10" y="2"/>
                      <a:pt x="10" y="2"/>
                      <a:pt x="10" y="2"/>
                    </a:cubicBezTo>
                    <a:cubicBezTo>
                      <a:pt x="8" y="6"/>
                      <a:pt x="8" y="4"/>
                      <a:pt x="7" y="5"/>
                    </a:cubicBezTo>
                    <a:cubicBezTo>
                      <a:pt x="8" y="2"/>
                      <a:pt x="8" y="2"/>
                      <a:pt x="8" y="2"/>
                    </a:cubicBezTo>
                    <a:cubicBezTo>
                      <a:pt x="6" y="6"/>
                      <a:pt x="8" y="4"/>
                      <a:pt x="4" y="11"/>
                    </a:cubicBezTo>
                    <a:cubicBezTo>
                      <a:pt x="8" y="2"/>
                      <a:pt x="3" y="14"/>
                      <a:pt x="4" y="11"/>
                    </a:cubicBezTo>
                    <a:cubicBezTo>
                      <a:pt x="5" y="7"/>
                      <a:pt x="5" y="9"/>
                      <a:pt x="7" y="5"/>
                    </a:cubicBezTo>
                    <a:cubicBezTo>
                      <a:pt x="5" y="9"/>
                      <a:pt x="6" y="6"/>
                      <a:pt x="5" y="7"/>
                    </a:cubicBezTo>
                    <a:cubicBezTo>
                      <a:pt x="7" y="3"/>
                      <a:pt x="5" y="7"/>
                      <a:pt x="7" y="2"/>
                    </a:cubicBezTo>
                    <a:cubicBezTo>
                      <a:pt x="4" y="10"/>
                      <a:pt x="4" y="10"/>
                      <a:pt x="4" y="10"/>
                    </a:cubicBezTo>
                    <a:cubicBezTo>
                      <a:pt x="4" y="7"/>
                      <a:pt x="4" y="7"/>
                      <a:pt x="4" y="8"/>
                    </a:cubicBezTo>
                    <a:cubicBezTo>
                      <a:pt x="4" y="8"/>
                      <a:pt x="1" y="15"/>
                      <a:pt x="1" y="17"/>
                    </a:cubicBezTo>
                    <a:cubicBezTo>
                      <a:pt x="2" y="15"/>
                      <a:pt x="3" y="13"/>
                      <a:pt x="3" y="16"/>
                    </a:cubicBezTo>
                    <a:cubicBezTo>
                      <a:pt x="5" y="10"/>
                      <a:pt x="3" y="16"/>
                      <a:pt x="5" y="11"/>
                    </a:cubicBezTo>
                    <a:cubicBezTo>
                      <a:pt x="3" y="17"/>
                      <a:pt x="3" y="17"/>
                      <a:pt x="3" y="17"/>
                    </a:cubicBezTo>
                    <a:cubicBezTo>
                      <a:pt x="4" y="16"/>
                      <a:pt x="4" y="13"/>
                      <a:pt x="5" y="11"/>
                    </a:cubicBezTo>
                    <a:cubicBezTo>
                      <a:pt x="6" y="11"/>
                      <a:pt x="4" y="14"/>
                      <a:pt x="4" y="16"/>
                    </a:cubicBezTo>
                    <a:cubicBezTo>
                      <a:pt x="4" y="17"/>
                      <a:pt x="4" y="15"/>
                      <a:pt x="6" y="12"/>
                    </a:cubicBezTo>
                    <a:cubicBezTo>
                      <a:pt x="3" y="18"/>
                      <a:pt x="3" y="18"/>
                      <a:pt x="3" y="18"/>
                    </a:cubicBezTo>
                    <a:cubicBezTo>
                      <a:pt x="4" y="16"/>
                      <a:pt x="4" y="16"/>
                      <a:pt x="4" y="16"/>
                    </a:cubicBezTo>
                    <a:cubicBezTo>
                      <a:pt x="11" y="0"/>
                      <a:pt x="6" y="13"/>
                      <a:pt x="7" y="9"/>
                    </a:cubicBezTo>
                    <a:cubicBezTo>
                      <a:pt x="6" y="10"/>
                      <a:pt x="5" y="10"/>
                      <a:pt x="5" y="8"/>
                    </a:cubicBezTo>
                    <a:cubicBezTo>
                      <a:pt x="4" y="12"/>
                      <a:pt x="4" y="12"/>
                      <a:pt x="4" y="12"/>
                    </a:cubicBezTo>
                    <a:cubicBezTo>
                      <a:pt x="5" y="10"/>
                      <a:pt x="1" y="22"/>
                      <a:pt x="3" y="12"/>
                    </a:cubicBezTo>
                    <a:cubicBezTo>
                      <a:pt x="2" y="16"/>
                      <a:pt x="2" y="16"/>
                      <a:pt x="2" y="16"/>
                    </a:cubicBezTo>
                    <a:cubicBezTo>
                      <a:pt x="3" y="14"/>
                      <a:pt x="4" y="10"/>
                      <a:pt x="5" y="7"/>
                    </a:cubicBezTo>
                    <a:cubicBezTo>
                      <a:pt x="4" y="8"/>
                      <a:pt x="4" y="7"/>
                      <a:pt x="4" y="8"/>
                    </a:cubicBezTo>
                    <a:cubicBezTo>
                      <a:pt x="4" y="10"/>
                      <a:pt x="4" y="10"/>
                      <a:pt x="4" y="10"/>
                    </a:cubicBezTo>
                    <a:cubicBezTo>
                      <a:pt x="3" y="14"/>
                      <a:pt x="3" y="11"/>
                      <a:pt x="4" y="8"/>
                    </a:cubicBezTo>
                    <a:cubicBezTo>
                      <a:pt x="2" y="12"/>
                      <a:pt x="2" y="16"/>
                      <a:pt x="1" y="19"/>
                    </a:cubicBezTo>
                    <a:cubicBezTo>
                      <a:pt x="4" y="11"/>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81" name="Freeform 1789">
                <a:extLst>
                  <a:ext uri="{FF2B5EF4-FFF2-40B4-BE49-F238E27FC236}">
                    <a16:creationId xmlns:a16="http://schemas.microsoft.com/office/drawing/2014/main" id="{5C6B5FBC-ECC2-4DEB-9F1D-38C265634603}"/>
                  </a:ext>
                </a:extLst>
              </p:cNvPr>
              <p:cNvSpPr>
                <a:spLocks/>
              </p:cNvSpPr>
              <p:nvPr/>
            </p:nvSpPr>
            <p:spPr bwMode="auto">
              <a:xfrm>
                <a:off x="2371" y="3161"/>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82" name="Freeform 1790">
                <a:extLst>
                  <a:ext uri="{FF2B5EF4-FFF2-40B4-BE49-F238E27FC236}">
                    <a16:creationId xmlns:a16="http://schemas.microsoft.com/office/drawing/2014/main" id="{5F141C29-220A-4DA9-A9E6-E0D36EBB87BA}"/>
                  </a:ext>
                </a:extLst>
              </p:cNvPr>
              <p:cNvSpPr>
                <a:spLocks/>
              </p:cNvSpPr>
              <p:nvPr/>
            </p:nvSpPr>
            <p:spPr bwMode="auto">
              <a:xfrm>
                <a:off x="2369" y="3163"/>
                <a:ext cx="1"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0"/>
                    </a:cubicBezTo>
                    <a:cubicBezTo>
                      <a:pt x="0" y="1"/>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83" name="Rectangle 1791">
                <a:extLst>
                  <a:ext uri="{FF2B5EF4-FFF2-40B4-BE49-F238E27FC236}">
                    <a16:creationId xmlns:a16="http://schemas.microsoft.com/office/drawing/2014/main" id="{7FCDF1EB-3B59-4B56-89EA-C4C4092EEDE6}"/>
                  </a:ext>
                </a:extLst>
              </p:cNvPr>
              <p:cNvSpPr>
                <a:spLocks noChangeArrowheads="1"/>
              </p:cNvSpPr>
              <p:nvPr/>
            </p:nvSpPr>
            <p:spPr bwMode="auto">
              <a:xfrm>
                <a:off x="2370" y="3163"/>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284" name="Freeform 1792">
                <a:extLst>
                  <a:ext uri="{FF2B5EF4-FFF2-40B4-BE49-F238E27FC236}">
                    <a16:creationId xmlns:a16="http://schemas.microsoft.com/office/drawing/2014/main" id="{1318B60E-0644-437A-9EDB-FF926C66E10E}"/>
                  </a:ext>
                </a:extLst>
              </p:cNvPr>
              <p:cNvSpPr>
                <a:spLocks/>
              </p:cNvSpPr>
              <p:nvPr/>
            </p:nvSpPr>
            <p:spPr bwMode="auto">
              <a:xfrm>
                <a:off x="2367" y="3171"/>
                <a:ext cx="0" cy="2"/>
              </a:xfrm>
              <a:custGeom>
                <a:avLst/>
                <a:gdLst>
                  <a:gd name="T0" fmla="*/ 1 h 2"/>
                  <a:gd name="T1" fmla="*/ 2 h 2"/>
                  <a:gd name="T2" fmla="*/ 0 h 2"/>
                  <a:gd name="T3" fmla="*/ 1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1"/>
                    </a:moveTo>
                    <a:lnTo>
                      <a:pt x="0" y="2"/>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85" name="Freeform 1793">
                <a:extLst>
                  <a:ext uri="{FF2B5EF4-FFF2-40B4-BE49-F238E27FC236}">
                    <a16:creationId xmlns:a16="http://schemas.microsoft.com/office/drawing/2014/main" id="{E166AB53-18B2-4548-A9A9-930AB03A5636}"/>
                  </a:ext>
                </a:extLst>
              </p:cNvPr>
              <p:cNvSpPr>
                <a:spLocks/>
              </p:cNvSpPr>
              <p:nvPr/>
            </p:nvSpPr>
            <p:spPr bwMode="auto">
              <a:xfrm>
                <a:off x="2369" y="3158"/>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86" name="Freeform 1794">
                <a:extLst>
                  <a:ext uri="{FF2B5EF4-FFF2-40B4-BE49-F238E27FC236}">
                    <a16:creationId xmlns:a16="http://schemas.microsoft.com/office/drawing/2014/main" id="{767DD13E-792D-48CA-A1A1-B6F560D75E76}"/>
                  </a:ext>
                </a:extLst>
              </p:cNvPr>
              <p:cNvSpPr>
                <a:spLocks/>
              </p:cNvSpPr>
              <p:nvPr/>
            </p:nvSpPr>
            <p:spPr bwMode="auto">
              <a:xfrm>
                <a:off x="2367" y="315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87" name="Freeform 1795">
                <a:extLst>
                  <a:ext uri="{FF2B5EF4-FFF2-40B4-BE49-F238E27FC236}">
                    <a16:creationId xmlns:a16="http://schemas.microsoft.com/office/drawing/2014/main" id="{C27C2C48-3CC2-4C53-9CD4-38DD18D0AED1}"/>
                  </a:ext>
                </a:extLst>
              </p:cNvPr>
              <p:cNvSpPr>
                <a:spLocks/>
              </p:cNvSpPr>
              <p:nvPr/>
            </p:nvSpPr>
            <p:spPr bwMode="auto">
              <a:xfrm>
                <a:off x="2355" y="3151"/>
                <a:ext cx="17" cy="28"/>
              </a:xfrm>
              <a:custGeom>
                <a:avLst/>
                <a:gdLst>
                  <a:gd name="T0" fmla="*/ 2 w 19"/>
                  <a:gd name="T1" fmla="*/ 10 h 31"/>
                  <a:gd name="T2" fmla="*/ 1 w 19"/>
                  <a:gd name="T3" fmla="*/ 13 h 31"/>
                  <a:gd name="T4" fmla="*/ 1 w 19"/>
                  <a:gd name="T5" fmla="*/ 16 h 31"/>
                  <a:gd name="T6" fmla="*/ 2 w 19"/>
                  <a:gd name="T7" fmla="*/ 13 h 31"/>
                  <a:gd name="T8" fmla="*/ 4 w 19"/>
                  <a:gd name="T9" fmla="*/ 13 h 31"/>
                  <a:gd name="T10" fmla="*/ 4 w 19"/>
                  <a:gd name="T11" fmla="*/ 14 h 31"/>
                  <a:gd name="T12" fmla="*/ 4 w 19"/>
                  <a:gd name="T13" fmla="*/ 11 h 31"/>
                  <a:gd name="T14" fmla="*/ 4 w 19"/>
                  <a:gd name="T15" fmla="*/ 12 h 31"/>
                  <a:gd name="T16" fmla="*/ 4 w 19"/>
                  <a:gd name="T17" fmla="*/ 13 h 31"/>
                  <a:gd name="T18" fmla="*/ 5 w 19"/>
                  <a:gd name="T19" fmla="*/ 6 h 31"/>
                  <a:gd name="T20" fmla="*/ 6 w 19"/>
                  <a:gd name="T21" fmla="*/ 6 h 31"/>
                  <a:gd name="T22" fmla="*/ 6 w 19"/>
                  <a:gd name="T23" fmla="*/ 11 h 31"/>
                  <a:gd name="T24" fmla="*/ 7 w 19"/>
                  <a:gd name="T25" fmla="*/ 11 h 31"/>
                  <a:gd name="T26" fmla="*/ 7 w 19"/>
                  <a:gd name="T27" fmla="*/ 12 h 31"/>
                  <a:gd name="T28" fmla="*/ 8 w 19"/>
                  <a:gd name="T29" fmla="*/ 11 h 31"/>
                  <a:gd name="T30" fmla="*/ 10 w 19"/>
                  <a:gd name="T31" fmla="*/ 7 h 31"/>
                  <a:gd name="T32" fmla="*/ 9 w 19"/>
                  <a:gd name="T33" fmla="*/ 11 h 31"/>
                  <a:gd name="T34" fmla="*/ 10 w 19"/>
                  <a:gd name="T35" fmla="*/ 10 h 31"/>
                  <a:gd name="T36" fmla="*/ 10 w 19"/>
                  <a:gd name="T37" fmla="*/ 11 h 31"/>
                  <a:gd name="T38" fmla="*/ 10 w 19"/>
                  <a:gd name="T39" fmla="*/ 10 h 31"/>
                  <a:gd name="T40" fmla="*/ 10 w 19"/>
                  <a:gd name="T41" fmla="*/ 12 h 31"/>
                  <a:gd name="T42" fmla="*/ 11 w 19"/>
                  <a:gd name="T43" fmla="*/ 5 h 31"/>
                  <a:gd name="T44" fmla="*/ 11 w 19"/>
                  <a:gd name="T45" fmla="*/ 5 h 31"/>
                  <a:gd name="T46" fmla="*/ 11 w 19"/>
                  <a:gd name="T47" fmla="*/ 5 h 31"/>
                  <a:gd name="T48" fmla="*/ 11 w 19"/>
                  <a:gd name="T49" fmla="*/ 4 h 31"/>
                  <a:gd name="T50" fmla="*/ 10 w 19"/>
                  <a:gd name="T51" fmla="*/ 3 h 31"/>
                  <a:gd name="T52" fmla="*/ 9 w 19"/>
                  <a:gd name="T53" fmla="*/ 5 h 31"/>
                  <a:gd name="T54" fmla="*/ 10 w 19"/>
                  <a:gd name="T55" fmla="*/ 5 h 31"/>
                  <a:gd name="T56" fmla="*/ 9 w 19"/>
                  <a:gd name="T57" fmla="*/ 4 h 31"/>
                  <a:gd name="T58" fmla="*/ 8 w 19"/>
                  <a:gd name="T59" fmla="*/ 5 h 31"/>
                  <a:gd name="T60" fmla="*/ 7 w 19"/>
                  <a:gd name="T61" fmla="*/ 5 h 31"/>
                  <a:gd name="T62" fmla="*/ 8 w 19"/>
                  <a:gd name="T63" fmla="*/ 3 h 31"/>
                  <a:gd name="T64" fmla="*/ 7 w 19"/>
                  <a:gd name="T65" fmla="*/ 3 h 31"/>
                  <a:gd name="T66" fmla="*/ 6 w 19"/>
                  <a:gd name="T67" fmla="*/ 5 h 31"/>
                  <a:gd name="T68" fmla="*/ 4 w 19"/>
                  <a:gd name="T69" fmla="*/ 6 h 31"/>
                  <a:gd name="T70" fmla="*/ 4 w 19"/>
                  <a:gd name="T71" fmla="*/ 8 h 31"/>
                  <a:gd name="T72" fmla="*/ 4 w 19"/>
                  <a:gd name="T73" fmla="*/ 7 h 31"/>
                  <a:gd name="T74" fmla="*/ 4 w 19"/>
                  <a:gd name="T75" fmla="*/ 8 h 31"/>
                  <a:gd name="T76" fmla="*/ 4 w 19"/>
                  <a:gd name="T77" fmla="*/ 12 h 31"/>
                  <a:gd name="T78" fmla="*/ 4 w 19"/>
                  <a:gd name="T79" fmla="*/ 5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 h="31">
                    <a:moveTo>
                      <a:pt x="4" y="8"/>
                    </a:moveTo>
                    <a:cubicBezTo>
                      <a:pt x="4" y="9"/>
                      <a:pt x="3" y="10"/>
                      <a:pt x="2" y="14"/>
                    </a:cubicBezTo>
                    <a:cubicBezTo>
                      <a:pt x="3" y="12"/>
                      <a:pt x="3" y="12"/>
                      <a:pt x="3" y="12"/>
                    </a:cubicBezTo>
                    <a:cubicBezTo>
                      <a:pt x="2" y="13"/>
                      <a:pt x="1" y="16"/>
                      <a:pt x="1" y="20"/>
                    </a:cubicBezTo>
                    <a:cubicBezTo>
                      <a:pt x="1" y="18"/>
                      <a:pt x="1" y="18"/>
                      <a:pt x="1" y="18"/>
                    </a:cubicBezTo>
                    <a:cubicBezTo>
                      <a:pt x="2" y="15"/>
                      <a:pt x="1" y="22"/>
                      <a:pt x="1" y="24"/>
                    </a:cubicBezTo>
                    <a:cubicBezTo>
                      <a:pt x="1" y="23"/>
                      <a:pt x="3" y="14"/>
                      <a:pt x="3" y="16"/>
                    </a:cubicBezTo>
                    <a:cubicBezTo>
                      <a:pt x="3" y="16"/>
                      <a:pt x="2" y="18"/>
                      <a:pt x="2" y="20"/>
                    </a:cubicBezTo>
                    <a:cubicBezTo>
                      <a:pt x="2" y="21"/>
                      <a:pt x="4" y="14"/>
                      <a:pt x="4" y="13"/>
                    </a:cubicBezTo>
                    <a:cubicBezTo>
                      <a:pt x="0" y="31"/>
                      <a:pt x="5" y="9"/>
                      <a:pt x="4" y="20"/>
                    </a:cubicBezTo>
                    <a:cubicBezTo>
                      <a:pt x="4" y="19"/>
                      <a:pt x="4" y="20"/>
                      <a:pt x="5" y="17"/>
                    </a:cubicBezTo>
                    <a:cubicBezTo>
                      <a:pt x="4" y="21"/>
                      <a:pt x="5" y="17"/>
                      <a:pt x="4" y="22"/>
                    </a:cubicBezTo>
                    <a:cubicBezTo>
                      <a:pt x="6" y="12"/>
                      <a:pt x="4" y="27"/>
                      <a:pt x="7" y="14"/>
                    </a:cubicBezTo>
                    <a:cubicBezTo>
                      <a:pt x="6" y="18"/>
                      <a:pt x="7" y="13"/>
                      <a:pt x="7" y="16"/>
                    </a:cubicBezTo>
                    <a:cubicBezTo>
                      <a:pt x="6" y="18"/>
                      <a:pt x="6" y="18"/>
                      <a:pt x="6" y="18"/>
                    </a:cubicBezTo>
                    <a:cubicBezTo>
                      <a:pt x="6" y="21"/>
                      <a:pt x="8" y="13"/>
                      <a:pt x="7" y="18"/>
                    </a:cubicBezTo>
                    <a:cubicBezTo>
                      <a:pt x="7" y="19"/>
                      <a:pt x="7" y="15"/>
                      <a:pt x="8" y="12"/>
                    </a:cubicBezTo>
                    <a:cubicBezTo>
                      <a:pt x="8" y="13"/>
                      <a:pt x="8" y="15"/>
                      <a:pt x="7" y="20"/>
                    </a:cubicBezTo>
                    <a:cubicBezTo>
                      <a:pt x="8" y="14"/>
                      <a:pt x="8" y="17"/>
                      <a:pt x="9" y="14"/>
                    </a:cubicBezTo>
                    <a:cubicBezTo>
                      <a:pt x="9" y="14"/>
                      <a:pt x="9" y="12"/>
                      <a:pt x="9" y="10"/>
                    </a:cubicBezTo>
                    <a:cubicBezTo>
                      <a:pt x="10" y="11"/>
                      <a:pt x="11" y="6"/>
                      <a:pt x="12" y="5"/>
                    </a:cubicBezTo>
                    <a:cubicBezTo>
                      <a:pt x="10" y="12"/>
                      <a:pt x="11" y="5"/>
                      <a:pt x="10" y="10"/>
                    </a:cubicBezTo>
                    <a:cubicBezTo>
                      <a:pt x="9" y="13"/>
                      <a:pt x="9" y="13"/>
                      <a:pt x="8" y="18"/>
                    </a:cubicBezTo>
                    <a:cubicBezTo>
                      <a:pt x="8" y="18"/>
                      <a:pt x="9" y="17"/>
                      <a:pt x="10" y="15"/>
                    </a:cubicBezTo>
                    <a:cubicBezTo>
                      <a:pt x="10" y="15"/>
                      <a:pt x="9" y="18"/>
                      <a:pt x="9" y="18"/>
                    </a:cubicBezTo>
                    <a:cubicBezTo>
                      <a:pt x="9" y="21"/>
                      <a:pt x="11" y="12"/>
                      <a:pt x="11" y="15"/>
                    </a:cubicBezTo>
                    <a:cubicBezTo>
                      <a:pt x="10" y="18"/>
                      <a:pt x="10" y="18"/>
                      <a:pt x="10" y="18"/>
                    </a:cubicBezTo>
                    <a:cubicBezTo>
                      <a:pt x="11" y="14"/>
                      <a:pt x="10" y="19"/>
                      <a:pt x="11" y="17"/>
                    </a:cubicBezTo>
                    <a:cubicBezTo>
                      <a:pt x="11" y="15"/>
                      <a:pt x="12" y="14"/>
                      <a:pt x="12" y="13"/>
                    </a:cubicBezTo>
                    <a:cubicBezTo>
                      <a:pt x="10" y="21"/>
                      <a:pt x="14" y="8"/>
                      <a:pt x="12" y="15"/>
                    </a:cubicBezTo>
                    <a:cubicBezTo>
                      <a:pt x="14" y="9"/>
                      <a:pt x="15" y="6"/>
                      <a:pt x="15" y="6"/>
                    </a:cubicBezTo>
                    <a:cubicBezTo>
                      <a:pt x="14" y="11"/>
                      <a:pt x="14" y="11"/>
                      <a:pt x="14" y="11"/>
                    </a:cubicBezTo>
                    <a:cubicBezTo>
                      <a:pt x="15" y="8"/>
                      <a:pt x="12" y="17"/>
                      <a:pt x="11" y="19"/>
                    </a:cubicBezTo>
                    <a:cubicBezTo>
                      <a:pt x="12" y="16"/>
                      <a:pt x="12" y="19"/>
                      <a:pt x="13" y="15"/>
                    </a:cubicBezTo>
                    <a:cubicBezTo>
                      <a:pt x="12" y="20"/>
                      <a:pt x="12" y="20"/>
                      <a:pt x="12" y="20"/>
                    </a:cubicBezTo>
                    <a:cubicBezTo>
                      <a:pt x="12" y="20"/>
                      <a:pt x="15" y="10"/>
                      <a:pt x="14" y="14"/>
                    </a:cubicBezTo>
                    <a:cubicBezTo>
                      <a:pt x="13" y="17"/>
                      <a:pt x="13" y="17"/>
                      <a:pt x="13" y="17"/>
                    </a:cubicBezTo>
                    <a:cubicBezTo>
                      <a:pt x="14" y="17"/>
                      <a:pt x="12" y="23"/>
                      <a:pt x="15" y="16"/>
                    </a:cubicBezTo>
                    <a:cubicBezTo>
                      <a:pt x="16" y="14"/>
                      <a:pt x="18" y="8"/>
                      <a:pt x="19" y="6"/>
                    </a:cubicBezTo>
                    <a:cubicBezTo>
                      <a:pt x="17" y="8"/>
                      <a:pt x="16" y="12"/>
                      <a:pt x="15" y="14"/>
                    </a:cubicBezTo>
                    <a:cubicBezTo>
                      <a:pt x="16" y="10"/>
                      <a:pt x="16" y="10"/>
                      <a:pt x="16" y="10"/>
                    </a:cubicBezTo>
                    <a:cubicBezTo>
                      <a:pt x="15" y="13"/>
                      <a:pt x="14" y="15"/>
                      <a:pt x="14" y="17"/>
                    </a:cubicBezTo>
                    <a:cubicBezTo>
                      <a:pt x="13" y="20"/>
                      <a:pt x="15" y="13"/>
                      <a:pt x="14" y="16"/>
                    </a:cubicBezTo>
                    <a:cubicBezTo>
                      <a:pt x="15" y="11"/>
                      <a:pt x="16" y="10"/>
                      <a:pt x="17" y="6"/>
                    </a:cubicBezTo>
                    <a:cubicBezTo>
                      <a:pt x="16" y="8"/>
                      <a:pt x="16" y="8"/>
                      <a:pt x="16" y="8"/>
                    </a:cubicBezTo>
                    <a:cubicBezTo>
                      <a:pt x="17" y="6"/>
                      <a:pt x="16" y="7"/>
                      <a:pt x="17" y="5"/>
                    </a:cubicBezTo>
                    <a:cubicBezTo>
                      <a:pt x="15" y="11"/>
                      <a:pt x="17" y="2"/>
                      <a:pt x="16" y="5"/>
                    </a:cubicBezTo>
                    <a:cubicBezTo>
                      <a:pt x="16" y="6"/>
                      <a:pt x="16" y="6"/>
                      <a:pt x="16" y="6"/>
                    </a:cubicBezTo>
                    <a:cubicBezTo>
                      <a:pt x="15" y="9"/>
                      <a:pt x="15" y="8"/>
                      <a:pt x="15" y="9"/>
                    </a:cubicBezTo>
                    <a:cubicBezTo>
                      <a:pt x="16" y="5"/>
                      <a:pt x="16" y="5"/>
                      <a:pt x="16" y="4"/>
                    </a:cubicBezTo>
                    <a:cubicBezTo>
                      <a:pt x="15" y="6"/>
                      <a:pt x="14" y="11"/>
                      <a:pt x="13" y="11"/>
                    </a:cubicBezTo>
                    <a:cubicBezTo>
                      <a:pt x="15" y="5"/>
                      <a:pt x="14" y="8"/>
                      <a:pt x="15" y="3"/>
                    </a:cubicBezTo>
                    <a:cubicBezTo>
                      <a:pt x="13" y="9"/>
                      <a:pt x="14" y="5"/>
                      <a:pt x="13" y="8"/>
                    </a:cubicBezTo>
                    <a:cubicBezTo>
                      <a:pt x="13" y="9"/>
                      <a:pt x="13" y="9"/>
                      <a:pt x="13" y="6"/>
                    </a:cubicBezTo>
                    <a:cubicBezTo>
                      <a:pt x="14" y="5"/>
                      <a:pt x="14" y="5"/>
                      <a:pt x="14" y="5"/>
                    </a:cubicBezTo>
                    <a:cubicBezTo>
                      <a:pt x="14" y="5"/>
                      <a:pt x="14" y="5"/>
                      <a:pt x="14" y="5"/>
                    </a:cubicBezTo>
                    <a:cubicBezTo>
                      <a:pt x="14" y="3"/>
                      <a:pt x="14" y="3"/>
                      <a:pt x="14" y="3"/>
                    </a:cubicBezTo>
                    <a:cubicBezTo>
                      <a:pt x="14" y="3"/>
                      <a:pt x="13" y="7"/>
                      <a:pt x="13" y="4"/>
                    </a:cubicBezTo>
                    <a:cubicBezTo>
                      <a:pt x="14" y="3"/>
                      <a:pt x="14" y="3"/>
                      <a:pt x="14" y="3"/>
                    </a:cubicBezTo>
                    <a:cubicBezTo>
                      <a:pt x="14" y="2"/>
                      <a:pt x="11" y="11"/>
                      <a:pt x="12" y="6"/>
                    </a:cubicBezTo>
                    <a:cubicBezTo>
                      <a:pt x="12" y="8"/>
                      <a:pt x="11" y="8"/>
                      <a:pt x="10" y="14"/>
                    </a:cubicBezTo>
                    <a:cubicBezTo>
                      <a:pt x="10" y="12"/>
                      <a:pt x="12" y="7"/>
                      <a:pt x="11" y="8"/>
                    </a:cubicBezTo>
                    <a:cubicBezTo>
                      <a:pt x="10" y="13"/>
                      <a:pt x="11" y="6"/>
                      <a:pt x="10" y="9"/>
                    </a:cubicBezTo>
                    <a:cubicBezTo>
                      <a:pt x="12" y="4"/>
                      <a:pt x="11" y="8"/>
                      <a:pt x="12" y="3"/>
                    </a:cubicBezTo>
                    <a:cubicBezTo>
                      <a:pt x="12" y="1"/>
                      <a:pt x="11" y="8"/>
                      <a:pt x="11" y="7"/>
                    </a:cubicBezTo>
                    <a:cubicBezTo>
                      <a:pt x="11" y="3"/>
                      <a:pt x="11" y="3"/>
                      <a:pt x="11" y="3"/>
                    </a:cubicBezTo>
                    <a:cubicBezTo>
                      <a:pt x="11" y="5"/>
                      <a:pt x="10" y="9"/>
                      <a:pt x="11" y="4"/>
                    </a:cubicBezTo>
                    <a:cubicBezTo>
                      <a:pt x="10" y="8"/>
                      <a:pt x="10" y="8"/>
                      <a:pt x="10" y="8"/>
                    </a:cubicBezTo>
                    <a:cubicBezTo>
                      <a:pt x="10" y="6"/>
                      <a:pt x="10" y="7"/>
                      <a:pt x="10" y="3"/>
                    </a:cubicBezTo>
                    <a:cubicBezTo>
                      <a:pt x="8" y="10"/>
                      <a:pt x="8" y="10"/>
                      <a:pt x="8" y="10"/>
                    </a:cubicBezTo>
                    <a:cubicBezTo>
                      <a:pt x="10" y="3"/>
                      <a:pt x="8" y="9"/>
                      <a:pt x="6" y="15"/>
                    </a:cubicBezTo>
                    <a:cubicBezTo>
                      <a:pt x="6" y="15"/>
                      <a:pt x="6" y="13"/>
                      <a:pt x="7" y="12"/>
                    </a:cubicBezTo>
                    <a:cubicBezTo>
                      <a:pt x="7" y="9"/>
                      <a:pt x="7" y="9"/>
                      <a:pt x="7" y="9"/>
                    </a:cubicBezTo>
                    <a:cubicBezTo>
                      <a:pt x="7" y="9"/>
                      <a:pt x="8" y="5"/>
                      <a:pt x="6" y="11"/>
                    </a:cubicBezTo>
                    <a:cubicBezTo>
                      <a:pt x="6" y="12"/>
                      <a:pt x="7" y="7"/>
                      <a:pt x="7" y="6"/>
                    </a:cubicBezTo>
                    <a:cubicBezTo>
                      <a:pt x="5" y="14"/>
                      <a:pt x="7" y="0"/>
                      <a:pt x="5" y="12"/>
                    </a:cubicBezTo>
                    <a:cubicBezTo>
                      <a:pt x="5" y="12"/>
                      <a:pt x="5" y="14"/>
                      <a:pt x="5" y="14"/>
                    </a:cubicBezTo>
                    <a:cubicBezTo>
                      <a:pt x="5" y="15"/>
                      <a:pt x="4" y="18"/>
                      <a:pt x="4" y="18"/>
                    </a:cubicBezTo>
                    <a:cubicBezTo>
                      <a:pt x="4" y="18"/>
                      <a:pt x="5" y="14"/>
                      <a:pt x="4" y="16"/>
                    </a:cubicBezTo>
                    <a:cubicBezTo>
                      <a:pt x="5" y="8"/>
                      <a:pt x="5" y="8"/>
                      <a:pt x="5" y="8"/>
                    </a:cubicBezTo>
                    <a:cubicBezTo>
                      <a:pt x="6" y="1"/>
                      <a:pt x="2" y="18"/>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88" name="Freeform 1796">
                <a:extLst>
                  <a:ext uri="{FF2B5EF4-FFF2-40B4-BE49-F238E27FC236}">
                    <a16:creationId xmlns:a16="http://schemas.microsoft.com/office/drawing/2014/main" id="{4C2A6865-5C92-426A-9BEB-AA5C42241FBE}"/>
                  </a:ext>
                </a:extLst>
              </p:cNvPr>
              <p:cNvSpPr>
                <a:spLocks/>
              </p:cNvSpPr>
              <p:nvPr/>
            </p:nvSpPr>
            <p:spPr bwMode="auto">
              <a:xfrm>
                <a:off x="2362" y="3156"/>
                <a:ext cx="0" cy="4"/>
              </a:xfrm>
              <a:custGeom>
                <a:avLst/>
                <a:gdLst>
                  <a:gd name="T0" fmla="*/ 4 h 4"/>
                  <a:gd name="T1" fmla="*/ 0 h 4"/>
                  <a:gd name="T2" fmla="*/ 3 h 4"/>
                  <a:gd name="T3" fmla="*/ 4 h 4"/>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4">
                    <a:moveTo>
                      <a:pt x="0" y="4"/>
                    </a:moveTo>
                    <a:cubicBezTo>
                      <a:pt x="0" y="0"/>
                      <a:pt x="0" y="0"/>
                      <a:pt x="0" y="0"/>
                    </a:cubicBezTo>
                    <a:cubicBezTo>
                      <a:pt x="0" y="3"/>
                      <a:pt x="0" y="3"/>
                      <a:pt x="0" y="3"/>
                    </a:cubicBezTo>
                    <a:cubicBezTo>
                      <a:pt x="0" y="2"/>
                      <a:pt x="0" y="2"/>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89" name="Freeform 1797">
                <a:extLst>
                  <a:ext uri="{FF2B5EF4-FFF2-40B4-BE49-F238E27FC236}">
                    <a16:creationId xmlns:a16="http://schemas.microsoft.com/office/drawing/2014/main" id="{0831960A-9574-4717-BB32-E2C155AC296C}"/>
                  </a:ext>
                </a:extLst>
              </p:cNvPr>
              <p:cNvSpPr>
                <a:spLocks/>
              </p:cNvSpPr>
              <p:nvPr/>
            </p:nvSpPr>
            <p:spPr bwMode="auto">
              <a:xfrm>
                <a:off x="2361" y="3159"/>
                <a:ext cx="1" cy="1"/>
              </a:xfrm>
              <a:custGeom>
                <a:avLst/>
                <a:gdLst>
                  <a:gd name="T0" fmla="*/ 1 w 1"/>
                  <a:gd name="T1" fmla="*/ 0 h 2"/>
                  <a:gd name="T2" fmla="*/ 0 w 1"/>
                  <a:gd name="T3" fmla="*/ 1 h 2"/>
                  <a:gd name="T4" fmla="*/ 1 w 1"/>
                  <a:gd name="T5" fmla="*/ 1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0" y="1"/>
                      <a:pt x="0" y="1"/>
                      <a:pt x="0" y="1"/>
                    </a:cubicBezTo>
                    <a:cubicBezTo>
                      <a:pt x="0" y="2"/>
                      <a:pt x="0" y="1"/>
                      <a:pt x="1"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90" name="Freeform 1798">
                <a:extLst>
                  <a:ext uri="{FF2B5EF4-FFF2-40B4-BE49-F238E27FC236}">
                    <a16:creationId xmlns:a16="http://schemas.microsoft.com/office/drawing/2014/main" id="{C977B210-F04C-4106-96C6-54D5A1EDC1FA}"/>
                  </a:ext>
                </a:extLst>
              </p:cNvPr>
              <p:cNvSpPr>
                <a:spLocks/>
              </p:cNvSpPr>
              <p:nvPr/>
            </p:nvSpPr>
            <p:spPr bwMode="auto">
              <a:xfrm>
                <a:off x="2357" y="3159"/>
                <a:ext cx="0" cy="1"/>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0"/>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91" name="Freeform 1799">
                <a:extLst>
                  <a:ext uri="{FF2B5EF4-FFF2-40B4-BE49-F238E27FC236}">
                    <a16:creationId xmlns:a16="http://schemas.microsoft.com/office/drawing/2014/main" id="{FF843597-7A7C-449F-8AF3-572B81870FA7}"/>
                  </a:ext>
                </a:extLst>
              </p:cNvPr>
              <p:cNvSpPr>
                <a:spLocks/>
              </p:cNvSpPr>
              <p:nvPr/>
            </p:nvSpPr>
            <p:spPr bwMode="auto">
              <a:xfrm>
                <a:off x="2356" y="3161"/>
                <a:ext cx="0" cy="1"/>
              </a:xfrm>
              <a:custGeom>
                <a:avLst/>
                <a:gdLst>
                  <a:gd name="T0" fmla="*/ 0 h 1"/>
                  <a:gd name="T1" fmla="*/ 1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92" name="Freeform 1800">
                <a:extLst>
                  <a:ext uri="{FF2B5EF4-FFF2-40B4-BE49-F238E27FC236}">
                    <a16:creationId xmlns:a16="http://schemas.microsoft.com/office/drawing/2014/main" id="{14D07EB5-4B48-4632-9613-F31E795B0465}"/>
                  </a:ext>
                </a:extLst>
              </p:cNvPr>
              <p:cNvSpPr>
                <a:spLocks/>
              </p:cNvSpPr>
              <p:nvPr/>
            </p:nvSpPr>
            <p:spPr bwMode="auto">
              <a:xfrm>
                <a:off x="2348" y="3157"/>
                <a:ext cx="8" cy="22"/>
              </a:xfrm>
              <a:custGeom>
                <a:avLst/>
                <a:gdLst>
                  <a:gd name="T0" fmla="*/ 3 w 9"/>
                  <a:gd name="T1" fmla="*/ 7 h 25"/>
                  <a:gd name="T2" fmla="*/ 2 w 9"/>
                  <a:gd name="T3" fmla="*/ 9 h 25"/>
                  <a:gd name="T4" fmla="*/ 2 w 9"/>
                  <a:gd name="T5" fmla="*/ 7 h 25"/>
                  <a:gd name="T6" fmla="*/ 0 w 9"/>
                  <a:gd name="T7" fmla="*/ 11 h 25"/>
                  <a:gd name="T8" fmla="*/ 4 w 9"/>
                  <a:gd name="T9" fmla="*/ 9 h 25"/>
                  <a:gd name="T10" fmla="*/ 3 w 9"/>
                  <a:gd name="T11" fmla="*/ 11 h 25"/>
                  <a:gd name="T12" fmla="*/ 4 w 9"/>
                  <a:gd name="T13" fmla="*/ 8 h 25"/>
                  <a:gd name="T14" fmla="*/ 4 w 9"/>
                  <a:gd name="T15" fmla="*/ 11 h 25"/>
                  <a:gd name="T16" fmla="*/ 4 w 9"/>
                  <a:gd name="T17" fmla="*/ 10 h 25"/>
                  <a:gd name="T18" fmla="*/ 4 w 9"/>
                  <a:gd name="T19" fmla="*/ 9 h 25"/>
                  <a:gd name="T20" fmla="*/ 4 w 9"/>
                  <a:gd name="T21" fmla="*/ 9 h 25"/>
                  <a:gd name="T22" fmla="*/ 4 w 9"/>
                  <a:gd name="T23" fmla="*/ 9 h 25"/>
                  <a:gd name="T24" fmla="*/ 4 w 9"/>
                  <a:gd name="T25" fmla="*/ 9 h 25"/>
                  <a:gd name="T26" fmla="*/ 4 w 9"/>
                  <a:gd name="T27" fmla="*/ 9 h 25"/>
                  <a:gd name="T28" fmla="*/ 4 w 9"/>
                  <a:gd name="T29" fmla="*/ 8 h 25"/>
                  <a:gd name="T30" fmla="*/ 4 w 9"/>
                  <a:gd name="T31" fmla="*/ 10 h 25"/>
                  <a:gd name="T32" fmla="*/ 4 w 9"/>
                  <a:gd name="T33" fmla="*/ 7 h 25"/>
                  <a:gd name="T34" fmla="*/ 5 w 9"/>
                  <a:gd name="T35" fmla="*/ 4 h 25"/>
                  <a:gd name="T36" fmla="*/ 4 w 9"/>
                  <a:gd name="T37" fmla="*/ 6 h 25"/>
                  <a:gd name="T38" fmla="*/ 4 w 9"/>
                  <a:gd name="T39" fmla="*/ 6 h 25"/>
                  <a:gd name="T40" fmla="*/ 4 w 9"/>
                  <a:gd name="T41" fmla="*/ 8 h 25"/>
                  <a:gd name="T42" fmla="*/ 4 w 9"/>
                  <a:gd name="T43" fmla="*/ 4 h 25"/>
                  <a:gd name="T44" fmla="*/ 4 w 9"/>
                  <a:gd name="T45" fmla="*/ 3 h 25"/>
                  <a:gd name="T46" fmla="*/ 4 w 9"/>
                  <a:gd name="T47" fmla="*/ 3 h 25"/>
                  <a:gd name="T48" fmla="*/ 4 w 9"/>
                  <a:gd name="T49" fmla="*/ 4 h 25"/>
                  <a:gd name="T50" fmla="*/ 4 w 9"/>
                  <a:gd name="T51" fmla="*/ 4 h 25"/>
                  <a:gd name="T52" fmla="*/ 4 w 9"/>
                  <a:gd name="T53" fmla="*/ 8 h 25"/>
                  <a:gd name="T54" fmla="*/ 4 w 9"/>
                  <a:gd name="T55" fmla="*/ 8 h 25"/>
                  <a:gd name="T56" fmla="*/ 4 w 9"/>
                  <a:gd name="T57" fmla="*/ 4 h 25"/>
                  <a:gd name="T58" fmla="*/ 4 w 9"/>
                  <a:gd name="T59" fmla="*/ 6 h 25"/>
                  <a:gd name="T60" fmla="*/ 4 w 9"/>
                  <a:gd name="T61" fmla="*/ 4 h 25"/>
                  <a:gd name="T62" fmla="*/ 4 w 9"/>
                  <a:gd name="T63" fmla="*/ 6 h 25"/>
                  <a:gd name="T64" fmla="*/ 4 w 9"/>
                  <a:gd name="T65" fmla="*/ 6 h 25"/>
                  <a:gd name="T66" fmla="*/ 4 w 9"/>
                  <a:gd name="T67" fmla="*/ 4 h 25"/>
                  <a:gd name="T68" fmla="*/ 4 w 9"/>
                  <a:gd name="T69" fmla="*/ 7 h 25"/>
                  <a:gd name="T70" fmla="*/ 4 w 9"/>
                  <a:gd name="T71" fmla="*/ 5 h 25"/>
                  <a:gd name="T72" fmla="*/ 3 w 9"/>
                  <a:gd name="T73" fmla="*/ 8 h 25"/>
                  <a:gd name="T74" fmla="*/ 3 w 9"/>
                  <a:gd name="T75" fmla="*/ 7 h 25"/>
                  <a:gd name="T76" fmla="*/ 3 w 9"/>
                  <a:gd name="T77" fmla="*/ 7 h 25"/>
                  <a:gd name="T78" fmla="*/ 1 w 9"/>
                  <a:gd name="T79" fmla="*/ 10 h 25"/>
                  <a:gd name="T80" fmla="*/ 3 w 9"/>
                  <a:gd name="T81" fmla="*/ 7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 h="25">
                    <a:moveTo>
                      <a:pt x="3" y="11"/>
                    </a:moveTo>
                    <a:cubicBezTo>
                      <a:pt x="2" y="15"/>
                      <a:pt x="2" y="15"/>
                      <a:pt x="2" y="15"/>
                    </a:cubicBezTo>
                    <a:cubicBezTo>
                      <a:pt x="2" y="13"/>
                      <a:pt x="1" y="15"/>
                      <a:pt x="2" y="11"/>
                    </a:cubicBezTo>
                    <a:cubicBezTo>
                      <a:pt x="1" y="17"/>
                      <a:pt x="1" y="12"/>
                      <a:pt x="0" y="19"/>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6" y="17"/>
                    </a:cubicBezTo>
                    <a:cubicBezTo>
                      <a:pt x="6" y="14"/>
                      <a:pt x="6" y="14"/>
                      <a:pt x="6" y="14"/>
                    </a:cubicBezTo>
                    <a:cubicBezTo>
                      <a:pt x="6" y="15"/>
                      <a:pt x="6" y="15"/>
                      <a:pt x="6" y="15"/>
                    </a:cubicBezTo>
                    <a:cubicBezTo>
                      <a:pt x="6" y="14"/>
                      <a:pt x="6" y="14"/>
                      <a:pt x="6" y="14"/>
                    </a:cubicBezTo>
                    <a:cubicBezTo>
                      <a:pt x="7" y="12"/>
                      <a:pt x="7" y="12"/>
                      <a:pt x="7" y="14"/>
                    </a:cubicBezTo>
                    <a:cubicBezTo>
                      <a:pt x="6" y="16"/>
                      <a:pt x="6" y="15"/>
                      <a:pt x="6" y="15"/>
                    </a:cubicBezTo>
                    <a:cubicBezTo>
                      <a:pt x="6" y="17"/>
                      <a:pt x="7" y="13"/>
                      <a:pt x="7" y="13"/>
                    </a:cubicBezTo>
                    <a:cubicBezTo>
                      <a:pt x="7" y="15"/>
                      <a:pt x="6" y="16"/>
                      <a:pt x="6" y="17"/>
                    </a:cubicBezTo>
                    <a:cubicBezTo>
                      <a:pt x="7" y="14"/>
                      <a:pt x="6" y="21"/>
                      <a:pt x="8" y="11"/>
                    </a:cubicBezTo>
                    <a:cubicBezTo>
                      <a:pt x="9" y="10"/>
                      <a:pt x="9" y="8"/>
                      <a:pt x="9" y="7"/>
                    </a:cubicBezTo>
                    <a:cubicBezTo>
                      <a:pt x="9" y="4"/>
                      <a:pt x="8" y="8"/>
                      <a:pt x="8" y="10"/>
                    </a:cubicBezTo>
                    <a:cubicBezTo>
                      <a:pt x="8" y="10"/>
                      <a:pt x="8" y="10"/>
                      <a:pt x="8" y="10"/>
                    </a:cubicBezTo>
                    <a:cubicBezTo>
                      <a:pt x="6" y="20"/>
                      <a:pt x="8" y="8"/>
                      <a:pt x="7" y="12"/>
                    </a:cubicBezTo>
                    <a:cubicBezTo>
                      <a:pt x="8" y="9"/>
                      <a:pt x="8" y="9"/>
                      <a:pt x="8" y="7"/>
                    </a:cubicBezTo>
                    <a:cubicBezTo>
                      <a:pt x="9" y="0"/>
                      <a:pt x="7" y="12"/>
                      <a:pt x="8" y="3"/>
                    </a:cubicBezTo>
                    <a:cubicBezTo>
                      <a:pt x="8" y="3"/>
                      <a:pt x="8" y="3"/>
                      <a:pt x="8" y="3"/>
                    </a:cubicBezTo>
                    <a:cubicBezTo>
                      <a:pt x="8" y="2"/>
                      <a:pt x="8" y="3"/>
                      <a:pt x="7" y="4"/>
                    </a:cubicBezTo>
                    <a:cubicBezTo>
                      <a:pt x="7" y="7"/>
                      <a:pt x="7" y="7"/>
                      <a:pt x="7" y="7"/>
                    </a:cubicBezTo>
                    <a:cubicBezTo>
                      <a:pt x="7" y="8"/>
                      <a:pt x="6" y="12"/>
                      <a:pt x="6" y="13"/>
                    </a:cubicBezTo>
                    <a:cubicBezTo>
                      <a:pt x="7" y="9"/>
                      <a:pt x="5" y="15"/>
                      <a:pt x="6" y="13"/>
                    </a:cubicBezTo>
                    <a:cubicBezTo>
                      <a:pt x="6" y="10"/>
                      <a:pt x="6" y="10"/>
                      <a:pt x="7" y="8"/>
                    </a:cubicBezTo>
                    <a:cubicBezTo>
                      <a:pt x="6" y="10"/>
                      <a:pt x="6" y="10"/>
                      <a:pt x="6" y="10"/>
                    </a:cubicBezTo>
                    <a:cubicBezTo>
                      <a:pt x="6" y="11"/>
                      <a:pt x="7" y="6"/>
                      <a:pt x="7" y="4"/>
                    </a:cubicBezTo>
                    <a:cubicBezTo>
                      <a:pt x="6" y="7"/>
                      <a:pt x="7" y="6"/>
                      <a:pt x="6" y="10"/>
                    </a:cubicBezTo>
                    <a:cubicBezTo>
                      <a:pt x="6" y="6"/>
                      <a:pt x="5" y="7"/>
                      <a:pt x="5" y="10"/>
                    </a:cubicBezTo>
                    <a:cubicBezTo>
                      <a:pt x="5" y="10"/>
                      <a:pt x="5" y="6"/>
                      <a:pt x="5" y="7"/>
                    </a:cubicBezTo>
                    <a:cubicBezTo>
                      <a:pt x="5" y="6"/>
                      <a:pt x="5" y="8"/>
                      <a:pt x="4" y="11"/>
                    </a:cubicBezTo>
                    <a:cubicBezTo>
                      <a:pt x="4" y="13"/>
                      <a:pt x="4" y="12"/>
                      <a:pt x="4" y="9"/>
                    </a:cubicBezTo>
                    <a:cubicBezTo>
                      <a:pt x="3" y="12"/>
                      <a:pt x="3" y="12"/>
                      <a:pt x="3" y="12"/>
                    </a:cubicBezTo>
                    <a:cubicBezTo>
                      <a:pt x="3" y="17"/>
                      <a:pt x="3" y="8"/>
                      <a:pt x="3" y="11"/>
                    </a:cubicBezTo>
                    <a:cubicBezTo>
                      <a:pt x="3" y="11"/>
                      <a:pt x="3" y="11"/>
                      <a:pt x="3" y="11"/>
                    </a:cubicBezTo>
                    <a:cubicBezTo>
                      <a:pt x="3" y="12"/>
                      <a:pt x="1" y="19"/>
                      <a:pt x="1" y="17"/>
                    </a:cubicBezTo>
                    <a:cubicBezTo>
                      <a:pt x="2" y="14"/>
                      <a:pt x="2" y="14"/>
                      <a:pt x="3"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93" name="Freeform 1801">
                <a:extLst>
                  <a:ext uri="{FF2B5EF4-FFF2-40B4-BE49-F238E27FC236}">
                    <a16:creationId xmlns:a16="http://schemas.microsoft.com/office/drawing/2014/main" id="{F6774CB4-9B90-43A1-A0B5-9164936CEF3E}"/>
                  </a:ext>
                </a:extLst>
              </p:cNvPr>
              <p:cNvSpPr>
                <a:spLocks/>
              </p:cNvSpPr>
              <p:nvPr/>
            </p:nvSpPr>
            <p:spPr bwMode="auto">
              <a:xfrm>
                <a:off x="2348" y="3168"/>
                <a:ext cx="1" cy="8"/>
              </a:xfrm>
              <a:custGeom>
                <a:avLst/>
                <a:gdLst>
                  <a:gd name="T0" fmla="*/ 1 w 1"/>
                  <a:gd name="T1" fmla="*/ 4 h 9"/>
                  <a:gd name="T2" fmla="*/ 1 w 1"/>
                  <a:gd name="T3" fmla="*/ 1 h 9"/>
                  <a:gd name="T4" fmla="*/ 0 w 1"/>
                  <a:gd name="T5" fmla="*/ 4 h 9"/>
                  <a:gd name="T6" fmla="*/ 0 w 1"/>
                  <a:gd name="T7" fmla="*/ 4 h 9"/>
                  <a:gd name="T8" fmla="*/ 1 w 1"/>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1" y="5"/>
                    </a:moveTo>
                    <a:cubicBezTo>
                      <a:pt x="1" y="1"/>
                      <a:pt x="1" y="1"/>
                      <a:pt x="1" y="1"/>
                    </a:cubicBezTo>
                    <a:cubicBezTo>
                      <a:pt x="1" y="0"/>
                      <a:pt x="0" y="5"/>
                      <a:pt x="0" y="8"/>
                    </a:cubicBezTo>
                    <a:cubicBezTo>
                      <a:pt x="0" y="7"/>
                      <a:pt x="0" y="9"/>
                      <a:pt x="0" y="7"/>
                    </a:cubicBezTo>
                    <a:cubicBezTo>
                      <a:pt x="0"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94" name="Freeform 1802">
                <a:extLst>
                  <a:ext uri="{FF2B5EF4-FFF2-40B4-BE49-F238E27FC236}">
                    <a16:creationId xmlns:a16="http://schemas.microsoft.com/office/drawing/2014/main" id="{03A11F4F-D4AA-4E7F-B635-CEA45F973156}"/>
                  </a:ext>
                </a:extLst>
              </p:cNvPr>
              <p:cNvSpPr>
                <a:spLocks/>
              </p:cNvSpPr>
              <p:nvPr/>
            </p:nvSpPr>
            <p:spPr bwMode="auto">
              <a:xfrm>
                <a:off x="2347" y="3165"/>
                <a:ext cx="2" cy="17"/>
              </a:xfrm>
              <a:custGeom>
                <a:avLst/>
                <a:gdLst>
                  <a:gd name="T0" fmla="*/ 0 w 2"/>
                  <a:gd name="T1" fmla="*/ 5 h 19"/>
                  <a:gd name="T2" fmla="*/ 0 w 2"/>
                  <a:gd name="T3" fmla="*/ 8 h 19"/>
                  <a:gd name="T4" fmla="*/ 1 w 2"/>
                  <a:gd name="T5" fmla="*/ 9 h 19"/>
                  <a:gd name="T6" fmla="*/ 1 w 2"/>
                  <a:gd name="T7" fmla="*/ 4 h 19"/>
                  <a:gd name="T8" fmla="*/ 1 w 2"/>
                  <a:gd name="T9" fmla="*/ 7 h 19"/>
                  <a:gd name="T10" fmla="*/ 2 w 2"/>
                  <a:gd name="T11" fmla="*/ 4 h 19"/>
                  <a:gd name="T12" fmla="*/ 1 w 2"/>
                  <a:gd name="T13" fmla="*/ 4 h 19"/>
                  <a:gd name="T14" fmla="*/ 2 w 2"/>
                  <a:gd name="T15" fmla="*/ 4 h 19"/>
                  <a:gd name="T16" fmla="*/ 1 w 2"/>
                  <a:gd name="T17" fmla="*/ 4 h 19"/>
                  <a:gd name="T18" fmla="*/ 2 w 2"/>
                  <a:gd name="T19" fmla="*/ 4 h 19"/>
                  <a:gd name="T20" fmla="*/ 1 w 2"/>
                  <a:gd name="T21" fmla="*/ 6 h 19"/>
                  <a:gd name="T22" fmla="*/ 1 w 2"/>
                  <a:gd name="T23" fmla="*/ 4 h 19"/>
                  <a:gd name="T24" fmla="*/ 1 w 2"/>
                  <a:gd name="T25" fmla="*/ 2 h 19"/>
                  <a:gd name="T26" fmla="*/ 1 w 2"/>
                  <a:gd name="T27" fmla="*/ 4 h 19"/>
                  <a:gd name="T28" fmla="*/ 1 w 2"/>
                  <a:gd name="T29" fmla="*/ 4 h 19"/>
                  <a:gd name="T30" fmla="*/ 1 w 2"/>
                  <a:gd name="T31" fmla="*/ 2 h 19"/>
                  <a:gd name="T32" fmla="*/ 0 w 2"/>
                  <a:gd name="T33" fmla="*/ 4 h 19"/>
                  <a:gd name="T34" fmla="*/ 0 w 2"/>
                  <a:gd name="T35" fmla="*/ 8 h 19"/>
                  <a:gd name="T36" fmla="*/ 0 w 2"/>
                  <a:gd name="T37" fmla="*/ 4 h 19"/>
                  <a:gd name="T38" fmla="*/ 0 w 2"/>
                  <a:gd name="T39" fmla="*/ 4 h 19"/>
                  <a:gd name="T40" fmla="*/ 0 w 2"/>
                  <a:gd name="T41" fmla="*/ 10 h 19"/>
                  <a:gd name="T42" fmla="*/ 0 w 2"/>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0" y="9"/>
                    </a:moveTo>
                    <a:cubicBezTo>
                      <a:pt x="0" y="12"/>
                      <a:pt x="0" y="12"/>
                      <a:pt x="0" y="12"/>
                    </a:cubicBezTo>
                    <a:cubicBezTo>
                      <a:pt x="0" y="12"/>
                      <a:pt x="1" y="10"/>
                      <a:pt x="1" y="13"/>
                    </a:cubicBezTo>
                    <a:cubicBezTo>
                      <a:pt x="1" y="15"/>
                      <a:pt x="1" y="8"/>
                      <a:pt x="1" y="7"/>
                    </a:cubicBezTo>
                    <a:cubicBezTo>
                      <a:pt x="1" y="11"/>
                      <a:pt x="1" y="11"/>
                      <a:pt x="1" y="11"/>
                    </a:cubicBezTo>
                    <a:cubicBezTo>
                      <a:pt x="1" y="9"/>
                      <a:pt x="1" y="13"/>
                      <a:pt x="2" y="6"/>
                    </a:cubicBezTo>
                    <a:cubicBezTo>
                      <a:pt x="2" y="6"/>
                      <a:pt x="1" y="9"/>
                      <a:pt x="1" y="8"/>
                    </a:cubicBezTo>
                    <a:cubicBezTo>
                      <a:pt x="2" y="6"/>
                      <a:pt x="2" y="6"/>
                      <a:pt x="2"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6"/>
                      <a:pt x="1" y="8"/>
                    </a:cubicBezTo>
                    <a:cubicBezTo>
                      <a:pt x="0" y="13"/>
                      <a:pt x="1" y="5"/>
                      <a:pt x="1" y="2"/>
                    </a:cubicBezTo>
                    <a:cubicBezTo>
                      <a:pt x="0" y="6"/>
                      <a:pt x="0" y="10"/>
                      <a:pt x="0" y="5"/>
                    </a:cubicBezTo>
                    <a:cubicBezTo>
                      <a:pt x="0" y="8"/>
                      <a:pt x="0" y="12"/>
                      <a:pt x="0" y="12"/>
                    </a:cubicBezTo>
                    <a:cubicBezTo>
                      <a:pt x="0" y="7"/>
                      <a:pt x="0" y="7"/>
                      <a:pt x="0" y="7"/>
                    </a:cubicBezTo>
                    <a:cubicBezTo>
                      <a:pt x="0" y="6"/>
                      <a:pt x="0" y="4"/>
                      <a:pt x="0" y="5"/>
                    </a:cubicBezTo>
                    <a:cubicBezTo>
                      <a:pt x="0" y="9"/>
                      <a:pt x="0" y="13"/>
                      <a:pt x="0" y="15"/>
                    </a:cubicBezTo>
                    <a:cubicBezTo>
                      <a:pt x="0" y="19"/>
                      <a:pt x="0" y="8"/>
                      <a:pt x="0"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95" name="Rectangle 1803">
                <a:extLst>
                  <a:ext uri="{FF2B5EF4-FFF2-40B4-BE49-F238E27FC236}">
                    <a16:creationId xmlns:a16="http://schemas.microsoft.com/office/drawing/2014/main" id="{3EE55E1B-937B-4EA9-8F3E-C8F5D660BE1D}"/>
                  </a:ext>
                </a:extLst>
              </p:cNvPr>
              <p:cNvSpPr>
                <a:spLocks noChangeArrowheads="1"/>
              </p:cNvSpPr>
              <p:nvPr/>
            </p:nvSpPr>
            <p:spPr bwMode="auto">
              <a:xfrm>
                <a:off x="2347" y="3176"/>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296" name="Freeform 1804">
                <a:extLst>
                  <a:ext uri="{FF2B5EF4-FFF2-40B4-BE49-F238E27FC236}">
                    <a16:creationId xmlns:a16="http://schemas.microsoft.com/office/drawing/2014/main" id="{2903697A-5D25-4C29-A36D-04AAAED614E4}"/>
                  </a:ext>
                </a:extLst>
              </p:cNvPr>
              <p:cNvSpPr>
                <a:spLocks/>
              </p:cNvSpPr>
              <p:nvPr/>
            </p:nvSpPr>
            <p:spPr bwMode="auto">
              <a:xfrm>
                <a:off x="2415" y="3155"/>
                <a:ext cx="1" cy="4"/>
              </a:xfrm>
              <a:custGeom>
                <a:avLst/>
                <a:gdLst>
                  <a:gd name="T0" fmla="*/ 1 w 1"/>
                  <a:gd name="T1" fmla="*/ 3 h 4"/>
                  <a:gd name="T2" fmla="*/ 0 w 1"/>
                  <a:gd name="T3" fmla="*/ 4 h 4"/>
                  <a:gd name="T4" fmla="*/ 1 w 1"/>
                  <a:gd name="T5" fmla="*/ 0 h 4"/>
                  <a:gd name="T6" fmla="*/ 1 w 1"/>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3"/>
                    </a:moveTo>
                    <a:lnTo>
                      <a:pt x="0" y="4"/>
                    </a:lnTo>
                    <a:lnTo>
                      <a:pt x="1" y="0"/>
                    </a:ln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97" name="Freeform 1805">
                <a:extLst>
                  <a:ext uri="{FF2B5EF4-FFF2-40B4-BE49-F238E27FC236}">
                    <a16:creationId xmlns:a16="http://schemas.microsoft.com/office/drawing/2014/main" id="{7E765C27-2F91-427F-BF79-4C8DB4EB9E7C}"/>
                  </a:ext>
                </a:extLst>
              </p:cNvPr>
              <p:cNvSpPr>
                <a:spLocks/>
              </p:cNvSpPr>
              <p:nvPr/>
            </p:nvSpPr>
            <p:spPr bwMode="auto">
              <a:xfrm>
                <a:off x="2413" y="3154"/>
                <a:ext cx="4" cy="15"/>
              </a:xfrm>
              <a:custGeom>
                <a:avLst/>
                <a:gdLst>
                  <a:gd name="T0" fmla="*/ 0 w 4"/>
                  <a:gd name="T1" fmla="*/ 12 h 16"/>
                  <a:gd name="T2" fmla="*/ 1 w 4"/>
                  <a:gd name="T3" fmla="*/ 11 h 16"/>
                  <a:gd name="T4" fmla="*/ 4 w 4"/>
                  <a:gd name="T5" fmla="*/ 0 h 16"/>
                  <a:gd name="T6" fmla="*/ 1 w 4"/>
                  <a:gd name="T7" fmla="*/ 8 h 16"/>
                  <a:gd name="T8" fmla="*/ 3 w 4"/>
                  <a:gd name="T9" fmla="*/ 6 h 16"/>
                  <a:gd name="T10" fmla="*/ 1 w 4"/>
                  <a:gd name="T11" fmla="*/ 9 h 16"/>
                  <a:gd name="T12" fmla="*/ 1 w 4"/>
                  <a:gd name="T13" fmla="*/ 8 h 16"/>
                  <a:gd name="T14" fmla="*/ 0 w 4"/>
                  <a:gd name="T15" fmla="*/ 12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6">
                    <a:moveTo>
                      <a:pt x="0" y="16"/>
                    </a:moveTo>
                    <a:cubicBezTo>
                      <a:pt x="1" y="15"/>
                      <a:pt x="1" y="15"/>
                      <a:pt x="1" y="15"/>
                    </a:cubicBezTo>
                    <a:cubicBezTo>
                      <a:pt x="3" y="5"/>
                      <a:pt x="3" y="8"/>
                      <a:pt x="4" y="0"/>
                    </a:cubicBezTo>
                    <a:cubicBezTo>
                      <a:pt x="4" y="2"/>
                      <a:pt x="2" y="5"/>
                      <a:pt x="1" y="9"/>
                    </a:cubicBezTo>
                    <a:cubicBezTo>
                      <a:pt x="2" y="9"/>
                      <a:pt x="3" y="5"/>
                      <a:pt x="3" y="6"/>
                    </a:cubicBezTo>
                    <a:cubicBezTo>
                      <a:pt x="2" y="9"/>
                      <a:pt x="2" y="9"/>
                      <a:pt x="1" y="13"/>
                    </a:cubicBezTo>
                    <a:cubicBezTo>
                      <a:pt x="0" y="16"/>
                      <a:pt x="1" y="10"/>
                      <a:pt x="1" y="12"/>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98" name="Freeform 1806">
                <a:extLst>
                  <a:ext uri="{FF2B5EF4-FFF2-40B4-BE49-F238E27FC236}">
                    <a16:creationId xmlns:a16="http://schemas.microsoft.com/office/drawing/2014/main" id="{452D6B04-B58A-4B00-8A5F-47212E63AA0B}"/>
                  </a:ext>
                </a:extLst>
              </p:cNvPr>
              <p:cNvSpPr>
                <a:spLocks/>
              </p:cNvSpPr>
              <p:nvPr/>
            </p:nvSpPr>
            <p:spPr bwMode="auto">
              <a:xfrm>
                <a:off x="2415" y="3160"/>
                <a:ext cx="1" cy="4"/>
              </a:xfrm>
              <a:custGeom>
                <a:avLst/>
                <a:gdLst>
                  <a:gd name="T0" fmla="*/ 1 w 1"/>
                  <a:gd name="T1" fmla="*/ 0 h 5"/>
                  <a:gd name="T2" fmla="*/ 0 w 1"/>
                  <a:gd name="T3" fmla="*/ 2 h 5"/>
                  <a:gd name="T4" fmla="*/ 1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1" y="0"/>
                    </a:moveTo>
                    <a:cubicBezTo>
                      <a:pt x="0" y="5"/>
                      <a:pt x="0" y="5"/>
                      <a:pt x="0" y="5"/>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299" name="Freeform 1807">
                <a:extLst>
                  <a:ext uri="{FF2B5EF4-FFF2-40B4-BE49-F238E27FC236}">
                    <a16:creationId xmlns:a16="http://schemas.microsoft.com/office/drawing/2014/main" id="{4AEEDAA8-E5CC-427D-B5F9-5AE8FD0345E0}"/>
                  </a:ext>
                </a:extLst>
              </p:cNvPr>
              <p:cNvSpPr>
                <a:spLocks/>
              </p:cNvSpPr>
              <p:nvPr/>
            </p:nvSpPr>
            <p:spPr bwMode="auto">
              <a:xfrm>
                <a:off x="2415" y="3157"/>
                <a:ext cx="2" cy="6"/>
              </a:xfrm>
              <a:custGeom>
                <a:avLst/>
                <a:gdLst>
                  <a:gd name="T0" fmla="*/ 1 w 2"/>
                  <a:gd name="T1" fmla="*/ 2 h 7"/>
                  <a:gd name="T2" fmla="*/ 0 w 2"/>
                  <a:gd name="T3" fmla="*/ 3 h 7"/>
                  <a:gd name="T4" fmla="*/ 2 w 2"/>
                  <a:gd name="T5" fmla="*/ 0 h 7"/>
                  <a:gd name="T6" fmla="*/ 1 w 2"/>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1" y="2"/>
                    </a:moveTo>
                    <a:cubicBezTo>
                      <a:pt x="1"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00" name="Freeform 1808">
                <a:extLst>
                  <a:ext uri="{FF2B5EF4-FFF2-40B4-BE49-F238E27FC236}">
                    <a16:creationId xmlns:a16="http://schemas.microsoft.com/office/drawing/2014/main" id="{F61E1556-0B51-416B-87F3-9A2B33A5F9BC}"/>
                  </a:ext>
                </a:extLst>
              </p:cNvPr>
              <p:cNvSpPr>
                <a:spLocks/>
              </p:cNvSpPr>
              <p:nvPr/>
            </p:nvSpPr>
            <p:spPr bwMode="auto">
              <a:xfrm>
                <a:off x="2417" y="3158"/>
                <a:ext cx="0" cy="2"/>
              </a:xfrm>
              <a:custGeom>
                <a:avLst/>
                <a:gdLst>
                  <a:gd name="T0" fmla="*/ 2 h 2"/>
                  <a:gd name="T1" fmla="*/ 1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01" name="Freeform 1809">
                <a:extLst>
                  <a:ext uri="{FF2B5EF4-FFF2-40B4-BE49-F238E27FC236}">
                    <a16:creationId xmlns:a16="http://schemas.microsoft.com/office/drawing/2014/main" id="{4939233F-D27A-458A-B7D4-74DE8FC8BCB0}"/>
                  </a:ext>
                </a:extLst>
              </p:cNvPr>
              <p:cNvSpPr>
                <a:spLocks/>
              </p:cNvSpPr>
              <p:nvPr/>
            </p:nvSpPr>
            <p:spPr bwMode="auto">
              <a:xfrm>
                <a:off x="2415" y="3157"/>
                <a:ext cx="3" cy="10"/>
              </a:xfrm>
              <a:custGeom>
                <a:avLst/>
                <a:gdLst>
                  <a:gd name="T0" fmla="*/ 3 w 3"/>
                  <a:gd name="T1" fmla="*/ 2 h 11"/>
                  <a:gd name="T2" fmla="*/ 2 w 3"/>
                  <a:gd name="T3" fmla="*/ 2 h 11"/>
                  <a:gd name="T4" fmla="*/ 2 w 3"/>
                  <a:gd name="T5" fmla="*/ 3 h 11"/>
                  <a:gd name="T6" fmla="*/ 1 w 3"/>
                  <a:gd name="T7" fmla="*/ 5 h 11"/>
                  <a:gd name="T8" fmla="*/ 0 w 3"/>
                  <a:gd name="T9" fmla="*/ 5 h 11"/>
                  <a:gd name="T10" fmla="*/ 0 w 3"/>
                  <a:gd name="T11" fmla="*/ 7 h 11"/>
                  <a:gd name="T12" fmla="*/ 3 w 3"/>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2"/>
                    </a:moveTo>
                    <a:cubicBezTo>
                      <a:pt x="3" y="0"/>
                      <a:pt x="3" y="1"/>
                      <a:pt x="2" y="2"/>
                    </a:cubicBezTo>
                    <a:cubicBezTo>
                      <a:pt x="2" y="3"/>
                      <a:pt x="2" y="3"/>
                      <a:pt x="2" y="3"/>
                    </a:cubicBezTo>
                    <a:cubicBezTo>
                      <a:pt x="2" y="5"/>
                      <a:pt x="0" y="9"/>
                      <a:pt x="1" y="8"/>
                    </a:cubicBezTo>
                    <a:cubicBezTo>
                      <a:pt x="0" y="9"/>
                      <a:pt x="1" y="4"/>
                      <a:pt x="0" y="7"/>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02" name="Freeform 1810">
                <a:extLst>
                  <a:ext uri="{FF2B5EF4-FFF2-40B4-BE49-F238E27FC236}">
                    <a16:creationId xmlns:a16="http://schemas.microsoft.com/office/drawing/2014/main" id="{8A34D366-665E-4CA1-BD2F-AA1A1B0458B4}"/>
                  </a:ext>
                </a:extLst>
              </p:cNvPr>
              <p:cNvSpPr>
                <a:spLocks/>
              </p:cNvSpPr>
              <p:nvPr/>
            </p:nvSpPr>
            <p:spPr bwMode="auto">
              <a:xfrm>
                <a:off x="2417" y="3160"/>
                <a:ext cx="0" cy="0"/>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0"/>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03" name="Freeform 1811">
                <a:extLst>
                  <a:ext uri="{FF2B5EF4-FFF2-40B4-BE49-F238E27FC236}">
                    <a16:creationId xmlns:a16="http://schemas.microsoft.com/office/drawing/2014/main" id="{51E3AD53-E847-49B1-BD6C-B827F8A7669C}"/>
                  </a:ext>
                </a:extLst>
              </p:cNvPr>
              <p:cNvSpPr>
                <a:spLocks/>
              </p:cNvSpPr>
              <p:nvPr/>
            </p:nvSpPr>
            <p:spPr bwMode="auto">
              <a:xfrm>
                <a:off x="2416" y="3159"/>
                <a:ext cx="1" cy="2"/>
              </a:xfrm>
              <a:custGeom>
                <a:avLst/>
                <a:gdLst>
                  <a:gd name="T0" fmla="*/ 1 w 1"/>
                  <a:gd name="T1" fmla="*/ 0 h 2"/>
                  <a:gd name="T2" fmla="*/ 0 w 1"/>
                  <a:gd name="T3" fmla="*/ 1 h 2"/>
                  <a:gd name="T4" fmla="*/ 0 w 1"/>
                  <a:gd name="T5" fmla="*/ 2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1"/>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04" name="Freeform 1812">
                <a:extLst>
                  <a:ext uri="{FF2B5EF4-FFF2-40B4-BE49-F238E27FC236}">
                    <a16:creationId xmlns:a16="http://schemas.microsoft.com/office/drawing/2014/main" id="{6BC3F90C-0E65-4130-9D15-290F4E25515F}"/>
                  </a:ext>
                </a:extLst>
              </p:cNvPr>
              <p:cNvSpPr>
                <a:spLocks/>
              </p:cNvSpPr>
              <p:nvPr/>
            </p:nvSpPr>
            <p:spPr bwMode="auto">
              <a:xfrm>
                <a:off x="2415" y="3158"/>
                <a:ext cx="3" cy="11"/>
              </a:xfrm>
              <a:custGeom>
                <a:avLst/>
                <a:gdLst>
                  <a:gd name="T0" fmla="*/ 3 w 3"/>
                  <a:gd name="T1" fmla="*/ 1 h 13"/>
                  <a:gd name="T2" fmla="*/ 2 w 3"/>
                  <a:gd name="T3" fmla="*/ 3 h 13"/>
                  <a:gd name="T4" fmla="*/ 0 w 3"/>
                  <a:gd name="T5" fmla="*/ 7 h 13"/>
                  <a:gd name="T6" fmla="*/ 1 w 3"/>
                  <a:gd name="T7" fmla="*/ 6 h 13"/>
                  <a:gd name="T8" fmla="*/ 3 w 3"/>
                  <a:gd name="T9" fmla="*/ 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1"/>
                    </a:moveTo>
                    <a:cubicBezTo>
                      <a:pt x="1" y="7"/>
                      <a:pt x="3" y="0"/>
                      <a:pt x="2" y="5"/>
                    </a:cubicBezTo>
                    <a:cubicBezTo>
                      <a:pt x="2" y="5"/>
                      <a:pt x="1" y="10"/>
                      <a:pt x="0" y="13"/>
                    </a:cubicBezTo>
                    <a:cubicBezTo>
                      <a:pt x="1" y="11"/>
                      <a:pt x="1" y="11"/>
                      <a:pt x="1" y="11"/>
                    </a:cubicBezTo>
                    <a:cubicBezTo>
                      <a:pt x="1" y="9"/>
                      <a:pt x="2"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05" name="Freeform 1813">
                <a:extLst>
                  <a:ext uri="{FF2B5EF4-FFF2-40B4-BE49-F238E27FC236}">
                    <a16:creationId xmlns:a16="http://schemas.microsoft.com/office/drawing/2014/main" id="{54932DCD-B850-4C88-BBC8-6470330757B7}"/>
                  </a:ext>
                </a:extLst>
              </p:cNvPr>
              <p:cNvSpPr>
                <a:spLocks/>
              </p:cNvSpPr>
              <p:nvPr/>
            </p:nvSpPr>
            <p:spPr bwMode="auto">
              <a:xfrm>
                <a:off x="2414" y="3172"/>
                <a:ext cx="1" cy="1"/>
              </a:xfrm>
              <a:custGeom>
                <a:avLst/>
                <a:gdLst>
                  <a:gd name="T0" fmla="*/ 0 w 1"/>
                  <a:gd name="T1" fmla="*/ 1 h 1"/>
                  <a:gd name="T2" fmla="*/ 1 w 1"/>
                  <a:gd name="T3" fmla="*/ 0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06" name="Freeform 1814">
                <a:extLst>
                  <a:ext uri="{FF2B5EF4-FFF2-40B4-BE49-F238E27FC236}">
                    <a16:creationId xmlns:a16="http://schemas.microsoft.com/office/drawing/2014/main" id="{54D881E6-ED8F-4CA7-A74D-EF76BFFC40D8}"/>
                  </a:ext>
                </a:extLst>
              </p:cNvPr>
              <p:cNvSpPr>
                <a:spLocks/>
              </p:cNvSpPr>
              <p:nvPr/>
            </p:nvSpPr>
            <p:spPr bwMode="auto">
              <a:xfrm>
                <a:off x="2414" y="3162"/>
                <a:ext cx="4" cy="15"/>
              </a:xfrm>
              <a:custGeom>
                <a:avLst/>
                <a:gdLst>
                  <a:gd name="T0" fmla="*/ 4 w 4"/>
                  <a:gd name="T1" fmla="*/ 1 h 16"/>
                  <a:gd name="T2" fmla="*/ 2 w 4"/>
                  <a:gd name="T3" fmla="*/ 8 h 16"/>
                  <a:gd name="T4" fmla="*/ 4 w 4"/>
                  <a:gd name="T5" fmla="*/ 3 h 16"/>
                  <a:gd name="T6" fmla="*/ 2 w 4"/>
                  <a:gd name="T7" fmla="*/ 5 h 16"/>
                  <a:gd name="T8" fmla="*/ 4 w 4"/>
                  <a:gd name="T9" fmla="*/ 0 h 16"/>
                  <a:gd name="T10" fmla="*/ 2 w 4"/>
                  <a:gd name="T11" fmla="*/ 5 h 16"/>
                  <a:gd name="T12" fmla="*/ 3 w 4"/>
                  <a:gd name="T13" fmla="*/ 1 h 16"/>
                  <a:gd name="T14" fmla="*/ 2 w 4"/>
                  <a:gd name="T15" fmla="*/ 8 h 16"/>
                  <a:gd name="T16" fmla="*/ 2 w 4"/>
                  <a:gd name="T17" fmla="*/ 7 h 16"/>
                  <a:gd name="T18" fmla="*/ 1 w 4"/>
                  <a:gd name="T19" fmla="*/ 8 h 16"/>
                  <a:gd name="T20" fmla="*/ 0 w 4"/>
                  <a:gd name="T21" fmla="*/ 11 h 16"/>
                  <a:gd name="T22" fmla="*/ 4 w 4"/>
                  <a:gd name="T23" fmla="*/ 1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16">
                    <a:moveTo>
                      <a:pt x="4" y="1"/>
                    </a:moveTo>
                    <a:cubicBezTo>
                      <a:pt x="2" y="8"/>
                      <a:pt x="2" y="8"/>
                      <a:pt x="2" y="8"/>
                    </a:cubicBezTo>
                    <a:cubicBezTo>
                      <a:pt x="3" y="6"/>
                      <a:pt x="3" y="4"/>
                      <a:pt x="4" y="3"/>
                    </a:cubicBezTo>
                    <a:cubicBezTo>
                      <a:pt x="4" y="2"/>
                      <a:pt x="3" y="6"/>
                      <a:pt x="2" y="5"/>
                    </a:cubicBezTo>
                    <a:cubicBezTo>
                      <a:pt x="4" y="0"/>
                      <a:pt x="3" y="5"/>
                      <a:pt x="4" y="0"/>
                    </a:cubicBezTo>
                    <a:cubicBezTo>
                      <a:pt x="4" y="0"/>
                      <a:pt x="4" y="0"/>
                      <a:pt x="2" y="5"/>
                    </a:cubicBezTo>
                    <a:cubicBezTo>
                      <a:pt x="3" y="1"/>
                      <a:pt x="3" y="1"/>
                      <a:pt x="3" y="1"/>
                    </a:cubicBezTo>
                    <a:cubicBezTo>
                      <a:pt x="2" y="8"/>
                      <a:pt x="2" y="8"/>
                      <a:pt x="2" y="8"/>
                    </a:cubicBezTo>
                    <a:cubicBezTo>
                      <a:pt x="1" y="9"/>
                      <a:pt x="3" y="3"/>
                      <a:pt x="2" y="7"/>
                    </a:cubicBezTo>
                    <a:cubicBezTo>
                      <a:pt x="1" y="10"/>
                      <a:pt x="1" y="10"/>
                      <a:pt x="1" y="11"/>
                    </a:cubicBezTo>
                    <a:cubicBezTo>
                      <a:pt x="1" y="10"/>
                      <a:pt x="0" y="16"/>
                      <a:pt x="0" y="15"/>
                    </a:cubicBezTo>
                    <a:cubicBezTo>
                      <a:pt x="1" y="15"/>
                      <a:pt x="3" y="5"/>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07" name="Freeform 1815">
                <a:extLst>
                  <a:ext uri="{FF2B5EF4-FFF2-40B4-BE49-F238E27FC236}">
                    <a16:creationId xmlns:a16="http://schemas.microsoft.com/office/drawing/2014/main" id="{5DD44E8A-2B08-49CD-809A-0A385A7D1E23}"/>
                  </a:ext>
                </a:extLst>
              </p:cNvPr>
              <p:cNvSpPr>
                <a:spLocks/>
              </p:cNvSpPr>
              <p:nvPr/>
            </p:nvSpPr>
            <p:spPr bwMode="auto">
              <a:xfrm>
                <a:off x="2416" y="3169"/>
                <a:ext cx="1" cy="3"/>
              </a:xfrm>
              <a:custGeom>
                <a:avLst/>
                <a:gdLst>
                  <a:gd name="T0" fmla="*/ 1 w 1"/>
                  <a:gd name="T1" fmla="*/ 1 h 3"/>
                  <a:gd name="T2" fmla="*/ 0 w 1"/>
                  <a:gd name="T3" fmla="*/ 3 h 3"/>
                  <a:gd name="T4" fmla="*/ 1 w 1"/>
                  <a:gd name="T5" fmla="*/ 0 h 3"/>
                  <a:gd name="T6" fmla="*/ 1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08" name="Freeform 1816">
                <a:extLst>
                  <a:ext uri="{FF2B5EF4-FFF2-40B4-BE49-F238E27FC236}">
                    <a16:creationId xmlns:a16="http://schemas.microsoft.com/office/drawing/2014/main" id="{45CC0019-6822-4CDB-AE08-94032FA165B0}"/>
                  </a:ext>
                </a:extLst>
              </p:cNvPr>
              <p:cNvSpPr>
                <a:spLocks/>
              </p:cNvSpPr>
              <p:nvPr/>
            </p:nvSpPr>
            <p:spPr bwMode="auto">
              <a:xfrm>
                <a:off x="2415" y="3162"/>
                <a:ext cx="5" cy="16"/>
              </a:xfrm>
              <a:custGeom>
                <a:avLst/>
                <a:gdLst>
                  <a:gd name="T0" fmla="*/ 4 w 5"/>
                  <a:gd name="T1" fmla="*/ 0 h 17"/>
                  <a:gd name="T2" fmla="*/ 3 w 5"/>
                  <a:gd name="T3" fmla="*/ 4 h 17"/>
                  <a:gd name="T4" fmla="*/ 4 w 5"/>
                  <a:gd name="T5" fmla="*/ 1 h 17"/>
                  <a:gd name="T6" fmla="*/ 2 w 5"/>
                  <a:gd name="T7" fmla="*/ 6 h 17"/>
                  <a:gd name="T8" fmla="*/ 4 w 5"/>
                  <a:gd name="T9" fmla="*/ 4 h 17"/>
                  <a:gd name="T10" fmla="*/ 2 w 5"/>
                  <a:gd name="T11" fmla="*/ 8 h 17"/>
                  <a:gd name="T12" fmla="*/ 2 w 5"/>
                  <a:gd name="T13" fmla="*/ 8 h 17"/>
                  <a:gd name="T14" fmla="*/ 3 w 5"/>
                  <a:gd name="T15" fmla="*/ 8 h 17"/>
                  <a:gd name="T16" fmla="*/ 3 w 5"/>
                  <a:gd name="T17" fmla="*/ 7 h 17"/>
                  <a:gd name="T18" fmla="*/ 4 w 5"/>
                  <a:gd name="T19" fmla="*/ 6 h 17"/>
                  <a:gd name="T20" fmla="*/ 4 w 5"/>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4" y="0"/>
                    </a:moveTo>
                    <a:cubicBezTo>
                      <a:pt x="3" y="4"/>
                      <a:pt x="3" y="4"/>
                      <a:pt x="3" y="4"/>
                    </a:cubicBezTo>
                    <a:cubicBezTo>
                      <a:pt x="3" y="4"/>
                      <a:pt x="4" y="2"/>
                      <a:pt x="4" y="1"/>
                    </a:cubicBezTo>
                    <a:cubicBezTo>
                      <a:pt x="3" y="3"/>
                      <a:pt x="3" y="5"/>
                      <a:pt x="2" y="6"/>
                    </a:cubicBezTo>
                    <a:cubicBezTo>
                      <a:pt x="1" y="12"/>
                      <a:pt x="3" y="5"/>
                      <a:pt x="4" y="4"/>
                    </a:cubicBezTo>
                    <a:cubicBezTo>
                      <a:pt x="3" y="6"/>
                      <a:pt x="3" y="7"/>
                      <a:pt x="2" y="12"/>
                    </a:cubicBezTo>
                    <a:cubicBezTo>
                      <a:pt x="1" y="12"/>
                      <a:pt x="2" y="11"/>
                      <a:pt x="2" y="10"/>
                    </a:cubicBezTo>
                    <a:cubicBezTo>
                      <a:pt x="0" y="17"/>
                      <a:pt x="2" y="11"/>
                      <a:pt x="3" y="9"/>
                    </a:cubicBezTo>
                    <a:cubicBezTo>
                      <a:pt x="3" y="9"/>
                      <a:pt x="3" y="7"/>
                      <a:pt x="3" y="7"/>
                    </a:cubicBezTo>
                    <a:cubicBezTo>
                      <a:pt x="4" y="6"/>
                      <a:pt x="4" y="6"/>
                      <a:pt x="4" y="6"/>
                    </a:cubicBezTo>
                    <a:cubicBezTo>
                      <a:pt x="5"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09" name="Freeform 1817">
                <a:extLst>
                  <a:ext uri="{FF2B5EF4-FFF2-40B4-BE49-F238E27FC236}">
                    <a16:creationId xmlns:a16="http://schemas.microsoft.com/office/drawing/2014/main" id="{202BB2F4-6FF8-413F-99DC-ECF8C0E46A96}"/>
                  </a:ext>
                </a:extLst>
              </p:cNvPr>
              <p:cNvSpPr>
                <a:spLocks/>
              </p:cNvSpPr>
              <p:nvPr/>
            </p:nvSpPr>
            <p:spPr bwMode="auto">
              <a:xfrm>
                <a:off x="2419" y="3160"/>
                <a:ext cx="1" cy="3"/>
              </a:xfrm>
              <a:custGeom>
                <a:avLst/>
                <a:gdLst>
                  <a:gd name="T0" fmla="*/ 0 w 1"/>
                  <a:gd name="T1" fmla="*/ 2 h 3"/>
                  <a:gd name="T2" fmla="*/ 0 w 1"/>
                  <a:gd name="T3" fmla="*/ 3 h 3"/>
                  <a:gd name="T4" fmla="*/ 0 w 1"/>
                  <a:gd name="T5" fmla="*/ 2 h 3"/>
                  <a:gd name="T6" fmla="*/ 0 60000 65536"/>
                  <a:gd name="T7" fmla="*/ 0 60000 65536"/>
                  <a:gd name="T8" fmla="*/ 0 60000 65536"/>
                </a:gdLst>
                <a:ahLst/>
                <a:cxnLst>
                  <a:cxn ang="T6">
                    <a:pos x="T0" y="T1"/>
                  </a:cxn>
                  <a:cxn ang="T7">
                    <a:pos x="T2" y="T3"/>
                  </a:cxn>
                  <a:cxn ang="T8">
                    <a:pos x="T4" y="T5"/>
                  </a:cxn>
                </a:cxnLst>
                <a:rect l="0" t="0" r="r" b="b"/>
                <a:pathLst>
                  <a:path w="1" h="3">
                    <a:moveTo>
                      <a:pt x="0" y="2"/>
                    </a:moveTo>
                    <a:cubicBezTo>
                      <a:pt x="0" y="2"/>
                      <a:pt x="0" y="2"/>
                      <a:pt x="0" y="3"/>
                    </a:cubicBezTo>
                    <a:cubicBezTo>
                      <a:pt x="0" y="2"/>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10" name="Freeform 1818">
                <a:extLst>
                  <a:ext uri="{FF2B5EF4-FFF2-40B4-BE49-F238E27FC236}">
                    <a16:creationId xmlns:a16="http://schemas.microsoft.com/office/drawing/2014/main" id="{825AF177-2617-40AB-91DB-9652E4A05A68}"/>
                  </a:ext>
                </a:extLst>
              </p:cNvPr>
              <p:cNvSpPr>
                <a:spLocks/>
              </p:cNvSpPr>
              <p:nvPr/>
            </p:nvSpPr>
            <p:spPr bwMode="auto">
              <a:xfrm>
                <a:off x="2418" y="3170"/>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11" name="Freeform 1819">
                <a:extLst>
                  <a:ext uri="{FF2B5EF4-FFF2-40B4-BE49-F238E27FC236}">
                    <a16:creationId xmlns:a16="http://schemas.microsoft.com/office/drawing/2014/main" id="{81F61D96-90C9-414D-8EE1-F1DEBEEDBBF7}"/>
                  </a:ext>
                </a:extLst>
              </p:cNvPr>
              <p:cNvSpPr>
                <a:spLocks/>
              </p:cNvSpPr>
              <p:nvPr/>
            </p:nvSpPr>
            <p:spPr bwMode="auto">
              <a:xfrm>
                <a:off x="2420" y="3162"/>
                <a:ext cx="0" cy="3"/>
              </a:xfrm>
              <a:custGeom>
                <a:avLst/>
                <a:gdLst>
                  <a:gd name="T0" fmla="*/ 2 h 3"/>
                  <a:gd name="T1" fmla="*/ 3 h 3"/>
                  <a:gd name="T2" fmla="*/ 0 h 3"/>
                  <a:gd name="T3" fmla="*/ 2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12" name="Freeform 1820">
                <a:extLst>
                  <a:ext uri="{FF2B5EF4-FFF2-40B4-BE49-F238E27FC236}">
                    <a16:creationId xmlns:a16="http://schemas.microsoft.com/office/drawing/2014/main" id="{CDA4B7AB-BAE7-4470-9F66-8789DBBF572B}"/>
                  </a:ext>
                </a:extLst>
              </p:cNvPr>
              <p:cNvSpPr>
                <a:spLocks/>
              </p:cNvSpPr>
              <p:nvPr/>
            </p:nvSpPr>
            <p:spPr bwMode="auto">
              <a:xfrm>
                <a:off x="2417" y="3159"/>
                <a:ext cx="11" cy="17"/>
              </a:xfrm>
              <a:custGeom>
                <a:avLst/>
                <a:gdLst>
                  <a:gd name="T0" fmla="*/ 6 w 12"/>
                  <a:gd name="T1" fmla="*/ 11 h 19"/>
                  <a:gd name="T2" fmla="*/ 6 w 12"/>
                  <a:gd name="T3" fmla="*/ 10 h 19"/>
                  <a:gd name="T4" fmla="*/ 6 w 12"/>
                  <a:gd name="T5" fmla="*/ 6 h 19"/>
                  <a:gd name="T6" fmla="*/ 8 w 12"/>
                  <a:gd name="T7" fmla="*/ 3 h 19"/>
                  <a:gd name="T8" fmla="*/ 6 w 12"/>
                  <a:gd name="T9" fmla="*/ 4 h 19"/>
                  <a:gd name="T10" fmla="*/ 7 w 12"/>
                  <a:gd name="T11" fmla="*/ 2 h 19"/>
                  <a:gd name="T12" fmla="*/ 6 w 12"/>
                  <a:gd name="T13" fmla="*/ 4 h 19"/>
                  <a:gd name="T14" fmla="*/ 6 w 12"/>
                  <a:gd name="T15" fmla="*/ 4 h 19"/>
                  <a:gd name="T16" fmla="*/ 6 w 12"/>
                  <a:gd name="T17" fmla="*/ 4 h 19"/>
                  <a:gd name="T18" fmla="*/ 4 w 12"/>
                  <a:gd name="T19" fmla="*/ 6 h 19"/>
                  <a:gd name="T20" fmla="*/ 5 w 12"/>
                  <a:gd name="T21" fmla="*/ 4 h 19"/>
                  <a:gd name="T22" fmla="*/ 5 w 12"/>
                  <a:gd name="T23" fmla="*/ 4 h 19"/>
                  <a:gd name="T24" fmla="*/ 4 w 12"/>
                  <a:gd name="T25" fmla="*/ 4 h 19"/>
                  <a:gd name="T26" fmla="*/ 2 w 12"/>
                  <a:gd name="T27" fmla="*/ 8 h 19"/>
                  <a:gd name="T28" fmla="*/ 4 w 12"/>
                  <a:gd name="T29" fmla="*/ 4 h 19"/>
                  <a:gd name="T30" fmla="*/ 2 w 12"/>
                  <a:gd name="T31" fmla="*/ 5 h 19"/>
                  <a:gd name="T32" fmla="*/ 1 w 12"/>
                  <a:gd name="T33" fmla="*/ 10 h 19"/>
                  <a:gd name="T34" fmla="*/ 0 w 12"/>
                  <a:gd name="T35" fmla="*/ 11 h 19"/>
                  <a:gd name="T36" fmla="*/ 5 w 12"/>
                  <a:gd name="T37" fmla="*/ 4 h 19"/>
                  <a:gd name="T38" fmla="*/ 4 w 12"/>
                  <a:gd name="T39" fmla="*/ 8 h 19"/>
                  <a:gd name="T40" fmla="*/ 4 w 12"/>
                  <a:gd name="T41" fmla="*/ 11 h 19"/>
                  <a:gd name="T42" fmla="*/ 6 w 12"/>
                  <a:gd name="T43" fmla="*/ 6 h 19"/>
                  <a:gd name="T44" fmla="*/ 6 w 12"/>
                  <a:gd name="T45" fmla="*/ 8 h 19"/>
                  <a:gd name="T46" fmla="*/ 6 w 12"/>
                  <a:gd name="T47" fmla="*/ 5 h 19"/>
                  <a:gd name="T48" fmla="*/ 6 w 12"/>
                  <a:gd name="T49" fmla="*/ 9 h 19"/>
                  <a:gd name="T50" fmla="*/ 6 w 12"/>
                  <a:gd name="T51" fmla="*/ 4 h 19"/>
                  <a:gd name="T52" fmla="*/ 6 w 12"/>
                  <a:gd name="T53" fmla="*/ 11 h 19"/>
                  <a:gd name="T54" fmla="*/ 6 w 12"/>
                  <a:gd name="T55" fmla="*/ 8 h 19"/>
                  <a:gd name="T56" fmla="*/ 6 w 12"/>
                  <a:gd name="T57" fmla="*/ 5 h 19"/>
                  <a:gd name="T58" fmla="*/ 6 w 12"/>
                  <a:gd name="T59" fmla="*/ 11 h 19"/>
                  <a:gd name="T60" fmla="*/ 6 w 12"/>
                  <a:gd name="T61" fmla="*/ 8 h 19"/>
                  <a:gd name="T62" fmla="*/ 6 w 12"/>
                  <a:gd name="T63" fmla="*/ 4 h 19"/>
                  <a:gd name="T64" fmla="*/ 6 w 12"/>
                  <a:gd name="T65" fmla="*/ 6 h 19"/>
                  <a:gd name="T66" fmla="*/ 6 w 12"/>
                  <a:gd name="T67" fmla="*/ 11 h 19"/>
                  <a:gd name="T68" fmla="*/ 6 w 12"/>
                  <a:gd name="T69" fmla="*/ 12 h 19"/>
                  <a:gd name="T70" fmla="*/ 6 w 12"/>
                  <a:gd name="T71" fmla="*/ 7 h 19"/>
                  <a:gd name="T72" fmla="*/ 6 w 12"/>
                  <a:gd name="T73" fmla="*/ 11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9">
                    <a:moveTo>
                      <a:pt x="8" y="17"/>
                    </a:moveTo>
                    <a:cubicBezTo>
                      <a:pt x="9" y="15"/>
                      <a:pt x="9" y="14"/>
                      <a:pt x="9" y="14"/>
                    </a:cubicBezTo>
                    <a:cubicBezTo>
                      <a:pt x="10" y="11"/>
                      <a:pt x="10" y="11"/>
                      <a:pt x="10" y="10"/>
                    </a:cubicBezTo>
                    <a:cubicBezTo>
                      <a:pt x="10" y="8"/>
                      <a:pt x="11" y="6"/>
                      <a:pt x="12" y="3"/>
                    </a:cubicBezTo>
                    <a:cubicBezTo>
                      <a:pt x="12" y="3"/>
                      <a:pt x="10" y="7"/>
                      <a:pt x="10" y="6"/>
                    </a:cubicBezTo>
                    <a:cubicBezTo>
                      <a:pt x="11" y="2"/>
                      <a:pt x="11" y="2"/>
                      <a:pt x="11" y="2"/>
                    </a:cubicBezTo>
                    <a:cubicBezTo>
                      <a:pt x="10" y="4"/>
                      <a:pt x="9" y="7"/>
                      <a:pt x="10" y="4"/>
                    </a:cubicBezTo>
                    <a:cubicBezTo>
                      <a:pt x="10" y="3"/>
                      <a:pt x="9" y="4"/>
                      <a:pt x="8" y="6"/>
                    </a:cubicBezTo>
                    <a:cubicBezTo>
                      <a:pt x="8" y="4"/>
                      <a:pt x="6" y="7"/>
                      <a:pt x="6" y="4"/>
                    </a:cubicBezTo>
                    <a:cubicBezTo>
                      <a:pt x="4" y="10"/>
                      <a:pt x="4" y="10"/>
                      <a:pt x="4" y="10"/>
                    </a:cubicBezTo>
                    <a:cubicBezTo>
                      <a:pt x="5" y="7"/>
                      <a:pt x="4" y="10"/>
                      <a:pt x="5" y="6"/>
                    </a:cubicBezTo>
                    <a:cubicBezTo>
                      <a:pt x="4" y="7"/>
                      <a:pt x="5" y="6"/>
                      <a:pt x="5" y="6"/>
                    </a:cubicBezTo>
                    <a:cubicBezTo>
                      <a:pt x="6" y="0"/>
                      <a:pt x="4" y="6"/>
                      <a:pt x="4" y="4"/>
                    </a:cubicBezTo>
                    <a:cubicBezTo>
                      <a:pt x="4" y="5"/>
                      <a:pt x="3" y="11"/>
                      <a:pt x="2" y="12"/>
                    </a:cubicBezTo>
                    <a:cubicBezTo>
                      <a:pt x="4" y="5"/>
                      <a:pt x="2" y="12"/>
                      <a:pt x="4" y="4"/>
                    </a:cubicBezTo>
                    <a:cubicBezTo>
                      <a:pt x="4" y="2"/>
                      <a:pt x="2" y="10"/>
                      <a:pt x="2" y="9"/>
                    </a:cubicBezTo>
                    <a:cubicBezTo>
                      <a:pt x="1" y="13"/>
                      <a:pt x="2" y="11"/>
                      <a:pt x="1" y="14"/>
                    </a:cubicBezTo>
                    <a:cubicBezTo>
                      <a:pt x="0" y="17"/>
                      <a:pt x="1" y="12"/>
                      <a:pt x="0" y="16"/>
                    </a:cubicBezTo>
                    <a:cubicBezTo>
                      <a:pt x="0" y="19"/>
                      <a:pt x="3" y="10"/>
                      <a:pt x="5" y="8"/>
                    </a:cubicBezTo>
                    <a:cubicBezTo>
                      <a:pt x="4" y="12"/>
                      <a:pt x="4" y="12"/>
                      <a:pt x="4" y="12"/>
                    </a:cubicBezTo>
                    <a:cubicBezTo>
                      <a:pt x="5" y="9"/>
                      <a:pt x="5" y="9"/>
                      <a:pt x="4" y="16"/>
                    </a:cubicBezTo>
                    <a:cubicBezTo>
                      <a:pt x="5" y="12"/>
                      <a:pt x="4" y="18"/>
                      <a:pt x="6" y="10"/>
                    </a:cubicBezTo>
                    <a:cubicBezTo>
                      <a:pt x="6" y="11"/>
                      <a:pt x="6" y="11"/>
                      <a:pt x="6" y="12"/>
                    </a:cubicBezTo>
                    <a:cubicBezTo>
                      <a:pt x="7" y="9"/>
                      <a:pt x="7" y="9"/>
                      <a:pt x="7" y="9"/>
                    </a:cubicBezTo>
                    <a:cubicBezTo>
                      <a:pt x="7" y="9"/>
                      <a:pt x="6" y="13"/>
                      <a:pt x="6" y="13"/>
                    </a:cubicBezTo>
                    <a:cubicBezTo>
                      <a:pt x="7" y="10"/>
                      <a:pt x="7" y="9"/>
                      <a:pt x="8" y="6"/>
                    </a:cubicBezTo>
                    <a:cubicBezTo>
                      <a:pt x="7" y="10"/>
                      <a:pt x="7" y="13"/>
                      <a:pt x="6" y="16"/>
                    </a:cubicBezTo>
                    <a:cubicBezTo>
                      <a:pt x="7" y="12"/>
                      <a:pt x="7" y="12"/>
                      <a:pt x="7" y="12"/>
                    </a:cubicBezTo>
                    <a:cubicBezTo>
                      <a:pt x="7" y="14"/>
                      <a:pt x="8" y="10"/>
                      <a:pt x="8" y="9"/>
                    </a:cubicBezTo>
                    <a:cubicBezTo>
                      <a:pt x="8" y="9"/>
                      <a:pt x="7" y="14"/>
                      <a:pt x="6" y="16"/>
                    </a:cubicBezTo>
                    <a:cubicBezTo>
                      <a:pt x="6" y="17"/>
                      <a:pt x="9" y="9"/>
                      <a:pt x="8" y="12"/>
                    </a:cubicBezTo>
                    <a:cubicBezTo>
                      <a:pt x="9" y="8"/>
                      <a:pt x="9" y="8"/>
                      <a:pt x="9" y="8"/>
                    </a:cubicBezTo>
                    <a:cubicBezTo>
                      <a:pt x="9" y="7"/>
                      <a:pt x="9" y="11"/>
                      <a:pt x="9" y="10"/>
                    </a:cubicBezTo>
                    <a:cubicBezTo>
                      <a:pt x="8" y="15"/>
                      <a:pt x="8" y="14"/>
                      <a:pt x="7" y="16"/>
                    </a:cubicBezTo>
                    <a:cubicBezTo>
                      <a:pt x="7" y="18"/>
                      <a:pt x="7" y="18"/>
                      <a:pt x="7" y="19"/>
                    </a:cubicBezTo>
                    <a:cubicBezTo>
                      <a:pt x="7" y="17"/>
                      <a:pt x="9" y="14"/>
                      <a:pt x="9" y="11"/>
                    </a:cubicBezTo>
                    <a:cubicBezTo>
                      <a:pt x="8" y="17"/>
                      <a:pt x="8" y="17"/>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13" name="Freeform 1821">
                <a:extLst>
                  <a:ext uri="{FF2B5EF4-FFF2-40B4-BE49-F238E27FC236}">
                    <a16:creationId xmlns:a16="http://schemas.microsoft.com/office/drawing/2014/main" id="{D0C07AFE-5EBE-4FBF-B6E3-67971B61043A}"/>
                  </a:ext>
                </a:extLst>
              </p:cNvPr>
              <p:cNvSpPr>
                <a:spLocks/>
              </p:cNvSpPr>
              <p:nvPr/>
            </p:nvSpPr>
            <p:spPr bwMode="auto">
              <a:xfrm>
                <a:off x="2422" y="3176"/>
                <a:ext cx="1" cy="2"/>
              </a:xfrm>
              <a:custGeom>
                <a:avLst/>
                <a:gdLst>
                  <a:gd name="T0" fmla="*/ 1 w 1"/>
                  <a:gd name="T1" fmla="*/ 0 h 2"/>
                  <a:gd name="T2" fmla="*/ 0 w 1"/>
                  <a:gd name="T3" fmla="*/ 2 h 2"/>
                  <a:gd name="T4" fmla="*/ 0 w 1"/>
                  <a:gd name="T5" fmla="*/ 2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14" name="Freeform 1822">
                <a:extLst>
                  <a:ext uri="{FF2B5EF4-FFF2-40B4-BE49-F238E27FC236}">
                    <a16:creationId xmlns:a16="http://schemas.microsoft.com/office/drawing/2014/main" id="{A95CF7FA-96E3-4D55-B542-D50BF87FF0EA}"/>
                  </a:ext>
                </a:extLst>
              </p:cNvPr>
              <p:cNvSpPr>
                <a:spLocks/>
              </p:cNvSpPr>
              <p:nvPr/>
            </p:nvSpPr>
            <p:spPr bwMode="auto">
              <a:xfrm>
                <a:off x="2424" y="3174"/>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15" name="Rectangle 1823">
                <a:extLst>
                  <a:ext uri="{FF2B5EF4-FFF2-40B4-BE49-F238E27FC236}">
                    <a16:creationId xmlns:a16="http://schemas.microsoft.com/office/drawing/2014/main" id="{3EE325D6-6371-42D4-AD65-C6C8E0F3CE91}"/>
                  </a:ext>
                </a:extLst>
              </p:cNvPr>
              <p:cNvSpPr>
                <a:spLocks noChangeArrowheads="1"/>
              </p:cNvSpPr>
              <p:nvPr/>
            </p:nvSpPr>
            <p:spPr bwMode="auto">
              <a:xfrm>
                <a:off x="2426" y="3162"/>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316" name="Freeform 1824">
                <a:extLst>
                  <a:ext uri="{FF2B5EF4-FFF2-40B4-BE49-F238E27FC236}">
                    <a16:creationId xmlns:a16="http://schemas.microsoft.com/office/drawing/2014/main" id="{553B29ED-10B1-4779-BD60-8C59FFB3B109}"/>
                  </a:ext>
                </a:extLst>
              </p:cNvPr>
              <p:cNvSpPr>
                <a:spLocks/>
              </p:cNvSpPr>
              <p:nvPr/>
            </p:nvSpPr>
            <p:spPr bwMode="auto">
              <a:xfrm>
                <a:off x="2421" y="3173"/>
                <a:ext cx="1" cy="4"/>
              </a:xfrm>
              <a:custGeom>
                <a:avLst/>
                <a:gdLst>
                  <a:gd name="T0" fmla="*/ 0 w 1"/>
                  <a:gd name="T1" fmla="*/ 4 h 4"/>
                  <a:gd name="T2" fmla="*/ 1 w 1"/>
                  <a:gd name="T3" fmla="*/ 0 h 4"/>
                  <a:gd name="T4" fmla="*/ 0 w 1"/>
                  <a:gd name="T5" fmla="*/ 4 h 4"/>
                  <a:gd name="T6" fmla="*/ 0 60000 65536"/>
                  <a:gd name="T7" fmla="*/ 0 60000 65536"/>
                  <a:gd name="T8" fmla="*/ 0 60000 65536"/>
                </a:gdLst>
                <a:ahLst/>
                <a:cxnLst>
                  <a:cxn ang="T6">
                    <a:pos x="T0" y="T1"/>
                  </a:cxn>
                  <a:cxn ang="T7">
                    <a:pos x="T2" y="T3"/>
                  </a:cxn>
                  <a:cxn ang="T8">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17" name="Freeform 1825">
                <a:extLst>
                  <a:ext uri="{FF2B5EF4-FFF2-40B4-BE49-F238E27FC236}">
                    <a16:creationId xmlns:a16="http://schemas.microsoft.com/office/drawing/2014/main" id="{B0B63A13-F2F6-403B-8028-C0FDF94A201B}"/>
                  </a:ext>
                </a:extLst>
              </p:cNvPr>
              <p:cNvSpPr>
                <a:spLocks/>
              </p:cNvSpPr>
              <p:nvPr/>
            </p:nvSpPr>
            <p:spPr bwMode="auto">
              <a:xfrm>
                <a:off x="2420" y="3173"/>
                <a:ext cx="0" cy="3"/>
              </a:xfrm>
              <a:custGeom>
                <a:avLst/>
                <a:gdLst>
                  <a:gd name="T0" fmla="*/ 0 h 3"/>
                  <a:gd name="T1" fmla="*/ 3 h 3"/>
                  <a:gd name="T2" fmla="*/ 0 h 3"/>
                  <a:gd name="T3" fmla="*/ 0 60000 65536"/>
                  <a:gd name="T4" fmla="*/ 0 60000 65536"/>
                  <a:gd name="T5" fmla="*/ 0 60000 65536"/>
                </a:gdLst>
                <a:ahLst/>
                <a:cxnLst>
                  <a:cxn ang="T3">
                    <a:pos x="0" y="T0"/>
                  </a:cxn>
                  <a:cxn ang="T4">
                    <a:pos x="0" y="T1"/>
                  </a:cxn>
                  <a:cxn ang="T5">
                    <a:pos x="0" y="T2"/>
                  </a:cxn>
                </a:cxnLst>
                <a:rect l="0" t="0" r="r" b="b"/>
                <a:pathLst>
                  <a:path h="3">
                    <a:moveTo>
                      <a:pt x="0" y="0"/>
                    </a:moveTo>
                    <a:cubicBezTo>
                      <a:pt x="0" y="3"/>
                      <a:pt x="0" y="3"/>
                      <a:pt x="0" y="3"/>
                    </a:cubicBezTo>
                    <a:cubicBezTo>
                      <a:pt x="0" y="3"/>
                      <a:pt x="0" y="2"/>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18" name="Freeform 1826">
                <a:extLst>
                  <a:ext uri="{FF2B5EF4-FFF2-40B4-BE49-F238E27FC236}">
                    <a16:creationId xmlns:a16="http://schemas.microsoft.com/office/drawing/2014/main" id="{B602D753-D0AD-4B80-98A6-56C07839F348}"/>
                  </a:ext>
                </a:extLst>
              </p:cNvPr>
              <p:cNvSpPr>
                <a:spLocks/>
              </p:cNvSpPr>
              <p:nvPr/>
            </p:nvSpPr>
            <p:spPr bwMode="auto">
              <a:xfrm>
                <a:off x="2423" y="3175"/>
                <a:ext cx="1" cy="2"/>
              </a:xfrm>
              <a:custGeom>
                <a:avLst/>
                <a:gdLst>
                  <a:gd name="T0" fmla="*/ 0 w 1"/>
                  <a:gd name="T1" fmla="*/ 2 h 2"/>
                  <a:gd name="T2" fmla="*/ 0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19" name="Freeform 1827">
                <a:extLst>
                  <a:ext uri="{FF2B5EF4-FFF2-40B4-BE49-F238E27FC236}">
                    <a16:creationId xmlns:a16="http://schemas.microsoft.com/office/drawing/2014/main" id="{F6206ED1-ABDE-443A-8420-08DF3B2DFD0D}"/>
                  </a:ext>
                </a:extLst>
              </p:cNvPr>
              <p:cNvSpPr>
                <a:spLocks/>
              </p:cNvSpPr>
              <p:nvPr/>
            </p:nvSpPr>
            <p:spPr bwMode="auto">
              <a:xfrm>
                <a:off x="2425" y="3157"/>
                <a:ext cx="7" cy="21"/>
              </a:xfrm>
              <a:custGeom>
                <a:avLst/>
                <a:gdLst>
                  <a:gd name="T0" fmla="*/ 4 w 8"/>
                  <a:gd name="T1" fmla="*/ 5 h 23"/>
                  <a:gd name="T2" fmla="*/ 4 w 8"/>
                  <a:gd name="T3" fmla="*/ 2 h 23"/>
                  <a:gd name="T4" fmla="*/ 4 w 8"/>
                  <a:gd name="T5" fmla="*/ 8 h 23"/>
                  <a:gd name="T6" fmla="*/ 4 w 8"/>
                  <a:gd name="T7" fmla="*/ 3 h 23"/>
                  <a:gd name="T8" fmla="*/ 3 w 8"/>
                  <a:gd name="T9" fmla="*/ 5 h 23"/>
                  <a:gd name="T10" fmla="*/ 4 w 8"/>
                  <a:gd name="T11" fmla="*/ 5 h 23"/>
                  <a:gd name="T12" fmla="*/ 1 w 8"/>
                  <a:gd name="T13" fmla="*/ 11 h 23"/>
                  <a:gd name="T14" fmla="*/ 4 w 8"/>
                  <a:gd name="T15" fmla="*/ 4 h 23"/>
                  <a:gd name="T16" fmla="*/ 4 w 8"/>
                  <a:gd name="T17" fmla="*/ 4 h 23"/>
                  <a:gd name="T18" fmla="*/ 3 w 8"/>
                  <a:gd name="T19" fmla="*/ 5 h 23"/>
                  <a:gd name="T20" fmla="*/ 1 w 8"/>
                  <a:gd name="T21" fmla="*/ 9 h 23"/>
                  <a:gd name="T22" fmla="*/ 0 w 8"/>
                  <a:gd name="T23" fmla="*/ 13 h 23"/>
                  <a:gd name="T24" fmla="*/ 1 w 8"/>
                  <a:gd name="T25" fmla="*/ 10 h 23"/>
                  <a:gd name="T26" fmla="*/ 0 w 8"/>
                  <a:gd name="T27" fmla="*/ 13 h 23"/>
                  <a:gd name="T28" fmla="*/ 1 w 8"/>
                  <a:gd name="T29" fmla="*/ 11 h 23"/>
                  <a:gd name="T30" fmla="*/ 0 w 8"/>
                  <a:gd name="T31" fmla="*/ 14 h 23"/>
                  <a:gd name="T32" fmla="*/ 1 w 8"/>
                  <a:gd name="T33" fmla="*/ 12 h 23"/>
                  <a:gd name="T34" fmla="*/ 1 w 8"/>
                  <a:gd name="T35" fmla="*/ 13 h 23"/>
                  <a:gd name="T36" fmla="*/ 3 w 8"/>
                  <a:gd name="T37" fmla="*/ 8 h 23"/>
                  <a:gd name="T38" fmla="*/ 2 w 8"/>
                  <a:gd name="T39" fmla="*/ 13 h 23"/>
                  <a:gd name="T40" fmla="*/ 2 w 8"/>
                  <a:gd name="T41" fmla="*/ 10 h 23"/>
                  <a:gd name="T42" fmla="*/ 2 w 8"/>
                  <a:gd name="T43" fmla="*/ 14 h 23"/>
                  <a:gd name="T44" fmla="*/ 3 w 8"/>
                  <a:gd name="T45" fmla="*/ 12 h 23"/>
                  <a:gd name="T46" fmla="*/ 2 w 8"/>
                  <a:gd name="T47" fmla="*/ 14 h 23"/>
                  <a:gd name="T48" fmla="*/ 4 w 8"/>
                  <a:gd name="T49" fmla="*/ 5 h 23"/>
                  <a:gd name="T50" fmla="*/ 3 w 8"/>
                  <a:gd name="T51" fmla="*/ 13 h 23"/>
                  <a:gd name="T52" fmla="*/ 4 w 8"/>
                  <a:gd name="T53" fmla="*/ 12 h 23"/>
                  <a:gd name="T54" fmla="*/ 3 w 8"/>
                  <a:gd name="T55" fmla="*/ 13 h 23"/>
                  <a:gd name="T56" fmla="*/ 4 w 8"/>
                  <a:gd name="T57" fmla="*/ 10 h 23"/>
                  <a:gd name="T58" fmla="*/ 4 w 8"/>
                  <a:gd name="T59" fmla="*/ 9 h 23"/>
                  <a:gd name="T60" fmla="*/ 4 w 8"/>
                  <a:gd name="T61" fmla="*/ 6 h 23"/>
                  <a:gd name="T62" fmla="*/ 4 w 8"/>
                  <a:gd name="T63" fmla="*/ 8 h 23"/>
                  <a:gd name="T64" fmla="*/ 4 w 8"/>
                  <a:gd name="T65" fmla="*/ 5 h 23"/>
                  <a:gd name="T66" fmla="*/ 4 w 8"/>
                  <a:gd name="T67" fmla="*/ 6 h 23"/>
                  <a:gd name="T68" fmla="*/ 4 w 8"/>
                  <a:gd name="T69" fmla="*/ 5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23">
                    <a:moveTo>
                      <a:pt x="7" y="5"/>
                    </a:moveTo>
                    <a:cubicBezTo>
                      <a:pt x="8" y="0"/>
                      <a:pt x="7" y="3"/>
                      <a:pt x="7" y="2"/>
                    </a:cubicBezTo>
                    <a:cubicBezTo>
                      <a:pt x="6" y="4"/>
                      <a:pt x="5" y="11"/>
                      <a:pt x="4" y="12"/>
                    </a:cubicBezTo>
                    <a:cubicBezTo>
                      <a:pt x="6" y="3"/>
                      <a:pt x="6" y="3"/>
                      <a:pt x="6" y="3"/>
                    </a:cubicBezTo>
                    <a:cubicBezTo>
                      <a:pt x="6" y="3"/>
                      <a:pt x="6" y="1"/>
                      <a:pt x="3" y="9"/>
                    </a:cubicBezTo>
                    <a:cubicBezTo>
                      <a:pt x="4" y="5"/>
                      <a:pt x="4" y="5"/>
                      <a:pt x="4" y="5"/>
                    </a:cubicBezTo>
                    <a:cubicBezTo>
                      <a:pt x="4" y="6"/>
                      <a:pt x="1" y="18"/>
                      <a:pt x="1" y="15"/>
                    </a:cubicBezTo>
                    <a:cubicBezTo>
                      <a:pt x="3" y="10"/>
                      <a:pt x="3" y="10"/>
                      <a:pt x="4" y="4"/>
                    </a:cubicBezTo>
                    <a:cubicBezTo>
                      <a:pt x="4" y="4"/>
                      <a:pt x="4" y="4"/>
                      <a:pt x="4" y="4"/>
                    </a:cubicBezTo>
                    <a:cubicBezTo>
                      <a:pt x="4" y="4"/>
                      <a:pt x="3" y="7"/>
                      <a:pt x="3" y="7"/>
                    </a:cubicBezTo>
                    <a:cubicBezTo>
                      <a:pt x="2" y="9"/>
                      <a:pt x="1" y="12"/>
                      <a:pt x="1" y="13"/>
                    </a:cubicBezTo>
                    <a:cubicBezTo>
                      <a:pt x="1" y="13"/>
                      <a:pt x="0" y="16"/>
                      <a:pt x="0" y="18"/>
                    </a:cubicBezTo>
                    <a:cubicBezTo>
                      <a:pt x="1" y="16"/>
                      <a:pt x="0" y="17"/>
                      <a:pt x="1" y="14"/>
                    </a:cubicBezTo>
                    <a:cubicBezTo>
                      <a:pt x="1" y="17"/>
                      <a:pt x="1" y="15"/>
                      <a:pt x="0" y="18"/>
                    </a:cubicBezTo>
                    <a:cubicBezTo>
                      <a:pt x="1" y="15"/>
                      <a:pt x="1" y="15"/>
                      <a:pt x="1" y="15"/>
                    </a:cubicBezTo>
                    <a:cubicBezTo>
                      <a:pt x="1" y="16"/>
                      <a:pt x="0" y="18"/>
                      <a:pt x="0" y="19"/>
                    </a:cubicBezTo>
                    <a:cubicBezTo>
                      <a:pt x="1" y="17"/>
                      <a:pt x="1" y="15"/>
                      <a:pt x="1" y="16"/>
                    </a:cubicBezTo>
                    <a:cubicBezTo>
                      <a:pt x="1" y="17"/>
                      <a:pt x="1" y="17"/>
                      <a:pt x="1" y="17"/>
                    </a:cubicBezTo>
                    <a:cubicBezTo>
                      <a:pt x="2" y="16"/>
                      <a:pt x="1" y="17"/>
                      <a:pt x="3" y="12"/>
                    </a:cubicBezTo>
                    <a:cubicBezTo>
                      <a:pt x="2" y="17"/>
                      <a:pt x="2" y="17"/>
                      <a:pt x="2" y="17"/>
                    </a:cubicBezTo>
                    <a:cubicBezTo>
                      <a:pt x="2" y="14"/>
                      <a:pt x="2" y="14"/>
                      <a:pt x="2" y="14"/>
                    </a:cubicBezTo>
                    <a:cubicBezTo>
                      <a:pt x="2" y="15"/>
                      <a:pt x="0" y="23"/>
                      <a:pt x="2" y="19"/>
                    </a:cubicBezTo>
                    <a:cubicBezTo>
                      <a:pt x="2" y="18"/>
                      <a:pt x="3" y="16"/>
                      <a:pt x="3" y="16"/>
                    </a:cubicBezTo>
                    <a:cubicBezTo>
                      <a:pt x="3" y="13"/>
                      <a:pt x="2" y="18"/>
                      <a:pt x="2" y="19"/>
                    </a:cubicBezTo>
                    <a:cubicBezTo>
                      <a:pt x="3" y="15"/>
                      <a:pt x="4" y="11"/>
                      <a:pt x="4" y="9"/>
                    </a:cubicBezTo>
                    <a:cubicBezTo>
                      <a:pt x="3" y="13"/>
                      <a:pt x="5" y="9"/>
                      <a:pt x="3" y="17"/>
                    </a:cubicBezTo>
                    <a:cubicBezTo>
                      <a:pt x="3" y="18"/>
                      <a:pt x="4" y="14"/>
                      <a:pt x="4" y="16"/>
                    </a:cubicBezTo>
                    <a:cubicBezTo>
                      <a:pt x="3" y="17"/>
                      <a:pt x="3" y="17"/>
                      <a:pt x="3" y="17"/>
                    </a:cubicBezTo>
                    <a:cubicBezTo>
                      <a:pt x="5" y="12"/>
                      <a:pt x="3" y="20"/>
                      <a:pt x="5" y="14"/>
                    </a:cubicBezTo>
                    <a:cubicBezTo>
                      <a:pt x="5" y="13"/>
                      <a:pt x="5" y="13"/>
                      <a:pt x="5" y="13"/>
                    </a:cubicBezTo>
                    <a:cubicBezTo>
                      <a:pt x="5" y="10"/>
                      <a:pt x="6" y="10"/>
                      <a:pt x="6" y="10"/>
                    </a:cubicBezTo>
                    <a:cubicBezTo>
                      <a:pt x="5" y="11"/>
                      <a:pt x="5" y="11"/>
                      <a:pt x="5" y="12"/>
                    </a:cubicBezTo>
                    <a:cubicBezTo>
                      <a:pt x="6" y="8"/>
                      <a:pt x="7" y="7"/>
                      <a:pt x="7" y="6"/>
                    </a:cubicBezTo>
                    <a:cubicBezTo>
                      <a:pt x="7" y="5"/>
                      <a:pt x="6" y="9"/>
                      <a:pt x="6" y="10"/>
                    </a:cubicBezTo>
                    <a:cubicBezTo>
                      <a:pt x="6" y="7"/>
                      <a:pt x="7" y="4"/>
                      <a:pt x="7"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20" name="Freeform 1828">
                <a:extLst>
                  <a:ext uri="{FF2B5EF4-FFF2-40B4-BE49-F238E27FC236}">
                    <a16:creationId xmlns:a16="http://schemas.microsoft.com/office/drawing/2014/main" id="{D2CD09A5-3603-49E8-A3C0-EAC86F9521F8}"/>
                  </a:ext>
                </a:extLst>
              </p:cNvPr>
              <p:cNvSpPr>
                <a:spLocks/>
              </p:cNvSpPr>
              <p:nvPr/>
            </p:nvSpPr>
            <p:spPr bwMode="auto">
              <a:xfrm>
                <a:off x="2426" y="3172"/>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21" name="Freeform 1829">
                <a:extLst>
                  <a:ext uri="{FF2B5EF4-FFF2-40B4-BE49-F238E27FC236}">
                    <a16:creationId xmlns:a16="http://schemas.microsoft.com/office/drawing/2014/main" id="{99D1BEAF-F0A0-4744-AE58-3EF82DE09BAF}"/>
                  </a:ext>
                </a:extLst>
              </p:cNvPr>
              <p:cNvSpPr>
                <a:spLocks/>
              </p:cNvSpPr>
              <p:nvPr/>
            </p:nvSpPr>
            <p:spPr bwMode="auto">
              <a:xfrm>
                <a:off x="2428" y="3156"/>
                <a:ext cx="8" cy="24"/>
              </a:xfrm>
              <a:custGeom>
                <a:avLst/>
                <a:gdLst>
                  <a:gd name="T0" fmla="*/ 4 w 9"/>
                  <a:gd name="T1" fmla="*/ 9 h 27"/>
                  <a:gd name="T2" fmla="*/ 2 w 9"/>
                  <a:gd name="T3" fmla="*/ 11 h 27"/>
                  <a:gd name="T4" fmla="*/ 4 w 9"/>
                  <a:gd name="T5" fmla="*/ 4 h 27"/>
                  <a:gd name="T6" fmla="*/ 4 w 9"/>
                  <a:gd name="T7" fmla="*/ 4 h 27"/>
                  <a:gd name="T8" fmla="*/ 4 w 9"/>
                  <a:gd name="T9" fmla="*/ 10 h 27"/>
                  <a:gd name="T10" fmla="*/ 4 w 9"/>
                  <a:gd name="T11" fmla="*/ 11 h 27"/>
                  <a:gd name="T12" fmla="*/ 4 w 9"/>
                  <a:gd name="T13" fmla="*/ 7 h 27"/>
                  <a:gd name="T14" fmla="*/ 4 w 9"/>
                  <a:gd name="T15" fmla="*/ 4 h 27"/>
                  <a:gd name="T16" fmla="*/ 4 w 9"/>
                  <a:gd name="T17" fmla="*/ 6 h 27"/>
                  <a:gd name="T18" fmla="*/ 4 w 9"/>
                  <a:gd name="T19" fmla="*/ 11 h 27"/>
                  <a:gd name="T20" fmla="*/ 5 w 9"/>
                  <a:gd name="T21" fmla="*/ 1 h 27"/>
                  <a:gd name="T22" fmla="*/ 4 w 9"/>
                  <a:gd name="T23" fmla="*/ 2 h 27"/>
                  <a:gd name="T24" fmla="*/ 4 w 9"/>
                  <a:gd name="T25" fmla="*/ 5 h 27"/>
                  <a:gd name="T26" fmla="*/ 4 w 9"/>
                  <a:gd name="T27" fmla="*/ 4 h 27"/>
                  <a:gd name="T28" fmla="*/ 4 w 9"/>
                  <a:gd name="T29" fmla="*/ 3 h 27"/>
                  <a:gd name="T30" fmla="*/ 4 w 9"/>
                  <a:gd name="T31" fmla="*/ 3 h 27"/>
                  <a:gd name="T32" fmla="*/ 4 w 9"/>
                  <a:gd name="T33" fmla="*/ 4 h 27"/>
                  <a:gd name="T34" fmla="*/ 4 w 9"/>
                  <a:gd name="T35" fmla="*/ 4 h 27"/>
                  <a:gd name="T36" fmla="*/ 3 w 9"/>
                  <a:gd name="T37" fmla="*/ 9 h 27"/>
                  <a:gd name="T38" fmla="*/ 3 w 9"/>
                  <a:gd name="T39" fmla="*/ 8 h 27"/>
                  <a:gd name="T40" fmla="*/ 2 w 9"/>
                  <a:gd name="T41" fmla="*/ 12 h 27"/>
                  <a:gd name="T42" fmla="*/ 1 w 9"/>
                  <a:gd name="T43" fmla="*/ 13 h 27"/>
                  <a:gd name="T44" fmla="*/ 1 w 9"/>
                  <a:gd name="T45" fmla="*/ 14 h 27"/>
                  <a:gd name="T46" fmla="*/ 4 w 9"/>
                  <a:gd name="T47" fmla="*/ 9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7">
                    <a:moveTo>
                      <a:pt x="4" y="13"/>
                    </a:moveTo>
                    <a:cubicBezTo>
                      <a:pt x="4" y="14"/>
                      <a:pt x="3" y="17"/>
                      <a:pt x="2" y="18"/>
                    </a:cubicBezTo>
                    <a:cubicBezTo>
                      <a:pt x="3" y="16"/>
                      <a:pt x="4" y="13"/>
                      <a:pt x="5" y="8"/>
                    </a:cubicBezTo>
                    <a:cubicBezTo>
                      <a:pt x="4" y="11"/>
                      <a:pt x="6" y="7"/>
                      <a:pt x="6" y="7"/>
                    </a:cubicBezTo>
                    <a:cubicBezTo>
                      <a:pt x="5" y="9"/>
                      <a:pt x="4" y="14"/>
                      <a:pt x="4" y="16"/>
                    </a:cubicBezTo>
                    <a:cubicBezTo>
                      <a:pt x="4" y="14"/>
                      <a:pt x="3" y="17"/>
                      <a:pt x="4" y="17"/>
                    </a:cubicBezTo>
                    <a:cubicBezTo>
                      <a:pt x="4" y="13"/>
                      <a:pt x="4" y="15"/>
                      <a:pt x="5" y="11"/>
                    </a:cubicBezTo>
                    <a:cubicBezTo>
                      <a:pt x="6" y="8"/>
                      <a:pt x="7" y="6"/>
                      <a:pt x="6" y="8"/>
                    </a:cubicBezTo>
                    <a:cubicBezTo>
                      <a:pt x="6" y="11"/>
                      <a:pt x="6" y="10"/>
                      <a:pt x="5" y="10"/>
                    </a:cubicBezTo>
                    <a:cubicBezTo>
                      <a:pt x="4" y="14"/>
                      <a:pt x="5" y="13"/>
                      <a:pt x="4" y="17"/>
                    </a:cubicBezTo>
                    <a:cubicBezTo>
                      <a:pt x="6" y="11"/>
                      <a:pt x="7" y="11"/>
                      <a:pt x="9" y="1"/>
                    </a:cubicBezTo>
                    <a:cubicBezTo>
                      <a:pt x="9" y="0"/>
                      <a:pt x="9" y="2"/>
                      <a:pt x="8" y="2"/>
                    </a:cubicBezTo>
                    <a:cubicBezTo>
                      <a:pt x="8" y="4"/>
                      <a:pt x="7" y="7"/>
                      <a:pt x="7" y="9"/>
                    </a:cubicBezTo>
                    <a:cubicBezTo>
                      <a:pt x="7" y="8"/>
                      <a:pt x="6" y="11"/>
                      <a:pt x="7" y="7"/>
                    </a:cubicBezTo>
                    <a:cubicBezTo>
                      <a:pt x="8" y="3"/>
                      <a:pt x="8" y="3"/>
                      <a:pt x="8" y="3"/>
                    </a:cubicBezTo>
                    <a:cubicBezTo>
                      <a:pt x="8" y="2"/>
                      <a:pt x="7" y="2"/>
                      <a:pt x="6" y="3"/>
                    </a:cubicBezTo>
                    <a:cubicBezTo>
                      <a:pt x="6" y="4"/>
                      <a:pt x="6" y="4"/>
                      <a:pt x="6" y="4"/>
                    </a:cubicBezTo>
                    <a:cubicBezTo>
                      <a:pt x="5" y="6"/>
                      <a:pt x="5" y="6"/>
                      <a:pt x="5" y="7"/>
                    </a:cubicBezTo>
                    <a:cubicBezTo>
                      <a:pt x="3" y="14"/>
                      <a:pt x="3" y="14"/>
                      <a:pt x="3" y="14"/>
                    </a:cubicBezTo>
                    <a:cubicBezTo>
                      <a:pt x="3" y="13"/>
                      <a:pt x="3" y="14"/>
                      <a:pt x="3" y="12"/>
                    </a:cubicBezTo>
                    <a:cubicBezTo>
                      <a:pt x="3" y="15"/>
                      <a:pt x="2" y="16"/>
                      <a:pt x="2" y="19"/>
                    </a:cubicBezTo>
                    <a:cubicBezTo>
                      <a:pt x="1" y="20"/>
                      <a:pt x="2" y="17"/>
                      <a:pt x="1" y="21"/>
                    </a:cubicBezTo>
                    <a:cubicBezTo>
                      <a:pt x="0" y="27"/>
                      <a:pt x="2" y="17"/>
                      <a:pt x="1"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22" name="Freeform 1830">
                <a:extLst>
                  <a:ext uri="{FF2B5EF4-FFF2-40B4-BE49-F238E27FC236}">
                    <a16:creationId xmlns:a16="http://schemas.microsoft.com/office/drawing/2014/main" id="{22514C33-DFEE-47C6-9883-27AA764F7D3D}"/>
                  </a:ext>
                </a:extLst>
              </p:cNvPr>
              <p:cNvSpPr>
                <a:spLocks/>
              </p:cNvSpPr>
              <p:nvPr/>
            </p:nvSpPr>
            <p:spPr bwMode="auto">
              <a:xfrm>
                <a:off x="2429" y="3168"/>
                <a:ext cx="1" cy="2"/>
              </a:xfrm>
              <a:custGeom>
                <a:avLst/>
                <a:gdLst>
                  <a:gd name="T0" fmla="*/ 0 w 1"/>
                  <a:gd name="T1" fmla="*/ 2 h 2"/>
                  <a:gd name="T2" fmla="*/ 1 w 1"/>
                  <a:gd name="T3" fmla="*/ 0 h 2"/>
                  <a:gd name="T4" fmla="*/ 0 w 1"/>
                  <a:gd name="T5" fmla="*/ 1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23" name="Freeform 1831">
                <a:extLst>
                  <a:ext uri="{FF2B5EF4-FFF2-40B4-BE49-F238E27FC236}">
                    <a16:creationId xmlns:a16="http://schemas.microsoft.com/office/drawing/2014/main" id="{40FC9FD3-08E8-4E61-97C2-444BC38D1092}"/>
                  </a:ext>
                </a:extLst>
              </p:cNvPr>
              <p:cNvSpPr>
                <a:spLocks/>
              </p:cNvSpPr>
              <p:nvPr/>
            </p:nvSpPr>
            <p:spPr bwMode="auto">
              <a:xfrm>
                <a:off x="2432" y="3158"/>
                <a:ext cx="1" cy="4"/>
              </a:xfrm>
              <a:custGeom>
                <a:avLst/>
                <a:gdLst>
                  <a:gd name="T0" fmla="*/ 1 w 1"/>
                  <a:gd name="T1" fmla="*/ 0 h 5"/>
                  <a:gd name="T2" fmla="*/ 0 w 1"/>
                  <a:gd name="T3" fmla="*/ 2 h 5"/>
                  <a:gd name="T4" fmla="*/ 1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1" y="0"/>
                    </a:moveTo>
                    <a:cubicBezTo>
                      <a:pt x="0" y="4"/>
                      <a:pt x="0" y="4"/>
                      <a:pt x="0" y="4"/>
                    </a:cubicBezTo>
                    <a:cubicBezTo>
                      <a:pt x="0" y="5"/>
                      <a:pt x="0" y="3"/>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24" name="Freeform 1832">
                <a:extLst>
                  <a:ext uri="{FF2B5EF4-FFF2-40B4-BE49-F238E27FC236}">
                    <a16:creationId xmlns:a16="http://schemas.microsoft.com/office/drawing/2014/main" id="{98A167C6-6B9F-42EF-BEB8-E081E2C269EE}"/>
                  </a:ext>
                </a:extLst>
              </p:cNvPr>
              <p:cNvSpPr>
                <a:spLocks/>
              </p:cNvSpPr>
              <p:nvPr/>
            </p:nvSpPr>
            <p:spPr bwMode="auto">
              <a:xfrm>
                <a:off x="2431" y="3169"/>
                <a:ext cx="1" cy="2"/>
              </a:xfrm>
              <a:custGeom>
                <a:avLst/>
                <a:gdLst>
                  <a:gd name="T0" fmla="*/ 0 w 1"/>
                  <a:gd name="T1" fmla="*/ 1 h 3"/>
                  <a:gd name="T2" fmla="*/ 1 w 1"/>
                  <a:gd name="T3" fmla="*/ 1 h 3"/>
                  <a:gd name="T4" fmla="*/ 1 w 1"/>
                  <a:gd name="T5" fmla="*/ 0 h 3"/>
                  <a:gd name="T6" fmla="*/ 0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cubicBezTo>
                      <a:pt x="1" y="2"/>
                      <a:pt x="1" y="2"/>
                      <a:pt x="1" y="2"/>
                    </a:cubicBezTo>
                    <a:cubicBezTo>
                      <a:pt x="1" y="0"/>
                      <a:pt x="1" y="0"/>
                      <a:pt x="1" y="0"/>
                    </a:cubicBezTo>
                    <a:cubicBezTo>
                      <a:pt x="1" y="2"/>
                      <a:pt x="0" y="3"/>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25" name="Freeform 1833">
                <a:extLst>
                  <a:ext uri="{FF2B5EF4-FFF2-40B4-BE49-F238E27FC236}">
                    <a16:creationId xmlns:a16="http://schemas.microsoft.com/office/drawing/2014/main" id="{B6BB415E-CE3B-4CBC-8EBB-DFDB2542197E}"/>
                  </a:ext>
                </a:extLst>
              </p:cNvPr>
              <p:cNvSpPr>
                <a:spLocks/>
              </p:cNvSpPr>
              <p:nvPr/>
            </p:nvSpPr>
            <p:spPr bwMode="auto">
              <a:xfrm>
                <a:off x="2433" y="3157"/>
                <a:ext cx="4" cy="11"/>
              </a:xfrm>
              <a:custGeom>
                <a:avLst/>
                <a:gdLst>
                  <a:gd name="T0" fmla="*/ 4 w 4"/>
                  <a:gd name="T1" fmla="*/ 0 h 12"/>
                  <a:gd name="T2" fmla="*/ 3 w 4"/>
                  <a:gd name="T3" fmla="*/ 0 h 12"/>
                  <a:gd name="T4" fmla="*/ 0 w 4"/>
                  <a:gd name="T5" fmla="*/ 7 h 12"/>
                  <a:gd name="T6" fmla="*/ 2 w 4"/>
                  <a:gd name="T7" fmla="*/ 4 h 12"/>
                  <a:gd name="T8" fmla="*/ 3 w 4"/>
                  <a:gd name="T9" fmla="*/ 4 h 12"/>
                  <a:gd name="T10" fmla="*/ 4 w 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2">
                    <a:moveTo>
                      <a:pt x="4" y="0"/>
                    </a:moveTo>
                    <a:cubicBezTo>
                      <a:pt x="4" y="0"/>
                      <a:pt x="3" y="3"/>
                      <a:pt x="3" y="0"/>
                    </a:cubicBezTo>
                    <a:cubicBezTo>
                      <a:pt x="0" y="11"/>
                      <a:pt x="0" y="11"/>
                      <a:pt x="0" y="11"/>
                    </a:cubicBezTo>
                    <a:cubicBezTo>
                      <a:pt x="0" y="12"/>
                      <a:pt x="2" y="5"/>
                      <a:pt x="2"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26" name="Freeform 1834">
                <a:extLst>
                  <a:ext uri="{FF2B5EF4-FFF2-40B4-BE49-F238E27FC236}">
                    <a16:creationId xmlns:a16="http://schemas.microsoft.com/office/drawing/2014/main" id="{7210015C-CDAA-4E7A-9000-8442FC5AC24E}"/>
                  </a:ext>
                </a:extLst>
              </p:cNvPr>
              <p:cNvSpPr>
                <a:spLocks/>
              </p:cNvSpPr>
              <p:nvPr/>
            </p:nvSpPr>
            <p:spPr bwMode="auto">
              <a:xfrm>
                <a:off x="2432" y="3153"/>
                <a:ext cx="10" cy="25"/>
              </a:xfrm>
              <a:custGeom>
                <a:avLst/>
                <a:gdLst>
                  <a:gd name="T0" fmla="*/ 3 w 11"/>
                  <a:gd name="T1" fmla="*/ 14 h 27"/>
                  <a:gd name="T2" fmla="*/ 3 w 11"/>
                  <a:gd name="T3" fmla="*/ 13 h 27"/>
                  <a:gd name="T4" fmla="*/ 3 w 11"/>
                  <a:gd name="T5" fmla="*/ 15 h 27"/>
                  <a:gd name="T6" fmla="*/ 2 w 11"/>
                  <a:gd name="T7" fmla="*/ 17 h 27"/>
                  <a:gd name="T8" fmla="*/ 3 w 11"/>
                  <a:gd name="T9" fmla="*/ 15 h 27"/>
                  <a:gd name="T10" fmla="*/ 4 w 11"/>
                  <a:gd name="T11" fmla="*/ 14 h 27"/>
                  <a:gd name="T12" fmla="*/ 5 w 11"/>
                  <a:gd name="T13" fmla="*/ 9 h 27"/>
                  <a:gd name="T14" fmla="*/ 4 w 11"/>
                  <a:gd name="T15" fmla="*/ 17 h 27"/>
                  <a:gd name="T16" fmla="*/ 5 w 11"/>
                  <a:gd name="T17" fmla="*/ 7 h 27"/>
                  <a:gd name="T18" fmla="*/ 5 w 11"/>
                  <a:gd name="T19" fmla="*/ 6 h 27"/>
                  <a:gd name="T20" fmla="*/ 5 w 11"/>
                  <a:gd name="T21" fmla="*/ 6 h 27"/>
                  <a:gd name="T22" fmla="*/ 5 w 11"/>
                  <a:gd name="T23" fmla="*/ 11 h 27"/>
                  <a:gd name="T24" fmla="*/ 5 w 11"/>
                  <a:gd name="T25" fmla="*/ 11 h 27"/>
                  <a:gd name="T26" fmla="*/ 5 w 11"/>
                  <a:gd name="T27" fmla="*/ 6 h 27"/>
                  <a:gd name="T28" fmla="*/ 5 w 11"/>
                  <a:gd name="T29" fmla="*/ 6 h 27"/>
                  <a:gd name="T30" fmla="*/ 6 w 11"/>
                  <a:gd name="T31" fmla="*/ 4 h 27"/>
                  <a:gd name="T32" fmla="*/ 5 w 11"/>
                  <a:gd name="T33" fmla="*/ 5 h 27"/>
                  <a:gd name="T34" fmla="*/ 6 w 11"/>
                  <a:gd name="T35" fmla="*/ 2 h 27"/>
                  <a:gd name="T36" fmla="*/ 5 w 11"/>
                  <a:gd name="T37" fmla="*/ 6 h 27"/>
                  <a:gd name="T38" fmla="*/ 5 w 11"/>
                  <a:gd name="T39" fmla="*/ 2 h 27"/>
                  <a:gd name="T40" fmla="*/ 5 w 11"/>
                  <a:gd name="T41" fmla="*/ 7 h 27"/>
                  <a:gd name="T42" fmla="*/ 4 w 11"/>
                  <a:gd name="T43" fmla="*/ 7 h 27"/>
                  <a:gd name="T44" fmla="*/ 5 w 11"/>
                  <a:gd name="T45" fmla="*/ 5 h 27"/>
                  <a:gd name="T46" fmla="*/ 5 w 11"/>
                  <a:gd name="T47" fmla="*/ 6 h 27"/>
                  <a:gd name="T48" fmla="*/ 5 w 11"/>
                  <a:gd name="T49" fmla="*/ 2 h 27"/>
                  <a:gd name="T50" fmla="*/ 4 w 11"/>
                  <a:gd name="T51" fmla="*/ 6 h 27"/>
                  <a:gd name="T52" fmla="*/ 4 w 11"/>
                  <a:gd name="T53" fmla="*/ 6 h 27"/>
                  <a:gd name="T54" fmla="*/ 1 w 11"/>
                  <a:gd name="T55" fmla="*/ 13 h 27"/>
                  <a:gd name="T56" fmla="*/ 3 w 11"/>
                  <a:gd name="T57" fmla="*/ 12 h 27"/>
                  <a:gd name="T58" fmla="*/ 5 w 11"/>
                  <a:gd name="T59" fmla="*/ 7 h 27"/>
                  <a:gd name="T60" fmla="*/ 3 w 11"/>
                  <a:gd name="T61" fmla="*/ 13 h 27"/>
                  <a:gd name="T62" fmla="*/ 5 w 11"/>
                  <a:gd name="T63" fmla="*/ 7 h 27"/>
                  <a:gd name="T64" fmla="*/ 4 w 11"/>
                  <a:gd name="T65" fmla="*/ 12 h 27"/>
                  <a:gd name="T66" fmla="*/ 5 w 11"/>
                  <a:gd name="T67" fmla="*/ 8 h 27"/>
                  <a:gd name="T68" fmla="*/ 3 w 11"/>
                  <a:gd name="T69" fmla="*/ 14 h 27"/>
                  <a:gd name="T70" fmla="*/ 5 w 11"/>
                  <a:gd name="T71" fmla="*/ 13 h 27"/>
                  <a:gd name="T72" fmla="*/ 5 w 11"/>
                  <a:gd name="T73" fmla="*/ 6 h 27"/>
                  <a:gd name="T74" fmla="*/ 5 w 11"/>
                  <a:gd name="T75" fmla="*/ 6 h 27"/>
                  <a:gd name="T76" fmla="*/ 5 w 11"/>
                  <a:gd name="T77" fmla="*/ 9 h 27"/>
                  <a:gd name="T78" fmla="*/ 3 w 11"/>
                  <a:gd name="T79" fmla="*/ 9 h 27"/>
                  <a:gd name="T80" fmla="*/ 2 w 11"/>
                  <a:gd name="T81" fmla="*/ 12 h 27"/>
                  <a:gd name="T82" fmla="*/ 5 w 11"/>
                  <a:gd name="T83" fmla="*/ 6 h 27"/>
                  <a:gd name="T84" fmla="*/ 4 w 11"/>
                  <a:gd name="T85" fmla="*/ 6 h 27"/>
                  <a:gd name="T86" fmla="*/ 4 w 11"/>
                  <a:gd name="T87" fmla="*/ 6 h 27"/>
                  <a:gd name="T88" fmla="*/ 4 w 11"/>
                  <a:gd name="T89" fmla="*/ 6 h 27"/>
                  <a:gd name="T90" fmla="*/ 1 w 11"/>
                  <a:gd name="T91" fmla="*/ 15 h 27"/>
                  <a:gd name="T92" fmla="*/ 1 w 11"/>
                  <a:gd name="T93" fmla="*/ 18 h 27"/>
                  <a:gd name="T94" fmla="*/ 3 w 11"/>
                  <a:gd name="T95" fmla="*/ 14 h 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27">
                    <a:moveTo>
                      <a:pt x="3" y="18"/>
                    </a:moveTo>
                    <a:cubicBezTo>
                      <a:pt x="3" y="18"/>
                      <a:pt x="4" y="15"/>
                      <a:pt x="3" y="17"/>
                    </a:cubicBezTo>
                    <a:cubicBezTo>
                      <a:pt x="3" y="19"/>
                      <a:pt x="2" y="20"/>
                      <a:pt x="3" y="19"/>
                    </a:cubicBezTo>
                    <a:cubicBezTo>
                      <a:pt x="1" y="24"/>
                      <a:pt x="3" y="18"/>
                      <a:pt x="2" y="22"/>
                    </a:cubicBezTo>
                    <a:cubicBezTo>
                      <a:pt x="3" y="19"/>
                      <a:pt x="3" y="19"/>
                      <a:pt x="3" y="19"/>
                    </a:cubicBezTo>
                    <a:cubicBezTo>
                      <a:pt x="3" y="21"/>
                      <a:pt x="4" y="15"/>
                      <a:pt x="4" y="18"/>
                    </a:cubicBezTo>
                    <a:cubicBezTo>
                      <a:pt x="4" y="17"/>
                      <a:pt x="4" y="17"/>
                      <a:pt x="5" y="13"/>
                    </a:cubicBezTo>
                    <a:cubicBezTo>
                      <a:pt x="4" y="18"/>
                      <a:pt x="4" y="18"/>
                      <a:pt x="4" y="22"/>
                    </a:cubicBezTo>
                    <a:cubicBezTo>
                      <a:pt x="4" y="20"/>
                      <a:pt x="5" y="15"/>
                      <a:pt x="6" y="11"/>
                    </a:cubicBezTo>
                    <a:cubicBezTo>
                      <a:pt x="6" y="15"/>
                      <a:pt x="5" y="14"/>
                      <a:pt x="8" y="10"/>
                    </a:cubicBezTo>
                    <a:cubicBezTo>
                      <a:pt x="8" y="10"/>
                      <a:pt x="8" y="10"/>
                      <a:pt x="8" y="10"/>
                    </a:cubicBezTo>
                    <a:cubicBezTo>
                      <a:pt x="4" y="20"/>
                      <a:pt x="7" y="13"/>
                      <a:pt x="6" y="15"/>
                    </a:cubicBezTo>
                    <a:cubicBezTo>
                      <a:pt x="6" y="15"/>
                      <a:pt x="6" y="15"/>
                      <a:pt x="6" y="15"/>
                    </a:cubicBezTo>
                    <a:cubicBezTo>
                      <a:pt x="7" y="14"/>
                      <a:pt x="2" y="27"/>
                      <a:pt x="9" y="8"/>
                    </a:cubicBezTo>
                    <a:cubicBezTo>
                      <a:pt x="8" y="8"/>
                      <a:pt x="8" y="10"/>
                      <a:pt x="8" y="9"/>
                    </a:cubicBezTo>
                    <a:cubicBezTo>
                      <a:pt x="10" y="4"/>
                      <a:pt x="10" y="4"/>
                      <a:pt x="10" y="4"/>
                    </a:cubicBezTo>
                    <a:cubicBezTo>
                      <a:pt x="9" y="5"/>
                      <a:pt x="8" y="8"/>
                      <a:pt x="9" y="5"/>
                    </a:cubicBezTo>
                    <a:cubicBezTo>
                      <a:pt x="10" y="2"/>
                      <a:pt x="10" y="2"/>
                      <a:pt x="10" y="2"/>
                    </a:cubicBezTo>
                    <a:cubicBezTo>
                      <a:pt x="8" y="6"/>
                      <a:pt x="8" y="4"/>
                      <a:pt x="7" y="6"/>
                    </a:cubicBezTo>
                    <a:cubicBezTo>
                      <a:pt x="8" y="2"/>
                      <a:pt x="8" y="2"/>
                      <a:pt x="8" y="2"/>
                    </a:cubicBezTo>
                    <a:cubicBezTo>
                      <a:pt x="6" y="6"/>
                      <a:pt x="8" y="4"/>
                      <a:pt x="5" y="11"/>
                    </a:cubicBezTo>
                    <a:cubicBezTo>
                      <a:pt x="8" y="2"/>
                      <a:pt x="3" y="14"/>
                      <a:pt x="4" y="11"/>
                    </a:cubicBezTo>
                    <a:cubicBezTo>
                      <a:pt x="6" y="7"/>
                      <a:pt x="5" y="9"/>
                      <a:pt x="7" y="5"/>
                    </a:cubicBezTo>
                    <a:cubicBezTo>
                      <a:pt x="5" y="9"/>
                      <a:pt x="6" y="6"/>
                      <a:pt x="5" y="7"/>
                    </a:cubicBezTo>
                    <a:cubicBezTo>
                      <a:pt x="7" y="3"/>
                      <a:pt x="5" y="7"/>
                      <a:pt x="7" y="2"/>
                    </a:cubicBezTo>
                    <a:cubicBezTo>
                      <a:pt x="4" y="10"/>
                      <a:pt x="4" y="10"/>
                      <a:pt x="4" y="10"/>
                    </a:cubicBezTo>
                    <a:cubicBezTo>
                      <a:pt x="5" y="7"/>
                      <a:pt x="4" y="7"/>
                      <a:pt x="4" y="8"/>
                    </a:cubicBezTo>
                    <a:cubicBezTo>
                      <a:pt x="4" y="8"/>
                      <a:pt x="1" y="15"/>
                      <a:pt x="1" y="17"/>
                    </a:cubicBezTo>
                    <a:cubicBezTo>
                      <a:pt x="2" y="15"/>
                      <a:pt x="3" y="14"/>
                      <a:pt x="3" y="16"/>
                    </a:cubicBezTo>
                    <a:cubicBezTo>
                      <a:pt x="6" y="10"/>
                      <a:pt x="3" y="16"/>
                      <a:pt x="5" y="11"/>
                    </a:cubicBezTo>
                    <a:cubicBezTo>
                      <a:pt x="3" y="17"/>
                      <a:pt x="3" y="17"/>
                      <a:pt x="3" y="17"/>
                    </a:cubicBezTo>
                    <a:cubicBezTo>
                      <a:pt x="4" y="16"/>
                      <a:pt x="5" y="14"/>
                      <a:pt x="6" y="11"/>
                    </a:cubicBezTo>
                    <a:cubicBezTo>
                      <a:pt x="6" y="11"/>
                      <a:pt x="5" y="14"/>
                      <a:pt x="4" y="16"/>
                    </a:cubicBezTo>
                    <a:cubicBezTo>
                      <a:pt x="4" y="17"/>
                      <a:pt x="4" y="15"/>
                      <a:pt x="6" y="12"/>
                    </a:cubicBezTo>
                    <a:cubicBezTo>
                      <a:pt x="3" y="18"/>
                      <a:pt x="3" y="18"/>
                      <a:pt x="3" y="18"/>
                    </a:cubicBezTo>
                    <a:cubicBezTo>
                      <a:pt x="5" y="17"/>
                      <a:pt x="5" y="17"/>
                      <a:pt x="5" y="17"/>
                    </a:cubicBezTo>
                    <a:cubicBezTo>
                      <a:pt x="11" y="0"/>
                      <a:pt x="6" y="13"/>
                      <a:pt x="7" y="9"/>
                    </a:cubicBezTo>
                    <a:cubicBezTo>
                      <a:pt x="6" y="10"/>
                      <a:pt x="6" y="10"/>
                      <a:pt x="6" y="8"/>
                    </a:cubicBezTo>
                    <a:cubicBezTo>
                      <a:pt x="5" y="13"/>
                      <a:pt x="5" y="13"/>
                      <a:pt x="5" y="13"/>
                    </a:cubicBezTo>
                    <a:cubicBezTo>
                      <a:pt x="5" y="10"/>
                      <a:pt x="1" y="22"/>
                      <a:pt x="3" y="13"/>
                    </a:cubicBezTo>
                    <a:cubicBezTo>
                      <a:pt x="2" y="16"/>
                      <a:pt x="2" y="16"/>
                      <a:pt x="2" y="16"/>
                    </a:cubicBezTo>
                    <a:cubicBezTo>
                      <a:pt x="3" y="14"/>
                      <a:pt x="4" y="10"/>
                      <a:pt x="5" y="7"/>
                    </a:cubicBezTo>
                    <a:cubicBezTo>
                      <a:pt x="4" y="8"/>
                      <a:pt x="5" y="7"/>
                      <a:pt x="4" y="8"/>
                    </a:cubicBezTo>
                    <a:cubicBezTo>
                      <a:pt x="4" y="10"/>
                      <a:pt x="4" y="10"/>
                      <a:pt x="4" y="10"/>
                    </a:cubicBezTo>
                    <a:cubicBezTo>
                      <a:pt x="3" y="14"/>
                      <a:pt x="3" y="11"/>
                      <a:pt x="4" y="8"/>
                    </a:cubicBezTo>
                    <a:cubicBezTo>
                      <a:pt x="2" y="12"/>
                      <a:pt x="2" y="16"/>
                      <a:pt x="1" y="19"/>
                    </a:cubicBezTo>
                    <a:cubicBezTo>
                      <a:pt x="4" y="11"/>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27" name="Freeform 1835">
                <a:extLst>
                  <a:ext uri="{FF2B5EF4-FFF2-40B4-BE49-F238E27FC236}">
                    <a16:creationId xmlns:a16="http://schemas.microsoft.com/office/drawing/2014/main" id="{C22199DA-592D-4656-8529-8D568B548252}"/>
                  </a:ext>
                </a:extLst>
              </p:cNvPr>
              <p:cNvSpPr>
                <a:spLocks/>
              </p:cNvSpPr>
              <p:nvPr/>
            </p:nvSpPr>
            <p:spPr bwMode="auto">
              <a:xfrm>
                <a:off x="2437" y="3159"/>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28" name="Freeform 1836">
                <a:extLst>
                  <a:ext uri="{FF2B5EF4-FFF2-40B4-BE49-F238E27FC236}">
                    <a16:creationId xmlns:a16="http://schemas.microsoft.com/office/drawing/2014/main" id="{89C9C7F0-0562-47F6-A3D1-C6073AA41394}"/>
                  </a:ext>
                </a:extLst>
              </p:cNvPr>
              <p:cNvSpPr>
                <a:spLocks/>
              </p:cNvSpPr>
              <p:nvPr/>
            </p:nvSpPr>
            <p:spPr bwMode="auto">
              <a:xfrm>
                <a:off x="2435" y="3160"/>
                <a:ext cx="1"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29" name="Rectangle 1837">
                <a:extLst>
                  <a:ext uri="{FF2B5EF4-FFF2-40B4-BE49-F238E27FC236}">
                    <a16:creationId xmlns:a16="http://schemas.microsoft.com/office/drawing/2014/main" id="{DEBBB68B-A264-42F3-8813-5EAF181D6C16}"/>
                  </a:ext>
                </a:extLst>
              </p:cNvPr>
              <p:cNvSpPr>
                <a:spLocks noChangeArrowheads="1"/>
              </p:cNvSpPr>
              <p:nvPr/>
            </p:nvSpPr>
            <p:spPr bwMode="auto">
              <a:xfrm>
                <a:off x="2436" y="3160"/>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330" name="Freeform 1838">
                <a:extLst>
                  <a:ext uri="{FF2B5EF4-FFF2-40B4-BE49-F238E27FC236}">
                    <a16:creationId xmlns:a16="http://schemas.microsoft.com/office/drawing/2014/main" id="{E8B4BF40-8E24-47FF-9131-7434F31FA518}"/>
                  </a:ext>
                </a:extLst>
              </p:cNvPr>
              <p:cNvSpPr>
                <a:spLocks/>
              </p:cNvSpPr>
              <p:nvPr/>
            </p:nvSpPr>
            <p:spPr bwMode="auto">
              <a:xfrm>
                <a:off x="2433" y="3169"/>
                <a:ext cx="1" cy="1"/>
              </a:xfrm>
              <a:custGeom>
                <a:avLst/>
                <a:gdLst>
                  <a:gd name="T0" fmla="*/ 0 w 1"/>
                  <a:gd name="T1" fmla="*/ 1 h 1"/>
                  <a:gd name="T2" fmla="*/ 0 w 1"/>
                  <a:gd name="T3" fmla="*/ 1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31" name="Freeform 1839">
                <a:extLst>
                  <a:ext uri="{FF2B5EF4-FFF2-40B4-BE49-F238E27FC236}">
                    <a16:creationId xmlns:a16="http://schemas.microsoft.com/office/drawing/2014/main" id="{EB8212CD-5749-4F19-8234-2C2D2325C65F}"/>
                  </a:ext>
                </a:extLst>
              </p:cNvPr>
              <p:cNvSpPr>
                <a:spLocks/>
              </p:cNvSpPr>
              <p:nvPr/>
            </p:nvSpPr>
            <p:spPr bwMode="auto">
              <a:xfrm>
                <a:off x="2436" y="3155"/>
                <a:ext cx="0" cy="3"/>
              </a:xfrm>
              <a:custGeom>
                <a:avLst/>
                <a:gdLst>
                  <a:gd name="T0" fmla="*/ 0 h 3"/>
                  <a:gd name="T1" fmla="*/ 3 h 3"/>
                  <a:gd name="T2" fmla="*/ 0 h 3"/>
                  <a:gd name="T3" fmla="*/ 0 60000 65536"/>
                  <a:gd name="T4" fmla="*/ 0 60000 65536"/>
                  <a:gd name="T5" fmla="*/ 0 60000 65536"/>
                </a:gdLst>
                <a:ahLst/>
                <a:cxnLst>
                  <a:cxn ang="T3">
                    <a:pos x="0" y="T0"/>
                  </a:cxn>
                  <a:cxn ang="T4">
                    <a:pos x="0" y="T1"/>
                  </a:cxn>
                  <a:cxn ang="T5">
                    <a:pos x="0" y="T2"/>
                  </a:cxn>
                </a:cxnLst>
                <a:rect l="0" t="0" r="r" b="b"/>
                <a:pathLst>
                  <a:path h="3">
                    <a:moveTo>
                      <a:pt x="0" y="0"/>
                    </a:moveTo>
                    <a:lnTo>
                      <a:pt x="0" y="3"/>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32" name="Freeform 1840">
                <a:extLst>
                  <a:ext uri="{FF2B5EF4-FFF2-40B4-BE49-F238E27FC236}">
                    <a16:creationId xmlns:a16="http://schemas.microsoft.com/office/drawing/2014/main" id="{640C796C-6925-4524-9D3A-3891EA1E8E0A}"/>
                  </a:ext>
                </a:extLst>
              </p:cNvPr>
              <p:cNvSpPr>
                <a:spLocks/>
              </p:cNvSpPr>
              <p:nvPr/>
            </p:nvSpPr>
            <p:spPr bwMode="auto">
              <a:xfrm>
                <a:off x="2433" y="3153"/>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33" name="Freeform 1841">
                <a:extLst>
                  <a:ext uri="{FF2B5EF4-FFF2-40B4-BE49-F238E27FC236}">
                    <a16:creationId xmlns:a16="http://schemas.microsoft.com/office/drawing/2014/main" id="{E8937C85-AEFF-4CCF-8991-6C4633018633}"/>
                  </a:ext>
                </a:extLst>
              </p:cNvPr>
              <p:cNvSpPr>
                <a:spLocks/>
              </p:cNvSpPr>
              <p:nvPr/>
            </p:nvSpPr>
            <p:spPr bwMode="auto">
              <a:xfrm>
                <a:off x="2421" y="3149"/>
                <a:ext cx="17" cy="28"/>
              </a:xfrm>
              <a:custGeom>
                <a:avLst/>
                <a:gdLst>
                  <a:gd name="T0" fmla="*/ 1 w 18"/>
                  <a:gd name="T1" fmla="*/ 10 h 31"/>
                  <a:gd name="T2" fmla="*/ 0 w 18"/>
                  <a:gd name="T3" fmla="*/ 14 h 31"/>
                  <a:gd name="T4" fmla="*/ 0 w 18"/>
                  <a:gd name="T5" fmla="*/ 16 h 31"/>
                  <a:gd name="T6" fmla="*/ 1 w 18"/>
                  <a:gd name="T7" fmla="*/ 13 h 31"/>
                  <a:gd name="T8" fmla="*/ 3 w 18"/>
                  <a:gd name="T9" fmla="*/ 13 h 31"/>
                  <a:gd name="T10" fmla="*/ 3 w 18"/>
                  <a:gd name="T11" fmla="*/ 14 h 31"/>
                  <a:gd name="T12" fmla="*/ 6 w 18"/>
                  <a:gd name="T13" fmla="*/ 11 h 31"/>
                  <a:gd name="T14" fmla="*/ 6 w 18"/>
                  <a:gd name="T15" fmla="*/ 12 h 31"/>
                  <a:gd name="T16" fmla="*/ 6 w 18"/>
                  <a:gd name="T17" fmla="*/ 13 h 31"/>
                  <a:gd name="T18" fmla="*/ 9 w 18"/>
                  <a:gd name="T19" fmla="*/ 6 h 31"/>
                  <a:gd name="T20" fmla="*/ 9 w 18"/>
                  <a:gd name="T21" fmla="*/ 6 h 31"/>
                  <a:gd name="T22" fmla="*/ 9 w 18"/>
                  <a:gd name="T23" fmla="*/ 11 h 31"/>
                  <a:gd name="T24" fmla="*/ 9 w 18"/>
                  <a:gd name="T25" fmla="*/ 11 h 31"/>
                  <a:gd name="T26" fmla="*/ 9 w 18"/>
                  <a:gd name="T27" fmla="*/ 12 h 31"/>
                  <a:gd name="T28" fmla="*/ 9 w 18"/>
                  <a:gd name="T29" fmla="*/ 11 h 31"/>
                  <a:gd name="T30" fmla="*/ 9 w 18"/>
                  <a:gd name="T31" fmla="*/ 7 h 31"/>
                  <a:gd name="T32" fmla="*/ 9 w 18"/>
                  <a:gd name="T33" fmla="*/ 11 h 31"/>
                  <a:gd name="T34" fmla="*/ 9 w 18"/>
                  <a:gd name="T35" fmla="*/ 10 h 31"/>
                  <a:gd name="T36" fmla="*/ 10 w 18"/>
                  <a:gd name="T37" fmla="*/ 11 h 31"/>
                  <a:gd name="T38" fmla="*/ 10 w 18"/>
                  <a:gd name="T39" fmla="*/ 10 h 31"/>
                  <a:gd name="T40" fmla="*/ 9 w 18"/>
                  <a:gd name="T41" fmla="*/ 12 h 31"/>
                  <a:gd name="T42" fmla="*/ 12 w 18"/>
                  <a:gd name="T43" fmla="*/ 5 h 31"/>
                  <a:gd name="T44" fmla="*/ 12 w 18"/>
                  <a:gd name="T45" fmla="*/ 5 h 31"/>
                  <a:gd name="T46" fmla="*/ 11 w 18"/>
                  <a:gd name="T47" fmla="*/ 5 h 31"/>
                  <a:gd name="T48" fmla="*/ 11 w 18"/>
                  <a:gd name="T49" fmla="*/ 4 h 31"/>
                  <a:gd name="T50" fmla="*/ 10 w 18"/>
                  <a:gd name="T51" fmla="*/ 3 h 31"/>
                  <a:gd name="T52" fmla="*/ 9 w 18"/>
                  <a:gd name="T53" fmla="*/ 5 h 31"/>
                  <a:gd name="T54" fmla="*/ 9 w 18"/>
                  <a:gd name="T55" fmla="*/ 5 h 31"/>
                  <a:gd name="T56" fmla="*/ 9 w 18"/>
                  <a:gd name="T57" fmla="*/ 5 h 31"/>
                  <a:gd name="T58" fmla="*/ 9 w 18"/>
                  <a:gd name="T59" fmla="*/ 5 h 31"/>
                  <a:gd name="T60" fmla="*/ 9 w 18"/>
                  <a:gd name="T61" fmla="*/ 5 h 31"/>
                  <a:gd name="T62" fmla="*/ 9 w 18"/>
                  <a:gd name="T63" fmla="*/ 3 h 31"/>
                  <a:gd name="T64" fmla="*/ 9 w 18"/>
                  <a:gd name="T65" fmla="*/ 3 h 31"/>
                  <a:gd name="T66" fmla="*/ 9 w 18"/>
                  <a:gd name="T67" fmla="*/ 5 h 31"/>
                  <a:gd name="T68" fmla="*/ 8 w 18"/>
                  <a:gd name="T69" fmla="*/ 6 h 31"/>
                  <a:gd name="T70" fmla="*/ 6 w 18"/>
                  <a:gd name="T71" fmla="*/ 8 h 31"/>
                  <a:gd name="T72" fmla="*/ 6 w 18"/>
                  <a:gd name="T73" fmla="*/ 7 h 31"/>
                  <a:gd name="T74" fmla="*/ 4 w 18"/>
                  <a:gd name="T75" fmla="*/ 8 h 31"/>
                  <a:gd name="T76" fmla="*/ 3 w 18"/>
                  <a:gd name="T77" fmla="*/ 12 h 31"/>
                  <a:gd name="T78" fmla="*/ 5 w 18"/>
                  <a:gd name="T79" fmla="*/ 5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31">
                    <a:moveTo>
                      <a:pt x="3" y="8"/>
                    </a:moveTo>
                    <a:cubicBezTo>
                      <a:pt x="3" y="9"/>
                      <a:pt x="2" y="10"/>
                      <a:pt x="1" y="14"/>
                    </a:cubicBezTo>
                    <a:cubicBezTo>
                      <a:pt x="2" y="12"/>
                      <a:pt x="2" y="12"/>
                      <a:pt x="2" y="12"/>
                    </a:cubicBezTo>
                    <a:cubicBezTo>
                      <a:pt x="2" y="13"/>
                      <a:pt x="0" y="16"/>
                      <a:pt x="0" y="21"/>
                    </a:cubicBezTo>
                    <a:cubicBezTo>
                      <a:pt x="0" y="19"/>
                      <a:pt x="0" y="19"/>
                      <a:pt x="0" y="19"/>
                    </a:cubicBezTo>
                    <a:cubicBezTo>
                      <a:pt x="1" y="15"/>
                      <a:pt x="0" y="22"/>
                      <a:pt x="0" y="24"/>
                    </a:cubicBezTo>
                    <a:cubicBezTo>
                      <a:pt x="0" y="23"/>
                      <a:pt x="2" y="14"/>
                      <a:pt x="2" y="16"/>
                    </a:cubicBezTo>
                    <a:cubicBezTo>
                      <a:pt x="2" y="16"/>
                      <a:pt x="2" y="18"/>
                      <a:pt x="1" y="20"/>
                    </a:cubicBezTo>
                    <a:cubicBezTo>
                      <a:pt x="1" y="21"/>
                      <a:pt x="3" y="14"/>
                      <a:pt x="3" y="13"/>
                    </a:cubicBezTo>
                    <a:cubicBezTo>
                      <a:pt x="0" y="31"/>
                      <a:pt x="5" y="9"/>
                      <a:pt x="3" y="20"/>
                    </a:cubicBezTo>
                    <a:cubicBezTo>
                      <a:pt x="3" y="19"/>
                      <a:pt x="3" y="20"/>
                      <a:pt x="4" y="17"/>
                    </a:cubicBezTo>
                    <a:cubicBezTo>
                      <a:pt x="3" y="21"/>
                      <a:pt x="4" y="17"/>
                      <a:pt x="3" y="22"/>
                    </a:cubicBezTo>
                    <a:cubicBezTo>
                      <a:pt x="6" y="12"/>
                      <a:pt x="3" y="27"/>
                      <a:pt x="6" y="14"/>
                    </a:cubicBezTo>
                    <a:cubicBezTo>
                      <a:pt x="5" y="18"/>
                      <a:pt x="6" y="13"/>
                      <a:pt x="6" y="16"/>
                    </a:cubicBezTo>
                    <a:cubicBezTo>
                      <a:pt x="6" y="18"/>
                      <a:pt x="5" y="18"/>
                      <a:pt x="5" y="18"/>
                    </a:cubicBezTo>
                    <a:cubicBezTo>
                      <a:pt x="5" y="21"/>
                      <a:pt x="7" y="13"/>
                      <a:pt x="6" y="18"/>
                    </a:cubicBezTo>
                    <a:cubicBezTo>
                      <a:pt x="6" y="19"/>
                      <a:pt x="6" y="15"/>
                      <a:pt x="7" y="12"/>
                    </a:cubicBezTo>
                    <a:cubicBezTo>
                      <a:pt x="8" y="13"/>
                      <a:pt x="7" y="15"/>
                      <a:pt x="6" y="20"/>
                    </a:cubicBezTo>
                    <a:cubicBezTo>
                      <a:pt x="7" y="14"/>
                      <a:pt x="7" y="17"/>
                      <a:pt x="8" y="14"/>
                    </a:cubicBezTo>
                    <a:cubicBezTo>
                      <a:pt x="8" y="14"/>
                      <a:pt x="8" y="13"/>
                      <a:pt x="9" y="10"/>
                    </a:cubicBezTo>
                    <a:cubicBezTo>
                      <a:pt x="9" y="11"/>
                      <a:pt x="10" y="6"/>
                      <a:pt x="11" y="5"/>
                    </a:cubicBezTo>
                    <a:cubicBezTo>
                      <a:pt x="9" y="12"/>
                      <a:pt x="10" y="5"/>
                      <a:pt x="9" y="10"/>
                    </a:cubicBezTo>
                    <a:cubicBezTo>
                      <a:pt x="8" y="13"/>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8"/>
                      <a:pt x="12" y="15"/>
                    </a:cubicBezTo>
                    <a:cubicBezTo>
                      <a:pt x="13" y="9"/>
                      <a:pt x="14" y="6"/>
                      <a:pt x="15" y="6"/>
                    </a:cubicBezTo>
                    <a:cubicBezTo>
                      <a:pt x="13" y="11"/>
                      <a:pt x="13" y="11"/>
                      <a:pt x="13" y="11"/>
                    </a:cubicBezTo>
                    <a:cubicBezTo>
                      <a:pt x="14" y="8"/>
                      <a:pt x="11" y="17"/>
                      <a:pt x="10" y="19"/>
                    </a:cubicBezTo>
                    <a:cubicBezTo>
                      <a:pt x="11" y="16"/>
                      <a:pt x="11" y="19"/>
                      <a:pt x="12" y="16"/>
                    </a:cubicBezTo>
                    <a:cubicBezTo>
                      <a:pt x="11" y="20"/>
                      <a:pt x="11" y="20"/>
                      <a:pt x="11" y="20"/>
                    </a:cubicBezTo>
                    <a:cubicBezTo>
                      <a:pt x="11" y="20"/>
                      <a:pt x="14" y="10"/>
                      <a:pt x="13" y="14"/>
                    </a:cubicBezTo>
                    <a:cubicBezTo>
                      <a:pt x="12" y="17"/>
                      <a:pt x="12" y="17"/>
                      <a:pt x="12" y="17"/>
                    </a:cubicBezTo>
                    <a:cubicBezTo>
                      <a:pt x="13" y="17"/>
                      <a:pt x="12" y="23"/>
                      <a:pt x="14" y="16"/>
                    </a:cubicBezTo>
                    <a:cubicBezTo>
                      <a:pt x="15" y="14"/>
                      <a:pt x="17" y="8"/>
                      <a:pt x="18" y="6"/>
                    </a:cubicBezTo>
                    <a:cubicBezTo>
                      <a:pt x="17" y="8"/>
                      <a:pt x="15" y="12"/>
                      <a:pt x="14" y="14"/>
                    </a:cubicBezTo>
                    <a:cubicBezTo>
                      <a:pt x="16" y="10"/>
                      <a:pt x="16" y="10"/>
                      <a:pt x="16" y="10"/>
                    </a:cubicBezTo>
                    <a:cubicBezTo>
                      <a:pt x="14" y="13"/>
                      <a:pt x="14" y="15"/>
                      <a:pt x="13" y="17"/>
                    </a:cubicBezTo>
                    <a:cubicBezTo>
                      <a:pt x="12" y="20"/>
                      <a:pt x="14" y="13"/>
                      <a:pt x="13" y="16"/>
                    </a:cubicBezTo>
                    <a:cubicBezTo>
                      <a:pt x="15" y="11"/>
                      <a:pt x="15" y="10"/>
                      <a:pt x="16" y="6"/>
                    </a:cubicBezTo>
                    <a:cubicBezTo>
                      <a:pt x="15" y="8"/>
                      <a:pt x="15" y="8"/>
                      <a:pt x="15" y="8"/>
                    </a:cubicBezTo>
                    <a:cubicBezTo>
                      <a:pt x="16" y="7"/>
                      <a:pt x="16" y="7"/>
                      <a:pt x="16" y="5"/>
                    </a:cubicBezTo>
                    <a:cubicBezTo>
                      <a:pt x="14" y="11"/>
                      <a:pt x="16" y="2"/>
                      <a:pt x="15" y="5"/>
                    </a:cubicBezTo>
                    <a:cubicBezTo>
                      <a:pt x="15" y="6"/>
                      <a:pt x="15" y="6"/>
                      <a:pt x="15" y="6"/>
                    </a:cubicBezTo>
                    <a:cubicBezTo>
                      <a:pt x="14" y="9"/>
                      <a:pt x="14" y="8"/>
                      <a:pt x="14" y="9"/>
                    </a:cubicBezTo>
                    <a:cubicBezTo>
                      <a:pt x="15" y="5"/>
                      <a:pt x="15" y="6"/>
                      <a:pt x="15" y="4"/>
                    </a:cubicBezTo>
                    <a:cubicBezTo>
                      <a:pt x="14" y="6"/>
                      <a:pt x="13" y="11"/>
                      <a:pt x="12"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3"/>
                      <a:pt x="13" y="3"/>
                      <a:pt x="13" y="3"/>
                    </a:cubicBezTo>
                    <a:cubicBezTo>
                      <a:pt x="13" y="3"/>
                      <a:pt x="12" y="7"/>
                      <a:pt x="13" y="5"/>
                    </a:cubicBezTo>
                    <a:cubicBezTo>
                      <a:pt x="13" y="3"/>
                      <a:pt x="13" y="3"/>
                      <a:pt x="13" y="3"/>
                    </a:cubicBezTo>
                    <a:cubicBezTo>
                      <a:pt x="13" y="2"/>
                      <a:pt x="11" y="11"/>
                      <a:pt x="12" y="6"/>
                    </a:cubicBezTo>
                    <a:cubicBezTo>
                      <a:pt x="11" y="8"/>
                      <a:pt x="11" y="8"/>
                      <a:pt x="9" y="14"/>
                    </a:cubicBezTo>
                    <a:cubicBezTo>
                      <a:pt x="10" y="12"/>
                      <a:pt x="11" y="8"/>
                      <a:pt x="10" y="8"/>
                    </a:cubicBezTo>
                    <a:cubicBezTo>
                      <a:pt x="9" y="13"/>
                      <a:pt x="11" y="6"/>
                      <a:pt x="10" y="10"/>
                    </a:cubicBezTo>
                    <a:cubicBezTo>
                      <a:pt x="11" y="4"/>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3"/>
                    </a:cubicBezTo>
                    <a:cubicBezTo>
                      <a:pt x="8" y="10"/>
                      <a:pt x="8" y="10"/>
                      <a:pt x="8" y="10"/>
                    </a:cubicBezTo>
                    <a:cubicBezTo>
                      <a:pt x="9" y="3"/>
                      <a:pt x="7" y="9"/>
                      <a:pt x="5" y="15"/>
                    </a:cubicBezTo>
                    <a:cubicBezTo>
                      <a:pt x="5" y="15"/>
                      <a:pt x="5" y="13"/>
                      <a:pt x="6" y="12"/>
                    </a:cubicBezTo>
                    <a:cubicBezTo>
                      <a:pt x="6" y="10"/>
                      <a:pt x="6" y="10"/>
                      <a:pt x="6" y="10"/>
                    </a:cubicBezTo>
                    <a:cubicBezTo>
                      <a:pt x="6" y="9"/>
                      <a:pt x="7" y="5"/>
                      <a:pt x="6" y="11"/>
                    </a:cubicBezTo>
                    <a:cubicBezTo>
                      <a:pt x="5" y="13"/>
                      <a:pt x="6" y="7"/>
                      <a:pt x="6" y="6"/>
                    </a:cubicBezTo>
                    <a:cubicBezTo>
                      <a:pt x="4" y="14"/>
                      <a:pt x="6" y="0"/>
                      <a:pt x="4" y="12"/>
                    </a:cubicBezTo>
                    <a:cubicBezTo>
                      <a:pt x="4" y="12"/>
                      <a:pt x="4" y="14"/>
                      <a:pt x="4" y="14"/>
                    </a:cubicBezTo>
                    <a:cubicBezTo>
                      <a:pt x="4" y="15"/>
                      <a:pt x="3" y="18"/>
                      <a:pt x="3" y="18"/>
                    </a:cubicBezTo>
                    <a:cubicBezTo>
                      <a:pt x="3" y="18"/>
                      <a:pt x="4" y="14"/>
                      <a:pt x="3" y="16"/>
                    </a:cubicBezTo>
                    <a:cubicBezTo>
                      <a:pt x="5" y="9"/>
                      <a:pt x="5" y="9"/>
                      <a:pt x="5" y="9"/>
                    </a:cubicBezTo>
                    <a:cubicBezTo>
                      <a:pt x="6" y="1"/>
                      <a:pt x="2" y="18"/>
                      <a:pt x="3"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34" name="Freeform 1842">
                <a:extLst>
                  <a:ext uri="{FF2B5EF4-FFF2-40B4-BE49-F238E27FC236}">
                    <a16:creationId xmlns:a16="http://schemas.microsoft.com/office/drawing/2014/main" id="{6F819143-69AE-4322-A2E5-D9FF59244EBE}"/>
                  </a:ext>
                </a:extLst>
              </p:cNvPr>
              <p:cNvSpPr>
                <a:spLocks/>
              </p:cNvSpPr>
              <p:nvPr/>
            </p:nvSpPr>
            <p:spPr bwMode="auto">
              <a:xfrm>
                <a:off x="2428" y="3153"/>
                <a:ext cx="1" cy="4"/>
              </a:xfrm>
              <a:custGeom>
                <a:avLst/>
                <a:gdLst>
                  <a:gd name="T0" fmla="*/ 0 w 1"/>
                  <a:gd name="T1" fmla="*/ 4 h 4"/>
                  <a:gd name="T2" fmla="*/ 1 w 1"/>
                  <a:gd name="T3" fmla="*/ 0 h 4"/>
                  <a:gd name="T4" fmla="*/ 0 w 1"/>
                  <a:gd name="T5" fmla="*/ 3 h 4"/>
                  <a:gd name="T6" fmla="*/ 0 w 1"/>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35" name="Freeform 1843">
                <a:extLst>
                  <a:ext uri="{FF2B5EF4-FFF2-40B4-BE49-F238E27FC236}">
                    <a16:creationId xmlns:a16="http://schemas.microsoft.com/office/drawing/2014/main" id="{059695A2-411B-4BCD-B3BD-E7714C6BEB41}"/>
                  </a:ext>
                </a:extLst>
              </p:cNvPr>
              <p:cNvSpPr>
                <a:spLocks/>
              </p:cNvSpPr>
              <p:nvPr/>
            </p:nvSpPr>
            <p:spPr bwMode="auto">
              <a:xfrm>
                <a:off x="2427" y="3156"/>
                <a:ext cx="1" cy="2"/>
              </a:xfrm>
              <a:custGeom>
                <a:avLst/>
                <a:gdLst>
                  <a:gd name="T0" fmla="*/ 1 w 1"/>
                  <a:gd name="T1" fmla="*/ 0 h 2"/>
                  <a:gd name="T2" fmla="*/ 0 w 1"/>
                  <a:gd name="T3" fmla="*/ 2 h 2"/>
                  <a:gd name="T4" fmla="*/ 1 w 1"/>
                  <a:gd name="T5" fmla="*/ 1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0" y="2"/>
                      <a:pt x="0" y="2"/>
                      <a:pt x="0" y="2"/>
                    </a:cubicBezTo>
                    <a:cubicBezTo>
                      <a:pt x="0" y="2"/>
                      <a:pt x="1" y="2"/>
                      <a:pt x="1"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36" name="Freeform 1844">
                <a:extLst>
                  <a:ext uri="{FF2B5EF4-FFF2-40B4-BE49-F238E27FC236}">
                    <a16:creationId xmlns:a16="http://schemas.microsoft.com/office/drawing/2014/main" id="{407062A4-1DC0-45EF-9219-ECD7E7B36A86}"/>
                  </a:ext>
                </a:extLst>
              </p:cNvPr>
              <p:cNvSpPr>
                <a:spLocks/>
              </p:cNvSpPr>
              <p:nvPr/>
            </p:nvSpPr>
            <p:spPr bwMode="auto">
              <a:xfrm>
                <a:off x="2423" y="3156"/>
                <a:ext cx="0" cy="2"/>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0"/>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37" name="Freeform 1845">
                <a:extLst>
                  <a:ext uri="{FF2B5EF4-FFF2-40B4-BE49-F238E27FC236}">
                    <a16:creationId xmlns:a16="http://schemas.microsoft.com/office/drawing/2014/main" id="{ECDD1FD4-ED0B-47D7-8575-6FC8C8507412}"/>
                  </a:ext>
                </a:extLst>
              </p:cNvPr>
              <p:cNvSpPr>
                <a:spLocks/>
              </p:cNvSpPr>
              <p:nvPr/>
            </p:nvSpPr>
            <p:spPr bwMode="auto">
              <a:xfrm>
                <a:off x="2422" y="3159"/>
                <a:ext cx="1" cy="1"/>
              </a:xfrm>
              <a:custGeom>
                <a:avLst/>
                <a:gdLst>
                  <a:gd name="T0" fmla="*/ 1 w 1"/>
                  <a:gd name="T1" fmla="*/ 0 h 1"/>
                  <a:gd name="T2" fmla="*/ 0 w 1"/>
                  <a:gd name="T3" fmla="*/ 1 h 1"/>
                  <a:gd name="T4" fmla="*/ 1 w 1"/>
                  <a:gd name="T5" fmla="*/ 0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38" name="Freeform 1846">
                <a:extLst>
                  <a:ext uri="{FF2B5EF4-FFF2-40B4-BE49-F238E27FC236}">
                    <a16:creationId xmlns:a16="http://schemas.microsoft.com/office/drawing/2014/main" id="{9C00F59F-1709-4C8C-81D7-D6E6AF72D8A7}"/>
                  </a:ext>
                </a:extLst>
              </p:cNvPr>
              <p:cNvSpPr>
                <a:spLocks/>
              </p:cNvSpPr>
              <p:nvPr/>
            </p:nvSpPr>
            <p:spPr bwMode="auto">
              <a:xfrm>
                <a:off x="2415" y="3154"/>
                <a:ext cx="7" cy="23"/>
              </a:xfrm>
              <a:custGeom>
                <a:avLst/>
                <a:gdLst>
                  <a:gd name="T0" fmla="*/ 2 w 8"/>
                  <a:gd name="T1" fmla="*/ 7 h 25"/>
                  <a:gd name="T2" fmla="*/ 1 w 8"/>
                  <a:gd name="T3" fmla="*/ 11 h 25"/>
                  <a:gd name="T4" fmla="*/ 1 w 8"/>
                  <a:gd name="T5" fmla="*/ 8 h 25"/>
                  <a:gd name="T6" fmla="*/ 0 w 8"/>
                  <a:gd name="T7" fmla="*/ 15 h 25"/>
                  <a:gd name="T8" fmla="*/ 3 w 8"/>
                  <a:gd name="T9" fmla="*/ 11 h 25"/>
                  <a:gd name="T10" fmla="*/ 3 w 8"/>
                  <a:gd name="T11" fmla="*/ 14 h 25"/>
                  <a:gd name="T12" fmla="*/ 4 w 8"/>
                  <a:gd name="T13" fmla="*/ 9 h 25"/>
                  <a:gd name="T14" fmla="*/ 4 w 8"/>
                  <a:gd name="T15" fmla="*/ 14 h 25"/>
                  <a:gd name="T16" fmla="*/ 4 w 8"/>
                  <a:gd name="T17" fmla="*/ 13 h 25"/>
                  <a:gd name="T18" fmla="*/ 4 w 8"/>
                  <a:gd name="T19" fmla="*/ 10 h 25"/>
                  <a:gd name="T20" fmla="*/ 4 w 8"/>
                  <a:gd name="T21" fmla="*/ 11 h 25"/>
                  <a:gd name="T22" fmla="*/ 4 w 8"/>
                  <a:gd name="T23" fmla="*/ 10 h 25"/>
                  <a:gd name="T24" fmla="*/ 4 w 8"/>
                  <a:gd name="T25" fmla="*/ 10 h 25"/>
                  <a:gd name="T26" fmla="*/ 4 w 8"/>
                  <a:gd name="T27" fmla="*/ 11 h 25"/>
                  <a:gd name="T28" fmla="*/ 4 w 8"/>
                  <a:gd name="T29" fmla="*/ 9 h 25"/>
                  <a:gd name="T30" fmla="*/ 4 w 8"/>
                  <a:gd name="T31" fmla="*/ 13 h 25"/>
                  <a:gd name="T32" fmla="*/ 4 w 8"/>
                  <a:gd name="T33" fmla="*/ 7 h 25"/>
                  <a:gd name="T34" fmla="*/ 4 w 8"/>
                  <a:gd name="T35" fmla="*/ 6 h 25"/>
                  <a:gd name="T36" fmla="*/ 4 w 8"/>
                  <a:gd name="T37" fmla="*/ 6 h 25"/>
                  <a:gd name="T38" fmla="*/ 4 w 8"/>
                  <a:gd name="T39" fmla="*/ 7 h 25"/>
                  <a:gd name="T40" fmla="*/ 4 w 8"/>
                  <a:gd name="T41" fmla="*/ 8 h 25"/>
                  <a:gd name="T42" fmla="*/ 4 w 8"/>
                  <a:gd name="T43" fmla="*/ 6 h 25"/>
                  <a:gd name="T44" fmla="*/ 4 w 8"/>
                  <a:gd name="T45" fmla="*/ 3 h 25"/>
                  <a:gd name="T46" fmla="*/ 4 w 8"/>
                  <a:gd name="T47" fmla="*/ 3 h 25"/>
                  <a:gd name="T48" fmla="*/ 4 w 8"/>
                  <a:gd name="T49" fmla="*/ 4 h 25"/>
                  <a:gd name="T50" fmla="*/ 4 w 8"/>
                  <a:gd name="T51" fmla="*/ 6 h 25"/>
                  <a:gd name="T52" fmla="*/ 4 w 8"/>
                  <a:gd name="T53" fmla="*/ 10 h 25"/>
                  <a:gd name="T54" fmla="*/ 4 w 8"/>
                  <a:gd name="T55" fmla="*/ 9 h 25"/>
                  <a:gd name="T56" fmla="*/ 4 w 8"/>
                  <a:gd name="T57" fmla="*/ 6 h 25"/>
                  <a:gd name="T58" fmla="*/ 4 w 8"/>
                  <a:gd name="T59" fmla="*/ 7 h 25"/>
                  <a:gd name="T60" fmla="*/ 4 w 8"/>
                  <a:gd name="T61" fmla="*/ 4 h 25"/>
                  <a:gd name="T62" fmla="*/ 4 w 8"/>
                  <a:gd name="T63" fmla="*/ 6 h 25"/>
                  <a:gd name="T64" fmla="*/ 4 w 8"/>
                  <a:gd name="T65" fmla="*/ 6 h 25"/>
                  <a:gd name="T66" fmla="*/ 4 w 8"/>
                  <a:gd name="T67" fmla="*/ 6 h 25"/>
                  <a:gd name="T68" fmla="*/ 4 w 8"/>
                  <a:gd name="T69" fmla="*/ 7 h 25"/>
                  <a:gd name="T70" fmla="*/ 3 w 8"/>
                  <a:gd name="T71" fmla="*/ 6 h 25"/>
                  <a:gd name="T72" fmla="*/ 3 w 8"/>
                  <a:gd name="T73" fmla="*/ 8 h 25"/>
                  <a:gd name="T74" fmla="*/ 2 w 8"/>
                  <a:gd name="T75" fmla="*/ 7 h 25"/>
                  <a:gd name="T76" fmla="*/ 2 w 8"/>
                  <a:gd name="T77" fmla="*/ 7 h 25"/>
                  <a:gd name="T78" fmla="*/ 1 w 8"/>
                  <a:gd name="T79" fmla="*/ 13 h 25"/>
                  <a:gd name="T80" fmla="*/ 2 w 8"/>
                  <a:gd name="T81" fmla="*/ 7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 h="25">
                    <a:moveTo>
                      <a:pt x="2" y="11"/>
                    </a:moveTo>
                    <a:cubicBezTo>
                      <a:pt x="1" y="15"/>
                      <a:pt x="1" y="15"/>
                      <a:pt x="1" y="15"/>
                    </a:cubicBezTo>
                    <a:cubicBezTo>
                      <a:pt x="1" y="13"/>
                      <a:pt x="0" y="16"/>
                      <a:pt x="1" y="12"/>
                    </a:cubicBezTo>
                    <a:cubicBezTo>
                      <a:pt x="0" y="17"/>
                      <a:pt x="0" y="12"/>
                      <a:pt x="0" y="20"/>
                    </a:cubicBezTo>
                    <a:cubicBezTo>
                      <a:pt x="1" y="17"/>
                      <a:pt x="1" y="22"/>
                      <a:pt x="3" y="15"/>
                    </a:cubicBezTo>
                    <a:cubicBezTo>
                      <a:pt x="3" y="18"/>
                      <a:pt x="3" y="18"/>
                      <a:pt x="3" y="18"/>
                    </a:cubicBezTo>
                    <a:cubicBezTo>
                      <a:pt x="4" y="12"/>
                      <a:pt x="2" y="25"/>
                      <a:pt x="5" y="13"/>
                    </a:cubicBezTo>
                    <a:cubicBezTo>
                      <a:pt x="4" y="19"/>
                      <a:pt x="4" y="19"/>
                      <a:pt x="4" y="19"/>
                    </a:cubicBezTo>
                    <a:cubicBezTo>
                      <a:pt x="3"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5" y="16"/>
                      <a:pt x="6" y="15"/>
                      <a:pt x="5" y="15"/>
                    </a:cubicBezTo>
                    <a:cubicBezTo>
                      <a:pt x="5" y="17"/>
                      <a:pt x="6" y="13"/>
                      <a:pt x="6" y="13"/>
                    </a:cubicBezTo>
                    <a:cubicBezTo>
                      <a:pt x="6" y="15"/>
                      <a:pt x="6" y="16"/>
                      <a:pt x="5" y="17"/>
                    </a:cubicBezTo>
                    <a:cubicBezTo>
                      <a:pt x="6" y="14"/>
                      <a:pt x="5" y="21"/>
                      <a:pt x="7" y="11"/>
                    </a:cubicBezTo>
                    <a:cubicBezTo>
                      <a:pt x="8" y="10"/>
                      <a:pt x="8" y="8"/>
                      <a:pt x="8" y="7"/>
                    </a:cubicBezTo>
                    <a:cubicBezTo>
                      <a:pt x="8" y="4"/>
                      <a:pt x="7" y="8"/>
                      <a:pt x="7" y="10"/>
                    </a:cubicBezTo>
                    <a:cubicBezTo>
                      <a:pt x="7" y="11"/>
                      <a:pt x="7" y="11"/>
                      <a:pt x="7" y="11"/>
                    </a:cubicBezTo>
                    <a:cubicBezTo>
                      <a:pt x="5" y="20"/>
                      <a:pt x="7" y="8"/>
                      <a:pt x="6" y="12"/>
                    </a:cubicBezTo>
                    <a:cubicBezTo>
                      <a:pt x="7" y="9"/>
                      <a:pt x="7" y="9"/>
                      <a:pt x="7" y="7"/>
                    </a:cubicBezTo>
                    <a:cubicBezTo>
                      <a:pt x="8" y="0"/>
                      <a:pt x="6" y="12"/>
                      <a:pt x="7" y="3"/>
                    </a:cubicBezTo>
                    <a:cubicBezTo>
                      <a:pt x="7" y="3"/>
                      <a:pt x="7" y="3"/>
                      <a:pt x="7" y="3"/>
                    </a:cubicBezTo>
                    <a:cubicBezTo>
                      <a:pt x="7" y="2"/>
                      <a:pt x="7" y="3"/>
                      <a:pt x="7" y="4"/>
                    </a:cubicBezTo>
                    <a:cubicBezTo>
                      <a:pt x="6" y="7"/>
                      <a:pt x="6" y="7"/>
                      <a:pt x="6" y="7"/>
                    </a:cubicBezTo>
                    <a:cubicBezTo>
                      <a:pt x="6" y="8"/>
                      <a:pt x="5" y="12"/>
                      <a:pt x="5" y="14"/>
                    </a:cubicBezTo>
                    <a:cubicBezTo>
                      <a:pt x="6" y="9"/>
                      <a:pt x="5" y="15"/>
                      <a:pt x="5" y="13"/>
                    </a:cubicBezTo>
                    <a:cubicBezTo>
                      <a:pt x="5" y="10"/>
                      <a:pt x="6" y="10"/>
                      <a:pt x="6" y="8"/>
                    </a:cubicBezTo>
                    <a:cubicBezTo>
                      <a:pt x="5" y="11"/>
                      <a:pt x="5" y="11"/>
                      <a:pt x="5" y="11"/>
                    </a:cubicBezTo>
                    <a:cubicBezTo>
                      <a:pt x="5" y="11"/>
                      <a:pt x="6" y="6"/>
                      <a:pt x="6" y="4"/>
                    </a:cubicBezTo>
                    <a:cubicBezTo>
                      <a:pt x="5" y="7"/>
                      <a:pt x="6" y="6"/>
                      <a:pt x="5" y="10"/>
                    </a:cubicBezTo>
                    <a:cubicBezTo>
                      <a:pt x="6" y="6"/>
                      <a:pt x="5" y="7"/>
                      <a:pt x="4" y="10"/>
                    </a:cubicBezTo>
                    <a:cubicBezTo>
                      <a:pt x="4" y="10"/>
                      <a:pt x="4" y="6"/>
                      <a:pt x="4" y="7"/>
                    </a:cubicBezTo>
                    <a:cubicBezTo>
                      <a:pt x="4"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39" name="Freeform 1847">
                <a:extLst>
                  <a:ext uri="{FF2B5EF4-FFF2-40B4-BE49-F238E27FC236}">
                    <a16:creationId xmlns:a16="http://schemas.microsoft.com/office/drawing/2014/main" id="{6AF2DFF3-D599-4BDB-A469-86372BEB72B5}"/>
                  </a:ext>
                </a:extLst>
              </p:cNvPr>
              <p:cNvSpPr>
                <a:spLocks/>
              </p:cNvSpPr>
              <p:nvPr/>
            </p:nvSpPr>
            <p:spPr bwMode="auto">
              <a:xfrm>
                <a:off x="2414" y="3165"/>
                <a:ext cx="1" cy="8"/>
              </a:xfrm>
              <a:custGeom>
                <a:avLst/>
                <a:gdLst>
                  <a:gd name="T0" fmla="*/ 1 w 1"/>
                  <a:gd name="T1" fmla="*/ 4 h 9"/>
                  <a:gd name="T2" fmla="*/ 1 w 1"/>
                  <a:gd name="T3" fmla="*/ 1 h 9"/>
                  <a:gd name="T4" fmla="*/ 0 w 1"/>
                  <a:gd name="T5" fmla="*/ 4 h 9"/>
                  <a:gd name="T6" fmla="*/ 1 w 1"/>
                  <a:gd name="T7" fmla="*/ 4 h 9"/>
                  <a:gd name="T8" fmla="*/ 1 w 1"/>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1" y="5"/>
                    </a:moveTo>
                    <a:cubicBezTo>
                      <a:pt x="1" y="1"/>
                      <a:pt x="1" y="1"/>
                      <a:pt x="1" y="1"/>
                    </a:cubicBezTo>
                    <a:cubicBezTo>
                      <a:pt x="1" y="0"/>
                      <a:pt x="1" y="5"/>
                      <a:pt x="0" y="8"/>
                    </a:cubicBezTo>
                    <a:cubicBezTo>
                      <a:pt x="0"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40" name="Freeform 1848">
                <a:extLst>
                  <a:ext uri="{FF2B5EF4-FFF2-40B4-BE49-F238E27FC236}">
                    <a16:creationId xmlns:a16="http://schemas.microsoft.com/office/drawing/2014/main" id="{75472B04-38DF-4598-97AF-169F0EF4CC24}"/>
                  </a:ext>
                </a:extLst>
              </p:cNvPr>
              <p:cNvSpPr>
                <a:spLocks/>
              </p:cNvSpPr>
              <p:nvPr/>
            </p:nvSpPr>
            <p:spPr bwMode="auto">
              <a:xfrm>
                <a:off x="2413" y="3162"/>
                <a:ext cx="2" cy="17"/>
              </a:xfrm>
              <a:custGeom>
                <a:avLst/>
                <a:gdLst>
                  <a:gd name="T0" fmla="*/ 1 w 2"/>
                  <a:gd name="T1" fmla="*/ 5 h 19"/>
                  <a:gd name="T2" fmla="*/ 0 w 2"/>
                  <a:gd name="T3" fmla="*/ 8 h 19"/>
                  <a:gd name="T4" fmla="*/ 1 w 2"/>
                  <a:gd name="T5" fmla="*/ 9 h 19"/>
                  <a:gd name="T6" fmla="*/ 1 w 2"/>
                  <a:gd name="T7" fmla="*/ 4 h 19"/>
                  <a:gd name="T8" fmla="*/ 1 w 2"/>
                  <a:gd name="T9" fmla="*/ 7 h 19"/>
                  <a:gd name="T10" fmla="*/ 2 w 2"/>
                  <a:gd name="T11" fmla="*/ 4 h 19"/>
                  <a:gd name="T12" fmla="*/ 1 w 2"/>
                  <a:gd name="T13" fmla="*/ 4 h 19"/>
                  <a:gd name="T14" fmla="*/ 2 w 2"/>
                  <a:gd name="T15" fmla="*/ 4 h 19"/>
                  <a:gd name="T16" fmla="*/ 1 w 2"/>
                  <a:gd name="T17" fmla="*/ 4 h 19"/>
                  <a:gd name="T18" fmla="*/ 2 w 2"/>
                  <a:gd name="T19" fmla="*/ 4 h 19"/>
                  <a:gd name="T20" fmla="*/ 1 w 2"/>
                  <a:gd name="T21" fmla="*/ 6 h 19"/>
                  <a:gd name="T22" fmla="*/ 1 w 2"/>
                  <a:gd name="T23" fmla="*/ 4 h 19"/>
                  <a:gd name="T24" fmla="*/ 1 w 2"/>
                  <a:gd name="T25" fmla="*/ 2 h 19"/>
                  <a:gd name="T26" fmla="*/ 1 w 2"/>
                  <a:gd name="T27" fmla="*/ 4 h 19"/>
                  <a:gd name="T28" fmla="*/ 1 w 2"/>
                  <a:gd name="T29" fmla="*/ 4 h 19"/>
                  <a:gd name="T30" fmla="*/ 1 w 2"/>
                  <a:gd name="T31" fmla="*/ 2 h 19"/>
                  <a:gd name="T32" fmla="*/ 0 w 2"/>
                  <a:gd name="T33" fmla="*/ 4 h 19"/>
                  <a:gd name="T34" fmla="*/ 0 w 2"/>
                  <a:gd name="T35" fmla="*/ 8 h 19"/>
                  <a:gd name="T36" fmla="*/ 0 w 2"/>
                  <a:gd name="T37" fmla="*/ 4 h 19"/>
                  <a:gd name="T38" fmla="*/ 0 w 2"/>
                  <a:gd name="T39" fmla="*/ 4 h 19"/>
                  <a:gd name="T40" fmla="*/ 0 w 2"/>
                  <a:gd name="T41" fmla="*/ 10 h 19"/>
                  <a:gd name="T42" fmla="*/ 1 w 2"/>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1" y="9"/>
                    </a:moveTo>
                    <a:cubicBezTo>
                      <a:pt x="0" y="12"/>
                      <a:pt x="0" y="12"/>
                      <a:pt x="0" y="12"/>
                    </a:cubicBezTo>
                    <a:cubicBezTo>
                      <a:pt x="1" y="12"/>
                      <a:pt x="1" y="10"/>
                      <a:pt x="1" y="13"/>
                    </a:cubicBezTo>
                    <a:cubicBezTo>
                      <a:pt x="1" y="15"/>
                      <a:pt x="1" y="9"/>
                      <a:pt x="1" y="7"/>
                    </a:cubicBezTo>
                    <a:cubicBezTo>
                      <a:pt x="1" y="11"/>
                      <a:pt x="1" y="11"/>
                      <a:pt x="1" y="11"/>
                    </a:cubicBezTo>
                    <a:cubicBezTo>
                      <a:pt x="1" y="9"/>
                      <a:pt x="1" y="13"/>
                      <a:pt x="2" y="6"/>
                    </a:cubicBezTo>
                    <a:cubicBezTo>
                      <a:pt x="2" y="6"/>
                      <a:pt x="1" y="10"/>
                      <a:pt x="1" y="8"/>
                    </a:cubicBezTo>
                    <a:cubicBezTo>
                      <a:pt x="2" y="6"/>
                      <a:pt x="2" y="6"/>
                      <a:pt x="2"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1" y="13"/>
                      <a:pt x="1" y="5"/>
                      <a:pt x="1" y="2"/>
                    </a:cubicBezTo>
                    <a:cubicBezTo>
                      <a:pt x="1" y="6"/>
                      <a:pt x="0" y="10"/>
                      <a:pt x="0" y="5"/>
                    </a:cubicBezTo>
                    <a:cubicBezTo>
                      <a:pt x="0" y="8"/>
                      <a:pt x="0" y="12"/>
                      <a:pt x="0" y="12"/>
                    </a:cubicBezTo>
                    <a:cubicBezTo>
                      <a:pt x="0" y="7"/>
                      <a:pt x="0" y="7"/>
                      <a:pt x="0" y="7"/>
                    </a:cubicBezTo>
                    <a:cubicBezTo>
                      <a:pt x="0" y="6"/>
                      <a:pt x="0" y="5"/>
                      <a:pt x="0" y="5"/>
                    </a:cubicBezTo>
                    <a:cubicBezTo>
                      <a:pt x="0" y="9"/>
                      <a:pt x="0" y="13"/>
                      <a:pt x="0" y="15"/>
                    </a:cubicBezTo>
                    <a:cubicBezTo>
                      <a:pt x="0"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41" name="Rectangle 1849">
                <a:extLst>
                  <a:ext uri="{FF2B5EF4-FFF2-40B4-BE49-F238E27FC236}">
                    <a16:creationId xmlns:a16="http://schemas.microsoft.com/office/drawing/2014/main" id="{3CC60883-499C-4F75-A47A-AE37F90BB51B}"/>
                  </a:ext>
                </a:extLst>
              </p:cNvPr>
              <p:cNvSpPr>
                <a:spLocks noChangeArrowheads="1"/>
              </p:cNvSpPr>
              <p:nvPr/>
            </p:nvSpPr>
            <p:spPr bwMode="auto">
              <a:xfrm>
                <a:off x="2413" y="3173"/>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342" name="Freeform 1850">
                <a:extLst>
                  <a:ext uri="{FF2B5EF4-FFF2-40B4-BE49-F238E27FC236}">
                    <a16:creationId xmlns:a16="http://schemas.microsoft.com/office/drawing/2014/main" id="{A3D3EE8C-5364-49E5-BE2A-D84E5E8CE22B}"/>
                  </a:ext>
                </a:extLst>
              </p:cNvPr>
              <p:cNvSpPr>
                <a:spLocks/>
              </p:cNvSpPr>
              <p:nvPr/>
            </p:nvSpPr>
            <p:spPr bwMode="auto">
              <a:xfrm>
                <a:off x="2503" y="3150"/>
                <a:ext cx="1" cy="3"/>
              </a:xfrm>
              <a:custGeom>
                <a:avLst/>
                <a:gdLst>
                  <a:gd name="T0" fmla="*/ 0 w 1"/>
                  <a:gd name="T1" fmla="*/ 2 h 3"/>
                  <a:gd name="T2" fmla="*/ 0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43" name="Freeform 1851">
                <a:extLst>
                  <a:ext uri="{FF2B5EF4-FFF2-40B4-BE49-F238E27FC236}">
                    <a16:creationId xmlns:a16="http://schemas.microsoft.com/office/drawing/2014/main" id="{35C88CE5-BFE7-46EE-8397-094A19FBDEF5}"/>
                  </a:ext>
                </a:extLst>
              </p:cNvPr>
              <p:cNvSpPr>
                <a:spLocks/>
              </p:cNvSpPr>
              <p:nvPr/>
            </p:nvSpPr>
            <p:spPr bwMode="auto">
              <a:xfrm>
                <a:off x="2500" y="3150"/>
                <a:ext cx="4" cy="13"/>
              </a:xfrm>
              <a:custGeom>
                <a:avLst/>
                <a:gdLst>
                  <a:gd name="T0" fmla="*/ 1 w 5"/>
                  <a:gd name="T1" fmla="*/ 9 h 15"/>
                  <a:gd name="T2" fmla="*/ 1 w 5"/>
                  <a:gd name="T3" fmla="*/ 8 h 15"/>
                  <a:gd name="T4" fmla="*/ 2 w 5"/>
                  <a:gd name="T5" fmla="*/ 0 h 15"/>
                  <a:gd name="T6" fmla="*/ 2 w 5"/>
                  <a:gd name="T7" fmla="*/ 4 h 15"/>
                  <a:gd name="T8" fmla="*/ 2 w 5"/>
                  <a:gd name="T9" fmla="*/ 3 h 15"/>
                  <a:gd name="T10" fmla="*/ 1 w 5"/>
                  <a:gd name="T11" fmla="*/ 7 h 15"/>
                  <a:gd name="T12" fmla="*/ 2 w 5"/>
                  <a:gd name="T13" fmla="*/ 7 h 15"/>
                  <a:gd name="T14" fmla="*/ 1 w 5"/>
                  <a:gd name="T15" fmla="*/ 9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15">
                    <a:moveTo>
                      <a:pt x="1" y="15"/>
                    </a:moveTo>
                    <a:cubicBezTo>
                      <a:pt x="1" y="14"/>
                      <a:pt x="1" y="14"/>
                      <a:pt x="1" y="14"/>
                    </a:cubicBezTo>
                    <a:cubicBezTo>
                      <a:pt x="4" y="4"/>
                      <a:pt x="3" y="7"/>
                      <a:pt x="5" y="0"/>
                    </a:cubicBezTo>
                    <a:cubicBezTo>
                      <a:pt x="4" y="1"/>
                      <a:pt x="3" y="5"/>
                      <a:pt x="2" y="8"/>
                    </a:cubicBezTo>
                    <a:cubicBezTo>
                      <a:pt x="2" y="8"/>
                      <a:pt x="3" y="4"/>
                      <a:pt x="3" y="6"/>
                    </a:cubicBezTo>
                    <a:cubicBezTo>
                      <a:pt x="2" y="8"/>
                      <a:pt x="2" y="8"/>
                      <a:pt x="1" y="12"/>
                    </a:cubicBezTo>
                    <a:cubicBezTo>
                      <a:pt x="0" y="15"/>
                      <a:pt x="2" y="9"/>
                      <a:pt x="2" y="11"/>
                    </a:cubicBezTo>
                    <a:lnTo>
                      <a:pt x="1"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44" name="Freeform 1852">
                <a:extLst>
                  <a:ext uri="{FF2B5EF4-FFF2-40B4-BE49-F238E27FC236}">
                    <a16:creationId xmlns:a16="http://schemas.microsoft.com/office/drawing/2014/main" id="{5715698D-9870-4C8B-9150-6FA852311387}"/>
                  </a:ext>
                </a:extLst>
              </p:cNvPr>
              <p:cNvSpPr>
                <a:spLocks/>
              </p:cNvSpPr>
              <p:nvPr/>
            </p:nvSpPr>
            <p:spPr bwMode="auto">
              <a:xfrm>
                <a:off x="2502" y="3154"/>
                <a:ext cx="2" cy="5"/>
              </a:xfrm>
              <a:custGeom>
                <a:avLst/>
                <a:gdLst>
                  <a:gd name="T0" fmla="*/ 2 w 2"/>
                  <a:gd name="T1" fmla="*/ 0 h 5"/>
                  <a:gd name="T2" fmla="*/ 0 w 2"/>
                  <a:gd name="T3" fmla="*/ 5 h 5"/>
                  <a:gd name="T4" fmla="*/ 2 w 2"/>
                  <a:gd name="T5" fmla="*/ 0 h 5"/>
                  <a:gd name="T6" fmla="*/ 0 60000 65536"/>
                  <a:gd name="T7" fmla="*/ 0 60000 65536"/>
                  <a:gd name="T8" fmla="*/ 0 60000 65536"/>
                </a:gdLst>
                <a:ahLst/>
                <a:cxnLst>
                  <a:cxn ang="T6">
                    <a:pos x="T0" y="T1"/>
                  </a:cxn>
                  <a:cxn ang="T7">
                    <a:pos x="T2" y="T3"/>
                  </a:cxn>
                  <a:cxn ang="T8">
                    <a:pos x="T4" y="T5"/>
                  </a:cxn>
                </a:cxnLst>
                <a:rect l="0" t="0" r="r" b="b"/>
                <a:pathLst>
                  <a:path w="2" h="5">
                    <a:moveTo>
                      <a:pt x="2" y="0"/>
                    </a:moveTo>
                    <a:cubicBezTo>
                      <a:pt x="0" y="5"/>
                      <a:pt x="0" y="5"/>
                      <a:pt x="0" y="5"/>
                    </a:cubicBezTo>
                    <a:cubicBezTo>
                      <a:pt x="1" y="4"/>
                      <a:pt x="1"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45" name="Freeform 1853">
                <a:extLst>
                  <a:ext uri="{FF2B5EF4-FFF2-40B4-BE49-F238E27FC236}">
                    <a16:creationId xmlns:a16="http://schemas.microsoft.com/office/drawing/2014/main" id="{3A288310-4E28-4EB6-972B-42E94E00B992}"/>
                  </a:ext>
                </a:extLst>
              </p:cNvPr>
              <p:cNvSpPr>
                <a:spLocks/>
              </p:cNvSpPr>
              <p:nvPr/>
            </p:nvSpPr>
            <p:spPr bwMode="auto">
              <a:xfrm>
                <a:off x="2503" y="3151"/>
                <a:ext cx="1" cy="7"/>
              </a:xfrm>
              <a:custGeom>
                <a:avLst/>
                <a:gdLst>
                  <a:gd name="T0" fmla="*/ 1 w 2"/>
                  <a:gd name="T1" fmla="*/ 2 h 7"/>
                  <a:gd name="T2" fmla="*/ 0 w 2"/>
                  <a:gd name="T3" fmla="*/ 7 h 7"/>
                  <a:gd name="T4" fmla="*/ 1 w 2"/>
                  <a:gd name="T5" fmla="*/ 0 h 7"/>
                  <a:gd name="T6" fmla="*/ 1 w 2"/>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1" y="2"/>
                    </a:moveTo>
                    <a:cubicBezTo>
                      <a:pt x="1"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46" name="Freeform 1854">
                <a:extLst>
                  <a:ext uri="{FF2B5EF4-FFF2-40B4-BE49-F238E27FC236}">
                    <a16:creationId xmlns:a16="http://schemas.microsoft.com/office/drawing/2014/main" id="{ADD60C09-6AEC-4B42-AC2F-87D0F2FDCAD6}"/>
                  </a:ext>
                </a:extLst>
              </p:cNvPr>
              <p:cNvSpPr>
                <a:spLocks/>
              </p:cNvSpPr>
              <p:nvPr/>
            </p:nvSpPr>
            <p:spPr bwMode="auto">
              <a:xfrm>
                <a:off x="2504" y="3152"/>
                <a:ext cx="0" cy="2"/>
              </a:xfrm>
              <a:custGeom>
                <a:avLst/>
                <a:gdLst>
                  <a:gd name="T0" fmla="*/ 2 h 2"/>
                  <a:gd name="T1" fmla="*/ 1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1"/>
                      <a:pt x="0" y="1"/>
                      <a:pt x="0" y="1"/>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47" name="Freeform 1855">
                <a:extLst>
                  <a:ext uri="{FF2B5EF4-FFF2-40B4-BE49-F238E27FC236}">
                    <a16:creationId xmlns:a16="http://schemas.microsoft.com/office/drawing/2014/main" id="{44EC1115-31F2-4A3B-BF69-19D4399BFBA2}"/>
                  </a:ext>
                </a:extLst>
              </p:cNvPr>
              <p:cNvSpPr>
                <a:spLocks/>
              </p:cNvSpPr>
              <p:nvPr/>
            </p:nvSpPr>
            <p:spPr bwMode="auto">
              <a:xfrm>
                <a:off x="2502" y="3151"/>
                <a:ext cx="3" cy="10"/>
              </a:xfrm>
              <a:custGeom>
                <a:avLst/>
                <a:gdLst>
                  <a:gd name="T0" fmla="*/ 2 w 4"/>
                  <a:gd name="T1" fmla="*/ 2 h 11"/>
                  <a:gd name="T2" fmla="*/ 2 w 4"/>
                  <a:gd name="T3" fmla="*/ 2 h 11"/>
                  <a:gd name="T4" fmla="*/ 2 w 4"/>
                  <a:gd name="T5" fmla="*/ 3 h 11"/>
                  <a:gd name="T6" fmla="*/ 1 w 4"/>
                  <a:gd name="T7" fmla="*/ 5 h 11"/>
                  <a:gd name="T8" fmla="*/ 1 w 4"/>
                  <a:gd name="T9" fmla="*/ 5 h 11"/>
                  <a:gd name="T10" fmla="*/ 0 w 4"/>
                  <a:gd name="T11" fmla="*/ 7 h 11"/>
                  <a:gd name="T12" fmla="*/ 2 w 4"/>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1">
                    <a:moveTo>
                      <a:pt x="3" y="2"/>
                    </a:moveTo>
                    <a:cubicBezTo>
                      <a:pt x="4" y="0"/>
                      <a:pt x="3" y="1"/>
                      <a:pt x="3" y="2"/>
                    </a:cubicBezTo>
                    <a:cubicBezTo>
                      <a:pt x="3" y="3"/>
                      <a:pt x="3" y="3"/>
                      <a:pt x="3" y="3"/>
                    </a:cubicBezTo>
                    <a:cubicBezTo>
                      <a:pt x="2" y="5"/>
                      <a:pt x="1" y="9"/>
                      <a:pt x="1" y="8"/>
                    </a:cubicBezTo>
                    <a:cubicBezTo>
                      <a:pt x="1" y="9"/>
                      <a:pt x="2" y="5"/>
                      <a:pt x="1" y="8"/>
                    </a:cubicBezTo>
                    <a:cubicBezTo>
                      <a:pt x="0" y="11"/>
                      <a:pt x="0" y="11"/>
                      <a:pt x="0" y="11"/>
                    </a:cubicBezTo>
                    <a:cubicBezTo>
                      <a:pt x="1"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48" name="Freeform 1856">
                <a:extLst>
                  <a:ext uri="{FF2B5EF4-FFF2-40B4-BE49-F238E27FC236}">
                    <a16:creationId xmlns:a16="http://schemas.microsoft.com/office/drawing/2014/main" id="{98820646-263D-4D80-88A6-1AEFD5F39C51}"/>
                  </a:ext>
                </a:extLst>
              </p:cNvPr>
              <p:cNvSpPr>
                <a:spLocks/>
              </p:cNvSpPr>
              <p:nvPr/>
            </p:nvSpPr>
            <p:spPr bwMode="auto">
              <a:xfrm>
                <a:off x="2504" y="3154"/>
                <a:ext cx="0" cy="1"/>
              </a:xfrm>
              <a:custGeom>
                <a:avLst/>
                <a:gdLst>
                  <a:gd name="T0" fmla="*/ 1 w 1"/>
                  <a:gd name="T1" fmla="*/ 0 h 1"/>
                  <a:gd name="T2" fmla="*/ 0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0"/>
                      <a:pt x="0" y="0"/>
                      <a:pt x="0" y="0"/>
                    </a:cubicBezTo>
                    <a:cubicBezTo>
                      <a:pt x="0" y="1"/>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49" name="Freeform 1857">
                <a:extLst>
                  <a:ext uri="{FF2B5EF4-FFF2-40B4-BE49-F238E27FC236}">
                    <a16:creationId xmlns:a16="http://schemas.microsoft.com/office/drawing/2014/main" id="{7BE7242D-224D-4A3B-8129-E3EFD0EC490A}"/>
                  </a:ext>
                </a:extLst>
              </p:cNvPr>
              <p:cNvSpPr>
                <a:spLocks/>
              </p:cNvSpPr>
              <p:nvPr/>
            </p:nvSpPr>
            <p:spPr bwMode="auto">
              <a:xfrm>
                <a:off x="2504" y="3153"/>
                <a:ext cx="0" cy="3"/>
              </a:xfrm>
              <a:custGeom>
                <a:avLst/>
                <a:gdLst>
                  <a:gd name="T0" fmla="*/ 0 h 3"/>
                  <a:gd name="T1" fmla="*/ 1 h 3"/>
                  <a:gd name="T2" fmla="*/ 3 h 3"/>
                  <a:gd name="T3" fmla="*/ 0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0"/>
                    </a:moveTo>
                    <a:lnTo>
                      <a:pt x="0" y="1"/>
                    </a:lnTo>
                    <a:lnTo>
                      <a:pt x="0" y="3"/>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50" name="Freeform 1858">
                <a:extLst>
                  <a:ext uri="{FF2B5EF4-FFF2-40B4-BE49-F238E27FC236}">
                    <a16:creationId xmlns:a16="http://schemas.microsoft.com/office/drawing/2014/main" id="{4B784D57-5A2D-4FF0-B969-ACAAAFDE6F8D}"/>
                  </a:ext>
                </a:extLst>
              </p:cNvPr>
              <p:cNvSpPr>
                <a:spLocks/>
              </p:cNvSpPr>
              <p:nvPr/>
            </p:nvSpPr>
            <p:spPr bwMode="auto">
              <a:xfrm>
                <a:off x="2502" y="3152"/>
                <a:ext cx="3" cy="12"/>
              </a:xfrm>
              <a:custGeom>
                <a:avLst/>
                <a:gdLst>
                  <a:gd name="T0" fmla="*/ 2 w 4"/>
                  <a:gd name="T1" fmla="*/ 1 h 13"/>
                  <a:gd name="T2" fmla="*/ 2 w 4"/>
                  <a:gd name="T3" fmla="*/ 5 h 13"/>
                  <a:gd name="T4" fmla="*/ 0 w 4"/>
                  <a:gd name="T5" fmla="*/ 9 h 13"/>
                  <a:gd name="T6" fmla="*/ 1 w 4"/>
                  <a:gd name="T7" fmla="*/ 7 h 13"/>
                  <a:gd name="T8" fmla="*/ 2 w 4"/>
                  <a:gd name="T9" fmla="*/ 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3">
                    <a:moveTo>
                      <a:pt x="4" y="1"/>
                    </a:moveTo>
                    <a:cubicBezTo>
                      <a:pt x="2" y="7"/>
                      <a:pt x="4" y="0"/>
                      <a:pt x="2" y="5"/>
                    </a:cubicBezTo>
                    <a:cubicBezTo>
                      <a:pt x="2" y="5"/>
                      <a:pt x="1" y="10"/>
                      <a:pt x="0" y="13"/>
                    </a:cubicBezTo>
                    <a:cubicBezTo>
                      <a:pt x="1" y="11"/>
                      <a:pt x="1" y="11"/>
                      <a:pt x="1" y="11"/>
                    </a:cubicBezTo>
                    <a:cubicBezTo>
                      <a:pt x="2" y="9"/>
                      <a:pt x="3" y="4"/>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51" name="Freeform 1859">
                <a:extLst>
                  <a:ext uri="{FF2B5EF4-FFF2-40B4-BE49-F238E27FC236}">
                    <a16:creationId xmlns:a16="http://schemas.microsoft.com/office/drawing/2014/main" id="{A8C09122-B28A-44DA-A9CE-AD018FC0D844}"/>
                  </a:ext>
                </a:extLst>
              </p:cNvPr>
              <p:cNvSpPr>
                <a:spLocks/>
              </p:cNvSpPr>
              <p:nvPr/>
            </p:nvSpPr>
            <p:spPr bwMode="auto">
              <a:xfrm>
                <a:off x="2502" y="3167"/>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52" name="Freeform 1860">
                <a:extLst>
                  <a:ext uri="{FF2B5EF4-FFF2-40B4-BE49-F238E27FC236}">
                    <a16:creationId xmlns:a16="http://schemas.microsoft.com/office/drawing/2014/main" id="{E83B84C3-6A6D-4635-8BE0-2A9195AC9E58}"/>
                  </a:ext>
                </a:extLst>
              </p:cNvPr>
              <p:cNvSpPr>
                <a:spLocks/>
              </p:cNvSpPr>
              <p:nvPr/>
            </p:nvSpPr>
            <p:spPr bwMode="auto">
              <a:xfrm>
                <a:off x="2501" y="3157"/>
                <a:ext cx="4" cy="14"/>
              </a:xfrm>
              <a:custGeom>
                <a:avLst/>
                <a:gdLst>
                  <a:gd name="T0" fmla="*/ 2 w 5"/>
                  <a:gd name="T1" fmla="*/ 2 h 16"/>
                  <a:gd name="T2" fmla="*/ 2 w 5"/>
                  <a:gd name="T3" fmla="*/ 4 h 16"/>
                  <a:gd name="T4" fmla="*/ 2 w 5"/>
                  <a:gd name="T5" fmla="*/ 3 h 16"/>
                  <a:gd name="T6" fmla="*/ 2 w 5"/>
                  <a:gd name="T7" fmla="*/ 4 h 16"/>
                  <a:gd name="T8" fmla="*/ 2 w 5"/>
                  <a:gd name="T9" fmla="*/ 0 h 16"/>
                  <a:gd name="T10" fmla="*/ 2 w 5"/>
                  <a:gd name="T11" fmla="*/ 4 h 16"/>
                  <a:gd name="T12" fmla="*/ 2 w 5"/>
                  <a:gd name="T13" fmla="*/ 1 h 16"/>
                  <a:gd name="T14" fmla="*/ 2 w 5"/>
                  <a:gd name="T15" fmla="*/ 4 h 16"/>
                  <a:gd name="T16" fmla="*/ 2 w 5"/>
                  <a:gd name="T17" fmla="*/ 4 h 16"/>
                  <a:gd name="T18" fmla="*/ 1 w 5"/>
                  <a:gd name="T19" fmla="*/ 7 h 16"/>
                  <a:gd name="T20" fmla="*/ 1 w 5"/>
                  <a:gd name="T21" fmla="*/ 9 h 16"/>
                  <a:gd name="T22" fmla="*/ 2 w 5"/>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6">
                    <a:moveTo>
                      <a:pt x="5" y="2"/>
                    </a:moveTo>
                    <a:cubicBezTo>
                      <a:pt x="3" y="8"/>
                      <a:pt x="3" y="8"/>
                      <a:pt x="3" y="8"/>
                    </a:cubicBezTo>
                    <a:cubicBezTo>
                      <a:pt x="3" y="6"/>
                      <a:pt x="4" y="4"/>
                      <a:pt x="4" y="3"/>
                    </a:cubicBezTo>
                    <a:cubicBezTo>
                      <a:pt x="4" y="2"/>
                      <a:pt x="3" y="6"/>
                      <a:pt x="3" y="6"/>
                    </a:cubicBezTo>
                    <a:cubicBezTo>
                      <a:pt x="5" y="0"/>
                      <a:pt x="4" y="5"/>
                      <a:pt x="5" y="0"/>
                    </a:cubicBezTo>
                    <a:cubicBezTo>
                      <a:pt x="5" y="0"/>
                      <a:pt x="4" y="0"/>
                      <a:pt x="3" y="5"/>
                    </a:cubicBezTo>
                    <a:cubicBezTo>
                      <a:pt x="4" y="1"/>
                      <a:pt x="4" y="1"/>
                      <a:pt x="4" y="1"/>
                    </a:cubicBezTo>
                    <a:cubicBezTo>
                      <a:pt x="2" y="8"/>
                      <a:pt x="2" y="8"/>
                      <a:pt x="2" y="8"/>
                    </a:cubicBezTo>
                    <a:cubicBezTo>
                      <a:pt x="2" y="10"/>
                      <a:pt x="4" y="3"/>
                      <a:pt x="2" y="7"/>
                    </a:cubicBezTo>
                    <a:cubicBezTo>
                      <a:pt x="2" y="10"/>
                      <a:pt x="2" y="10"/>
                      <a:pt x="1" y="11"/>
                    </a:cubicBezTo>
                    <a:cubicBezTo>
                      <a:pt x="2" y="10"/>
                      <a:pt x="0" y="16"/>
                      <a:pt x="1"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53" name="Freeform 1861">
                <a:extLst>
                  <a:ext uri="{FF2B5EF4-FFF2-40B4-BE49-F238E27FC236}">
                    <a16:creationId xmlns:a16="http://schemas.microsoft.com/office/drawing/2014/main" id="{B6924A83-3279-4104-8E11-7942C4F5D26D}"/>
                  </a:ext>
                </a:extLst>
              </p:cNvPr>
              <p:cNvSpPr>
                <a:spLocks/>
              </p:cNvSpPr>
              <p:nvPr/>
            </p:nvSpPr>
            <p:spPr bwMode="auto">
              <a:xfrm>
                <a:off x="2504" y="3164"/>
                <a:ext cx="0" cy="3"/>
              </a:xfrm>
              <a:custGeom>
                <a:avLst/>
                <a:gdLst>
                  <a:gd name="T0" fmla="*/ 1 h 3"/>
                  <a:gd name="T1" fmla="*/ 3 h 3"/>
                  <a:gd name="T2" fmla="*/ 0 h 3"/>
                  <a:gd name="T3" fmla="*/ 1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1"/>
                    </a:moveTo>
                    <a:lnTo>
                      <a:pt x="0" y="3"/>
                    </a:ln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54" name="Freeform 1862">
                <a:extLst>
                  <a:ext uri="{FF2B5EF4-FFF2-40B4-BE49-F238E27FC236}">
                    <a16:creationId xmlns:a16="http://schemas.microsoft.com/office/drawing/2014/main" id="{3AC3F7EA-BC65-47F3-AECB-E478FB4933A5}"/>
                  </a:ext>
                </a:extLst>
              </p:cNvPr>
              <p:cNvSpPr>
                <a:spLocks/>
              </p:cNvSpPr>
              <p:nvPr/>
            </p:nvSpPr>
            <p:spPr bwMode="auto">
              <a:xfrm>
                <a:off x="2503" y="3157"/>
                <a:ext cx="4" cy="15"/>
              </a:xfrm>
              <a:custGeom>
                <a:avLst/>
                <a:gdLst>
                  <a:gd name="T0" fmla="*/ 2 w 5"/>
                  <a:gd name="T1" fmla="*/ 0 h 17"/>
                  <a:gd name="T2" fmla="*/ 2 w 5"/>
                  <a:gd name="T3" fmla="*/ 4 h 17"/>
                  <a:gd name="T4" fmla="*/ 2 w 5"/>
                  <a:gd name="T5" fmla="*/ 1 h 17"/>
                  <a:gd name="T6" fmla="*/ 2 w 5"/>
                  <a:gd name="T7" fmla="*/ 4 h 17"/>
                  <a:gd name="T8" fmla="*/ 2 w 5"/>
                  <a:gd name="T9" fmla="*/ 4 h 17"/>
                  <a:gd name="T10" fmla="*/ 1 w 5"/>
                  <a:gd name="T11" fmla="*/ 8 h 17"/>
                  <a:gd name="T12" fmla="*/ 1 w 5"/>
                  <a:gd name="T13" fmla="*/ 6 h 17"/>
                  <a:gd name="T14" fmla="*/ 2 w 5"/>
                  <a:gd name="T15" fmla="*/ 6 h 17"/>
                  <a:gd name="T16" fmla="*/ 2 w 5"/>
                  <a:gd name="T17" fmla="*/ 4 h 17"/>
                  <a:gd name="T18" fmla="*/ 2 w 5"/>
                  <a:gd name="T19" fmla="*/ 4 h 17"/>
                  <a:gd name="T20" fmla="*/ 2 w 5"/>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4" y="0"/>
                    </a:moveTo>
                    <a:cubicBezTo>
                      <a:pt x="3" y="4"/>
                      <a:pt x="3" y="4"/>
                      <a:pt x="3" y="4"/>
                    </a:cubicBezTo>
                    <a:cubicBezTo>
                      <a:pt x="3" y="4"/>
                      <a:pt x="3" y="3"/>
                      <a:pt x="3" y="1"/>
                    </a:cubicBezTo>
                    <a:cubicBezTo>
                      <a:pt x="3" y="3"/>
                      <a:pt x="2" y="5"/>
                      <a:pt x="2" y="7"/>
                    </a:cubicBezTo>
                    <a:cubicBezTo>
                      <a:pt x="1" y="12"/>
                      <a:pt x="3" y="5"/>
                      <a:pt x="3" y="4"/>
                    </a:cubicBezTo>
                    <a:cubicBezTo>
                      <a:pt x="3" y="7"/>
                      <a:pt x="2" y="7"/>
                      <a:pt x="1" y="12"/>
                    </a:cubicBezTo>
                    <a:cubicBezTo>
                      <a:pt x="1" y="12"/>
                      <a:pt x="1" y="11"/>
                      <a:pt x="1" y="10"/>
                    </a:cubicBezTo>
                    <a:cubicBezTo>
                      <a:pt x="0" y="17"/>
                      <a:pt x="2" y="11"/>
                      <a:pt x="2" y="10"/>
                    </a:cubicBezTo>
                    <a:cubicBezTo>
                      <a:pt x="2" y="9"/>
                      <a:pt x="3" y="7"/>
                      <a:pt x="3" y="8"/>
                    </a:cubicBezTo>
                    <a:cubicBezTo>
                      <a:pt x="3" y="6"/>
                      <a:pt x="3" y="6"/>
                      <a:pt x="3" y="6"/>
                    </a:cubicBezTo>
                    <a:cubicBezTo>
                      <a:pt x="4" y="1"/>
                      <a:pt x="5" y="0"/>
                      <a:pt x="4"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55" name="Freeform 1863">
                <a:extLst>
                  <a:ext uri="{FF2B5EF4-FFF2-40B4-BE49-F238E27FC236}">
                    <a16:creationId xmlns:a16="http://schemas.microsoft.com/office/drawing/2014/main" id="{900BCF63-96A7-47BC-A0F4-54F311CD09BE}"/>
                  </a:ext>
                </a:extLst>
              </p:cNvPr>
              <p:cNvSpPr>
                <a:spLocks/>
              </p:cNvSpPr>
              <p:nvPr/>
            </p:nvSpPr>
            <p:spPr bwMode="auto">
              <a:xfrm>
                <a:off x="2505" y="3156"/>
                <a:ext cx="1" cy="2"/>
              </a:xfrm>
              <a:custGeom>
                <a:avLst/>
                <a:gdLst>
                  <a:gd name="T0" fmla="*/ 0 w 1"/>
                  <a:gd name="T1" fmla="*/ 1 h 2"/>
                  <a:gd name="T2" fmla="*/ 0 w 1"/>
                  <a:gd name="T3" fmla="*/ 2 h 2"/>
                  <a:gd name="T4" fmla="*/ 0 w 1"/>
                  <a:gd name="T5" fmla="*/ 1 h 2"/>
                  <a:gd name="T6" fmla="*/ 0 60000 65536"/>
                  <a:gd name="T7" fmla="*/ 0 60000 65536"/>
                  <a:gd name="T8" fmla="*/ 0 60000 65536"/>
                </a:gdLst>
                <a:ahLst/>
                <a:cxnLst>
                  <a:cxn ang="T6">
                    <a:pos x="T0" y="T1"/>
                  </a:cxn>
                  <a:cxn ang="T7">
                    <a:pos x="T2" y="T3"/>
                  </a:cxn>
                  <a:cxn ang="T8">
                    <a:pos x="T4" y="T5"/>
                  </a:cxn>
                </a:cxnLst>
                <a:rect l="0" t="0" r="r" b="b"/>
                <a:pathLst>
                  <a:path w="1" h="2">
                    <a:moveTo>
                      <a:pt x="0" y="1"/>
                    </a:moveTo>
                    <a:cubicBezTo>
                      <a:pt x="1" y="1"/>
                      <a:pt x="1" y="1"/>
                      <a:pt x="0" y="2"/>
                    </a:cubicBezTo>
                    <a:cubicBezTo>
                      <a:pt x="1"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356" name="Freeform 1864">
                <a:extLst>
                  <a:ext uri="{FF2B5EF4-FFF2-40B4-BE49-F238E27FC236}">
                    <a16:creationId xmlns:a16="http://schemas.microsoft.com/office/drawing/2014/main" id="{2D4F5AF3-E261-4250-AA36-72AA06C8D591}"/>
                  </a:ext>
                </a:extLst>
              </p:cNvPr>
              <p:cNvSpPr>
                <a:spLocks/>
              </p:cNvSpPr>
              <p:nvPr/>
            </p:nvSpPr>
            <p:spPr bwMode="auto">
              <a:xfrm>
                <a:off x="2504" y="3165"/>
                <a:ext cx="1" cy="1"/>
              </a:xfrm>
              <a:custGeom>
                <a:avLst/>
                <a:gdLst>
                  <a:gd name="T0" fmla="*/ 0 w 1"/>
                  <a:gd name="T1" fmla="*/ 0 h 1"/>
                  <a:gd name="T2" fmla="*/ 0 w 1"/>
                  <a:gd name="T3" fmla="*/ 1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1" y="0"/>
                      <a:pt x="1"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grpSp>
          <p:nvGrpSpPr>
            <p:cNvPr id="1712" name="Group 2066">
              <a:extLst>
                <a:ext uri="{FF2B5EF4-FFF2-40B4-BE49-F238E27FC236}">
                  <a16:creationId xmlns:a16="http://schemas.microsoft.com/office/drawing/2014/main" id="{EBDC24F6-5A2D-492B-B3F2-177DC152AD75}"/>
                </a:ext>
              </a:extLst>
            </p:cNvPr>
            <p:cNvGrpSpPr>
              <a:grpSpLocks/>
            </p:cNvGrpSpPr>
            <p:nvPr/>
          </p:nvGrpSpPr>
          <p:grpSpPr bwMode="auto">
            <a:xfrm>
              <a:off x="2500" y="3139"/>
              <a:ext cx="330" cy="36"/>
              <a:chOff x="2500" y="3139"/>
              <a:chExt cx="330" cy="36"/>
            </a:xfrm>
          </p:grpSpPr>
          <p:sp>
            <p:nvSpPr>
              <p:cNvPr id="1957" name="Freeform 1866">
                <a:extLst>
                  <a:ext uri="{FF2B5EF4-FFF2-40B4-BE49-F238E27FC236}">
                    <a16:creationId xmlns:a16="http://schemas.microsoft.com/office/drawing/2014/main" id="{93FD2436-A5EC-4FC7-BFBC-EAEE3BFFC70E}"/>
                  </a:ext>
                </a:extLst>
              </p:cNvPr>
              <p:cNvSpPr>
                <a:spLocks/>
              </p:cNvSpPr>
              <p:nvPr/>
            </p:nvSpPr>
            <p:spPr bwMode="auto">
              <a:xfrm>
                <a:off x="2506" y="3157"/>
                <a:ext cx="1" cy="3"/>
              </a:xfrm>
              <a:custGeom>
                <a:avLst/>
                <a:gdLst>
                  <a:gd name="T0" fmla="*/ 0 w 1"/>
                  <a:gd name="T1" fmla="*/ 2 h 3"/>
                  <a:gd name="T2" fmla="*/ 0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cubicBezTo>
                      <a:pt x="0" y="3"/>
                      <a:pt x="0" y="3"/>
                      <a:pt x="0" y="3"/>
                    </a:cubicBezTo>
                    <a:cubicBezTo>
                      <a:pt x="1" y="0"/>
                      <a:pt x="1" y="0"/>
                      <a:pt x="1" y="0"/>
                    </a:cubicBezTo>
                    <a:cubicBezTo>
                      <a:pt x="1" y="1"/>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58" name="Freeform 1867">
                <a:extLst>
                  <a:ext uri="{FF2B5EF4-FFF2-40B4-BE49-F238E27FC236}">
                    <a16:creationId xmlns:a16="http://schemas.microsoft.com/office/drawing/2014/main" id="{15AF9635-C673-4324-A77F-9D0CF0573934}"/>
                  </a:ext>
                </a:extLst>
              </p:cNvPr>
              <p:cNvSpPr>
                <a:spLocks/>
              </p:cNvSpPr>
              <p:nvPr/>
            </p:nvSpPr>
            <p:spPr bwMode="auto">
              <a:xfrm>
                <a:off x="2504" y="3154"/>
                <a:ext cx="10" cy="17"/>
              </a:xfrm>
              <a:custGeom>
                <a:avLst/>
                <a:gdLst>
                  <a:gd name="T0" fmla="*/ 5 w 11"/>
                  <a:gd name="T1" fmla="*/ 11 h 19"/>
                  <a:gd name="T2" fmla="*/ 5 w 11"/>
                  <a:gd name="T3" fmla="*/ 9 h 19"/>
                  <a:gd name="T4" fmla="*/ 6 w 11"/>
                  <a:gd name="T5" fmla="*/ 5 h 19"/>
                  <a:gd name="T6" fmla="*/ 7 w 11"/>
                  <a:gd name="T7" fmla="*/ 2 h 19"/>
                  <a:gd name="T8" fmla="*/ 6 w 11"/>
                  <a:gd name="T9" fmla="*/ 4 h 19"/>
                  <a:gd name="T10" fmla="*/ 7 w 11"/>
                  <a:gd name="T11" fmla="*/ 1 h 19"/>
                  <a:gd name="T12" fmla="*/ 5 w 11"/>
                  <a:gd name="T13" fmla="*/ 3 h 19"/>
                  <a:gd name="T14" fmla="*/ 5 w 11"/>
                  <a:gd name="T15" fmla="*/ 4 h 19"/>
                  <a:gd name="T16" fmla="*/ 5 w 11"/>
                  <a:gd name="T17" fmla="*/ 3 h 19"/>
                  <a:gd name="T18" fmla="*/ 3 w 11"/>
                  <a:gd name="T19" fmla="*/ 5 h 19"/>
                  <a:gd name="T20" fmla="*/ 4 w 11"/>
                  <a:gd name="T21" fmla="*/ 4 h 19"/>
                  <a:gd name="T22" fmla="*/ 4 w 11"/>
                  <a:gd name="T23" fmla="*/ 4 h 19"/>
                  <a:gd name="T24" fmla="*/ 4 w 11"/>
                  <a:gd name="T25" fmla="*/ 3 h 19"/>
                  <a:gd name="T26" fmla="*/ 2 w 11"/>
                  <a:gd name="T27" fmla="*/ 7 h 19"/>
                  <a:gd name="T28" fmla="*/ 4 w 11"/>
                  <a:gd name="T29" fmla="*/ 3 h 19"/>
                  <a:gd name="T30" fmla="*/ 2 w 11"/>
                  <a:gd name="T31" fmla="*/ 4 h 19"/>
                  <a:gd name="T32" fmla="*/ 1 w 11"/>
                  <a:gd name="T33" fmla="*/ 9 h 19"/>
                  <a:gd name="T34" fmla="*/ 0 w 11"/>
                  <a:gd name="T35" fmla="*/ 11 h 19"/>
                  <a:gd name="T36" fmla="*/ 4 w 11"/>
                  <a:gd name="T37" fmla="*/ 4 h 19"/>
                  <a:gd name="T38" fmla="*/ 3 w 11"/>
                  <a:gd name="T39" fmla="*/ 7 h 19"/>
                  <a:gd name="T40" fmla="*/ 4 w 11"/>
                  <a:gd name="T41" fmla="*/ 10 h 19"/>
                  <a:gd name="T42" fmla="*/ 5 w 11"/>
                  <a:gd name="T43" fmla="*/ 5 h 19"/>
                  <a:gd name="T44" fmla="*/ 5 w 11"/>
                  <a:gd name="T45" fmla="*/ 7 h 19"/>
                  <a:gd name="T46" fmla="*/ 5 w 11"/>
                  <a:gd name="T47" fmla="*/ 4 h 19"/>
                  <a:gd name="T48" fmla="*/ 5 w 11"/>
                  <a:gd name="T49" fmla="*/ 8 h 19"/>
                  <a:gd name="T50" fmla="*/ 5 w 11"/>
                  <a:gd name="T51" fmla="*/ 4 h 19"/>
                  <a:gd name="T52" fmla="*/ 5 w 11"/>
                  <a:gd name="T53" fmla="*/ 11 h 19"/>
                  <a:gd name="T54" fmla="*/ 5 w 11"/>
                  <a:gd name="T55" fmla="*/ 8 h 19"/>
                  <a:gd name="T56" fmla="*/ 5 w 11"/>
                  <a:gd name="T57" fmla="*/ 4 h 19"/>
                  <a:gd name="T58" fmla="*/ 5 w 11"/>
                  <a:gd name="T59" fmla="*/ 10 h 19"/>
                  <a:gd name="T60" fmla="*/ 5 w 11"/>
                  <a:gd name="T61" fmla="*/ 7 h 19"/>
                  <a:gd name="T62" fmla="*/ 5 w 11"/>
                  <a:gd name="T63" fmla="*/ 4 h 19"/>
                  <a:gd name="T64" fmla="*/ 5 w 11"/>
                  <a:gd name="T65" fmla="*/ 5 h 19"/>
                  <a:gd name="T66" fmla="*/ 5 w 11"/>
                  <a:gd name="T67" fmla="*/ 11 h 19"/>
                  <a:gd name="T68" fmla="*/ 5 w 11"/>
                  <a:gd name="T69" fmla="*/ 12 h 19"/>
                  <a:gd name="T70" fmla="*/ 5 w 11"/>
                  <a:gd name="T71" fmla="*/ 6 h 19"/>
                  <a:gd name="T72" fmla="*/ 5 w 11"/>
                  <a:gd name="T73" fmla="*/ 11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 h="19">
                    <a:moveTo>
                      <a:pt x="8" y="16"/>
                    </a:moveTo>
                    <a:cubicBezTo>
                      <a:pt x="8" y="14"/>
                      <a:pt x="9" y="13"/>
                      <a:pt x="8" y="13"/>
                    </a:cubicBezTo>
                    <a:cubicBezTo>
                      <a:pt x="9" y="10"/>
                      <a:pt x="9" y="11"/>
                      <a:pt x="10" y="9"/>
                    </a:cubicBezTo>
                    <a:cubicBezTo>
                      <a:pt x="10" y="7"/>
                      <a:pt x="11" y="5"/>
                      <a:pt x="11" y="2"/>
                    </a:cubicBezTo>
                    <a:cubicBezTo>
                      <a:pt x="11" y="2"/>
                      <a:pt x="10" y="6"/>
                      <a:pt x="10" y="5"/>
                    </a:cubicBezTo>
                    <a:cubicBezTo>
                      <a:pt x="11" y="1"/>
                      <a:pt x="11" y="1"/>
                      <a:pt x="11" y="1"/>
                    </a:cubicBezTo>
                    <a:cubicBezTo>
                      <a:pt x="10" y="3"/>
                      <a:pt x="9" y="6"/>
                      <a:pt x="9" y="3"/>
                    </a:cubicBezTo>
                    <a:cubicBezTo>
                      <a:pt x="9" y="2"/>
                      <a:pt x="9" y="4"/>
                      <a:pt x="8" y="5"/>
                    </a:cubicBezTo>
                    <a:cubicBezTo>
                      <a:pt x="7" y="3"/>
                      <a:pt x="5" y="6"/>
                      <a:pt x="5" y="3"/>
                    </a:cubicBezTo>
                    <a:cubicBezTo>
                      <a:pt x="3" y="9"/>
                      <a:pt x="3" y="9"/>
                      <a:pt x="3" y="9"/>
                    </a:cubicBezTo>
                    <a:cubicBezTo>
                      <a:pt x="4" y="6"/>
                      <a:pt x="3" y="9"/>
                      <a:pt x="4" y="5"/>
                    </a:cubicBezTo>
                    <a:cubicBezTo>
                      <a:pt x="4" y="6"/>
                      <a:pt x="4" y="5"/>
                      <a:pt x="4" y="5"/>
                    </a:cubicBezTo>
                    <a:cubicBezTo>
                      <a:pt x="6" y="0"/>
                      <a:pt x="4" y="5"/>
                      <a:pt x="4" y="3"/>
                    </a:cubicBezTo>
                    <a:cubicBezTo>
                      <a:pt x="4" y="4"/>
                      <a:pt x="2"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9"/>
                      <a:pt x="4" y="7"/>
                    </a:cubicBezTo>
                    <a:cubicBezTo>
                      <a:pt x="3" y="11"/>
                      <a:pt x="3" y="11"/>
                      <a:pt x="3" y="11"/>
                    </a:cubicBezTo>
                    <a:cubicBezTo>
                      <a:pt x="4" y="9"/>
                      <a:pt x="5" y="9"/>
                      <a:pt x="4" y="15"/>
                    </a:cubicBezTo>
                    <a:cubicBezTo>
                      <a:pt x="4" y="11"/>
                      <a:pt x="4" y="17"/>
                      <a:pt x="6" y="9"/>
                    </a:cubicBezTo>
                    <a:cubicBezTo>
                      <a:pt x="5" y="11"/>
                      <a:pt x="5" y="10"/>
                      <a:pt x="5" y="11"/>
                    </a:cubicBezTo>
                    <a:cubicBezTo>
                      <a:pt x="6" y="8"/>
                      <a:pt x="6" y="8"/>
                      <a:pt x="6" y="8"/>
                    </a:cubicBezTo>
                    <a:cubicBezTo>
                      <a:pt x="6" y="9"/>
                      <a:pt x="5" y="13"/>
                      <a:pt x="5" y="12"/>
                    </a:cubicBezTo>
                    <a:cubicBezTo>
                      <a:pt x="6" y="9"/>
                      <a:pt x="7" y="8"/>
                      <a:pt x="8" y="5"/>
                    </a:cubicBezTo>
                    <a:cubicBezTo>
                      <a:pt x="7" y="9"/>
                      <a:pt x="6" y="12"/>
                      <a:pt x="6" y="16"/>
                    </a:cubicBezTo>
                    <a:cubicBezTo>
                      <a:pt x="6" y="12"/>
                      <a:pt x="6" y="12"/>
                      <a:pt x="6" y="12"/>
                    </a:cubicBezTo>
                    <a:cubicBezTo>
                      <a:pt x="6" y="13"/>
                      <a:pt x="7" y="10"/>
                      <a:pt x="7" y="8"/>
                    </a:cubicBezTo>
                    <a:cubicBezTo>
                      <a:pt x="8" y="8"/>
                      <a:pt x="6" y="13"/>
                      <a:pt x="6" y="15"/>
                    </a:cubicBezTo>
                    <a:cubicBezTo>
                      <a:pt x="6" y="17"/>
                      <a:pt x="8" y="8"/>
                      <a:pt x="8" y="11"/>
                    </a:cubicBezTo>
                    <a:cubicBezTo>
                      <a:pt x="8" y="7"/>
                      <a:pt x="8" y="7"/>
                      <a:pt x="8" y="7"/>
                    </a:cubicBezTo>
                    <a:cubicBezTo>
                      <a:pt x="9" y="6"/>
                      <a:pt x="8" y="10"/>
                      <a:pt x="9" y="9"/>
                    </a:cubicBezTo>
                    <a:cubicBezTo>
                      <a:pt x="8" y="14"/>
                      <a:pt x="7" y="13"/>
                      <a:pt x="7" y="16"/>
                    </a:cubicBezTo>
                    <a:cubicBezTo>
                      <a:pt x="7" y="17"/>
                      <a:pt x="7" y="17"/>
                      <a:pt x="6" y="19"/>
                    </a:cubicBezTo>
                    <a:cubicBezTo>
                      <a:pt x="7" y="16"/>
                      <a:pt x="8" y="13"/>
                      <a:pt x="9" y="10"/>
                    </a:cubicBezTo>
                    <a:cubicBezTo>
                      <a:pt x="7"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59" name="Freeform 1868">
                <a:extLst>
                  <a:ext uri="{FF2B5EF4-FFF2-40B4-BE49-F238E27FC236}">
                    <a16:creationId xmlns:a16="http://schemas.microsoft.com/office/drawing/2014/main" id="{86C255AE-B350-46EF-8DAC-B7106B6D8827}"/>
                  </a:ext>
                </a:extLst>
              </p:cNvPr>
              <p:cNvSpPr>
                <a:spLocks/>
              </p:cNvSpPr>
              <p:nvPr/>
            </p:nvSpPr>
            <p:spPr bwMode="auto">
              <a:xfrm>
                <a:off x="2510" y="3171"/>
                <a:ext cx="0" cy="2"/>
              </a:xfrm>
              <a:custGeom>
                <a:avLst/>
                <a:gdLst>
                  <a:gd name="T0" fmla="*/ 0 h 2"/>
                  <a:gd name="T1" fmla="*/ 2 h 2"/>
                  <a:gd name="T2" fmla="*/ 1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60" name="Freeform 1869">
                <a:extLst>
                  <a:ext uri="{FF2B5EF4-FFF2-40B4-BE49-F238E27FC236}">
                    <a16:creationId xmlns:a16="http://schemas.microsoft.com/office/drawing/2014/main" id="{C7A50D3F-DD5A-4551-8EEE-0E73695871C9}"/>
                  </a:ext>
                </a:extLst>
              </p:cNvPr>
              <p:cNvSpPr>
                <a:spLocks/>
              </p:cNvSpPr>
              <p:nvPr/>
            </p:nvSpPr>
            <p:spPr bwMode="auto">
              <a:xfrm>
                <a:off x="2512" y="3169"/>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61" name="Freeform 1870">
                <a:extLst>
                  <a:ext uri="{FF2B5EF4-FFF2-40B4-BE49-F238E27FC236}">
                    <a16:creationId xmlns:a16="http://schemas.microsoft.com/office/drawing/2014/main" id="{4C62944F-9133-49DF-8486-CB66320368B9}"/>
                  </a:ext>
                </a:extLst>
              </p:cNvPr>
              <p:cNvSpPr>
                <a:spLocks/>
              </p:cNvSpPr>
              <p:nvPr/>
            </p:nvSpPr>
            <p:spPr bwMode="auto">
              <a:xfrm>
                <a:off x="2513" y="3157"/>
                <a:ext cx="0" cy="1"/>
              </a:xfrm>
              <a:custGeom>
                <a:avLst/>
                <a:gdLst>
                  <a:gd name="T0" fmla="*/ 0 h 1"/>
                  <a:gd name="T1" fmla="*/ 0 h 1"/>
                  <a:gd name="T2" fmla="*/ 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62" name="Freeform 1871">
                <a:extLst>
                  <a:ext uri="{FF2B5EF4-FFF2-40B4-BE49-F238E27FC236}">
                    <a16:creationId xmlns:a16="http://schemas.microsoft.com/office/drawing/2014/main" id="{A1A267BF-6292-4012-BFF3-27953EC55868}"/>
                  </a:ext>
                </a:extLst>
              </p:cNvPr>
              <p:cNvSpPr>
                <a:spLocks/>
              </p:cNvSpPr>
              <p:nvPr/>
            </p:nvSpPr>
            <p:spPr bwMode="auto">
              <a:xfrm>
                <a:off x="2509" y="3169"/>
                <a:ext cx="1" cy="3"/>
              </a:xfrm>
              <a:custGeom>
                <a:avLst/>
                <a:gdLst>
                  <a:gd name="T0" fmla="*/ 0 w 1"/>
                  <a:gd name="T1" fmla="*/ 3 h 3"/>
                  <a:gd name="T2" fmla="*/ 1 w 1"/>
                  <a:gd name="T3" fmla="*/ 0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63" name="Freeform 1872">
                <a:extLst>
                  <a:ext uri="{FF2B5EF4-FFF2-40B4-BE49-F238E27FC236}">
                    <a16:creationId xmlns:a16="http://schemas.microsoft.com/office/drawing/2014/main" id="{C879722B-5875-4AF4-8856-488D6DEF8747}"/>
                  </a:ext>
                </a:extLst>
              </p:cNvPr>
              <p:cNvSpPr>
                <a:spLocks/>
              </p:cNvSpPr>
              <p:nvPr/>
            </p:nvSpPr>
            <p:spPr bwMode="auto">
              <a:xfrm>
                <a:off x="2507" y="3168"/>
                <a:ext cx="1" cy="2"/>
              </a:xfrm>
              <a:custGeom>
                <a:avLst/>
                <a:gdLst>
                  <a:gd name="T0" fmla="*/ 1 w 1"/>
                  <a:gd name="T1" fmla="*/ 0 h 3"/>
                  <a:gd name="T2" fmla="*/ 0 w 1"/>
                  <a:gd name="T3" fmla="*/ 1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64" name="Freeform 1873">
                <a:extLst>
                  <a:ext uri="{FF2B5EF4-FFF2-40B4-BE49-F238E27FC236}">
                    <a16:creationId xmlns:a16="http://schemas.microsoft.com/office/drawing/2014/main" id="{925A377B-2658-4C8F-8F52-01ABA58CABFC}"/>
                  </a:ext>
                </a:extLst>
              </p:cNvPr>
              <p:cNvSpPr>
                <a:spLocks/>
              </p:cNvSpPr>
              <p:nvPr/>
            </p:nvSpPr>
            <p:spPr bwMode="auto">
              <a:xfrm>
                <a:off x="2510" y="3170"/>
                <a:ext cx="1" cy="2"/>
              </a:xfrm>
              <a:custGeom>
                <a:avLst/>
                <a:gdLst>
                  <a:gd name="T0" fmla="*/ 0 w 1"/>
                  <a:gd name="T1" fmla="*/ 2 h 2"/>
                  <a:gd name="T2" fmla="*/ 1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65" name="Freeform 1874">
                <a:extLst>
                  <a:ext uri="{FF2B5EF4-FFF2-40B4-BE49-F238E27FC236}">
                    <a16:creationId xmlns:a16="http://schemas.microsoft.com/office/drawing/2014/main" id="{67BE0CE9-5A6D-42CD-AB45-28F1DFC2CC42}"/>
                  </a:ext>
                </a:extLst>
              </p:cNvPr>
              <p:cNvSpPr>
                <a:spLocks/>
              </p:cNvSpPr>
              <p:nvPr/>
            </p:nvSpPr>
            <p:spPr bwMode="auto">
              <a:xfrm>
                <a:off x="2512" y="3152"/>
                <a:ext cx="8" cy="20"/>
              </a:xfrm>
              <a:custGeom>
                <a:avLst/>
                <a:gdLst>
                  <a:gd name="T0" fmla="*/ 4 w 9"/>
                  <a:gd name="T1" fmla="*/ 4 h 22"/>
                  <a:gd name="T2" fmla="*/ 4 w 9"/>
                  <a:gd name="T3" fmla="*/ 1 h 22"/>
                  <a:gd name="T4" fmla="*/ 4 w 9"/>
                  <a:gd name="T5" fmla="*/ 7 h 22"/>
                  <a:gd name="T6" fmla="*/ 4 w 9"/>
                  <a:gd name="T7" fmla="*/ 2 h 22"/>
                  <a:gd name="T8" fmla="*/ 4 w 9"/>
                  <a:gd name="T9" fmla="*/ 5 h 22"/>
                  <a:gd name="T10" fmla="*/ 4 w 9"/>
                  <a:gd name="T11" fmla="*/ 5 h 22"/>
                  <a:gd name="T12" fmla="*/ 2 w 9"/>
                  <a:gd name="T13" fmla="*/ 10 h 22"/>
                  <a:gd name="T14" fmla="*/ 4 w 9"/>
                  <a:gd name="T15" fmla="*/ 3 h 22"/>
                  <a:gd name="T16" fmla="*/ 4 w 9"/>
                  <a:gd name="T17" fmla="*/ 3 h 22"/>
                  <a:gd name="T18" fmla="*/ 3 w 9"/>
                  <a:gd name="T19" fmla="*/ 5 h 22"/>
                  <a:gd name="T20" fmla="*/ 2 w 9"/>
                  <a:gd name="T21" fmla="*/ 8 h 22"/>
                  <a:gd name="T22" fmla="*/ 0 w 9"/>
                  <a:gd name="T23" fmla="*/ 12 h 22"/>
                  <a:gd name="T24" fmla="*/ 2 w 9"/>
                  <a:gd name="T25" fmla="*/ 9 h 22"/>
                  <a:gd name="T26" fmla="*/ 1 w 9"/>
                  <a:gd name="T27" fmla="*/ 12 h 22"/>
                  <a:gd name="T28" fmla="*/ 2 w 9"/>
                  <a:gd name="T29" fmla="*/ 11 h 22"/>
                  <a:gd name="T30" fmla="*/ 1 w 9"/>
                  <a:gd name="T31" fmla="*/ 13 h 22"/>
                  <a:gd name="T32" fmla="*/ 2 w 9"/>
                  <a:gd name="T33" fmla="*/ 11 h 22"/>
                  <a:gd name="T34" fmla="*/ 2 w 9"/>
                  <a:gd name="T35" fmla="*/ 12 h 22"/>
                  <a:gd name="T36" fmla="*/ 3 w 9"/>
                  <a:gd name="T37" fmla="*/ 7 h 22"/>
                  <a:gd name="T38" fmla="*/ 2 w 9"/>
                  <a:gd name="T39" fmla="*/ 12 h 22"/>
                  <a:gd name="T40" fmla="*/ 3 w 9"/>
                  <a:gd name="T41" fmla="*/ 9 h 22"/>
                  <a:gd name="T42" fmla="*/ 2 w 9"/>
                  <a:gd name="T43" fmla="*/ 13 h 22"/>
                  <a:gd name="T44" fmla="*/ 3 w 9"/>
                  <a:gd name="T45" fmla="*/ 11 h 22"/>
                  <a:gd name="T46" fmla="*/ 2 w 9"/>
                  <a:gd name="T47" fmla="*/ 13 h 22"/>
                  <a:gd name="T48" fmla="*/ 4 w 9"/>
                  <a:gd name="T49" fmla="*/ 5 h 22"/>
                  <a:gd name="T50" fmla="*/ 3 w 9"/>
                  <a:gd name="T51" fmla="*/ 12 h 22"/>
                  <a:gd name="T52" fmla="*/ 4 w 9"/>
                  <a:gd name="T53" fmla="*/ 11 h 22"/>
                  <a:gd name="T54" fmla="*/ 4 w 9"/>
                  <a:gd name="T55" fmla="*/ 12 h 22"/>
                  <a:gd name="T56" fmla="*/ 4 w 9"/>
                  <a:gd name="T57" fmla="*/ 9 h 22"/>
                  <a:gd name="T58" fmla="*/ 4 w 9"/>
                  <a:gd name="T59" fmla="*/ 8 h 22"/>
                  <a:gd name="T60" fmla="*/ 4 w 9"/>
                  <a:gd name="T61" fmla="*/ 5 h 22"/>
                  <a:gd name="T62" fmla="*/ 4 w 9"/>
                  <a:gd name="T63" fmla="*/ 7 h 22"/>
                  <a:gd name="T64" fmla="*/ 4 w 9"/>
                  <a:gd name="T65" fmla="*/ 5 h 22"/>
                  <a:gd name="T66" fmla="*/ 4 w 9"/>
                  <a:gd name="T67" fmla="*/ 5 h 22"/>
                  <a:gd name="T68" fmla="*/ 4 w 9"/>
                  <a:gd name="T69" fmla="*/ 4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 h="22">
                    <a:moveTo>
                      <a:pt x="8" y="4"/>
                    </a:moveTo>
                    <a:cubicBezTo>
                      <a:pt x="9" y="0"/>
                      <a:pt x="8" y="2"/>
                      <a:pt x="8" y="1"/>
                    </a:cubicBezTo>
                    <a:cubicBezTo>
                      <a:pt x="7" y="3"/>
                      <a:pt x="5" y="11"/>
                      <a:pt x="5" y="11"/>
                    </a:cubicBezTo>
                    <a:cubicBezTo>
                      <a:pt x="7" y="2"/>
                      <a:pt x="7" y="2"/>
                      <a:pt x="7" y="2"/>
                    </a:cubicBezTo>
                    <a:cubicBezTo>
                      <a:pt x="6" y="3"/>
                      <a:pt x="6" y="1"/>
                      <a:pt x="4" y="8"/>
                    </a:cubicBezTo>
                    <a:cubicBezTo>
                      <a:pt x="5" y="5"/>
                      <a:pt x="5" y="5"/>
                      <a:pt x="5" y="5"/>
                    </a:cubicBezTo>
                    <a:cubicBezTo>
                      <a:pt x="4" y="5"/>
                      <a:pt x="1" y="17"/>
                      <a:pt x="2" y="14"/>
                    </a:cubicBezTo>
                    <a:cubicBezTo>
                      <a:pt x="4" y="9"/>
                      <a:pt x="3" y="9"/>
                      <a:pt x="5" y="3"/>
                    </a:cubicBezTo>
                    <a:cubicBezTo>
                      <a:pt x="5" y="3"/>
                      <a:pt x="5" y="3"/>
                      <a:pt x="5" y="3"/>
                    </a:cubicBezTo>
                    <a:cubicBezTo>
                      <a:pt x="4" y="3"/>
                      <a:pt x="3" y="6"/>
                      <a:pt x="3" y="6"/>
                    </a:cubicBezTo>
                    <a:cubicBezTo>
                      <a:pt x="3" y="8"/>
                      <a:pt x="2" y="12"/>
                      <a:pt x="2" y="12"/>
                    </a:cubicBezTo>
                    <a:cubicBezTo>
                      <a:pt x="2" y="12"/>
                      <a:pt x="1" y="15"/>
                      <a:pt x="0" y="17"/>
                    </a:cubicBezTo>
                    <a:cubicBezTo>
                      <a:pt x="1" y="15"/>
                      <a:pt x="1" y="16"/>
                      <a:pt x="2" y="13"/>
                    </a:cubicBezTo>
                    <a:cubicBezTo>
                      <a:pt x="1" y="16"/>
                      <a:pt x="1" y="14"/>
                      <a:pt x="1" y="17"/>
                    </a:cubicBezTo>
                    <a:cubicBezTo>
                      <a:pt x="2" y="15"/>
                      <a:pt x="2" y="15"/>
                      <a:pt x="2" y="15"/>
                    </a:cubicBezTo>
                    <a:cubicBezTo>
                      <a:pt x="2" y="15"/>
                      <a:pt x="1" y="17"/>
                      <a:pt x="1" y="18"/>
                    </a:cubicBezTo>
                    <a:cubicBezTo>
                      <a:pt x="1" y="16"/>
                      <a:pt x="2" y="15"/>
                      <a:pt x="2" y="15"/>
                    </a:cubicBezTo>
                    <a:cubicBezTo>
                      <a:pt x="2" y="16"/>
                      <a:pt x="2" y="16"/>
                      <a:pt x="2" y="16"/>
                    </a:cubicBezTo>
                    <a:cubicBezTo>
                      <a:pt x="2" y="15"/>
                      <a:pt x="2" y="16"/>
                      <a:pt x="3" y="11"/>
                    </a:cubicBezTo>
                    <a:cubicBezTo>
                      <a:pt x="2" y="16"/>
                      <a:pt x="2" y="16"/>
                      <a:pt x="2" y="16"/>
                    </a:cubicBezTo>
                    <a:cubicBezTo>
                      <a:pt x="3" y="13"/>
                      <a:pt x="3" y="13"/>
                      <a:pt x="3" y="13"/>
                    </a:cubicBezTo>
                    <a:cubicBezTo>
                      <a:pt x="3" y="14"/>
                      <a:pt x="1" y="22"/>
                      <a:pt x="2" y="18"/>
                    </a:cubicBezTo>
                    <a:cubicBezTo>
                      <a:pt x="3" y="17"/>
                      <a:pt x="3" y="16"/>
                      <a:pt x="3" y="15"/>
                    </a:cubicBezTo>
                    <a:cubicBezTo>
                      <a:pt x="4" y="13"/>
                      <a:pt x="3" y="17"/>
                      <a:pt x="2" y="18"/>
                    </a:cubicBezTo>
                    <a:cubicBezTo>
                      <a:pt x="3" y="14"/>
                      <a:pt x="4" y="10"/>
                      <a:pt x="5" y="8"/>
                    </a:cubicBezTo>
                    <a:cubicBezTo>
                      <a:pt x="4" y="12"/>
                      <a:pt x="5" y="8"/>
                      <a:pt x="3" y="16"/>
                    </a:cubicBezTo>
                    <a:cubicBezTo>
                      <a:pt x="3" y="17"/>
                      <a:pt x="5" y="13"/>
                      <a:pt x="4" y="15"/>
                    </a:cubicBezTo>
                    <a:cubicBezTo>
                      <a:pt x="4" y="16"/>
                      <a:pt x="4" y="16"/>
                      <a:pt x="4" y="16"/>
                    </a:cubicBezTo>
                    <a:cubicBezTo>
                      <a:pt x="5" y="11"/>
                      <a:pt x="4" y="19"/>
                      <a:pt x="5" y="13"/>
                    </a:cubicBezTo>
                    <a:cubicBezTo>
                      <a:pt x="5" y="12"/>
                      <a:pt x="5" y="12"/>
                      <a:pt x="5" y="12"/>
                    </a:cubicBezTo>
                    <a:cubicBezTo>
                      <a:pt x="6" y="10"/>
                      <a:pt x="6" y="10"/>
                      <a:pt x="6" y="9"/>
                    </a:cubicBezTo>
                    <a:cubicBezTo>
                      <a:pt x="6" y="10"/>
                      <a:pt x="6" y="10"/>
                      <a:pt x="6" y="11"/>
                    </a:cubicBezTo>
                    <a:cubicBezTo>
                      <a:pt x="7" y="7"/>
                      <a:pt x="7" y="7"/>
                      <a:pt x="8" y="5"/>
                    </a:cubicBezTo>
                    <a:cubicBezTo>
                      <a:pt x="8" y="5"/>
                      <a:pt x="7" y="8"/>
                      <a:pt x="6" y="9"/>
                    </a:cubicBezTo>
                    <a:cubicBezTo>
                      <a:pt x="7" y="7"/>
                      <a:pt x="8" y="3"/>
                      <a:pt x="8"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66" name="Freeform 1875">
                <a:extLst>
                  <a:ext uri="{FF2B5EF4-FFF2-40B4-BE49-F238E27FC236}">
                    <a16:creationId xmlns:a16="http://schemas.microsoft.com/office/drawing/2014/main" id="{A03F1C80-44AF-4830-A8B5-503D145C397B}"/>
                  </a:ext>
                </a:extLst>
              </p:cNvPr>
              <p:cNvSpPr>
                <a:spLocks/>
              </p:cNvSpPr>
              <p:nvPr/>
            </p:nvSpPr>
            <p:spPr bwMode="auto">
              <a:xfrm>
                <a:off x="2513" y="3167"/>
                <a:ext cx="0" cy="2"/>
              </a:xfrm>
              <a:custGeom>
                <a:avLst/>
                <a:gdLst>
                  <a:gd name="T0" fmla="*/ 0 w 1"/>
                  <a:gd name="T1" fmla="*/ 2 h 2"/>
                  <a:gd name="T2" fmla="*/ 1 w 1"/>
                  <a:gd name="T3" fmla="*/ 0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cubicBezTo>
                      <a:pt x="1" y="0"/>
                      <a:pt x="1" y="0"/>
                      <a:pt x="1" y="0"/>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67" name="Freeform 1876">
                <a:extLst>
                  <a:ext uri="{FF2B5EF4-FFF2-40B4-BE49-F238E27FC236}">
                    <a16:creationId xmlns:a16="http://schemas.microsoft.com/office/drawing/2014/main" id="{2D2ED3BE-AEC7-4393-B3D8-AA0BA908702D}"/>
                  </a:ext>
                </a:extLst>
              </p:cNvPr>
              <p:cNvSpPr>
                <a:spLocks/>
              </p:cNvSpPr>
              <p:nvPr/>
            </p:nvSpPr>
            <p:spPr bwMode="auto">
              <a:xfrm>
                <a:off x="2514" y="3150"/>
                <a:ext cx="9" cy="25"/>
              </a:xfrm>
              <a:custGeom>
                <a:avLst/>
                <a:gdLst>
                  <a:gd name="T0" fmla="*/ 4 w 10"/>
                  <a:gd name="T1" fmla="*/ 9 h 27"/>
                  <a:gd name="T2" fmla="*/ 3 w 10"/>
                  <a:gd name="T3" fmla="*/ 15 h 27"/>
                  <a:gd name="T4" fmla="*/ 5 w 10"/>
                  <a:gd name="T5" fmla="*/ 6 h 27"/>
                  <a:gd name="T6" fmla="*/ 5 w 10"/>
                  <a:gd name="T7" fmla="*/ 6 h 27"/>
                  <a:gd name="T8" fmla="*/ 4 w 10"/>
                  <a:gd name="T9" fmla="*/ 12 h 27"/>
                  <a:gd name="T10" fmla="*/ 4 w 10"/>
                  <a:gd name="T11" fmla="*/ 13 h 27"/>
                  <a:gd name="T12" fmla="*/ 5 w 10"/>
                  <a:gd name="T13" fmla="*/ 7 h 27"/>
                  <a:gd name="T14" fmla="*/ 5 w 10"/>
                  <a:gd name="T15" fmla="*/ 6 h 27"/>
                  <a:gd name="T16" fmla="*/ 5 w 10"/>
                  <a:gd name="T17" fmla="*/ 6 h 27"/>
                  <a:gd name="T18" fmla="*/ 5 w 10"/>
                  <a:gd name="T19" fmla="*/ 13 h 27"/>
                  <a:gd name="T20" fmla="*/ 5 w 10"/>
                  <a:gd name="T21" fmla="*/ 2 h 27"/>
                  <a:gd name="T22" fmla="*/ 5 w 10"/>
                  <a:gd name="T23" fmla="*/ 2 h 27"/>
                  <a:gd name="T24" fmla="*/ 5 w 10"/>
                  <a:gd name="T25" fmla="*/ 6 h 27"/>
                  <a:gd name="T26" fmla="*/ 5 w 10"/>
                  <a:gd name="T27" fmla="*/ 6 h 27"/>
                  <a:gd name="T28" fmla="*/ 5 w 10"/>
                  <a:gd name="T29" fmla="*/ 4 h 27"/>
                  <a:gd name="T30" fmla="*/ 5 w 10"/>
                  <a:gd name="T31" fmla="*/ 3 h 27"/>
                  <a:gd name="T32" fmla="*/ 5 w 10"/>
                  <a:gd name="T33" fmla="*/ 4 h 27"/>
                  <a:gd name="T34" fmla="*/ 5 w 10"/>
                  <a:gd name="T35" fmla="*/ 6 h 27"/>
                  <a:gd name="T36" fmla="*/ 4 w 10"/>
                  <a:gd name="T37" fmla="*/ 10 h 27"/>
                  <a:gd name="T38" fmla="*/ 4 w 10"/>
                  <a:gd name="T39" fmla="*/ 8 h 27"/>
                  <a:gd name="T40" fmla="*/ 2 w 10"/>
                  <a:gd name="T41" fmla="*/ 15 h 27"/>
                  <a:gd name="T42" fmla="*/ 1 w 10"/>
                  <a:gd name="T43" fmla="*/ 16 h 27"/>
                  <a:gd name="T44" fmla="*/ 2 w 10"/>
                  <a:gd name="T45" fmla="*/ 17 h 27"/>
                  <a:gd name="T46" fmla="*/ 4 w 10"/>
                  <a:gd name="T47" fmla="*/ 9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27">
                    <a:moveTo>
                      <a:pt x="4" y="13"/>
                    </a:moveTo>
                    <a:cubicBezTo>
                      <a:pt x="4" y="14"/>
                      <a:pt x="3" y="17"/>
                      <a:pt x="3" y="19"/>
                    </a:cubicBezTo>
                    <a:cubicBezTo>
                      <a:pt x="4" y="16"/>
                      <a:pt x="4" y="13"/>
                      <a:pt x="6" y="9"/>
                    </a:cubicBezTo>
                    <a:cubicBezTo>
                      <a:pt x="5" y="11"/>
                      <a:pt x="6" y="7"/>
                      <a:pt x="6" y="7"/>
                    </a:cubicBezTo>
                    <a:cubicBezTo>
                      <a:pt x="6" y="9"/>
                      <a:pt x="4" y="15"/>
                      <a:pt x="4" y="16"/>
                    </a:cubicBezTo>
                    <a:cubicBezTo>
                      <a:pt x="5" y="14"/>
                      <a:pt x="4" y="17"/>
                      <a:pt x="4" y="17"/>
                    </a:cubicBezTo>
                    <a:cubicBezTo>
                      <a:pt x="5" y="14"/>
                      <a:pt x="5" y="15"/>
                      <a:pt x="6" y="11"/>
                    </a:cubicBezTo>
                    <a:cubicBezTo>
                      <a:pt x="6" y="8"/>
                      <a:pt x="7" y="6"/>
                      <a:pt x="7" y="8"/>
                    </a:cubicBezTo>
                    <a:cubicBezTo>
                      <a:pt x="6" y="11"/>
                      <a:pt x="6" y="10"/>
                      <a:pt x="6" y="10"/>
                    </a:cubicBezTo>
                    <a:cubicBezTo>
                      <a:pt x="5" y="15"/>
                      <a:pt x="6" y="13"/>
                      <a:pt x="5" y="17"/>
                    </a:cubicBezTo>
                    <a:cubicBezTo>
                      <a:pt x="6" y="11"/>
                      <a:pt x="7" y="11"/>
                      <a:pt x="9" y="2"/>
                    </a:cubicBezTo>
                    <a:cubicBezTo>
                      <a:pt x="10" y="0"/>
                      <a:pt x="9" y="2"/>
                      <a:pt x="9" y="2"/>
                    </a:cubicBezTo>
                    <a:cubicBezTo>
                      <a:pt x="9" y="4"/>
                      <a:pt x="8" y="8"/>
                      <a:pt x="7" y="9"/>
                    </a:cubicBezTo>
                    <a:cubicBezTo>
                      <a:pt x="7" y="8"/>
                      <a:pt x="6" y="11"/>
                      <a:pt x="7" y="7"/>
                    </a:cubicBezTo>
                    <a:cubicBezTo>
                      <a:pt x="8" y="4"/>
                      <a:pt x="8" y="4"/>
                      <a:pt x="8" y="4"/>
                    </a:cubicBezTo>
                    <a:cubicBezTo>
                      <a:pt x="8" y="2"/>
                      <a:pt x="7" y="2"/>
                      <a:pt x="6" y="3"/>
                    </a:cubicBezTo>
                    <a:cubicBezTo>
                      <a:pt x="7" y="4"/>
                      <a:pt x="7" y="4"/>
                      <a:pt x="7" y="4"/>
                    </a:cubicBezTo>
                    <a:cubicBezTo>
                      <a:pt x="6" y="6"/>
                      <a:pt x="6" y="6"/>
                      <a:pt x="5" y="8"/>
                    </a:cubicBezTo>
                    <a:cubicBezTo>
                      <a:pt x="4" y="14"/>
                      <a:pt x="4" y="14"/>
                      <a:pt x="4" y="14"/>
                    </a:cubicBezTo>
                    <a:cubicBezTo>
                      <a:pt x="4" y="14"/>
                      <a:pt x="3" y="15"/>
                      <a:pt x="4" y="12"/>
                    </a:cubicBezTo>
                    <a:cubicBezTo>
                      <a:pt x="3" y="15"/>
                      <a:pt x="3" y="17"/>
                      <a:pt x="2" y="19"/>
                    </a:cubicBezTo>
                    <a:cubicBezTo>
                      <a:pt x="2" y="20"/>
                      <a:pt x="2" y="17"/>
                      <a:pt x="1" y="21"/>
                    </a:cubicBezTo>
                    <a:cubicBezTo>
                      <a:pt x="0" y="27"/>
                      <a:pt x="3"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68" name="Freeform 1877">
                <a:extLst>
                  <a:ext uri="{FF2B5EF4-FFF2-40B4-BE49-F238E27FC236}">
                    <a16:creationId xmlns:a16="http://schemas.microsoft.com/office/drawing/2014/main" id="{46856F73-3E89-431E-9C0A-577222493A8F}"/>
                  </a:ext>
                </a:extLst>
              </p:cNvPr>
              <p:cNvSpPr>
                <a:spLocks/>
              </p:cNvSpPr>
              <p:nvPr/>
            </p:nvSpPr>
            <p:spPr bwMode="auto">
              <a:xfrm>
                <a:off x="2517" y="3162"/>
                <a:ext cx="0" cy="4"/>
              </a:xfrm>
              <a:custGeom>
                <a:avLst/>
                <a:gdLst>
                  <a:gd name="T0" fmla="*/ 4 h 4"/>
                  <a:gd name="T1" fmla="*/ 0 h 4"/>
                  <a:gd name="T2" fmla="*/ 2 h 4"/>
                  <a:gd name="T3" fmla="*/ 4 h 4"/>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4">
                    <a:moveTo>
                      <a:pt x="0" y="4"/>
                    </a:moveTo>
                    <a:lnTo>
                      <a:pt x="0" y="0"/>
                    </a:lnTo>
                    <a:lnTo>
                      <a:pt x="0"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69" name="Freeform 1878">
                <a:extLst>
                  <a:ext uri="{FF2B5EF4-FFF2-40B4-BE49-F238E27FC236}">
                    <a16:creationId xmlns:a16="http://schemas.microsoft.com/office/drawing/2014/main" id="{7229D2E8-D53C-4FB5-9CF6-50A62B5357BF}"/>
                  </a:ext>
                </a:extLst>
              </p:cNvPr>
              <p:cNvSpPr>
                <a:spLocks/>
              </p:cNvSpPr>
              <p:nvPr/>
            </p:nvSpPr>
            <p:spPr bwMode="auto">
              <a:xfrm>
                <a:off x="2519" y="3153"/>
                <a:ext cx="1" cy="4"/>
              </a:xfrm>
              <a:custGeom>
                <a:avLst/>
                <a:gdLst>
                  <a:gd name="T0" fmla="*/ 1 w 1"/>
                  <a:gd name="T1" fmla="*/ 0 h 4"/>
                  <a:gd name="T2" fmla="*/ 0 w 1"/>
                  <a:gd name="T3" fmla="*/ 3 h 4"/>
                  <a:gd name="T4" fmla="*/ 1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1" y="0"/>
                    </a:moveTo>
                    <a:cubicBezTo>
                      <a:pt x="0" y="3"/>
                      <a:pt x="0" y="3"/>
                      <a:pt x="0" y="3"/>
                    </a:cubicBezTo>
                    <a:cubicBezTo>
                      <a:pt x="0" y="4"/>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70" name="Freeform 1879">
                <a:extLst>
                  <a:ext uri="{FF2B5EF4-FFF2-40B4-BE49-F238E27FC236}">
                    <a16:creationId xmlns:a16="http://schemas.microsoft.com/office/drawing/2014/main" id="{72C1F07C-74EB-4FB3-AE29-895A7B0DDA29}"/>
                  </a:ext>
                </a:extLst>
              </p:cNvPr>
              <p:cNvSpPr>
                <a:spLocks/>
              </p:cNvSpPr>
              <p:nvPr/>
            </p:nvSpPr>
            <p:spPr bwMode="auto">
              <a:xfrm>
                <a:off x="2519" y="3164"/>
                <a:ext cx="1" cy="2"/>
              </a:xfrm>
              <a:custGeom>
                <a:avLst/>
                <a:gdLst>
                  <a:gd name="T0" fmla="*/ 0 w 1"/>
                  <a:gd name="T1" fmla="*/ 2 h 2"/>
                  <a:gd name="T2" fmla="*/ 0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cubicBezTo>
                      <a:pt x="0" y="1"/>
                      <a:pt x="0" y="1"/>
                      <a:pt x="0" y="1"/>
                    </a:cubicBezTo>
                    <a:cubicBezTo>
                      <a:pt x="1" y="0"/>
                      <a:pt x="1" y="0"/>
                      <a:pt x="1" y="0"/>
                    </a:cubicBezTo>
                    <a:cubicBezTo>
                      <a:pt x="0"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71" name="Freeform 1880">
                <a:extLst>
                  <a:ext uri="{FF2B5EF4-FFF2-40B4-BE49-F238E27FC236}">
                    <a16:creationId xmlns:a16="http://schemas.microsoft.com/office/drawing/2014/main" id="{DDC4C1D3-AF9D-49D9-9646-0C03BA66223E}"/>
                  </a:ext>
                </a:extLst>
              </p:cNvPr>
              <p:cNvSpPr>
                <a:spLocks/>
              </p:cNvSpPr>
              <p:nvPr/>
            </p:nvSpPr>
            <p:spPr bwMode="auto">
              <a:xfrm>
                <a:off x="2521" y="3151"/>
                <a:ext cx="3" cy="12"/>
              </a:xfrm>
              <a:custGeom>
                <a:avLst/>
                <a:gdLst>
                  <a:gd name="T0" fmla="*/ 2 w 4"/>
                  <a:gd name="T1" fmla="*/ 0 h 13"/>
                  <a:gd name="T2" fmla="*/ 2 w 4"/>
                  <a:gd name="T3" fmla="*/ 0 h 13"/>
                  <a:gd name="T4" fmla="*/ 0 w 4"/>
                  <a:gd name="T5" fmla="*/ 8 h 13"/>
                  <a:gd name="T6" fmla="*/ 2 w 4"/>
                  <a:gd name="T7" fmla="*/ 4 h 13"/>
                  <a:gd name="T8" fmla="*/ 2 w 4"/>
                  <a:gd name="T9" fmla="*/ 4 h 13"/>
                  <a:gd name="T10" fmla="*/ 2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0"/>
                    </a:moveTo>
                    <a:cubicBezTo>
                      <a:pt x="3" y="0"/>
                      <a:pt x="2" y="3"/>
                      <a:pt x="3" y="0"/>
                    </a:cubicBezTo>
                    <a:cubicBezTo>
                      <a:pt x="0" y="12"/>
                      <a:pt x="0" y="12"/>
                      <a:pt x="0" y="12"/>
                    </a:cubicBezTo>
                    <a:cubicBezTo>
                      <a:pt x="0" y="13"/>
                      <a:pt x="2" y="5"/>
                      <a:pt x="2" y="4"/>
                    </a:cubicBezTo>
                    <a:cubicBezTo>
                      <a:pt x="1" y="8"/>
                      <a:pt x="3" y="3"/>
                      <a:pt x="2"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72" name="Freeform 1881">
                <a:extLst>
                  <a:ext uri="{FF2B5EF4-FFF2-40B4-BE49-F238E27FC236}">
                    <a16:creationId xmlns:a16="http://schemas.microsoft.com/office/drawing/2014/main" id="{8F4FFD22-22F4-4D4A-B923-A6C47827C87D}"/>
                  </a:ext>
                </a:extLst>
              </p:cNvPr>
              <p:cNvSpPr>
                <a:spLocks/>
              </p:cNvSpPr>
              <p:nvPr/>
            </p:nvSpPr>
            <p:spPr bwMode="auto">
              <a:xfrm>
                <a:off x="2519" y="3148"/>
                <a:ext cx="10" cy="25"/>
              </a:xfrm>
              <a:custGeom>
                <a:avLst/>
                <a:gdLst>
                  <a:gd name="T0" fmla="*/ 3 w 11"/>
                  <a:gd name="T1" fmla="*/ 12 h 28"/>
                  <a:gd name="T2" fmla="*/ 4 w 11"/>
                  <a:gd name="T3" fmla="*/ 11 h 28"/>
                  <a:gd name="T4" fmla="*/ 3 w 11"/>
                  <a:gd name="T5" fmla="*/ 12 h 28"/>
                  <a:gd name="T6" fmla="*/ 3 w 11"/>
                  <a:gd name="T7" fmla="*/ 14 h 28"/>
                  <a:gd name="T8" fmla="*/ 3 w 11"/>
                  <a:gd name="T9" fmla="*/ 12 h 28"/>
                  <a:gd name="T10" fmla="*/ 4 w 11"/>
                  <a:gd name="T11" fmla="*/ 12 h 28"/>
                  <a:gd name="T12" fmla="*/ 5 w 11"/>
                  <a:gd name="T13" fmla="*/ 10 h 28"/>
                  <a:gd name="T14" fmla="*/ 4 w 11"/>
                  <a:gd name="T15" fmla="*/ 14 h 28"/>
                  <a:gd name="T16" fmla="*/ 5 w 11"/>
                  <a:gd name="T17" fmla="*/ 7 h 28"/>
                  <a:gd name="T18" fmla="*/ 5 w 11"/>
                  <a:gd name="T19" fmla="*/ 6 h 28"/>
                  <a:gd name="T20" fmla="*/ 5 w 11"/>
                  <a:gd name="T21" fmla="*/ 6 h 28"/>
                  <a:gd name="T22" fmla="*/ 5 w 11"/>
                  <a:gd name="T23" fmla="*/ 10 h 28"/>
                  <a:gd name="T24" fmla="*/ 5 w 11"/>
                  <a:gd name="T25" fmla="*/ 10 h 28"/>
                  <a:gd name="T26" fmla="*/ 5 w 11"/>
                  <a:gd name="T27" fmla="*/ 4 h 28"/>
                  <a:gd name="T28" fmla="*/ 5 w 11"/>
                  <a:gd name="T29" fmla="*/ 5 h 28"/>
                  <a:gd name="T30" fmla="*/ 6 w 11"/>
                  <a:gd name="T31" fmla="*/ 4 h 28"/>
                  <a:gd name="T32" fmla="*/ 5 w 11"/>
                  <a:gd name="T33" fmla="*/ 4 h 28"/>
                  <a:gd name="T34" fmla="*/ 7 w 11"/>
                  <a:gd name="T35" fmla="*/ 2 h 28"/>
                  <a:gd name="T36" fmla="*/ 5 w 11"/>
                  <a:gd name="T37" fmla="*/ 4 h 28"/>
                  <a:gd name="T38" fmla="*/ 5 w 11"/>
                  <a:gd name="T39" fmla="*/ 3 h 28"/>
                  <a:gd name="T40" fmla="*/ 5 w 11"/>
                  <a:gd name="T41" fmla="*/ 8 h 28"/>
                  <a:gd name="T42" fmla="*/ 5 w 11"/>
                  <a:gd name="T43" fmla="*/ 7 h 28"/>
                  <a:gd name="T44" fmla="*/ 5 w 11"/>
                  <a:gd name="T45" fmla="*/ 4 h 28"/>
                  <a:gd name="T46" fmla="*/ 5 w 11"/>
                  <a:gd name="T47" fmla="*/ 4 h 28"/>
                  <a:gd name="T48" fmla="*/ 5 w 11"/>
                  <a:gd name="T49" fmla="*/ 2 h 28"/>
                  <a:gd name="T50" fmla="*/ 4 w 11"/>
                  <a:gd name="T51" fmla="*/ 6 h 28"/>
                  <a:gd name="T52" fmla="*/ 4 w 11"/>
                  <a:gd name="T53" fmla="*/ 4 h 28"/>
                  <a:gd name="T54" fmla="*/ 2 w 11"/>
                  <a:gd name="T55" fmla="*/ 11 h 28"/>
                  <a:gd name="T56" fmla="*/ 4 w 11"/>
                  <a:gd name="T57" fmla="*/ 11 h 28"/>
                  <a:gd name="T58" fmla="*/ 5 w 11"/>
                  <a:gd name="T59" fmla="*/ 7 h 28"/>
                  <a:gd name="T60" fmla="*/ 4 w 11"/>
                  <a:gd name="T61" fmla="*/ 11 h 28"/>
                  <a:gd name="T62" fmla="*/ 5 w 11"/>
                  <a:gd name="T63" fmla="*/ 8 h 28"/>
                  <a:gd name="T64" fmla="*/ 4 w 11"/>
                  <a:gd name="T65" fmla="*/ 11 h 28"/>
                  <a:gd name="T66" fmla="*/ 5 w 11"/>
                  <a:gd name="T67" fmla="*/ 8 h 28"/>
                  <a:gd name="T68" fmla="*/ 4 w 11"/>
                  <a:gd name="T69" fmla="*/ 12 h 28"/>
                  <a:gd name="T70" fmla="*/ 5 w 11"/>
                  <a:gd name="T71" fmla="*/ 11 h 28"/>
                  <a:gd name="T72" fmla="*/ 5 w 11"/>
                  <a:gd name="T73" fmla="*/ 6 h 28"/>
                  <a:gd name="T74" fmla="*/ 5 w 11"/>
                  <a:gd name="T75" fmla="*/ 4 h 28"/>
                  <a:gd name="T76" fmla="*/ 5 w 11"/>
                  <a:gd name="T77" fmla="*/ 9 h 28"/>
                  <a:gd name="T78" fmla="*/ 4 w 11"/>
                  <a:gd name="T79" fmla="*/ 9 h 28"/>
                  <a:gd name="T80" fmla="*/ 3 w 11"/>
                  <a:gd name="T81" fmla="*/ 11 h 28"/>
                  <a:gd name="T82" fmla="*/ 5 w 11"/>
                  <a:gd name="T83" fmla="*/ 4 h 28"/>
                  <a:gd name="T84" fmla="*/ 5 w 11"/>
                  <a:gd name="T85" fmla="*/ 4 h 28"/>
                  <a:gd name="T86" fmla="*/ 4 w 11"/>
                  <a:gd name="T87" fmla="*/ 6 h 28"/>
                  <a:gd name="T88" fmla="*/ 4 w 11"/>
                  <a:gd name="T89" fmla="*/ 4 h 28"/>
                  <a:gd name="T90" fmla="*/ 2 w 11"/>
                  <a:gd name="T91" fmla="*/ 12 h 28"/>
                  <a:gd name="T92" fmla="*/ 2 w 11"/>
                  <a:gd name="T93" fmla="*/ 15 h 28"/>
                  <a:gd name="T94" fmla="*/ 3 w 11"/>
                  <a:gd name="T95" fmla="*/ 12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28">
                    <a:moveTo>
                      <a:pt x="3" y="18"/>
                    </a:moveTo>
                    <a:cubicBezTo>
                      <a:pt x="3" y="18"/>
                      <a:pt x="4" y="15"/>
                      <a:pt x="4" y="17"/>
                    </a:cubicBezTo>
                    <a:cubicBezTo>
                      <a:pt x="3" y="19"/>
                      <a:pt x="3" y="20"/>
                      <a:pt x="3" y="19"/>
                    </a:cubicBezTo>
                    <a:cubicBezTo>
                      <a:pt x="2" y="24"/>
                      <a:pt x="3" y="19"/>
                      <a:pt x="3" y="22"/>
                    </a:cubicBezTo>
                    <a:cubicBezTo>
                      <a:pt x="3" y="19"/>
                      <a:pt x="3" y="19"/>
                      <a:pt x="3" y="19"/>
                    </a:cubicBezTo>
                    <a:cubicBezTo>
                      <a:pt x="3" y="21"/>
                      <a:pt x="5" y="15"/>
                      <a:pt x="4" y="18"/>
                    </a:cubicBezTo>
                    <a:cubicBezTo>
                      <a:pt x="5" y="17"/>
                      <a:pt x="5" y="17"/>
                      <a:pt x="6" y="14"/>
                    </a:cubicBezTo>
                    <a:cubicBezTo>
                      <a:pt x="5" y="18"/>
                      <a:pt x="5" y="18"/>
                      <a:pt x="4" y="22"/>
                    </a:cubicBezTo>
                    <a:cubicBezTo>
                      <a:pt x="5" y="20"/>
                      <a:pt x="6" y="15"/>
                      <a:pt x="7" y="11"/>
                    </a:cubicBezTo>
                    <a:cubicBezTo>
                      <a:pt x="6" y="15"/>
                      <a:pt x="6" y="15"/>
                      <a:pt x="8" y="10"/>
                    </a:cubicBezTo>
                    <a:cubicBezTo>
                      <a:pt x="8" y="10"/>
                      <a:pt x="8" y="10"/>
                      <a:pt x="8" y="10"/>
                    </a:cubicBezTo>
                    <a:cubicBezTo>
                      <a:pt x="5" y="20"/>
                      <a:pt x="7" y="13"/>
                      <a:pt x="6" y="15"/>
                    </a:cubicBezTo>
                    <a:cubicBezTo>
                      <a:pt x="6" y="15"/>
                      <a:pt x="6" y="15"/>
                      <a:pt x="6" y="15"/>
                    </a:cubicBezTo>
                    <a:cubicBezTo>
                      <a:pt x="7" y="14"/>
                      <a:pt x="3" y="28"/>
                      <a:pt x="9" y="8"/>
                    </a:cubicBezTo>
                    <a:cubicBezTo>
                      <a:pt x="9" y="9"/>
                      <a:pt x="8" y="10"/>
                      <a:pt x="8" y="9"/>
                    </a:cubicBezTo>
                    <a:cubicBezTo>
                      <a:pt x="10" y="5"/>
                      <a:pt x="10" y="5"/>
                      <a:pt x="10" y="5"/>
                    </a:cubicBezTo>
                    <a:cubicBezTo>
                      <a:pt x="10" y="5"/>
                      <a:pt x="8" y="8"/>
                      <a:pt x="9" y="5"/>
                    </a:cubicBezTo>
                    <a:cubicBezTo>
                      <a:pt x="11" y="2"/>
                      <a:pt x="11" y="2"/>
                      <a:pt x="11" y="2"/>
                    </a:cubicBezTo>
                    <a:cubicBezTo>
                      <a:pt x="9" y="6"/>
                      <a:pt x="9" y="4"/>
                      <a:pt x="8" y="6"/>
                    </a:cubicBezTo>
                    <a:cubicBezTo>
                      <a:pt x="9" y="3"/>
                      <a:pt x="9" y="3"/>
                      <a:pt x="9" y="3"/>
                    </a:cubicBezTo>
                    <a:cubicBezTo>
                      <a:pt x="7" y="6"/>
                      <a:pt x="8" y="5"/>
                      <a:pt x="5" y="12"/>
                    </a:cubicBezTo>
                    <a:cubicBezTo>
                      <a:pt x="9" y="3"/>
                      <a:pt x="4" y="15"/>
                      <a:pt x="5" y="11"/>
                    </a:cubicBezTo>
                    <a:cubicBezTo>
                      <a:pt x="6" y="7"/>
                      <a:pt x="6" y="9"/>
                      <a:pt x="7" y="5"/>
                    </a:cubicBezTo>
                    <a:cubicBezTo>
                      <a:pt x="5" y="9"/>
                      <a:pt x="7" y="6"/>
                      <a:pt x="6" y="7"/>
                    </a:cubicBezTo>
                    <a:cubicBezTo>
                      <a:pt x="8" y="3"/>
                      <a:pt x="6" y="7"/>
                      <a:pt x="8" y="2"/>
                    </a:cubicBezTo>
                    <a:cubicBezTo>
                      <a:pt x="4" y="10"/>
                      <a:pt x="4" y="10"/>
                      <a:pt x="4" y="10"/>
                    </a:cubicBezTo>
                    <a:cubicBezTo>
                      <a:pt x="5" y="7"/>
                      <a:pt x="5" y="8"/>
                      <a:pt x="4" y="8"/>
                    </a:cubicBezTo>
                    <a:cubicBezTo>
                      <a:pt x="5" y="8"/>
                      <a:pt x="2" y="15"/>
                      <a:pt x="2" y="17"/>
                    </a:cubicBezTo>
                    <a:cubicBezTo>
                      <a:pt x="3" y="15"/>
                      <a:pt x="4" y="14"/>
                      <a:pt x="4" y="16"/>
                    </a:cubicBezTo>
                    <a:cubicBezTo>
                      <a:pt x="6" y="10"/>
                      <a:pt x="4" y="16"/>
                      <a:pt x="6" y="11"/>
                    </a:cubicBezTo>
                    <a:cubicBezTo>
                      <a:pt x="4" y="17"/>
                      <a:pt x="4" y="17"/>
                      <a:pt x="4" y="17"/>
                    </a:cubicBezTo>
                    <a:cubicBezTo>
                      <a:pt x="5" y="16"/>
                      <a:pt x="5" y="14"/>
                      <a:pt x="6" y="12"/>
                    </a:cubicBezTo>
                    <a:cubicBezTo>
                      <a:pt x="7" y="11"/>
                      <a:pt x="5" y="14"/>
                      <a:pt x="4" y="17"/>
                    </a:cubicBezTo>
                    <a:cubicBezTo>
                      <a:pt x="4" y="17"/>
                      <a:pt x="5" y="15"/>
                      <a:pt x="6" y="12"/>
                    </a:cubicBezTo>
                    <a:cubicBezTo>
                      <a:pt x="4" y="18"/>
                      <a:pt x="4" y="18"/>
                      <a:pt x="4" y="18"/>
                    </a:cubicBezTo>
                    <a:cubicBezTo>
                      <a:pt x="5" y="17"/>
                      <a:pt x="5" y="17"/>
                      <a:pt x="5" y="17"/>
                    </a:cubicBezTo>
                    <a:cubicBezTo>
                      <a:pt x="11" y="0"/>
                      <a:pt x="6" y="13"/>
                      <a:pt x="7" y="10"/>
                    </a:cubicBezTo>
                    <a:cubicBezTo>
                      <a:pt x="7" y="10"/>
                      <a:pt x="6" y="10"/>
                      <a:pt x="6" y="8"/>
                    </a:cubicBezTo>
                    <a:cubicBezTo>
                      <a:pt x="5" y="13"/>
                      <a:pt x="5" y="13"/>
                      <a:pt x="5" y="13"/>
                    </a:cubicBezTo>
                    <a:cubicBezTo>
                      <a:pt x="5" y="10"/>
                      <a:pt x="2" y="22"/>
                      <a:pt x="4" y="13"/>
                    </a:cubicBezTo>
                    <a:cubicBezTo>
                      <a:pt x="3" y="16"/>
                      <a:pt x="3" y="16"/>
                      <a:pt x="3" y="16"/>
                    </a:cubicBezTo>
                    <a:cubicBezTo>
                      <a:pt x="4" y="14"/>
                      <a:pt x="4" y="10"/>
                      <a:pt x="5" y="7"/>
                    </a:cubicBezTo>
                    <a:cubicBezTo>
                      <a:pt x="5" y="8"/>
                      <a:pt x="5" y="7"/>
                      <a:pt x="5" y="8"/>
                    </a:cubicBezTo>
                    <a:cubicBezTo>
                      <a:pt x="4" y="10"/>
                      <a:pt x="4" y="10"/>
                      <a:pt x="4" y="10"/>
                    </a:cubicBezTo>
                    <a:cubicBezTo>
                      <a:pt x="3" y="14"/>
                      <a:pt x="4" y="12"/>
                      <a:pt x="4" y="8"/>
                    </a:cubicBezTo>
                    <a:cubicBezTo>
                      <a:pt x="3" y="13"/>
                      <a:pt x="3" y="16"/>
                      <a:pt x="2" y="19"/>
                    </a:cubicBezTo>
                    <a:cubicBezTo>
                      <a:pt x="4" y="12"/>
                      <a:pt x="0" y="27"/>
                      <a:pt x="2"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73" name="Freeform 1882">
                <a:extLst>
                  <a:ext uri="{FF2B5EF4-FFF2-40B4-BE49-F238E27FC236}">
                    <a16:creationId xmlns:a16="http://schemas.microsoft.com/office/drawing/2014/main" id="{1C61CBC2-1F96-4D36-81C3-A0295C9D9904}"/>
                  </a:ext>
                </a:extLst>
              </p:cNvPr>
              <p:cNvSpPr>
                <a:spLocks/>
              </p:cNvSpPr>
              <p:nvPr/>
            </p:nvSpPr>
            <p:spPr bwMode="auto">
              <a:xfrm>
                <a:off x="2523" y="3153"/>
                <a:ext cx="1" cy="1"/>
              </a:xfrm>
              <a:custGeom>
                <a:avLst/>
                <a:gdLst>
                  <a:gd name="T0" fmla="*/ 1 w 1"/>
                  <a:gd name="T1" fmla="*/ 0 h 1"/>
                  <a:gd name="T2" fmla="*/ 0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74" name="Freeform 1883">
                <a:extLst>
                  <a:ext uri="{FF2B5EF4-FFF2-40B4-BE49-F238E27FC236}">
                    <a16:creationId xmlns:a16="http://schemas.microsoft.com/office/drawing/2014/main" id="{178181E2-48DA-4570-ABF7-1421E106B25F}"/>
                  </a:ext>
                </a:extLst>
              </p:cNvPr>
              <p:cNvSpPr>
                <a:spLocks/>
              </p:cNvSpPr>
              <p:nvPr/>
            </p:nvSpPr>
            <p:spPr bwMode="auto">
              <a:xfrm>
                <a:off x="2522" y="3155"/>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75" name="Rectangle 1884">
                <a:extLst>
                  <a:ext uri="{FF2B5EF4-FFF2-40B4-BE49-F238E27FC236}">
                    <a16:creationId xmlns:a16="http://schemas.microsoft.com/office/drawing/2014/main" id="{86D57C06-45F2-48FF-809D-33BF1F7924EE}"/>
                  </a:ext>
                </a:extLst>
              </p:cNvPr>
              <p:cNvSpPr>
                <a:spLocks noChangeArrowheads="1"/>
              </p:cNvSpPr>
              <p:nvPr/>
            </p:nvSpPr>
            <p:spPr bwMode="auto">
              <a:xfrm>
                <a:off x="2521" y="3155"/>
                <a:ext cx="2"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976" name="Freeform 1885">
                <a:extLst>
                  <a:ext uri="{FF2B5EF4-FFF2-40B4-BE49-F238E27FC236}">
                    <a16:creationId xmlns:a16="http://schemas.microsoft.com/office/drawing/2014/main" id="{1EA56044-FC27-4723-A6FF-C65C69F83426}"/>
                  </a:ext>
                </a:extLst>
              </p:cNvPr>
              <p:cNvSpPr>
                <a:spLocks/>
              </p:cNvSpPr>
              <p:nvPr/>
            </p:nvSpPr>
            <p:spPr bwMode="auto">
              <a:xfrm>
                <a:off x="2521" y="3163"/>
                <a:ext cx="0" cy="2"/>
              </a:xfrm>
              <a:custGeom>
                <a:avLst/>
                <a:gdLst>
                  <a:gd name="T0" fmla="*/ 2 h 2"/>
                  <a:gd name="T1" fmla="*/ 2 h 2"/>
                  <a:gd name="T2" fmla="*/ 0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2"/>
                    </a:ln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77" name="Freeform 1886">
                <a:extLst>
                  <a:ext uri="{FF2B5EF4-FFF2-40B4-BE49-F238E27FC236}">
                    <a16:creationId xmlns:a16="http://schemas.microsoft.com/office/drawing/2014/main" id="{D49215A2-8DDC-4A6A-A004-17092B03C4AB}"/>
                  </a:ext>
                </a:extLst>
              </p:cNvPr>
              <p:cNvSpPr>
                <a:spLocks/>
              </p:cNvSpPr>
              <p:nvPr/>
            </p:nvSpPr>
            <p:spPr bwMode="auto">
              <a:xfrm>
                <a:off x="2522" y="3150"/>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78" name="Freeform 1887">
                <a:extLst>
                  <a:ext uri="{FF2B5EF4-FFF2-40B4-BE49-F238E27FC236}">
                    <a16:creationId xmlns:a16="http://schemas.microsoft.com/office/drawing/2014/main" id="{4BA84731-A9CC-4EE3-A83E-1C5ED91EE741}"/>
                  </a:ext>
                </a:extLst>
              </p:cNvPr>
              <p:cNvSpPr>
                <a:spLocks/>
              </p:cNvSpPr>
              <p:nvPr/>
            </p:nvSpPr>
            <p:spPr bwMode="auto">
              <a:xfrm>
                <a:off x="2520" y="314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79" name="Freeform 1888">
                <a:extLst>
                  <a:ext uri="{FF2B5EF4-FFF2-40B4-BE49-F238E27FC236}">
                    <a16:creationId xmlns:a16="http://schemas.microsoft.com/office/drawing/2014/main" id="{BA0F8E21-7600-4D34-9B82-51E127B49793}"/>
                  </a:ext>
                </a:extLst>
              </p:cNvPr>
              <p:cNvSpPr>
                <a:spLocks/>
              </p:cNvSpPr>
              <p:nvPr/>
            </p:nvSpPr>
            <p:spPr bwMode="auto">
              <a:xfrm>
                <a:off x="2508" y="3143"/>
                <a:ext cx="16" cy="28"/>
              </a:xfrm>
              <a:custGeom>
                <a:avLst/>
                <a:gdLst>
                  <a:gd name="T0" fmla="*/ 2 w 18"/>
                  <a:gd name="T1" fmla="*/ 10 h 31"/>
                  <a:gd name="T2" fmla="*/ 1 w 18"/>
                  <a:gd name="T3" fmla="*/ 14 h 31"/>
                  <a:gd name="T4" fmla="*/ 0 w 18"/>
                  <a:gd name="T5" fmla="*/ 16 h 31"/>
                  <a:gd name="T6" fmla="*/ 2 w 18"/>
                  <a:gd name="T7" fmla="*/ 13 h 31"/>
                  <a:gd name="T8" fmla="*/ 3 w 18"/>
                  <a:gd name="T9" fmla="*/ 13 h 31"/>
                  <a:gd name="T10" fmla="*/ 4 w 18"/>
                  <a:gd name="T11" fmla="*/ 14 h 31"/>
                  <a:gd name="T12" fmla="*/ 4 w 18"/>
                  <a:gd name="T13" fmla="*/ 12 h 31"/>
                  <a:gd name="T14" fmla="*/ 4 w 18"/>
                  <a:gd name="T15" fmla="*/ 13 h 31"/>
                  <a:gd name="T16" fmla="*/ 4 w 18"/>
                  <a:gd name="T17" fmla="*/ 13 h 31"/>
                  <a:gd name="T18" fmla="*/ 5 w 18"/>
                  <a:gd name="T19" fmla="*/ 6 h 31"/>
                  <a:gd name="T20" fmla="*/ 6 w 18"/>
                  <a:gd name="T21" fmla="*/ 7 h 31"/>
                  <a:gd name="T22" fmla="*/ 5 w 18"/>
                  <a:gd name="T23" fmla="*/ 11 h 31"/>
                  <a:gd name="T24" fmla="*/ 6 w 18"/>
                  <a:gd name="T25" fmla="*/ 11 h 31"/>
                  <a:gd name="T26" fmla="*/ 7 w 18"/>
                  <a:gd name="T27" fmla="*/ 12 h 31"/>
                  <a:gd name="T28" fmla="*/ 8 w 18"/>
                  <a:gd name="T29" fmla="*/ 11 h 31"/>
                  <a:gd name="T30" fmla="*/ 9 w 18"/>
                  <a:gd name="T31" fmla="*/ 7 h 31"/>
                  <a:gd name="T32" fmla="*/ 9 w 18"/>
                  <a:gd name="T33" fmla="*/ 11 h 31"/>
                  <a:gd name="T34" fmla="*/ 9 w 18"/>
                  <a:gd name="T35" fmla="*/ 11 h 31"/>
                  <a:gd name="T36" fmla="*/ 10 w 18"/>
                  <a:gd name="T37" fmla="*/ 11 h 31"/>
                  <a:gd name="T38" fmla="*/ 10 w 18"/>
                  <a:gd name="T39" fmla="*/ 11 h 31"/>
                  <a:gd name="T40" fmla="*/ 9 w 18"/>
                  <a:gd name="T41" fmla="*/ 12 h 31"/>
                  <a:gd name="T42" fmla="*/ 11 w 18"/>
                  <a:gd name="T43" fmla="*/ 5 h 31"/>
                  <a:gd name="T44" fmla="*/ 11 w 18"/>
                  <a:gd name="T45" fmla="*/ 5 h 31"/>
                  <a:gd name="T46" fmla="*/ 10 w 18"/>
                  <a:gd name="T47" fmla="*/ 5 h 31"/>
                  <a:gd name="T48" fmla="*/ 10 w 18"/>
                  <a:gd name="T49" fmla="*/ 4 h 31"/>
                  <a:gd name="T50" fmla="*/ 10 w 18"/>
                  <a:gd name="T51" fmla="*/ 3 h 31"/>
                  <a:gd name="T52" fmla="*/ 9 w 18"/>
                  <a:gd name="T53" fmla="*/ 5 h 31"/>
                  <a:gd name="T54" fmla="*/ 9 w 18"/>
                  <a:gd name="T55" fmla="*/ 5 h 31"/>
                  <a:gd name="T56" fmla="*/ 9 w 18"/>
                  <a:gd name="T57" fmla="*/ 5 h 31"/>
                  <a:gd name="T58" fmla="*/ 8 w 18"/>
                  <a:gd name="T59" fmla="*/ 5 h 31"/>
                  <a:gd name="T60" fmla="*/ 7 w 18"/>
                  <a:gd name="T61" fmla="*/ 5 h 31"/>
                  <a:gd name="T62" fmla="*/ 8 w 18"/>
                  <a:gd name="T63" fmla="*/ 3 h 31"/>
                  <a:gd name="T64" fmla="*/ 7 w 18"/>
                  <a:gd name="T65" fmla="*/ 3 h 31"/>
                  <a:gd name="T66" fmla="*/ 6 w 18"/>
                  <a:gd name="T67" fmla="*/ 5 h 31"/>
                  <a:gd name="T68" fmla="*/ 4 w 18"/>
                  <a:gd name="T69" fmla="*/ 6 h 31"/>
                  <a:gd name="T70" fmla="*/ 4 w 18"/>
                  <a:gd name="T71" fmla="*/ 8 h 31"/>
                  <a:gd name="T72" fmla="*/ 4 w 18"/>
                  <a:gd name="T73" fmla="*/ 7 h 31"/>
                  <a:gd name="T74" fmla="*/ 4 w 18"/>
                  <a:gd name="T75" fmla="*/ 8 h 31"/>
                  <a:gd name="T76" fmla="*/ 4 w 18"/>
                  <a:gd name="T77" fmla="*/ 12 h 31"/>
                  <a:gd name="T78" fmla="*/ 4 w 18"/>
                  <a:gd name="T79" fmla="*/ 5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31">
                    <a:moveTo>
                      <a:pt x="4" y="8"/>
                    </a:moveTo>
                    <a:cubicBezTo>
                      <a:pt x="3" y="9"/>
                      <a:pt x="3" y="11"/>
                      <a:pt x="2" y="14"/>
                    </a:cubicBezTo>
                    <a:cubicBezTo>
                      <a:pt x="2" y="12"/>
                      <a:pt x="2" y="12"/>
                      <a:pt x="2" y="12"/>
                    </a:cubicBezTo>
                    <a:cubicBezTo>
                      <a:pt x="2" y="13"/>
                      <a:pt x="1" y="17"/>
                      <a:pt x="1" y="21"/>
                    </a:cubicBezTo>
                    <a:cubicBezTo>
                      <a:pt x="1" y="19"/>
                      <a:pt x="1" y="19"/>
                      <a:pt x="1" y="19"/>
                    </a:cubicBezTo>
                    <a:cubicBezTo>
                      <a:pt x="2" y="15"/>
                      <a:pt x="0" y="23"/>
                      <a:pt x="0" y="24"/>
                    </a:cubicBezTo>
                    <a:cubicBezTo>
                      <a:pt x="1" y="23"/>
                      <a:pt x="3" y="14"/>
                      <a:pt x="2" y="17"/>
                    </a:cubicBezTo>
                    <a:cubicBezTo>
                      <a:pt x="3" y="16"/>
                      <a:pt x="2" y="19"/>
                      <a:pt x="2" y="20"/>
                    </a:cubicBezTo>
                    <a:cubicBezTo>
                      <a:pt x="2" y="21"/>
                      <a:pt x="3" y="14"/>
                      <a:pt x="4" y="14"/>
                    </a:cubicBezTo>
                    <a:cubicBezTo>
                      <a:pt x="0" y="31"/>
                      <a:pt x="5" y="9"/>
                      <a:pt x="3" y="20"/>
                    </a:cubicBezTo>
                    <a:cubicBezTo>
                      <a:pt x="4" y="19"/>
                      <a:pt x="4" y="20"/>
                      <a:pt x="5" y="17"/>
                    </a:cubicBezTo>
                    <a:cubicBezTo>
                      <a:pt x="4" y="21"/>
                      <a:pt x="5" y="17"/>
                      <a:pt x="4" y="22"/>
                    </a:cubicBezTo>
                    <a:cubicBezTo>
                      <a:pt x="6" y="12"/>
                      <a:pt x="4" y="27"/>
                      <a:pt x="6" y="14"/>
                    </a:cubicBezTo>
                    <a:cubicBezTo>
                      <a:pt x="6" y="18"/>
                      <a:pt x="7" y="13"/>
                      <a:pt x="6" y="17"/>
                    </a:cubicBezTo>
                    <a:cubicBezTo>
                      <a:pt x="6" y="18"/>
                      <a:pt x="6" y="18"/>
                      <a:pt x="6" y="18"/>
                    </a:cubicBezTo>
                    <a:cubicBezTo>
                      <a:pt x="6" y="21"/>
                      <a:pt x="7" y="13"/>
                      <a:pt x="6" y="19"/>
                    </a:cubicBezTo>
                    <a:cubicBezTo>
                      <a:pt x="6" y="20"/>
                      <a:pt x="7" y="15"/>
                      <a:pt x="8" y="12"/>
                    </a:cubicBezTo>
                    <a:cubicBezTo>
                      <a:pt x="8" y="13"/>
                      <a:pt x="8" y="15"/>
                      <a:pt x="7" y="20"/>
                    </a:cubicBezTo>
                    <a:cubicBezTo>
                      <a:pt x="8" y="14"/>
                      <a:pt x="8" y="17"/>
                      <a:pt x="8" y="14"/>
                    </a:cubicBezTo>
                    <a:cubicBezTo>
                      <a:pt x="8" y="14"/>
                      <a:pt x="8" y="13"/>
                      <a:pt x="9" y="10"/>
                    </a:cubicBezTo>
                    <a:cubicBezTo>
                      <a:pt x="9" y="12"/>
                      <a:pt x="10" y="7"/>
                      <a:pt x="11" y="5"/>
                    </a:cubicBezTo>
                    <a:cubicBezTo>
                      <a:pt x="10" y="12"/>
                      <a:pt x="11" y="5"/>
                      <a:pt x="10" y="11"/>
                    </a:cubicBezTo>
                    <a:cubicBezTo>
                      <a:pt x="9" y="14"/>
                      <a:pt x="9" y="13"/>
                      <a:pt x="8" y="18"/>
                    </a:cubicBezTo>
                    <a:cubicBezTo>
                      <a:pt x="8" y="18"/>
                      <a:pt x="8" y="17"/>
                      <a:pt x="9" y="15"/>
                    </a:cubicBezTo>
                    <a:cubicBezTo>
                      <a:pt x="9" y="16"/>
                      <a:pt x="9" y="18"/>
                      <a:pt x="9" y="18"/>
                    </a:cubicBezTo>
                    <a:cubicBezTo>
                      <a:pt x="8" y="21"/>
                      <a:pt x="11" y="12"/>
                      <a:pt x="10" y="15"/>
                    </a:cubicBezTo>
                    <a:cubicBezTo>
                      <a:pt x="9" y="18"/>
                      <a:pt x="9" y="18"/>
                      <a:pt x="9" y="18"/>
                    </a:cubicBezTo>
                    <a:cubicBezTo>
                      <a:pt x="11" y="14"/>
                      <a:pt x="10" y="19"/>
                      <a:pt x="11" y="17"/>
                    </a:cubicBezTo>
                    <a:cubicBezTo>
                      <a:pt x="11" y="15"/>
                      <a:pt x="11" y="14"/>
                      <a:pt x="12" y="13"/>
                    </a:cubicBezTo>
                    <a:cubicBezTo>
                      <a:pt x="10" y="21"/>
                      <a:pt x="13" y="9"/>
                      <a:pt x="12" y="15"/>
                    </a:cubicBezTo>
                    <a:cubicBezTo>
                      <a:pt x="14" y="9"/>
                      <a:pt x="15" y="6"/>
                      <a:pt x="15" y="6"/>
                    </a:cubicBezTo>
                    <a:cubicBezTo>
                      <a:pt x="14" y="11"/>
                      <a:pt x="14" y="11"/>
                      <a:pt x="14" y="11"/>
                    </a:cubicBezTo>
                    <a:cubicBezTo>
                      <a:pt x="14" y="8"/>
                      <a:pt x="12" y="17"/>
                      <a:pt x="11" y="19"/>
                    </a:cubicBezTo>
                    <a:cubicBezTo>
                      <a:pt x="12" y="17"/>
                      <a:pt x="11" y="20"/>
                      <a:pt x="13" y="16"/>
                    </a:cubicBezTo>
                    <a:cubicBezTo>
                      <a:pt x="11" y="20"/>
                      <a:pt x="11" y="20"/>
                      <a:pt x="11" y="20"/>
                    </a:cubicBezTo>
                    <a:cubicBezTo>
                      <a:pt x="11" y="21"/>
                      <a:pt x="14" y="10"/>
                      <a:pt x="14" y="15"/>
                    </a:cubicBezTo>
                    <a:cubicBezTo>
                      <a:pt x="13" y="18"/>
                      <a:pt x="13" y="18"/>
                      <a:pt x="13" y="18"/>
                    </a:cubicBezTo>
                    <a:cubicBezTo>
                      <a:pt x="13" y="17"/>
                      <a:pt x="12" y="23"/>
                      <a:pt x="15" y="16"/>
                    </a:cubicBezTo>
                    <a:cubicBezTo>
                      <a:pt x="16" y="14"/>
                      <a:pt x="18" y="8"/>
                      <a:pt x="18" y="6"/>
                    </a:cubicBezTo>
                    <a:cubicBezTo>
                      <a:pt x="17" y="8"/>
                      <a:pt x="16" y="12"/>
                      <a:pt x="15" y="15"/>
                    </a:cubicBezTo>
                    <a:cubicBezTo>
                      <a:pt x="16" y="10"/>
                      <a:pt x="16" y="10"/>
                      <a:pt x="16" y="10"/>
                    </a:cubicBezTo>
                    <a:cubicBezTo>
                      <a:pt x="15" y="13"/>
                      <a:pt x="14" y="15"/>
                      <a:pt x="13" y="17"/>
                    </a:cubicBezTo>
                    <a:cubicBezTo>
                      <a:pt x="13" y="20"/>
                      <a:pt x="15" y="13"/>
                      <a:pt x="14" y="16"/>
                    </a:cubicBezTo>
                    <a:cubicBezTo>
                      <a:pt x="15" y="11"/>
                      <a:pt x="15" y="10"/>
                      <a:pt x="17" y="6"/>
                    </a:cubicBezTo>
                    <a:cubicBezTo>
                      <a:pt x="16" y="9"/>
                      <a:pt x="16" y="9"/>
                      <a:pt x="16" y="9"/>
                    </a:cubicBezTo>
                    <a:cubicBezTo>
                      <a:pt x="16" y="7"/>
                      <a:pt x="16" y="7"/>
                      <a:pt x="17" y="5"/>
                    </a:cubicBezTo>
                    <a:cubicBezTo>
                      <a:pt x="15" y="11"/>
                      <a:pt x="17" y="2"/>
                      <a:pt x="16" y="5"/>
                    </a:cubicBezTo>
                    <a:cubicBezTo>
                      <a:pt x="16" y="6"/>
                      <a:pt x="16" y="6"/>
                      <a:pt x="16" y="6"/>
                    </a:cubicBezTo>
                    <a:cubicBezTo>
                      <a:pt x="15" y="9"/>
                      <a:pt x="15" y="8"/>
                      <a:pt x="15" y="9"/>
                    </a:cubicBezTo>
                    <a:cubicBezTo>
                      <a:pt x="16" y="5"/>
                      <a:pt x="15" y="6"/>
                      <a:pt x="16" y="4"/>
                    </a:cubicBezTo>
                    <a:cubicBezTo>
                      <a:pt x="15" y="6"/>
                      <a:pt x="13" y="11"/>
                      <a:pt x="13" y="11"/>
                    </a:cubicBezTo>
                    <a:cubicBezTo>
                      <a:pt x="15" y="6"/>
                      <a:pt x="13" y="8"/>
                      <a:pt x="15" y="3"/>
                    </a:cubicBezTo>
                    <a:cubicBezTo>
                      <a:pt x="13" y="9"/>
                      <a:pt x="14" y="5"/>
                      <a:pt x="13" y="8"/>
                    </a:cubicBezTo>
                    <a:cubicBezTo>
                      <a:pt x="12" y="9"/>
                      <a:pt x="12" y="9"/>
                      <a:pt x="13" y="6"/>
                    </a:cubicBezTo>
                    <a:cubicBezTo>
                      <a:pt x="13" y="5"/>
                      <a:pt x="13" y="5"/>
                      <a:pt x="13" y="5"/>
                    </a:cubicBezTo>
                    <a:cubicBezTo>
                      <a:pt x="13" y="5"/>
                      <a:pt x="13" y="5"/>
                      <a:pt x="13" y="5"/>
                    </a:cubicBezTo>
                    <a:cubicBezTo>
                      <a:pt x="14" y="4"/>
                      <a:pt x="14" y="4"/>
                      <a:pt x="14" y="4"/>
                    </a:cubicBezTo>
                    <a:cubicBezTo>
                      <a:pt x="14" y="3"/>
                      <a:pt x="13" y="7"/>
                      <a:pt x="13" y="5"/>
                    </a:cubicBezTo>
                    <a:cubicBezTo>
                      <a:pt x="14" y="3"/>
                      <a:pt x="14" y="3"/>
                      <a:pt x="14" y="3"/>
                    </a:cubicBezTo>
                    <a:cubicBezTo>
                      <a:pt x="14" y="2"/>
                      <a:pt x="11" y="11"/>
                      <a:pt x="12" y="6"/>
                    </a:cubicBezTo>
                    <a:cubicBezTo>
                      <a:pt x="12" y="8"/>
                      <a:pt x="11" y="9"/>
                      <a:pt x="10" y="14"/>
                    </a:cubicBezTo>
                    <a:cubicBezTo>
                      <a:pt x="10" y="12"/>
                      <a:pt x="11" y="8"/>
                      <a:pt x="11" y="8"/>
                    </a:cubicBezTo>
                    <a:cubicBezTo>
                      <a:pt x="10" y="13"/>
                      <a:pt x="11" y="7"/>
                      <a:pt x="10" y="10"/>
                    </a:cubicBezTo>
                    <a:cubicBezTo>
                      <a:pt x="12" y="5"/>
                      <a:pt x="10" y="8"/>
                      <a:pt x="12" y="3"/>
                    </a:cubicBezTo>
                    <a:cubicBezTo>
                      <a:pt x="12" y="1"/>
                      <a:pt x="10" y="8"/>
                      <a:pt x="10" y="7"/>
                    </a:cubicBezTo>
                    <a:cubicBezTo>
                      <a:pt x="11" y="3"/>
                      <a:pt x="11" y="3"/>
                      <a:pt x="11" y="3"/>
                    </a:cubicBezTo>
                    <a:cubicBezTo>
                      <a:pt x="11" y="5"/>
                      <a:pt x="10" y="9"/>
                      <a:pt x="10" y="5"/>
                    </a:cubicBezTo>
                    <a:cubicBezTo>
                      <a:pt x="10" y="8"/>
                      <a:pt x="10" y="8"/>
                      <a:pt x="10" y="8"/>
                    </a:cubicBezTo>
                    <a:cubicBezTo>
                      <a:pt x="10" y="6"/>
                      <a:pt x="9" y="7"/>
                      <a:pt x="10" y="4"/>
                    </a:cubicBezTo>
                    <a:cubicBezTo>
                      <a:pt x="8" y="10"/>
                      <a:pt x="8" y="10"/>
                      <a:pt x="8" y="10"/>
                    </a:cubicBezTo>
                    <a:cubicBezTo>
                      <a:pt x="9" y="3"/>
                      <a:pt x="8" y="9"/>
                      <a:pt x="6" y="15"/>
                    </a:cubicBezTo>
                    <a:cubicBezTo>
                      <a:pt x="6" y="15"/>
                      <a:pt x="6" y="13"/>
                      <a:pt x="6" y="12"/>
                    </a:cubicBezTo>
                    <a:cubicBezTo>
                      <a:pt x="7" y="10"/>
                      <a:pt x="7" y="10"/>
                      <a:pt x="7" y="10"/>
                    </a:cubicBezTo>
                    <a:cubicBezTo>
                      <a:pt x="7" y="9"/>
                      <a:pt x="7" y="6"/>
                      <a:pt x="6" y="11"/>
                    </a:cubicBezTo>
                    <a:cubicBezTo>
                      <a:pt x="6" y="13"/>
                      <a:pt x="7" y="7"/>
                      <a:pt x="7" y="6"/>
                    </a:cubicBezTo>
                    <a:cubicBezTo>
                      <a:pt x="5" y="14"/>
                      <a:pt x="7" y="0"/>
                      <a:pt x="4" y="12"/>
                    </a:cubicBezTo>
                    <a:cubicBezTo>
                      <a:pt x="5" y="12"/>
                      <a:pt x="4" y="15"/>
                      <a:pt x="5" y="14"/>
                    </a:cubicBezTo>
                    <a:cubicBezTo>
                      <a:pt x="4" y="16"/>
                      <a:pt x="4" y="18"/>
                      <a:pt x="4" y="18"/>
                    </a:cubicBezTo>
                    <a:cubicBezTo>
                      <a:pt x="4" y="19"/>
                      <a:pt x="4" y="14"/>
                      <a:pt x="4" y="16"/>
                    </a:cubicBezTo>
                    <a:cubicBezTo>
                      <a:pt x="5" y="9"/>
                      <a:pt x="5" y="9"/>
                      <a:pt x="5" y="9"/>
                    </a:cubicBezTo>
                    <a:cubicBezTo>
                      <a:pt x="6" y="1"/>
                      <a:pt x="2" y="19"/>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80" name="Freeform 1889">
                <a:extLst>
                  <a:ext uri="{FF2B5EF4-FFF2-40B4-BE49-F238E27FC236}">
                    <a16:creationId xmlns:a16="http://schemas.microsoft.com/office/drawing/2014/main" id="{534D3E30-0527-42BE-B20A-B9A9948D27C3}"/>
                  </a:ext>
                </a:extLst>
              </p:cNvPr>
              <p:cNvSpPr>
                <a:spLocks/>
              </p:cNvSpPr>
              <p:nvPr/>
            </p:nvSpPr>
            <p:spPr bwMode="auto">
              <a:xfrm>
                <a:off x="2514" y="3148"/>
                <a:ext cx="1" cy="3"/>
              </a:xfrm>
              <a:custGeom>
                <a:avLst/>
                <a:gdLst>
                  <a:gd name="T0" fmla="*/ 1 w 1"/>
                  <a:gd name="T1" fmla="*/ 2 h 4"/>
                  <a:gd name="T2" fmla="*/ 1 w 1"/>
                  <a:gd name="T3" fmla="*/ 0 h 4"/>
                  <a:gd name="T4" fmla="*/ 0 w 1"/>
                  <a:gd name="T5" fmla="*/ 2 h 4"/>
                  <a:gd name="T6" fmla="*/ 1 w 1"/>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4"/>
                    </a:moveTo>
                    <a:cubicBezTo>
                      <a:pt x="1" y="0"/>
                      <a:pt x="1" y="0"/>
                      <a:pt x="1" y="0"/>
                    </a:cubicBezTo>
                    <a:cubicBezTo>
                      <a:pt x="0" y="3"/>
                      <a:pt x="0" y="3"/>
                      <a:pt x="0" y="3"/>
                    </a:cubicBezTo>
                    <a:cubicBezTo>
                      <a:pt x="1" y="3"/>
                      <a:pt x="1" y="3"/>
                      <a:pt x="1"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81" name="Freeform 1890">
                <a:extLst>
                  <a:ext uri="{FF2B5EF4-FFF2-40B4-BE49-F238E27FC236}">
                    <a16:creationId xmlns:a16="http://schemas.microsoft.com/office/drawing/2014/main" id="{14FE1CA4-19DF-47DF-8FA4-4CE0E1CA34AC}"/>
                  </a:ext>
                </a:extLst>
              </p:cNvPr>
              <p:cNvSpPr>
                <a:spLocks/>
              </p:cNvSpPr>
              <p:nvPr/>
            </p:nvSpPr>
            <p:spPr bwMode="auto">
              <a:xfrm>
                <a:off x="2514" y="3150"/>
                <a:ext cx="0" cy="2"/>
              </a:xfrm>
              <a:custGeom>
                <a:avLst/>
                <a:gdLst>
                  <a:gd name="T0" fmla="*/ 0 h 2"/>
                  <a:gd name="T1" fmla="*/ 2 h 2"/>
                  <a:gd name="T2" fmla="*/ 1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82" name="Freeform 1891">
                <a:extLst>
                  <a:ext uri="{FF2B5EF4-FFF2-40B4-BE49-F238E27FC236}">
                    <a16:creationId xmlns:a16="http://schemas.microsoft.com/office/drawing/2014/main" id="{D426AE55-3519-4C3C-8C26-D3BAB81ED8AD}"/>
                  </a:ext>
                </a:extLst>
              </p:cNvPr>
              <p:cNvSpPr>
                <a:spLocks/>
              </p:cNvSpPr>
              <p:nvPr/>
            </p:nvSpPr>
            <p:spPr bwMode="auto">
              <a:xfrm>
                <a:off x="2510" y="3150"/>
                <a:ext cx="1" cy="2"/>
              </a:xfrm>
              <a:custGeom>
                <a:avLst/>
                <a:gdLst>
                  <a:gd name="T0" fmla="*/ 1 w 1"/>
                  <a:gd name="T1" fmla="*/ 1 h 2"/>
                  <a:gd name="T2" fmla="*/ 1 w 1"/>
                  <a:gd name="T3" fmla="*/ 1 h 2"/>
                  <a:gd name="T4" fmla="*/ 1 w 1"/>
                  <a:gd name="T5" fmla="*/ 1 h 2"/>
                  <a:gd name="T6" fmla="*/ 0 60000 65536"/>
                  <a:gd name="T7" fmla="*/ 0 60000 65536"/>
                  <a:gd name="T8" fmla="*/ 0 60000 65536"/>
                </a:gdLst>
                <a:ahLst/>
                <a:cxnLst>
                  <a:cxn ang="T6">
                    <a:pos x="T0" y="T1"/>
                  </a:cxn>
                  <a:cxn ang="T7">
                    <a:pos x="T2" y="T3"/>
                  </a:cxn>
                  <a:cxn ang="T8">
                    <a:pos x="T4" y="T5"/>
                  </a:cxn>
                </a:cxnLst>
                <a:rect l="0" t="0" r="r" b="b"/>
                <a:pathLst>
                  <a:path w="1" h="2">
                    <a:moveTo>
                      <a:pt x="1" y="1"/>
                    </a:moveTo>
                    <a:cubicBezTo>
                      <a:pt x="1" y="1"/>
                      <a:pt x="1" y="0"/>
                      <a:pt x="1" y="1"/>
                    </a:cubicBezTo>
                    <a:cubicBezTo>
                      <a:pt x="0" y="2"/>
                      <a:pt x="1" y="2"/>
                      <a:pt x="1"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83" name="Rectangle 1892">
                <a:extLst>
                  <a:ext uri="{FF2B5EF4-FFF2-40B4-BE49-F238E27FC236}">
                    <a16:creationId xmlns:a16="http://schemas.microsoft.com/office/drawing/2014/main" id="{1B828383-82FE-4129-BCAF-19E435E36861}"/>
                  </a:ext>
                </a:extLst>
              </p:cNvPr>
              <p:cNvSpPr>
                <a:spLocks noChangeArrowheads="1"/>
              </p:cNvSpPr>
              <p:nvPr/>
            </p:nvSpPr>
            <p:spPr bwMode="auto">
              <a:xfrm>
                <a:off x="2509" y="3153"/>
                <a:ext cx="2"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984" name="Freeform 1893">
                <a:extLst>
                  <a:ext uri="{FF2B5EF4-FFF2-40B4-BE49-F238E27FC236}">
                    <a16:creationId xmlns:a16="http://schemas.microsoft.com/office/drawing/2014/main" id="{A63FD62B-F97F-4734-B78D-A1D4103BA994}"/>
                  </a:ext>
                </a:extLst>
              </p:cNvPr>
              <p:cNvSpPr>
                <a:spLocks/>
              </p:cNvSpPr>
              <p:nvPr/>
            </p:nvSpPr>
            <p:spPr bwMode="auto">
              <a:xfrm>
                <a:off x="2502" y="3149"/>
                <a:ext cx="8" cy="22"/>
              </a:xfrm>
              <a:custGeom>
                <a:avLst/>
                <a:gdLst>
                  <a:gd name="T0" fmla="*/ 2 w 9"/>
                  <a:gd name="T1" fmla="*/ 7 h 25"/>
                  <a:gd name="T2" fmla="*/ 1 w 9"/>
                  <a:gd name="T3" fmla="*/ 9 h 25"/>
                  <a:gd name="T4" fmla="*/ 1 w 9"/>
                  <a:gd name="T5" fmla="*/ 8 h 25"/>
                  <a:gd name="T6" fmla="*/ 0 w 9"/>
                  <a:gd name="T7" fmla="*/ 12 h 25"/>
                  <a:gd name="T8" fmla="*/ 4 w 9"/>
                  <a:gd name="T9" fmla="*/ 9 h 25"/>
                  <a:gd name="T10" fmla="*/ 3 w 9"/>
                  <a:gd name="T11" fmla="*/ 11 h 25"/>
                  <a:gd name="T12" fmla="*/ 4 w 9"/>
                  <a:gd name="T13" fmla="*/ 8 h 25"/>
                  <a:gd name="T14" fmla="*/ 4 w 9"/>
                  <a:gd name="T15" fmla="*/ 11 h 25"/>
                  <a:gd name="T16" fmla="*/ 4 w 9"/>
                  <a:gd name="T17" fmla="*/ 10 h 25"/>
                  <a:gd name="T18" fmla="*/ 4 w 9"/>
                  <a:gd name="T19" fmla="*/ 9 h 25"/>
                  <a:gd name="T20" fmla="*/ 4 w 9"/>
                  <a:gd name="T21" fmla="*/ 9 h 25"/>
                  <a:gd name="T22" fmla="*/ 4 w 9"/>
                  <a:gd name="T23" fmla="*/ 9 h 25"/>
                  <a:gd name="T24" fmla="*/ 4 w 9"/>
                  <a:gd name="T25" fmla="*/ 9 h 25"/>
                  <a:gd name="T26" fmla="*/ 4 w 9"/>
                  <a:gd name="T27" fmla="*/ 9 h 25"/>
                  <a:gd name="T28" fmla="*/ 4 w 9"/>
                  <a:gd name="T29" fmla="*/ 8 h 25"/>
                  <a:gd name="T30" fmla="*/ 4 w 9"/>
                  <a:gd name="T31" fmla="*/ 10 h 25"/>
                  <a:gd name="T32" fmla="*/ 4 w 9"/>
                  <a:gd name="T33" fmla="*/ 7 h 25"/>
                  <a:gd name="T34" fmla="*/ 5 w 9"/>
                  <a:gd name="T35" fmla="*/ 4 h 25"/>
                  <a:gd name="T36" fmla="*/ 4 w 9"/>
                  <a:gd name="T37" fmla="*/ 7 h 25"/>
                  <a:gd name="T38" fmla="*/ 4 w 9"/>
                  <a:gd name="T39" fmla="*/ 7 h 25"/>
                  <a:gd name="T40" fmla="*/ 4 w 9"/>
                  <a:gd name="T41" fmla="*/ 8 h 25"/>
                  <a:gd name="T42" fmla="*/ 4 w 9"/>
                  <a:gd name="T43" fmla="*/ 4 h 25"/>
                  <a:gd name="T44" fmla="*/ 4 w 9"/>
                  <a:gd name="T45" fmla="*/ 3 h 25"/>
                  <a:gd name="T46" fmla="*/ 4 w 9"/>
                  <a:gd name="T47" fmla="*/ 3 h 25"/>
                  <a:gd name="T48" fmla="*/ 4 w 9"/>
                  <a:gd name="T49" fmla="*/ 4 h 25"/>
                  <a:gd name="T50" fmla="*/ 4 w 9"/>
                  <a:gd name="T51" fmla="*/ 4 h 25"/>
                  <a:gd name="T52" fmla="*/ 4 w 9"/>
                  <a:gd name="T53" fmla="*/ 9 h 25"/>
                  <a:gd name="T54" fmla="*/ 4 w 9"/>
                  <a:gd name="T55" fmla="*/ 9 h 25"/>
                  <a:gd name="T56" fmla="*/ 4 w 9"/>
                  <a:gd name="T57" fmla="*/ 4 h 25"/>
                  <a:gd name="T58" fmla="*/ 4 w 9"/>
                  <a:gd name="T59" fmla="*/ 7 h 25"/>
                  <a:gd name="T60" fmla="*/ 4 w 9"/>
                  <a:gd name="T61" fmla="*/ 4 h 25"/>
                  <a:gd name="T62" fmla="*/ 4 w 9"/>
                  <a:gd name="T63" fmla="*/ 7 h 25"/>
                  <a:gd name="T64" fmla="*/ 4 w 9"/>
                  <a:gd name="T65" fmla="*/ 7 h 25"/>
                  <a:gd name="T66" fmla="*/ 4 w 9"/>
                  <a:gd name="T67" fmla="*/ 4 h 25"/>
                  <a:gd name="T68" fmla="*/ 4 w 9"/>
                  <a:gd name="T69" fmla="*/ 7 h 25"/>
                  <a:gd name="T70" fmla="*/ 4 w 9"/>
                  <a:gd name="T71" fmla="*/ 5 h 25"/>
                  <a:gd name="T72" fmla="*/ 3 w 9"/>
                  <a:gd name="T73" fmla="*/ 8 h 25"/>
                  <a:gd name="T74" fmla="*/ 2 w 9"/>
                  <a:gd name="T75" fmla="*/ 7 h 25"/>
                  <a:gd name="T76" fmla="*/ 2 w 9"/>
                  <a:gd name="T77" fmla="*/ 7 h 25"/>
                  <a:gd name="T78" fmla="*/ 1 w 9"/>
                  <a:gd name="T79" fmla="*/ 10 h 25"/>
                  <a:gd name="T80" fmla="*/ 2 w 9"/>
                  <a:gd name="T81" fmla="*/ 7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 h="25">
                    <a:moveTo>
                      <a:pt x="2" y="11"/>
                    </a:moveTo>
                    <a:cubicBezTo>
                      <a:pt x="1" y="15"/>
                      <a:pt x="1" y="15"/>
                      <a:pt x="1" y="15"/>
                    </a:cubicBezTo>
                    <a:cubicBezTo>
                      <a:pt x="2" y="13"/>
                      <a:pt x="1" y="16"/>
                      <a:pt x="1"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5"/>
                      <a:pt x="6" y="15"/>
                      <a:pt x="6" y="15"/>
                    </a:cubicBezTo>
                    <a:cubicBezTo>
                      <a:pt x="6" y="14"/>
                      <a:pt x="6" y="14"/>
                      <a:pt x="6" y="14"/>
                    </a:cubicBezTo>
                    <a:cubicBezTo>
                      <a:pt x="6" y="12"/>
                      <a:pt x="6" y="12"/>
                      <a:pt x="6" y="14"/>
                    </a:cubicBezTo>
                    <a:cubicBezTo>
                      <a:pt x="6" y="16"/>
                      <a:pt x="6" y="15"/>
                      <a:pt x="6" y="15"/>
                    </a:cubicBezTo>
                    <a:cubicBezTo>
                      <a:pt x="6" y="17"/>
                      <a:pt x="7" y="13"/>
                      <a:pt x="7" y="13"/>
                    </a:cubicBezTo>
                    <a:cubicBezTo>
                      <a:pt x="7" y="15"/>
                      <a:pt x="6" y="16"/>
                      <a:pt x="6" y="17"/>
                    </a:cubicBezTo>
                    <a:cubicBezTo>
                      <a:pt x="7" y="14"/>
                      <a:pt x="6" y="21"/>
                      <a:pt x="8" y="11"/>
                    </a:cubicBezTo>
                    <a:cubicBezTo>
                      <a:pt x="8" y="10"/>
                      <a:pt x="8" y="8"/>
                      <a:pt x="9" y="7"/>
                    </a:cubicBezTo>
                    <a:cubicBezTo>
                      <a:pt x="9" y="4"/>
                      <a:pt x="8" y="8"/>
                      <a:pt x="7" y="11"/>
                    </a:cubicBezTo>
                    <a:cubicBezTo>
                      <a:pt x="7" y="11"/>
                      <a:pt x="7" y="11"/>
                      <a:pt x="7" y="11"/>
                    </a:cubicBezTo>
                    <a:cubicBezTo>
                      <a:pt x="6" y="20"/>
                      <a:pt x="8" y="9"/>
                      <a:pt x="7" y="12"/>
                    </a:cubicBezTo>
                    <a:cubicBezTo>
                      <a:pt x="7" y="9"/>
                      <a:pt x="7" y="9"/>
                      <a:pt x="8" y="7"/>
                    </a:cubicBezTo>
                    <a:cubicBezTo>
                      <a:pt x="9" y="0"/>
                      <a:pt x="6" y="12"/>
                      <a:pt x="8" y="3"/>
                    </a:cubicBezTo>
                    <a:cubicBezTo>
                      <a:pt x="8" y="3"/>
                      <a:pt x="8" y="3"/>
                      <a:pt x="8" y="3"/>
                    </a:cubicBezTo>
                    <a:cubicBezTo>
                      <a:pt x="8" y="2"/>
                      <a:pt x="7" y="4"/>
                      <a:pt x="7" y="4"/>
                    </a:cubicBezTo>
                    <a:cubicBezTo>
                      <a:pt x="7" y="7"/>
                      <a:pt x="7" y="7"/>
                      <a:pt x="7" y="7"/>
                    </a:cubicBezTo>
                    <a:cubicBezTo>
                      <a:pt x="7" y="8"/>
                      <a:pt x="6" y="12"/>
                      <a:pt x="6" y="14"/>
                    </a:cubicBezTo>
                    <a:cubicBezTo>
                      <a:pt x="6" y="10"/>
                      <a:pt x="5" y="16"/>
                      <a:pt x="5" y="14"/>
                    </a:cubicBezTo>
                    <a:cubicBezTo>
                      <a:pt x="6" y="10"/>
                      <a:pt x="6" y="10"/>
                      <a:pt x="7" y="8"/>
                    </a:cubicBezTo>
                    <a:cubicBezTo>
                      <a:pt x="6" y="11"/>
                      <a:pt x="6" y="11"/>
                      <a:pt x="6" y="11"/>
                    </a:cubicBezTo>
                    <a:cubicBezTo>
                      <a:pt x="6" y="11"/>
                      <a:pt x="6" y="7"/>
                      <a:pt x="7" y="5"/>
                    </a:cubicBezTo>
                    <a:cubicBezTo>
                      <a:pt x="6" y="7"/>
                      <a:pt x="6" y="7"/>
                      <a:pt x="6" y="11"/>
                    </a:cubicBezTo>
                    <a:cubicBezTo>
                      <a:pt x="6" y="6"/>
                      <a:pt x="5" y="7"/>
                      <a:pt x="4" y="11"/>
                    </a:cubicBezTo>
                    <a:cubicBezTo>
                      <a:pt x="4" y="10"/>
                      <a:pt x="5" y="7"/>
                      <a:pt x="5" y="7"/>
                    </a:cubicBezTo>
                    <a:cubicBezTo>
                      <a:pt x="5" y="6"/>
                      <a:pt x="5" y="8"/>
                      <a:pt x="4" y="11"/>
                    </a:cubicBezTo>
                    <a:cubicBezTo>
                      <a:pt x="3" y="14"/>
                      <a:pt x="3" y="12"/>
                      <a:pt x="4" y="9"/>
                    </a:cubicBezTo>
                    <a:cubicBezTo>
                      <a:pt x="3" y="12"/>
                      <a:pt x="3" y="12"/>
                      <a:pt x="3" y="12"/>
                    </a:cubicBezTo>
                    <a:cubicBezTo>
                      <a:pt x="2" y="17"/>
                      <a:pt x="3" y="8"/>
                      <a:pt x="2" y="11"/>
                    </a:cubicBezTo>
                    <a:cubicBezTo>
                      <a:pt x="2" y="11"/>
                      <a:pt x="2" y="11"/>
                      <a:pt x="2" y="11"/>
                    </a:cubicBezTo>
                    <a:cubicBezTo>
                      <a:pt x="2" y="12"/>
                      <a:pt x="1" y="19"/>
                      <a:pt x="1" y="17"/>
                    </a:cubicBezTo>
                    <a:cubicBezTo>
                      <a:pt x="2" y="14"/>
                      <a:pt x="2"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85" name="Freeform 1894">
                <a:extLst>
                  <a:ext uri="{FF2B5EF4-FFF2-40B4-BE49-F238E27FC236}">
                    <a16:creationId xmlns:a16="http://schemas.microsoft.com/office/drawing/2014/main" id="{79224204-6DCA-4907-869C-FA7FBEA4AC7F}"/>
                  </a:ext>
                </a:extLst>
              </p:cNvPr>
              <p:cNvSpPr>
                <a:spLocks/>
              </p:cNvSpPr>
              <p:nvPr/>
            </p:nvSpPr>
            <p:spPr bwMode="auto">
              <a:xfrm>
                <a:off x="2502" y="3160"/>
                <a:ext cx="1" cy="8"/>
              </a:xfrm>
              <a:custGeom>
                <a:avLst/>
                <a:gdLst>
                  <a:gd name="T0" fmla="*/ 0 w 1"/>
                  <a:gd name="T1" fmla="*/ 4 h 9"/>
                  <a:gd name="T2" fmla="*/ 1 w 1"/>
                  <a:gd name="T3" fmla="*/ 1 h 9"/>
                  <a:gd name="T4" fmla="*/ 0 w 1"/>
                  <a:gd name="T5" fmla="*/ 4 h 9"/>
                  <a:gd name="T6" fmla="*/ 0 w 1"/>
                  <a:gd name="T7" fmla="*/ 4 h 9"/>
                  <a:gd name="T8" fmla="*/ 0 w 1"/>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0" y="5"/>
                    </a:moveTo>
                    <a:cubicBezTo>
                      <a:pt x="1" y="1"/>
                      <a:pt x="1" y="1"/>
                      <a:pt x="1" y="1"/>
                    </a:cubicBezTo>
                    <a:cubicBezTo>
                      <a:pt x="1" y="0"/>
                      <a:pt x="0" y="6"/>
                      <a:pt x="0" y="8"/>
                    </a:cubicBezTo>
                    <a:cubicBezTo>
                      <a:pt x="0" y="7"/>
                      <a:pt x="0" y="9"/>
                      <a:pt x="0" y="7"/>
                    </a:cubicBezTo>
                    <a:cubicBezTo>
                      <a:pt x="0" y="6"/>
                      <a:pt x="0"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86" name="Freeform 1895">
                <a:extLst>
                  <a:ext uri="{FF2B5EF4-FFF2-40B4-BE49-F238E27FC236}">
                    <a16:creationId xmlns:a16="http://schemas.microsoft.com/office/drawing/2014/main" id="{80C56BC6-A68B-430B-B3BC-1DC5E84777B9}"/>
                  </a:ext>
                </a:extLst>
              </p:cNvPr>
              <p:cNvSpPr>
                <a:spLocks/>
              </p:cNvSpPr>
              <p:nvPr/>
            </p:nvSpPr>
            <p:spPr bwMode="auto">
              <a:xfrm>
                <a:off x="2500" y="3157"/>
                <a:ext cx="2" cy="17"/>
              </a:xfrm>
              <a:custGeom>
                <a:avLst/>
                <a:gdLst>
                  <a:gd name="T0" fmla="*/ 1 w 2"/>
                  <a:gd name="T1" fmla="*/ 5 h 19"/>
                  <a:gd name="T2" fmla="*/ 1 w 2"/>
                  <a:gd name="T3" fmla="*/ 8 h 19"/>
                  <a:gd name="T4" fmla="*/ 1 w 2"/>
                  <a:gd name="T5" fmla="*/ 10 h 19"/>
                  <a:gd name="T6" fmla="*/ 2 w 2"/>
                  <a:gd name="T7" fmla="*/ 4 h 19"/>
                  <a:gd name="T8" fmla="*/ 2 w 2"/>
                  <a:gd name="T9" fmla="*/ 7 h 19"/>
                  <a:gd name="T10" fmla="*/ 2 w 2"/>
                  <a:gd name="T11" fmla="*/ 4 h 19"/>
                  <a:gd name="T12" fmla="*/ 2 w 2"/>
                  <a:gd name="T13" fmla="*/ 4 h 19"/>
                  <a:gd name="T14" fmla="*/ 2 w 2"/>
                  <a:gd name="T15" fmla="*/ 4 h 19"/>
                  <a:gd name="T16" fmla="*/ 2 w 2"/>
                  <a:gd name="T17" fmla="*/ 4 h 19"/>
                  <a:gd name="T18" fmla="*/ 2 w 2"/>
                  <a:gd name="T19" fmla="*/ 4 h 19"/>
                  <a:gd name="T20" fmla="*/ 2 w 2"/>
                  <a:gd name="T21" fmla="*/ 6 h 19"/>
                  <a:gd name="T22" fmla="*/ 2 w 2"/>
                  <a:gd name="T23" fmla="*/ 4 h 19"/>
                  <a:gd name="T24" fmla="*/ 2 w 2"/>
                  <a:gd name="T25" fmla="*/ 2 h 19"/>
                  <a:gd name="T26" fmla="*/ 2 w 2"/>
                  <a:gd name="T27" fmla="*/ 4 h 19"/>
                  <a:gd name="T28" fmla="*/ 1 w 2"/>
                  <a:gd name="T29" fmla="*/ 4 h 19"/>
                  <a:gd name="T30" fmla="*/ 1 w 2"/>
                  <a:gd name="T31" fmla="*/ 3 h 19"/>
                  <a:gd name="T32" fmla="*/ 1 w 2"/>
                  <a:gd name="T33" fmla="*/ 4 h 19"/>
                  <a:gd name="T34" fmla="*/ 1 w 2"/>
                  <a:gd name="T35" fmla="*/ 8 h 19"/>
                  <a:gd name="T36" fmla="*/ 1 w 2"/>
                  <a:gd name="T37" fmla="*/ 4 h 19"/>
                  <a:gd name="T38" fmla="*/ 0 w 2"/>
                  <a:gd name="T39" fmla="*/ 4 h 19"/>
                  <a:gd name="T40" fmla="*/ 1 w 2"/>
                  <a:gd name="T41" fmla="*/ 10 h 19"/>
                  <a:gd name="T42" fmla="*/ 1 w 2"/>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1" y="9"/>
                    </a:moveTo>
                    <a:cubicBezTo>
                      <a:pt x="1" y="12"/>
                      <a:pt x="1" y="12"/>
                      <a:pt x="1" y="12"/>
                    </a:cubicBezTo>
                    <a:cubicBezTo>
                      <a:pt x="1" y="12"/>
                      <a:pt x="2" y="10"/>
                      <a:pt x="1" y="14"/>
                    </a:cubicBezTo>
                    <a:cubicBezTo>
                      <a:pt x="1" y="15"/>
                      <a:pt x="2" y="9"/>
                      <a:pt x="2" y="7"/>
                    </a:cubicBezTo>
                    <a:cubicBezTo>
                      <a:pt x="2" y="11"/>
                      <a:pt x="2" y="11"/>
                      <a:pt x="2" y="11"/>
                    </a:cubicBezTo>
                    <a:cubicBezTo>
                      <a:pt x="2" y="9"/>
                      <a:pt x="2" y="13"/>
                      <a:pt x="2" y="6"/>
                    </a:cubicBezTo>
                    <a:cubicBezTo>
                      <a:pt x="2" y="6"/>
                      <a:pt x="2" y="10"/>
                      <a:pt x="2" y="8"/>
                    </a:cubicBezTo>
                    <a:cubicBezTo>
                      <a:pt x="2" y="6"/>
                      <a:pt x="2" y="6"/>
                      <a:pt x="2" y="6"/>
                    </a:cubicBezTo>
                    <a:cubicBezTo>
                      <a:pt x="2" y="7"/>
                      <a:pt x="2" y="7"/>
                      <a:pt x="2" y="7"/>
                    </a:cubicBezTo>
                    <a:cubicBezTo>
                      <a:pt x="2" y="4"/>
                      <a:pt x="2" y="4"/>
                      <a:pt x="2" y="4"/>
                    </a:cubicBezTo>
                    <a:cubicBezTo>
                      <a:pt x="2" y="0"/>
                      <a:pt x="2" y="13"/>
                      <a:pt x="2" y="10"/>
                    </a:cubicBezTo>
                    <a:cubicBezTo>
                      <a:pt x="2" y="4"/>
                      <a:pt x="2" y="4"/>
                      <a:pt x="2" y="4"/>
                    </a:cubicBezTo>
                    <a:cubicBezTo>
                      <a:pt x="2" y="4"/>
                      <a:pt x="2" y="6"/>
                      <a:pt x="2" y="2"/>
                    </a:cubicBezTo>
                    <a:cubicBezTo>
                      <a:pt x="2" y="2"/>
                      <a:pt x="1" y="5"/>
                      <a:pt x="2" y="4"/>
                    </a:cubicBezTo>
                    <a:cubicBezTo>
                      <a:pt x="2" y="4"/>
                      <a:pt x="2" y="7"/>
                      <a:pt x="1" y="8"/>
                    </a:cubicBezTo>
                    <a:cubicBezTo>
                      <a:pt x="1" y="13"/>
                      <a:pt x="2" y="5"/>
                      <a:pt x="1" y="3"/>
                    </a:cubicBezTo>
                    <a:cubicBezTo>
                      <a:pt x="1" y="6"/>
                      <a:pt x="1" y="10"/>
                      <a:pt x="1" y="5"/>
                    </a:cubicBezTo>
                    <a:cubicBezTo>
                      <a:pt x="1" y="9"/>
                      <a:pt x="1" y="12"/>
                      <a:pt x="1" y="12"/>
                    </a:cubicBezTo>
                    <a:cubicBezTo>
                      <a:pt x="1" y="7"/>
                      <a:pt x="1" y="7"/>
                      <a:pt x="1" y="7"/>
                    </a:cubicBezTo>
                    <a:cubicBezTo>
                      <a:pt x="1" y="6"/>
                      <a:pt x="0" y="5"/>
                      <a:pt x="0" y="6"/>
                    </a:cubicBezTo>
                    <a:cubicBezTo>
                      <a:pt x="1" y="9"/>
                      <a:pt x="1" y="13"/>
                      <a:pt x="1" y="15"/>
                    </a:cubicBezTo>
                    <a:cubicBezTo>
                      <a:pt x="1" y="19"/>
                      <a:pt x="1"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87" name="Freeform 1896">
                <a:extLst>
                  <a:ext uri="{FF2B5EF4-FFF2-40B4-BE49-F238E27FC236}">
                    <a16:creationId xmlns:a16="http://schemas.microsoft.com/office/drawing/2014/main" id="{4B56DF67-FDBF-4D7E-9137-2214E741B69D}"/>
                  </a:ext>
                </a:extLst>
              </p:cNvPr>
              <p:cNvSpPr>
                <a:spLocks/>
              </p:cNvSpPr>
              <p:nvPr/>
            </p:nvSpPr>
            <p:spPr bwMode="auto">
              <a:xfrm>
                <a:off x="2501" y="3168"/>
                <a:ext cx="0" cy="1"/>
              </a:xfrm>
              <a:custGeom>
                <a:avLst/>
                <a:gdLst>
                  <a:gd name="T0" fmla="*/ 1 h 1"/>
                  <a:gd name="T1" fmla="*/ 0 h 1"/>
                  <a:gd name="T2" fmla="*/ 1 h 1"/>
                  <a:gd name="T3" fmla="*/ 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88" name="Freeform 1897">
                <a:extLst>
                  <a:ext uri="{FF2B5EF4-FFF2-40B4-BE49-F238E27FC236}">
                    <a16:creationId xmlns:a16="http://schemas.microsoft.com/office/drawing/2014/main" id="{CBDD5DE5-2F87-4883-AF86-5B441C271740}"/>
                  </a:ext>
                </a:extLst>
              </p:cNvPr>
              <p:cNvSpPr>
                <a:spLocks/>
              </p:cNvSpPr>
              <p:nvPr/>
            </p:nvSpPr>
            <p:spPr bwMode="auto">
              <a:xfrm>
                <a:off x="2587" y="3150"/>
                <a:ext cx="1" cy="3"/>
              </a:xfrm>
              <a:custGeom>
                <a:avLst/>
                <a:gdLst>
                  <a:gd name="T0" fmla="*/ 0 w 1"/>
                  <a:gd name="T1" fmla="*/ 2 h 3"/>
                  <a:gd name="T2" fmla="*/ 0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89" name="Freeform 1898">
                <a:extLst>
                  <a:ext uri="{FF2B5EF4-FFF2-40B4-BE49-F238E27FC236}">
                    <a16:creationId xmlns:a16="http://schemas.microsoft.com/office/drawing/2014/main" id="{D52DCD8B-44B8-4948-9E37-DCC2CF037721}"/>
                  </a:ext>
                </a:extLst>
              </p:cNvPr>
              <p:cNvSpPr>
                <a:spLocks/>
              </p:cNvSpPr>
              <p:nvPr/>
            </p:nvSpPr>
            <p:spPr bwMode="auto">
              <a:xfrm>
                <a:off x="2585" y="3150"/>
                <a:ext cx="3" cy="13"/>
              </a:xfrm>
              <a:custGeom>
                <a:avLst/>
                <a:gdLst>
                  <a:gd name="T0" fmla="*/ 0 w 4"/>
                  <a:gd name="T1" fmla="*/ 9 h 15"/>
                  <a:gd name="T2" fmla="*/ 1 w 4"/>
                  <a:gd name="T3" fmla="*/ 8 h 15"/>
                  <a:gd name="T4" fmla="*/ 2 w 4"/>
                  <a:gd name="T5" fmla="*/ 0 h 15"/>
                  <a:gd name="T6" fmla="*/ 2 w 4"/>
                  <a:gd name="T7" fmla="*/ 4 h 15"/>
                  <a:gd name="T8" fmla="*/ 2 w 4"/>
                  <a:gd name="T9" fmla="*/ 3 h 15"/>
                  <a:gd name="T10" fmla="*/ 1 w 4"/>
                  <a:gd name="T11" fmla="*/ 7 h 15"/>
                  <a:gd name="T12" fmla="*/ 1 w 4"/>
                  <a:gd name="T13" fmla="*/ 7 h 15"/>
                  <a:gd name="T14" fmla="*/ 0 w 4"/>
                  <a:gd name="T15" fmla="*/ 9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5">
                    <a:moveTo>
                      <a:pt x="0" y="15"/>
                    </a:moveTo>
                    <a:cubicBezTo>
                      <a:pt x="1" y="14"/>
                      <a:pt x="1" y="14"/>
                      <a:pt x="1" y="14"/>
                    </a:cubicBezTo>
                    <a:cubicBezTo>
                      <a:pt x="3" y="4"/>
                      <a:pt x="3" y="7"/>
                      <a:pt x="4" y="0"/>
                    </a:cubicBezTo>
                    <a:cubicBezTo>
                      <a:pt x="4" y="1"/>
                      <a:pt x="3" y="5"/>
                      <a:pt x="2" y="8"/>
                    </a:cubicBezTo>
                    <a:cubicBezTo>
                      <a:pt x="2" y="8"/>
                      <a:pt x="3" y="4"/>
                      <a:pt x="3" y="6"/>
                    </a:cubicBezTo>
                    <a:cubicBezTo>
                      <a:pt x="2" y="8"/>
                      <a:pt x="2" y="8"/>
                      <a:pt x="1" y="12"/>
                    </a:cubicBezTo>
                    <a:cubicBezTo>
                      <a:pt x="0" y="15"/>
                      <a:pt x="2"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90" name="Freeform 1899">
                <a:extLst>
                  <a:ext uri="{FF2B5EF4-FFF2-40B4-BE49-F238E27FC236}">
                    <a16:creationId xmlns:a16="http://schemas.microsoft.com/office/drawing/2014/main" id="{AD7A4F70-0BB0-40B7-8298-565046369D6D}"/>
                  </a:ext>
                </a:extLst>
              </p:cNvPr>
              <p:cNvSpPr>
                <a:spLocks/>
              </p:cNvSpPr>
              <p:nvPr/>
            </p:nvSpPr>
            <p:spPr bwMode="auto">
              <a:xfrm>
                <a:off x="2587" y="3154"/>
                <a:ext cx="0" cy="5"/>
              </a:xfrm>
              <a:custGeom>
                <a:avLst/>
                <a:gdLst>
                  <a:gd name="T0" fmla="*/ 1 w 1"/>
                  <a:gd name="T1" fmla="*/ 0 h 5"/>
                  <a:gd name="T2" fmla="*/ 0 w 1"/>
                  <a:gd name="T3" fmla="*/ 5 h 5"/>
                  <a:gd name="T4" fmla="*/ 1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1" y="0"/>
                    </a:moveTo>
                    <a:cubicBezTo>
                      <a:pt x="0" y="5"/>
                      <a:pt x="0" y="5"/>
                      <a:pt x="0" y="5"/>
                    </a:cubicBezTo>
                    <a:cubicBezTo>
                      <a:pt x="0" y="4"/>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91" name="Freeform 1900">
                <a:extLst>
                  <a:ext uri="{FF2B5EF4-FFF2-40B4-BE49-F238E27FC236}">
                    <a16:creationId xmlns:a16="http://schemas.microsoft.com/office/drawing/2014/main" id="{D88EF841-E632-41D4-84C4-CB36E5662D92}"/>
                  </a:ext>
                </a:extLst>
              </p:cNvPr>
              <p:cNvSpPr>
                <a:spLocks/>
              </p:cNvSpPr>
              <p:nvPr/>
            </p:nvSpPr>
            <p:spPr bwMode="auto">
              <a:xfrm>
                <a:off x="2587" y="3151"/>
                <a:ext cx="1" cy="7"/>
              </a:xfrm>
              <a:custGeom>
                <a:avLst/>
                <a:gdLst>
                  <a:gd name="T0" fmla="*/ 1 w 1"/>
                  <a:gd name="T1" fmla="*/ 2 h 7"/>
                  <a:gd name="T2" fmla="*/ 0 w 1"/>
                  <a:gd name="T3" fmla="*/ 7 h 7"/>
                  <a:gd name="T4" fmla="*/ 1 w 1"/>
                  <a:gd name="T5" fmla="*/ 0 h 7"/>
                  <a:gd name="T6" fmla="*/ 1 w 1"/>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7">
                    <a:moveTo>
                      <a:pt x="1" y="2"/>
                    </a:moveTo>
                    <a:cubicBezTo>
                      <a:pt x="1" y="3"/>
                      <a:pt x="0" y="6"/>
                      <a:pt x="0" y="7"/>
                    </a:cubicBezTo>
                    <a:cubicBezTo>
                      <a:pt x="1" y="0"/>
                      <a:pt x="1" y="0"/>
                      <a:pt x="1"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92" name="Freeform 1901">
                <a:extLst>
                  <a:ext uri="{FF2B5EF4-FFF2-40B4-BE49-F238E27FC236}">
                    <a16:creationId xmlns:a16="http://schemas.microsoft.com/office/drawing/2014/main" id="{46656B96-EDC5-4C5D-BE1F-B58664EDEE69}"/>
                  </a:ext>
                </a:extLst>
              </p:cNvPr>
              <p:cNvSpPr>
                <a:spLocks/>
              </p:cNvSpPr>
              <p:nvPr/>
            </p:nvSpPr>
            <p:spPr bwMode="auto">
              <a:xfrm>
                <a:off x="2588" y="3152"/>
                <a:ext cx="1" cy="2"/>
              </a:xfrm>
              <a:custGeom>
                <a:avLst/>
                <a:gdLst>
                  <a:gd name="T0" fmla="*/ 0 w 1"/>
                  <a:gd name="T1" fmla="*/ 2 h 2"/>
                  <a:gd name="T2" fmla="*/ 0 w 1"/>
                  <a:gd name="T3" fmla="*/ 1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cubicBezTo>
                      <a:pt x="0" y="1"/>
                      <a:pt x="0" y="1"/>
                      <a:pt x="0" y="1"/>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93" name="Freeform 1902">
                <a:extLst>
                  <a:ext uri="{FF2B5EF4-FFF2-40B4-BE49-F238E27FC236}">
                    <a16:creationId xmlns:a16="http://schemas.microsoft.com/office/drawing/2014/main" id="{4B80E263-A53F-42FC-8E58-CED7808E43E0}"/>
                  </a:ext>
                </a:extLst>
              </p:cNvPr>
              <p:cNvSpPr>
                <a:spLocks/>
              </p:cNvSpPr>
              <p:nvPr/>
            </p:nvSpPr>
            <p:spPr bwMode="auto">
              <a:xfrm>
                <a:off x="2587" y="3151"/>
                <a:ext cx="2" cy="10"/>
              </a:xfrm>
              <a:custGeom>
                <a:avLst/>
                <a:gdLst>
                  <a:gd name="T0" fmla="*/ 1 w 3"/>
                  <a:gd name="T1" fmla="*/ 2 h 11"/>
                  <a:gd name="T2" fmla="*/ 1 w 3"/>
                  <a:gd name="T3" fmla="*/ 2 h 11"/>
                  <a:gd name="T4" fmla="*/ 1 w 3"/>
                  <a:gd name="T5" fmla="*/ 3 h 11"/>
                  <a:gd name="T6" fmla="*/ 1 w 3"/>
                  <a:gd name="T7" fmla="*/ 5 h 11"/>
                  <a:gd name="T8" fmla="*/ 1 w 3"/>
                  <a:gd name="T9" fmla="*/ 5 h 11"/>
                  <a:gd name="T10" fmla="*/ 0 w 3"/>
                  <a:gd name="T11" fmla="*/ 7 h 11"/>
                  <a:gd name="T12" fmla="*/ 1 w 3"/>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2"/>
                    </a:moveTo>
                    <a:cubicBezTo>
                      <a:pt x="3" y="0"/>
                      <a:pt x="3" y="1"/>
                      <a:pt x="2" y="2"/>
                    </a:cubicBezTo>
                    <a:cubicBezTo>
                      <a:pt x="2" y="3"/>
                      <a:pt x="2" y="3"/>
                      <a:pt x="2" y="3"/>
                    </a:cubicBezTo>
                    <a:cubicBezTo>
                      <a:pt x="2" y="5"/>
                      <a:pt x="1" y="9"/>
                      <a:pt x="1" y="8"/>
                    </a:cubicBezTo>
                    <a:cubicBezTo>
                      <a:pt x="0" y="9"/>
                      <a:pt x="2" y="5"/>
                      <a:pt x="1"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94" name="Freeform 1903">
                <a:extLst>
                  <a:ext uri="{FF2B5EF4-FFF2-40B4-BE49-F238E27FC236}">
                    <a16:creationId xmlns:a16="http://schemas.microsoft.com/office/drawing/2014/main" id="{E2DACE58-DDAB-4224-93A0-806A102B139A}"/>
                  </a:ext>
                </a:extLst>
              </p:cNvPr>
              <p:cNvSpPr>
                <a:spLocks/>
              </p:cNvSpPr>
              <p:nvPr/>
            </p:nvSpPr>
            <p:spPr bwMode="auto">
              <a:xfrm>
                <a:off x="2588" y="3154"/>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95" name="Freeform 1904">
                <a:extLst>
                  <a:ext uri="{FF2B5EF4-FFF2-40B4-BE49-F238E27FC236}">
                    <a16:creationId xmlns:a16="http://schemas.microsoft.com/office/drawing/2014/main" id="{EB003DF1-E643-44C0-B1B8-3068EBFF62E4}"/>
                  </a:ext>
                </a:extLst>
              </p:cNvPr>
              <p:cNvSpPr>
                <a:spLocks/>
              </p:cNvSpPr>
              <p:nvPr/>
            </p:nvSpPr>
            <p:spPr bwMode="auto">
              <a:xfrm>
                <a:off x="2587" y="3153"/>
                <a:ext cx="1" cy="3"/>
              </a:xfrm>
              <a:custGeom>
                <a:avLst/>
                <a:gdLst>
                  <a:gd name="T0" fmla="*/ 1 w 1"/>
                  <a:gd name="T1" fmla="*/ 0 h 3"/>
                  <a:gd name="T2" fmla="*/ 1 w 1"/>
                  <a:gd name="T3" fmla="*/ 1 h 3"/>
                  <a:gd name="T4" fmla="*/ 0 w 1"/>
                  <a:gd name="T5" fmla="*/ 3 h 3"/>
                  <a:gd name="T6" fmla="*/ 1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0"/>
                    </a:moveTo>
                    <a:lnTo>
                      <a:pt x="1"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96" name="Freeform 1905">
                <a:extLst>
                  <a:ext uri="{FF2B5EF4-FFF2-40B4-BE49-F238E27FC236}">
                    <a16:creationId xmlns:a16="http://schemas.microsoft.com/office/drawing/2014/main" id="{EF9E9012-0BFF-45C1-8165-7E88914CEAC1}"/>
                  </a:ext>
                </a:extLst>
              </p:cNvPr>
              <p:cNvSpPr>
                <a:spLocks/>
              </p:cNvSpPr>
              <p:nvPr/>
            </p:nvSpPr>
            <p:spPr bwMode="auto">
              <a:xfrm>
                <a:off x="2587" y="3152"/>
                <a:ext cx="2" cy="12"/>
              </a:xfrm>
              <a:custGeom>
                <a:avLst/>
                <a:gdLst>
                  <a:gd name="T0" fmla="*/ 1 w 3"/>
                  <a:gd name="T1" fmla="*/ 1 h 13"/>
                  <a:gd name="T2" fmla="*/ 1 w 3"/>
                  <a:gd name="T3" fmla="*/ 5 h 13"/>
                  <a:gd name="T4" fmla="*/ 0 w 3"/>
                  <a:gd name="T5" fmla="*/ 9 h 13"/>
                  <a:gd name="T6" fmla="*/ 1 w 3"/>
                  <a:gd name="T7" fmla="*/ 7 h 13"/>
                  <a:gd name="T8" fmla="*/ 1 w 3"/>
                  <a:gd name="T9" fmla="*/ 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1"/>
                    </a:moveTo>
                    <a:cubicBezTo>
                      <a:pt x="2" y="7"/>
                      <a:pt x="3" y="0"/>
                      <a:pt x="2" y="5"/>
                    </a:cubicBezTo>
                    <a:cubicBezTo>
                      <a:pt x="2" y="5"/>
                      <a:pt x="1" y="10"/>
                      <a:pt x="0" y="13"/>
                    </a:cubicBezTo>
                    <a:cubicBezTo>
                      <a:pt x="1" y="11"/>
                      <a:pt x="1" y="11"/>
                      <a:pt x="1" y="11"/>
                    </a:cubicBezTo>
                    <a:cubicBezTo>
                      <a:pt x="2" y="9"/>
                      <a:pt x="3"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97" name="Freeform 1906">
                <a:extLst>
                  <a:ext uri="{FF2B5EF4-FFF2-40B4-BE49-F238E27FC236}">
                    <a16:creationId xmlns:a16="http://schemas.microsoft.com/office/drawing/2014/main" id="{A3C476B0-93D7-4386-98C1-FB595BF409BE}"/>
                  </a:ext>
                </a:extLst>
              </p:cNvPr>
              <p:cNvSpPr>
                <a:spLocks/>
              </p:cNvSpPr>
              <p:nvPr/>
            </p:nvSpPr>
            <p:spPr bwMode="auto">
              <a:xfrm>
                <a:off x="2587" y="3167"/>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98" name="Freeform 1907">
                <a:extLst>
                  <a:ext uri="{FF2B5EF4-FFF2-40B4-BE49-F238E27FC236}">
                    <a16:creationId xmlns:a16="http://schemas.microsoft.com/office/drawing/2014/main" id="{180D6086-2796-44E0-B955-EFB592C8A4F6}"/>
                  </a:ext>
                </a:extLst>
              </p:cNvPr>
              <p:cNvSpPr>
                <a:spLocks/>
              </p:cNvSpPr>
              <p:nvPr/>
            </p:nvSpPr>
            <p:spPr bwMode="auto">
              <a:xfrm>
                <a:off x="2586" y="3157"/>
                <a:ext cx="4" cy="14"/>
              </a:xfrm>
              <a:custGeom>
                <a:avLst/>
                <a:gdLst>
                  <a:gd name="T0" fmla="*/ 2 w 5"/>
                  <a:gd name="T1" fmla="*/ 2 h 16"/>
                  <a:gd name="T2" fmla="*/ 2 w 5"/>
                  <a:gd name="T3" fmla="*/ 4 h 16"/>
                  <a:gd name="T4" fmla="*/ 2 w 5"/>
                  <a:gd name="T5" fmla="*/ 3 h 16"/>
                  <a:gd name="T6" fmla="*/ 2 w 5"/>
                  <a:gd name="T7" fmla="*/ 4 h 16"/>
                  <a:gd name="T8" fmla="*/ 2 w 5"/>
                  <a:gd name="T9" fmla="*/ 0 h 16"/>
                  <a:gd name="T10" fmla="*/ 2 w 5"/>
                  <a:gd name="T11" fmla="*/ 4 h 16"/>
                  <a:gd name="T12" fmla="*/ 2 w 5"/>
                  <a:gd name="T13" fmla="*/ 1 h 16"/>
                  <a:gd name="T14" fmla="*/ 2 w 5"/>
                  <a:gd name="T15" fmla="*/ 4 h 16"/>
                  <a:gd name="T16" fmla="*/ 2 w 5"/>
                  <a:gd name="T17" fmla="*/ 4 h 16"/>
                  <a:gd name="T18" fmla="*/ 1 w 5"/>
                  <a:gd name="T19" fmla="*/ 7 h 16"/>
                  <a:gd name="T20" fmla="*/ 1 w 5"/>
                  <a:gd name="T21" fmla="*/ 9 h 16"/>
                  <a:gd name="T22" fmla="*/ 2 w 5"/>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6">
                    <a:moveTo>
                      <a:pt x="5" y="2"/>
                    </a:moveTo>
                    <a:cubicBezTo>
                      <a:pt x="2" y="8"/>
                      <a:pt x="2" y="8"/>
                      <a:pt x="2" y="8"/>
                    </a:cubicBezTo>
                    <a:cubicBezTo>
                      <a:pt x="3" y="6"/>
                      <a:pt x="4" y="4"/>
                      <a:pt x="4" y="3"/>
                    </a:cubicBezTo>
                    <a:cubicBezTo>
                      <a:pt x="4" y="2"/>
                      <a:pt x="3" y="6"/>
                      <a:pt x="3" y="6"/>
                    </a:cubicBezTo>
                    <a:cubicBezTo>
                      <a:pt x="4" y="0"/>
                      <a:pt x="3" y="5"/>
                      <a:pt x="4" y="0"/>
                    </a:cubicBezTo>
                    <a:cubicBezTo>
                      <a:pt x="4" y="0"/>
                      <a:pt x="4" y="0"/>
                      <a:pt x="3" y="5"/>
                    </a:cubicBezTo>
                    <a:cubicBezTo>
                      <a:pt x="3" y="1"/>
                      <a:pt x="3" y="1"/>
                      <a:pt x="3" y="1"/>
                    </a:cubicBezTo>
                    <a:cubicBezTo>
                      <a:pt x="2" y="8"/>
                      <a:pt x="2" y="8"/>
                      <a:pt x="2" y="8"/>
                    </a:cubicBezTo>
                    <a:cubicBezTo>
                      <a:pt x="1" y="10"/>
                      <a:pt x="3" y="3"/>
                      <a:pt x="2" y="7"/>
                    </a:cubicBezTo>
                    <a:cubicBezTo>
                      <a:pt x="1" y="10"/>
                      <a:pt x="1" y="10"/>
                      <a:pt x="1" y="11"/>
                    </a:cubicBezTo>
                    <a:cubicBezTo>
                      <a:pt x="1" y="10"/>
                      <a:pt x="0" y="16"/>
                      <a:pt x="1"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99" name="Freeform 1908">
                <a:extLst>
                  <a:ext uri="{FF2B5EF4-FFF2-40B4-BE49-F238E27FC236}">
                    <a16:creationId xmlns:a16="http://schemas.microsoft.com/office/drawing/2014/main" id="{0F75E7DD-16FB-41C5-83D5-3E82E07488E2}"/>
                  </a:ext>
                </a:extLst>
              </p:cNvPr>
              <p:cNvSpPr>
                <a:spLocks/>
              </p:cNvSpPr>
              <p:nvPr/>
            </p:nvSpPr>
            <p:spPr bwMode="auto">
              <a:xfrm>
                <a:off x="2587" y="3164"/>
                <a:ext cx="1" cy="3"/>
              </a:xfrm>
              <a:custGeom>
                <a:avLst/>
                <a:gdLst>
                  <a:gd name="T0" fmla="*/ 1 w 1"/>
                  <a:gd name="T1" fmla="*/ 1 h 3"/>
                  <a:gd name="T2" fmla="*/ 0 w 1"/>
                  <a:gd name="T3" fmla="*/ 3 h 3"/>
                  <a:gd name="T4" fmla="*/ 1 w 1"/>
                  <a:gd name="T5" fmla="*/ 0 h 3"/>
                  <a:gd name="T6" fmla="*/ 1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00" name="Freeform 1909">
                <a:extLst>
                  <a:ext uri="{FF2B5EF4-FFF2-40B4-BE49-F238E27FC236}">
                    <a16:creationId xmlns:a16="http://schemas.microsoft.com/office/drawing/2014/main" id="{54F776B2-0813-410E-89AD-45BE742C917D}"/>
                  </a:ext>
                </a:extLst>
              </p:cNvPr>
              <p:cNvSpPr>
                <a:spLocks/>
              </p:cNvSpPr>
              <p:nvPr/>
            </p:nvSpPr>
            <p:spPr bwMode="auto">
              <a:xfrm>
                <a:off x="2587" y="3157"/>
                <a:ext cx="4" cy="15"/>
              </a:xfrm>
              <a:custGeom>
                <a:avLst/>
                <a:gdLst>
                  <a:gd name="T0" fmla="*/ 2 w 5"/>
                  <a:gd name="T1" fmla="*/ 0 h 17"/>
                  <a:gd name="T2" fmla="*/ 2 w 5"/>
                  <a:gd name="T3" fmla="*/ 4 h 17"/>
                  <a:gd name="T4" fmla="*/ 2 w 5"/>
                  <a:gd name="T5" fmla="*/ 1 h 17"/>
                  <a:gd name="T6" fmla="*/ 2 w 5"/>
                  <a:gd name="T7" fmla="*/ 4 h 17"/>
                  <a:gd name="T8" fmla="*/ 2 w 5"/>
                  <a:gd name="T9" fmla="*/ 4 h 17"/>
                  <a:gd name="T10" fmla="*/ 2 w 5"/>
                  <a:gd name="T11" fmla="*/ 8 h 17"/>
                  <a:gd name="T12" fmla="*/ 2 w 5"/>
                  <a:gd name="T13" fmla="*/ 6 h 17"/>
                  <a:gd name="T14" fmla="*/ 2 w 5"/>
                  <a:gd name="T15" fmla="*/ 6 h 17"/>
                  <a:gd name="T16" fmla="*/ 2 w 5"/>
                  <a:gd name="T17" fmla="*/ 4 h 17"/>
                  <a:gd name="T18" fmla="*/ 2 w 5"/>
                  <a:gd name="T19" fmla="*/ 4 h 17"/>
                  <a:gd name="T20" fmla="*/ 2 w 5"/>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5" y="0"/>
                    </a:moveTo>
                    <a:cubicBezTo>
                      <a:pt x="3" y="4"/>
                      <a:pt x="3" y="4"/>
                      <a:pt x="3" y="4"/>
                    </a:cubicBezTo>
                    <a:cubicBezTo>
                      <a:pt x="3" y="4"/>
                      <a:pt x="4" y="3"/>
                      <a:pt x="4" y="1"/>
                    </a:cubicBezTo>
                    <a:cubicBezTo>
                      <a:pt x="4" y="3"/>
                      <a:pt x="3" y="5"/>
                      <a:pt x="3" y="7"/>
                    </a:cubicBezTo>
                    <a:cubicBezTo>
                      <a:pt x="1" y="12"/>
                      <a:pt x="3" y="5"/>
                      <a:pt x="4" y="4"/>
                    </a:cubicBezTo>
                    <a:cubicBezTo>
                      <a:pt x="4" y="7"/>
                      <a:pt x="3" y="7"/>
                      <a:pt x="2" y="12"/>
                    </a:cubicBezTo>
                    <a:cubicBezTo>
                      <a:pt x="2" y="12"/>
                      <a:pt x="2" y="11"/>
                      <a:pt x="2" y="10"/>
                    </a:cubicBezTo>
                    <a:cubicBezTo>
                      <a:pt x="0" y="17"/>
                      <a:pt x="2" y="11"/>
                      <a:pt x="3" y="10"/>
                    </a:cubicBezTo>
                    <a:cubicBezTo>
                      <a:pt x="3" y="9"/>
                      <a:pt x="4" y="7"/>
                      <a:pt x="3" y="8"/>
                    </a:cubicBezTo>
                    <a:cubicBezTo>
                      <a:pt x="4" y="6"/>
                      <a:pt x="4" y="6"/>
                      <a:pt x="4" y="6"/>
                    </a:cubicBezTo>
                    <a:cubicBezTo>
                      <a:pt x="5" y="1"/>
                      <a:pt x="5" y="0"/>
                      <a:pt x="5"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01" name="Freeform 1910">
                <a:extLst>
                  <a:ext uri="{FF2B5EF4-FFF2-40B4-BE49-F238E27FC236}">
                    <a16:creationId xmlns:a16="http://schemas.microsoft.com/office/drawing/2014/main" id="{88147187-8D3E-4973-B994-9626BD6CBCCC}"/>
                  </a:ext>
                </a:extLst>
              </p:cNvPr>
              <p:cNvSpPr>
                <a:spLocks/>
              </p:cNvSpPr>
              <p:nvPr/>
            </p:nvSpPr>
            <p:spPr bwMode="auto">
              <a:xfrm>
                <a:off x="2590" y="3156"/>
                <a:ext cx="1" cy="2"/>
              </a:xfrm>
              <a:custGeom>
                <a:avLst/>
                <a:gdLst>
                  <a:gd name="T0" fmla="*/ 0 w 1"/>
                  <a:gd name="T1" fmla="*/ 1 h 2"/>
                  <a:gd name="T2" fmla="*/ 0 w 1"/>
                  <a:gd name="T3" fmla="*/ 2 h 2"/>
                  <a:gd name="T4" fmla="*/ 0 w 1"/>
                  <a:gd name="T5" fmla="*/ 1 h 2"/>
                  <a:gd name="T6" fmla="*/ 0 60000 65536"/>
                  <a:gd name="T7" fmla="*/ 0 60000 65536"/>
                  <a:gd name="T8" fmla="*/ 0 60000 65536"/>
                </a:gdLst>
                <a:ahLst/>
                <a:cxnLst>
                  <a:cxn ang="T6">
                    <a:pos x="T0" y="T1"/>
                  </a:cxn>
                  <a:cxn ang="T7">
                    <a:pos x="T2" y="T3"/>
                  </a:cxn>
                  <a:cxn ang="T8">
                    <a:pos x="T4" y="T5"/>
                  </a:cxn>
                </a:cxnLst>
                <a:rect l="0" t="0" r="r" b="b"/>
                <a:pathLst>
                  <a:path w="1" h="2">
                    <a:moveTo>
                      <a:pt x="0" y="1"/>
                    </a:moveTo>
                    <a:cubicBezTo>
                      <a:pt x="0" y="1"/>
                      <a:pt x="0" y="1"/>
                      <a:pt x="0" y="2"/>
                    </a:cubicBezTo>
                    <a:cubicBezTo>
                      <a:pt x="0"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02" name="Freeform 1911">
                <a:extLst>
                  <a:ext uri="{FF2B5EF4-FFF2-40B4-BE49-F238E27FC236}">
                    <a16:creationId xmlns:a16="http://schemas.microsoft.com/office/drawing/2014/main" id="{1405EA99-C6A8-42DB-BEB3-6A8734930435}"/>
                  </a:ext>
                </a:extLst>
              </p:cNvPr>
              <p:cNvSpPr>
                <a:spLocks/>
              </p:cNvSpPr>
              <p:nvPr/>
            </p:nvSpPr>
            <p:spPr bwMode="auto">
              <a:xfrm>
                <a:off x="2589" y="3165"/>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03" name="Freeform 1912">
                <a:extLst>
                  <a:ext uri="{FF2B5EF4-FFF2-40B4-BE49-F238E27FC236}">
                    <a16:creationId xmlns:a16="http://schemas.microsoft.com/office/drawing/2014/main" id="{37857D5F-105B-4F94-843A-B3693023B1A5}"/>
                  </a:ext>
                </a:extLst>
              </p:cNvPr>
              <p:cNvSpPr>
                <a:spLocks/>
              </p:cNvSpPr>
              <p:nvPr/>
            </p:nvSpPr>
            <p:spPr bwMode="auto">
              <a:xfrm>
                <a:off x="2591" y="3157"/>
                <a:ext cx="0" cy="3"/>
              </a:xfrm>
              <a:custGeom>
                <a:avLst/>
                <a:gdLst>
                  <a:gd name="T0" fmla="*/ 2 h 3"/>
                  <a:gd name="T1" fmla="*/ 3 h 3"/>
                  <a:gd name="T2" fmla="*/ 0 h 3"/>
                  <a:gd name="T3" fmla="*/ 2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04" name="Freeform 1913">
                <a:extLst>
                  <a:ext uri="{FF2B5EF4-FFF2-40B4-BE49-F238E27FC236}">
                    <a16:creationId xmlns:a16="http://schemas.microsoft.com/office/drawing/2014/main" id="{26026017-E3B7-4CA5-B27D-4EA418B3CB10}"/>
                  </a:ext>
                </a:extLst>
              </p:cNvPr>
              <p:cNvSpPr>
                <a:spLocks/>
              </p:cNvSpPr>
              <p:nvPr/>
            </p:nvSpPr>
            <p:spPr bwMode="auto">
              <a:xfrm>
                <a:off x="2589" y="3154"/>
                <a:ext cx="10" cy="17"/>
              </a:xfrm>
              <a:custGeom>
                <a:avLst/>
                <a:gdLst>
                  <a:gd name="T0" fmla="*/ 5 w 11"/>
                  <a:gd name="T1" fmla="*/ 11 h 19"/>
                  <a:gd name="T2" fmla="*/ 5 w 11"/>
                  <a:gd name="T3" fmla="*/ 9 h 19"/>
                  <a:gd name="T4" fmla="*/ 5 w 11"/>
                  <a:gd name="T5" fmla="*/ 5 h 19"/>
                  <a:gd name="T6" fmla="*/ 7 w 11"/>
                  <a:gd name="T7" fmla="*/ 2 h 19"/>
                  <a:gd name="T8" fmla="*/ 6 w 11"/>
                  <a:gd name="T9" fmla="*/ 4 h 19"/>
                  <a:gd name="T10" fmla="*/ 7 w 11"/>
                  <a:gd name="T11" fmla="*/ 1 h 19"/>
                  <a:gd name="T12" fmla="*/ 5 w 11"/>
                  <a:gd name="T13" fmla="*/ 3 h 19"/>
                  <a:gd name="T14" fmla="*/ 5 w 11"/>
                  <a:gd name="T15" fmla="*/ 4 h 19"/>
                  <a:gd name="T16" fmla="*/ 5 w 11"/>
                  <a:gd name="T17" fmla="*/ 3 h 19"/>
                  <a:gd name="T18" fmla="*/ 3 w 11"/>
                  <a:gd name="T19" fmla="*/ 5 h 19"/>
                  <a:gd name="T20" fmla="*/ 4 w 11"/>
                  <a:gd name="T21" fmla="*/ 4 h 19"/>
                  <a:gd name="T22" fmla="*/ 4 w 11"/>
                  <a:gd name="T23" fmla="*/ 4 h 19"/>
                  <a:gd name="T24" fmla="*/ 3 w 11"/>
                  <a:gd name="T25" fmla="*/ 3 h 19"/>
                  <a:gd name="T26" fmla="*/ 2 w 11"/>
                  <a:gd name="T27" fmla="*/ 7 h 19"/>
                  <a:gd name="T28" fmla="*/ 3 w 11"/>
                  <a:gd name="T29" fmla="*/ 3 h 19"/>
                  <a:gd name="T30" fmla="*/ 2 w 11"/>
                  <a:gd name="T31" fmla="*/ 4 h 19"/>
                  <a:gd name="T32" fmla="*/ 1 w 11"/>
                  <a:gd name="T33" fmla="*/ 9 h 19"/>
                  <a:gd name="T34" fmla="*/ 0 w 11"/>
                  <a:gd name="T35" fmla="*/ 11 h 19"/>
                  <a:gd name="T36" fmla="*/ 4 w 11"/>
                  <a:gd name="T37" fmla="*/ 4 h 19"/>
                  <a:gd name="T38" fmla="*/ 3 w 11"/>
                  <a:gd name="T39" fmla="*/ 7 h 19"/>
                  <a:gd name="T40" fmla="*/ 3 w 11"/>
                  <a:gd name="T41" fmla="*/ 10 h 19"/>
                  <a:gd name="T42" fmla="*/ 5 w 11"/>
                  <a:gd name="T43" fmla="*/ 5 h 19"/>
                  <a:gd name="T44" fmla="*/ 5 w 11"/>
                  <a:gd name="T45" fmla="*/ 7 h 19"/>
                  <a:gd name="T46" fmla="*/ 5 w 11"/>
                  <a:gd name="T47" fmla="*/ 4 h 19"/>
                  <a:gd name="T48" fmla="*/ 5 w 11"/>
                  <a:gd name="T49" fmla="*/ 8 h 19"/>
                  <a:gd name="T50" fmla="*/ 5 w 11"/>
                  <a:gd name="T51" fmla="*/ 4 h 19"/>
                  <a:gd name="T52" fmla="*/ 5 w 11"/>
                  <a:gd name="T53" fmla="*/ 11 h 19"/>
                  <a:gd name="T54" fmla="*/ 5 w 11"/>
                  <a:gd name="T55" fmla="*/ 8 h 19"/>
                  <a:gd name="T56" fmla="*/ 5 w 11"/>
                  <a:gd name="T57" fmla="*/ 4 h 19"/>
                  <a:gd name="T58" fmla="*/ 5 w 11"/>
                  <a:gd name="T59" fmla="*/ 10 h 19"/>
                  <a:gd name="T60" fmla="*/ 5 w 11"/>
                  <a:gd name="T61" fmla="*/ 7 h 19"/>
                  <a:gd name="T62" fmla="*/ 5 w 11"/>
                  <a:gd name="T63" fmla="*/ 4 h 19"/>
                  <a:gd name="T64" fmla="*/ 5 w 11"/>
                  <a:gd name="T65" fmla="*/ 5 h 19"/>
                  <a:gd name="T66" fmla="*/ 5 w 11"/>
                  <a:gd name="T67" fmla="*/ 11 h 19"/>
                  <a:gd name="T68" fmla="*/ 5 w 11"/>
                  <a:gd name="T69" fmla="*/ 12 h 19"/>
                  <a:gd name="T70" fmla="*/ 5 w 11"/>
                  <a:gd name="T71" fmla="*/ 6 h 19"/>
                  <a:gd name="T72" fmla="*/ 5 w 11"/>
                  <a:gd name="T73" fmla="*/ 11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 h="19">
                    <a:moveTo>
                      <a:pt x="7" y="16"/>
                    </a:moveTo>
                    <a:cubicBezTo>
                      <a:pt x="8" y="14"/>
                      <a:pt x="8" y="13"/>
                      <a:pt x="8" y="13"/>
                    </a:cubicBezTo>
                    <a:cubicBezTo>
                      <a:pt x="9" y="10"/>
                      <a:pt x="9" y="11"/>
                      <a:pt x="9" y="9"/>
                    </a:cubicBezTo>
                    <a:cubicBezTo>
                      <a:pt x="10" y="7"/>
                      <a:pt x="10" y="5"/>
                      <a:pt x="11" y="2"/>
                    </a:cubicBezTo>
                    <a:cubicBezTo>
                      <a:pt x="11" y="2"/>
                      <a:pt x="10" y="6"/>
                      <a:pt x="10" y="5"/>
                    </a:cubicBezTo>
                    <a:cubicBezTo>
                      <a:pt x="11" y="1"/>
                      <a:pt x="11" y="1"/>
                      <a:pt x="11" y="1"/>
                    </a:cubicBezTo>
                    <a:cubicBezTo>
                      <a:pt x="10" y="3"/>
                      <a:pt x="8" y="6"/>
                      <a:pt x="9" y="3"/>
                    </a:cubicBezTo>
                    <a:cubicBezTo>
                      <a:pt x="9" y="2"/>
                      <a:pt x="8" y="4"/>
                      <a:pt x="8" y="5"/>
                    </a:cubicBezTo>
                    <a:cubicBezTo>
                      <a:pt x="7" y="3"/>
                      <a:pt x="5" y="6"/>
                      <a:pt x="5" y="3"/>
                    </a:cubicBezTo>
                    <a:cubicBezTo>
                      <a:pt x="3" y="9"/>
                      <a:pt x="3" y="9"/>
                      <a:pt x="3" y="9"/>
                    </a:cubicBezTo>
                    <a:cubicBezTo>
                      <a:pt x="4" y="6"/>
                      <a:pt x="3" y="9"/>
                      <a:pt x="4" y="5"/>
                    </a:cubicBezTo>
                    <a:cubicBezTo>
                      <a:pt x="4" y="6"/>
                      <a:pt x="4" y="5"/>
                      <a:pt x="4" y="5"/>
                    </a:cubicBezTo>
                    <a:cubicBezTo>
                      <a:pt x="5" y="0"/>
                      <a:pt x="3" y="5"/>
                      <a:pt x="3" y="3"/>
                    </a:cubicBezTo>
                    <a:cubicBezTo>
                      <a:pt x="3" y="4"/>
                      <a:pt x="2" y="10"/>
                      <a:pt x="2" y="11"/>
                    </a:cubicBezTo>
                    <a:cubicBezTo>
                      <a:pt x="3" y="4"/>
                      <a:pt x="1" y="11"/>
                      <a:pt x="3" y="3"/>
                    </a:cubicBezTo>
                    <a:cubicBezTo>
                      <a:pt x="3" y="1"/>
                      <a:pt x="2" y="9"/>
                      <a:pt x="2" y="8"/>
                    </a:cubicBezTo>
                    <a:cubicBezTo>
                      <a:pt x="0" y="12"/>
                      <a:pt x="1" y="10"/>
                      <a:pt x="1" y="13"/>
                    </a:cubicBezTo>
                    <a:cubicBezTo>
                      <a:pt x="0" y="16"/>
                      <a:pt x="1" y="11"/>
                      <a:pt x="0" y="16"/>
                    </a:cubicBezTo>
                    <a:cubicBezTo>
                      <a:pt x="0" y="18"/>
                      <a:pt x="3" y="9"/>
                      <a:pt x="4" y="7"/>
                    </a:cubicBezTo>
                    <a:cubicBezTo>
                      <a:pt x="3" y="11"/>
                      <a:pt x="3" y="11"/>
                      <a:pt x="3" y="11"/>
                    </a:cubicBezTo>
                    <a:cubicBezTo>
                      <a:pt x="4" y="9"/>
                      <a:pt x="5" y="9"/>
                      <a:pt x="3" y="15"/>
                    </a:cubicBezTo>
                    <a:cubicBezTo>
                      <a:pt x="4" y="11"/>
                      <a:pt x="3" y="17"/>
                      <a:pt x="5" y="9"/>
                    </a:cubicBezTo>
                    <a:cubicBezTo>
                      <a:pt x="5" y="11"/>
                      <a:pt x="5" y="10"/>
                      <a:pt x="5" y="11"/>
                    </a:cubicBezTo>
                    <a:cubicBezTo>
                      <a:pt x="6" y="8"/>
                      <a:pt x="6" y="8"/>
                      <a:pt x="6" y="8"/>
                    </a:cubicBezTo>
                    <a:cubicBezTo>
                      <a:pt x="6" y="9"/>
                      <a:pt x="5" y="13"/>
                      <a:pt x="5" y="12"/>
                    </a:cubicBezTo>
                    <a:cubicBezTo>
                      <a:pt x="6" y="9"/>
                      <a:pt x="6" y="8"/>
                      <a:pt x="7" y="5"/>
                    </a:cubicBezTo>
                    <a:cubicBezTo>
                      <a:pt x="6" y="9"/>
                      <a:pt x="6" y="12"/>
                      <a:pt x="5" y="16"/>
                    </a:cubicBezTo>
                    <a:cubicBezTo>
                      <a:pt x="6" y="12"/>
                      <a:pt x="6" y="12"/>
                      <a:pt x="6" y="12"/>
                    </a:cubicBezTo>
                    <a:cubicBezTo>
                      <a:pt x="6" y="13"/>
                      <a:pt x="7" y="10"/>
                      <a:pt x="7" y="8"/>
                    </a:cubicBezTo>
                    <a:cubicBezTo>
                      <a:pt x="7" y="8"/>
                      <a:pt x="6" y="13"/>
                      <a:pt x="6" y="15"/>
                    </a:cubicBezTo>
                    <a:cubicBezTo>
                      <a:pt x="5" y="17"/>
                      <a:pt x="8" y="8"/>
                      <a:pt x="7" y="11"/>
                    </a:cubicBezTo>
                    <a:cubicBezTo>
                      <a:pt x="8" y="7"/>
                      <a:pt x="8" y="7"/>
                      <a:pt x="8" y="7"/>
                    </a:cubicBezTo>
                    <a:cubicBezTo>
                      <a:pt x="9" y="6"/>
                      <a:pt x="8" y="10"/>
                      <a:pt x="8" y="9"/>
                    </a:cubicBezTo>
                    <a:cubicBezTo>
                      <a:pt x="7" y="14"/>
                      <a:pt x="7" y="13"/>
                      <a:pt x="6" y="16"/>
                    </a:cubicBezTo>
                    <a:cubicBezTo>
                      <a:pt x="6" y="17"/>
                      <a:pt x="6" y="17"/>
                      <a:pt x="6" y="19"/>
                    </a:cubicBezTo>
                    <a:cubicBezTo>
                      <a:pt x="7" y="16"/>
                      <a:pt x="8" y="13"/>
                      <a:pt x="9" y="10"/>
                    </a:cubicBezTo>
                    <a:cubicBezTo>
                      <a:pt x="7" y="16"/>
                      <a:pt x="7" y="16"/>
                      <a:pt x="7"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05" name="Freeform 1914">
                <a:extLst>
                  <a:ext uri="{FF2B5EF4-FFF2-40B4-BE49-F238E27FC236}">
                    <a16:creationId xmlns:a16="http://schemas.microsoft.com/office/drawing/2014/main" id="{28F3F230-AE20-43A4-8930-5AB480CD6B5A}"/>
                  </a:ext>
                </a:extLst>
              </p:cNvPr>
              <p:cNvSpPr>
                <a:spLocks/>
              </p:cNvSpPr>
              <p:nvPr/>
            </p:nvSpPr>
            <p:spPr bwMode="auto">
              <a:xfrm>
                <a:off x="2594" y="3171"/>
                <a:ext cx="1" cy="2"/>
              </a:xfrm>
              <a:custGeom>
                <a:avLst/>
                <a:gdLst>
                  <a:gd name="T0" fmla="*/ 1 w 1"/>
                  <a:gd name="T1" fmla="*/ 0 h 2"/>
                  <a:gd name="T2" fmla="*/ 0 w 1"/>
                  <a:gd name="T3" fmla="*/ 2 h 2"/>
                  <a:gd name="T4" fmla="*/ 0 w 1"/>
                  <a:gd name="T5" fmla="*/ 1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06" name="Freeform 1915">
                <a:extLst>
                  <a:ext uri="{FF2B5EF4-FFF2-40B4-BE49-F238E27FC236}">
                    <a16:creationId xmlns:a16="http://schemas.microsoft.com/office/drawing/2014/main" id="{029C2175-8A1F-4724-93FB-BA0752F83802}"/>
                  </a:ext>
                </a:extLst>
              </p:cNvPr>
              <p:cNvSpPr>
                <a:spLocks/>
              </p:cNvSpPr>
              <p:nvPr/>
            </p:nvSpPr>
            <p:spPr bwMode="auto">
              <a:xfrm>
                <a:off x="2596" y="3169"/>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07" name="Freeform 1916">
                <a:extLst>
                  <a:ext uri="{FF2B5EF4-FFF2-40B4-BE49-F238E27FC236}">
                    <a16:creationId xmlns:a16="http://schemas.microsoft.com/office/drawing/2014/main" id="{92941391-925E-4954-9EC3-D710C38F8E50}"/>
                  </a:ext>
                </a:extLst>
              </p:cNvPr>
              <p:cNvSpPr>
                <a:spLocks/>
              </p:cNvSpPr>
              <p:nvPr/>
            </p:nvSpPr>
            <p:spPr bwMode="auto">
              <a:xfrm>
                <a:off x="2597" y="3157"/>
                <a:ext cx="0" cy="1"/>
              </a:xfrm>
              <a:custGeom>
                <a:avLst/>
                <a:gdLst>
                  <a:gd name="T0" fmla="*/ 0 h 1"/>
                  <a:gd name="T1" fmla="*/ 0 h 1"/>
                  <a:gd name="T2" fmla="*/ 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08" name="Freeform 1917">
                <a:extLst>
                  <a:ext uri="{FF2B5EF4-FFF2-40B4-BE49-F238E27FC236}">
                    <a16:creationId xmlns:a16="http://schemas.microsoft.com/office/drawing/2014/main" id="{034AA22E-FBEC-45D8-95CA-9FBB5D158B26}"/>
                  </a:ext>
                </a:extLst>
              </p:cNvPr>
              <p:cNvSpPr>
                <a:spLocks/>
              </p:cNvSpPr>
              <p:nvPr/>
            </p:nvSpPr>
            <p:spPr bwMode="auto">
              <a:xfrm>
                <a:off x="2593" y="3169"/>
                <a:ext cx="1" cy="3"/>
              </a:xfrm>
              <a:custGeom>
                <a:avLst/>
                <a:gdLst>
                  <a:gd name="T0" fmla="*/ 0 w 1"/>
                  <a:gd name="T1" fmla="*/ 3 h 3"/>
                  <a:gd name="T2" fmla="*/ 1 w 1"/>
                  <a:gd name="T3" fmla="*/ 0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09" name="Freeform 1918">
                <a:extLst>
                  <a:ext uri="{FF2B5EF4-FFF2-40B4-BE49-F238E27FC236}">
                    <a16:creationId xmlns:a16="http://schemas.microsoft.com/office/drawing/2014/main" id="{1B2946AB-49B0-4DDE-A07D-1C61A4487E40}"/>
                  </a:ext>
                </a:extLst>
              </p:cNvPr>
              <p:cNvSpPr>
                <a:spLocks/>
              </p:cNvSpPr>
              <p:nvPr/>
            </p:nvSpPr>
            <p:spPr bwMode="auto">
              <a:xfrm>
                <a:off x="2592" y="3168"/>
                <a:ext cx="1" cy="2"/>
              </a:xfrm>
              <a:custGeom>
                <a:avLst/>
                <a:gdLst>
                  <a:gd name="T0" fmla="*/ 1 w 1"/>
                  <a:gd name="T1" fmla="*/ 0 h 3"/>
                  <a:gd name="T2" fmla="*/ 0 w 1"/>
                  <a:gd name="T3" fmla="*/ 1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10" name="Freeform 1919">
                <a:extLst>
                  <a:ext uri="{FF2B5EF4-FFF2-40B4-BE49-F238E27FC236}">
                    <a16:creationId xmlns:a16="http://schemas.microsoft.com/office/drawing/2014/main" id="{39EDB7C5-F02B-4389-8046-E105383BB6F9}"/>
                  </a:ext>
                </a:extLst>
              </p:cNvPr>
              <p:cNvSpPr>
                <a:spLocks/>
              </p:cNvSpPr>
              <p:nvPr/>
            </p:nvSpPr>
            <p:spPr bwMode="auto">
              <a:xfrm>
                <a:off x="2595" y="3170"/>
                <a:ext cx="1" cy="2"/>
              </a:xfrm>
              <a:custGeom>
                <a:avLst/>
                <a:gdLst>
                  <a:gd name="T0" fmla="*/ 0 w 1"/>
                  <a:gd name="T1" fmla="*/ 2 h 2"/>
                  <a:gd name="T2" fmla="*/ 0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11" name="Freeform 1920">
                <a:extLst>
                  <a:ext uri="{FF2B5EF4-FFF2-40B4-BE49-F238E27FC236}">
                    <a16:creationId xmlns:a16="http://schemas.microsoft.com/office/drawing/2014/main" id="{12469D21-DA79-4F54-AF0B-23F42850F7F9}"/>
                  </a:ext>
                </a:extLst>
              </p:cNvPr>
              <p:cNvSpPr>
                <a:spLocks/>
              </p:cNvSpPr>
              <p:nvPr/>
            </p:nvSpPr>
            <p:spPr bwMode="auto">
              <a:xfrm>
                <a:off x="2596" y="3152"/>
                <a:ext cx="8" cy="20"/>
              </a:xfrm>
              <a:custGeom>
                <a:avLst/>
                <a:gdLst>
                  <a:gd name="T0" fmla="*/ 7 w 8"/>
                  <a:gd name="T1" fmla="*/ 4 h 22"/>
                  <a:gd name="T2" fmla="*/ 7 w 8"/>
                  <a:gd name="T3" fmla="*/ 1 h 22"/>
                  <a:gd name="T4" fmla="*/ 4 w 8"/>
                  <a:gd name="T5" fmla="*/ 7 h 22"/>
                  <a:gd name="T6" fmla="*/ 7 w 8"/>
                  <a:gd name="T7" fmla="*/ 2 h 22"/>
                  <a:gd name="T8" fmla="*/ 4 w 8"/>
                  <a:gd name="T9" fmla="*/ 5 h 22"/>
                  <a:gd name="T10" fmla="*/ 5 w 8"/>
                  <a:gd name="T11" fmla="*/ 5 h 22"/>
                  <a:gd name="T12" fmla="*/ 1 w 8"/>
                  <a:gd name="T13" fmla="*/ 10 h 22"/>
                  <a:gd name="T14" fmla="*/ 4 w 8"/>
                  <a:gd name="T15" fmla="*/ 3 h 22"/>
                  <a:gd name="T16" fmla="*/ 4 w 8"/>
                  <a:gd name="T17" fmla="*/ 3 h 22"/>
                  <a:gd name="T18" fmla="*/ 3 w 8"/>
                  <a:gd name="T19" fmla="*/ 5 h 22"/>
                  <a:gd name="T20" fmla="*/ 1 w 8"/>
                  <a:gd name="T21" fmla="*/ 8 h 22"/>
                  <a:gd name="T22" fmla="*/ 0 w 8"/>
                  <a:gd name="T23" fmla="*/ 12 h 22"/>
                  <a:gd name="T24" fmla="*/ 1 w 8"/>
                  <a:gd name="T25" fmla="*/ 9 h 22"/>
                  <a:gd name="T26" fmla="*/ 0 w 8"/>
                  <a:gd name="T27" fmla="*/ 12 h 22"/>
                  <a:gd name="T28" fmla="*/ 1 w 8"/>
                  <a:gd name="T29" fmla="*/ 11 h 22"/>
                  <a:gd name="T30" fmla="*/ 1 w 8"/>
                  <a:gd name="T31" fmla="*/ 13 h 22"/>
                  <a:gd name="T32" fmla="*/ 2 w 8"/>
                  <a:gd name="T33" fmla="*/ 11 h 22"/>
                  <a:gd name="T34" fmla="*/ 1 w 8"/>
                  <a:gd name="T35" fmla="*/ 12 h 22"/>
                  <a:gd name="T36" fmla="*/ 3 w 8"/>
                  <a:gd name="T37" fmla="*/ 7 h 22"/>
                  <a:gd name="T38" fmla="*/ 2 w 8"/>
                  <a:gd name="T39" fmla="*/ 12 h 22"/>
                  <a:gd name="T40" fmla="*/ 3 w 8"/>
                  <a:gd name="T41" fmla="*/ 9 h 22"/>
                  <a:gd name="T42" fmla="*/ 2 w 8"/>
                  <a:gd name="T43" fmla="*/ 13 h 22"/>
                  <a:gd name="T44" fmla="*/ 3 w 8"/>
                  <a:gd name="T45" fmla="*/ 11 h 22"/>
                  <a:gd name="T46" fmla="*/ 2 w 8"/>
                  <a:gd name="T47" fmla="*/ 13 h 22"/>
                  <a:gd name="T48" fmla="*/ 4 w 8"/>
                  <a:gd name="T49" fmla="*/ 5 h 22"/>
                  <a:gd name="T50" fmla="*/ 3 w 8"/>
                  <a:gd name="T51" fmla="*/ 12 h 22"/>
                  <a:gd name="T52" fmla="*/ 4 w 8"/>
                  <a:gd name="T53" fmla="*/ 11 h 22"/>
                  <a:gd name="T54" fmla="*/ 4 w 8"/>
                  <a:gd name="T55" fmla="*/ 12 h 22"/>
                  <a:gd name="T56" fmla="*/ 5 w 8"/>
                  <a:gd name="T57" fmla="*/ 9 h 22"/>
                  <a:gd name="T58" fmla="*/ 5 w 8"/>
                  <a:gd name="T59" fmla="*/ 8 h 22"/>
                  <a:gd name="T60" fmla="*/ 6 w 8"/>
                  <a:gd name="T61" fmla="*/ 5 h 22"/>
                  <a:gd name="T62" fmla="*/ 5 w 8"/>
                  <a:gd name="T63" fmla="*/ 7 h 22"/>
                  <a:gd name="T64" fmla="*/ 7 w 8"/>
                  <a:gd name="T65" fmla="*/ 5 h 22"/>
                  <a:gd name="T66" fmla="*/ 6 w 8"/>
                  <a:gd name="T67" fmla="*/ 5 h 22"/>
                  <a:gd name="T68" fmla="*/ 7 w 8"/>
                  <a:gd name="T69" fmla="*/ 4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22">
                    <a:moveTo>
                      <a:pt x="7" y="4"/>
                    </a:moveTo>
                    <a:cubicBezTo>
                      <a:pt x="8" y="0"/>
                      <a:pt x="7" y="2"/>
                      <a:pt x="7" y="1"/>
                    </a:cubicBezTo>
                    <a:cubicBezTo>
                      <a:pt x="6" y="3"/>
                      <a:pt x="5" y="11"/>
                      <a:pt x="4" y="11"/>
                    </a:cubicBezTo>
                    <a:cubicBezTo>
                      <a:pt x="7" y="2"/>
                      <a:pt x="7" y="2"/>
                      <a:pt x="7" y="2"/>
                    </a:cubicBezTo>
                    <a:cubicBezTo>
                      <a:pt x="6" y="3"/>
                      <a:pt x="6" y="1"/>
                      <a:pt x="4" y="8"/>
                    </a:cubicBezTo>
                    <a:cubicBezTo>
                      <a:pt x="5" y="5"/>
                      <a:pt x="5" y="5"/>
                      <a:pt x="5" y="5"/>
                    </a:cubicBezTo>
                    <a:cubicBezTo>
                      <a:pt x="4" y="5"/>
                      <a:pt x="1" y="17"/>
                      <a:pt x="1" y="14"/>
                    </a:cubicBezTo>
                    <a:cubicBezTo>
                      <a:pt x="3" y="9"/>
                      <a:pt x="3" y="9"/>
                      <a:pt x="4" y="3"/>
                    </a:cubicBezTo>
                    <a:cubicBezTo>
                      <a:pt x="4" y="3"/>
                      <a:pt x="4" y="3"/>
                      <a:pt x="4" y="3"/>
                    </a:cubicBezTo>
                    <a:cubicBezTo>
                      <a:pt x="4" y="3"/>
                      <a:pt x="3" y="6"/>
                      <a:pt x="3" y="6"/>
                    </a:cubicBezTo>
                    <a:cubicBezTo>
                      <a:pt x="2" y="8"/>
                      <a:pt x="2" y="12"/>
                      <a:pt x="1" y="12"/>
                    </a:cubicBezTo>
                    <a:cubicBezTo>
                      <a:pt x="1" y="12"/>
                      <a:pt x="1" y="15"/>
                      <a:pt x="0" y="17"/>
                    </a:cubicBezTo>
                    <a:cubicBezTo>
                      <a:pt x="1" y="15"/>
                      <a:pt x="1" y="16"/>
                      <a:pt x="1" y="13"/>
                    </a:cubicBezTo>
                    <a:cubicBezTo>
                      <a:pt x="1" y="16"/>
                      <a:pt x="1" y="14"/>
                      <a:pt x="0" y="17"/>
                    </a:cubicBezTo>
                    <a:cubicBezTo>
                      <a:pt x="1" y="15"/>
                      <a:pt x="1" y="15"/>
                      <a:pt x="1" y="15"/>
                    </a:cubicBezTo>
                    <a:cubicBezTo>
                      <a:pt x="1" y="15"/>
                      <a:pt x="0" y="17"/>
                      <a:pt x="1" y="18"/>
                    </a:cubicBezTo>
                    <a:cubicBezTo>
                      <a:pt x="1" y="16"/>
                      <a:pt x="2" y="15"/>
                      <a:pt x="2" y="15"/>
                    </a:cubicBezTo>
                    <a:cubicBezTo>
                      <a:pt x="1" y="16"/>
                      <a:pt x="1" y="16"/>
                      <a:pt x="1" y="16"/>
                    </a:cubicBezTo>
                    <a:cubicBezTo>
                      <a:pt x="2" y="15"/>
                      <a:pt x="2" y="16"/>
                      <a:pt x="3" y="11"/>
                    </a:cubicBezTo>
                    <a:cubicBezTo>
                      <a:pt x="2" y="16"/>
                      <a:pt x="2" y="16"/>
                      <a:pt x="2" y="16"/>
                    </a:cubicBezTo>
                    <a:cubicBezTo>
                      <a:pt x="3" y="13"/>
                      <a:pt x="3" y="13"/>
                      <a:pt x="3" y="13"/>
                    </a:cubicBezTo>
                    <a:cubicBezTo>
                      <a:pt x="3" y="14"/>
                      <a:pt x="1" y="22"/>
                      <a:pt x="2" y="18"/>
                    </a:cubicBezTo>
                    <a:cubicBezTo>
                      <a:pt x="2" y="17"/>
                      <a:pt x="3" y="16"/>
                      <a:pt x="3" y="15"/>
                    </a:cubicBezTo>
                    <a:cubicBezTo>
                      <a:pt x="3" y="13"/>
                      <a:pt x="2" y="17"/>
                      <a:pt x="2" y="18"/>
                    </a:cubicBezTo>
                    <a:cubicBezTo>
                      <a:pt x="3" y="14"/>
                      <a:pt x="4" y="10"/>
                      <a:pt x="4" y="8"/>
                    </a:cubicBezTo>
                    <a:cubicBezTo>
                      <a:pt x="4"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7"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12" name="Freeform 1921">
                <a:extLst>
                  <a:ext uri="{FF2B5EF4-FFF2-40B4-BE49-F238E27FC236}">
                    <a16:creationId xmlns:a16="http://schemas.microsoft.com/office/drawing/2014/main" id="{6F7B2ABA-9C70-475A-BFE8-6C68C9890D9C}"/>
                  </a:ext>
                </a:extLst>
              </p:cNvPr>
              <p:cNvSpPr>
                <a:spLocks/>
              </p:cNvSpPr>
              <p:nvPr/>
            </p:nvSpPr>
            <p:spPr bwMode="auto">
              <a:xfrm>
                <a:off x="2597" y="3167"/>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13" name="Freeform 1922">
                <a:extLst>
                  <a:ext uri="{FF2B5EF4-FFF2-40B4-BE49-F238E27FC236}">
                    <a16:creationId xmlns:a16="http://schemas.microsoft.com/office/drawing/2014/main" id="{769032C5-0CFA-45BD-9716-23BC6B6A97E5}"/>
                  </a:ext>
                </a:extLst>
              </p:cNvPr>
              <p:cNvSpPr>
                <a:spLocks/>
              </p:cNvSpPr>
              <p:nvPr/>
            </p:nvSpPr>
            <p:spPr bwMode="auto">
              <a:xfrm>
                <a:off x="2599" y="3150"/>
                <a:ext cx="8" cy="25"/>
              </a:xfrm>
              <a:custGeom>
                <a:avLst/>
                <a:gdLst>
                  <a:gd name="T0" fmla="*/ 4 w 9"/>
                  <a:gd name="T1" fmla="*/ 9 h 27"/>
                  <a:gd name="T2" fmla="*/ 3 w 9"/>
                  <a:gd name="T3" fmla="*/ 15 h 27"/>
                  <a:gd name="T4" fmla="*/ 4 w 9"/>
                  <a:gd name="T5" fmla="*/ 6 h 27"/>
                  <a:gd name="T6" fmla="*/ 4 w 9"/>
                  <a:gd name="T7" fmla="*/ 6 h 27"/>
                  <a:gd name="T8" fmla="*/ 4 w 9"/>
                  <a:gd name="T9" fmla="*/ 12 h 27"/>
                  <a:gd name="T10" fmla="*/ 4 w 9"/>
                  <a:gd name="T11" fmla="*/ 13 h 27"/>
                  <a:gd name="T12" fmla="*/ 4 w 9"/>
                  <a:gd name="T13" fmla="*/ 7 h 27"/>
                  <a:gd name="T14" fmla="*/ 4 w 9"/>
                  <a:gd name="T15" fmla="*/ 6 h 27"/>
                  <a:gd name="T16" fmla="*/ 4 w 9"/>
                  <a:gd name="T17" fmla="*/ 6 h 27"/>
                  <a:gd name="T18" fmla="*/ 4 w 9"/>
                  <a:gd name="T19" fmla="*/ 13 h 27"/>
                  <a:gd name="T20" fmla="*/ 5 w 9"/>
                  <a:gd name="T21" fmla="*/ 2 h 27"/>
                  <a:gd name="T22" fmla="*/ 5 w 9"/>
                  <a:gd name="T23" fmla="*/ 2 h 27"/>
                  <a:gd name="T24" fmla="*/ 4 w 9"/>
                  <a:gd name="T25" fmla="*/ 6 h 27"/>
                  <a:gd name="T26" fmla="*/ 4 w 9"/>
                  <a:gd name="T27" fmla="*/ 6 h 27"/>
                  <a:gd name="T28" fmla="*/ 4 w 9"/>
                  <a:gd name="T29" fmla="*/ 4 h 27"/>
                  <a:gd name="T30" fmla="*/ 4 w 9"/>
                  <a:gd name="T31" fmla="*/ 3 h 27"/>
                  <a:gd name="T32" fmla="*/ 4 w 9"/>
                  <a:gd name="T33" fmla="*/ 4 h 27"/>
                  <a:gd name="T34" fmla="*/ 4 w 9"/>
                  <a:gd name="T35" fmla="*/ 6 h 27"/>
                  <a:gd name="T36" fmla="*/ 3 w 9"/>
                  <a:gd name="T37" fmla="*/ 10 h 27"/>
                  <a:gd name="T38" fmla="*/ 4 w 9"/>
                  <a:gd name="T39" fmla="*/ 8 h 27"/>
                  <a:gd name="T40" fmla="*/ 2 w 9"/>
                  <a:gd name="T41" fmla="*/ 15 h 27"/>
                  <a:gd name="T42" fmla="*/ 1 w 9"/>
                  <a:gd name="T43" fmla="*/ 16 h 27"/>
                  <a:gd name="T44" fmla="*/ 2 w 9"/>
                  <a:gd name="T45" fmla="*/ 17 h 27"/>
                  <a:gd name="T46" fmla="*/ 4 w 9"/>
                  <a:gd name="T47" fmla="*/ 9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5" y="15"/>
                      <a:pt x="5" y="11"/>
                    </a:cubicBezTo>
                    <a:cubicBezTo>
                      <a:pt x="6" y="8"/>
                      <a:pt x="7" y="6"/>
                      <a:pt x="6" y="8"/>
                    </a:cubicBezTo>
                    <a:cubicBezTo>
                      <a:pt x="6" y="11"/>
                      <a:pt x="6" y="10"/>
                      <a:pt x="6" y="10"/>
                    </a:cubicBezTo>
                    <a:cubicBezTo>
                      <a:pt x="5" y="15"/>
                      <a:pt x="5" y="13"/>
                      <a:pt x="4" y="17"/>
                    </a:cubicBezTo>
                    <a:cubicBezTo>
                      <a:pt x="6" y="11"/>
                      <a:pt x="7" y="11"/>
                      <a:pt x="9" y="2"/>
                    </a:cubicBezTo>
                    <a:cubicBezTo>
                      <a:pt x="9" y="0"/>
                      <a:pt x="9" y="2"/>
                      <a:pt x="9"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5"/>
                      <a:pt x="4" y="12"/>
                    </a:cubicBezTo>
                    <a:cubicBezTo>
                      <a:pt x="3" y="15"/>
                      <a:pt x="3" y="17"/>
                      <a:pt x="2" y="19"/>
                    </a:cubicBezTo>
                    <a:cubicBezTo>
                      <a:pt x="2" y="20"/>
                      <a:pt x="2" y="17"/>
                      <a:pt x="1" y="21"/>
                    </a:cubicBezTo>
                    <a:cubicBezTo>
                      <a:pt x="0" y="27"/>
                      <a:pt x="2"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14" name="Freeform 1923">
                <a:extLst>
                  <a:ext uri="{FF2B5EF4-FFF2-40B4-BE49-F238E27FC236}">
                    <a16:creationId xmlns:a16="http://schemas.microsoft.com/office/drawing/2014/main" id="{01C2E601-54C3-4D11-A584-F0582E3AA707}"/>
                  </a:ext>
                </a:extLst>
              </p:cNvPr>
              <p:cNvSpPr>
                <a:spLocks/>
              </p:cNvSpPr>
              <p:nvPr/>
            </p:nvSpPr>
            <p:spPr bwMode="auto">
              <a:xfrm>
                <a:off x="2601" y="3162"/>
                <a:ext cx="1" cy="4"/>
              </a:xfrm>
              <a:custGeom>
                <a:avLst/>
                <a:gdLst>
                  <a:gd name="T0" fmla="*/ 0 w 1"/>
                  <a:gd name="T1" fmla="*/ 4 h 4"/>
                  <a:gd name="T2" fmla="*/ 1 w 1"/>
                  <a:gd name="T3" fmla="*/ 0 h 4"/>
                  <a:gd name="T4" fmla="*/ 1 w 1"/>
                  <a:gd name="T5" fmla="*/ 2 h 4"/>
                  <a:gd name="T6" fmla="*/ 0 w 1"/>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lnTo>
                      <a:pt x="1" y="0"/>
                    </a:lnTo>
                    <a:lnTo>
                      <a:pt x="1"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15" name="Freeform 1924">
                <a:extLst>
                  <a:ext uri="{FF2B5EF4-FFF2-40B4-BE49-F238E27FC236}">
                    <a16:creationId xmlns:a16="http://schemas.microsoft.com/office/drawing/2014/main" id="{32E9E4FE-A1F4-412F-BB02-641FE7AE48D1}"/>
                  </a:ext>
                </a:extLst>
              </p:cNvPr>
              <p:cNvSpPr>
                <a:spLocks/>
              </p:cNvSpPr>
              <p:nvPr/>
            </p:nvSpPr>
            <p:spPr bwMode="auto">
              <a:xfrm>
                <a:off x="2604" y="3153"/>
                <a:ext cx="1" cy="4"/>
              </a:xfrm>
              <a:custGeom>
                <a:avLst/>
                <a:gdLst>
                  <a:gd name="T0" fmla="*/ 1 w 1"/>
                  <a:gd name="T1" fmla="*/ 0 h 4"/>
                  <a:gd name="T2" fmla="*/ 0 w 1"/>
                  <a:gd name="T3" fmla="*/ 3 h 4"/>
                  <a:gd name="T4" fmla="*/ 1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16" name="Freeform 1925">
                <a:extLst>
                  <a:ext uri="{FF2B5EF4-FFF2-40B4-BE49-F238E27FC236}">
                    <a16:creationId xmlns:a16="http://schemas.microsoft.com/office/drawing/2014/main" id="{9A38628A-D716-4D02-ADAE-8E04336D064F}"/>
                  </a:ext>
                </a:extLst>
              </p:cNvPr>
              <p:cNvSpPr>
                <a:spLocks/>
              </p:cNvSpPr>
              <p:nvPr/>
            </p:nvSpPr>
            <p:spPr bwMode="auto">
              <a:xfrm>
                <a:off x="2604" y="3164"/>
                <a:ext cx="0" cy="2"/>
              </a:xfrm>
              <a:custGeom>
                <a:avLst/>
                <a:gdLst>
                  <a:gd name="T0" fmla="*/ 2 h 2"/>
                  <a:gd name="T1" fmla="*/ 1 h 2"/>
                  <a:gd name="T2" fmla="*/ 0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cubicBezTo>
                      <a:pt x="0" y="1"/>
                      <a:pt x="0" y="1"/>
                      <a:pt x="0" y="1"/>
                    </a:cubicBezTo>
                    <a:cubicBezTo>
                      <a:pt x="0" y="0"/>
                      <a:pt x="0" y="0"/>
                      <a:pt x="0" y="0"/>
                    </a:cubicBezTo>
                    <a:cubicBezTo>
                      <a:pt x="0"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17" name="Freeform 1926">
                <a:extLst>
                  <a:ext uri="{FF2B5EF4-FFF2-40B4-BE49-F238E27FC236}">
                    <a16:creationId xmlns:a16="http://schemas.microsoft.com/office/drawing/2014/main" id="{676D6628-4D0F-43E4-BEE7-1270AE316DE2}"/>
                  </a:ext>
                </a:extLst>
              </p:cNvPr>
              <p:cNvSpPr>
                <a:spLocks/>
              </p:cNvSpPr>
              <p:nvPr/>
            </p:nvSpPr>
            <p:spPr bwMode="auto">
              <a:xfrm>
                <a:off x="2605" y="3151"/>
                <a:ext cx="3" cy="12"/>
              </a:xfrm>
              <a:custGeom>
                <a:avLst/>
                <a:gdLst>
                  <a:gd name="T0" fmla="*/ 2 w 4"/>
                  <a:gd name="T1" fmla="*/ 0 h 13"/>
                  <a:gd name="T2" fmla="*/ 2 w 4"/>
                  <a:gd name="T3" fmla="*/ 0 h 13"/>
                  <a:gd name="T4" fmla="*/ 0 w 4"/>
                  <a:gd name="T5" fmla="*/ 8 h 13"/>
                  <a:gd name="T6" fmla="*/ 2 w 4"/>
                  <a:gd name="T7" fmla="*/ 4 h 13"/>
                  <a:gd name="T8" fmla="*/ 2 w 4"/>
                  <a:gd name="T9" fmla="*/ 4 h 13"/>
                  <a:gd name="T10" fmla="*/ 2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0"/>
                    </a:moveTo>
                    <a:cubicBezTo>
                      <a:pt x="4" y="0"/>
                      <a:pt x="3" y="3"/>
                      <a:pt x="3" y="0"/>
                    </a:cubicBezTo>
                    <a:cubicBezTo>
                      <a:pt x="0" y="12"/>
                      <a:pt x="0" y="12"/>
                      <a:pt x="0" y="12"/>
                    </a:cubicBezTo>
                    <a:cubicBezTo>
                      <a:pt x="0" y="13"/>
                      <a:pt x="2" y="5"/>
                      <a:pt x="3"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18" name="Freeform 1927">
                <a:extLst>
                  <a:ext uri="{FF2B5EF4-FFF2-40B4-BE49-F238E27FC236}">
                    <a16:creationId xmlns:a16="http://schemas.microsoft.com/office/drawing/2014/main" id="{20E4B6B6-A00E-494C-83E5-C1B2028E67A3}"/>
                  </a:ext>
                </a:extLst>
              </p:cNvPr>
              <p:cNvSpPr>
                <a:spLocks/>
              </p:cNvSpPr>
              <p:nvPr/>
            </p:nvSpPr>
            <p:spPr bwMode="auto">
              <a:xfrm>
                <a:off x="2604" y="3148"/>
                <a:ext cx="10" cy="25"/>
              </a:xfrm>
              <a:custGeom>
                <a:avLst/>
                <a:gdLst>
                  <a:gd name="T0" fmla="*/ 3 w 11"/>
                  <a:gd name="T1" fmla="*/ 12 h 28"/>
                  <a:gd name="T2" fmla="*/ 4 w 11"/>
                  <a:gd name="T3" fmla="*/ 11 h 28"/>
                  <a:gd name="T4" fmla="*/ 3 w 11"/>
                  <a:gd name="T5" fmla="*/ 12 h 28"/>
                  <a:gd name="T6" fmla="*/ 2 w 11"/>
                  <a:gd name="T7" fmla="*/ 14 h 28"/>
                  <a:gd name="T8" fmla="*/ 3 w 11"/>
                  <a:gd name="T9" fmla="*/ 12 h 28"/>
                  <a:gd name="T10" fmla="*/ 4 w 11"/>
                  <a:gd name="T11" fmla="*/ 12 h 28"/>
                  <a:gd name="T12" fmla="*/ 5 w 11"/>
                  <a:gd name="T13" fmla="*/ 10 h 28"/>
                  <a:gd name="T14" fmla="*/ 4 w 11"/>
                  <a:gd name="T15" fmla="*/ 14 h 28"/>
                  <a:gd name="T16" fmla="*/ 5 w 11"/>
                  <a:gd name="T17" fmla="*/ 7 h 28"/>
                  <a:gd name="T18" fmla="*/ 5 w 11"/>
                  <a:gd name="T19" fmla="*/ 6 h 28"/>
                  <a:gd name="T20" fmla="*/ 5 w 11"/>
                  <a:gd name="T21" fmla="*/ 6 h 28"/>
                  <a:gd name="T22" fmla="*/ 5 w 11"/>
                  <a:gd name="T23" fmla="*/ 10 h 28"/>
                  <a:gd name="T24" fmla="*/ 5 w 11"/>
                  <a:gd name="T25" fmla="*/ 10 h 28"/>
                  <a:gd name="T26" fmla="*/ 5 w 11"/>
                  <a:gd name="T27" fmla="*/ 4 h 28"/>
                  <a:gd name="T28" fmla="*/ 5 w 11"/>
                  <a:gd name="T29" fmla="*/ 5 h 28"/>
                  <a:gd name="T30" fmla="*/ 6 w 11"/>
                  <a:gd name="T31" fmla="*/ 4 h 28"/>
                  <a:gd name="T32" fmla="*/ 5 w 11"/>
                  <a:gd name="T33" fmla="*/ 4 h 28"/>
                  <a:gd name="T34" fmla="*/ 6 w 11"/>
                  <a:gd name="T35" fmla="*/ 2 h 28"/>
                  <a:gd name="T36" fmla="*/ 5 w 11"/>
                  <a:gd name="T37" fmla="*/ 4 h 28"/>
                  <a:gd name="T38" fmla="*/ 5 w 11"/>
                  <a:gd name="T39" fmla="*/ 3 h 28"/>
                  <a:gd name="T40" fmla="*/ 5 w 11"/>
                  <a:gd name="T41" fmla="*/ 8 h 28"/>
                  <a:gd name="T42" fmla="*/ 5 w 11"/>
                  <a:gd name="T43" fmla="*/ 7 h 28"/>
                  <a:gd name="T44" fmla="*/ 5 w 11"/>
                  <a:gd name="T45" fmla="*/ 4 h 28"/>
                  <a:gd name="T46" fmla="*/ 5 w 11"/>
                  <a:gd name="T47" fmla="*/ 4 h 28"/>
                  <a:gd name="T48" fmla="*/ 5 w 11"/>
                  <a:gd name="T49" fmla="*/ 2 h 28"/>
                  <a:gd name="T50" fmla="*/ 4 w 11"/>
                  <a:gd name="T51" fmla="*/ 6 h 28"/>
                  <a:gd name="T52" fmla="*/ 4 w 11"/>
                  <a:gd name="T53" fmla="*/ 4 h 28"/>
                  <a:gd name="T54" fmla="*/ 1 w 11"/>
                  <a:gd name="T55" fmla="*/ 11 h 28"/>
                  <a:gd name="T56" fmla="*/ 3 w 11"/>
                  <a:gd name="T57" fmla="*/ 11 h 28"/>
                  <a:gd name="T58" fmla="*/ 5 w 11"/>
                  <a:gd name="T59" fmla="*/ 7 h 28"/>
                  <a:gd name="T60" fmla="*/ 3 w 11"/>
                  <a:gd name="T61" fmla="*/ 11 h 28"/>
                  <a:gd name="T62" fmla="*/ 5 w 11"/>
                  <a:gd name="T63" fmla="*/ 8 h 28"/>
                  <a:gd name="T64" fmla="*/ 4 w 11"/>
                  <a:gd name="T65" fmla="*/ 11 h 28"/>
                  <a:gd name="T66" fmla="*/ 5 w 11"/>
                  <a:gd name="T67" fmla="*/ 8 h 28"/>
                  <a:gd name="T68" fmla="*/ 3 w 11"/>
                  <a:gd name="T69" fmla="*/ 12 h 28"/>
                  <a:gd name="T70" fmla="*/ 5 w 11"/>
                  <a:gd name="T71" fmla="*/ 11 h 28"/>
                  <a:gd name="T72" fmla="*/ 5 w 11"/>
                  <a:gd name="T73" fmla="*/ 6 h 28"/>
                  <a:gd name="T74" fmla="*/ 5 w 11"/>
                  <a:gd name="T75" fmla="*/ 4 h 28"/>
                  <a:gd name="T76" fmla="*/ 5 w 11"/>
                  <a:gd name="T77" fmla="*/ 9 h 28"/>
                  <a:gd name="T78" fmla="*/ 4 w 11"/>
                  <a:gd name="T79" fmla="*/ 9 h 28"/>
                  <a:gd name="T80" fmla="*/ 3 w 11"/>
                  <a:gd name="T81" fmla="*/ 11 h 28"/>
                  <a:gd name="T82" fmla="*/ 5 w 11"/>
                  <a:gd name="T83" fmla="*/ 4 h 28"/>
                  <a:gd name="T84" fmla="*/ 4 w 11"/>
                  <a:gd name="T85" fmla="*/ 4 h 28"/>
                  <a:gd name="T86" fmla="*/ 4 w 11"/>
                  <a:gd name="T87" fmla="*/ 6 h 28"/>
                  <a:gd name="T88" fmla="*/ 4 w 11"/>
                  <a:gd name="T89" fmla="*/ 4 h 28"/>
                  <a:gd name="T90" fmla="*/ 2 w 11"/>
                  <a:gd name="T91" fmla="*/ 12 h 28"/>
                  <a:gd name="T92" fmla="*/ 1 w 11"/>
                  <a:gd name="T93" fmla="*/ 15 h 28"/>
                  <a:gd name="T94" fmla="*/ 3 w 11"/>
                  <a:gd name="T95" fmla="*/ 12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28">
                    <a:moveTo>
                      <a:pt x="3" y="18"/>
                    </a:moveTo>
                    <a:cubicBezTo>
                      <a:pt x="3" y="18"/>
                      <a:pt x="4" y="15"/>
                      <a:pt x="4" y="17"/>
                    </a:cubicBezTo>
                    <a:cubicBezTo>
                      <a:pt x="3" y="19"/>
                      <a:pt x="3" y="20"/>
                      <a:pt x="3" y="19"/>
                    </a:cubicBezTo>
                    <a:cubicBezTo>
                      <a:pt x="2" y="24"/>
                      <a:pt x="3" y="19"/>
                      <a:pt x="2" y="22"/>
                    </a:cubicBezTo>
                    <a:cubicBezTo>
                      <a:pt x="3" y="19"/>
                      <a:pt x="3" y="19"/>
                      <a:pt x="3" y="19"/>
                    </a:cubicBezTo>
                    <a:cubicBezTo>
                      <a:pt x="3" y="21"/>
                      <a:pt x="4" y="15"/>
                      <a:pt x="4" y="18"/>
                    </a:cubicBezTo>
                    <a:cubicBezTo>
                      <a:pt x="5"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5"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10" y="5"/>
                      <a:pt x="8" y="8"/>
                      <a:pt x="9" y="5"/>
                    </a:cubicBezTo>
                    <a:cubicBezTo>
                      <a:pt x="10" y="2"/>
                      <a:pt x="10" y="2"/>
                      <a:pt x="10" y="2"/>
                    </a:cubicBezTo>
                    <a:cubicBezTo>
                      <a:pt x="8" y="6"/>
                      <a:pt x="8" y="4"/>
                      <a:pt x="7" y="6"/>
                    </a:cubicBezTo>
                    <a:cubicBezTo>
                      <a:pt x="8" y="3"/>
                      <a:pt x="8" y="3"/>
                      <a:pt x="8" y="3"/>
                    </a:cubicBezTo>
                    <a:cubicBezTo>
                      <a:pt x="6" y="6"/>
                      <a:pt x="8" y="5"/>
                      <a:pt x="5" y="12"/>
                    </a:cubicBezTo>
                    <a:cubicBezTo>
                      <a:pt x="8" y="3"/>
                      <a:pt x="3" y="15"/>
                      <a:pt x="5" y="11"/>
                    </a:cubicBezTo>
                    <a:cubicBezTo>
                      <a:pt x="6" y="7"/>
                      <a:pt x="6" y="9"/>
                      <a:pt x="7" y="5"/>
                    </a:cubicBezTo>
                    <a:cubicBezTo>
                      <a:pt x="5" y="9"/>
                      <a:pt x="6" y="6"/>
                      <a:pt x="6" y="7"/>
                    </a:cubicBezTo>
                    <a:cubicBezTo>
                      <a:pt x="7" y="3"/>
                      <a:pt x="6" y="7"/>
                      <a:pt x="7" y="2"/>
                    </a:cubicBezTo>
                    <a:cubicBezTo>
                      <a:pt x="4" y="10"/>
                      <a:pt x="4" y="10"/>
                      <a:pt x="4" y="10"/>
                    </a:cubicBezTo>
                    <a:cubicBezTo>
                      <a:pt x="5" y="7"/>
                      <a:pt x="4" y="8"/>
                      <a:pt x="4" y="8"/>
                    </a:cubicBezTo>
                    <a:cubicBezTo>
                      <a:pt x="4" y="8"/>
                      <a:pt x="2" y="15"/>
                      <a:pt x="1" y="17"/>
                    </a:cubicBezTo>
                    <a:cubicBezTo>
                      <a:pt x="2" y="15"/>
                      <a:pt x="4" y="14"/>
                      <a:pt x="3" y="16"/>
                    </a:cubicBezTo>
                    <a:cubicBezTo>
                      <a:pt x="6" y="10"/>
                      <a:pt x="4" y="16"/>
                      <a:pt x="6" y="11"/>
                    </a:cubicBezTo>
                    <a:cubicBezTo>
                      <a:pt x="3" y="17"/>
                      <a:pt x="3" y="17"/>
                      <a:pt x="3" y="17"/>
                    </a:cubicBezTo>
                    <a:cubicBezTo>
                      <a:pt x="4" y="16"/>
                      <a:pt x="5" y="14"/>
                      <a:pt x="6" y="12"/>
                    </a:cubicBezTo>
                    <a:cubicBezTo>
                      <a:pt x="6" y="11"/>
                      <a:pt x="5" y="14"/>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4" y="13"/>
                    </a:cubicBezTo>
                    <a:cubicBezTo>
                      <a:pt x="3" y="16"/>
                      <a:pt x="3" y="16"/>
                      <a:pt x="3" y="16"/>
                    </a:cubicBezTo>
                    <a:cubicBezTo>
                      <a:pt x="3" y="14"/>
                      <a:pt x="4" y="10"/>
                      <a:pt x="5" y="7"/>
                    </a:cubicBezTo>
                    <a:cubicBezTo>
                      <a:pt x="4" y="8"/>
                      <a:pt x="5" y="7"/>
                      <a:pt x="4" y="8"/>
                    </a:cubicBezTo>
                    <a:cubicBezTo>
                      <a:pt x="4" y="10"/>
                      <a:pt x="4" y="10"/>
                      <a:pt x="4" y="10"/>
                    </a:cubicBezTo>
                    <a:cubicBezTo>
                      <a:pt x="3" y="14"/>
                      <a:pt x="3" y="12"/>
                      <a:pt x="4" y="8"/>
                    </a:cubicBezTo>
                    <a:cubicBezTo>
                      <a:pt x="3" y="13"/>
                      <a:pt x="2" y="16"/>
                      <a:pt x="2" y="19"/>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19" name="Freeform 1928">
                <a:extLst>
                  <a:ext uri="{FF2B5EF4-FFF2-40B4-BE49-F238E27FC236}">
                    <a16:creationId xmlns:a16="http://schemas.microsoft.com/office/drawing/2014/main" id="{0E35935D-A60B-49C2-B804-222AE4C16D0C}"/>
                  </a:ext>
                </a:extLst>
              </p:cNvPr>
              <p:cNvSpPr>
                <a:spLocks/>
              </p:cNvSpPr>
              <p:nvPr/>
            </p:nvSpPr>
            <p:spPr bwMode="auto">
              <a:xfrm>
                <a:off x="2608" y="3153"/>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20" name="Freeform 1929">
                <a:extLst>
                  <a:ext uri="{FF2B5EF4-FFF2-40B4-BE49-F238E27FC236}">
                    <a16:creationId xmlns:a16="http://schemas.microsoft.com/office/drawing/2014/main" id="{8EEF576C-67A6-4E95-A38E-46C248F57BC0}"/>
                  </a:ext>
                </a:extLst>
              </p:cNvPr>
              <p:cNvSpPr>
                <a:spLocks/>
              </p:cNvSpPr>
              <p:nvPr/>
            </p:nvSpPr>
            <p:spPr bwMode="auto">
              <a:xfrm>
                <a:off x="2606" y="3155"/>
                <a:ext cx="1"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21" name="Rectangle 1930">
                <a:extLst>
                  <a:ext uri="{FF2B5EF4-FFF2-40B4-BE49-F238E27FC236}">
                    <a16:creationId xmlns:a16="http://schemas.microsoft.com/office/drawing/2014/main" id="{26B46DCD-4C8B-45BE-B24B-8E748E2B9B1C}"/>
                  </a:ext>
                </a:extLst>
              </p:cNvPr>
              <p:cNvSpPr>
                <a:spLocks noChangeArrowheads="1"/>
              </p:cNvSpPr>
              <p:nvPr/>
            </p:nvSpPr>
            <p:spPr bwMode="auto">
              <a:xfrm>
                <a:off x="2607" y="3155"/>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022" name="Freeform 1931">
                <a:extLst>
                  <a:ext uri="{FF2B5EF4-FFF2-40B4-BE49-F238E27FC236}">
                    <a16:creationId xmlns:a16="http://schemas.microsoft.com/office/drawing/2014/main" id="{C5B61F20-536B-43A7-98CC-49A2DB9C7707}"/>
                  </a:ext>
                </a:extLst>
              </p:cNvPr>
              <p:cNvSpPr>
                <a:spLocks/>
              </p:cNvSpPr>
              <p:nvPr/>
            </p:nvSpPr>
            <p:spPr bwMode="auto">
              <a:xfrm>
                <a:off x="2605" y="3163"/>
                <a:ext cx="1" cy="2"/>
              </a:xfrm>
              <a:custGeom>
                <a:avLst/>
                <a:gdLst>
                  <a:gd name="T0" fmla="*/ 0 w 1"/>
                  <a:gd name="T1" fmla="*/ 2 h 2"/>
                  <a:gd name="T2" fmla="*/ 0 w 1"/>
                  <a:gd name="T3" fmla="*/ 2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23" name="Freeform 1932">
                <a:extLst>
                  <a:ext uri="{FF2B5EF4-FFF2-40B4-BE49-F238E27FC236}">
                    <a16:creationId xmlns:a16="http://schemas.microsoft.com/office/drawing/2014/main" id="{6925049E-312C-4D11-9D93-A290CB039196}"/>
                  </a:ext>
                </a:extLst>
              </p:cNvPr>
              <p:cNvSpPr>
                <a:spLocks/>
              </p:cNvSpPr>
              <p:nvPr/>
            </p:nvSpPr>
            <p:spPr bwMode="auto">
              <a:xfrm>
                <a:off x="2607" y="3150"/>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24" name="Freeform 1933">
                <a:extLst>
                  <a:ext uri="{FF2B5EF4-FFF2-40B4-BE49-F238E27FC236}">
                    <a16:creationId xmlns:a16="http://schemas.microsoft.com/office/drawing/2014/main" id="{A6D2DDF0-BF0D-41E1-A7A8-FFFE08CA6F30}"/>
                  </a:ext>
                </a:extLst>
              </p:cNvPr>
              <p:cNvSpPr>
                <a:spLocks/>
              </p:cNvSpPr>
              <p:nvPr/>
            </p:nvSpPr>
            <p:spPr bwMode="auto">
              <a:xfrm>
                <a:off x="2605" y="314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25" name="Freeform 1934">
                <a:extLst>
                  <a:ext uri="{FF2B5EF4-FFF2-40B4-BE49-F238E27FC236}">
                    <a16:creationId xmlns:a16="http://schemas.microsoft.com/office/drawing/2014/main" id="{85F54792-CF36-4FD0-A097-44B77E87A53B}"/>
                  </a:ext>
                </a:extLst>
              </p:cNvPr>
              <p:cNvSpPr>
                <a:spLocks/>
              </p:cNvSpPr>
              <p:nvPr/>
            </p:nvSpPr>
            <p:spPr bwMode="auto">
              <a:xfrm>
                <a:off x="2593" y="3143"/>
                <a:ext cx="16" cy="28"/>
              </a:xfrm>
              <a:custGeom>
                <a:avLst/>
                <a:gdLst>
                  <a:gd name="T0" fmla="*/ 2 w 18"/>
                  <a:gd name="T1" fmla="*/ 10 h 31"/>
                  <a:gd name="T2" fmla="*/ 0 w 18"/>
                  <a:gd name="T3" fmla="*/ 14 h 31"/>
                  <a:gd name="T4" fmla="*/ 0 w 18"/>
                  <a:gd name="T5" fmla="*/ 16 h 31"/>
                  <a:gd name="T6" fmla="*/ 1 w 18"/>
                  <a:gd name="T7" fmla="*/ 13 h 31"/>
                  <a:gd name="T8" fmla="*/ 3 w 18"/>
                  <a:gd name="T9" fmla="*/ 13 h 31"/>
                  <a:gd name="T10" fmla="*/ 4 w 18"/>
                  <a:gd name="T11" fmla="*/ 14 h 31"/>
                  <a:gd name="T12" fmla="*/ 4 w 18"/>
                  <a:gd name="T13" fmla="*/ 12 h 31"/>
                  <a:gd name="T14" fmla="*/ 4 w 18"/>
                  <a:gd name="T15" fmla="*/ 13 h 31"/>
                  <a:gd name="T16" fmla="*/ 4 w 18"/>
                  <a:gd name="T17" fmla="*/ 13 h 31"/>
                  <a:gd name="T18" fmla="*/ 5 w 18"/>
                  <a:gd name="T19" fmla="*/ 6 h 31"/>
                  <a:gd name="T20" fmla="*/ 6 w 18"/>
                  <a:gd name="T21" fmla="*/ 7 h 31"/>
                  <a:gd name="T22" fmla="*/ 5 w 18"/>
                  <a:gd name="T23" fmla="*/ 11 h 31"/>
                  <a:gd name="T24" fmla="*/ 6 w 18"/>
                  <a:gd name="T25" fmla="*/ 11 h 31"/>
                  <a:gd name="T26" fmla="*/ 6 w 18"/>
                  <a:gd name="T27" fmla="*/ 12 h 31"/>
                  <a:gd name="T28" fmla="*/ 8 w 18"/>
                  <a:gd name="T29" fmla="*/ 11 h 31"/>
                  <a:gd name="T30" fmla="*/ 9 w 18"/>
                  <a:gd name="T31" fmla="*/ 7 h 31"/>
                  <a:gd name="T32" fmla="*/ 8 w 18"/>
                  <a:gd name="T33" fmla="*/ 11 h 31"/>
                  <a:gd name="T34" fmla="*/ 9 w 18"/>
                  <a:gd name="T35" fmla="*/ 11 h 31"/>
                  <a:gd name="T36" fmla="*/ 10 w 18"/>
                  <a:gd name="T37" fmla="*/ 11 h 31"/>
                  <a:gd name="T38" fmla="*/ 9 w 18"/>
                  <a:gd name="T39" fmla="*/ 11 h 31"/>
                  <a:gd name="T40" fmla="*/ 9 w 18"/>
                  <a:gd name="T41" fmla="*/ 12 h 31"/>
                  <a:gd name="T42" fmla="*/ 10 w 18"/>
                  <a:gd name="T43" fmla="*/ 5 h 31"/>
                  <a:gd name="T44" fmla="*/ 11 w 18"/>
                  <a:gd name="T45" fmla="*/ 5 h 31"/>
                  <a:gd name="T46" fmla="*/ 10 w 18"/>
                  <a:gd name="T47" fmla="*/ 5 h 31"/>
                  <a:gd name="T48" fmla="*/ 10 w 18"/>
                  <a:gd name="T49" fmla="*/ 4 h 31"/>
                  <a:gd name="T50" fmla="*/ 9 w 18"/>
                  <a:gd name="T51" fmla="*/ 3 h 31"/>
                  <a:gd name="T52" fmla="*/ 9 w 18"/>
                  <a:gd name="T53" fmla="*/ 5 h 31"/>
                  <a:gd name="T54" fmla="*/ 9 w 18"/>
                  <a:gd name="T55" fmla="*/ 5 h 31"/>
                  <a:gd name="T56" fmla="*/ 9 w 18"/>
                  <a:gd name="T57" fmla="*/ 5 h 31"/>
                  <a:gd name="T58" fmla="*/ 8 w 18"/>
                  <a:gd name="T59" fmla="*/ 5 h 31"/>
                  <a:gd name="T60" fmla="*/ 7 w 18"/>
                  <a:gd name="T61" fmla="*/ 5 h 31"/>
                  <a:gd name="T62" fmla="*/ 8 w 18"/>
                  <a:gd name="T63" fmla="*/ 3 h 31"/>
                  <a:gd name="T64" fmla="*/ 7 w 18"/>
                  <a:gd name="T65" fmla="*/ 3 h 31"/>
                  <a:gd name="T66" fmla="*/ 5 w 18"/>
                  <a:gd name="T67" fmla="*/ 5 h 31"/>
                  <a:gd name="T68" fmla="*/ 4 w 18"/>
                  <a:gd name="T69" fmla="*/ 6 h 31"/>
                  <a:gd name="T70" fmla="*/ 4 w 18"/>
                  <a:gd name="T71" fmla="*/ 8 h 31"/>
                  <a:gd name="T72" fmla="*/ 4 w 18"/>
                  <a:gd name="T73" fmla="*/ 7 h 31"/>
                  <a:gd name="T74" fmla="*/ 4 w 18"/>
                  <a:gd name="T75" fmla="*/ 8 h 31"/>
                  <a:gd name="T76" fmla="*/ 4 w 18"/>
                  <a:gd name="T77" fmla="*/ 12 h 31"/>
                  <a:gd name="T78" fmla="*/ 4 w 18"/>
                  <a:gd name="T79" fmla="*/ 5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31">
                    <a:moveTo>
                      <a:pt x="4" y="8"/>
                    </a:moveTo>
                    <a:cubicBezTo>
                      <a:pt x="3" y="9"/>
                      <a:pt x="2" y="11"/>
                      <a:pt x="2" y="14"/>
                    </a:cubicBezTo>
                    <a:cubicBezTo>
                      <a:pt x="2" y="12"/>
                      <a:pt x="2" y="12"/>
                      <a:pt x="2" y="12"/>
                    </a:cubicBezTo>
                    <a:cubicBezTo>
                      <a:pt x="2" y="13"/>
                      <a:pt x="1" y="17"/>
                      <a:pt x="0" y="21"/>
                    </a:cubicBezTo>
                    <a:cubicBezTo>
                      <a:pt x="1" y="19"/>
                      <a:pt x="1" y="19"/>
                      <a:pt x="1" y="19"/>
                    </a:cubicBezTo>
                    <a:cubicBezTo>
                      <a:pt x="2" y="15"/>
                      <a:pt x="0" y="23"/>
                      <a:pt x="0" y="24"/>
                    </a:cubicBezTo>
                    <a:cubicBezTo>
                      <a:pt x="0" y="23"/>
                      <a:pt x="2" y="14"/>
                      <a:pt x="2" y="17"/>
                    </a:cubicBezTo>
                    <a:cubicBezTo>
                      <a:pt x="2" y="16"/>
                      <a:pt x="2" y="19"/>
                      <a:pt x="1" y="20"/>
                    </a:cubicBezTo>
                    <a:cubicBezTo>
                      <a:pt x="2" y="21"/>
                      <a:pt x="3" y="14"/>
                      <a:pt x="3" y="14"/>
                    </a:cubicBezTo>
                    <a:cubicBezTo>
                      <a:pt x="0" y="31"/>
                      <a:pt x="5" y="9"/>
                      <a:pt x="3" y="20"/>
                    </a:cubicBezTo>
                    <a:cubicBezTo>
                      <a:pt x="3" y="19"/>
                      <a:pt x="3" y="20"/>
                      <a:pt x="4" y="17"/>
                    </a:cubicBezTo>
                    <a:cubicBezTo>
                      <a:pt x="3" y="21"/>
                      <a:pt x="5" y="17"/>
                      <a:pt x="4" y="22"/>
                    </a:cubicBezTo>
                    <a:cubicBezTo>
                      <a:pt x="6" y="12"/>
                      <a:pt x="3" y="27"/>
                      <a:pt x="6" y="14"/>
                    </a:cubicBezTo>
                    <a:cubicBezTo>
                      <a:pt x="6" y="18"/>
                      <a:pt x="6" y="13"/>
                      <a:pt x="6" y="17"/>
                    </a:cubicBezTo>
                    <a:cubicBezTo>
                      <a:pt x="6" y="18"/>
                      <a:pt x="6" y="18"/>
                      <a:pt x="6"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10" y="12"/>
                      <a:pt x="10" y="5"/>
                      <a:pt x="10" y="11"/>
                    </a:cubicBezTo>
                    <a:cubicBezTo>
                      <a:pt x="9"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1" y="19"/>
                    </a:cubicBezTo>
                    <a:cubicBezTo>
                      <a:pt x="12"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6"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7" y="5"/>
                    </a:cubicBezTo>
                    <a:cubicBezTo>
                      <a:pt x="14" y="11"/>
                      <a:pt x="17" y="2"/>
                      <a:pt x="15" y="5"/>
                    </a:cubicBezTo>
                    <a:cubicBezTo>
                      <a:pt x="15" y="6"/>
                      <a:pt x="15" y="6"/>
                      <a:pt x="15" y="6"/>
                    </a:cubicBezTo>
                    <a:cubicBezTo>
                      <a:pt x="15" y="9"/>
                      <a:pt x="15"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1" y="8"/>
                    </a:cubicBezTo>
                    <a:cubicBezTo>
                      <a:pt x="9" y="13"/>
                      <a:pt x="11" y="7"/>
                      <a:pt x="10" y="10"/>
                    </a:cubicBezTo>
                    <a:cubicBezTo>
                      <a:pt x="11" y="5"/>
                      <a:pt x="10" y="8"/>
                      <a:pt x="12" y="3"/>
                    </a:cubicBezTo>
                    <a:cubicBezTo>
                      <a:pt x="12" y="1"/>
                      <a:pt x="10" y="8"/>
                      <a:pt x="10" y="7"/>
                    </a:cubicBezTo>
                    <a:cubicBezTo>
                      <a:pt x="11" y="3"/>
                      <a:pt x="11" y="3"/>
                      <a:pt x="11" y="3"/>
                    </a:cubicBezTo>
                    <a:cubicBezTo>
                      <a:pt x="10" y="5"/>
                      <a:pt x="9" y="9"/>
                      <a:pt x="10" y="5"/>
                    </a:cubicBezTo>
                    <a:cubicBezTo>
                      <a:pt x="9" y="8"/>
                      <a:pt x="9" y="8"/>
                      <a:pt x="9" y="8"/>
                    </a:cubicBezTo>
                    <a:cubicBezTo>
                      <a:pt x="9" y="6"/>
                      <a:pt x="9" y="7"/>
                      <a:pt x="10" y="4"/>
                    </a:cubicBezTo>
                    <a:cubicBezTo>
                      <a:pt x="8" y="10"/>
                      <a:pt x="8" y="10"/>
                      <a:pt x="8" y="10"/>
                    </a:cubicBezTo>
                    <a:cubicBezTo>
                      <a:pt x="9" y="3"/>
                      <a:pt x="7" y="9"/>
                      <a:pt x="6" y="15"/>
                    </a:cubicBezTo>
                    <a:cubicBezTo>
                      <a:pt x="6" y="15"/>
                      <a:pt x="6" y="13"/>
                      <a:pt x="6" y="12"/>
                    </a:cubicBezTo>
                    <a:cubicBezTo>
                      <a:pt x="7" y="10"/>
                      <a:pt x="7" y="10"/>
                      <a:pt x="7" y="10"/>
                    </a:cubicBezTo>
                    <a:cubicBezTo>
                      <a:pt x="7" y="9"/>
                      <a:pt x="7" y="6"/>
                      <a:pt x="6" y="11"/>
                    </a:cubicBezTo>
                    <a:cubicBezTo>
                      <a:pt x="5" y="13"/>
                      <a:pt x="7" y="7"/>
                      <a:pt x="7" y="6"/>
                    </a:cubicBezTo>
                    <a:cubicBezTo>
                      <a:pt x="5" y="14"/>
                      <a:pt x="7" y="0"/>
                      <a:pt x="4" y="12"/>
                    </a:cubicBezTo>
                    <a:cubicBezTo>
                      <a:pt x="4" y="12"/>
                      <a:pt x="4" y="15"/>
                      <a:pt x="4" y="14"/>
                    </a:cubicBezTo>
                    <a:cubicBezTo>
                      <a:pt x="4" y="16"/>
                      <a:pt x="4" y="18"/>
                      <a:pt x="4" y="18"/>
                    </a:cubicBezTo>
                    <a:cubicBezTo>
                      <a:pt x="3" y="19"/>
                      <a:pt x="4" y="14"/>
                      <a:pt x="3" y="16"/>
                    </a:cubicBezTo>
                    <a:cubicBezTo>
                      <a:pt x="5" y="9"/>
                      <a:pt x="5" y="9"/>
                      <a:pt x="5" y="9"/>
                    </a:cubicBezTo>
                    <a:cubicBezTo>
                      <a:pt x="6" y="1"/>
                      <a:pt x="2" y="19"/>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26" name="Freeform 1935">
                <a:extLst>
                  <a:ext uri="{FF2B5EF4-FFF2-40B4-BE49-F238E27FC236}">
                    <a16:creationId xmlns:a16="http://schemas.microsoft.com/office/drawing/2014/main" id="{8509A88F-B129-4FD6-8E57-25B1C845C933}"/>
                  </a:ext>
                </a:extLst>
              </p:cNvPr>
              <p:cNvSpPr>
                <a:spLocks/>
              </p:cNvSpPr>
              <p:nvPr/>
            </p:nvSpPr>
            <p:spPr bwMode="auto">
              <a:xfrm>
                <a:off x="2599" y="3148"/>
                <a:ext cx="1" cy="3"/>
              </a:xfrm>
              <a:custGeom>
                <a:avLst/>
                <a:gdLst>
                  <a:gd name="T0" fmla="*/ 0 w 1"/>
                  <a:gd name="T1" fmla="*/ 2 h 4"/>
                  <a:gd name="T2" fmla="*/ 1 w 1"/>
                  <a:gd name="T3" fmla="*/ 0 h 4"/>
                  <a:gd name="T4" fmla="*/ 0 w 1"/>
                  <a:gd name="T5" fmla="*/ 2 h 4"/>
                  <a:gd name="T6" fmla="*/ 0 w 1"/>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27" name="Freeform 1936">
                <a:extLst>
                  <a:ext uri="{FF2B5EF4-FFF2-40B4-BE49-F238E27FC236}">
                    <a16:creationId xmlns:a16="http://schemas.microsoft.com/office/drawing/2014/main" id="{32E7F509-747B-498C-A89A-EF10809ED6D0}"/>
                  </a:ext>
                </a:extLst>
              </p:cNvPr>
              <p:cNvSpPr>
                <a:spLocks/>
              </p:cNvSpPr>
              <p:nvPr/>
            </p:nvSpPr>
            <p:spPr bwMode="auto">
              <a:xfrm>
                <a:off x="2599" y="3150"/>
                <a:ext cx="0" cy="2"/>
              </a:xfrm>
              <a:custGeom>
                <a:avLst/>
                <a:gdLst>
                  <a:gd name="T0" fmla="*/ 0 h 2"/>
                  <a:gd name="T1" fmla="*/ 2 h 2"/>
                  <a:gd name="T2" fmla="*/ 1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28" name="Freeform 1937">
                <a:extLst>
                  <a:ext uri="{FF2B5EF4-FFF2-40B4-BE49-F238E27FC236}">
                    <a16:creationId xmlns:a16="http://schemas.microsoft.com/office/drawing/2014/main" id="{09CDEF25-B5E5-45C3-92E0-5FC5765842FE}"/>
                  </a:ext>
                </a:extLst>
              </p:cNvPr>
              <p:cNvSpPr>
                <a:spLocks/>
              </p:cNvSpPr>
              <p:nvPr/>
            </p:nvSpPr>
            <p:spPr bwMode="auto">
              <a:xfrm>
                <a:off x="2595" y="3150"/>
                <a:ext cx="0" cy="2"/>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29" name="Rectangle 1938">
                <a:extLst>
                  <a:ext uri="{FF2B5EF4-FFF2-40B4-BE49-F238E27FC236}">
                    <a16:creationId xmlns:a16="http://schemas.microsoft.com/office/drawing/2014/main" id="{B6AD2721-B02F-4662-BDD4-9B9908B73A93}"/>
                  </a:ext>
                </a:extLst>
              </p:cNvPr>
              <p:cNvSpPr>
                <a:spLocks noChangeArrowheads="1"/>
              </p:cNvSpPr>
              <p:nvPr/>
            </p:nvSpPr>
            <p:spPr bwMode="auto">
              <a:xfrm>
                <a:off x="2595" y="3153"/>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030" name="Freeform 1939">
                <a:extLst>
                  <a:ext uri="{FF2B5EF4-FFF2-40B4-BE49-F238E27FC236}">
                    <a16:creationId xmlns:a16="http://schemas.microsoft.com/office/drawing/2014/main" id="{A106AB6A-52B5-4ECE-B972-510E49E7EB66}"/>
                  </a:ext>
                </a:extLst>
              </p:cNvPr>
              <p:cNvSpPr>
                <a:spLocks/>
              </p:cNvSpPr>
              <p:nvPr/>
            </p:nvSpPr>
            <p:spPr bwMode="auto">
              <a:xfrm>
                <a:off x="2587" y="3149"/>
                <a:ext cx="8" cy="22"/>
              </a:xfrm>
              <a:custGeom>
                <a:avLst/>
                <a:gdLst>
                  <a:gd name="T0" fmla="*/ 2 w 9"/>
                  <a:gd name="T1" fmla="*/ 7 h 25"/>
                  <a:gd name="T2" fmla="*/ 1 w 9"/>
                  <a:gd name="T3" fmla="*/ 9 h 25"/>
                  <a:gd name="T4" fmla="*/ 1 w 9"/>
                  <a:gd name="T5" fmla="*/ 8 h 25"/>
                  <a:gd name="T6" fmla="*/ 0 w 9"/>
                  <a:gd name="T7" fmla="*/ 12 h 25"/>
                  <a:gd name="T8" fmla="*/ 3 w 9"/>
                  <a:gd name="T9" fmla="*/ 9 h 25"/>
                  <a:gd name="T10" fmla="*/ 3 w 9"/>
                  <a:gd name="T11" fmla="*/ 11 h 25"/>
                  <a:gd name="T12" fmla="*/ 4 w 9"/>
                  <a:gd name="T13" fmla="*/ 8 h 25"/>
                  <a:gd name="T14" fmla="*/ 4 w 9"/>
                  <a:gd name="T15" fmla="*/ 11 h 25"/>
                  <a:gd name="T16" fmla="*/ 4 w 9"/>
                  <a:gd name="T17" fmla="*/ 10 h 25"/>
                  <a:gd name="T18" fmla="*/ 4 w 9"/>
                  <a:gd name="T19" fmla="*/ 9 h 25"/>
                  <a:gd name="T20" fmla="*/ 4 w 9"/>
                  <a:gd name="T21" fmla="*/ 9 h 25"/>
                  <a:gd name="T22" fmla="*/ 4 w 9"/>
                  <a:gd name="T23" fmla="*/ 9 h 25"/>
                  <a:gd name="T24" fmla="*/ 4 w 9"/>
                  <a:gd name="T25" fmla="*/ 9 h 25"/>
                  <a:gd name="T26" fmla="*/ 4 w 9"/>
                  <a:gd name="T27" fmla="*/ 9 h 25"/>
                  <a:gd name="T28" fmla="*/ 4 w 9"/>
                  <a:gd name="T29" fmla="*/ 8 h 25"/>
                  <a:gd name="T30" fmla="*/ 4 w 9"/>
                  <a:gd name="T31" fmla="*/ 10 h 25"/>
                  <a:gd name="T32" fmla="*/ 4 w 9"/>
                  <a:gd name="T33" fmla="*/ 7 h 25"/>
                  <a:gd name="T34" fmla="*/ 4 w 9"/>
                  <a:gd name="T35" fmla="*/ 4 h 25"/>
                  <a:gd name="T36" fmla="*/ 4 w 9"/>
                  <a:gd name="T37" fmla="*/ 7 h 25"/>
                  <a:gd name="T38" fmla="*/ 4 w 9"/>
                  <a:gd name="T39" fmla="*/ 7 h 25"/>
                  <a:gd name="T40" fmla="*/ 4 w 9"/>
                  <a:gd name="T41" fmla="*/ 8 h 25"/>
                  <a:gd name="T42" fmla="*/ 4 w 9"/>
                  <a:gd name="T43" fmla="*/ 4 h 25"/>
                  <a:gd name="T44" fmla="*/ 4 w 9"/>
                  <a:gd name="T45" fmla="*/ 3 h 25"/>
                  <a:gd name="T46" fmla="*/ 4 w 9"/>
                  <a:gd name="T47" fmla="*/ 3 h 25"/>
                  <a:gd name="T48" fmla="*/ 4 w 9"/>
                  <a:gd name="T49" fmla="*/ 4 h 25"/>
                  <a:gd name="T50" fmla="*/ 4 w 9"/>
                  <a:gd name="T51" fmla="*/ 4 h 25"/>
                  <a:gd name="T52" fmla="*/ 4 w 9"/>
                  <a:gd name="T53" fmla="*/ 9 h 25"/>
                  <a:gd name="T54" fmla="*/ 4 w 9"/>
                  <a:gd name="T55" fmla="*/ 9 h 25"/>
                  <a:gd name="T56" fmla="*/ 4 w 9"/>
                  <a:gd name="T57" fmla="*/ 4 h 25"/>
                  <a:gd name="T58" fmla="*/ 4 w 9"/>
                  <a:gd name="T59" fmla="*/ 7 h 25"/>
                  <a:gd name="T60" fmla="*/ 4 w 9"/>
                  <a:gd name="T61" fmla="*/ 4 h 25"/>
                  <a:gd name="T62" fmla="*/ 4 w 9"/>
                  <a:gd name="T63" fmla="*/ 7 h 25"/>
                  <a:gd name="T64" fmla="*/ 4 w 9"/>
                  <a:gd name="T65" fmla="*/ 7 h 25"/>
                  <a:gd name="T66" fmla="*/ 4 w 9"/>
                  <a:gd name="T67" fmla="*/ 4 h 25"/>
                  <a:gd name="T68" fmla="*/ 4 w 9"/>
                  <a:gd name="T69" fmla="*/ 7 h 25"/>
                  <a:gd name="T70" fmla="*/ 3 w 9"/>
                  <a:gd name="T71" fmla="*/ 5 h 25"/>
                  <a:gd name="T72" fmla="*/ 3 w 9"/>
                  <a:gd name="T73" fmla="*/ 8 h 25"/>
                  <a:gd name="T74" fmla="*/ 2 w 9"/>
                  <a:gd name="T75" fmla="*/ 7 h 25"/>
                  <a:gd name="T76" fmla="*/ 2 w 9"/>
                  <a:gd name="T77" fmla="*/ 7 h 25"/>
                  <a:gd name="T78" fmla="*/ 1 w 9"/>
                  <a:gd name="T79" fmla="*/ 10 h 25"/>
                  <a:gd name="T80" fmla="*/ 2 w 9"/>
                  <a:gd name="T81" fmla="*/ 7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6" y="15"/>
                    </a:cubicBezTo>
                    <a:cubicBezTo>
                      <a:pt x="5" y="17"/>
                      <a:pt x="6" y="13"/>
                      <a:pt x="6" y="13"/>
                    </a:cubicBezTo>
                    <a:cubicBezTo>
                      <a:pt x="6" y="15"/>
                      <a:pt x="6" y="16"/>
                      <a:pt x="6" y="17"/>
                    </a:cubicBezTo>
                    <a:cubicBezTo>
                      <a:pt x="7" y="14"/>
                      <a:pt x="6" y="21"/>
                      <a:pt x="8" y="11"/>
                    </a:cubicBezTo>
                    <a:cubicBezTo>
                      <a:pt x="8" y="10"/>
                      <a:pt x="8" y="8"/>
                      <a:pt x="8" y="7"/>
                    </a:cubicBezTo>
                    <a:cubicBezTo>
                      <a:pt x="9" y="4"/>
                      <a:pt x="8" y="8"/>
                      <a:pt x="7" y="11"/>
                    </a:cubicBezTo>
                    <a:cubicBezTo>
                      <a:pt x="7" y="11"/>
                      <a:pt x="7" y="11"/>
                      <a:pt x="7" y="11"/>
                    </a:cubicBezTo>
                    <a:cubicBezTo>
                      <a:pt x="5" y="20"/>
                      <a:pt x="7" y="9"/>
                      <a:pt x="6" y="12"/>
                    </a:cubicBezTo>
                    <a:cubicBezTo>
                      <a:pt x="7" y="9"/>
                      <a:pt x="7" y="9"/>
                      <a:pt x="8" y="7"/>
                    </a:cubicBezTo>
                    <a:cubicBezTo>
                      <a:pt x="8" y="0"/>
                      <a:pt x="6" y="12"/>
                      <a:pt x="7" y="3"/>
                    </a:cubicBezTo>
                    <a:cubicBezTo>
                      <a:pt x="7" y="3"/>
                      <a:pt x="7" y="3"/>
                      <a:pt x="7" y="3"/>
                    </a:cubicBezTo>
                    <a:cubicBezTo>
                      <a:pt x="7" y="2"/>
                      <a:pt x="7" y="4"/>
                      <a:pt x="7" y="4"/>
                    </a:cubicBezTo>
                    <a:cubicBezTo>
                      <a:pt x="7" y="7"/>
                      <a:pt x="7" y="7"/>
                      <a:pt x="7" y="7"/>
                    </a:cubicBezTo>
                    <a:cubicBezTo>
                      <a:pt x="6" y="8"/>
                      <a:pt x="6" y="12"/>
                      <a:pt x="5" y="14"/>
                    </a:cubicBezTo>
                    <a:cubicBezTo>
                      <a:pt x="6" y="10"/>
                      <a:pt x="5" y="16"/>
                      <a:pt x="5" y="14"/>
                    </a:cubicBezTo>
                    <a:cubicBezTo>
                      <a:pt x="6" y="10"/>
                      <a:pt x="6" y="10"/>
                      <a:pt x="6" y="8"/>
                    </a:cubicBezTo>
                    <a:cubicBezTo>
                      <a:pt x="6" y="11"/>
                      <a:pt x="6" y="11"/>
                      <a:pt x="6" y="11"/>
                    </a:cubicBezTo>
                    <a:cubicBezTo>
                      <a:pt x="5" y="11"/>
                      <a:pt x="6" y="7"/>
                      <a:pt x="6" y="5"/>
                    </a:cubicBezTo>
                    <a:cubicBezTo>
                      <a:pt x="6" y="7"/>
                      <a:pt x="6" y="7"/>
                      <a:pt x="5" y="11"/>
                    </a:cubicBezTo>
                    <a:cubicBezTo>
                      <a:pt x="6" y="6"/>
                      <a:pt x="5" y="7"/>
                      <a:pt x="4" y="11"/>
                    </a:cubicBezTo>
                    <a:cubicBezTo>
                      <a:pt x="4" y="10"/>
                      <a:pt x="5" y="7"/>
                      <a:pt x="5"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31" name="Freeform 1940">
                <a:extLst>
                  <a:ext uri="{FF2B5EF4-FFF2-40B4-BE49-F238E27FC236}">
                    <a16:creationId xmlns:a16="http://schemas.microsoft.com/office/drawing/2014/main" id="{EF05EFA2-6B4F-4193-82FF-7B1E91F32BB9}"/>
                  </a:ext>
                </a:extLst>
              </p:cNvPr>
              <p:cNvSpPr>
                <a:spLocks/>
              </p:cNvSpPr>
              <p:nvPr/>
            </p:nvSpPr>
            <p:spPr bwMode="auto">
              <a:xfrm>
                <a:off x="2587" y="3160"/>
                <a:ext cx="0" cy="8"/>
              </a:xfrm>
              <a:custGeom>
                <a:avLst/>
                <a:gdLst>
                  <a:gd name="T0" fmla="*/ 4 h 9"/>
                  <a:gd name="T1" fmla="*/ 1 h 9"/>
                  <a:gd name="T2" fmla="*/ 4 h 9"/>
                  <a:gd name="T3" fmla="*/ 4 h 9"/>
                  <a:gd name="T4" fmla="*/ 4 h 9"/>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9">
                    <a:moveTo>
                      <a:pt x="0" y="5"/>
                    </a:moveTo>
                    <a:cubicBezTo>
                      <a:pt x="0" y="1"/>
                      <a:pt x="0" y="1"/>
                      <a:pt x="0" y="1"/>
                    </a:cubicBezTo>
                    <a:cubicBezTo>
                      <a:pt x="0" y="0"/>
                      <a:pt x="0" y="6"/>
                      <a:pt x="0" y="8"/>
                    </a:cubicBezTo>
                    <a:cubicBezTo>
                      <a:pt x="0" y="7"/>
                      <a:pt x="0" y="9"/>
                      <a:pt x="0" y="7"/>
                    </a:cubicBezTo>
                    <a:cubicBezTo>
                      <a:pt x="0" y="6"/>
                      <a:pt x="0"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32" name="Freeform 1941">
                <a:extLst>
                  <a:ext uri="{FF2B5EF4-FFF2-40B4-BE49-F238E27FC236}">
                    <a16:creationId xmlns:a16="http://schemas.microsoft.com/office/drawing/2014/main" id="{18E5C0B1-6313-483F-84DF-27A796B82D4B}"/>
                  </a:ext>
                </a:extLst>
              </p:cNvPr>
              <p:cNvSpPr>
                <a:spLocks/>
              </p:cNvSpPr>
              <p:nvPr/>
            </p:nvSpPr>
            <p:spPr bwMode="auto">
              <a:xfrm>
                <a:off x="2585" y="3157"/>
                <a:ext cx="2" cy="17"/>
              </a:xfrm>
              <a:custGeom>
                <a:avLst/>
                <a:gdLst>
                  <a:gd name="T0" fmla="*/ 1 w 2"/>
                  <a:gd name="T1" fmla="*/ 5 h 19"/>
                  <a:gd name="T2" fmla="*/ 1 w 2"/>
                  <a:gd name="T3" fmla="*/ 8 h 19"/>
                  <a:gd name="T4" fmla="*/ 1 w 2"/>
                  <a:gd name="T5" fmla="*/ 10 h 19"/>
                  <a:gd name="T6" fmla="*/ 2 w 2"/>
                  <a:gd name="T7" fmla="*/ 4 h 19"/>
                  <a:gd name="T8" fmla="*/ 1 w 2"/>
                  <a:gd name="T9" fmla="*/ 7 h 19"/>
                  <a:gd name="T10" fmla="*/ 2 w 2"/>
                  <a:gd name="T11" fmla="*/ 4 h 19"/>
                  <a:gd name="T12" fmla="*/ 2 w 2"/>
                  <a:gd name="T13" fmla="*/ 4 h 19"/>
                  <a:gd name="T14" fmla="*/ 2 w 2"/>
                  <a:gd name="T15" fmla="*/ 4 h 19"/>
                  <a:gd name="T16" fmla="*/ 2 w 2"/>
                  <a:gd name="T17" fmla="*/ 4 h 19"/>
                  <a:gd name="T18" fmla="*/ 2 w 2"/>
                  <a:gd name="T19" fmla="*/ 4 h 19"/>
                  <a:gd name="T20" fmla="*/ 1 w 2"/>
                  <a:gd name="T21" fmla="*/ 6 h 19"/>
                  <a:gd name="T22" fmla="*/ 2 w 2"/>
                  <a:gd name="T23" fmla="*/ 4 h 19"/>
                  <a:gd name="T24" fmla="*/ 1 w 2"/>
                  <a:gd name="T25" fmla="*/ 2 h 19"/>
                  <a:gd name="T26" fmla="*/ 1 w 2"/>
                  <a:gd name="T27" fmla="*/ 4 h 19"/>
                  <a:gd name="T28" fmla="*/ 1 w 2"/>
                  <a:gd name="T29" fmla="*/ 4 h 19"/>
                  <a:gd name="T30" fmla="*/ 1 w 2"/>
                  <a:gd name="T31" fmla="*/ 3 h 19"/>
                  <a:gd name="T32" fmla="*/ 0 w 2"/>
                  <a:gd name="T33" fmla="*/ 4 h 19"/>
                  <a:gd name="T34" fmla="*/ 0 w 2"/>
                  <a:gd name="T35" fmla="*/ 8 h 19"/>
                  <a:gd name="T36" fmla="*/ 0 w 2"/>
                  <a:gd name="T37" fmla="*/ 4 h 19"/>
                  <a:gd name="T38" fmla="*/ 0 w 2"/>
                  <a:gd name="T39" fmla="*/ 4 h 19"/>
                  <a:gd name="T40" fmla="*/ 0 w 2"/>
                  <a:gd name="T41" fmla="*/ 10 h 19"/>
                  <a:gd name="T42" fmla="*/ 1 w 2"/>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2" y="10"/>
                      <a:pt x="2" y="8"/>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8"/>
                    </a:cubicBezTo>
                    <a:cubicBezTo>
                      <a:pt x="1" y="13"/>
                      <a:pt x="1" y="5"/>
                      <a:pt x="1" y="3"/>
                    </a:cubicBezTo>
                    <a:cubicBezTo>
                      <a:pt x="1" y="6"/>
                      <a:pt x="1"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33" name="Freeform 1942">
                <a:extLst>
                  <a:ext uri="{FF2B5EF4-FFF2-40B4-BE49-F238E27FC236}">
                    <a16:creationId xmlns:a16="http://schemas.microsoft.com/office/drawing/2014/main" id="{596A9694-4860-453B-80F1-100C8F0112A6}"/>
                  </a:ext>
                </a:extLst>
              </p:cNvPr>
              <p:cNvSpPr>
                <a:spLocks/>
              </p:cNvSpPr>
              <p:nvPr/>
            </p:nvSpPr>
            <p:spPr bwMode="auto">
              <a:xfrm>
                <a:off x="2586" y="3168"/>
                <a:ext cx="0" cy="1"/>
              </a:xfrm>
              <a:custGeom>
                <a:avLst/>
                <a:gdLst>
                  <a:gd name="T0" fmla="*/ 1 h 1"/>
                  <a:gd name="T1" fmla="*/ 0 h 1"/>
                  <a:gd name="T2" fmla="*/ 1 h 1"/>
                  <a:gd name="T3" fmla="*/ 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34" name="Freeform 1943">
                <a:extLst>
                  <a:ext uri="{FF2B5EF4-FFF2-40B4-BE49-F238E27FC236}">
                    <a16:creationId xmlns:a16="http://schemas.microsoft.com/office/drawing/2014/main" id="{B16D55F4-74B6-4C2F-AFD3-FFEC421E288E}"/>
                  </a:ext>
                </a:extLst>
              </p:cNvPr>
              <p:cNvSpPr>
                <a:spLocks/>
              </p:cNvSpPr>
              <p:nvPr/>
            </p:nvSpPr>
            <p:spPr bwMode="auto">
              <a:xfrm>
                <a:off x="2661" y="3150"/>
                <a:ext cx="1" cy="3"/>
              </a:xfrm>
              <a:custGeom>
                <a:avLst/>
                <a:gdLst>
                  <a:gd name="T0" fmla="*/ 0 w 1"/>
                  <a:gd name="T1" fmla="*/ 2 h 3"/>
                  <a:gd name="T2" fmla="*/ 0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35" name="Freeform 1944">
                <a:extLst>
                  <a:ext uri="{FF2B5EF4-FFF2-40B4-BE49-F238E27FC236}">
                    <a16:creationId xmlns:a16="http://schemas.microsoft.com/office/drawing/2014/main" id="{6FE7372C-E922-4DCB-86A0-2CB697385B80}"/>
                  </a:ext>
                </a:extLst>
              </p:cNvPr>
              <p:cNvSpPr>
                <a:spLocks/>
              </p:cNvSpPr>
              <p:nvPr/>
            </p:nvSpPr>
            <p:spPr bwMode="auto">
              <a:xfrm>
                <a:off x="2659" y="3150"/>
                <a:ext cx="3" cy="13"/>
              </a:xfrm>
              <a:custGeom>
                <a:avLst/>
                <a:gdLst>
                  <a:gd name="T0" fmla="*/ 0 w 4"/>
                  <a:gd name="T1" fmla="*/ 9 h 15"/>
                  <a:gd name="T2" fmla="*/ 1 w 4"/>
                  <a:gd name="T3" fmla="*/ 8 h 15"/>
                  <a:gd name="T4" fmla="*/ 2 w 4"/>
                  <a:gd name="T5" fmla="*/ 0 h 15"/>
                  <a:gd name="T6" fmla="*/ 1 w 4"/>
                  <a:gd name="T7" fmla="*/ 4 h 15"/>
                  <a:gd name="T8" fmla="*/ 2 w 4"/>
                  <a:gd name="T9" fmla="*/ 3 h 15"/>
                  <a:gd name="T10" fmla="*/ 1 w 4"/>
                  <a:gd name="T11" fmla="*/ 7 h 15"/>
                  <a:gd name="T12" fmla="*/ 1 w 4"/>
                  <a:gd name="T13" fmla="*/ 7 h 15"/>
                  <a:gd name="T14" fmla="*/ 0 w 4"/>
                  <a:gd name="T15" fmla="*/ 9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5">
                    <a:moveTo>
                      <a:pt x="0" y="15"/>
                    </a:moveTo>
                    <a:cubicBezTo>
                      <a:pt x="1" y="14"/>
                      <a:pt x="1" y="14"/>
                      <a:pt x="1" y="14"/>
                    </a:cubicBezTo>
                    <a:cubicBezTo>
                      <a:pt x="3" y="4"/>
                      <a:pt x="3" y="7"/>
                      <a:pt x="4" y="0"/>
                    </a:cubicBezTo>
                    <a:cubicBezTo>
                      <a:pt x="4" y="1"/>
                      <a:pt x="2" y="5"/>
                      <a:pt x="1" y="8"/>
                    </a:cubicBezTo>
                    <a:cubicBezTo>
                      <a:pt x="2" y="8"/>
                      <a:pt x="3" y="4"/>
                      <a:pt x="3" y="6"/>
                    </a:cubicBezTo>
                    <a:cubicBezTo>
                      <a:pt x="2" y="8"/>
                      <a:pt x="2" y="8"/>
                      <a:pt x="1" y="12"/>
                    </a:cubicBezTo>
                    <a:cubicBezTo>
                      <a:pt x="0" y="15"/>
                      <a:pt x="1"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36" name="Freeform 1945">
                <a:extLst>
                  <a:ext uri="{FF2B5EF4-FFF2-40B4-BE49-F238E27FC236}">
                    <a16:creationId xmlns:a16="http://schemas.microsoft.com/office/drawing/2014/main" id="{1BEEB9F3-5661-4D3E-9F9A-EFB9600C945D}"/>
                  </a:ext>
                </a:extLst>
              </p:cNvPr>
              <p:cNvSpPr>
                <a:spLocks/>
              </p:cNvSpPr>
              <p:nvPr/>
            </p:nvSpPr>
            <p:spPr bwMode="auto">
              <a:xfrm>
                <a:off x="2661" y="3154"/>
                <a:ext cx="0" cy="5"/>
              </a:xfrm>
              <a:custGeom>
                <a:avLst/>
                <a:gdLst>
                  <a:gd name="T0" fmla="*/ 1 w 1"/>
                  <a:gd name="T1" fmla="*/ 0 h 5"/>
                  <a:gd name="T2" fmla="*/ 0 w 1"/>
                  <a:gd name="T3" fmla="*/ 5 h 5"/>
                  <a:gd name="T4" fmla="*/ 1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1" y="0"/>
                    </a:moveTo>
                    <a:cubicBezTo>
                      <a:pt x="0" y="5"/>
                      <a:pt x="0" y="5"/>
                      <a:pt x="0" y="5"/>
                    </a:cubicBezTo>
                    <a:cubicBezTo>
                      <a:pt x="0" y="4"/>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37" name="Freeform 1946">
                <a:extLst>
                  <a:ext uri="{FF2B5EF4-FFF2-40B4-BE49-F238E27FC236}">
                    <a16:creationId xmlns:a16="http://schemas.microsoft.com/office/drawing/2014/main" id="{874446E2-7388-454A-BB1B-01CAE62CC1A4}"/>
                  </a:ext>
                </a:extLst>
              </p:cNvPr>
              <p:cNvSpPr>
                <a:spLocks/>
              </p:cNvSpPr>
              <p:nvPr/>
            </p:nvSpPr>
            <p:spPr bwMode="auto">
              <a:xfrm>
                <a:off x="2661" y="3151"/>
                <a:ext cx="1" cy="7"/>
              </a:xfrm>
              <a:custGeom>
                <a:avLst/>
                <a:gdLst>
                  <a:gd name="T0" fmla="*/ 1 w 2"/>
                  <a:gd name="T1" fmla="*/ 2 h 7"/>
                  <a:gd name="T2" fmla="*/ 0 w 2"/>
                  <a:gd name="T3" fmla="*/ 7 h 7"/>
                  <a:gd name="T4" fmla="*/ 1 w 2"/>
                  <a:gd name="T5" fmla="*/ 0 h 7"/>
                  <a:gd name="T6" fmla="*/ 1 w 2"/>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2"/>
                    </a:moveTo>
                    <a:cubicBezTo>
                      <a:pt x="2" y="3"/>
                      <a:pt x="1" y="6"/>
                      <a:pt x="0" y="7"/>
                    </a:cubicBezTo>
                    <a:cubicBezTo>
                      <a:pt x="2" y="0"/>
                      <a:pt x="2" y="0"/>
                      <a:pt x="2" y="0"/>
                    </a:cubicBez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38" name="Freeform 1947">
                <a:extLst>
                  <a:ext uri="{FF2B5EF4-FFF2-40B4-BE49-F238E27FC236}">
                    <a16:creationId xmlns:a16="http://schemas.microsoft.com/office/drawing/2014/main" id="{BB56894B-9070-4F13-8430-755A04D0275C}"/>
                  </a:ext>
                </a:extLst>
              </p:cNvPr>
              <p:cNvSpPr>
                <a:spLocks/>
              </p:cNvSpPr>
              <p:nvPr/>
            </p:nvSpPr>
            <p:spPr bwMode="auto">
              <a:xfrm>
                <a:off x="2662" y="3152"/>
                <a:ext cx="1" cy="2"/>
              </a:xfrm>
              <a:custGeom>
                <a:avLst/>
                <a:gdLst>
                  <a:gd name="T0" fmla="*/ 0 w 1"/>
                  <a:gd name="T1" fmla="*/ 2 h 2"/>
                  <a:gd name="T2" fmla="*/ 0 w 1"/>
                  <a:gd name="T3" fmla="*/ 1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cubicBezTo>
                      <a:pt x="0" y="1"/>
                      <a:pt x="0" y="1"/>
                      <a:pt x="0" y="1"/>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39" name="Freeform 1948">
                <a:extLst>
                  <a:ext uri="{FF2B5EF4-FFF2-40B4-BE49-F238E27FC236}">
                    <a16:creationId xmlns:a16="http://schemas.microsoft.com/office/drawing/2014/main" id="{57B19753-4404-4A05-9B11-7A53D6C305BA}"/>
                  </a:ext>
                </a:extLst>
              </p:cNvPr>
              <p:cNvSpPr>
                <a:spLocks/>
              </p:cNvSpPr>
              <p:nvPr/>
            </p:nvSpPr>
            <p:spPr bwMode="auto">
              <a:xfrm>
                <a:off x="2661" y="3151"/>
                <a:ext cx="2" cy="10"/>
              </a:xfrm>
              <a:custGeom>
                <a:avLst/>
                <a:gdLst>
                  <a:gd name="T0" fmla="*/ 1 w 3"/>
                  <a:gd name="T1" fmla="*/ 2 h 11"/>
                  <a:gd name="T2" fmla="*/ 1 w 3"/>
                  <a:gd name="T3" fmla="*/ 2 h 11"/>
                  <a:gd name="T4" fmla="*/ 1 w 3"/>
                  <a:gd name="T5" fmla="*/ 3 h 11"/>
                  <a:gd name="T6" fmla="*/ 1 w 3"/>
                  <a:gd name="T7" fmla="*/ 5 h 11"/>
                  <a:gd name="T8" fmla="*/ 1 w 3"/>
                  <a:gd name="T9" fmla="*/ 5 h 11"/>
                  <a:gd name="T10" fmla="*/ 0 w 3"/>
                  <a:gd name="T11" fmla="*/ 7 h 11"/>
                  <a:gd name="T12" fmla="*/ 1 w 3"/>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2"/>
                    </a:moveTo>
                    <a:cubicBezTo>
                      <a:pt x="3" y="0"/>
                      <a:pt x="3" y="1"/>
                      <a:pt x="2" y="2"/>
                    </a:cubicBezTo>
                    <a:cubicBezTo>
                      <a:pt x="2" y="3"/>
                      <a:pt x="2" y="3"/>
                      <a:pt x="2" y="3"/>
                    </a:cubicBezTo>
                    <a:cubicBezTo>
                      <a:pt x="2" y="5"/>
                      <a:pt x="1" y="9"/>
                      <a:pt x="1" y="8"/>
                    </a:cubicBezTo>
                    <a:cubicBezTo>
                      <a:pt x="0" y="9"/>
                      <a:pt x="2" y="5"/>
                      <a:pt x="1"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40" name="Freeform 1949">
                <a:extLst>
                  <a:ext uri="{FF2B5EF4-FFF2-40B4-BE49-F238E27FC236}">
                    <a16:creationId xmlns:a16="http://schemas.microsoft.com/office/drawing/2014/main" id="{66A00C40-44CD-4C90-A816-E216E126873B}"/>
                  </a:ext>
                </a:extLst>
              </p:cNvPr>
              <p:cNvSpPr>
                <a:spLocks/>
              </p:cNvSpPr>
              <p:nvPr/>
            </p:nvSpPr>
            <p:spPr bwMode="auto">
              <a:xfrm>
                <a:off x="2662" y="3154"/>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41" name="Freeform 1950">
                <a:extLst>
                  <a:ext uri="{FF2B5EF4-FFF2-40B4-BE49-F238E27FC236}">
                    <a16:creationId xmlns:a16="http://schemas.microsoft.com/office/drawing/2014/main" id="{B2CEB30F-3F48-443B-8111-BE92F0C3BF24}"/>
                  </a:ext>
                </a:extLst>
              </p:cNvPr>
              <p:cNvSpPr>
                <a:spLocks/>
              </p:cNvSpPr>
              <p:nvPr/>
            </p:nvSpPr>
            <p:spPr bwMode="auto">
              <a:xfrm>
                <a:off x="2661" y="3153"/>
                <a:ext cx="1" cy="3"/>
              </a:xfrm>
              <a:custGeom>
                <a:avLst/>
                <a:gdLst>
                  <a:gd name="T0" fmla="*/ 1 w 1"/>
                  <a:gd name="T1" fmla="*/ 0 h 3"/>
                  <a:gd name="T2" fmla="*/ 1 w 1"/>
                  <a:gd name="T3" fmla="*/ 1 h 3"/>
                  <a:gd name="T4" fmla="*/ 0 w 1"/>
                  <a:gd name="T5" fmla="*/ 3 h 3"/>
                  <a:gd name="T6" fmla="*/ 1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0"/>
                    </a:moveTo>
                    <a:lnTo>
                      <a:pt x="1"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42" name="Freeform 1951">
                <a:extLst>
                  <a:ext uri="{FF2B5EF4-FFF2-40B4-BE49-F238E27FC236}">
                    <a16:creationId xmlns:a16="http://schemas.microsoft.com/office/drawing/2014/main" id="{AFC93E75-065A-4A68-914D-76318B550FCD}"/>
                  </a:ext>
                </a:extLst>
              </p:cNvPr>
              <p:cNvSpPr>
                <a:spLocks/>
              </p:cNvSpPr>
              <p:nvPr/>
            </p:nvSpPr>
            <p:spPr bwMode="auto">
              <a:xfrm>
                <a:off x="2661" y="3152"/>
                <a:ext cx="2" cy="12"/>
              </a:xfrm>
              <a:custGeom>
                <a:avLst/>
                <a:gdLst>
                  <a:gd name="T0" fmla="*/ 1 w 3"/>
                  <a:gd name="T1" fmla="*/ 1 h 13"/>
                  <a:gd name="T2" fmla="*/ 1 w 3"/>
                  <a:gd name="T3" fmla="*/ 5 h 13"/>
                  <a:gd name="T4" fmla="*/ 0 w 3"/>
                  <a:gd name="T5" fmla="*/ 9 h 13"/>
                  <a:gd name="T6" fmla="*/ 1 w 3"/>
                  <a:gd name="T7" fmla="*/ 7 h 13"/>
                  <a:gd name="T8" fmla="*/ 1 w 3"/>
                  <a:gd name="T9" fmla="*/ 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1"/>
                    </a:moveTo>
                    <a:cubicBezTo>
                      <a:pt x="2" y="7"/>
                      <a:pt x="3" y="0"/>
                      <a:pt x="2" y="5"/>
                    </a:cubicBezTo>
                    <a:cubicBezTo>
                      <a:pt x="2" y="5"/>
                      <a:pt x="1" y="10"/>
                      <a:pt x="0" y="13"/>
                    </a:cubicBezTo>
                    <a:cubicBezTo>
                      <a:pt x="1" y="11"/>
                      <a:pt x="1" y="11"/>
                      <a:pt x="1" y="11"/>
                    </a:cubicBezTo>
                    <a:cubicBezTo>
                      <a:pt x="1" y="9"/>
                      <a:pt x="3"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43" name="Freeform 1952">
                <a:extLst>
                  <a:ext uri="{FF2B5EF4-FFF2-40B4-BE49-F238E27FC236}">
                    <a16:creationId xmlns:a16="http://schemas.microsoft.com/office/drawing/2014/main" id="{5F732B1E-631A-4FFB-B46D-8994877EC16D}"/>
                  </a:ext>
                </a:extLst>
              </p:cNvPr>
              <p:cNvSpPr>
                <a:spLocks/>
              </p:cNvSpPr>
              <p:nvPr/>
            </p:nvSpPr>
            <p:spPr bwMode="auto">
              <a:xfrm>
                <a:off x="2661" y="3167"/>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44" name="Freeform 1953">
                <a:extLst>
                  <a:ext uri="{FF2B5EF4-FFF2-40B4-BE49-F238E27FC236}">
                    <a16:creationId xmlns:a16="http://schemas.microsoft.com/office/drawing/2014/main" id="{2F65E2A3-CCF5-434A-883B-6C8A363B3556}"/>
                  </a:ext>
                </a:extLst>
              </p:cNvPr>
              <p:cNvSpPr>
                <a:spLocks/>
              </p:cNvSpPr>
              <p:nvPr/>
            </p:nvSpPr>
            <p:spPr bwMode="auto">
              <a:xfrm>
                <a:off x="2660" y="3157"/>
                <a:ext cx="4" cy="14"/>
              </a:xfrm>
              <a:custGeom>
                <a:avLst/>
                <a:gdLst>
                  <a:gd name="T0" fmla="*/ 2 w 5"/>
                  <a:gd name="T1" fmla="*/ 2 h 16"/>
                  <a:gd name="T2" fmla="*/ 2 w 5"/>
                  <a:gd name="T3" fmla="*/ 4 h 16"/>
                  <a:gd name="T4" fmla="*/ 2 w 5"/>
                  <a:gd name="T5" fmla="*/ 3 h 16"/>
                  <a:gd name="T6" fmla="*/ 2 w 5"/>
                  <a:gd name="T7" fmla="*/ 4 h 16"/>
                  <a:gd name="T8" fmla="*/ 2 w 5"/>
                  <a:gd name="T9" fmla="*/ 0 h 16"/>
                  <a:gd name="T10" fmla="*/ 2 w 5"/>
                  <a:gd name="T11" fmla="*/ 4 h 16"/>
                  <a:gd name="T12" fmla="*/ 2 w 5"/>
                  <a:gd name="T13" fmla="*/ 1 h 16"/>
                  <a:gd name="T14" fmla="*/ 2 w 5"/>
                  <a:gd name="T15" fmla="*/ 4 h 16"/>
                  <a:gd name="T16" fmla="*/ 2 w 5"/>
                  <a:gd name="T17" fmla="*/ 4 h 16"/>
                  <a:gd name="T18" fmla="*/ 1 w 5"/>
                  <a:gd name="T19" fmla="*/ 7 h 16"/>
                  <a:gd name="T20" fmla="*/ 0 w 5"/>
                  <a:gd name="T21" fmla="*/ 9 h 16"/>
                  <a:gd name="T22" fmla="*/ 2 w 5"/>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0"/>
                      <a:pt x="1" y="11"/>
                    </a:cubicBezTo>
                    <a:cubicBezTo>
                      <a:pt x="1" y="10"/>
                      <a:pt x="0" y="16"/>
                      <a:pt x="0"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45" name="Freeform 1954">
                <a:extLst>
                  <a:ext uri="{FF2B5EF4-FFF2-40B4-BE49-F238E27FC236}">
                    <a16:creationId xmlns:a16="http://schemas.microsoft.com/office/drawing/2014/main" id="{07CA17A5-2EC7-4C9B-9995-FD604FEF9A3D}"/>
                  </a:ext>
                </a:extLst>
              </p:cNvPr>
              <p:cNvSpPr>
                <a:spLocks/>
              </p:cNvSpPr>
              <p:nvPr/>
            </p:nvSpPr>
            <p:spPr bwMode="auto">
              <a:xfrm>
                <a:off x="2661" y="3164"/>
                <a:ext cx="1" cy="3"/>
              </a:xfrm>
              <a:custGeom>
                <a:avLst/>
                <a:gdLst>
                  <a:gd name="T0" fmla="*/ 1 w 1"/>
                  <a:gd name="T1" fmla="*/ 1 h 3"/>
                  <a:gd name="T2" fmla="*/ 0 w 1"/>
                  <a:gd name="T3" fmla="*/ 3 h 3"/>
                  <a:gd name="T4" fmla="*/ 1 w 1"/>
                  <a:gd name="T5" fmla="*/ 0 h 3"/>
                  <a:gd name="T6" fmla="*/ 1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46" name="Freeform 1955">
                <a:extLst>
                  <a:ext uri="{FF2B5EF4-FFF2-40B4-BE49-F238E27FC236}">
                    <a16:creationId xmlns:a16="http://schemas.microsoft.com/office/drawing/2014/main" id="{DA7A3048-29A8-461B-A3F4-FAF68BE6BC34}"/>
                  </a:ext>
                </a:extLst>
              </p:cNvPr>
              <p:cNvSpPr>
                <a:spLocks/>
              </p:cNvSpPr>
              <p:nvPr/>
            </p:nvSpPr>
            <p:spPr bwMode="auto">
              <a:xfrm>
                <a:off x="2661" y="3157"/>
                <a:ext cx="4" cy="15"/>
              </a:xfrm>
              <a:custGeom>
                <a:avLst/>
                <a:gdLst>
                  <a:gd name="T0" fmla="*/ 2 w 5"/>
                  <a:gd name="T1" fmla="*/ 0 h 17"/>
                  <a:gd name="T2" fmla="*/ 2 w 5"/>
                  <a:gd name="T3" fmla="*/ 4 h 17"/>
                  <a:gd name="T4" fmla="*/ 2 w 5"/>
                  <a:gd name="T5" fmla="*/ 1 h 17"/>
                  <a:gd name="T6" fmla="*/ 2 w 5"/>
                  <a:gd name="T7" fmla="*/ 4 h 17"/>
                  <a:gd name="T8" fmla="*/ 2 w 5"/>
                  <a:gd name="T9" fmla="*/ 4 h 17"/>
                  <a:gd name="T10" fmla="*/ 2 w 5"/>
                  <a:gd name="T11" fmla="*/ 8 h 17"/>
                  <a:gd name="T12" fmla="*/ 2 w 5"/>
                  <a:gd name="T13" fmla="*/ 6 h 17"/>
                  <a:gd name="T14" fmla="*/ 2 w 5"/>
                  <a:gd name="T15" fmla="*/ 6 h 17"/>
                  <a:gd name="T16" fmla="*/ 2 w 5"/>
                  <a:gd name="T17" fmla="*/ 4 h 17"/>
                  <a:gd name="T18" fmla="*/ 2 w 5"/>
                  <a:gd name="T19" fmla="*/ 4 h 17"/>
                  <a:gd name="T20" fmla="*/ 2 w 5"/>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5" y="0"/>
                    </a:moveTo>
                    <a:cubicBezTo>
                      <a:pt x="3" y="4"/>
                      <a:pt x="3" y="4"/>
                      <a:pt x="3" y="4"/>
                    </a:cubicBezTo>
                    <a:cubicBezTo>
                      <a:pt x="3" y="4"/>
                      <a:pt x="4" y="3"/>
                      <a:pt x="4" y="1"/>
                    </a:cubicBezTo>
                    <a:cubicBezTo>
                      <a:pt x="4" y="3"/>
                      <a:pt x="3" y="5"/>
                      <a:pt x="3" y="7"/>
                    </a:cubicBezTo>
                    <a:cubicBezTo>
                      <a:pt x="1" y="12"/>
                      <a:pt x="3" y="5"/>
                      <a:pt x="4" y="4"/>
                    </a:cubicBezTo>
                    <a:cubicBezTo>
                      <a:pt x="4" y="7"/>
                      <a:pt x="3" y="7"/>
                      <a:pt x="2" y="12"/>
                    </a:cubicBezTo>
                    <a:cubicBezTo>
                      <a:pt x="2" y="12"/>
                      <a:pt x="2" y="11"/>
                      <a:pt x="2" y="10"/>
                    </a:cubicBezTo>
                    <a:cubicBezTo>
                      <a:pt x="0" y="17"/>
                      <a:pt x="2" y="11"/>
                      <a:pt x="3" y="10"/>
                    </a:cubicBezTo>
                    <a:cubicBezTo>
                      <a:pt x="3" y="9"/>
                      <a:pt x="4" y="7"/>
                      <a:pt x="3" y="8"/>
                    </a:cubicBezTo>
                    <a:cubicBezTo>
                      <a:pt x="4" y="6"/>
                      <a:pt x="4" y="6"/>
                      <a:pt x="4" y="6"/>
                    </a:cubicBezTo>
                    <a:cubicBezTo>
                      <a:pt x="5" y="1"/>
                      <a:pt x="5" y="0"/>
                      <a:pt x="5"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47" name="Freeform 1956">
                <a:extLst>
                  <a:ext uri="{FF2B5EF4-FFF2-40B4-BE49-F238E27FC236}">
                    <a16:creationId xmlns:a16="http://schemas.microsoft.com/office/drawing/2014/main" id="{9C19496C-6F28-45E0-8051-618C33EC1B93}"/>
                  </a:ext>
                </a:extLst>
              </p:cNvPr>
              <p:cNvSpPr>
                <a:spLocks/>
              </p:cNvSpPr>
              <p:nvPr/>
            </p:nvSpPr>
            <p:spPr bwMode="auto">
              <a:xfrm>
                <a:off x="2664" y="3156"/>
                <a:ext cx="1" cy="2"/>
              </a:xfrm>
              <a:custGeom>
                <a:avLst/>
                <a:gdLst>
                  <a:gd name="T0" fmla="*/ 0 w 1"/>
                  <a:gd name="T1" fmla="*/ 1 h 2"/>
                  <a:gd name="T2" fmla="*/ 0 w 1"/>
                  <a:gd name="T3" fmla="*/ 2 h 2"/>
                  <a:gd name="T4" fmla="*/ 0 w 1"/>
                  <a:gd name="T5" fmla="*/ 1 h 2"/>
                  <a:gd name="T6" fmla="*/ 0 60000 65536"/>
                  <a:gd name="T7" fmla="*/ 0 60000 65536"/>
                  <a:gd name="T8" fmla="*/ 0 60000 65536"/>
                </a:gdLst>
                <a:ahLst/>
                <a:cxnLst>
                  <a:cxn ang="T6">
                    <a:pos x="T0" y="T1"/>
                  </a:cxn>
                  <a:cxn ang="T7">
                    <a:pos x="T2" y="T3"/>
                  </a:cxn>
                  <a:cxn ang="T8">
                    <a:pos x="T4" y="T5"/>
                  </a:cxn>
                </a:cxnLst>
                <a:rect l="0" t="0" r="r" b="b"/>
                <a:pathLst>
                  <a:path w="1" h="2">
                    <a:moveTo>
                      <a:pt x="0" y="1"/>
                    </a:moveTo>
                    <a:cubicBezTo>
                      <a:pt x="0" y="1"/>
                      <a:pt x="0" y="1"/>
                      <a:pt x="0" y="2"/>
                    </a:cubicBezTo>
                    <a:cubicBezTo>
                      <a:pt x="0"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48" name="Freeform 1957">
                <a:extLst>
                  <a:ext uri="{FF2B5EF4-FFF2-40B4-BE49-F238E27FC236}">
                    <a16:creationId xmlns:a16="http://schemas.microsoft.com/office/drawing/2014/main" id="{03EB313B-9ADE-4095-B971-C9FDD62B8A34}"/>
                  </a:ext>
                </a:extLst>
              </p:cNvPr>
              <p:cNvSpPr>
                <a:spLocks/>
              </p:cNvSpPr>
              <p:nvPr/>
            </p:nvSpPr>
            <p:spPr bwMode="auto">
              <a:xfrm>
                <a:off x="2663" y="3165"/>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49" name="Freeform 1958">
                <a:extLst>
                  <a:ext uri="{FF2B5EF4-FFF2-40B4-BE49-F238E27FC236}">
                    <a16:creationId xmlns:a16="http://schemas.microsoft.com/office/drawing/2014/main" id="{C7D6BB61-DE01-4539-94B4-37A6BB283ED1}"/>
                  </a:ext>
                </a:extLst>
              </p:cNvPr>
              <p:cNvSpPr>
                <a:spLocks/>
              </p:cNvSpPr>
              <p:nvPr/>
            </p:nvSpPr>
            <p:spPr bwMode="auto">
              <a:xfrm>
                <a:off x="2665" y="3157"/>
                <a:ext cx="0" cy="3"/>
              </a:xfrm>
              <a:custGeom>
                <a:avLst/>
                <a:gdLst>
                  <a:gd name="T0" fmla="*/ 2 h 3"/>
                  <a:gd name="T1" fmla="*/ 3 h 3"/>
                  <a:gd name="T2" fmla="*/ 0 h 3"/>
                  <a:gd name="T3" fmla="*/ 2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50" name="Freeform 1959">
                <a:extLst>
                  <a:ext uri="{FF2B5EF4-FFF2-40B4-BE49-F238E27FC236}">
                    <a16:creationId xmlns:a16="http://schemas.microsoft.com/office/drawing/2014/main" id="{DCF7EB87-5DFB-4D2A-9B20-611AA563A87C}"/>
                  </a:ext>
                </a:extLst>
              </p:cNvPr>
              <p:cNvSpPr>
                <a:spLocks/>
              </p:cNvSpPr>
              <p:nvPr/>
            </p:nvSpPr>
            <p:spPr bwMode="auto">
              <a:xfrm>
                <a:off x="2662" y="3154"/>
                <a:ext cx="11" cy="17"/>
              </a:xfrm>
              <a:custGeom>
                <a:avLst/>
                <a:gdLst>
                  <a:gd name="T0" fmla="*/ 6 w 12"/>
                  <a:gd name="T1" fmla="*/ 11 h 19"/>
                  <a:gd name="T2" fmla="*/ 6 w 12"/>
                  <a:gd name="T3" fmla="*/ 9 h 19"/>
                  <a:gd name="T4" fmla="*/ 6 w 12"/>
                  <a:gd name="T5" fmla="*/ 5 h 19"/>
                  <a:gd name="T6" fmla="*/ 8 w 12"/>
                  <a:gd name="T7" fmla="*/ 2 h 19"/>
                  <a:gd name="T8" fmla="*/ 7 w 12"/>
                  <a:gd name="T9" fmla="*/ 4 h 19"/>
                  <a:gd name="T10" fmla="*/ 7 w 12"/>
                  <a:gd name="T11" fmla="*/ 1 h 19"/>
                  <a:gd name="T12" fmla="*/ 6 w 12"/>
                  <a:gd name="T13" fmla="*/ 3 h 19"/>
                  <a:gd name="T14" fmla="*/ 6 w 12"/>
                  <a:gd name="T15" fmla="*/ 4 h 19"/>
                  <a:gd name="T16" fmla="*/ 6 w 12"/>
                  <a:gd name="T17" fmla="*/ 3 h 19"/>
                  <a:gd name="T18" fmla="*/ 4 w 12"/>
                  <a:gd name="T19" fmla="*/ 5 h 19"/>
                  <a:gd name="T20" fmla="*/ 5 w 12"/>
                  <a:gd name="T21" fmla="*/ 4 h 19"/>
                  <a:gd name="T22" fmla="*/ 5 w 12"/>
                  <a:gd name="T23" fmla="*/ 4 h 19"/>
                  <a:gd name="T24" fmla="*/ 4 w 12"/>
                  <a:gd name="T25" fmla="*/ 3 h 19"/>
                  <a:gd name="T26" fmla="*/ 2 w 12"/>
                  <a:gd name="T27" fmla="*/ 7 h 19"/>
                  <a:gd name="T28" fmla="*/ 4 w 12"/>
                  <a:gd name="T29" fmla="*/ 3 h 19"/>
                  <a:gd name="T30" fmla="*/ 2 w 12"/>
                  <a:gd name="T31" fmla="*/ 4 h 19"/>
                  <a:gd name="T32" fmla="*/ 2 w 12"/>
                  <a:gd name="T33" fmla="*/ 9 h 19"/>
                  <a:gd name="T34" fmla="*/ 0 w 12"/>
                  <a:gd name="T35" fmla="*/ 11 h 19"/>
                  <a:gd name="T36" fmla="*/ 5 w 12"/>
                  <a:gd name="T37" fmla="*/ 4 h 19"/>
                  <a:gd name="T38" fmla="*/ 4 w 12"/>
                  <a:gd name="T39" fmla="*/ 7 h 19"/>
                  <a:gd name="T40" fmla="*/ 4 w 12"/>
                  <a:gd name="T41" fmla="*/ 10 h 19"/>
                  <a:gd name="T42" fmla="*/ 6 w 12"/>
                  <a:gd name="T43" fmla="*/ 5 h 19"/>
                  <a:gd name="T44" fmla="*/ 6 w 12"/>
                  <a:gd name="T45" fmla="*/ 7 h 19"/>
                  <a:gd name="T46" fmla="*/ 6 w 12"/>
                  <a:gd name="T47" fmla="*/ 4 h 19"/>
                  <a:gd name="T48" fmla="*/ 6 w 12"/>
                  <a:gd name="T49" fmla="*/ 8 h 19"/>
                  <a:gd name="T50" fmla="*/ 6 w 12"/>
                  <a:gd name="T51" fmla="*/ 4 h 19"/>
                  <a:gd name="T52" fmla="*/ 6 w 12"/>
                  <a:gd name="T53" fmla="*/ 11 h 19"/>
                  <a:gd name="T54" fmla="*/ 6 w 12"/>
                  <a:gd name="T55" fmla="*/ 8 h 19"/>
                  <a:gd name="T56" fmla="*/ 6 w 12"/>
                  <a:gd name="T57" fmla="*/ 4 h 19"/>
                  <a:gd name="T58" fmla="*/ 6 w 12"/>
                  <a:gd name="T59" fmla="*/ 10 h 19"/>
                  <a:gd name="T60" fmla="*/ 6 w 12"/>
                  <a:gd name="T61" fmla="*/ 7 h 19"/>
                  <a:gd name="T62" fmla="*/ 6 w 12"/>
                  <a:gd name="T63" fmla="*/ 4 h 19"/>
                  <a:gd name="T64" fmla="*/ 6 w 12"/>
                  <a:gd name="T65" fmla="*/ 5 h 19"/>
                  <a:gd name="T66" fmla="*/ 6 w 12"/>
                  <a:gd name="T67" fmla="*/ 11 h 19"/>
                  <a:gd name="T68" fmla="*/ 6 w 12"/>
                  <a:gd name="T69" fmla="*/ 12 h 19"/>
                  <a:gd name="T70" fmla="*/ 6 w 12"/>
                  <a:gd name="T71" fmla="*/ 6 h 19"/>
                  <a:gd name="T72" fmla="*/ 6 w 12"/>
                  <a:gd name="T73" fmla="*/ 11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1"/>
                      <a:pt x="11" y="1"/>
                      <a:pt x="11" y="1"/>
                    </a:cubicBezTo>
                    <a:cubicBezTo>
                      <a:pt x="11" y="3"/>
                      <a:pt x="9" y="6"/>
                      <a:pt x="10" y="3"/>
                    </a:cubicBezTo>
                    <a:cubicBezTo>
                      <a:pt x="10" y="2"/>
                      <a:pt x="9" y="4"/>
                      <a:pt x="9"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4"/>
                      <a:pt x="3" y="10"/>
                      <a:pt x="2" y="11"/>
                    </a:cubicBezTo>
                    <a:cubicBezTo>
                      <a:pt x="4" y="4"/>
                      <a:pt x="2" y="11"/>
                      <a:pt x="4" y="3"/>
                    </a:cubicBezTo>
                    <a:cubicBezTo>
                      <a:pt x="4" y="1"/>
                      <a:pt x="3" y="9"/>
                      <a:pt x="2" y="8"/>
                    </a:cubicBezTo>
                    <a:cubicBezTo>
                      <a:pt x="1" y="12"/>
                      <a:pt x="2" y="10"/>
                      <a:pt x="2" y="13"/>
                    </a:cubicBezTo>
                    <a:cubicBezTo>
                      <a:pt x="1" y="16"/>
                      <a:pt x="2" y="11"/>
                      <a:pt x="0" y="16"/>
                    </a:cubicBezTo>
                    <a:cubicBezTo>
                      <a:pt x="0" y="18"/>
                      <a:pt x="4" y="9"/>
                      <a:pt x="5" y="7"/>
                    </a:cubicBezTo>
                    <a:cubicBezTo>
                      <a:pt x="4" y="11"/>
                      <a:pt x="4" y="11"/>
                      <a:pt x="4" y="11"/>
                    </a:cubicBezTo>
                    <a:cubicBezTo>
                      <a:pt x="5" y="9"/>
                      <a:pt x="6" y="9"/>
                      <a:pt x="4" y="15"/>
                    </a:cubicBezTo>
                    <a:cubicBezTo>
                      <a:pt x="5" y="11"/>
                      <a:pt x="4" y="17"/>
                      <a:pt x="6" y="9"/>
                    </a:cubicBezTo>
                    <a:cubicBezTo>
                      <a:pt x="6" y="11"/>
                      <a:pt x="6" y="10"/>
                      <a:pt x="6" y="11"/>
                    </a:cubicBezTo>
                    <a:cubicBezTo>
                      <a:pt x="7" y="8"/>
                      <a:pt x="7" y="8"/>
                      <a:pt x="7" y="8"/>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10" y="6"/>
                      <a:pt x="9" y="10"/>
                      <a:pt x="9" y="9"/>
                    </a:cubicBezTo>
                    <a:cubicBezTo>
                      <a:pt x="8" y="14"/>
                      <a:pt x="8" y="13"/>
                      <a:pt x="7" y="16"/>
                    </a:cubicBezTo>
                    <a:cubicBezTo>
                      <a:pt x="7" y="17"/>
                      <a:pt x="7" y="17"/>
                      <a:pt x="7" y="19"/>
                    </a:cubicBezTo>
                    <a:cubicBezTo>
                      <a:pt x="8" y="16"/>
                      <a:pt x="9" y="13"/>
                      <a:pt x="9" y="10"/>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51" name="Freeform 1960">
                <a:extLst>
                  <a:ext uri="{FF2B5EF4-FFF2-40B4-BE49-F238E27FC236}">
                    <a16:creationId xmlns:a16="http://schemas.microsoft.com/office/drawing/2014/main" id="{F656B05C-9429-4B5E-BFDB-889956AB8CC9}"/>
                  </a:ext>
                </a:extLst>
              </p:cNvPr>
              <p:cNvSpPr>
                <a:spLocks/>
              </p:cNvSpPr>
              <p:nvPr/>
            </p:nvSpPr>
            <p:spPr bwMode="auto">
              <a:xfrm>
                <a:off x="2668" y="3171"/>
                <a:ext cx="1" cy="2"/>
              </a:xfrm>
              <a:custGeom>
                <a:avLst/>
                <a:gdLst>
                  <a:gd name="T0" fmla="*/ 1 w 1"/>
                  <a:gd name="T1" fmla="*/ 0 h 2"/>
                  <a:gd name="T2" fmla="*/ 0 w 1"/>
                  <a:gd name="T3" fmla="*/ 2 h 2"/>
                  <a:gd name="T4" fmla="*/ 0 w 1"/>
                  <a:gd name="T5" fmla="*/ 1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52" name="Freeform 1961">
                <a:extLst>
                  <a:ext uri="{FF2B5EF4-FFF2-40B4-BE49-F238E27FC236}">
                    <a16:creationId xmlns:a16="http://schemas.microsoft.com/office/drawing/2014/main" id="{CF5D0BFA-F01D-4B8D-B4CE-B76D2A34B100}"/>
                  </a:ext>
                </a:extLst>
              </p:cNvPr>
              <p:cNvSpPr>
                <a:spLocks/>
              </p:cNvSpPr>
              <p:nvPr/>
            </p:nvSpPr>
            <p:spPr bwMode="auto">
              <a:xfrm>
                <a:off x="2670" y="3169"/>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53" name="Freeform 1962">
                <a:extLst>
                  <a:ext uri="{FF2B5EF4-FFF2-40B4-BE49-F238E27FC236}">
                    <a16:creationId xmlns:a16="http://schemas.microsoft.com/office/drawing/2014/main" id="{4DBEF327-36CC-46EF-B53A-39B95C252B20}"/>
                  </a:ext>
                </a:extLst>
              </p:cNvPr>
              <p:cNvSpPr>
                <a:spLocks/>
              </p:cNvSpPr>
              <p:nvPr/>
            </p:nvSpPr>
            <p:spPr bwMode="auto">
              <a:xfrm>
                <a:off x="2671" y="3157"/>
                <a:ext cx="0" cy="1"/>
              </a:xfrm>
              <a:custGeom>
                <a:avLst/>
                <a:gdLst>
                  <a:gd name="T0" fmla="*/ 0 h 1"/>
                  <a:gd name="T1" fmla="*/ 0 h 1"/>
                  <a:gd name="T2" fmla="*/ 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54" name="Freeform 1963">
                <a:extLst>
                  <a:ext uri="{FF2B5EF4-FFF2-40B4-BE49-F238E27FC236}">
                    <a16:creationId xmlns:a16="http://schemas.microsoft.com/office/drawing/2014/main" id="{B28C36B1-10FA-48FB-B8A8-6BD251ECD086}"/>
                  </a:ext>
                </a:extLst>
              </p:cNvPr>
              <p:cNvSpPr>
                <a:spLocks/>
              </p:cNvSpPr>
              <p:nvPr/>
            </p:nvSpPr>
            <p:spPr bwMode="auto">
              <a:xfrm>
                <a:off x="2667" y="3169"/>
                <a:ext cx="1" cy="3"/>
              </a:xfrm>
              <a:custGeom>
                <a:avLst/>
                <a:gdLst>
                  <a:gd name="T0" fmla="*/ 0 w 1"/>
                  <a:gd name="T1" fmla="*/ 3 h 3"/>
                  <a:gd name="T2" fmla="*/ 1 w 1"/>
                  <a:gd name="T3" fmla="*/ 0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55" name="Freeform 1964">
                <a:extLst>
                  <a:ext uri="{FF2B5EF4-FFF2-40B4-BE49-F238E27FC236}">
                    <a16:creationId xmlns:a16="http://schemas.microsoft.com/office/drawing/2014/main" id="{CFD3A741-67E7-4D02-B7A2-C5C52B865FFF}"/>
                  </a:ext>
                </a:extLst>
              </p:cNvPr>
              <p:cNvSpPr>
                <a:spLocks/>
              </p:cNvSpPr>
              <p:nvPr/>
            </p:nvSpPr>
            <p:spPr bwMode="auto">
              <a:xfrm>
                <a:off x="2666" y="3168"/>
                <a:ext cx="1" cy="2"/>
              </a:xfrm>
              <a:custGeom>
                <a:avLst/>
                <a:gdLst>
                  <a:gd name="T0" fmla="*/ 1 w 1"/>
                  <a:gd name="T1" fmla="*/ 0 h 3"/>
                  <a:gd name="T2" fmla="*/ 0 w 1"/>
                  <a:gd name="T3" fmla="*/ 1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56" name="Freeform 1965">
                <a:extLst>
                  <a:ext uri="{FF2B5EF4-FFF2-40B4-BE49-F238E27FC236}">
                    <a16:creationId xmlns:a16="http://schemas.microsoft.com/office/drawing/2014/main" id="{BE078CA5-FA0B-4991-A861-399BF1FB5FD9}"/>
                  </a:ext>
                </a:extLst>
              </p:cNvPr>
              <p:cNvSpPr>
                <a:spLocks/>
              </p:cNvSpPr>
              <p:nvPr/>
            </p:nvSpPr>
            <p:spPr bwMode="auto">
              <a:xfrm>
                <a:off x="2669" y="3170"/>
                <a:ext cx="1" cy="2"/>
              </a:xfrm>
              <a:custGeom>
                <a:avLst/>
                <a:gdLst>
                  <a:gd name="T0" fmla="*/ 0 w 1"/>
                  <a:gd name="T1" fmla="*/ 2 h 2"/>
                  <a:gd name="T2" fmla="*/ 0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57" name="Freeform 1966">
                <a:extLst>
                  <a:ext uri="{FF2B5EF4-FFF2-40B4-BE49-F238E27FC236}">
                    <a16:creationId xmlns:a16="http://schemas.microsoft.com/office/drawing/2014/main" id="{0D9180F8-AFA7-43B2-B18D-02A0B9A59019}"/>
                  </a:ext>
                </a:extLst>
              </p:cNvPr>
              <p:cNvSpPr>
                <a:spLocks/>
              </p:cNvSpPr>
              <p:nvPr/>
            </p:nvSpPr>
            <p:spPr bwMode="auto">
              <a:xfrm>
                <a:off x="2671" y="3152"/>
                <a:ext cx="7" cy="20"/>
              </a:xfrm>
              <a:custGeom>
                <a:avLst/>
                <a:gdLst>
                  <a:gd name="T0" fmla="*/ 4 w 8"/>
                  <a:gd name="T1" fmla="*/ 4 h 22"/>
                  <a:gd name="T2" fmla="*/ 4 w 8"/>
                  <a:gd name="T3" fmla="*/ 1 h 22"/>
                  <a:gd name="T4" fmla="*/ 4 w 8"/>
                  <a:gd name="T5" fmla="*/ 7 h 22"/>
                  <a:gd name="T6" fmla="*/ 4 w 8"/>
                  <a:gd name="T7" fmla="*/ 2 h 22"/>
                  <a:gd name="T8" fmla="*/ 4 w 8"/>
                  <a:gd name="T9" fmla="*/ 5 h 22"/>
                  <a:gd name="T10" fmla="*/ 4 w 8"/>
                  <a:gd name="T11" fmla="*/ 5 h 22"/>
                  <a:gd name="T12" fmla="*/ 1 w 8"/>
                  <a:gd name="T13" fmla="*/ 10 h 22"/>
                  <a:gd name="T14" fmla="*/ 4 w 8"/>
                  <a:gd name="T15" fmla="*/ 3 h 22"/>
                  <a:gd name="T16" fmla="*/ 4 w 8"/>
                  <a:gd name="T17" fmla="*/ 3 h 22"/>
                  <a:gd name="T18" fmla="*/ 3 w 8"/>
                  <a:gd name="T19" fmla="*/ 5 h 22"/>
                  <a:gd name="T20" fmla="*/ 1 w 8"/>
                  <a:gd name="T21" fmla="*/ 8 h 22"/>
                  <a:gd name="T22" fmla="*/ 0 w 8"/>
                  <a:gd name="T23" fmla="*/ 12 h 22"/>
                  <a:gd name="T24" fmla="*/ 1 w 8"/>
                  <a:gd name="T25" fmla="*/ 9 h 22"/>
                  <a:gd name="T26" fmla="*/ 0 w 8"/>
                  <a:gd name="T27" fmla="*/ 12 h 22"/>
                  <a:gd name="T28" fmla="*/ 1 w 8"/>
                  <a:gd name="T29" fmla="*/ 11 h 22"/>
                  <a:gd name="T30" fmla="*/ 0 w 8"/>
                  <a:gd name="T31" fmla="*/ 13 h 22"/>
                  <a:gd name="T32" fmla="*/ 2 w 8"/>
                  <a:gd name="T33" fmla="*/ 11 h 22"/>
                  <a:gd name="T34" fmla="*/ 1 w 8"/>
                  <a:gd name="T35" fmla="*/ 12 h 22"/>
                  <a:gd name="T36" fmla="*/ 3 w 8"/>
                  <a:gd name="T37" fmla="*/ 7 h 22"/>
                  <a:gd name="T38" fmla="*/ 2 w 8"/>
                  <a:gd name="T39" fmla="*/ 12 h 22"/>
                  <a:gd name="T40" fmla="*/ 2 w 8"/>
                  <a:gd name="T41" fmla="*/ 9 h 22"/>
                  <a:gd name="T42" fmla="*/ 2 w 8"/>
                  <a:gd name="T43" fmla="*/ 13 h 22"/>
                  <a:gd name="T44" fmla="*/ 3 w 8"/>
                  <a:gd name="T45" fmla="*/ 11 h 22"/>
                  <a:gd name="T46" fmla="*/ 2 w 8"/>
                  <a:gd name="T47" fmla="*/ 13 h 22"/>
                  <a:gd name="T48" fmla="*/ 4 w 8"/>
                  <a:gd name="T49" fmla="*/ 5 h 22"/>
                  <a:gd name="T50" fmla="*/ 3 w 8"/>
                  <a:gd name="T51" fmla="*/ 12 h 22"/>
                  <a:gd name="T52" fmla="*/ 4 w 8"/>
                  <a:gd name="T53" fmla="*/ 11 h 22"/>
                  <a:gd name="T54" fmla="*/ 4 w 8"/>
                  <a:gd name="T55" fmla="*/ 12 h 22"/>
                  <a:gd name="T56" fmla="*/ 4 w 8"/>
                  <a:gd name="T57" fmla="*/ 9 h 22"/>
                  <a:gd name="T58" fmla="*/ 4 w 8"/>
                  <a:gd name="T59" fmla="*/ 8 h 22"/>
                  <a:gd name="T60" fmla="*/ 4 w 8"/>
                  <a:gd name="T61" fmla="*/ 5 h 22"/>
                  <a:gd name="T62" fmla="*/ 4 w 8"/>
                  <a:gd name="T63" fmla="*/ 7 h 22"/>
                  <a:gd name="T64" fmla="*/ 4 w 8"/>
                  <a:gd name="T65" fmla="*/ 5 h 22"/>
                  <a:gd name="T66" fmla="*/ 4 w 8"/>
                  <a:gd name="T67" fmla="*/ 5 h 22"/>
                  <a:gd name="T68" fmla="*/ 4 w 8"/>
                  <a:gd name="T69" fmla="*/ 4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22">
                    <a:moveTo>
                      <a:pt x="7" y="4"/>
                    </a:moveTo>
                    <a:cubicBezTo>
                      <a:pt x="8" y="0"/>
                      <a:pt x="7" y="2"/>
                      <a:pt x="7" y="1"/>
                    </a:cubicBezTo>
                    <a:cubicBezTo>
                      <a:pt x="6" y="3"/>
                      <a:pt x="5" y="11"/>
                      <a:pt x="4" y="11"/>
                    </a:cubicBezTo>
                    <a:cubicBezTo>
                      <a:pt x="7" y="2"/>
                      <a:pt x="7" y="2"/>
                      <a:pt x="7" y="2"/>
                    </a:cubicBezTo>
                    <a:cubicBezTo>
                      <a:pt x="6" y="3"/>
                      <a:pt x="6" y="1"/>
                      <a:pt x="4" y="8"/>
                    </a:cubicBezTo>
                    <a:cubicBezTo>
                      <a:pt x="4" y="5"/>
                      <a:pt x="4" y="5"/>
                      <a:pt x="4" y="5"/>
                    </a:cubicBezTo>
                    <a:cubicBezTo>
                      <a:pt x="4" y="5"/>
                      <a:pt x="1" y="17"/>
                      <a:pt x="1" y="14"/>
                    </a:cubicBezTo>
                    <a:cubicBezTo>
                      <a:pt x="3" y="9"/>
                      <a:pt x="3" y="9"/>
                      <a:pt x="4" y="3"/>
                    </a:cubicBezTo>
                    <a:cubicBezTo>
                      <a:pt x="4" y="3"/>
                      <a:pt x="4" y="3"/>
                      <a:pt x="4" y="3"/>
                    </a:cubicBezTo>
                    <a:cubicBezTo>
                      <a:pt x="4" y="3"/>
                      <a:pt x="3" y="6"/>
                      <a:pt x="3" y="6"/>
                    </a:cubicBezTo>
                    <a:cubicBezTo>
                      <a:pt x="2" y="8"/>
                      <a:pt x="2"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7"/>
                      <a:pt x="0" y="18"/>
                    </a:cubicBezTo>
                    <a:cubicBezTo>
                      <a:pt x="1" y="16"/>
                      <a:pt x="2" y="15"/>
                      <a:pt x="2" y="15"/>
                    </a:cubicBezTo>
                    <a:cubicBezTo>
                      <a:pt x="1" y="16"/>
                      <a:pt x="1" y="16"/>
                      <a:pt x="1" y="16"/>
                    </a:cubicBezTo>
                    <a:cubicBezTo>
                      <a:pt x="2" y="15"/>
                      <a:pt x="2" y="16"/>
                      <a:pt x="3" y="11"/>
                    </a:cubicBezTo>
                    <a:cubicBezTo>
                      <a:pt x="2" y="16"/>
                      <a:pt x="2" y="16"/>
                      <a:pt x="2" y="16"/>
                    </a:cubicBezTo>
                    <a:cubicBezTo>
                      <a:pt x="2" y="13"/>
                      <a:pt x="2" y="13"/>
                      <a:pt x="2" y="13"/>
                    </a:cubicBezTo>
                    <a:cubicBezTo>
                      <a:pt x="2" y="14"/>
                      <a:pt x="1" y="22"/>
                      <a:pt x="2" y="18"/>
                    </a:cubicBezTo>
                    <a:cubicBezTo>
                      <a:pt x="2" y="17"/>
                      <a:pt x="3" y="16"/>
                      <a:pt x="3" y="15"/>
                    </a:cubicBezTo>
                    <a:cubicBezTo>
                      <a:pt x="3" y="13"/>
                      <a:pt x="2" y="17"/>
                      <a:pt x="2" y="18"/>
                    </a:cubicBezTo>
                    <a:cubicBezTo>
                      <a:pt x="3" y="14"/>
                      <a:pt x="4" y="10"/>
                      <a:pt x="4" y="8"/>
                    </a:cubicBezTo>
                    <a:cubicBezTo>
                      <a:pt x="4"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58" name="Freeform 1967">
                <a:extLst>
                  <a:ext uri="{FF2B5EF4-FFF2-40B4-BE49-F238E27FC236}">
                    <a16:creationId xmlns:a16="http://schemas.microsoft.com/office/drawing/2014/main" id="{C625294D-F7EF-4D17-9630-EB22E3C7ACAB}"/>
                  </a:ext>
                </a:extLst>
              </p:cNvPr>
              <p:cNvSpPr>
                <a:spLocks/>
              </p:cNvSpPr>
              <p:nvPr/>
            </p:nvSpPr>
            <p:spPr bwMode="auto">
              <a:xfrm>
                <a:off x="2671" y="3167"/>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59" name="Freeform 1968">
                <a:extLst>
                  <a:ext uri="{FF2B5EF4-FFF2-40B4-BE49-F238E27FC236}">
                    <a16:creationId xmlns:a16="http://schemas.microsoft.com/office/drawing/2014/main" id="{93364686-81E0-4D90-A8C3-153A0D980208}"/>
                  </a:ext>
                </a:extLst>
              </p:cNvPr>
              <p:cNvSpPr>
                <a:spLocks/>
              </p:cNvSpPr>
              <p:nvPr/>
            </p:nvSpPr>
            <p:spPr bwMode="auto">
              <a:xfrm>
                <a:off x="2673" y="3150"/>
                <a:ext cx="8" cy="25"/>
              </a:xfrm>
              <a:custGeom>
                <a:avLst/>
                <a:gdLst>
                  <a:gd name="T0" fmla="*/ 4 w 9"/>
                  <a:gd name="T1" fmla="*/ 9 h 27"/>
                  <a:gd name="T2" fmla="*/ 3 w 9"/>
                  <a:gd name="T3" fmla="*/ 15 h 27"/>
                  <a:gd name="T4" fmla="*/ 4 w 9"/>
                  <a:gd name="T5" fmla="*/ 6 h 27"/>
                  <a:gd name="T6" fmla="*/ 4 w 9"/>
                  <a:gd name="T7" fmla="*/ 6 h 27"/>
                  <a:gd name="T8" fmla="*/ 4 w 9"/>
                  <a:gd name="T9" fmla="*/ 12 h 27"/>
                  <a:gd name="T10" fmla="*/ 4 w 9"/>
                  <a:gd name="T11" fmla="*/ 13 h 27"/>
                  <a:gd name="T12" fmla="*/ 4 w 9"/>
                  <a:gd name="T13" fmla="*/ 7 h 27"/>
                  <a:gd name="T14" fmla="*/ 4 w 9"/>
                  <a:gd name="T15" fmla="*/ 6 h 27"/>
                  <a:gd name="T16" fmla="*/ 4 w 9"/>
                  <a:gd name="T17" fmla="*/ 6 h 27"/>
                  <a:gd name="T18" fmla="*/ 4 w 9"/>
                  <a:gd name="T19" fmla="*/ 13 h 27"/>
                  <a:gd name="T20" fmla="*/ 5 w 9"/>
                  <a:gd name="T21" fmla="*/ 2 h 27"/>
                  <a:gd name="T22" fmla="*/ 5 w 9"/>
                  <a:gd name="T23" fmla="*/ 2 h 27"/>
                  <a:gd name="T24" fmla="*/ 4 w 9"/>
                  <a:gd name="T25" fmla="*/ 6 h 27"/>
                  <a:gd name="T26" fmla="*/ 4 w 9"/>
                  <a:gd name="T27" fmla="*/ 6 h 27"/>
                  <a:gd name="T28" fmla="*/ 4 w 9"/>
                  <a:gd name="T29" fmla="*/ 4 h 27"/>
                  <a:gd name="T30" fmla="*/ 4 w 9"/>
                  <a:gd name="T31" fmla="*/ 3 h 27"/>
                  <a:gd name="T32" fmla="*/ 4 w 9"/>
                  <a:gd name="T33" fmla="*/ 4 h 27"/>
                  <a:gd name="T34" fmla="*/ 4 w 9"/>
                  <a:gd name="T35" fmla="*/ 6 h 27"/>
                  <a:gd name="T36" fmla="*/ 3 w 9"/>
                  <a:gd name="T37" fmla="*/ 10 h 27"/>
                  <a:gd name="T38" fmla="*/ 4 w 9"/>
                  <a:gd name="T39" fmla="*/ 8 h 27"/>
                  <a:gd name="T40" fmla="*/ 2 w 9"/>
                  <a:gd name="T41" fmla="*/ 15 h 27"/>
                  <a:gd name="T42" fmla="*/ 1 w 9"/>
                  <a:gd name="T43" fmla="*/ 16 h 27"/>
                  <a:gd name="T44" fmla="*/ 2 w 9"/>
                  <a:gd name="T45" fmla="*/ 17 h 27"/>
                  <a:gd name="T46" fmla="*/ 4 w 9"/>
                  <a:gd name="T47" fmla="*/ 9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4" y="15"/>
                      <a:pt x="5" y="11"/>
                    </a:cubicBezTo>
                    <a:cubicBezTo>
                      <a:pt x="6" y="8"/>
                      <a:pt x="7" y="6"/>
                      <a:pt x="6" y="8"/>
                    </a:cubicBezTo>
                    <a:cubicBezTo>
                      <a:pt x="6" y="11"/>
                      <a:pt x="6" y="10"/>
                      <a:pt x="6" y="10"/>
                    </a:cubicBezTo>
                    <a:cubicBezTo>
                      <a:pt x="4" y="15"/>
                      <a:pt x="5" y="13"/>
                      <a:pt x="4" y="17"/>
                    </a:cubicBezTo>
                    <a:cubicBezTo>
                      <a:pt x="6" y="11"/>
                      <a:pt x="7" y="11"/>
                      <a:pt x="9" y="2"/>
                    </a:cubicBezTo>
                    <a:cubicBezTo>
                      <a:pt x="9" y="0"/>
                      <a:pt x="9" y="2"/>
                      <a:pt x="9"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5"/>
                      <a:pt x="4" y="12"/>
                    </a:cubicBezTo>
                    <a:cubicBezTo>
                      <a:pt x="3" y="15"/>
                      <a:pt x="2" y="17"/>
                      <a:pt x="2" y="19"/>
                    </a:cubicBezTo>
                    <a:cubicBezTo>
                      <a:pt x="1" y="20"/>
                      <a:pt x="2" y="17"/>
                      <a:pt x="1" y="21"/>
                    </a:cubicBezTo>
                    <a:cubicBezTo>
                      <a:pt x="0" y="27"/>
                      <a:pt x="2"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60" name="Freeform 1969">
                <a:extLst>
                  <a:ext uri="{FF2B5EF4-FFF2-40B4-BE49-F238E27FC236}">
                    <a16:creationId xmlns:a16="http://schemas.microsoft.com/office/drawing/2014/main" id="{8B2E7CB3-0BED-419B-9E81-EB061F24A9DB}"/>
                  </a:ext>
                </a:extLst>
              </p:cNvPr>
              <p:cNvSpPr>
                <a:spLocks/>
              </p:cNvSpPr>
              <p:nvPr/>
            </p:nvSpPr>
            <p:spPr bwMode="auto">
              <a:xfrm>
                <a:off x="2675" y="3162"/>
                <a:ext cx="1" cy="4"/>
              </a:xfrm>
              <a:custGeom>
                <a:avLst/>
                <a:gdLst>
                  <a:gd name="T0" fmla="*/ 0 w 1"/>
                  <a:gd name="T1" fmla="*/ 4 h 4"/>
                  <a:gd name="T2" fmla="*/ 1 w 1"/>
                  <a:gd name="T3" fmla="*/ 0 h 4"/>
                  <a:gd name="T4" fmla="*/ 0 w 1"/>
                  <a:gd name="T5" fmla="*/ 2 h 4"/>
                  <a:gd name="T6" fmla="*/ 0 w 1"/>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lnTo>
                      <a:pt x="1" y="0"/>
                    </a:lnTo>
                    <a:lnTo>
                      <a:pt x="0"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61" name="Freeform 1970">
                <a:extLst>
                  <a:ext uri="{FF2B5EF4-FFF2-40B4-BE49-F238E27FC236}">
                    <a16:creationId xmlns:a16="http://schemas.microsoft.com/office/drawing/2014/main" id="{12C556E8-32E0-4AC2-A0C2-6EA2EF1EB7ED}"/>
                  </a:ext>
                </a:extLst>
              </p:cNvPr>
              <p:cNvSpPr>
                <a:spLocks/>
              </p:cNvSpPr>
              <p:nvPr/>
            </p:nvSpPr>
            <p:spPr bwMode="auto">
              <a:xfrm>
                <a:off x="2678" y="3153"/>
                <a:ext cx="1" cy="4"/>
              </a:xfrm>
              <a:custGeom>
                <a:avLst/>
                <a:gdLst>
                  <a:gd name="T0" fmla="*/ 1 w 1"/>
                  <a:gd name="T1" fmla="*/ 0 h 4"/>
                  <a:gd name="T2" fmla="*/ 0 w 1"/>
                  <a:gd name="T3" fmla="*/ 3 h 4"/>
                  <a:gd name="T4" fmla="*/ 1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62" name="Freeform 1971">
                <a:extLst>
                  <a:ext uri="{FF2B5EF4-FFF2-40B4-BE49-F238E27FC236}">
                    <a16:creationId xmlns:a16="http://schemas.microsoft.com/office/drawing/2014/main" id="{E66C7399-5463-4A1E-95B9-98593A2B1F35}"/>
                  </a:ext>
                </a:extLst>
              </p:cNvPr>
              <p:cNvSpPr>
                <a:spLocks/>
              </p:cNvSpPr>
              <p:nvPr/>
            </p:nvSpPr>
            <p:spPr bwMode="auto">
              <a:xfrm>
                <a:off x="2677" y="3164"/>
                <a:ext cx="1" cy="2"/>
              </a:xfrm>
              <a:custGeom>
                <a:avLst/>
                <a:gdLst>
                  <a:gd name="T0" fmla="*/ 0 w 1"/>
                  <a:gd name="T1" fmla="*/ 2 h 2"/>
                  <a:gd name="T2" fmla="*/ 1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63" name="Freeform 1972">
                <a:extLst>
                  <a:ext uri="{FF2B5EF4-FFF2-40B4-BE49-F238E27FC236}">
                    <a16:creationId xmlns:a16="http://schemas.microsoft.com/office/drawing/2014/main" id="{481D7825-A779-45F5-8970-9724A48E20ED}"/>
                  </a:ext>
                </a:extLst>
              </p:cNvPr>
              <p:cNvSpPr>
                <a:spLocks/>
              </p:cNvSpPr>
              <p:nvPr/>
            </p:nvSpPr>
            <p:spPr bwMode="auto">
              <a:xfrm>
                <a:off x="2679" y="3151"/>
                <a:ext cx="3" cy="12"/>
              </a:xfrm>
              <a:custGeom>
                <a:avLst/>
                <a:gdLst>
                  <a:gd name="T0" fmla="*/ 2 w 4"/>
                  <a:gd name="T1" fmla="*/ 0 h 13"/>
                  <a:gd name="T2" fmla="*/ 2 w 4"/>
                  <a:gd name="T3" fmla="*/ 0 h 13"/>
                  <a:gd name="T4" fmla="*/ 0 w 4"/>
                  <a:gd name="T5" fmla="*/ 8 h 13"/>
                  <a:gd name="T6" fmla="*/ 2 w 4"/>
                  <a:gd name="T7" fmla="*/ 4 h 13"/>
                  <a:gd name="T8" fmla="*/ 2 w 4"/>
                  <a:gd name="T9" fmla="*/ 4 h 13"/>
                  <a:gd name="T10" fmla="*/ 2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0"/>
                    </a:moveTo>
                    <a:cubicBezTo>
                      <a:pt x="4" y="0"/>
                      <a:pt x="3" y="3"/>
                      <a:pt x="3" y="0"/>
                    </a:cubicBezTo>
                    <a:cubicBezTo>
                      <a:pt x="0" y="12"/>
                      <a:pt x="0" y="12"/>
                      <a:pt x="0" y="12"/>
                    </a:cubicBezTo>
                    <a:cubicBezTo>
                      <a:pt x="0" y="13"/>
                      <a:pt x="2" y="5"/>
                      <a:pt x="3"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64" name="Freeform 1973">
                <a:extLst>
                  <a:ext uri="{FF2B5EF4-FFF2-40B4-BE49-F238E27FC236}">
                    <a16:creationId xmlns:a16="http://schemas.microsoft.com/office/drawing/2014/main" id="{D5E905AC-6EA1-41B7-A92E-516FBF8E03FB}"/>
                  </a:ext>
                </a:extLst>
              </p:cNvPr>
              <p:cNvSpPr>
                <a:spLocks/>
              </p:cNvSpPr>
              <p:nvPr/>
            </p:nvSpPr>
            <p:spPr bwMode="auto">
              <a:xfrm>
                <a:off x="2678" y="3148"/>
                <a:ext cx="10" cy="25"/>
              </a:xfrm>
              <a:custGeom>
                <a:avLst/>
                <a:gdLst>
                  <a:gd name="T0" fmla="*/ 3 w 11"/>
                  <a:gd name="T1" fmla="*/ 12 h 28"/>
                  <a:gd name="T2" fmla="*/ 4 w 11"/>
                  <a:gd name="T3" fmla="*/ 11 h 28"/>
                  <a:gd name="T4" fmla="*/ 3 w 11"/>
                  <a:gd name="T5" fmla="*/ 12 h 28"/>
                  <a:gd name="T6" fmla="*/ 2 w 11"/>
                  <a:gd name="T7" fmla="*/ 14 h 28"/>
                  <a:gd name="T8" fmla="*/ 3 w 11"/>
                  <a:gd name="T9" fmla="*/ 12 h 28"/>
                  <a:gd name="T10" fmla="*/ 4 w 11"/>
                  <a:gd name="T11" fmla="*/ 12 h 28"/>
                  <a:gd name="T12" fmla="*/ 5 w 11"/>
                  <a:gd name="T13" fmla="*/ 10 h 28"/>
                  <a:gd name="T14" fmla="*/ 4 w 11"/>
                  <a:gd name="T15" fmla="*/ 14 h 28"/>
                  <a:gd name="T16" fmla="*/ 5 w 11"/>
                  <a:gd name="T17" fmla="*/ 7 h 28"/>
                  <a:gd name="T18" fmla="*/ 5 w 11"/>
                  <a:gd name="T19" fmla="*/ 6 h 28"/>
                  <a:gd name="T20" fmla="*/ 5 w 11"/>
                  <a:gd name="T21" fmla="*/ 6 h 28"/>
                  <a:gd name="T22" fmla="*/ 5 w 11"/>
                  <a:gd name="T23" fmla="*/ 10 h 28"/>
                  <a:gd name="T24" fmla="*/ 5 w 11"/>
                  <a:gd name="T25" fmla="*/ 10 h 28"/>
                  <a:gd name="T26" fmla="*/ 5 w 11"/>
                  <a:gd name="T27" fmla="*/ 4 h 28"/>
                  <a:gd name="T28" fmla="*/ 5 w 11"/>
                  <a:gd name="T29" fmla="*/ 5 h 28"/>
                  <a:gd name="T30" fmla="*/ 6 w 11"/>
                  <a:gd name="T31" fmla="*/ 4 h 28"/>
                  <a:gd name="T32" fmla="*/ 5 w 11"/>
                  <a:gd name="T33" fmla="*/ 4 h 28"/>
                  <a:gd name="T34" fmla="*/ 6 w 11"/>
                  <a:gd name="T35" fmla="*/ 2 h 28"/>
                  <a:gd name="T36" fmla="*/ 5 w 11"/>
                  <a:gd name="T37" fmla="*/ 4 h 28"/>
                  <a:gd name="T38" fmla="*/ 5 w 11"/>
                  <a:gd name="T39" fmla="*/ 3 h 28"/>
                  <a:gd name="T40" fmla="*/ 5 w 11"/>
                  <a:gd name="T41" fmla="*/ 8 h 28"/>
                  <a:gd name="T42" fmla="*/ 4 w 11"/>
                  <a:gd name="T43" fmla="*/ 7 h 28"/>
                  <a:gd name="T44" fmla="*/ 5 w 11"/>
                  <a:gd name="T45" fmla="*/ 4 h 28"/>
                  <a:gd name="T46" fmla="*/ 5 w 11"/>
                  <a:gd name="T47" fmla="*/ 4 h 28"/>
                  <a:gd name="T48" fmla="*/ 5 w 11"/>
                  <a:gd name="T49" fmla="*/ 2 h 28"/>
                  <a:gd name="T50" fmla="*/ 4 w 11"/>
                  <a:gd name="T51" fmla="*/ 6 h 28"/>
                  <a:gd name="T52" fmla="*/ 4 w 11"/>
                  <a:gd name="T53" fmla="*/ 4 h 28"/>
                  <a:gd name="T54" fmla="*/ 1 w 11"/>
                  <a:gd name="T55" fmla="*/ 11 h 28"/>
                  <a:gd name="T56" fmla="*/ 3 w 11"/>
                  <a:gd name="T57" fmla="*/ 11 h 28"/>
                  <a:gd name="T58" fmla="*/ 5 w 11"/>
                  <a:gd name="T59" fmla="*/ 7 h 28"/>
                  <a:gd name="T60" fmla="*/ 3 w 11"/>
                  <a:gd name="T61" fmla="*/ 11 h 28"/>
                  <a:gd name="T62" fmla="*/ 5 w 11"/>
                  <a:gd name="T63" fmla="*/ 8 h 28"/>
                  <a:gd name="T64" fmla="*/ 4 w 11"/>
                  <a:gd name="T65" fmla="*/ 11 h 28"/>
                  <a:gd name="T66" fmla="*/ 5 w 11"/>
                  <a:gd name="T67" fmla="*/ 8 h 28"/>
                  <a:gd name="T68" fmla="*/ 3 w 11"/>
                  <a:gd name="T69" fmla="*/ 12 h 28"/>
                  <a:gd name="T70" fmla="*/ 5 w 11"/>
                  <a:gd name="T71" fmla="*/ 11 h 28"/>
                  <a:gd name="T72" fmla="*/ 5 w 11"/>
                  <a:gd name="T73" fmla="*/ 6 h 28"/>
                  <a:gd name="T74" fmla="*/ 5 w 11"/>
                  <a:gd name="T75" fmla="*/ 4 h 28"/>
                  <a:gd name="T76" fmla="*/ 5 w 11"/>
                  <a:gd name="T77" fmla="*/ 9 h 28"/>
                  <a:gd name="T78" fmla="*/ 4 w 11"/>
                  <a:gd name="T79" fmla="*/ 9 h 28"/>
                  <a:gd name="T80" fmla="*/ 3 w 11"/>
                  <a:gd name="T81" fmla="*/ 11 h 28"/>
                  <a:gd name="T82" fmla="*/ 5 w 11"/>
                  <a:gd name="T83" fmla="*/ 4 h 28"/>
                  <a:gd name="T84" fmla="*/ 4 w 11"/>
                  <a:gd name="T85" fmla="*/ 4 h 28"/>
                  <a:gd name="T86" fmla="*/ 4 w 11"/>
                  <a:gd name="T87" fmla="*/ 6 h 28"/>
                  <a:gd name="T88" fmla="*/ 4 w 11"/>
                  <a:gd name="T89" fmla="*/ 4 h 28"/>
                  <a:gd name="T90" fmla="*/ 2 w 11"/>
                  <a:gd name="T91" fmla="*/ 12 h 28"/>
                  <a:gd name="T92" fmla="*/ 1 w 11"/>
                  <a:gd name="T93" fmla="*/ 15 h 28"/>
                  <a:gd name="T94" fmla="*/ 3 w 11"/>
                  <a:gd name="T95" fmla="*/ 12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28">
                    <a:moveTo>
                      <a:pt x="3" y="18"/>
                    </a:moveTo>
                    <a:cubicBezTo>
                      <a:pt x="3" y="18"/>
                      <a:pt x="4" y="15"/>
                      <a:pt x="4" y="17"/>
                    </a:cubicBezTo>
                    <a:cubicBezTo>
                      <a:pt x="3" y="19"/>
                      <a:pt x="3" y="20"/>
                      <a:pt x="3" y="19"/>
                    </a:cubicBezTo>
                    <a:cubicBezTo>
                      <a:pt x="1" y="24"/>
                      <a:pt x="3" y="19"/>
                      <a:pt x="2" y="22"/>
                    </a:cubicBezTo>
                    <a:cubicBezTo>
                      <a:pt x="3" y="19"/>
                      <a:pt x="3" y="19"/>
                      <a:pt x="3" y="19"/>
                    </a:cubicBezTo>
                    <a:cubicBezTo>
                      <a:pt x="3" y="21"/>
                      <a:pt x="4" y="15"/>
                      <a:pt x="4" y="18"/>
                    </a:cubicBezTo>
                    <a:cubicBezTo>
                      <a:pt x="4"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4"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9" y="5"/>
                      <a:pt x="8" y="8"/>
                      <a:pt x="9" y="5"/>
                    </a:cubicBezTo>
                    <a:cubicBezTo>
                      <a:pt x="10" y="2"/>
                      <a:pt x="10" y="2"/>
                      <a:pt x="10" y="2"/>
                    </a:cubicBezTo>
                    <a:cubicBezTo>
                      <a:pt x="8" y="6"/>
                      <a:pt x="8" y="4"/>
                      <a:pt x="7" y="6"/>
                    </a:cubicBezTo>
                    <a:cubicBezTo>
                      <a:pt x="8" y="3"/>
                      <a:pt x="8" y="3"/>
                      <a:pt x="8" y="3"/>
                    </a:cubicBezTo>
                    <a:cubicBezTo>
                      <a:pt x="6" y="6"/>
                      <a:pt x="8" y="5"/>
                      <a:pt x="5" y="12"/>
                    </a:cubicBezTo>
                    <a:cubicBezTo>
                      <a:pt x="8" y="3"/>
                      <a:pt x="3" y="15"/>
                      <a:pt x="4" y="11"/>
                    </a:cubicBezTo>
                    <a:cubicBezTo>
                      <a:pt x="6" y="7"/>
                      <a:pt x="5" y="9"/>
                      <a:pt x="7" y="5"/>
                    </a:cubicBezTo>
                    <a:cubicBezTo>
                      <a:pt x="5" y="9"/>
                      <a:pt x="6" y="6"/>
                      <a:pt x="6" y="7"/>
                    </a:cubicBezTo>
                    <a:cubicBezTo>
                      <a:pt x="7" y="3"/>
                      <a:pt x="5" y="7"/>
                      <a:pt x="7" y="2"/>
                    </a:cubicBezTo>
                    <a:cubicBezTo>
                      <a:pt x="4" y="10"/>
                      <a:pt x="4" y="10"/>
                      <a:pt x="4" y="10"/>
                    </a:cubicBezTo>
                    <a:cubicBezTo>
                      <a:pt x="5" y="7"/>
                      <a:pt x="4" y="8"/>
                      <a:pt x="4" y="8"/>
                    </a:cubicBezTo>
                    <a:cubicBezTo>
                      <a:pt x="4" y="8"/>
                      <a:pt x="2" y="15"/>
                      <a:pt x="1" y="17"/>
                    </a:cubicBezTo>
                    <a:cubicBezTo>
                      <a:pt x="2" y="15"/>
                      <a:pt x="4" y="14"/>
                      <a:pt x="3" y="16"/>
                    </a:cubicBezTo>
                    <a:cubicBezTo>
                      <a:pt x="6" y="10"/>
                      <a:pt x="4" y="16"/>
                      <a:pt x="6" y="11"/>
                    </a:cubicBezTo>
                    <a:cubicBezTo>
                      <a:pt x="3" y="17"/>
                      <a:pt x="3" y="17"/>
                      <a:pt x="3" y="17"/>
                    </a:cubicBezTo>
                    <a:cubicBezTo>
                      <a:pt x="4" y="16"/>
                      <a:pt x="5" y="14"/>
                      <a:pt x="6" y="12"/>
                    </a:cubicBezTo>
                    <a:cubicBezTo>
                      <a:pt x="6" y="11"/>
                      <a:pt x="5" y="14"/>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4" y="13"/>
                    </a:cubicBezTo>
                    <a:cubicBezTo>
                      <a:pt x="3" y="16"/>
                      <a:pt x="3" y="16"/>
                      <a:pt x="3" y="16"/>
                    </a:cubicBezTo>
                    <a:cubicBezTo>
                      <a:pt x="3" y="14"/>
                      <a:pt x="4" y="10"/>
                      <a:pt x="5" y="7"/>
                    </a:cubicBezTo>
                    <a:cubicBezTo>
                      <a:pt x="4" y="8"/>
                      <a:pt x="5" y="7"/>
                      <a:pt x="4" y="8"/>
                    </a:cubicBezTo>
                    <a:cubicBezTo>
                      <a:pt x="4" y="10"/>
                      <a:pt x="4" y="10"/>
                      <a:pt x="4" y="10"/>
                    </a:cubicBezTo>
                    <a:cubicBezTo>
                      <a:pt x="3" y="14"/>
                      <a:pt x="3" y="12"/>
                      <a:pt x="4" y="8"/>
                    </a:cubicBezTo>
                    <a:cubicBezTo>
                      <a:pt x="3" y="13"/>
                      <a:pt x="2" y="16"/>
                      <a:pt x="2" y="19"/>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65" name="Freeform 1974">
                <a:extLst>
                  <a:ext uri="{FF2B5EF4-FFF2-40B4-BE49-F238E27FC236}">
                    <a16:creationId xmlns:a16="http://schemas.microsoft.com/office/drawing/2014/main" id="{828C87D1-75FE-4D4D-8D4A-9E921681B303}"/>
                  </a:ext>
                </a:extLst>
              </p:cNvPr>
              <p:cNvSpPr>
                <a:spLocks/>
              </p:cNvSpPr>
              <p:nvPr/>
            </p:nvSpPr>
            <p:spPr bwMode="auto">
              <a:xfrm>
                <a:off x="2682" y="3153"/>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66" name="Freeform 1975">
                <a:extLst>
                  <a:ext uri="{FF2B5EF4-FFF2-40B4-BE49-F238E27FC236}">
                    <a16:creationId xmlns:a16="http://schemas.microsoft.com/office/drawing/2014/main" id="{34730AF5-26E8-434A-8D9E-8689FE91E09D}"/>
                  </a:ext>
                </a:extLst>
              </p:cNvPr>
              <p:cNvSpPr>
                <a:spLocks/>
              </p:cNvSpPr>
              <p:nvPr/>
            </p:nvSpPr>
            <p:spPr bwMode="auto">
              <a:xfrm>
                <a:off x="2680" y="3155"/>
                <a:ext cx="1"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67" name="Rectangle 1976">
                <a:extLst>
                  <a:ext uri="{FF2B5EF4-FFF2-40B4-BE49-F238E27FC236}">
                    <a16:creationId xmlns:a16="http://schemas.microsoft.com/office/drawing/2014/main" id="{E633FF2E-2577-498D-A362-C04A0EBDE010}"/>
                  </a:ext>
                </a:extLst>
              </p:cNvPr>
              <p:cNvSpPr>
                <a:spLocks noChangeArrowheads="1"/>
              </p:cNvSpPr>
              <p:nvPr/>
            </p:nvSpPr>
            <p:spPr bwMode="auto">
              <a:xfrm>
                <a:off x="2680" y="3155"/>
                <a:ext cx="2"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068" name="Freeform 1977">
                <a:extLst>
                  <a:ext uri="{FF2B5EF4-FFF2-40B4-BE49-F238E27FC236}">
                    <a16:creationId xmlns:a16="http://schemas.microsoft.com/office/drawing/2014/main" id="{B978D145-9CBD-472F-B31C-A933E3D0664C}"/>
                  </a:ext>
                </a:extLst>
              </p:cNvPr>
              <p:cNvSpPr>
                <a:spLocks/>
              </p:cNvSpPr>
              <p:nvPr/>
            </p:nvSpPr>
            <p:spPr bwMode="auto">
              <a:xfrm>
                <a:off x="2679" y="3163"/>
                <a:ext cx="1" cy="2"/>
              </a:xfrm>
              <a:custGeom>
                <a:avLst/>
                <a:gdLst>
                  <a:gd name="T0" fmla="*/ 0 w 1"/>
                  <a:gd name="T1" fmla="*/ 2 h 2"/>
                  <a:gd name="T2" fmla="*/ 0 w 1"/>
                  <a:gd name="T3" fmla="*/ 2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69" name="Freeform 1978">
                <a:extLst>
                  <a:ext uri="{FF2B5EF4-FFF2-40B4-BE49-F238E27FC236}">
                    <a16:creationId xmlns:a16="http://schemas.microsoft.com/office/drawing/2014/main" id="{BD3C24C1-3112-4D5D-9A39-600D8E3DA2C2}"/>
                  </a:ext>
                </a:extLst>
              </p:cNvPr>
              <p:cNvSpPr>
                <a:spLocks/>
              </p:cNvSpPr>
              <p:nvPr/>
            </p:nvSpPr>
            <p:spPr bwMode="auto">
              <a:xfrm>
                <a:off x="2681" y="3150"/>
                <a:ext cx="0" cy="2"/>
              </a:xfrm>
              <a:custGeom>
                <a:avLst/>
                <a:gdLst>
                  <a:gd name="T0" fmla="*/ 0 h 2"/>
                  <a:gd name="T1" fmla="*/ 2 h 2"/>
                  <a:gd name="T2" fmla="*/ 0 h 2"/>
                  <a:gd name="T3" fmla="*/ 0 60000 65536"/>
                  <a:gd name="T4" fmla="*/ 0 60000 65536"/>
                  <a:gd name="T5" fmla="*/ 0 60000 65536"/>
                </a:gdLst>
                <a:ahLst/>
                <a:cxnLst>
                  <a:cxn ang="T3">
                    <a:pos x="0" y="T0"/>
                  </a:cxn>
                  <a:cxn ang="T4">
                    <a:pos x="0" y="T1"/>
                  </a:cxn>
                  <a:cxn ang="T5">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70" name="Freeform 1979">
                <a:extLst>
                  <a:ext uri="{FF2B5EF4-FFF2-40B4-BE49-F238E27FC236}">
                    <a16:creationId xmlns:a16="http://schemas.microsoft.com/office/drawing/2014/main" id="{E08707CF-51DB-453B-8ADD-077D88CAFA16}"/>
                  </a:ext>
                </a:extLst>
              </p:cNvPr>
              <p:cNvSpPr>
                <a:spLocks/>
              </p:cNvSpPr>
              <p:nvPr/>
            </p:nvSpPr>
            <p:spPr bwMode="auto">
              <a:xfrm>
                <a:off x="2679" y="314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71" name="Freeform 1980">
                <a:extLst>
                  <a:ext uri="{FF2B5EF4-FFF2-40B4-BE49-F238E27FC236}">
                    <a16:creationId xmlns:a16="http://schemas.microsoft.com/office/drawing/2014/main" id="{2CAEE0E8-2509-4717-BD99-A71F085AA10B}"/>
                  </a:ext>
                </a:extLst>
              </p:cNvPr>
              <p:cNvSpPr>
                <a:spLocks/>
              </p:cNvSpPr>
              <p:nvPr/>
            </p:nvSpPr>
            <p:spPr bwMode="auto">
              <a:xfrm>
                <a:off x="2667" y="3143"/>
                <a:ext cx="16" cy="28"/>
              </a:xfrm>
              <a:custGeom>
                <a:avLst/>
                <a:gdLst>
                  <a:gd name="T0" fmla="*/ 2 w 18"/>
                  <a:gd name="T1" fmla="*/ 10 h 31"/>
                  <a:gd name="T2" fmla="*/ 0 w 18"/>
                  <a:gd name="T3" fmla="*/ 14 h 31"/>
                  <a:gd name="T4" fmla="*/ 0 w 18"/>
                  <a:gd name="T5" fmla="*/ 16 h 31"/>
                  <a:gd name="T6" fmla="*/ 1 w 18"/>
                  <a:gd name="T7" fmla="*/ 13 h 31"/>
                  <a:gd name="T8" fmla="*/ 3 w 18"/>
                  <a:gd name="T9" fmla="*/ 13 h 31"/>
                  <a:gd name="T10" fmla="*/ 3 w 18"/>
                  <a:gd name="T11" fmla="*/ 14 h 31"/>
                  <a:gd name="T12" fmla="*/ 4 w 18"/>
                  <a:gd name="T13" fmla="*/ 12 h 31"/>
                  <a:gd name="T14" fmla="*/ 4 w 18"/>
                  <a:gd name="T15" fmla="*/ 13 h 31"/>
                  <a:gd name="T16" fmla="*/ 4 w 18"/>
                  <a:gd name="T17" fmla="*/ 13 h 31"/>
                  <a:gd name="T18" fmla="*/ 5 w 18"/>
                  <a:gd name="T19" fmla="*/ 6 h 31"/>
                  <a:gd name="T20" fmla="*/ 5 w 18"/>
                  <a:gd name="T21" fmla="*/ 7 h 31"/>
                  <a:gd name="T22" fmla="*/ 5 w 18"/>
                  <a:gd name="T23" fmla="*/ 11 h 31"/>
                  <a:gd name="T24" fmla="*/ 6 w 18"/>
                  <a:gd name="T25" fmla="*/ 11 h 31"/>
                  <a:gd name="T26" fmla="*/ 6 w 18"/>
                  <a:gd name="T27" fmla="*/ 12 h 31"/>
                  <a:gd name="T28" fmla="*/ 8 w 18"/>
                  <a:gd name="T29" fmla="*/ 11 h 31"/>
                  <a:gd name="T30" fmla="*/ 9 w 18"/>
                  <a:gd name="T31" fmla="*/ 7 h 31"/>
                  <a:gd name="T32" fmla="*/ 8 w 18"/>
                  <a:gd name="T33" fmla="*/ 11 h 31"/>
                  <a:gd name="T34" fmla="*/ 9 w 18"/>
                  <a:gd name="T35" fmla="*/ 11 h 31"/>
                  <a:gd name="T36" fmla="*/ 10 w 18"/>
                  <a:gd name="T37" fmla="*/ 11 h 31"/>
                  <a:gd name="T38" fmla="*/ 9 w 18"/>
                  <a:gd name="T39" fmla="*/ 11 h 31"/>
                  <a:gd name="T40" fmla="*/ 9 w 18"/>
                  <a:gd name="T41" fmla="*/ 12 h 31"/>
                  <a:gd name="T42" fmla="*/ 10 w 18"/>
                  <a:gd name="T43" fmla="*/ 5 h 31"/>
                  <a:gd name="T44" fmla="*/ 10 w 18"/>
                  <a:gd name="T45" fmla="*/ 5 h 31"/>
                  <a:gd name="T46" fmla="*/ 10 w 18"/>
                  <a:gd name="T47" fmla="*/ 5 h 31"/>
                  <a:gd name="T48" fmla="*/ 10 w 18"/>
                  <a:gd name="T49" fmla="*/ 4 h 31"/>
                  <a:gd name="T50" fmla="*/ 9 w 18"/>
                  <a:gd name="T51" fmla="*/ 3 h 31"/>
                  <a:gd name="T52" fmla="*/ 9 w 18"/>
                  <a:gd name="T53" fmla="*/ 5 h 31"/>
                  <a:gd name="T54" fmla="*/ 9 w 18"/>
                  <a:gd name="T55" fmla="*/ 5 h 31"/>
                  <a:gd name="T56" fmla="*/ 9 w 18"/>
                  <a:gd name="T57" fmla="*/ 5 h 31"/>
                  <a:gd name="T58" fmla="*/ 8 w 18"/>
                  <a:gd name="T59" fmla="*/ 5 h 31"/>
                  <a:gd name="T60" fmla="*/ 6 w 18"/>
                  <a:gd name="T61" fmla="*/ 5 h 31"/>
                  <a:gd name="T62" fmla="*/ 7 w 18"/>
                  <a:gd name="T63" fmla="*/ 3 h 31"/>
                  <a:gd name="T64" fmla="*/ 7 w 18"/>
                  <a:gd name="T65" fmla="*/ 3 h 31"/>
                  <a:gd name="T66" fmla="*/ 5 w 18"/>
                  <a:gd name="T67" fmla="*/ 5 h 31"/>
                  <a:gd name="T68" fmla="*/ 4 w 18"/>
                  <a:gd name="T69" fmla="*/ 6 h 31"/>
                  <a:gd name="T70" fmla="*/ 4 w 18"/>
                  <a:gd name="T71" fmla="*/ 8 h 31"/>
                  <a:gd name="T72" fmla="*/ 4 w 18"/>
                  <a:gd name="T73" fmla="*/ 7 h 31"/>
                  <a:gd name="T74" fmla="*/ 4 w 18"/>
                  <a:gd name="T75" fmla="*/ 8 h 31"/>
                  <a:gd name="T76" fmla="*/ 3 w 18"/>
                  <a:gd name="T77" fmla="*/ 12 h 31"/>
                  <a:gd name="T78" fmla="*/ 4 w 18"/>
                  <a:gd name="T79" fmla="*/ 5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31">
                    <a:moveTo>
                      <a:pt x="3" y="8"/>
                    </a:moveTo>
                    <a:cubicBezTo>
                      <a:pt x="3" y="9"/>
                      <a:pt x="2" y="11"/>
                      <a:pt x="2" y="14"/>
                    </a:cubicBezTo>
                    <a:cubicBezTo>
                      <a:pt x="2" y="12"/>
                      <a:pt x="2" y="12"/>
                      <a:pt x="2" y="12"/>
                    </a:cubicBezTo>
                    <a:cubicBezTo>
                      <a:pt x="2" y="13"/>
                      <a:pt x="1" y="17"/>
                      <a:pt x="0" y="21"/>
                    </a:cubicBezTo>
                    <a:cubicBezTo>
                      <a:pt x="1" y="19"/>
                      <a:pt x="1" y="19"/>
                      <a:pt x="1" y="19"/>
                    </a:cubicBezTo>
                    <a:cubicBezTo>
                      <a:pt x="1" y="15"/>
                      <a:pt x="0" y="23"/>
                      <a:pt x="0" y="24"/>
                    </a:cubicBezTo>
                    <a:cubicBezTo>
                      <a:pt x="0" y="23"/>
                      <a:pt x="2" y="14"/>
                      <a:pt x="2" y="17"/>
                    </a:cubicBezTo>
                    <a:cubicBezTo>
                      <a:pt x="2" y="16"/>
                      <a:pt x="2" y="19"/>
                      <a:pt x="1" y="20"/>
                    </a:cubicBezTo>
                    <a:cubicBezTo>
                      <a:pt x="1" y="21"/>
                      <a:pt x="3" y="14"/>
                      <a:pt x="3" y="14"/>
                    </a:cubicBezTo>
                    <a:cubicBezTo>
                      <a:pt x="0" y="31"/>
                      <a:pt x="5" y="9"/>
                      <a:pt x="3" y="20"/>
                    </a:cubicBezTo>
                    <a:cubicBezTo>
                      <a:pt x="3" y="19"/>
                      <a:pt x="3" y="20"/>
                      <a:pt x="4" y="17"/>
                    </a:cubicBezTo>
                    <a:cubicBezTo>
                      <a:pt x="3" y="21"/>
                      <a:pt x="5" y="17"/>
                      <a:pt x="3" y="22"/>
                    </a:cubicBezTo>
                    <a:cubicBezTo>
                      <a:pt x="6" y="12"/>
                      <a:pt x="3" y="27"/>
                      <a:pt x="6" y="14"/>
                    </a:cubicBezTo>
                    <a:cubicBezTo>
                      <a:pt x="6" y="18"/>
                      <a:pt x="6" y="13"/>
                      <a:pt x="6" y="17"/>
                    </a:cubicBezTo>
                    <a:cubicBezTo>
                      <a:pt x="6" y="18"/>
                      <a:pt x="6" y="18"/>
                      <a:pt x="6"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9" y="12"/>
                      <a:pt x="10" y="5"/>
                      <a:pt x="9" y="11"/>
                    </a:cubicBezTo>
                    <a:cubicBezTo>
                      <a:pt x="9"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1" y="19"/>
                    </a:cubicBezTo>
                    <a:cubicBezTo>
                      <a:pt x="11"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6"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6" y="5"/>
                    </a:cubicBezTo>
                    <a:cubicBezTo>
                      <a:pt x="14" y="11"/>
                      <a:pt x="17" y="2"/>
                      <a:pt x="15" y="5"/>
                    </a:cubicBezTo>
                    <a:cubicBezTo>
                      <a:pt x="15" y="6"/>
                      <a:pt x="15" y="6"/>
                      <a:pt x="15" y="6"/>
                    </a:cubicBezTo>
                    <a:cubicBezTo>
                      <a:pt x="14" y="9"/>
                      <a:pt x="14"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0" y="8"/>
                    </a:cubicBezTo>
                    <a:cubicBezTo>
                      <a:pt x="9" y="13"/>
                      <a:pt x="11" y="7"/>
                      <a:pt x="10" y="10"/>
                    </a:cubicBezTo>
                    <a:cubicBezTo>
                      <a:pt x="11" y="5"/>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4"/>
                    </a:cubicBezTo>
                    <a:cubicBezTo>
                      <a:pt x="8" y="10"/>
                      <a:pt x="8" y="10"/>
                      <a:pt x="8" y="10"/>
                    </a:cubicBezTo>
                    <a:cubicBezTo>
                      <a:pt x="9" y="3"/>
                      <a:pt x="7" y="9"/>
                      <a:pt x="6" y="15"/>
                    </a:cubicBezTo>
                    <a:cubicBezTo>
                      <a:pt x="6" y="15"/>
                      <a:pt x="6" y="13"/>
                      <a:pt x="6" y="12"/>
                    </a:cubicBezTo>
                    <a:cubicBezTo>
                      <a:pt x="7" y="10"/>
                      <a:pt x="7" y="10"/>
                      <a:pt x="7" y="10"/>
                    </a:cubicBezTo>
                    <a:cubicBezTo>
                      <a:pt x="6" y="9"/>
                      <a:pt x="7" y="6"/>
                      <a:pt x="6" y="11"/>
                    </a:cubicBezTo>
                    <a:cubicBezTo>
                      <a:pt x="5" y="13"/>
                      <a:pt x="6" y="7"/>
                      <a:pt x="7" y="6"/>
                    </a:cubicBezTo>
                    <a:cubicBezTo>
                      <a:pt x="5" y="14"/>
                      <a:pt x="7" y="0"/>
                      <a:pt x="4" y="12"/>
                    </a:cubicBezTo>
                    <a:cubicBezTo>
                      <a:pt x="4" y="12"/>
                      <a:pt x="4" y="15"/>
                      <a:pt x="4" y="14"/>
                    </a:cubicBezTo>
                    <a:cubicBezTo>
                      <a:pt x="4" y="16"/>
                      <a:pt x="4" y="18"/>
                      <a:pt x="3" y="18"/>
                    </a:cubicBezTo>
                    <a:cubicBezTo>
                      <a:pt x="3" y="19"/>
                      <a:pt x="4" y="14"/>
                      <a:pt x="3" y="16"/>
                    </a:cubicBezTo>
                    <a:cubicBezTo>
                      <a:pt x="5" y="9"/>
                      <a:pt x="5" y="9"/>
                      <a:pt x="5" y="9"/>
                    </a:cubicBezTo>
                    <a:cubicBezTo>
                      <a:pt x="6" y="1"/>
                      <a:pt x="2" y="19"/>
                      <a:pt x="3"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72" name="Freeform 1981">
                <a:extLst>
                  <a:ext uri="{FF2B5EF4-FFF2-40B4-BE49-F238E27FC236}">
                    <a16:creationId xmlns:a16="http://schemas.microsoft.com/office/drawing/2014/main" id="{4279EC10-0CA8-4ADE-9C5C-3185EE50D5D4}"/>
                  </a:ext>
                </a:extLst>
              </p:cNvPr>
              <p:cNvSpPr>
                <a:spLocks/>
              </p:cNvSpPr>
              <p:nvPr/>
            </p:nvSpPr>
            <p:spPr bwMode="auto">
              <a:xfrm>
                <a:off x="2673" y="3148"/>
                <a:ext cx="1" cy="3"/>
              </a:xfrm>
              <a:custGeom>
                <a:avLst/>
                <a:gdLst>
                  <a:gd name="T0" fmla="*/ 0 w 1"/>
                  <a:gd name="T1" fmla="*/ 2 h 4"/>
                  <a:gd name="T2" fmla="*/ 1 w 1"/>
                  <a:gd name="T3" fmla="*/ 0 h 4"/>
                  <a:gd name="T4" fmla="*/ 0 w 1"/>
                  <a:gd name="T5" fmla="*/ 2 h 4"/>
                  <a:gd name="T6" fmla="*/ 0 w 1"/>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73" name="Freeform 1982">
                <a:extLst>
                  <a:ext uri="{FF2B5EF4-FFF2-40B4-BE49-F238E27FC236}">
                    <a16:creationId xmlns:a16="http://schemas.microsoft.com/office/drawing/2014/main" id="{18BCA9DD-3715-4559-8055-F25B6A019F23}"/>
                  </a:ext>
                </a:extLst>
              </p:cNvPr>
              <p:cNvSpPr>
                <a:spLocks/>
              </p:cNvSpPr>
              <p:nvPr/>
            </p:nvSpPr>
            <p:spPr bwMode="auto">
              <a:xfrm>
                <a:off x="2673" y="3150"/>
                <a:ext cx="0" cy="2"/>
              </a:xfrm>
              <a:custGeom>
                <a:avLst/>
                <a:gdLst>
                  <a:gd name="T0" fmla="*/ 0 h 2"/>
                  <a:gd name="T1" fmla="*/ 2 h 2"/>
                  <a:gd name="T2" fmla="*/ 1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74" name="Freeform 1983">
                <a:extLst>
                  <a:ext uri="{FF2B5EF4-FFF2-40B4-BE49-F238E27FC236}">
                    <a16:creationId xmlns:a16="http://schemas.microsoft.com/office/drawing/2014/main" id="{AC55D398-5BA2-458E-8B6C-E7309B96EF1F}"/>
                  </a:ext>
                </a:extLst>
              </p:cNvPr>
              <p:cNvSpPr>
                <a:spLocks/>
              </p:cNvSpPr>
              <p:nvPr/>
            </p:nvSpPr>
            <p:spPr bwMode="auto">
              <a:xfrm>
                <a:off x="2669" y="3150"/>
                <a:ext cx="0" cy="2"/>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75" name="Rectangle 1984">
                <a:extLst>
                  <a:ext uri="{FF2B5EF4-FFF2-40B4-BE49-F238E27FC236}">
                    <a16:creationId xmlns:a16="http://schemas.microsoft.com/office/drawing/2014/main" id="{4C7E331C-1800-478C-8713-6C8A087BBAFB}"/>
                  </a:ext>
                </a:extLst>
              </p:cNvPr>
              <p:cNvSpPr>
                <a:spLocks noChangeArrowheads="1"/>
              </p:cNvSpPr>
              <p:nvPr/>
            </p:nvSpPr>
            <p:spPr bwMode="auto">
              <a:xfrm>
                <a:off x="2668" y="3153"/>
                <a:ext cx="2"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076" name="Freeform 1985">
                <a:extLst>
                  <a:ext uri="{FF2B5EF4-FFF2-40B4-BE49-F238E27FC236}">
                    <a16:creationId xmlns:a16="http://schemas.microsoft.com/office/drawing/2014/main" id="{A3DF99A3-A60A-4A27-987E-D09EF7630887}"/>
                  </a:ext>
                </a:extLst>
              </p:cNvPr>
              <p:cNvSpPr>
                <a:spLocks/>
              </p:cNvSpPr>
              <p:nvPr/>
            </p:nvSpPr>
            <p:spPr bwMode="auto">
              <a:xfrm>
                <a:off x="2661" y="3149"/>
                <a:ext cx="8" cy="22"/>
              </a:xfrm>
              <a:custGeom>
                <a:avLst/>
                <a:gdLst>
                  <a:gd name="T0" fmla="*/ 2 w 9"/>
                  <a:gd name="T1" fmla="*/ 7 h 25"/>
                  <a:gd name="T2" fmla="*/ 1 w 9"/>
                  <a:gd name="T3" fmla="*/ 9 h 25"/>
                  <a:gd name="T4" fmla="*/ 1 w 9"/>
                  <a:gd name="T5" fmla="*/ 8 h 25"/>
                  <a:gd name="T6" fmla="*/ 0 w 9"/>
                  <a:gd name="T7" fmla="*/ 12 h 25"/>
                  <a:gd name="T8" fmla="*/ 3 w 9"/>
                  <a:gd name="T9" fmla="*/ 9 h 25"/>
                  <a:gd name="T10" fmla="*/ 3 w 9"/>
                  <a:gd name="T11" fmla="*/ 11 h 25"/>
                  <a:gd name="T12" fmla="*/ 4 w 9"/>
                  <a:gd name="T13" fmla="*/ 8 h 25"/>
                  <a:gd name="T14" fmla="*/ 4 w 9"/>
                  <a:gd name="T15" fmla="*/ 11 h 25"/>
                  <a:gd name="T16" fmla="*/ 4 w 9"/>
                  <a:gd name="T17" fmla="*/ 10 h 25"/>
                  <a:gd name="T18" fmla="*/ 4 w 9"/>
                  <a:gd name="T19" fmla="*/ 9 h 25"/>
                  <a:gd name="T20" fmla="*/ 4 w 9"/>
                  <a:gd name="T21" fmla="*/ 9 h 25"/>
                  <a:gd name="T22" fmla="*/ 4 w 9"/>
                  <a:gd name="T23" fmla="*/ 9 h 25"/>
                  <a:gd name="T24" fmla="*/ 4 w 9"/>
                  <a:gd name="T25" fmla="*/ 9 h 25"/>
                  <a:gd name="T26" fmla="*/ 4 w 9"/>
                  <a:gd name="T27" fmla="*/ 9 h 25"/>
                  <a:gd name="T28" fmla="*/ 4 w 9"/>
                  <a:gd name="T29" fmla="*/ 8 h 25"/>
                  <a:gd name="T30" fmla="*/ 4 w 9"/>
                  <a:gd name="T31" fmla="*/ 10 h 25"/>
                  <a:gd name="T32" fmla="*/ 4 w 9"/>
                  <a:gd name="T33" fmla="*/ 7 h 25"/>
                  <a:gd name="T34" fmla="*/ 4 w 9"/>
                  <a:gd name="T35" fmla="*/ 4 h 25"/>
                  <a:gd name="T36" fmla="*/ 4 w 9"/>
                  <a:gd name="T37" fmla="*/ 7 h 25"/>
                  <a:gd name="T38" fmla="*/ 4 w 9"/>
                  <a:gd name="T39" fmla="*/ 7 h 25"/>
                  <a:gd name="T40" fmla="*/ 4 w 9"/>
                  <a:gd name="T41" fmla="*/ 8 h 25"/>
                  <a:gd name="T42" fmla="*/ 4 w 9"/>
                  <a:gd name="T43" fmla="*/ 4 h 25"/>
                  <a:gd name="T44" fmla="*/ 4 w 9"/>
                  <a:gd name="T45" fmla="*/ 3 h 25"/>
                  <a:gd name="T46" fmla="*/ 4 w 9"/>
                  <a:gd name="T47" fmla="*/ 3 h 25"/>
                  <a:gd name="T48" fmla="*/ 4 w 9"/>
                  <a:gd name="T49" fmla="*/ 4 h 25"/>
                  <a:gd name="T50" fmla="*/ 4 w 9"/>
                  <a:gd name="T51" fmla="*/ 4 h 25"/>
                  <a:gd name="T52" fmla="*/ 4 w 9"/>
                  <a:gd name="T53" fmla="*/ 9 h 25"/>
                  <a:gd name="T54" fmla="*/ 4 w 9"/>
                  <a:gd name="T55" fmla="*/ 9 h 25"/>
                  <a:gd name="T56" fmla="*/ 4 w 9"/>
                  <a:gd name="T57" fmla="*/ 4 h 25"/>
                  <a:gd name="T58" fmla="*/ 4 w 9"/>
                  <a:gd name="T59" fmla="*/ 7 h 25"/>
                  <a:gd name="T60" fmla="*/ 4 w 9"/>
                  <a:gd name="T61" fmla="*/ 4 h 25"/>
                  <a:gd name="T62" fmla="*/ 4 w 9"/>
                  <a:gd name="T63" fmla="*/ 7 h 25"/>
                  <a:gd name="T64" fmla="*/ 4 w 9"/>
                  <a:gd name="T65" fmla="*/ 7 h 25"/>
                  <a:gd name="T66" fmla="*/ 4 w 9"/>
                  <a:gd name="T67" fmla="*/ 4 h 25"/>
                  <a:gd name="T68" fmla="*/ 4 w 9"/>
                  <a:gd name="T69" fmla="*/ 7 h 25"/>
                  <a:gd name="T70" fmla="*/ 3 w 9"/>
                  <a:gd name="T71" fmla="*/ 5 h 25"/>
                  <a:gd name="T72" fmla="*/ 3 w 9"/>
                  <a:gd name="T73" fmla="*/ 8 h 25"/>
                  <a:gd name="T74" fmla="*/ 2 w 9"/>
                  <a:gd name="T75" fmla="*/ 7 h 25"/>
                  <a:gd name="T76" fmla="*/ 2 w 9"/>
                  <a:gd name="T77" fmla="*/ 7 h 25"/>
                  <a:gd name="T78" fmla="*/ 1 w 9"/>
                  <a:gd name="T79" fmla="*/ 10 h 25"/>
                  <a:gd name="T80" fmla="*/ 2 w 9"/>
                  <a:gd name="T81" fmla="*/ 7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6" y="15"/>
                    </a:cubicBezTo>
                    <a:cubicBezTo>
                      <a:pt x="5" y="17"/>
                      <a:pt x="6" y="13"/>
                      <a:pt x="6" y="13"/>
                    </a:cubicBezTo>
                    <a:cubicBezTo>
                      <a:pt x="6" y="15"/>
                      <a:pt x="6" y="16"/>
                      <a:pt x="6" y="17"/>
                    </a:cubicBezTo>
                    <a:cubicBezTo>
                      <a:pt x="7" y="14"/>
                      <a:pt x="6" y="21"/>
                      <a:pt x="8" y="11"/>
                    </a:cubicBezTo>
                    <a:cubicBezTo>
                      <a:pt x="8" y="10"/>
                      <a:pt x="8" y="8"/>
                      <a:pt x="8" y="7"/>
                    </a:cubicBezTo>
                    <a:cubicBezTo>
                      <a:pt x="9" y="4"/>
                      <a:pt x="8" y="8"/>
                      <a:pt x="7" y="11"/>
                    </a:cubicBezTo>
                    <a:cubicBezTo>
                      <a:pt x="7" y="11"/>
                      <a:pt x="7" y="11"/>
                      <a:pt x="7" y="11"/>
                    </a:cubicBezTo>
                    <a:cubicBezTo>
                      <a:pt x="5" y="20"/>
                      <a:pt x="7" y="9"/>
                      <a:pt x="6" y="12"/>
                    </a:cubicBezTo>
                    <a:cubicBezTo>
                      <a:pt x="7" y="9"/>
                      <a:pt x="7" y="9"/>
                      <a:pt x="7" y="7"/>
                    </a:cubicBezTo>
                    <a:cubicBezTo>
                      <a:pt x="8" y="0"/>
                      <a:pt x="6" y="12"/>
                      <a:pt x="7" y="3"/>
                    </a:cubicBezTo>
                    <a:cubicBezTo>
                      <a:pt x="7" y="3"/>
                      <a:pt x="7" y="3"/>
                      <a:pt x="7" y="3"/>
                    </a:cubicBezTo>
                    <a:cubicBezTo>
                      <a:pt x="7" y="2"/>
                      <a:pt x="7" y="4"/>
                      <a:pt x="7" y="4"/>
                    </a:cubicBezTo>
                    <a:cubicBezTo>
                      <a:pt x="7" y="7"/>
                      <a:pt x="7" y="7"/>
                      <a:pt x="7" y="7"/>
                    </a:cubicBezTo>
                    <a:cubicBezTo>
                      <a:pt x="6" y="8"/>
                      <a:pt x="6" y="12"/>
                      <a:pt x="5" y="14"/>
                    </a:cubicBezTo>
                    <a:cubicBezTo>
                      <a:pt x="6" y="10"/>
                      <a:pt x="5" y="16"/>
                      <a:pt x="5" y="14"/>
                    </a:cubicBezTo>
                    <a:cubicBezTo>
                      <a:pt x="6" y="10"/>
                      <a:pt x="6" y="10"/>
                      <a:pt x="6" y="8"/>
                    </a:cubicBezTo>
                    <a:cubicBezTo>
                      <a:pt x="5" y="11"/>
                      <a:pt x="5" y="11"/>
                      <a:pt x="5" y="11"/>
                    </a:cubicBezTo>
                    <a:cubicBezTo>
                      <a:pt x="5" y="11"/>
                      <a:pt x="6" y="7"/>
                      <a:pt x="6" y="5"/>
                    </a:cubicBezTo>
                    <a:cubicBezTo>
                      <a:pt x="6" y="7"/>
                      <a:pt x="6" y="7"/>
                      <a:pt x="5" y="11"/>
                    </a:cubicBezTo>
                    <a:cubicBezTo>
                      <a:pt x="6" y="6"/>
                      <a:pt x="5" y="7"/>
                      <a:pt x="4" y="11"/>
                    </a:cubicBezTo>
                    <a:cubicBezTo>
                      <a:pt x="4" y="10"/>
                      <a:pt x="4" y="7"/>
                      <a:pt x="5"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77" name="Freeform 1986">
                <a:extLst>
                  <a:ext uri="{FF2B5EF4-FFF2-40B4-BE49-F238E27FC236}">
                    <a16:creationId xmlns:a16="http://schemas.microsoft.com/office/drawing/2014/main" id="{31024278-BE6E-46A3-826A-535C5B3B06C5}"/>
                  </a:ext>
                </a:extLst>
              </p:cNvPr>
              <p:cNvSpPr>
                <a:spLocks/>
              </p:cNvSpPr>
              <p:nvPr/>
            </p:nvSpPr>
            <p:spPr bwMode="auto">
              <a:xfrm>
                <a:off x="2660" y="3160"/>
                <a:ext cx="1" cy="8"/>
              </a:xfrm>
              <a:custGeom>
                <a:avLst/>
                <a:gdLst>
                  <a:gd name="T0" fmla="*/ 1 w 1"/>
                  <a:gd name="T1" fmla="*/ 4 h 9"/>
                  <a:gd name="T2" fmla="*/ 1 w 1"/>
                  <a:gd name="T3" fmla="*/ 1 h 9"/>
                  <a:gd name="T4" fmla="*/ 0 w 1"/>
                  <a:gd name="T5" fmla="*/ 4 h 9"/>
                  <a:gd name="T6" fmla="*/ 1 w 1"/>
                  <a:gd name="T7" fmla="*/ 4 h 9"/>
                  <a:gd name="T8" fmla="*/ 1 w 1"/>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1" y="5"/>
                    </a:moveTo>
                    <a:cubicBezTo>
                      <a:pt x="1" y="1"/>
                      <a:pt x="1" y="1"/>
                      <a:pt x="1" y="1"/>
                    </a:cubicBezTo>
                    <a:cubicBezTo>
                      <a:pt x="1" y="0"/>
                      <a:pt x="1" y="6"/>
                      <a:pt x="0" y="8"/>
                    </a:cubicBezTo>
                    <a:cubicBezTo>
                      <a:pt x="1"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78" name="Freeform 1987">
                <a:extLst>
                  <a:ext uri="{FF2B5EF4-FFF2-40B4-BE49-F238E27FC236}">
                    <a16:creationId xmlns:a16="http://schemas.microsoft.com/office/drawing/2014/main" id="{723607E9-0843-4C5F-A9E7-CB49FE7F1B77}"/>
                  </a:ext>
                </a:extLst>
              </p:cNvPr>
              <p:cNvSpPr>
                <a:spLocks/>
              </p:cNvSpPr>
              <p:nvPr/>
            </p:nvSpPr>
            <p:spPr bwMode="auto">
              <a:xfrm>
                <a:off x="2659" y="3157"/>
                <a:ext cx="2" cy="17"/>
              </a:xfrm>
              <a:custGeom>
                <a:avLst/>
                <a:gdLst>
                  <a:gd name="T0" fmla="*/ 1 w 2"/>
                  <a:gd name="T1" fmla="*/ 5 h 19"/>
                  <a:gd name="T2" fmla="*/ 1 w 2"/>
                  <a:gd name="T3" fmla="*/ 8 h 19"/>
                  <a:gd name="T4" fmla="*/ 1 w 2"/>
                  <a:gd name="T5" fmla="*/ 10 h 19"/>
                  <a:gd name="T6" fmla="*/ 2 w 2"/>
                  <a:gd name="T7" fmla="*/ 4 h 19"/>
                  <a:gd name="T8" fmla="*/ 1 w 2"/>
                  <a:gd name="T9" fmla="*/ 7 h 19"/>
                  <a:gd name="T10" fmla="*/ 2 w 2"/>
                  <a:gd name="T11" fmla="*/ 4 h 19"/>
                  <a:gd name="T12" fmla="*/ 2 w 2"/>
                  <a:gd name="T13" fmla="*/ 4 h 19"/>
                  <a:gd name="T14" fmla="*/ 2 w 2"/>
                  <a:gd name="T15" fmla="*/ 4 h 19"/>
                  <a:gd name="T16" fmla="*/ 2 w 2"/>
                  <a:gd name="T17" fmla="*/ 4 h 19"/>
                  <a:gd name="T18" fmla="*/ 2 w 2"/>
                  <a:gd name="T19" fmla="*/ 4 h 19"/>
                  <a:gd name="T20" fmla="*/ 1 w 2"/>
                  <a:gd name="T21" fmla="*/ 6 h 19"/>
                  <a:gd name="T22" fmla="*/ 2 w 2"/>
                  <a:gd name="T23" fmla="*/ 4 h 19"/>
                  <a:gd name="T24" fmla="*/ 1 w 2"/>
                  <a:gd name="T25" fmla="*/ 2 h 19"/>
                  <a:gd name="T26" fmla="*/ 1 w 2"/>
                  <a:gd name="T27" fmla="*/ 4 h 19"/>
                  <a:gd name="T28" fmla="*/ 1 w 2"/>
                  <a:gd name="T29" fmla="*/ 4 h 19"/>
                  <a:gd name="T30" fmla="*/ 1 w 2"/>
                  <a:gd name="T31" fmla="*/ 3 h 19"/>
                  <a:gd name="T32" fmla="*/ 0 w 2"/>
                  <a:gd name="T33" fmla="*/ 4 h 19"/>
                  <a:gd name="T34" fmla="*/ 0 w 2"/>
                  <a:gd name="T35" fmla="*/ 8 h 19"/>
                  <a:gd name="T36" fmla="*/ 0 w 2"/>
                  <a:gd name="T37" fmla="*/ 4 h 19"/>
                  <a:gd name="T38" fmla="*/ 0 w 2"/>
                  <a:gd name="T39" fmla="*/ 4 h 19"/>
                  <a:gd name="T40" fmla="*/ 0 w 2"/>
                  <a:gd name="T41" fmla="*/ 10 h 19"/>
                  <a:gd name="T42" fmla="*/ 1 w 2"/>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2" y="10"/>
                      <a:pt x="2" y="8"/>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8"/>
                    </a:cubicBezTo>
                    <a:cubicBezTo>
                      <a:pt x="1" y="13"/>
                      <a:pt x="1" y="5"/>
                      <a:pt x="1" y="3"/>
                    </a:cubicBezTo>
                    <a:cubicBezTo>
                      <a:pt x="1" y="6"/>
                      <a:pt x="0"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79" name="Freeform 1988">
                <a:extLst>
                  <a:ext uri="{FF2B5EF4-FFF2-40B4-BE49-F238E27FC236}">
                    <a16:creationId xmlns:a16="http://schemas.microsoft.com/office/drawing/2014/main" id="{A49B9FC6-4C41-488B-91CC-9D7D1C01E56B}"/>
                  </a:ext>
                </a:extLst>
              </p:cNvPr>
              <p:cNvSpPr>
                <a:spLocks/>
              </p:cNvSpPr>
              <p:nvPr/>
            </p:nvSpPr>
            <p:spPr bwMode="auto">
              <a:xfrm>
                <a:off x="2660" y="3168"/>
                <a:ext cx="0" cy="1"/>
              </a:xfrm>
              <a:custGeom>
                <a:avLst/>
                <a:gdLst>
                  <a:gd name="T0" fmla="*/ 1 h 1"/>
                  <a:gd name="T1" fmla="*/ 0 h 1"/>
                  <a:gd name="T2" fmla="*/ 1 h 1"/>
                  <a:gd name="T3" fmla="*/ 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80" name="Freeform 1989">
                <a:extLst>
                  <a:ext uri="{FF2B5EF4-FFF2-40B4-BE49-F238E27FC236}">
                    <a16:creationId xmlns:a16="http://schemas.microsoft.com/office/drawing/2014/main" id="{E7E79EA2-F1F1-467B-91F1-37A42730E17B}"/>
                  </a:ext>
                </a:extLst>
              </p:cNvPr>
              <p:cNvSpPr>
                <a:spLocks/>
              </p:cNvSpPr>
              <p:nvPr/>
            </p:nvSpPr>
            <p:spPr bwMode="auto">
              <a:xfrm>
                <a:off x="2737" y="3145"/>
                <a:ext cx="1" cy="3"/>
              </a:xfrm>
              <a:custGeom>
                <a:avLst/>
                <a:gdLst>
                  <a:gd name="T0" fmla="*/ 1 w 1"/>
                  <a:gd name="T1" fmla="*/ 2 h 3"/>
                  <a:gd name="T2" fmla="*/ 0 w 1"/>
                  <a:gd name="T3" fmla="*/ 3 h 3"/>
                  <a:gd name="T4" fmla="*/ 1 w 1"/>
                  <a:gd name="T5" fmla="*/ 0 h 3"/>
                  <a:gd name="T6" fmla="*/ 1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2"/>
                    </a:moveTo>
                    <a:lnTo>
                      <a:pt x="0" y="3"/>
                    </a:lnTo>
                    <a:lnTo>
                      <a:pt x="1" y="0"/>
                    </a:ln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81" name="Freeform 1990">
                <a:extLst>
                  <a:ext uri="{FF2B5EF4-FFF2-40B4-BE49-F238E27FC236}">
                    <a16:creationId xmlns:a16="http://schemas.microsoft.com/office/drawing/2014/main" id="{035D2595-BF16-4EE1-82AD-29C5B1597010}"/>
                  </a:ext>
                </a:extLst>
              </p:cNvPr>
              <p:cNvSpPr>
                <a:spLocks/>
              </p:cNvSpPr>
              <p:nvPr/>
            </p:nvSpPr>
            <p:spPr bwMode="auto">
              <a:xfrm>
                <a:off x="2736" y="3144"/>
                <a:ext cx="3" cy="15"/>
              </a:xfrm>
              <a:custGeom>
                <a:avLst/>
                <a:gdLst>
                  <a:gd name="T0" fmla="*/ 0 w 4"/>
                  <a:gd name="T1" fmla="*/ 12 h 16"/>
                  <a:gd name="T2" fmla="*/ 1 w 4"/>
                  <a:gd name="T3" fmla="*/ 10 h 16"/>
                  <a:gd name="T4" fmla="*/ 2 w 4"/>
                  <a:gd name="T5" fmla="*/ 0 h 16"/>
                  <a:gd name="T6" fmla="*/ 1 w 4"/>
                  <a:gd name="T7" fmla="*/ 8 h 16"/>
                  <a:gd name="T8" fmla="*/ 2 w 4"/>
                  <a:gd name="T9" fmla="*/ 6 h 16"/>
                  <a:gd name="T10" fmla="*/ 1 w 4"/>
                  <a:gd name="T11" fmla="*/ 8 h 16"/>
                  <a:gd name="T12" fmla="*/ 1 w 4"/>
                  <a:gd name="T13" fmla="*/ 8 h 16"/>
                  <a:gd name="T14" fmla="*/ 0 w 4"/>
                  <a:gd name="T15" fmla="*/ 12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6">
                    <a:moveTo>
                      <a:pt x="0" y="16"/>
                    </a:moveTo>
                    <a:cubicBezTo>
                      <a:pt x="1" y="14"/>
                      <a:pt x="1" y="14"/>
                      <a:pt x="1" y="14"/>
                    </a:cubicBezTo>
                    <a:cubicBezTo>
                      <a:pt x="3" y="4"/>
                      <a:pt x="3" y="7"/>
                      <a:pt x="4" y="0"/>
                    </a:cubicBezTo>
                    <a:cubicBezTo>
                      <a:pt x="4" y="1"/>
                      <a:pt x="2" y="5"/>
                      <a:pt x="1" y="9"/>
                    </a:cubicBezTo>
                    <a:cubicBezTo>
                      <a:pt x="2" y="8"/>
                      <a:pt x="3" y="4"/>
                      <a:pt x="3" y="6"/>
                    </a:cubicBezTo>
                    <a:cubicBezTo>
                      <a:pt x="2" y="9"/>
                      <a:pt x="2" y="8"/>
                      <a:pt x="1" y="12"/>
                    </a:cubicBezTo>
                    <a:cubicBezTo>
                      <a:pt x="0" y="15"/>
                      <a:pt x="1"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82" name="Freeform 1991">
                <a:extLst>
                  <a:ext uri="{FF2B5EF4-FFF2-40B4-BE49-F238E27FC236}">
                    <a16:creationId xmlns:a16="http://schemas.microsoft.com/office/drawing/2014/main" id="{82711305-7C55-4A8B-9606-E677FFEC8EA0}"/>
                  </a:ext>
                </a:extLst>
              </p:cNvPr>
              <p:cNvSpPr>
                <a:spLocks/>
              </p:cNvSpPr>
              <p:nvPr/>
            </p:nvSpPr>
            <p:spPr bwMode="auto">
              <a:xfrm>
                <a:off x="2737" y="3150"/>
                <a:ext cx="1" cy="3"/>
              </a:xfrm>
              <a:custGeom>
                <a:avLst/>
                <a:gdLst>
                  <a:gd name="T0" fmla="*/ 1 w 1"/>
                  <a:gd name="T1" fmla="*/ 0 h 4"/>
                  <a:gd name="T2" fmla="*/ 0 w 1"/>
                  <a:gd name="T3" fmla="*/ 2 h 4"/>
                  <a:gd name="T4" fmla="*/ 1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1" y="0"/>
                    </a:moveTo>
                    <a:cubicBezTo>
                      <a:pt x="0" y="4"/>
                      <a:pt x="0" y="4"/>
                      <a:pt x="0" y="4"/>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83" name="Freeform 1992">
                <a:extLst>
                  <a:ext uri="{FF2B5EF4-FFF2-40B4-BE49-F238E27FC236}">
                    <a16:creationId xmlns:a16="http://schemas.microsoft.com/office/drawing/2014/main" id="{60E9933D-6A7E-4690-B982-0914FF359E4D}"/>
                  </a:ext>
                </a:extLst>
              </p:cNvPr>
              <p:cNvSpPr>
                <a:spLocks/>
              </p:cNvSpPr>
              <p:nvPr/>
            </p:nvSpPr>
            <p:spPr bwMode="auto">
              <a:xfrm>
                <a:off x="2737" y="3146"/>
                <a:ext cx="2" cy="6"/>
              </a:xfrm>
              <a:custGeom>
                <a:avLst/>
                <a:gdLst>
                  <a:gd name="T0" fmla="*/ 1 w 2"/>
                  <a:gd name="T1" fmla="*/ 3 h 7"/>
                  <a:gd name="T2" fmla="*/ 0 w 2"/>
                  <a:gd name="T3" fmla="*/ 3 h 7"/>
                  <a:gd name="T4" fmla="*/ 2 w 2"/>
                  <a:gd name="T5" fmla="*/ 0 h 7"/>
                  <a:gd name="T6" fmla="*/ 1 w 2"/>
                  <a:gd name="T7" fmla="*/ 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1" y="3"/>
                    </a:moveTo>
                    <a:cubicBezTo>
                      <a:pt x="1" y="3"/>
                      <a:pt x="0" y="6"/>
                      <a:pt x="0" y="7"/>
                    </a:cubicBezTo>
                    <a:cubicBezTo>
                      <a:pt x="2" y="0"/>
                      <a:pt x="2" y="0"/>
                      <a:pt x="2" y="0"/>
                    </a:cubicBez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84" name="Freeform 1993">
                <a:extLst>
                  <a:ext uri="{FF2B5EF4-FFF2-40B4-BE49-F238E27FC236}">
                    <a16:creationId xmlns:a16="http://schemas.microsoft.com/office/drawing/2014/main" id="{6E46DA38-1DE9-45BC-BC99-D426C280B986}"/>
                  </a:ext>
                </a:extLst>
              </p:cNvPr>
              <p:cNvSpPr>
                <a:spLocks/>
              </p:cNvSpPr>
              <p:nvPr/>
            </p:nvSpPr>
            <p:spPr bwMode="auto">
              <a:xfrm>
                <a:off x="2739" y="3148"/>
                <a:ext cx="0" cy="1"/>
              </a:xfrm>
              <a:custGeom>
                <a:avLst/>
                <a:gdLst>
                  <a:gd name="T0" fmla="*/ 1 h 1"/>
                  <a:gd name="T1" fmla="*/ 1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1"/>
                      <a:pt x="0" y="1"/>
                      <a:pt x="0" y="1"/>
                    </a:cubicBezTo>
                    <a:cubicBezTo>
                      <a:pt x="0" y="0"/>
                      <a:pt x="0"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85" name="Freeform 1994">
                <a:extLst>
                  <a:ext uri="{FF2B5EF4-FFF2-40B4-BE49-F238E27FC236}">
                    <a16:creationId xmlns:a16="http://schemas.microsoft.com/office/drawing/2014/main" id="{E35B3664-CEFA-452B-9955-9197B81F5DA5}"/>
                  </a:ext>
                </a:extLst>
              </p:cNvPr>
              <p:cNvSpPr>
                <a:spLocks/>
              </p:cNvSpPr>
              <p:nvPr/>
            </p:nvSpPr>
            <p:spPr bwMode="auto">
              <a:xfrm>
                <a:off x="2737" y="3146"/>
                <a:ext cx="3" cy="10"/>
              </a:xfrm>
              <a:custGeom>
                <a:avLst/>
                <a:gdLst>
                  <a:gd name="T0" fmla="*/ 3 w 3"/>
                  <a:gd name="T1" fmla="*/ 2 h 11"/>
                  <a:gd name="T2" fmla="*/ 2 w 3"/>
                  <a:gd name="T3" fmla="*/ 3 h 11"/>
                  <a:gd name="T4" fmla="*/ 2 w 3"/>
                  <a:gd name="T5" fmla="*/ 3 h 11"/>
                  <a:gd name="T6" fmla="*/ 1 w 3"/>
                  <a:gd name="T7" fmla="*/ 5 h 11"/>
                  <a:gd name="T8" fmla="*/ 0 w 3"/>
                  <a:gd name="T9" fmla="*/ 5 h 11"/>
                  <a:gd name="T10" fmla="*/ 0 w 3"/>
                  <a:gd name="T11" fmla="*/ 7 h 11"/>
                  <a:gd name="T12" fmla="*/ 3 w 3"/>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2"/>
                    </a:moveTo>
                    <a:cubicBezTo>
                      <a:pt x="3" y="0"/>
                      <a:pt x="3" y="2"/>
                      <a:pt x="2" y="3"/>
                    </a:cubicBezTo>
                    <a:cubicBezTo>
                      <a:pt x="2" y="3"/>
                      <a:pt x="2" y="3"/>
                      <a:pt x="2" y="3"/>
                    </a:cubicBezTo>
                    <a:cubicBezTo>
                      <a:pt x="2" y="5"/>
                      <a:pt x="0" y="10"/>
                      <a:pt x="1" y="8"/>
                    </a:cubicBezTo>
                    <a:cubicBezTo>
                      <a:pt x="0" y="9"/>
                      <a:pt x="1" y="5"/>
                      <a:pt x="0"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86" name="Freeform 1995">
                <a:extLst>
                  <a:ext uri="{FF2B5EF4-FFF2-40B4-BE49-F238E27FC236}">
                    <a16:creationId xmlns:a16="http://schemas.microsoft.com/office/drawing/2014/main" id="{10E9A60A-684A-40DC-BBD8-9F301FC28976}"/>
                  </a:ext>
                </a:extLst>
              </p:cNvPr>
              <p:cNvSpPr>
                <a:spLocks/>
              </p:cNvSpPr>
              <p:nvPr/>
            </p:nvSpPr>
            <p:spPr bwMode="auto">
              <a:xfrm>
                <a:off x="2739" y="3149"/>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87" name="Freeform 1996">
                <a:extLst>
                  <a:ext uri="{FF2B5EF4-FFF2-40B4-BE49-F238E27FC236}">
                    <a16:creationId xmlns:a16="http://schemas.microsoft.com/office/drawing/2014/main" id="{70EFB4BF-7DFC-4451-8B83-8BD3F15B030A}"/>
                  </a:ext>
                </a:extLst>
              </p:cNvPr>
              <p:cNvSpPr>
                <a:spLocks/>
              </p:cNvSpPr>
              <p:nvPr/>
            </p:nvSpPr>
            <p:spPr bwMode="auto">
              <a:xfrm>
                <a:off x="2738" y="3149"/>
                <a:ext cx="1" cy="1"/>
              </a:xfrm>
              <a:custGeom>
                <a:avLst/>
                <a:gdLst>
                  <a:gd name="T0" fmla="*/ 1 w 1"/>
                  <a:gd name="T1" fmla="*/ 0 h 1"/>
                  <a:gd name="T2" fmla="*/ 0 w 1"/>
                  <a:gd name="T3" fmla="*/ 1 h 1"/>
                  <a:gd name="T4" fmla="*/ 0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88" name="Freeform 1997">
                <a:extLst>
                  <a:ext uri="{FF2B5EF4-FFF2-40B4-BE49-F238E27FC236}">
                    <a16:creationId xmlns:a16="http://schemas.microsoft.com/office/drawing/2014/main" id="{8DBCC1C6-2A6F-43FD-8959-1823B0FDB529}"/>
                  </a:ext>
                </a:extLst>
              </p:cNvPr>
              <p:cNvSpPr>
                <a:spLocks/>
              </p:cNvSpPr>
              <p:nvPr/>
            </p:nvSpPr>
            <p:spPr bwMode="auto">
              <a:xfrm>
                <a:off x="2737" y="3148"/>
                <a:ext cx="3" cy="11"/>
              </a:xfrm>
              <a:custGeom>
                <a:avLst/>
                <a:gdLst>
                  <a:gd name="T0" fmla="*/ 3 w 3"/>
                  <a:gd name="T1" fmla="*/ 0 h 12"/>
                  <a:gd name="T2" fmla="*/ 2 w 3"/>
                  <a:gd name="T3" fmla="*/ 4 h 12"/>
                  <a:gd name="T4" fmla="*/ 0 w 3"/>
                  <a:gd name="T5" fmla="*/ 8 h 12"/>
                  <a:gd name="T6" fmla="*/ 1 w 3"/>
                  <a:gd name="T7" fmla="*/ 6 h 12"/>
                  <a:gd name="T8" fmla="*/ 3 w 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2">
                    <a:moveTo>
                      <a:pt x="3" y="0"/>
                    </a:moveTo>
                    <a:cubicBezTo>
                      <a:pt x="1" y="7"/>
                      <a:pt x="3" y="0"/>
                      <a:pt x="2" y="4"/>
                    </a:cubicBezTo>
                    <a:cubicBezTo>
                      <a:pt x="2" y="4"/>
                      <a:pt x="1" y="9"/>
                      <a:pt x="0" y="12"/>
                    </a:cubicBezTo>
                    <a:cubicBezTo>
                      <a:pt x="1" y="10"/>
                      <a:pt x="1" y="10"/>
                      <a:pt x="1" y="10"/>
                    </a:cubicBezTo>
                    <a:cubicBezTo>
                      <a:pt x="1" y="8"/>
                      <a:pt x="2"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89" name="Freeform 1998">
                <a:extLst>
                  <a:ext uri="{FF2B5EF4-FFF2-40B4-BE49-F238E27FC236}">
                    <a16:creationId xmlns:a16="http://schemas.microsoft.com/office/drawing/2014/main" id="{5595C209-0ECE-4D38-A306-F666A0036C42}"/>
                  </a:ext>
                </a:extLst>
              </p:cNvPr>
              <p:cNvSpPr>
                <a:spLocks/>
              </p:cNvSpPr>
              <p:nvPr/>
            </p:nvSpPr>
            <p:spPr bwMode="auto">
              <a:xfrm>
                <a:off x="2736" y="3161"/>
                <a:ext cx="1" cy="1"/>
              </a:xfrm>
              <a:custGeom>
                <a:avLst/>
                <a:gdLst>
                  <a:gd name="T0" fmla="*/ 0 w 1"/>
                  <a:gd name="T1" fmla="*/ 1 h 1"/>
                  <a:gd name="T2" fmla="*/ 1 w 1"/>
                  <a:gd name="T3" fmla="*/ 0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90" name="Freeform 1999">
                <a:extLst>
                  <a:ext uri="{FF2B5EF4-FFF2-40B4-BE49-F238E27FC236}">
                    <a16:creationId xmlns:a16="http://schemas.microsoft.com/office/drawing/2014/main" id="{ACE74128-E93F-4EBA-AA66-5DA0DEAD5EBD}"/>
                  </a:ext>
                </a:extLst>
              </p:cNvPr>
              <p:cNvSpPr>
                <a:spLocks/>
              </p:cNvSpPr>
              <p:nvPr/>
            </p:nvSpPr>
            <p:spPr bwMode="auto">
              <a:xfrm>
                <a:off x="2736" y="3151"/>
                <a:ext cx="4" cy="15"/>
              </a:xfrm>
              <a:custGeom>
                <a:avLst/>
                <a:gdLst>
                  <a:gd name="T0" fmla="*/ 4 w 4"/>
                  <a:gd name="T1" fmla="*/ 2 h 16"/>
                  <a:gd name="T2" fmla="*/ 2 w 4"/>
                  <a:gd name="T3" fmla="*/ 8 h 16"/>
                  <a:gd name="T4" fmla="*/ 4 w 4"/>
                  <a:gd name="T5" fmla="*/ 3 h 16"/>
                  <a:gd name="T6" fmla="*/ 2 w 4"/>
                  <a:gd name="T7" fmla="*/ 6 h 16"/>
                  <a:gd name="T8" fmla="*/ 4 w 4"/>
                  <a:gd name="T9" fmla="*/ 0 h 16"/>
                  <a:gd name="T10" fmla="*/ 2 w 4"/>
                  <a:gd name="T11" fmla="*/ 5 h 16"/>
                  <a:gd name="T12" fmla="*/ 3 w 4"/>
                  <a:gd name="T13" fmla="*/ 1 h 16"/>
                  <a:gd name="T14" fmla="*/ 2 w 4"/>
                  <a:gd name="T15" fmla="*/ 8 h 16"/>
                  <a:gd name="T16" fmla="*/ 2 w 4"/>
                  <a:gd name="T17" fmla="*/ 7 h 16"/>
                  <a:gd name="T18" fmla="*/ 1 w 4"/>
                  <a:gd name="T19" fmla="*/ 8 h 16"/>
                  <a:gd name="T20" fmla="*/ 0 w 4"/>
                  <a:gd name="T21" fmla="*/ 12 h 16"/>
                  <a:gd name="T22" fmla="*/ 4 w 4"/>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16">
                    <a:moveTo>
                      <a:pt x="4" y="2"/>
                    </a:moveTo>
                    <a:cubicBezTo>
                      <a:pt x="2" y="8"/>
                      <a:pt x="2" y="8"/>
                      <a:pt x="2" y="8"/>
                    </a:cubicBezTo>
                    <a:cubicBezTo>
                      <a:pt x="3" y="6"/>
                      <a:pt x="3" y="4"/>
                      <a:pt x="4" y="3"/>
                    </a:cubicBezTo>
                    <a:cubicBezTo>
                      <a:pt x="4" y="2"/>
                      <a:pt x="3" y="6"/>
                      <a:pt x="2"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1"/>
                      <a:pt x="1" y="11"/>
                    </a:cubicBezTo>
                    <a:cubicBezTo>
                      <a:pt x="1" y="10"/>
                      <a:pt x="0" y="16"/>
                      <a:pt x="0" y="16"/>
                    </a:cubicBezTo>
                    <a:cubicBezTo>
                      <a:pt x="1" y="15"/>
                      <a:pt x="3" y="5"/>
                      <a:pt x="4"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91" name="Freeform 2000">
                <a:extLst>
                  <a:ext uri="{FF2B5EF4-FFF2-40B4-BE49-F238E27FC236}">
                    <a16:creationId xmlns:a16="http://schemas.microsoft.com/office/drawing/2014/main" id="{C556E0E4-4084-44A6-879E-28E03B82AF92}"/>
                  </a:ext>
                </a:extLst>
              </p:cNvPr>
              <p:cNvSpPr>
                <a:spLocks/>
              </p:cNvSpPr>
              <p:nvPr/>
            </p:nvSpPr>
            <p:spPr bwMode="auto">
              <a:xfrm>
                <a:off x="2738" y="3159"/>
                <a:ext cx="1" cy="2"/>
              </a:xfrm>
              <a:custGeom>
                <a:avLst/>
                <a:gdLst>
                  <a:gd name="T0" fmla="*/ 1 w 1"/>
                  <a:gd name="T1" fmla="*/ 1 h 2"/>
                  <a:gd name="T2" fmla="*/ 0 w 1"/>
                  <a:gd name="T3" fmla="*/ 2 h 2"/>
                  <a:gd name="T4" fmla="*/ 1 w 1"/>
                  <a:gd name="T5" fmla="*/ 0 h 2"/>
                  <a:gd name="T6" fmla="*/ 1 w 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1"/>
                    </a:moveTo>
                    <a:lnTo>
                      <a:pt x="0" y="2"/>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92" name="Freeform 2001">
                <a:extLst>
                  <a:ext uri="{FF2B5EF4-FFF2-40B4-BE49-F238E27FC236}">
                    <a16:creationId xmlns:a16="http://schemas.microsoft.com/office/drawing/2014/main" id="{2ABC5CA2-C712-45A1-A952-B5D603206A0E}"/>
                  </a:ext>
                </a:extLst>
              </p:cNvPr>
              <p:cNvSpPr>
                <a:spLocks/>
              </p:cNvSpPr>
              <p:nvPr/>
            </p:nvSpPr>
            <p:spPr bwMode="auto">
              <a:xfrm>
                <a:off x="2737" y="3151"/>
                <a:ext cx="5" cy="16"/>
              </a:xfrm>
              <a:custGeom>
                <a:avLst/>
                <a:gdLst>
                  <a:gd name="T0" fmla="*/ 4 w 5"/>
                  <a:gd name="T1" fmla="*/ 1 h 17"/>
                  <a:gd name="T2" fmla="*/ 3 w 5"/>
                  <a:gd name="T3" fmla="*/ 5 h 17"/>
                  <a:gd name="T4" fmla="*/ 4 w 5"/>
                  <a:gd name="T5" fmla="*/ 2 h 17"/>
                  <a:gd name="T6" fmla="*/ 2 w 5"/>
                  <a:gd name="T7" fmla="*/ 7 h 17"/>
                  <a:gd name="T8" fmla="*/ 4 w 5"/>
                  <a:gd name="T9" fmla="*/ 4 h 17"/>
                  <a:gd name="T10" fmla="*/ 2 w 5"/>
                  <a:gd name="T11" fmla="*/ 9 h 17"/>
                  <a:gd name="T12" fmla="*/ 2 w 5"/>
                  <a:gd name="T13" fmla="*/ 8 h 17"/>
                  <a:gd name="T14" fmla="*/ 3 w 5"/>
                  <a:gd name="T15" fmla="*/ 8 h 17"/>
                  <a:gd name="T16" fmla="*/ 3 w 5"/>
                  <a:gd name="T17" fmla="*/ 8 h 17"/>
                  <a:gd name="T18" fmla="*/ 4 w 5"/>
                  <a:gd name="T19" fmla="*/ 6 h 17"/>
                  <a:gd name="T20" fmla="*/ 4 w 5"/>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4" y="1"/>
                    </a:moveTo>
                    <a:cubicBezTo>
                      <a:pt x="3" y="5"/>
                      <a:pt x="3" y="5"/>
                      <a:pt x="3" y="5"/>
                    </a:cubicBezTo>
                    <a:cubicBezTo>
                      <a:pt x="3" y="4"/>
                      <a:pt x="4" y="3"/>
                      <a:pt x="4" y="2"/>
                    </a:cubicBezTo>
                    <a:cubicBezTo>
                      <a:pt x="3" y="3"/>
                      <a:pt x="3" y="5"/>
                      <a:pt x="2" y="7"/>
                    </a:cubicBezTo>
                    <a:cubicBezTo>
                      <a:pt x="1" y="13"/>
                      <a:pt x="3" y="5"/>
                      <a:pt x="4" y="4"/>
                    </a:cubicBezTo>
                    <a:cubicBezTo>
                      <a:pt x="3" y="7"/>
                      <a:pt x="3" y="7"/>
                      <a:pt x="2" y="13"/>
                    </a:cubicBezTo>
                    <a:cubicBezTo>
                      <a:pt x="1" y="12"/>
                      <a:pt x="2" y="11"/>
                      <a:pt x="2" y="11"/>
                    </a:cubicBezTo>
                    <a:cubicBezTo>
                      <a:pt x="0" y="17"/>
                      <a:pt x="2" y="11"/>
                      <a:pt x="3" y="10"/>
                    </a:cubicBezTo>
                    <a:cubicBezTo>
                      <a:pt x="3" y="9"/>
                      <a:pt x="3" y="7"/>
                      <a:pt x="3" y="8"/>
                    </a:cubicBezTo>
                    <a:cubicBezTo>
                      <a:pt x="4" y="6"/>
                      <a:pt x="4" y="6"/>
                      <a:pt x="4" y="6"/>
                    </a:cubicBezTo>
                    <a:cubicBezTo>
                      <a:pt x="5" y="1"/>
                      <a:pt x="5" y="0"/>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93" name="Freeform 2002">
                <a:extLst>
                  <a:ext uri="{FF2B5EF4-FFF2-40B4-BE49-F238E27FC236}">
                    <a16:creationId xmlns:a16="http://schemas.microsoft.com/office/drawing/2014/main" id="{7612CDBB-4F63-4697-A0A7-01DB64DAECAC}"/>
                  </a:ext>
                </a:extLst>
              </p:cNvPr>
              <p:cNvSpPr>
                <a:spLocks/>
              </p:cNvSpPr>
              <p:nvPr/>
            </p:nvSpPr>
            <p:spPr bwMode="auto">
              <a:xfrm>
                <a:off x="2741" y="3150"/>
                <a:ext cx="1" cy="2"/>
              </a:xfrm>
              <a:custGeom>
                <a:avLst/>
                <a:gdLst>
                  <a:gd name="T0" fmla="*/ 0 w 1"/>
                  <a:gd name="T1" fmla="*/ 2 h 2"/>
                  <a:gd name="T2" fmla="*/ 0 w 1"/>
                  <a:gd name="T3" fmla="*/ 2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cubicBezTo>
                      <a:pt x="0" y="1"/>
                      <a:pt x="0" y="2"/>
                      <a:pt x="0" y="2"/>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94" name="Freeform 2003">
                <a:extLst>
                  <a:ext uri="{FF2B5EF4-FFF2-40B4-BE49-F238E27FC236}">
                    <a16:creationId xmlns:a16="http://schemas.microsoft.com/office/drawing/2014/main" id="{745E918F-C856-477C-B821-4BFF7A70429E}"/>
                  </a:ext>
                </a:extLst>
              </p:cNvPr>
              <p:cNvSpPr>
                <a:spLocks/>
              </p:cNvSpPr>
              <p:nvPr/>
            </p:nvSpPr>
            <p:spPr bwMode="auto">
              <a:xfrm>
                <a:off x="2740" y="3160"/>
                <a:ext cx="0" cy="0"/>
              </a:xfrm>
              <a:custGeom>
                <a:avLst/>
                <a:gdLst>
                  <a:gd name="T0" fmla="*/ 1 h 1"/>
                  <a:gd name="T1" fmla="*/ 1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0"/>
                      <a:pt x="0" y="0"/>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95" name="Freeform 2004">
                <a:extLst>
                  <a:ext uri="{FF2B5EF4-FFF2-40B4-BE49-F238E27FC236}">
                    <a16:creationId xmlns:a16="http://schemas.microsoft.com/office/drawing/2014/main" id="{7A3048DF-6615-486F-93E3-F5F011CF2127}"/>
                  </a:ext>
                </a:extLst>
              </p:cNvPr>
              <p:cNvSpPr>
                <a:spLocks/>
              </p:cNvSpPr>
              <p:nvPr/>
            </p:nvSpPr>
            <p:spPr bwMode="auto">
              <a:xfrm>
                <a:off x="2742" y="3151"/>
                <a:ext cx="0" cy="3"/>
              </a:xfrm>
              <a:custGeom>
                <a:avLst/>
                <a:gdLst>
                  <a:gd name="T0" fmla="*/ 3 h 3"/>
                  <a:gd name="T1" fmla="*/ 3 h 3"/>
                  <a:gd name="T2" fmla="*/ 0 h 3"/>
                  <a:gd name="T3" fmla="*/ 3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3"/>
                    </a:moveTo>
                    <a:cubicBezTo>
                      <a:pt x="0" y="3"/>
                      <a:pt x="0" y="3"/>
                      <a:pt x="0" y="3"/>
                    </a:cubicBezTo>
                    <a:cubicBezTo>
                      <a:pt x="0" y="0"/>
                      <a:pt x="0" y="0"/>
                      <a:pt x="0" y="0"/>
                    </a:cubicBezTo>
                    <a:cubicBezTo>
                      <a:pt x="0" y="1"/>
                      <a:pt x="0" y="1"/>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96" name="Freeform 2005">
                <a:extLst>
                  <a:ext uri="{FF2B5EF4-FFF2-40B4-BE49-F238E27FC236}">
                    <a16:creationId xmlns:a16="http://schemas.microsoft.com/office/drawing/2014/main" id="{1071AF08-5842-46F6-B91C-F3BB598D1710}"/>
                  </a:ext>
                </a:extLst>
              </p:cNvPr>
              <p:cNvSpPr>
                <a:spLocks/>
              </p:cNvSpPr>
              <p:nvPr/>
            </p:nvSpPr>
            <p:spPr bwMode="auto">
              <a:xfrm>
                <a:off x="2739" y="3149"/>
                <a:ext cx="11" cy="17"/>
              </a:xfrm>
              <a:custGeom>
                <a:avLst/>
                <a:gdLst>
                  <a:gd name="T0" fmla="*/ 6 w 12"/>
                  <a:gd name="T1" fmla="*/ 11 h 19"/>
                  <a:gd name="T2" fmla="*/ 6 w 12"/>
                  <a:gd name="T3" fmla="*/ 9 h 19"/>
                  <a:gd name="T4" fmla="*/ 6 w 12"/>
                  <a:gd name="T5" fmla="*/ 5 h 19"/>
                  <a:gd name="T6" fmla="*/ 8 w 12"/>
                  <a:gd name="T7" fmla="*/ 2 h 19"/>
                  <a:gd name="T8" fmla="*/ 6 w 12"/>
                  <a:gd name="T9" fmla="*/ 4 h 19"/>
                  <a:gd name="T10" fmla="*/ 7 w 12"/>
                  <a:gd name="T11" fmla="*/ 2 h 19"/>
                  <a:gd name="T12" fmla="*/ 6 w 12"/>
                  <a:gd name="T13" fmla="*/ 4 h 19"/>
                  <a:gd name="T14" fmla="*/ 6 w 12"/>
                  <a:gd name="T15" fmla="*/ 4 h 19"/>
                  <a:gd name="T16" fmla="*/ 6 w 12"/>
                  <a:gd name="T17" fmla="*/ 3 h 19"/>
                  <a:gd name="T18" fmla="*/ 4 w 12"/>
                  <a:gd name="T19" fmla="*/ 5 h 19"/>
                  <a:gd name="T20" fmla="*/ 5 w 12"/>
                  <a:gd name="T21" fmla="*/ 4 h 19"/>
                  <a:gd name="T22" fmla="*/ 5 w 12"/>
                  <a:gd name="T23" fmla="*/ 4 h 19"/>
                  <a:gd name="T24" fmla="*/ 4 w 12"/>
                  <a:gd name="T25" fmla="*/ 3 h 19"/>
                  <a:gd name="T26" fmla="*/ 2 w 12"/>
                  <a:gd name="T27" fmla="*/ 7 h 19"/>
                  <a:gd name="T28" fmla="*/ 4 w 12"/>
                  <a:gd name="T29" fmla="*/ 3 h 19"/>
                  <a:gd name="T30" fmla="*/ 2 w 12"/>
                  <a:gd name="T31" fmla="*/ 4 h 19"/>
                  <a:gd name="T32" fmla="*/ 1 w 12"/>
                  <a:gd name="T33" fmla="*/ 9 h 19"/>
                  <a:gd name="T34" fmla="*/ 0 w 12"/>
                  <a:gd name="T35" fmla="*/ 11 h 19"/>
                  <a:gd name="T36" fmla="*/ 5 w 12"/>
                  <a:gd name="T37" fmla="*/ 4 h 19"/>
                  <a:gd name="T38" fmla="*/ 4 w 12"/>
                  <a:gd name="T39" fmla="*/ 7 h 19"/>
                  <a:gd name="T40" fmla="*/ 4 w 12"/>
                  <a:gd name="T41" fmla="*/ 10 h 19"/>
                  <a:gd name="T42" fmla="*/ 6 w 12"/>
                  <a:gd name="T43" fmla="*/ 5 h 19"/>
                  <a:gd name="T44" fmla="*/ 6 w 12"/>
                  <a:gd name="T45" fmla="*/ 7 h 19"/>
                  <a:gd name="T46" fmla="*/ 6 w 12"/>
                  <a:gd name="T47" fmla="*/ 5 h 19"/>
                  <a:gd name="T48" fmla="*/ 6 w 12"/>
                  <a:gd name="T49" fmla="*/ 8 h 19"/>
                  <a:gd name="T50" fmla="*/ 6 w 12"/>
                  <a:gd name="T51" fmla="*/ 4 h 19"/>
                  <a:gd name="T52" fmla="*/ 6 w 12"/>
                  <a:gd name="T53" fmla="*/ 11 h 19"/>
                  <a:gd name="T54" fmla="*/ 6 w 12"/>
                  <a:gd name="T55" fmla="*/ 8 h 19"/>
                  <a:gd name="T56" fmla="*/ 6 w 12"/>
                  <a:gd name="T57" fmla="*/ 4 h 19"/>
                  <a:gd name="T58" fmla="*/ 6 w 12"/>
                  <a:gd name="T59" fmla="*/ 10 h 19"/>
                  <a:gd name="T60" fmla="*/ 6 w 12"/>
                  <a:gd name="T61" fmla="*/ 7 h 19"/>
                  <a:gd name="T62" fmla="*/ 6 w 12"/>
                  <a:gd name="T63" fmla="*/ 4 h 19"/>
                  <a:gd name="T64" fmla="*/ 6 w 12"/>
                  <a:gd name="T65" fmla="*/ 5 h 19"/>
                  <a:gd name="T66" fmla="*/ 6 w 12"/>
                  <a:gd name="T67" fmla="*/ 11 h 19"/>
                  <a:gd name="T68" fmla="*/ 6 w 12"/>
                  <a:gd name="T69" fmla="*/ 12 h 19"/>
                  <a:gd name="T70" fmla="*/ 6 w 12"/>
                  <a:gd name="T71" fmla="*/ 7 h 19"/>
                  <a:gd name="T72" fmla="*/ 6 w 12"/>
                  <a:gd name="T73" fmla="*/ 11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9">
                    <a:moveTo>
                      <a:pt x="8" y="16"/>
                    </a:moveTo>
                    <a:cubicBezTo>
                      <a:pt x="9" y="14"/>
                      <a:pt x="9" y="13"/>
                      <a:pt x="9" y="13"/>
                    </a:cubicBezTo>
                    <a:cubicBezTo>
                      <a:pt x="10" y="10"/>
                      <a:pt x="10" y="11"/>
                      <a:pt x="10" y="9"/>
                    </a:cubicBezTo>
                    <a:cubicBezTo>
                      <a:pt x="10" y="7"/>
                      <a:pt x="11" y="5"/>
                      <a:pt x="12" y="2"/>
                    </a:cubicBezTo>
                    <a:cubicBezTo>
                      <a:pt x="12" y="2"/>
                      <a:pt x="11" y="6"/>
                      <a:pt x="10" y="5"/>
                    </a:cubicBezTo>
                    <a:cubicBezTo>
                      <a:pt x="11" y="2"/>
                      <a:pt x="11" y="2"/>
                      <a:pt x="11" y="2"/>
                    </a:cubicBezTo>
                    <a:cubicBezTo>
                      <a:pt x="11" y="4"/>
                      <a:pt x="9" y="6"/>
                      <a:pt x="10" y="4"/>
                    </a:cubicBezTo>
                    <a:cubicBezTo>
                      <a:pt x="10" y="2"/>
                      <a:pt x="9" y="4"/>
                      <a:pt x="8" y="5"/>
                    </a:cubicBezTo>
                    <a:cubicBezTo>
                      <a:pt x="8" y="3"/>
                      <a:pt x="6" y="6"/>
                      <a:pt x="6" y="3"/>
                    </a:cubicBezTo>
                    <a:cubicBezTo>
                      <a:pt x="4" y="9"/>
                      <a:pt x="4" y="9"/>
                      <a:pt x="4" y="9"/>
                    </a:cubicBezTo>
                    <a:cubicBezTo>
                      <a:pt x="5" y="6"/>
                      <a:pt x="4" y="9"/>
                      <a:pt x="5" y="5"/>
                    </a:cubicBezTo>
                    <a:cubicBezTo>
                      <a:pt x="4" y="6"/>
                      <a:pt x="5" y="5"/>
                      <a:pt x="5" y="5"/>
                    </a:cubicBezTo>
                    <a:cubicBezTo>
                      <a:pt x="6" y="0"/>
                      <a:pt x="4" y="5"/>
                      <a:pt x="4" y="3"/>
                    </a:cubicBezTo>
                    <a:cubicBezTo>
                      <a:pt x="4" y="5"/>
                      <a:pt x="3"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10"/>
                      <a:pt x="5" y="8"/>
                    </a:cubicBezTo>
                    <a:cubicBezTo>
                      <a:pt x="4" y="11"/>
                      <a:pt x="4" y="11"/>
                      <a:pt x="4" y="11"/>
                    </a:cubicBezTo>
                    <a:cubicBezTo>
                      <a:pt x="5" y="9"/>
                      <a:pt x="5" y="9"/>
                      <a:pt x="4" y="15"/>
                    </a:cubicBezTo>
                    <a:cubicBezTo>
                      <a:pt x="5" y="11"/>
                      <a:pt x="4" y="17"/>
                      <a:pt x="6" y="9"/>
                    </a:cubicBezTo>
                    <a:cubicBezTo>
                      <a:pt x="6" y="11"/>
                      <a:pt x="6" y="10"/>
                      <a:pt x="6" y="11"/>
                    </a:cubicBezTo>
                    <a:cubicBezTo>
                      <a:pt x="7" y="9"/>
                      <a:pt x="7" y="9"/>
                      <a:pt x="7" y="9"/>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9" y="6"/>
                      <a:pt x="9" y="11"/>
                      <a:pt x="9" y="9"/>
                    </a:cubicBezTo>
                    <a:cubicBezTo>
                      <a:pt x="8" y="14"/>
                      <a:pt x="8" y="14"/>
                      <a:pt x="7" y="16"/>
                    </a:cubicBezTo>
                    <a:cubicBezTo>
                      <a:pt x="7" y="17"/>
                      <a:pt x="7" y="17"/>
                      <a:pt x="7" y="19"/>
                    </a:cubicBezTo>
                    <a:cubicBezTo>
                      <a:pt x="7" y="16"/>
                      <a:pt x="9" y="13"/>
                      <a:pt x="9" y="11"/>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97" name="Freeform 2006">
                <a:extLst>
                  <a:ext uri="{FF2B5EF4-FFF2-40B4-BE49-F238E27FC236}">
                    <a16:creationId xmlns:a16="http://schemas.microsoft.com/office/drawing/2014/main" id="{B450B79B-34BB-436E-85FA-D2D33B5ABBC9}"/>
                  </a:ext>
                </a:extLst>
              </p:cNvPr>
              <p:cNvSpPr>
                <a:spLocks/>
              </p:cNvSpPr>
              <p:nvPr/>
            </p:nvSpPr>
            <p:spPr bwMode="auto">
              <a:xfrm>
                <a:off x="2745" y="3166"/>
                <a:ext cx="0" cy="2"/>
              </a:xfrm>
              <a:custGeom>
                <a:avLst/>
                <a:gdLst>
                  <a:gd name="T0" fmla="*/ 0 h 2"/>
                  <a:gd name="T1" fmla="*/ 2 h 2"/>
                  <a:gd name="T2" fmla="*/ 1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98" name="Freeform 2007">
                <a:extLst>
                  <a:ext uri="{FF2B5EF4-FFF2-40B4-BE49-F238E27FC236}">
                    <a16:creationId xmlns:a16="http://schemas.microsoft.com/office/drawing/2014/main" id="{408F685E-A9C2-4886-AE9D-B2EEFAAE43EF}"/>
                  </a:ext>
                </a:extLst>
              </p:cNvPr>
              <p:cNvSpPr>
                <a:spLocks/>
              </p:cNvSpPr>
              <p:nvPr/>
            </p:nvSpPr>
            <p:spPr bwMode="auto">
              <a:xfrm>
                <a:off x="2746" y="3163"/>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099" name="Rectangle 2008">
                <a:extLst>
                  <a:ext uri="{FF2B5EF4-FFF2-40B4-BE49-F238E27FC236}">
                    <a16:creationId xmlns:a16="http://schemas.microsoft.com/office/drawing/2014/main" id="{92DDE8C3-A296-4694-BF8F-C1D424E2741B}"/>
                  </a:ext>
                </a:extLst>
              </p:cNvPr>
              <p:cNvSpPr>
                <a:spLocks noChangeArrowheads="1"/>
              </p:cNvSpPr>
              <p:nvPr/>
            </p:nvSpPr>
            <p:spPr bwMode="auto">
              <a:xfrm>
                <a:off x="2748" y="3151"/>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100" name="Freeform 2009">
                <a:extLst>
                  <a:ext uri="{FF2B5EF4-FFF2-40B4-BE49-F238E27FC236}">
                    <a16:creationId xmlns:a16="http://schemas.microsoft.com/office/drawing/2014/main" id="{252FB706-BFA9-4078-B390-02922CC0280B}"/>
                  </a:ext>
                </a:extLst>
              </p:cNvPr>
              <p:cNvSpPr>
                <a:spLocks/>
              </p:cNvSpPr>
              <p:nvPr/>
            </p:nvSpPr>
            <p:spPr bwMode="auto">
              <a:xfrm>
                <a:off x="2744" y="3163"/>
                <a:ext cx="1" cy="4"/>
              </a:xfrm>
              <a:custGeom>
                <a:avLst/>
                <a:gdLst>
                  <a:gd name="T0" fmla="*/ 0 w 1"/>
                  <a:gd name="T1" fmla="*/ 4 h 4"/>
                  <a:gd name="T2" fmla="*/ 1 w 1"/>
                  <a:gd name="T3" fmla="*/ 0 h 4"/>
                  <a:gd name="T4" fmla="*/ 0 w 1"/>
                  <a:gd name="T5" fmla="*/ 4 h 4"/>
                  <a:gd name="T6" fmla="*/ 0 60000 65536"/>
                  <a:gd name="T7" fmla="*/ 0 60000 65536"/>
                  <a:gd name="T8" fmla="*/ 0 60000 65536"/>
                </a:gdLst>
                <a:ahLst/>
                <a:cxnLst>
                  <a:cxn ang="T6">
                    <a:pos x="T0" y="T1"/>
                  </a:cxn>
                  <a:cxn ang="T7">
                    <a:pos x="T2" y="T3"/>
                  </a:cxn>
                  <a:cxn ang="T8">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01" name="Freeform 2010">
                <a:extLst>
                  <a:ext uri="{FF2B5EF4-FFF2-40B4-BE49-F238E27FC236}">
                    <a16:creationId xmlns:a16="http://schemas.microsoft.com/office/drawing/2014/main" id="{3CE1A3AF-016B-400E-B4F9-A5A16BA74C01}"/>
                  </a:ext>
                </a:extLst>
              </p:cNvPr>
              <p:cNvSpPr>
                <a:spLocks/>
              </p:cNvSpPr>
              <p:nvPr/>
            </p:nvSpPr>
            <p:spPr bwMode="auto">
              <a:xfrm>
                <a:off x="2743" y="3162"/>
                <a:ext cx="0" cy="3"/>
              </a:xfrm>
              <a:custGeom>
                <a:avLst/>
                <a:gdLst>
                  <a:gd name="T0" fmla="*/ 0 h 3"/>
                  <a:gd name="T1" fmla="*/ 3 h 3"/>
                  <a:gd name="T2" fmla="*/ 0 h 3"/>
                  <a:gd name="T3" fmla="*/ 0 60000 65536"/>
                  <a:gd name="T4" fmla="*/ 0 60000 65536"/>
                  <a:gd name="T5" fmla="*/ 0 60000 65536"/>
                </a:gdLst>
                <a:ahLst/>
                <a:cxnLst>
                  <a:cxn ang="T3">
                    <a:pos x="0" y="T0"/>
                  </a:cxn>
                  <a:cxn ang="T4">
                    <a:pos x="0" y="T1"/>
                  </a:cxn>
                  <a:cxn ang="T5">
                    <a:pos x="0" y="T2"/>
                  </a:cxn>
                </a:cxnLst>
                <a:rect l="0" t="0" r="r" b="b"/>
                <a:pathLst>
                  <a:path h="3">
                    <a:moveTo>
                      <a:pt x="0" y="0"/>
                    </a:moveTo>
                    <a:cubicBezTo>
                      <a:pt x="0" y="3"/>
                      <a:pt x="0" y="3"/>
                      <a:pt x="0" y="3"/>
                    </a:cubicBezTo>
                    <a:cubicBezTo>
                      <a:pt x="0" y="3"/>
                      <a:pt x="0" y="2"/>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02" name="Freeform 2011">
                <a:extLst>
                  <a:ext uri="{FF2B5EF4-FFF2-40B4-BE49-F238E27FC236}">
                    <a16:creationId xmlns:a16="http://schemas.microsoft.com/office/drawing/2014/main" id="{6FF33EB0-D01F-4A7B-B3D5-80A695480061}"/>
                  </a:ext>
                </a:extLst>
              </p:cNvPr>
              <p:cNvSpPr>
                <a:spLocks/>
              </p:cNvSpPr>
              <p:nvPr/>
            </p:nvSpPr>
            <p:spPr bwMode="auto">
              <a:xfrm>
                <a:off x="2745" y="3165"/>
                <a:ext cx="1" cy="2"/>
              </a:xfrm>
              <a:custGeom>
                <a:avLst/>
                <a:gdLst>
                  <a:gd name="T0" fmla="*/ 0 w 1"/>
                  <a:gd name="T1" fmla="*/ 2 h 2"/>
                  <a:gd name="T2" fmla="*/ 0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03" name="Freeform 2012">
                <a:extLst>
                  <a:ext uri="{FF2B5EF4-FFF2-40B4-BE49-F238E27FC236}">
                    <a16:creationId xmlns:a16="http://schemas.microsoft.com/office/drawing/2014/main" id="{0FDAC480-7B35-4E5E-B984-63572AB366B6}"/>
                  </a:ext>
                </a:extLst>
              </p:cNvPr>
              <p:cNvSpPr>
                <a:spLocks/>
              </p:cNvSpPr>
              <p:nvPr/>
            </p:nvSpPr>
            <p:spPr bwMode="auto">
              <a:xfrm>
                <a:off x="2747" y="3147"/>
                <a:ext cx="7" cy="21"/>
              </a:xfrm>
              <a:custGeom>
                <a:avLst/>
                <a:gdLst>
                  <a:gd name="T0" fmla="*/ 4 w 8"/>
                  <a:gd name="T1" fmla="*/ 4 h 23"/>
                  <a:gd name="T2" fmla="*/ 4 w 8"/>
                  <a:gd name="T3" fmla="*/ 1 h 23"/>
                  <a:gd name="T4" fmla="*/ 4 w 8"/>
                  <a:gd name="T5" fmla="*/ 7 h 23"/>
                  <a:gd name="T6" fmla="*/ 4 w 8"/>
                  <a:gd name="T7" fmla="*/ 2 h 23"/>
                  <a:gd name="T8" fmla="*/ 3 w 8"/>
                  <a:gd name="T9" fmla="*/ 5 h 23"/>
                  <a:gd name="T10" fmla="*/ 4 w 8"/>
                  <a:gd name="T11" fmla="*/ 5 h 23"/>
                  <a:gd name="T12" fmla="*/ 1 w 8"/>
                  <a:gd name="T13" fmla="*/ 10 h 23"/>
                  <a:gd name="T14" fmla="*/ 4 w 8"/>
                  <a:gd name="T15" fmla="*/ 4 h 23"/>
                  <a:gd name="T16" fmla="*/ 4 w 8"/>
                  <a:gd name="T17" fmla="*/ 3 h 23"/>
                  <a:gd name="T18" fmla="*/ 3 w 8"/>
                  <a:gd name="T19" fmla="*/ 5 h 23"/>
                  <a:gd name="T20" fmla="*/ 1 w 8"/>
                  <a:gd name="T21" fmla="*/ 8 h 23"/>
                  <a:gd name="T22" fmla="*/ 0 w 8"/>
                  <a:gd name="T23" fmla="*/ 13 h 23"/>
                  <a:gd name="T24" fmla="*/ 1 w 8"/>
                  <a:gd name="T25" fmla="*/ 9 h 23"/>
                  <a:gd name="T26" fmla="*/ 0 w 8"/>
                  <a:gd name="T27" fmla="*/ 13 h 23"/>
                  <a:gd name="T28" fmla="*/ 1 w 8"/>
                  <a:gd name="T29" fmla="*/ 11 h 23"/>
                  <a:gd name="T30" fmla="*/ 0 w 8"/>
                  <a:gd name="T31" fmla="*/ 13 h 23"/>
                  <a:gd name="T32" fmla="*/ 2 w 8"/>
                  <a:gd name="T33" fmla="*/ 11 h 23"/>
                  <a:gd name="T34" fmla="*/ 1 w 8"/>
                  <a:gd name="T35" fmla="*/ 12 h 23"/>
                  <a:gd name="T36" fmla="*/ 3 w 8"/>
                  <a:gd name="T37" fmla="*/ 8 h 23"/>
                  <a:gd name="T38" fmla="*/ 2 w 8"/>
                  <a:gd name="T39" fmla="*/ 13 h 23"/>
                  <a:gd name="T40" fmla="*/ 2 w 8"/>
                  <a:gd name="T41" fmla="*/ 9 h 23"/>
                  <a:gd name="T42" fmla="*/ 2 w 8"/>
                  <a:gd name="T43" fmla="*/ 14 h 23"/>
                  <a:gd name="T44" fmla="*/ 3 w 8"/>
                  <a:gd name="T45" fmla="*/ 11 h 23"/>
                  <a:gd name="T46" fmla="*/ 2 w 8"/>
                  <a:gd name="T47" fmla="*/ 13 h 23"/>
                  <a:gd name="T48" fmla="*/ 4 w 8"/>
                  <a:gd name="T49" fmla="*/ 5 h 23"/>
                  <a:gd name="T50" fmla="*/ 3 w 8"/>
                  <a:gd name="T51" fmla="*/ 13 h 23"/>
                  <a:gd name="T52" fmla="*/ 4 w 8"/>
                  <a:gd name="T53" fmla="*/ 11 h 23"/>
                  <a:gd name="T54" fmla="*/ 3 w 8"/>
                  <a:gd name="T55" fmla="*/ 12 h 23"/>
                  <a:gd name="T56" fmla="*/ 4 w 8"/>
                  <a:gd name="T57" fmla="*/ 9 h 23"/>
                  <a:gd name="T58" fmla="*/ 4 w 8"/>
                  <a:gd name="T59" fmla="*/ 8 h 23"/>
                  <a:gd name="T60" fmla="*/ 4 w 8"/>
                  <a:gd name="T61" fmla="*/ 5 h 23"/>
                  <a:gd name="T62" fmla="*/ 4 w 8"/>
                  <a:gd name="T63" fmla="*/ 7 h 23"/>
                  <a:gd name="T64" fmla="*/ 4 w 8"/>
                  <a:gd name="T65" fmla="*/ 5 h 23"/>
                  <a:gd name="T66" fmla="*/ 4 w 8"/>
                  <a:gd name="T67" fmla="*/ 5 h 23"/>
                  <a:gd name="T68" fmla="*/ 4 w 8"/>
                  <a:gd name="T69" fmla="*/ 4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23">
                    <a:moveTo>
                      <a:pt x="7" y="4"/>
                    </a:moveTo>
                    <a:cubicBezTo>
                      <a:pt x="8" y="0"/>
                      <a:pt x="7" y="2"/>
                      <a:pt x="7" y="1"/>
                    </a:cubicBezTo>
                    <a:cubicBezTo>
                      <a:pt x="6" y="3"/>
                      <a:pt x="5" y="11"/>
                      <a:pt x="4" y="11"/>
                    </a:cubicBezTo>
                    <a:cubicBezTo>
                      <a:pt x="6" y="2"/>
                      <a:pt x="6" y="2"/>
                      <a:pt x="6" y="2"/>
                    </a:cubicBezTo>
                    <a:cubicBezTo>
                      <a:pt x="6" y="3"/>
                      <a:pt x="6" y="1"/>
                      <a:pt x="3" y="8"/>
                    </a:cubicBezTo>
                    <a:cubicBezTo>
                      <a:pt x="4" y="5"/>
                      <a:pt x="4" y="5"/>
                      <a:pt x="4" y="5"/>
                    </a:cubicBezTo>
                    <a:cubicBezTo>
                      <a:pt x="4" y="5"/>
                      <a:pt x="1" y="17"/>
                      <a:pt x="1" y="14"/>
                    </a:cubicBezTo>
                    <a:cubicBezTo>
                      <a:pt x="3" y="9"/>
                      <a:pt x="3" y="9"/>
                      <a:pt x="4" y="4"/>
                    </a:cubicBezTo>
                    <a:cubicBezTo>
                      <a:pt x="4" y="3"/>
                      <a:pt x="4" y="3"/>
                      <a:pt x="4" y="3"/>
                    </a:cubicBezTo>
                    <a:cubicBezTo>
                      <a:pt x="4" y="3"/>
                      <a:pt x="3" y="6"/>
                      <a:pt x="3" y="6"/>
                    </a:cubicBezTo>
                    <a:cubicBezTo>
                      <a:pt x="2" y="8"/>
                      <a:pt x="1"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8"/>
                      <a:pt x="0" y="18"/>
                    </a:cubicBezTo>
                    <a:cubicBezTo>
                      <a:pt x="1" y="17"/>
                      <a:pt x="1" y="15"/>
                      <a:pt x="2" y="15"/>
                    </a:cubicBezTo>
                    <a:cubicBezTo>
                      <a:pt x="1" y="16"/>
                      <a:pt x="1" y="16"/>
                      <a:pt x="1" y="16"/>
                    </a:cubicBezTo>
                    <a:cubicBezTo>
                      <a:pt x="2" y="15"/>
                      <a:pt x="1" y="17"/>
                      <a:pt x="3" y="12"/>
                    </a:cubicBezTo>
                    <a:cubicBezTo>
                      <a:pt x="2" y="17"/>
                      <a:pt x="2" y="17"/>
                      <a:pt x="2" y="17"/>
                    </a:cubicBezTo>
                    <a:cubicBezTo>
                      <a:pt x="2" y="13"/>
                      <a:pt x="2" y="13"/>
                      <a:pt x="2" y="13"/>
                    </a:cubicBezTo>
                    <a:cubicBezTo>
                      <a:pt x="2" y="15"/>
                      <a:pt x="0" y="23"/>
                      <a:pt x="2" y="19"/>
                    </a:cubicBezTo>
                    <a:cubicBezTo>
                      <a:pt x="2" y="17"/>
                      <a:pt x="3" y="16"/>
                      <a:pt x="3" y="15"/>
                    </a:cubicBezTo>
                    <a:cubicBezTo>
                      <a:pt x="3" y="13"/>
                      <a:pt x="2" y="18"/>
                      <a:pt x="2" y="18"/>
                    </a:cubicBezTo>
                    <a:cubicBezTo>
                      <a:pt x="3" y="15"/>
                      <a:pt x="4" y="11"/>
                      <a:pt x="4" y="9"/>
                    </a:cubicBezTo>
                    <a:cubicBezTo>
                      <a:pt x="3" y="13"/>
                      <a:pt x="5" y="8"/>
                      <a:pt x="3" y="17"/>
                    </a:cubicBezTo>
                    <a:cubicBezTo>
                      <a:pt x="3" y="17"/>
                      <a:pt x="4" y="13"/>
                      <a:pt x="4" y="15"/>
                    </a:cubicBezTo>
                    <a:cubicBezTo>
                      <a:pt x="3" y="16"/>
                      <a:pt x="3" y="16"/>
                      <a:pt x="3" y="16"/>
                    </a:cubicBezTo>
                    <a:cubicBezTo>
                      <a:pt x="5" y="11"/>
                      <a:pt x="3" y="19"/>
                      <a:pt x="5" y="13"/>
                    </a:cubicBezTo>
                    <a:cubicBezTo>
                      <a:pt x="5" y="12"/>
                      <a:pt x="5" y="12"/>
                      <a:pt x="5" y="12"/>
                    </a:cubicBezTo>
                    <a:cubicBezTo>
                      <a:pt x="5" y="10"/>
                      <a:pt x="6" y="10"/>
                      <a:pt x="6" y="9"/>
                    </a:cubicBezTo>
                    <a:cubicBezTo>
                      <a:pt x="6" y="10"/>
                      <a:pt x="6" y="10"/>
                      <a:pt x="5" y="11"/>
                    </a:cubicBezTo>
                    <a:cubicBezTo>
                      <a:pt x="6" y="7"/>
                      <a:pt x="7" y="7"/>
                      <a:pt x="7" y="5"/>
                    </a:cubicBezTo>
                    <a:cubicBezTo>
                      <a:pt x="7" y="5"/>
                      <a:pt x="6" y="8"/>
                      <a:pt x="6" y="9"/>
                    </a:cubicBezTo>
                    <a:cubicBezTo>
                      <a:pt x="6"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04" name="Freeform 2013">
                <a:extLst>
                  <a:ext uri="{FF2B5EF4-FFF2-40B4-BE49-F238E27FC236}">
                    <a16:creationId xmlns:a16="http://schemas.microsoft.com/office/drawing/2014/main" id="{2EEFFE2D-3608-4D27-8EE6-075AAF10ECF4}"/>
                  </a:ext>
                </a:extLst>
              </p:cNvPr>
              <p:cNvSpPr>
                <a:spLocks/>
              </p:cNvSpPr>
              <p:nvPr/>
            </p:nvSpPr>
            <p:spPr bwMode="auto">
              <a:xfrm>
                <a:off x="2748" y="3161"/>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05" name="Freeform 2014">
                <a:extLst>
                  <a:ext uri="{FF2B5EF4-FFF2-40B4-BE49-F238E27FC236}">
                    <a16:creationId xmlns:a16="http://schemas.microsoft.com/office/drawing/2014/main" id="{E2984F28-1DF4-4CDC-8494-EFCEB07B8F71}"/>
                  </a:ext>
                </a:extLst>
              </p:cNvPr>
              <p:cNvSpPr>
                <a:spLocks/>
              </p:cNvSpPr>
              <p:nvPr/>
            </p:nvSpPr>
            <p:spPr bwMode="auto">
              <a:xfrm>
                <a:off x="2750" y="3145"/>
                <a:ext cx="8" cy="24"/>
              </a:xfrm>
              <a:custGeom>
                <a:avLst/>
                <a:gdLst>
                  <a:gd name="T0" fmla="*/ 4 w 9"/>
                  <a:gd name="T1" fmla="*/ 9 h 27"/>
                  <a:gd name="T2" fmla="*/ 2 w 9"/>
                  <a:gd name="T3" fmla="*/ 12 h 27"/>
                  <a:gd name="T4" fmla="*/ 4 w 9"/>
                  <a:gd name="T5" fmla="*/ 5 h 27"/>
                  <a:gd name="T6" fmla="*/ 4 w 9"/>
                  <a:gd name="T7" fmla="*/ 4 h 27"/>
                  <a:gd name="T8" fmla="*/ 4 w 9"/>
                  <a:gd name="T9" fmla="*/ 10 h 27"/>
                  <a:gd name="T10" fmla="*/ 4 w 9"/>
                  <a:gd name="T11" fmla="*/ 11 h 27"/>
                  <a:gd name="T12" fmla="*/ 4 w 9"/>
                  <a:gd name="T13" fmla="*/ 8 h 27"/>
                  <a:gd name="T14" fmla="*/ 4 w 9"/>
                  <a:gd name="T15" fmla="*/ 5 h 27"/>
                  <a:gd name="T16" fmla="*/ 4 w 9"/>
                  <a:gd name="T17" fmla="*/ 6 h 27"/>
                  <a:gd name="T18" fmla="*/ 4 w 9"/>
                  <a:gd name="T19" fmla="*/ 11 h 27"/>
                  <a:gd name="T20" fmla="*/ 5 w 9"/>
                  <a:gd name="T21" fmla="*/ 2 h 27"/>
                  <a:gd name="T22" fmla="*/ 4 w 9"/>
                  <a:gd name="T23" fmla="*/ 3 h 27"/>
                  <a:gd name="T24" fmla="*/ 4 w 9"/>
                  <a:gd name="T25" fmla="*/ 5 h 27"/>
                  <a:gd name="T26" fmla="*/ 4 w 9"/>
                  <a:gd name="T27" fmla="*/ 4 h 27"/>
                  <a:gd name="T28" fmla="*/ 4 w 9"/>
                  <a:gd name="T29" fmla="*/ 4 h 27"/>
                  <a:gd name="T30" fmla="*/ 4 w 9"/>
                  <a:gd name="T31" fmla="*/ 4 h 27"/>
                  <a:gd name="T32" fmla="*/ 4 w 9"/>
                  <a:gd name="T33" fmla="*/ 4 h 27"/>
                  <a:gd name="T34" fmla="*/ 4 w 9"/>
                  <a:gd name="T35" fmla="*/ 4 h 27"/>
                  <a:gd name="T36" fmla="*/ 3 w 9"/>
                  <a:gd name="T37" fmla="*/ 9 h 27"/>
                  <a:gd name="T38" fmla="*/ 3 w 9"/>
                  <a:gd name="T39" fmla="*/ 8 h 27"/>
                  <a:gd name="T40" fmla="*/ 2 w 9"/>
                  <a:gd name="T41" fmla="*/ 12 h 27"/>
                  <a:gd name="T42" fmla="*/ 1 w 9"/>
                  <a:gd name="T43" fmla="*/ 14 h 27"/>
                  <a:gd name="T44" fmla="*/ 1 w 9"/>
                  <a:gd name="T45" fmla="*/ 14 h 27"/>
                  <a:gd name="T46" fmla="*/ 4 w 9"/>
                  <a:gd name="T47" fmla="*/ 9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7">
                    <a:moveTo>
                      <a:pt x="4" y="13"/>
                    </a:moveTo>
                    <a:cubicBezTo>
                      <a:pt x="4" y="14"/>
                      <a:pt x="3" y="17"/>
                      <a:pt x="2" y="19"/>
                    </a:cubicBezTo>
                    <a:cubicBezTo>
                      <a:pt x="3" y="16"/>
                      <a:pt x="4" y="13"/>
                      <a:pt x="5" y="9"/>
                    </a:cubicBezTo>
                    <a:cubicBezTo>
                      <a:pt x="4" y="11"/>
                      <a:pt x="6" y="7"/>
                      <a:pt x="6" y="7"/>
                    </a:cubicBezTo>
                    <a:cubicBezTo>
                      <a:pt x="5" y="9"/>
                      <a:pt x="4" y="15"/>
                      <a:pt x="4" y="16"/>
                    </a:cubicBezTo>
                    <a:cubicBezTo>
                      <a:pt x="4" y="14"/>
                      <a:pt x="3" y="17"/>
                      <a:pt x="4" y="17"/>
                    </a:cubicBezTo>
                    <a:cubicBezTo>
                      <a:pt x="4" y="14"/>
                      <a:pt x="4" y="15"/>
                      <a:pt x="5" y="12"/>
                    </a:cubicBezTo>
                    <a:cubicBezTo>
                      <a:pt x="6" y="8"/>
                      <a:pt x="7" y="6"/>
                      <a:pt x="6" y="9"/>
                    </a:cubicBezTo>
                    <a:cubicBezTo>
                      <a:pt x="6" y="11"/>
                      <a:pt x="6" y="10"/>
                      <a:pt x="5" y="10"/>
                    </a:cubicBezTo>
                    <a:cubicBezTo>
                      <a:pt x="4" y="15"/>
                      <a:pt x="5" y="13"/>
                      <a:pt x="4" y="17"/>
                    </a:cubicBezTo>
                    <a:cubicBezTo>
                      <a:pt x="6" y="11"/>
                      <a:pt x="7" y="11"/>
                      <a:pt x="9" y="2"/>
                    </a:cubicBezTo>
                    <a:cubicBezTo>
                      <a:pt x="9" y="0"/>
                      <a:pt x="9" y="2"/>
                      <a:pt x="8" y="3"/>
                    </a:cubicBezTo>
                    <a:cubicBezTo>
                      <a:pt x="8" y="5"/>
                      <a:pt x="7" y="8"/>
                      <a:pt x="7" y="9"/>
                    </a:cubicBezTo>
                    <a:cubicBezTo>
                      <a:pt x="7" y="8"/>
                      <a:pt x="6" y="11"/>
                      <a:pt x="7" y="7"/>
                    </a:cubicBezTo>
                    <a:cubicBezTo>
                      <a:pt x="8" y="4"/>
                      <a:pt x="8" y="4"/>
                      <a:pt x="8" y="4"/>
                    </a:cubicBezTo>
                    <a:cubicBezTo>
                      <a:pt x="8" y="2"/>
                      <a:pt x="7" y="2"/>
                      <a:pt x="6" y="4"/>
                    </a:cubicBezTo>
                    <a:cubicBezTo>
                      <a:pt x="6" y="4"/>
                      <a:pt x="6" y="4"/>
                      <a:pt x="6" y="4"/>
                    </a:cubicBezTo>
                    <a:cubicBezTo>
                      <a:pt x="5" y="6"/>
                      <a:pt x="5" y="7"/>
                      <a:pt x="5" y="8"/>
                    </a:cubicBezTo>
                    <a:cubicBezTo>
                      <a:pt x="3" y="14"/>
                      <a:pt x="3" y="14"/>
                      <a:pt x="3" y="14"/>
                    </a:cubicBezTo>
                    <a:cubicBezTo>
                      <a:pt x="3" y="14"/>
                      <a:pt x="3" y="15"/>
                      <a:pt x="3" y="12"/>
                    </a:cubicBezTo>
                    <a:cubicBezTo>
                      <a:pt x="3" y="15"/>
                      <a:pt x="2" y="17"/>
                      <a:pt x="2" y="19"/>
                    </a:cubicBezTo>
                    <a:cubicBezTo>
                      <a:pt x="1" y="20"/>
                      <a:pt x="2" y="17"/>
                      <a:pt x="1" y="22"/>
                    </a:cubicBezTo>
                    <a:cubicBezTo>
                      <a:pt x="0" y="27"/>
                      <a:pt x="2" y="17"/>
                      <a:pt x="1"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06" name="Freeform 2015">
                <a:extLst>
                  <a:ext uri="{FF2B5EF4-FFF2-40B4-BE49-F238E27FC236}">
                    <a16:creationId xmlns:a16="http://schemas.microsoft.com/office/drawing/2014/main" id="{B71A661D-12BC-4569-94CC-05A9A1955CA2}"/>
                  </a:ext>
                </a:extLst>
              </p:cNvPr>
              <p:cNvSpPr>
                <a:spLocks/>
              </p:cNvSpPr>
              <p:nvPr/>
            </p:nvSpPr>
            <p:spPr bwMode="auto">
              <a:xfrm>
                <a:off x="2752" y="3158"/>
                <a:ext cx="1" cy="2"/>
              </a:xfrm>
              <a:custGeom>
                <a:avLst/>
                <a:gdLst>
                  <a:gd name="T0" fmla="*/ 0 w 1"/>
                  <a:gd name="T1" fmla="*/ 2 h 2"/>
                  <a:gd name="T2" fmla="*/ 1 w 1"/>
                  <a:gd name="T3" fmla="*/ 0 h 2"/>
                  <a:gd name="T4" fmla="*/ 0 w 1"/>
                  <a:gd name="T5" fmla="*/ 1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07" name="Freeform 2016">
                <a:extLst>
                  <a:ext uri="{FF2B5EF4-FFF2-40B4-BE49-F238E27FC236}">
                    <a16:creationId xmlns:a16="http://schemas.microsoft.com/office/drawing/2014/main" id="{8DC64186-AE5E-41CB-8EE2-9FEE43C760A8}"/>
                  </a:ext>
                </a:extLst>
              </p:cNvPr>
              <p:cNvSpPr>
                <a:spLocks/>
              </p:cNvSpPr>
              <p:nvPr/>
            </p:nvSpPr>
            <p:spPr bwMode="auto">
              <a:xfrm>
                <a:off x="2754" y="3148"/>
                <a:ext cx="1" cy="3"/>
              </a:xfrm>
              <a:custGeom>
                <a:avLst/>
                <a:gdLst>
                  <a:gd name="T0" fmla="*/ 1 w 1"/>
                  <a:gd name="T1" fmla="*/ 0 h 4"/>
                  <a:gd name="T2" fmla="*/ 0 w 1"/>
                  <a:gd name="T3" fmla="*/ 2 h 4"/>
                  <a:gd name="T4" fmla="*/ 1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08" name="Freeform 2017">
                <a:extLst>
                  <a:ext uri="{FF2B5EF4-FFF2-40B4-BE49-F238E27FC236}">
                    <a16:creationId xmlns:a16="http://schemas.microsoft.com/office/drawing/2014/main" id="{8C044379-66D8-419E-AD80-81B62E66AD7C}"/>
                  </a:ext>
                </a:extLst>
              </p:cNvPr>
              <p:cNvSpPr>
                <a:spLocks/>
              </p:cNvSpPr>
              <p:nvPr/>
            </p:nvSpPr>
            <p:spPr bwMode="auto">
              <a:xfrm>
                <a:off x="2754" y="3159"/>
                <a:ext cx="0" cy="1"/>
              </a:xfrm>
              <a:custGeom>
                <a:avLst/>
                <a:gdLst>
                  <a:gd name="T0" fmla="*/ 0 w 1"/>
                  <a:gd name="T1" fmla="*/ 1 h 2"/>
                  <a:gd name="T2" fmla="*/ 1 w 1"/>
                  <a:gd name="T3" fmla="*/ 1 h 2"/>
                  <a:gd name="T4" fmla="*/ 1 w 1"/>
                  <a:gd name="T5" fmla="*/ 0 h 2"/>
                  <a:gd name="T6" fmla="*/ 0 w 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cubicBezTo>
                      <a:pt x="1" y="1"/>
                      <a:pt x="1" y="1"/>
                      <a:pt x="1" y="1"/>
                    </a:cubicBezTo>
                    <a:cubicBezTo>
                      <a:pt x="1" y="0"/>
                      <a:pt x="1" y="0"/>
                      <a:pt x="1" y="0"/>
                    </a:cubicBezTo>
                    <a:cubicBezTo>
                      <a:pt x="1"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09" name="Freeform 2018">
                <a:extLst>
                  <a:ext uri="{FF2B5EF4-FFF2-40B4-BE49-F238E27FC236}">
                    <a16:creationId xmlns:a16="http://schemas.microsoft.com/office/drawing/2014/main" id="{E5EF2314-D05B-4455-86CE-E73AFC6C7B2C}"/>
                  </a:ext>
                </a:extLst>
              </p:cNvPr>
              <p:cNvSpPr>
                <a:spLocks/>
              </p:cNvSpPr>
              <p:nvPr/>
            </p:nvSpPr>
            <p:spPr bwMode="auto">
              <a:xfrm>
                <a:off x="2755" y="3146"/>
                <a:ext cx="4" cy="12"/>
              </a:xfrm>
              <a:custGeom>
                <a:avLst/>
                <a:gdLst>
                  <a:gd name="T0" fmla="*/ 4 w 4"/>
                  <a:gd name="T1" fmla="*/ 0 h 13"/>
                  <a:gd name="T2" fmla="*/ 3 w 4"/>
                  <a:gd name="T3" fmla="*/ 0 h 13"/>
                  <a:gd name="T4" fmla="*/ 0 w 4"/>
                  <a:gd name="T5" fmla="*/ 8 h 13"/>
                  <a:gd name="T6" fmla="*/ 2 w 4"/>
                  <a:gd name="T7" fmla="*/ 4 h 13"/>
                  <a:gd name="T8" fmla="*/ 3 w 4"/>
                  <a:gd name="T9" fmla="*/ 4 h 13"/>
                  <a:gd name="T10" fmla="*/ 4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0"/>
                    </a:moveTo>
                    <a:cubicBezTo>
                      <a:pt x="4" y="0"/>
                      <a:pt x="3" y="3"/>
                      <a:pt x="3" y="0"/>
                    </a:cubicBezTo>
                    <a:cubicBezTo>
                      <a:pt x="0" y="12"/>
                      <a:pt x="0" y="12"/>
                      <a:pt x="0" y="12"/>
                    </a:cubicBezTo>
                    <a:cubicBezTo>
                      <a:pt x="0" y="13"/>
                      <a:pt x="2" y="6"/>
                      <a:pt x="2" y="4"/>
                    </a:cubicBezTo>
                    <a:cubicBezTo>
                      <a:pt x="2" y="8"/>
                      <a:pt x="3" y="4"/>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10" name="Freeform 2019">
                <a:extLst>
                  <a:ext uri="{FF2B5EF4-FFF2-40B4-BE49-F238E27FC236}">
                    <a16:creationId xmlns:a16="http://schemas.microsoft.com/office/drawing/2014/main" id="{388715BE-8DDE-43BC-B54C-62D63C6B033A}"/>
                  </a:ext>
                </a:extLst>
              </p:cNvPr>
              <p:cNvSpPr>
                <a:spLocks/>
              </p:cNvSpPr>
              <p:nvPr/>
            </p:nvSpPr>
            <p:spPr bwMode="auto">
              <a:xfrm>
                <a:off x="2754" y="3142"/>
                <a:ext cx="10" cy="26"/>
              </a:xfrm>
              <a:custGeom>
                <a:avLst/>
                <a:gdLst>
                  <a:gd name="T0" fmla="*/ 3 w 11"/>
                  <a:gd name="T1" fmla="*/ 14 h 28"/>
                  <a:gd name="T2" fmla="*/ 3 w 11"/>
                  <a:gd name="T3" fmla="*/ 13 h 28"/>
                  <a:gd name="T4" fmla="*/ 3 w 11"/>
                  <a:gd name="T5" fmla="*/ 15 h 28"/>
                  <a:gd name="T6" fmla="*/ 2 w 11"/>
                  <a:gd name="T7" fmla="*/ 17 h 28"/>
                  <a:gd name="T8" fmla="*/ 3 w 11"/>
                  <a:gd name="T9" fmla="*/ 16 h 28"/>
                  <a:gd name="T10" fmla="*/ 4 w 11"/>
                  <a:gd name="T11" fmla="*/ 14 h 28"/>
                  <a:gd name="T12" fmla="*/ 5 w 11"/>
                  <a:gd name="T13" fmla="*/ 10 h 28"/>
                  <a:gd name="T14" fmla="*/ 4 w 11"/>
                  <a:gd name="T15" fmla="*/ 17 h 28"/>
                  <a:gd name="T16" fmla="*/ 5 w 11"/>
                  <a:gd name="T17" fmla="*/ 7 h 28"/>
                  <a:gd name="T18" fmla="*/ 5 w 11"/>
                  <a:gd name="T19" fmla="*/ 7 h 28"/>
                  <a:gd name="T20" fmla="*/ 5 w 11"/>
                  <a:gd name="T21" fmla="*/ 7 h 28"/>
                  <a:gd name="T22" fmla="*/ 5 w 11"/>
                  <a:gd name="T23" fmla="*/ 12 h 28"/>
                  <a:gd name="T24" fmla="*/ 5 w 11"/>
                  <a:gd name="T25" fmla="*/ 12 h 28"/>
                  <a:gd name="T26" fmla="*/ 5 w 11"/>
                  <a:gd name="T27" fmla="*/ 7 h 28"/>
                  <a:gd name="T28" fmla="*/ 5 w 11"/>
                  <a:gd name="T29" fmla="*/ 7 h 28"/>
                  <a:gd name="T30" fmla="*/ 6 w 11"/>
                  <a:gd name="T31" fmla="*/ 5 h 28"/>
                  <a:gd name="T32" fmla="*/ 5 w 11"/>
                  <a:gd name="T33" fmla="*/ 5 h 28"/>
                  <a:gd name="T34" fmla="*/ 6 w 11"/>
                  <a:gd name="T35" fmla="*/ 3 h 28"/>
                  <a:gd name="T36" fmla="*/ 5 w 11"/>
                  <a:gd name="T37" fmla="*/ 6 h 28"/>
                  <a:gd name="T38" fmla="*/ 5 w 11"/>
                  <a:gd name="T39" fmla="*/ 3 h 28"/>
                  <a:gd name="T40" fmla="*/ 5 w 11"/>
                  <a:gd name="T41" fmla="*/ 8 h 28"/>
                  <a:gd name="T42" fmla="*/ 4 w 11"/>
                  <a:gd name="T43" fmla="*/ 7 h 28"/>
                  <a:gd name="T44" fmla="*/ 5 w 11"/>
                  <a:gd name="T45" fmla="*/ 5 h 28"/>
                  <a:gd name="T46" fmla="*/ 5 w 11"/>
                  <a:gd name="T47" fmla="*/ 7 h 28"/>
                  <a:gd name="T48" fmla="*/ 5 w 11"/>
                  <a:gd name="T49" fmla="*/ 2 h 28"/>
                  <a:gd name="T50" fmla="*/ 4 w 11"/>
                  <a:gd name="T51" fmla="*/ 7 h 28"/>
                  <a:gd name="T52" fmla="*/ 4 w 11"/>
                  <a:gd name="T53" fmla="*/ 7 h 28"/>
                  <a:gd name="T54" fmla="*/ 1 w 11"/>
                  <a:gd name="T55" fmla="*/ 13 h 28"/>
                  <a:gd name="T56" fmla="*/ 3 w 11"/>
                  <a:gd name="T57" fmla="*/ 12 h 28"/>
                  <a:gd name="T58" fmla="*/ 5 w 11"/>
                  <a:gd name="T59" fmla="*/ 8 h 28"/>
                  <a:gd name="T60" fmla="*/ 3 w 11"/>
                  <a:gd name="T61" fmla="*/ 13 h 28"/>
                  <a:gd name="T62" fmla="*/ 5 w 11"/>
                  <a:gd name="T63" fmla="*/ 8 h 28"/>
                  <a:gd name="T64" fmla="*/ 4 w 11"/>
                  <a:gd name="T65" fmla="*/ 13 h 28"/>
                  <a:gd name="T66" fmla="*/ 5 w 11"/>
                  <a:gd name="T67" fmla="*/ 8 h 28"/>
                  <a:gd name="T68" fmla="*/ 3 w 11"/>
                  <a:gd name="T69" fmla="*/ 14 h 28"/>
                  <a:gd name="T70" fmla="*/ 5 w 11"/>
                  <a:gd name="T71" fmla="*/ 13 h 28"/>
                  <a:gd name="T72" fmla="*/ 5 w 11"/>
                  <a:gd name="T73" fmla="*/ 7 h 28"/>
                  <a:gd name="T74" fmla="*/ 5 w 11"/>
                  <a:gd name="T75" fmla="*/ 7 h 28"/>
                  <a:gd name="T76" fmla="*/ 5 w 11"/>
                  <a:gd name="T77" fmla="*/ 9 h 28"/>
                  <a:gd name="T78" fmla="*/ 3 w 11"/>
                  <a:gd name="T79" fmla="*/ 9 h 28"/>
                  <a:gd name="T80" fmla="*/ 2 w 11"/>
                  <a:gd name="T81" fmla="*/ 13 h 28"/>
                  <a:gd name="T82" fmla="*/ 5 w 11"/>
                  <a:gd name="T83" fmla="*/ 7 h 28"/>
                  <a:gd name="T84" fmla="*/ 4 w 11"/>
                  <a:gd name="T85" fmla="*/ 7 h 28"/>
                  <a:gd name="T86" fmla="*/ 4 w 11"/>
                  <a:gd name="T87" fmla="*/ 7 h 28"/>
                  <a:gd name="T88" fmla="*/ 4 w 11"/>
                  <a:gd name="T89" fmla="*/ 7 h 28"/>
                  <a:gd name="T90" fmla="*/ 1 w 11"/>
                  <a:gd name="T91" fmla="*/ 16 h 28"/>
                  <a:gd name="T92" fmla="*/ 1 w 11"/>
                  <a:gd name="T93" fmla="*/ 18 h 28"/>
                  <a:gd name="T94" fmla="*/ 3 w 11"/>
                  <a:gd name="T95" fmla="*/ 14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28">
                    <a:moveTo>
                      <a:pt x="3" y="18"/>
                    </a:moveTo>
                    <a:cubicBezTo>
                      <a:pt x="3" y="18"/>
                      <a:pt x="4" y="15"/>
                      <a:pt x="3" y="17"/>
                    </a:cubicBezTo>
                    <a:cubicBezTo>
                      <a:pt x="3" y="19"/>
                      <a:pt x="3" y="20"/>
                      <a:pt x="3" y="19"/>
                    </a:cubicBezTo>
                    <a:cubicBezTo>
                      <a:pt x="1" y="25"/>
                      <a:pt x="3" y="19"/>
                      <a:pt x="2" y="22"/>
                    </a:cubicBezTo>
                    <a:cubicBezTo>
                      <a:pt x="3" y="20"/>
                      <a:pt x="3" y="20"/>
                      <a:pt x="3" y="20"/>
                    </a:cubicBezTo>
                    <a:cubicBezTo>
                      <a:pt x="3" y="21"/>
                      <a:pt x="4" y="15"/>
                      <a:pt x="4" y="18"/>
                    </a:cubicBezTo>
                    <a:cubicBezTo>
                      <a:pt x="4" y="17"/>
                      <a:pt x="4" y="17"/>
                      <a:pt x="5" y="14"/>
                    </a:cubicBezTo>
                    <a:cubicBezTo>
                      <a:pt x="4" y="18"/>
                      <a:pt x="4" y="18"/>
                      <a:pt x="4" y="22"/>
                    </a:cubicBezTo>
                    <a:cubicBezTo>
                      <a:pt x="4" y="20"/>
                      <a:pt x="5" y="15"/>
                      <a:pt x="6" y="11"/>
                    </a:cubicBezTo>
                    <a:cubicBezTo>
                      <a:pt x="6" y="15"/>
                      <a:pt x="5" y="15"/>
                      <a:pt x="8" y="10"/>
                    </a:cubicBezTo>
                    <a:cubicBezTo>
                      <a:pt x="8" y="10"/>
                      <a:pt x="8" y="10"/>
                      <a:pt x="8" y="10"/>
                    </a:cubicBezTo>
                    <a:cubicBezTo>
                      <a:pt x="4" y="20"/>
                      <a:pt x="7" y="13"/>
                      <a:pt x="6" y="16"/>
                    </a:cubicBezTo>
                    <a:cubicBezTo>
                      <a:pt x="6" y="16"/>
                      <a:pt x="6" y="16"/>
                      <a:pt x="6" y="16"/>
                    </a:cubicBezTo>
                    <a:cubicBezTo>
                      <a:pt x="7" y="14"/>
                      <a:pt x="2" y="28"/>
                      <a:pt x="9" y="8"/>
                    </a:cubicBezTo>
                    <a:cubicBezTo>
                      <a:pt x="8" y="9"/>
                      <a:pt x="8" y="10"/>
                      <a:pt x="8" y="10"/>
                    </a:cubicBezTo>
                    <a:cubicBezTo>
                      <a:pt x="10" y="5"/>
                      <a:pt x="10" y="5"/>
                      <a:pt x="10" y="5"/>
                    </a:cubicBezTo>
                    <a:cubicBezTo>
                      <a:pt x="9" y="5"/>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4" y="11"/>
                    </a:cubicBezTo>
                    <a:cubicBezTo>
                      <a:pt x="6" y="7"/>
                      <a:pt x="5" y="9"/>
                      <a:pt x="7" y="5"/>
                    </a:cubicBezTo>
                    <a:cubicBezTo>
                      <a:pt x="5" y="10"/>
                      <a:pt x="6" y="6"/>
                      <a:pt x="5" y="8"/>
                    </a:cubicBezTo>
                    <a:cubicBezTo>
                      <a:pt x="7" y="3"/>
                      <a:pt x="5" y="7"/>
                      <a:pt x="7" y="2"/>
                    </a:cubicBezTo>
                    <a:cubicBezTo>
                      <a:pt x="4" y="10"/>
                      <a:pt x="4" y="10"/>
                      <a:pt x="4" y="10"/>
                    </a:cubicBezTo>
                    <a:cubicBezTo>
                      <a:pt x="5" y="7"/>
                      <a:pt x="4" y="8"/>
                      <a:pt x="4" y="8"/>
                    </a:cubicBezTo>
                    <a:cubicBezTo>
                      <a:pt x="4" y="9"/>
                      <a:pt x="2" y="15"/>
                      <a:pt x="1" y="17"/>
                    </a:cubicBezTo>
                    <a:cubicBezTo>
                      <a:pt x="2" y="15"/>
                      <a:pt x="3" y="14"/>
                      <a:pt x="3" y="16"/>
                    </a:cubicBezTo>
                    <a:cubicBezTo>
                      <a:pt x="6" y="10"/>
                      <a:pt x="3" y="16"/>
                      <a:pt x="5" y="12"/>
                    </a:cubicBezTo>
                    <a:cubicBezTo>
                      <a:pt x="3" y="17"/>
                      <a:pt x="3" y="17"/>
                      <a:pt x="3" y="17"/>
                    </a:cubicBezTo>
                    <a:cubicBezTo>
                      <a:pt x="4" y="16"/>
                      <a:pt x="5" y="14"/>
                      <a:pt x="6" y="12"/>
                    </a:cubicBezTo>
                    <a:cubicBezTo>
                      <a:pt x="6" y="11"/>
                      <a:pt x="5" y="15"/>
                      <a:pt x="4" y="17"/>
                    </a:cubicBezTo>
                    <a:cubicBezTo>
                      <a:pt x="4" y="17"/>
                      <a:pt x="4" y="15"/>
                      <a:pt x="6" y="12"/>
                    </a:cubicBezTo>
                    <a:cubicBezTo>
                      <a:pt x="3" y="18"/>
                      <a:pt x="3" y="18"/>
                      <a:pt x="3" y="18"/>
                    </a:cubicBezTo>
                    <a:cubicBezTo>
                      <a:pt x="5" y="17"/>
                      <a:pt x="5" y="17"/>
                      <a:pt x="5" y="17"/>
                    </a:cubicBezTo>
                    <a:cubicBezTo>
                      <a:pt x="11" y="0"/>
                      <a:pt x="6" y="13"/>
                      <a:pt x="7" y="10"/>
                    </a:cubicBezTo>
                    <a:cubicBezTo>
                      <a:pt x="6" y="10"/>
                      <a:pt x="6" y="11"/>
                      <a:pt x="6" y="8"/>
                    </a:cubicBezTo>
                    <a:cubicBezTo>
                      <a:pt x="5" y="13"/>
                      <a:pt x="5" y="13"/>
                      <a:pt x="5" y="13"/>
                    </a:cubicBezTo>
                    <a:cubicBezTo>
                      <a:pt x="5" y="10"/>
                      <a:pt x="2" y="22"/>
                      <a:pt x="3" y="13"/>
                    </a:cubicBezTo>
                    <a:cubicBezTo>
                      <a:pt x="2" y="17"/>
                      <a:pt x="2" y="17"/>
                      <a:pt x="2" y="17"/>
                    </a:cubicBezTo>
                    <a:cubicBezTo>
                      <a:pt x="3" y="14"/>
                      <a:pt x="4" y="10"/>
                      <a:pt x="5" y="7"/>
                    </a:cubicBezTo>
                    <a:cubicBezTo>
                      <a:pt x="4" y="9"/>
                      <a:pt x="5" y="7"/>
                      <a:pt x="4" y="8"/>
                    </a:cubicBezTo>
                    <a:cubicBezTo>
                      <a:pt x="4" y="10"/>
                      <a:pt x="4" y="10"/>
                      <a:pt x="4" y="10"/>
                    </a:cubicBezTo>
                    <a:cubicBezTo>
                      <a:pt x="3" y="14"/>
                      <a:pt x="3" y="12"/>
                      <a:pt x="4" y="8"/>
                    </a:cubicBezTo>
                    <a:cubicBezTo>
                      <a:pt x="3" y="13"/>
                      <a:pt x="2" y="16"/>
                      <a:pt x="1" y="20"/>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11" name="Freeform 2020">
                <a:extLst>
                  <a:ext uri="{FF2B5EF4-FFF2-40B4-BE49-F238E27FC236}">
                    <a16:creationId xmlns:a16="http://schemas.microsoft.com/office/drawing/2014/main" id="{78826E79-7A09-46C2-A6E4-D2BCF14C993A}"/>
                  </a:ext>
                </a:extLst>
              </p:cNvPr>
              <p:cNvSpPr>
                <a:spLocks/>
              </p:cNvSpPr>
              <p:nvPr/>
            </p:nvSpPr>
            <p:spPr bwMode="auto">
              <a:xfrm>
                <a:off x="2759" y="3148"/>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12" name="Freeform 2021">
                <a:extLst>
                  <a:ext uri="{FF2B5EF4-FFF2-40B4-BE49-F238E27FC236}">
                    <a16:creationId xmlns:a16="http://schemas.microsoft.com/office/drawing/2014/main" id="{CDAF9E36-75B1-4837-9382-901174EBF4EA}"/>
                  </a:ext>
                </a:extLst>
              </p:cNvPr>
              <p:cNvSpPr>
                <a:spLocks/>
              </p:cNvSpPr>
              <p:nvPr/>
            </p:nvSpPr>
            <p:spPr bwMode="auto">
              <a:xfrm>
                <a:off x="2757" y="3150"/>
                <a:ext cx="1" cy="1"/>
              </a:xfrm>
              <a:custGeom>
                <a:avLst/>
                <a:gdLst>
                  <a:gd name="T0" fmla="*/ 1 w 1"/>
                  <a:gd name="T1" fmla="*/ 0 h 2"/>
                  <a:gd name="T2" fmla="*/ 1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1" y="1"/>
                      <a:pt x="1" y="1"/>
                      <a:pt x="1" y="1"/>
                    </a:cubicBezTo>
                    <a:cubicBezTo>
                      <a:pt x="0"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13" name="Rectangle 2022">
                <a:extLst>
                  <a:ext uri="{FF2B5EF4-FFF2-40B4-BE49-F238E27FC236}">
                    <a16:creationId xmlns:a16="http://schemas.microsoft.com/office/drawing/2014/main" id="{77169F24-D9B7-46D8-AA4C-8DF585D1E165}"/>
                  </a:ext>
                </a:extLst>
              </p:cNvPr>
              <p:cNvSpPr>
                <a:spLocks noChangeArrowheads="1"/>
              </p:cNvSpPr>
              <p:nvPr/>
            </p:nvSpPr>
            <p:spPr bwMode="auto">
              <a:xfrm>
                <a:off x="2758" y="3150"/>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114" name="Freeform 2023">
                <a:extLst>
                  <a:ext uri="{FF2B5EF4-FFF2-40B4-BE49-F238E27FC236}">
                    <a16:creationId xmlns:a16="http://schemas.microsoft.com/office/drawing/2014/main" id="{F1F48A87-DC4C-48E9-925C-E7DC296F0433}"/>
                  </a:ext>
                </a:extLst>
              </p:cNvPr>
              <p:cNvSpPr>
                <a:spLocks/>
              </p:cNvSpPr>
              <p:nvPr/>
            </p:nvSpPr>
            <p:spPr bwMode="auto">
              <a:xfrm>
                <a:off x="2755" y="3158"/>
                <a:ext cx="1" cy="2"/>
              </a:xfrm>
              <a:custGeom>
                <a:avLst/>
                <a:gdLst>
                  <a:gd name="T0" fmla="*/ 0 w 1"/>
                  <a:gd name="T1" fmla="*/ 2 h 2"/>
                  <a:gd name="T2" fmla="*/ 0 w 1"/>
                  <a:gd name="T3" fmla="*/ 2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15" name="Freeform 2024">
                <a:extLst>
                  <a:ext uri="{FF2B5EF4-FFF2-40B4-BE49-F238E27FC236}">
                    <a16:creationId xmlns:a16="http://schemas.microsoft.com/office/drawing/2014/main" id="{08A7B6C7-2C7F-481D-8AE4-D3C839893280}"/>
                  </a:ext>
                </a:extLst>
              </p:cNvPr>
              <p:cNvSpPr>
                <a:spLocks/>
              </p:cNvSpPr>
              <p:nvPr/>
            </p:nvSpPr>
            <p:spPr bwMode="auto">
              <a:xfrm>
                <a:off x="2758" y="3145"/>
                <a:ext cx="0" cy="2"/>
              </a:xfrm>
              <a:custGeom>
                <a:avLst/>
                <a:gdLst>
                  <a:gd name="T0" fmla="*/ 0 h 2"/>
                  <a:gd name="T1" fmla="*/ 2 h 2"/>
                  <a:gd name="T2" fmla="*/ 0 h 2"/>
                  <a:gd name="T3" fmla="*/ 0 60000 65536"/>
                  <a:gd name="T4" fmla="*/ 0 60000 65536"/>
                  <a:gd name="T5" fmla="*/ 0 60000 65536"/>
                </a:gdLst>
                <a:ahLst/>
                <a:cxnLst>
                  <a:cxn ang="T3">
                    <a:pos x="0" y="T0"/>
                  </a:cxn>
                  <a:cxn ang="T4">
                    <a:pos x="0" y="T1"/>
                  </a:cxn>
                  <a:cxn ang="T5">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16" name="Freeform 2025">
                <a:extLst>
                  <a:ext uri="{FF2B5EF4-FFF2-40B4-BE49-F238E27FC236}">
                    <a16:creationId xmlns:a16="http://schemas.microsoft.com/office/drawing/2014/main" id="{EBAE36A4-053D-42BD-B9BF-A53763054527}"/>
                  </a:ext>
                </a:extLst>
              </p:cNvPr>
              <p:cNvSpPr>
                <a:spLocks/>
              </p:cNvSpPr>
              <p:nvPr/>
            </p:nvSpPr>
            <p:spPr bwMode="auto">
              <a:xfrm>
                <a:off x="2755" y="314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17" name="Freeform 2026">
                <a:extLst>
                  <a:ext uri="{FF2B5EF4-FFF2-40B4-BE49-F238E27FC236}">
                    <a16:creationId xmlns:a16="http://schemas.microsoft.com/office/drawing/2014/main" id="{3DC647AD-339B-4B69-8A30-254ED71D75FD}"/>
                  </a:ext>
                </a:extLst>
              </p:cNvPr>
              <p:cNvSpPr>
                <a:spLocks/>
              </p:cNvSpPr>
              <p:nvPr/>
            </p:nvSpPr>
            <p:spPr bwMode="auto">
              <a:xfrm>
                <a:off x="2744" y="3139"/>
                <a:ext cx="16" cy="27"/>
              </a:xfrm>
              <a:custGeom>
                <a:avLst/>
                <a:gdLst>
                  <a:gd name="T0" fmla="*/ 1 w 18"/>
                  <a:gd name="T1" fmla="*/ 9 h 30"/>
                  <a:gd name="T2" fmla="*/ 0 w 18"/>
                  <a:gd name="T3" fmla="*/ 13 h 30"/>
                  <a:gd name="T4" fmla="*/ 0 w 18"/>
                  <a:gd name="T5" fmla="*/ 15 h 30"/>
                  <a:gd name="T6" fmla="*/ 1 w 18"/>
                  <a:gd name="T7" fmla="*/ 13 h 30"/>
                  <a:gd name="T8" fmla="*/ 3 w 18"/>
                  <a:gd name="T9" fmla="*/ 13 h 30"/>
                  <a:gd name="T10" fmla="*/ 3 w 18"/>
                  <a:gd name="T11" fmla="*/ 14 h 30"/>
                  <a:gd name="T12" fmla="*/ 4 w 18"/>
                  <a:gd name="T13" fmla="*/ 11 h 30"/>
                  <a:gd name="T14" fmla="*/ 4 w 18"/>
                  <a:gd name="T15" fmla="*/ 12 h 30"/>
                  <a:gd name="T16" fmla="*/ 4 w 18"/>
                  <a:gd name="T17" fmla="*/ 13 h 30"/>
                  <a:gd name="T18" fmla="*/ 5 w 18"/>
                  <a:gd name="T19" fmla="*/ 6 h 30"/>
                  <a:gd name="T20" fmla="*/ 5 w 18"/>
                  <a:gd name="T21" fmla="*/ 6 h 30"/>
                  <a:gd name="T22" fmla="*/ 5 w 18"/>
                  <a:gd name="T23" fmla="*/ 10 h 30"/>
                  <a:gd name="T24" fmla="*/ 6 w 18"/>
                  <a:gd name="T25" fmla="*/ 10 h 30"/>
                  <a:gd name="T26" fmla="*/ 6 w 18"/>
                  <a:gd name="T27" fmla="*/ 11 h 30"/>
                  <a:gd name="T28" fmla="*/ 8 w 18"/>
                  <a:gd name="T29" fmla="*/ 10 h 30"/>
                  <a:gd name="T30" fmla="*/ 9 w 18"/>
                  <a:gd name="T31" fmla="*/ 6 h 30"/>
                  <a:gd name="T32" fmla="*/ 8 w 18"/>
                  <a:gd name="T33" fmla="*/ 11 h 30"/>
                  <a:gd name="T34" fmla="*/ 9 w 18"/>
                  <a:gd name="T35" fmla="*/ 10 h 30"/>
                  <a:gd name="T36" fmla="*/ 9 w 18"/>
                  <a:gd name="T37" fmla="*/ 11 h 30"/>
                  <a:gd name="T38" fmla="*/ 9 w 18"/>
                  <a:gd name="T39" fmla="*/ 10 h 30"/>
                  <a:gd name="T40" fmla="*/ 9 w 18"/>
                  <a:gd name="T41" fmla="*/ 12 h 30"/>
                  <a:gd name="T42" fmla="*/ 10 w 18"/>
                  <a:gd name="T43" fmla="*/ 5 h 30"/>
                  <a:gd name="T44" fmla="*/ 10 w 18"/>
                  <a:gd name="T45" fmla="*/ 4 h 30"/>
                  <a:gd name="T46" fmla="*/ 10 w 18"/>
                  <a:gd name="T47" fmla="*/ 5 h 30"/>
                  <a:gd name="T48" fmla="*/ 10 w 18"/>
                  <a:gd name="T49" fmla="*/ 3 h 30"/>
                  <a:gd name="T50" fmla="*/ 9 w 18"/>
                  <a:gd name="T51" fmla="*/ 3 h 30"/>
                  <a:gd name="T52" fmla="*/ 9 w 18"/>
                  <a:gd name="T53" fmla="*/ 5 h 30"/>
                  <a:gd name="T54" fmla="*/ 9 w 18"/>
                  <a:gd name="T55" fmla="*/ 4 h 30"/>
                  <a:gd name="T56" fmla="*/ 9 w 18"/>
                  <a:gd name="T57" fmla="*/ 4 h 30"/>
                  <a:gd name="T58" fmla="*/ 8 w 18"/>
                  <a:gd name="T59" fmla="*/ 5 h 30"/>
                  <a:gd name="T60" fmla="*/ 6 w 18"/>
                  <a:gd name="T61" fmla="*/ 5 h 30"/>
                  <a:gd name="T62" fmla="*/ 7 w 18"/>
                  <a:gd name="T63" fmla="*/ 3 h 30"/>
                  <a:gd name="T64" fmla="*/ 7 w 18"/>
                  <a:gd name="T65" fmla="*/ 2 h 30"/>
                  <a:gd name="T66" fmla="*/ 5 w 18"/>
                  <a:gd name="T67" fmla="*/ 5 h 30"/>
                  <a:gd name="T68" fmla="*/ 4 w 18"/>
                  <a:gd name="T69" fmla="*/ 5 h 30"/>
                  <a:gd name="T70" fmla="*/ 4 w 18"/>
                  <a:gd name="T71" fmla="*/ 7 h 30"/>
                  <a:gd name="T72" fmla="*/ 4 w 18"/>
                  <a:gd name="T73" fmla="*/ 6 h 30"/>
                  <a:gd name="T74" fmla="*/ 4 w 18"/>
                  <a:gd name="T75" fmla="*/ 7 h 30"/>
                  <a:gd name="T76" fmla="*/ 3 w 18"/>
                  <a:gd name="T77" fmla="*/ 12 h 30"/>
                  <a:gd name="T78" fmla="*/ 4 w 18"/>
                  <a:gd name="T79" fmla="*/ 5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30">
                    <a:moveTo>
                      <a:pt x="3" y="7"/>
                    </a:moveTo>
                    <a:cubicBezTo>
                      <a:pt x="3" y="8"/>
                      <a:pt x="2" y="10"/>
                      <a:pt x="1" y="13"/>
                    </a:cubicBezTo>
                    <a:cubicBezTo>
                      <a:pt x="2" y="11"/>
                      <a:pt x="2" y="11"/>
                      <a:pt x="2" y="11"/>
                    </a:cubicBezTo>
                    <a:cubicBezTo>
                      <a:pt x="2" y="12"/>
                      <a:pt x="1" y="16"/>
                      <a:pt x="0" y="20"/>
                    </a:cubicBezTo>
                    <a:cubicBezTo>
                      <a:pt x="0" y="18"/>
                      <a:pt x="0" y="18"/>
                      <a:pt x="0" y="18"/>
                    </a:cubicBezTo>
                    <a:cubicBezTo>
                      <a:pt x="1" y="15"/>
                      <a:pt x="0" y="22"/>
                      <a:pt x="0" y="23"/>
                    </a:cubicBezTo>
                    <a:cubicBezTo>
                      <a:pt x="0" y="22"/>
                      <a:pt x="2" y="14"/>
                      <a:pt x="2" y="16"/>
                    </a:cubicBezTo>
                    <a:cubicBezTo>
                      <a:pt x="2" y="15"/>
                      <a:pt x="2" y="18"/>
                      <a:pt x="1" y="19"/>
                    </a:cubicBezTo>
                    <a:cubicBezTo>
                      <a:pt x="1" y="20"/>
                      <a:pt x="3" y="14"/>
                      <a:pt x="3" y="13"/>
                    </a:cubicBezTo>
                    <a:cubicBezTo>
                      <a:pt x="0" y="30"/>
                      <a:pt x="5" y="8"/>
                      <a:pt x="3" y="19"/>
                    </a:cubicBezTo>
                    <a:cubicBezTo>
                      <a:pt x="3" y="18"/>
                      <a:pt x="3" y="19"/>
                      <a:pt x="4" y="16"/>
                    </a:cubicBezTo>
                    <a:cubicBezTo>
                      <a:pt x="3" y="20"/>
                      <a:pt x="4" y="17"/>
                      <a:pt x="3" y="21"/>
                    </a:cubicBezTo>
                    <a:cubicBezTo>
                      <a:pt x="6" y="11"/>
                      <a:pt x="3" y="26"/>
                      <a:pt x="6" y="13"/>
                    </a:cubicBezTo>
                    <a:cubicBezTo>
                      <a:pt x="5" y="17"/>
                      <a:pt x="6" y="13"/>
                      <a:pt x="6" y="16"/>
                    </a:cubicBezTo>
                    <a:cubicBezTo>
                      <a:pt x="6" y="17"/>
                      <a:pt x="5" y="17"/>
                      <a:pt x="5" y="17"/>
                    </a:cubicBezTo>
                    <a:cubicBezTo>
                      <a:pt x="5" y="20"/>
                      <a:pt x="7" y="12"/>
                      <a:pt x="6" y="18"/>
                    </a:cubicBezTo>
                    <a:cubicBezTo>
                      <a:pt x="6" y="19"/>
                      <a:pt x="7" y="14"/>
                      <a:pt x="7" y="11"/>
                    </a:cubicBezTo>
                    <a:cubicBezTo>
                      <a:pt x="8" y="13"/>
                      <a:pt x="7" y="14"/>
                      <a:pt x="6" y="19"/>
                    </a:cubicBezTo>
                    <a:cubicBezTo>
                      <a:pt x="7" y="14"/>
                      <a:pt x="7" y="16"/>
                      <a:pt x="8" y="13"/>
                    </a:cubicBezTo>
                    <a:cubicBezTo>
                      <a:pt x="8" y="13"/>
                      <a:pt x="8" y="12"/>
                      <a:pt x="9" y="10"/>
                    </a:cubicBezTo>
                    <a:cubicBezTo>
                      <a:pt x="9" y="11"/>
                      <a:pt x="10" y="6"/>
                      <a:pt x="11" y="4"/>
                    </a:cubicBezTo>
                    <a:cubicBezTo>
                      <a:pt x="9" y="11"/>
                      <a:pt x="10" y="4"/>
                      <a:pt x="9" y="10"/>
                    </a:cubicBezTo>
                    <a:cubicBezTo>
                      <a:pt x="8" y="13"/>
                      <a:pt x="8" y="12"/>
                      <a:pt x="7" y="17"/>
                    </a:cubicBezTo>
                    <a:cubicBezTo>
                      <a:pt x="7" y="18"/>
                      <a:pt x="8" y="17"/>
                      <a:pt x="9" y="14"/>
                    </a:cubicBezTo>
                    <a:cubicBezTo>
                      <a:pt x="9" y="15"/>
                      <a:pt x="8" y="17"/>
                      <a:pt x="8" y="18"/>
                    </a:cubicBezTo>
                    <a:cubicBezTo>
                      <a:pt x="8" y="21"/>
                      <a:pt x="10" y="11"/>
                      <a:pt x="10" y="14"/>
                    </a:cubicBezTo>
                    <a:cubicBezTo>
                      <a:pt x="9" y="17"/>
                      <a:pt x="9" y="17"/>
                      <a:pt x="9" y="17"/>
                    </a:cubicBezTo>
                    <a:cubicBezTo>
                      <a:pt x="10" y="13"/>
                      <a:pt x="9" y="18"/>
                      <a:pt x="10" y="16"/>
                    </a:cubicBezTo>
                    <a:cubicBezTo>
                      <a:pt x="11" y="14"/>
                      <a:pt x="11" y="13"/>
                      <a:pt x="11" y="12"/>
                    </a:cubicBezTo>
                    <a:cubicBezTo>
                      <a:pt x="9" y="21"/>
                      <a:pt x="13" y="8"/>
                      <a:pt x="12" y="14"/>
                    </a:cubicBezTo>
                    <a:cubicBezTo>
                      <a:pt x="13" y="9"/>
                      <a:pt x="14" y="6"/>
                      <a:pt x="15" y="5"/>
                    </a:cubicBezTo>
                    <a:cubicBezTo>
                      <a:pt x="13" y="10"/>
                      <a:pt x="13" y="10"/>
                      <a:pt x="13" y="10"/>
                    </a:cubicBezTo>
                    <a:cubicBezTo>
                      <a:pt x="14" y="7"/>
                      <a:pt x="11" y="16"/>
                      <a:pt x="10" y="18"/>
                    </a:cubicBezTo>
                    <a:cubicBezTo>
                      <a:pt x="11" y="16"/>
                      <a:pt x="11" y="19"/>
                      <a:pt x="12" y="15"/>
                    </a:cubicBezTo>
                    <a:cubicBezTo>
                      <a:pt x="11" y="19"/>
                      <a:pt x="11" y="19"/>
                      <a:pt x="11" y="19"/>
                    </a:cubicBezTo>
                    <a:cubicBezTo>
                      <a:pt x="11" y="20"/>
                      <a:pt x="14" y="10"/>
                      <a:pt x="13" y="14"/>
                    </a:cubicBezTo>
                    <a:cubicBezTo>
                      <a:pt x="12" y="17"/>
                      <a:pt x="12" y="17"/>
                      <a:pt x="12" y="17"/>
                    </a:cubicBezTo>
                    <a:cubicBezTo>
                      <a:pt x="13" y="17"/>
                      <a:pt x="12" y="22"/>
                      <a:pt x="14" y="16"/>
                    </a:cubicBezTo>
                    <a:cubicBezTo>
                      <a:pt x="15" y="13"/>
                      <a:pt x="17" y="7"/>
                      <a:pt x="18" y="5"/>
                    </a:cubicBezTo>
                    <a:cubicBezTo>
                      <a:pt x="17" y="7"/>
                      <a:pt x="15" y="12"/>
                      <a:pt x="14" y="14"/>
                    </a:cubicBezTo>
                    <a:cubicBezTo>
                      <a:pt x="16" y="9"/>
                      <a:pt x="16" y="9"/>
                      <a:pt x="16" y="9"/>
                    </a:cubicBezTo>
                    <a:cubicBezTo>
                      <a:pt x="14" y="12"/>
                      <a:pt x="14" y="14"/>
                      <a:pt x="13" y="17"/>
                    </a:cubicBezTo>
                    <a:cubicBezTo>
                      <a:pt x="12" y="19"/>
                      <a:pt x="14" y="12"/>
                      <a:pt x="13" y="15"/>
                    </a:cubicBezTo>
                    <a:cubicBezTo>
                      <a:pt x="15" y="10"/>
                      <a:pt x="15" y="10"/>
                      <a:pt x="16" y="5"/>
                    </a:cubicBezTo>
                    <a:cubicBezTo>
                      <a:pt x="15" y="8"/>
                      <a:pt x="15" y="8"/>
                      <a:pt x="15" y="8"/>
                    </a:cubicBezTo>
                    <a:cubicBezTo>
                      <a:pt x="16" y="6"/>
                      <a:pt x="16" y="6"/>
                      <a:pt x="16" y="4"/>
                    </a:cubicBezTo>
                    <a:cubicBezTo>
                      <a:pt x="14" y="10"/>
                      <a:pt x="16" y="2"/>
                      <a:pt x="15" y="4"/>
                    </a:cubicBezTo>
                    <a:cubicBezTo>
                      <a:pt x="15" y="5"/>
                      <a:pt x="15" y="5"/>
                      <a:pt x="15" y="5"/>
                    </a:cubicBezTo>
                    <a:cubicBezTo>
                      <a:pt x="14" y="8"/>
                      <a:pt x="14" y="8"/>
                      <a:pt x="14" y="8"/>
                    </a:cubicBezTo>
                    <a:cubicBezTo>
                      <a:pt x="15" y="4"/>
                      <a:pt x="15" y="5"/>
                      <a:pt x="15" y="3"/>
                    </a:cubicBezTo>
                    <a:cubicBezTo>
                      <a:pt x="14" y="5"/>
                      <a:pt x="13" y="10"/>
                      <a:pt x="13" y="10"/>
                    </a:cubicBezTo>
                    <a:cubicBezTo>
                      <a:pt x="14" y="5"/>
                      <a:pt x="13" y="7"/>
                      <a:pt x="14" y="3"/>
                    </a:cubicBezTo>
                    <a:cubicBezTo>
                      <a:pt x="13" y="8"/>
                      <a:pt x="13" y="4"/>
                      <a:pt x="12" y="7"/>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2"/>
                      <a:pt x="13" y="2"/>
                      <a:pt x="13" y="2"/>
                    </a:cubicBezTo>
                    <a:cubicBezTo>
                      <a:pt x="13" y="1"/>
                      <a:pt x="11" y="10"/>
                      <a:pt x="12" y="5"/>
                    </a:cubicBezTo>
                    <a:cubicBezTo>
                      <a:pt x="11" y="8"/>
                      <a:pt x="11" y="8"/>
                      <a:pt x="9" y="13"/>
                    </a:cubicBezTo>
                    <a:cubicBezTo>
                      <a:pt x="10" y="11"/>
                      <a:pt x="11" y="7"/>
                      <a:pt x="10" y="8"/>
                    </a:cubicBezTo>
                    <a:cubicBezTo>
                      <a:pt x="9" y="12"/>
                      <a:pt x="11" y="6"/>
                      <a:pt x="10" y="9"/>
                    </a:cubicBezTo>
                    <a:cubicBezTo>
                      <a:pt x="11" y="4"/>
                      <a:pt x="10" y="7"/>
                      <a:pt x="11" y="3"/>
                    </a:cubicBezTo>
                    <a:cubicBezTo>
                      <a:pt x="12" y="1"/>
                      <a:pt x="10" y="7"/>
                      <a:pt x="10" y="6"/>
                    </a:cubicBezTo>
                    <a:cubicBezTo>
                      <a:pt x="11" y="2"/>
                      <a:pt x="11" y="2"/>
                      <a:pt x="11" y="2"/>
                    </a:cubicBezTo>
                    <a:cubicBezTo>
                      <a:pt x="10" y="4"/>
                      <a:pt x="9" y="8"/>
                      <a:pt x="10" y="4"/>
                    </a:cubicBezTo>
                    <a:cubicBezTo>
                      <a:pt x="9" y="7"/>
                      <a:pt x="9" y="7"/>
                      <a:pt x="9" y="7"/>
                    </a:cubicBezTo>
                    <a:cubicBezTo>
                      <a:pt x="9" y="5"/>
                      <a:pt x="9" y="7"/>
                      <a:pt x="9" y="3"/>
                    </a:cubicBezTo>
                    <a:cubicBezTo>
                      <a:pt x="8" y="9"/>
                      <a:pt x="8" y="9"/>
                      <a:pt x="8" y="9"/>
                    </a:cubicBezTo>
                    <a:cubicBezTo>
                      <a:pt x="9" y="2"/>
                      <a:pt x="7" y="8"/>
                      <a:pt x="5" y="14"/>
                    </a:cubicBezTo>
                    <a:cubicBezTo>
                      <a:pt x="5" y="14"/>
                      <a:pt x="6" y="13"/>
                      <a:pt x="6" y="11"/>
                    </a:cubicBezTo>
                    <a:cubicBezTo>
                      <a:pt x="6" y="9"/>
                      <a:pt x="6" y="9"/>
                      <a:pt x="6" y="9"/>
                    </a:cubicBezTo>
                    <a:cubicBezTo>
                      <a:pt x="6" y="9"/>
                      <a:pt x="7" y="5"/>
                      <a:pt x="6" y="10"/>
                    </a:cubicBezTo>
                    <a:cubicBezTo>
                      <a:pt x="5" y="12"/>
                      <a:pt x="6" y="6"/>
                      <a:pt x="6" y="5"/>
                    </a:cubicBezTo>
                    <a:cubicBezTo>
                      <a:pt x="4" y="13"/>
                      <a:pt x="6" y="0"/>
                      <a:pt x="4" y="11"/>
                    </a:cubicBezTo>
                    <a:cubicBezTo>
                      <a:pt x="4" y="11"/>
                      <a:pt x="4" y="14"/>
                      <a:pt x="4" y="13"/>
                    </a:cubicBezTo>
                    <a:cubicBezTo>
                      <a:pt x="4" y="15"/>
                      <a:pt x="3" y="17"/>
                      <a:pt x="3" y="17"/>
                    </a:cubicBezTo>
                    <a:cubicBezTo>
                      <a:pt x="3" y="18"/>
                      <a:pt x="4" y="13"/>
                      <a:pt x="3" y="15"/>
                    </a:cubicBezTo>
                    <a:cubicBezTo>
                      <a:pt x="5" y="8"/>
                      <a:pt x="5" y="8"/>
                      <a:pt x="5" y="8"/>
                    </a:cubicBezTo>
                    <a:cubicBezTo>
                      <a:pt x="6" y="0"/>
                      <a:pt x="2" y="18"/>
                      <a:pt x="3"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18" name="Freeform 2027">
                <a:extLst>
                  <a:ext uri="{FF2B5EF4-FFF2-40B4-BE49-F238E27FC236}">
                    <a16:creationId xmlns:a16="http://schemas.microsoft.com/office/drawing/2014/main" id="{A3B0A2FD-37EF-4C5A-9456-1C80D06D1642}"/>
                  </a:ext>
                </a:extLst>
              </p:cNvPr>
              <p:cNvSpPr>
                <a:spLocks/>
              </p:cNvSpPr>
              <p:nvPr/>
            </p:nvSpPr>
            <p:spPr bwMode="auto">
              <a:xfrm>
                <a:off x="2750" y="3142"/>
                <a:ext cx="1" cy="4"/>
              </a:xfrm>
              <a:custGeom>
                <a:avLst/>
                <a:gdLst>
                  <a:gd name="T0" fmla="*/ 0 w 1"/>
                  <a:gd name="T1" fmla="*/ 4 h 4"/>
                  <a:gd name="T2" fmla="*/ 1 w 1"/>
                  <a:gd name="T3" fmla="*/ 0 h 4"/>
                  <a:gd name="T4" fmla="*/ 0 w 1"/>
                  <a:gd name="T5" fmla="*/ 3 h 4"/>
                  <a:gd name="T6" fmla="*/ 0 w 1"/>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19" name="Freeform 2028">
                <a:extLst>
                  <a:ext uri="{FF2B5EF4-FFF2-40B4-BE49-F238E27FC236}">
                    <a16:creationId xmlns:a16="http://schemas.microsoft.com/office/drawing/2014/main" id="{594BE518-E3C5-4CEB-B3DE-A2CEEFF92E20}"/>
                  </a:ext>
                </a:extLst>
              </p:cNvPr>
              <p:cNvSpPr>
                <a:spLocks/>
              </p:cNvSpPr>
              <p:nvPr/>
            </p:nvSpPr>
            <p:spPr bwMode="auto">
              <a:xfrm>
                <a:off x="2749" y="3145"/>
                <a:ext cx="1" cy="2"/>
              </a:xfrm>
              <a:custGeom>
                <a:avLst/>
                <a:gdLst>
                  <a:gd name="T0" fmla="*/ 1 w 1"/>
                  <a:gd name="T1" fmla="*/ 0 h 2"/>
                  <a:gd name="T2" fmla="*/ 0 w 1"/>
                  <a:gd name="T3" fmla="*/ 2 h 2"/>
                  <a:gd name="T4" fmla="*/ 1 w 1"/>
                  <a:gd name="T5" fmla="*/ 1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0" y="2"/>
                      <a:pt x="0" y="2"/>
                      <a:pt x="0" y="2"/>
                    </a:cubicBezTo>
                    <a:cubicBezTo>
                      <a:pt x="0" y="2"/>
                      <a:pt x="1" y="2"/>
                      <a:pt x="1"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20" name="Freeform 2029">
                <a:extLst>
                  <a:ext uri="{FF2B5EF4-FFF2-40B4-BE49-F238E27FC236}">
                    <a16:creationId xmlns:a16="http://schemas.microsoft.com/office/drawing/2014/main" id="{EF194FB0-6FBF-495C-AC95-6AC511BBDAF2}"/>
                  </a:ext>
                </a:extLst>
              </p:cNvPr>
              <p:cNvSpPr>
                <a:spLocks/>
              </p:cNvSpPr>
              <p:nvPr/>
            </p:nvSpPr>
            <p:spPr bwMode="auto">
              <a:xfrm>
                <a:off x="2745" y="3145"/>
                <a:ext cx="0" cy="2"/>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21" name="Freeform 2030">
                <a:extLst>
                  <a:ext uri="{FF2B5EF4-FFF2-40B4-BE49-F238E27FC236}">
                    <a16:creationId xmlns:a16="http://schemas.microsoft.com/office/drawing/2014/main" id="{69408E1C-35E0-4B5E-A5D2-D90130400FC0}"/>
                  </a:ext>
                </a:extLst>
              </p:cNvPr>
              <p:cNvSpPr>
                <a:spLocks/>
              </p:cNvSpPr>
              <p:nvPr/>
            </p:nvSpPr>
            <p:spPr bwMode="auto">
              <a:xfrm>
                <a:off x="2745" y="3148"/>
                <a:ext cx="0" cy="2"/>
              </a:xfrm>
              <a:custGeom>
                <a:avLst/>
                <a:gdLst>
                  <a:gd name="T0" fmla="*/ 0 h 2"/>
                  <a:gd name="T1" fmla="*/ 2 h 2"/>
                  <a:gd name="T2" fmla="*/ 1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22" name="Freeform 2031">
                <a:extLst>
                  <a:ext uri="{FF2B5EF4-FFF2-40B4-BE49-F238E27FC236}">
                    <a16:creationId xmlns:a16="http://schemas.microsoft.com/office/drawing/2014/main" id="{4068A0F0-3795-4674-8E29-652D6108390E}"/>
                  </a:ext>
                </a:extLst>
              </p:cNvPr>
              <p:cNvSpPr>
                <a:spLocks/>
              </p:cNvSpPr>
              <p:nvPr/>
            </p:nvSpPr>
            <p:spPr bwMode="auto">
              <a:xfrm>
                <a:off x="2737" y="3143"/>
                <a:ext cx="8" cy="23"/>
              </a:xfrm>
              <a:custGeom>
                <a:avLst/>
                <a:gdLst>
                  <a:gd name="T0" fmla="*/ 2 w 8"/>
                  <a:gd name="T1" fmla="*/ 7 h 25"/>
                  <a:gd name="T2" fmla="*/ 1 w 8"/>
                  <a:gd name="T3" fmla="*/ 11 h 25"/>
                  <a:gd name="T4" fmla="*/ 1 w 8"/>
                  <a:gd name="T5" fmla="*/ 8 h 25"/>
                  <a:gd name="T6" fmla="*/ 0 w 8"/>
                  <a:gd name="T7" fmla="*/ 15 h 25"/>
                  <a:gd name="T8" fmla="*/ 3 w 8"/>
                  <a:gd name="T9" fmla="*/ 11 h 25"/>
                  <a:gd name="T10" fmla="*/ 3 w 8"/>
                  <a:gd name="T11" fmla="*/ 14 h 25"/>
                  <a:gd name="T12" fmla="*/ 5 w 8"/>
                  <a:gd name="T13" fmla="*/ 9 h 25"/>
                  <a:gd name="T14" fmla="*/ 4 w 8"/>
                  <a:gd name="T15" fmla="*/ 14 h 25"/>
                  <a:gd name="T16" fmla="*/ 5 w 8"/>
                  <a:gd name="T17" fmla="*/ 13 h 25"/>
                  <a:gd name="T18" fmla="*/ 5 w 8"/>
                  <a:gd name="T19" fmla="*/ 10 h 25"/>
                  <a:gd name="T20" fmla="*/ 5 w 8"/>
                  <a:gd name="T21" fmla="*/ 12 h 25"/>
                  <a:gd name="T22" fmla="*/ 5 w 8"/>
                  <a:gd name="T23" fmla="*/ 10 h 25"/>
                  <a:gd name="T24" fmla="*/ 6 w 8"/>
                  <a:gd name="T25" fmla="*/ 10 h 25"/>
                  <a:gd name="T26" fmla="*/ 5 w 8"/>
                  <a:gd name="T27" fmla="*/ 11 h 25"/>
                  <a:gd name="T28" fmla="*/ 6 w 8"/>
                  <a:gd name="T29" fmla="*/ 9 h 25"/>
                  <a:gd name="T30" fmla="*/ 5 w 8"/>
                  <a:gd name="T31" fmla="*/ 13 h 25"/>
                  <a:gd name="T32" fmla="*/ 7 w 8"/>
                  <a:gd name="T33" fmla="*/ 8 h 25"/>
                  <a:gd name="T34" fmla="*/ 8 w 8"/>
                  <a:gd name="T35" fmla="*/ 6 h 25"/>
                  <a:gd name="T36" fmla="*/ 7 w 8"/>
                  <a:gd name="T37" fmla="*/ 7 h 25"/>
                  <a:gd name="T38" fmla="*/ 7 w 8"/>
                  <a:gd name="T39" fmla="*/ 7 h 25"/>
                  <a:gd name="T40" fmla="*/ 6 w 8"/>
                  <a:gd name="T41" fmla="*/ 9 h 25"/>
                  <a:gd name="T42" fmla="*/ 7 w 8"/>
                  <a:gd name="T43" fmla="*/ 6 h 25"/>
                  <a:gd name="T44" fmla="*/ 7 w 8"/>
                  <a:gd name="T45" fmla="*/ 3 h 25"/>
                  <a:gd name="T46" fmla="*/ 7 w 8"/>
                  <a:gd name="T47" fmla="*/ 3 h 25"/>
                  <a:gd name="T48" fmla="*/ 7 w 8"/>
                  <a:gd name="T49" fmla="*/ 5 h 25"/>
                  <a:gd name="T50" fmla="*/ 6 w 8"/>
                  <a:gd name="T51" fmla="*/ 6 h 25"/>
                  <a:gd name="T52" fmla="*/ 5 w 8"/>
                  <a:gd name="T53" fmla="*/ 10 h 25"/>
                  <a:gd name="T54" fmla="*/ 5 w 8"/>
                  <a:gd name="T55" fmla="*/ 10 h 25"/>
                  <a:gd name="T56" fmla="*/ 6 w 8"/>
                  <a:gd name="T57" fmla="*/ 6 h 25"/>
                  <a:gd name="T58" fmla="*/ 5 w 8"/>
                  <a:gd name="T59" fmla="*/ 7 h 25"/>
                  <a:gd name="T60" fmla="*/ 6 w 8"/>
                  <a:gd name="T61" fmla="*/ 5 h 25"/>
                  <a:gd name="T62" fmla="*/ 5 w 8"/>
                  <a:gd name="T63" fmla="*/ 7 h 25"/>
                  <a:gd name="T64" fmla="*/ 4 w 8"/>
                  <a:gd name="T65" fmla="*/ 7 h 25"/>
                  <a:gd name="T66" fmla="*/ 4 w 8"/>
                  <a:gd name="T67" fmla="*/ 6 h 25"/>
                  <a:gd name="T68" fmla="*/ 4 w 8"/>
                  <a:gd name="T69" fmla="*/ 7 h 25"/>
                  <a:gd name="T70" fmla="*/ 3 w 8"/>
                  <a:gd name="T71" fmla="*/ 6 h 25"/>
                  <a:gd name="T72" fmla="*/ 3 w 8"/>
                  <a:gd name="T73" fmla="*/ 8 h 25"/>
                  <a:gd name="T74" fmla="*/ 2 w 8"/>
                  <a:gd name="T75" fmla="*/ 7 h 25"/>
                  <a:gd name="T76" fmla="*/ 2 w 8"/>
                  <a:gd name="T77" fmla="*/ 7 h 25"/>
                  <a:gd name="T78" fmla="*/ 1 w 8"/>
                  <a:gd name="T79" fmla="*/ 14 h 25"/>
                  <a:gd name="T80" fmla="*/ 2 w 8"/>
                  <a:gd name="T81" fmla="*/ 7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 h="25">
                    <a:moveTo>
                      <a:pt x="2" y="11"/>
                    </a:moveTo>
                    <a:cubicBezTo>
                      <a:pt x="1" y="15"/>
                      <a:pt x="1" y="15"/>
                      <a:pt x="1" y="15"/>
                    </a:cubicBezTo>
                    <a:cubicBezTo>
                      <a:pt x="1" y="13"/>
                      <a:pt x="0" y="16"/>
                      <a:pt x="1" y="12"/>
                    </a:cubicBezTo>
                    <a:cubicBezTo>
                      <a:pt x="0" y="17"/>
                      <a:pt x="0"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6"/>
                      <a:pt x="5" y="16"/>
                      <a:pt x="5" y="16"/>
                    </a:cubicBezTo>
                    <a:cubicBezTo>
                      <a:pt x="5" y="14"/>
                      <a:pt x="5" y="14"/>
                      <a:pt x="5" y="14"/>
                    </a:cubicBezTo>
                    <a:cubicBezTo>
                      <a:pt x="6" y="12"/>
                      <a:pt x="6" y="12"/>
                      <a:pt x="6" y="14"/>
                    </a:cubicBezTo>
                    <a:cubicBezTo>
                      <a:pt x="5" y="16"/>
                      <a:pt x="6" y="15"/>
                      <a:pt x="5" y="15"/>
                    </a:cubicBezTo>
                    <a:cubicBezTo>
                      <a:pt x="5" y="18"/>
                      <a:pt x="6" y="13"/>
                      <a:pt x="6" y="13"/>
                    </a:cubicBezTo>
                    <a:cubicBezTo>
                      <a:pt x="6" y="15"/>
                      <a:pt x="6" y="16"/>
                      <a:pt x="5" y="17"/>
                    </a:cubicBezTo>
                    <a:cubicBezTo>
                      <a:pt x="6" y="14"/>
                      <a:pt x="5" y="21"/>
                      <a:pt x="7" y="12"/>
                    </a:cubicBezTo>
                    <a:cubicBezTo>
                      <a:pt x="8" y="10"/>
                      <a:pt x="8" y="8"/>
                      <a:pt x="8" y="8"/>
                    </a:cubicBezTo>
                    <a:cubicBezTo>
                      <a:pt x="8" y="5"/>
                      <a:pt x="8" y="8"/>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6" y="7"/>
                      <a:pt x="6" y="7"/>
                      <a:pt x="6" y="7"/>
                    </a:cubicBezTo>
                    <a:cubicBezTo>
                      <a:pt x="6" y="8"/>
                      <a:pt x="5" y="12"/>
                      <a:pt x="5" y="14"/>
                    </a:cubicBezTo>
                    <a:cubicBezTo>
                      <a:pt x="6" y="10"/>
                      <a:pt x="5" y="16"/>
                      <a:pt x="5" y="14"/>
                    </a:cubicBezTo>
                    <a:cubicBezTo>
                      <a:pt x="5" y="10"/>
                      <a:pt x="6" y="10"/>
                      <a:pt x="6" y="8"/>
                    </a:cubicBezTo>
                    <a:cubicBezTo>
                      <a:pt x="5" y="11"/>
                      <a:pt x="5" y="11"/>
                      <a:pt x="5" y="11"/>
                    </a:cubicBezTo>
                    <a:cubicBezTo>
                      <a:pt x="5" y="11"/>
                      <a:pt x="6" y="7"/>
                      <a:pt x="6" y="5"/>
                    </a:cubicBezTo>
                    <a:cubicBezTo>
                      <a:pt x="5" y="7"/>
                      <a:pt x="6" y="7"/>
                      <a:pt x="5" y="11"/>
                    </a:cubicBezTo>
                    <a:cubicBezTo>
                      <a:pt x="6" y="6"/>
                      <a:pt x="5" y="7"/>
                      <a:pt x="4" y="11"/>
                    </a:cubicBezTo>
                    <a:cubicBezTo>
                      <a:pt x="4" y="10"/>
                      <a:pt x="4" y="7"/>
                      <a:pt x="4" y="7"/>
                    </a:cubicBezTo>
                    <a:cubicBezTo>
                      <a:pt x="4" y="7"/>
                      <a:pt x="4" y="8"/>
                      <a:pt x="4" y="11"/>
                    </a:cubicBezTo>
                    <a:cubicBezTo>
                      <a:pt x="3" y="14"/>
                      <a:pt x="3" y="12"/>
                      <a:pt x="3" y="9"/>
                    </a:cubicBezTo>
                    <a:cubicBezTo>
                      <a:pt x="3" y="12"/>
                      <a:pt x="3" y="12"/>
                      <a:pt x="3" y="12"/>
                    </a:cubicBezTo>
                    <a:cubicBezTo>
                      <a:pt x="2" y="17"/>
                      <a:pt x="3" y="9"/>
                      <a:pt x="2" y="11"/>
                    </a:cubicBezTo>
                    <a:cubicBezTo>
                      <a:pt x="2" y="11"/>
                      <a:pt x="2" y="11"/>
                      <a:pt x="2" y="11"/>
                    </a:cubicBezTo>
                    <a:cubicBezTo>
                      <a:pt x="2" y="12"/>
                      <a:pt x="1" y="19"/>
                      <a:pt x="1" y="18"/>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23" name="Freeform 2032">
                <a:extLst>
                  <a:ext uri="{FF2B5EF4-FFF2-40B4-BE49-F238E27FC236}">
                    <a16:creationId xmlns:a16="http://schemas.microsoft.com/office/drawing/2014/main" id="{E548E235-A03E-4DF6-B4DD-4746F211CDBF}"/>
                  </a:ext>
                </a:extLst>
              </p:cNvPr>
              <p:cNvSpPr>
                <a:spLocks/>
              </p:cNvSpPr>
              <p:nvPr/>
            </p:nvSpPr>
            <p:spPr bwMode="auto">
              <a:xfrm>
                <a:off x="2736" y="3154"/>
                <a:ext cx="1" cy="8"/>
              </a:xfrm>
              <a:custGeom>
                <a:avLst/>
                <a:gdLst>
                  <a:gd name="T0" fmla="*/ 1 w 1"/>
                  <a:gd name="T1" fmla="*/ 4 h 9"/>
                  <a:gd name="T2" fmla="*/ 1 w 1"/>
                  <a:gd name="T3" fmla="*/ 1 h 9"/>
                  <a:gd name="T4" fmla="*/ 0 w 1"/>
                  <a:gd name="T5" fmla="*/ 4 h 9"/>
                  <a:gd name="T6" fmla="*/ 1 w 1"/>
                  <a:gd name="T7" fmla="*/ 4 h 9"/>
                  <a:gd name="T8" fmla="*/ 1 w 1"/>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1" y="5"/>
                    </a:moveTo>
                    <a:cubicBezTo>
                      <a:pt x="1" y="1"/>
                      <a:pt x="1" y="1"/>
                      <a:pt x="1" y="1"/>
                    </a:cubicBezTo>
                    <a:cubicBezTo>
                      <a:pt x="1" y="0"/>
                      <a:pt x="1" y="6"/>
                      <a:pt x="0" y="8"/>
                    </a:cubicBezTo>
                    <a:cubicBezTo>
                      <a:pt x="0"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24" name="Freeform 2033">
                <a:extLst>
                  <a:ext uri="{FF2B5EF4-FFF2-40B4-BE49-F238E27FC236}">
                    <a16:creationId xmlns:a16="http://schemas.microsoft.com/office/drawing/2014/main" id="{F0CAB5A3-DC1E-4EA4-80E8-6452A21348DA}"/>
                  </a:ext>
                </a:extLst>
              </p:cNvPr>
              <p:cNvSpPr>
                <a:spLocks/>
              </p:cNvSpPr>
              <p:nvPr/>
            </p:nvSpPr>
            <p:spPr bwMode="auto">
              <a:xfrm>
                <a:off x="2736" y="3151"/>
                <a:ext cx="1" cy="18"/>
              </a:xfrm>
              <a:custGeom>
                <a:avLst/>
                <a:gdLst>
                  <a:gd name="T0" fmla="*/ 1 w 2"/>
                  <a:gd name="T1" fmla="*/ 9 h 19"/>
                  <a:gd name="T2" fmla="*/ 0 w 2"/>
                  <a:gd name="T3" fmla="*/ 9 h 19"/>
                  <a:gd name="T4" fmla="*/ 1 w 2"/>
                  <a:gd name="T5" fmla="*/ 10 h 19"/>
                  <a:gd name="T6" fmla="*/ 1 w 2"/>
                  <a:gd name="T7" fmla="*/ 7 h 19"/>
                  <a:gd name="T8" fmla="*/ 1 w 2"/>
                  <a:gd name="T9" fmla="*/ 9 h 19"/>
                  <a:gd name="T10" fmla="*/ 1 w 2"/>
                  <a:gd name="T11" fmla="*/ 7 h 19"/>
                  <a:gd name="T12" fmla="*/ 1 w 2"/>
                  <a:gd name="T13" fmla="*/ 9 h 19"/>
                  <a:gd name="T14" fmla="*/ 1 w 2"/>
                  <a:gd name="T15" fmla="*/ 6 h 19"/>
                  <a:gd name="T16" fmla="*/ 1 w 2"/>
                  <a:gd name="T17" fmla="*/ 7 h 19"/>
                  <a:gd name="T18" fmla="*/ 1 w 2"/>
                  <a:gd name="T19" fmla="*/ 4 h 19"/>
                  <a:gd name="T20" fmla="*/ 1 w 2"/>
                  <a:gd name="T21" fmla="*/ 9 h 19"/>
                  <a:gd name="T22" fmla="*/ 1 w 2"/>
                  <a:gd name="T23" fmla="*/ 4 h 19"/>
                  <a:gd name="T24" fmla="*/ 1 w 2"/>
                  <a:gd name="T25" fmla="*/ 2 h 19"/>
                  <a:gd name="T26" fmla="*/ 1 w 2"/>
                  <a:gd name="T27" fmla="*/ 4 h 19"/>
                  <a:gd name="T28" fmla="*/ 1 w 2"/>
                  <a:gd name="T29" fmla="*/ 9 h 19"/>
                  <a:gd name="T30" fmla="*/ 1 w 2"/>
                  <a:gd name="T31" fmla="*/ 3 h 19"/>
                  <a:gd name="T32" fmla="*/ 0 w 2"/>
                  <a:gd name="T33" fmla="*/ 5 h 19"/>
                  <a:gd name="T34" fmla="*/ 0 w 2"/>
                  <a:gd name="T35" fmla="*/ 9 h 19"/>
                  <a:gd name="T36" fmla="*/ 0 w 2"/>
                  <a:gd name="T37" fmla="*/ 7 h 19"/>
                  <a:gd name="T38" fmla="*/ 0 w 2"/>
                  <a:gd name="T39" fmla="*/ 6 h 19"/>
                  <a:gd name="T40" fmla="*/ 0 w 2"/>
                  <a:gd name="T41" fmla="*/ 11 h 19"/>
                  <a:gd name="T42" fmla="*/ 1 w 2"/>
                  <a:gd name="T43" fmla="*/ 9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1" y="9"/>
                    </a:moveTo>
                    <a:cubicBezTo>
                      <a:pt x="0" y="13"/>
                      <a:pt x="0" y="13"/>
                      <a:pt x="0" y="13"/>
                    </a:cubicBezTo>
                    <a:cubicBezTo>
                      <a:pt x="1" y="12"/>
                      <a:pt x="1" y="11"/>
                      <a:pt x="1" y="14"/>
                    </a:cubicBezTo>
                    <a:cubicBezTo>
                      <a:pt x="1" y="15"/>
                      <a:pt x="1" y="9"/>
                      <a:pt x="1" y="7"/>
                    </a:cubicBezTo>
                    <a:cubicBezTo>
                      <a:pt x="1" y="11"/>
                      <a:pt x="1" y="11"/>
                      <a:pt x="1" y="11"/>
                    </a:cubicBezTo>
                    <a:cubicBezTo>
                      <a:pt x="1" y="9"/>
                      <a:pt x="1" y="13"/>
                      <a:pt x="2" y="7"/>
                    </a:cubicBezTo>
                    <a:cubicBezTo>
                      <a:pt x="2" y="6"/>
                      <a:pt x="1" y="10"/>
                      <a:pt x="1" y="9"/>
                    </a:cubicBezTo>
                    <a:cubicBezTo>
                      <a:pt x="2" y="6"/>
                      <a:pt x="2" y="6"/>
                      <a:pt x="2" y="6"/>
                    </a:cubicBezTo>
                    <a:cubicBezTo>
                      <a:pt x="2" y="7"/>
                      <a:pt x="2" y="7"/>
                      <a:pt x="2"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9"/>
                    </a:cubicBezTo>
                    <a:cubicBezTo>
                      <a:pt x="1" y="13"/>
                      <a:pt x="1" y="5"/>
                      <a:pt x="1" y="3"/>
                    </a:cubicBezTo>
                    <a:cubicBezTo>
                      <a:pt x="1" y="7"/>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25" name="Rectangle 2034">
                <a:extLst>
                  <a:ext uri="{FF2B5EF4-FFF2-40B4-BE49-F238E27FC236}">
                    <a16:creationId xmlns:a16="http://schemas.microsoft.com/office/drawing/2014/main" id="{B83C0BA8-3411-4695-989A-5A0DD72A37E4}"/>
                  </a:ext>
                </a:extLst>
              </p:cNvPr>
              <p:cNvSpPr>
                <a:spLocks noChangeArrowheads="1"/>
              </p:cNvSpPr>
              <p:nvPr/>
            </p:nvSpPr>
            <p:spPr bwMode="auto">
              <a:xfrm>
                <a:off x="2736" y="3163"/>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126" name="Freeform 2035">
                <a:extLst>
                  <a:ext uri="{FF2B5EF4-FFF2-40B4-BE49-F238E27FC236}">
                    <a16:creationId xmlns:a16="http://schemas.microsoft.com/office/drawing/2014/main" id="{916A0AB5-A29A-4A98-9483-2D483E40399E}"/>
                  </a:ext>
                </a:extLst>
              </p:cNvPr>
              <p:cNvSpPr>
                <a:spLocks/>
              </p:cNvSpPr>
              <p:nvPr/>
            </p:nvSpPr>
            <p:spPr bwMode="auto">
              <a:xfrm>
                <a:off x="2804" y="3145"/>
                <a:ext cx="1" cy="3"/>
              </a:xfrm>
              <a:custGeom>
                <a:avLst/>
                <a:gdLst>
                  <a:gd name="T0" fmla="*/ 0 w 1"/>
                  <a:gd name="T1" fmla="*/ 2 h 3"/>
                  <a:gd name="T2" fmla="*/ 0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27" name="Freeform 2036">
                <a:extLst>
                  <a:ext uri="{FF2B5EF4-FFF2-40B4-BE49-F238E27FC236}">
                    <a16:creationId xmlns:a16="http://schemas.microsoft.com/office/drawing/2014/main" id="{B451EE34-EFB7-4221-9FCF-1178D1F49ADE}"/>
                  </a:ext>
                </a:extLst>
              </p:cNvPr>
              <p:cNvSpPr>
                <a:spLocks/>
              </p:cNvSpPr>
              <p:nvPr/>
            </p:nvSpPr>
            <p:spPr bwMode="auto">
              <a:xfrm>
                <a:off x="2801" y="3144"/>
                <a:ext cx="4" cy="15"/>
              </a:xfrm>
              <a:custGeom>
                <a:avLst/>
                <a:gdLst>
                  <a:gd name="T0" fmla="*/ 0 w 4"/>
                  <a:gd name="T1" fmla="*/ 12 h 16"/>
                  <a:gd name="T2" fmla="*/ 1 w 4"/>
                  <a:gd name="T3" fmla="*/ 10 h 16"/>
                  <a:gd name="T4" fmla="*/ 4 w 4"/>
                  <a:gd name="T5" fmla="*/ 0 h 16"/>
                  <a:gd name="T6" fmla="*/ 1 w 4"/>
                  <a:gd name="T7" fmla="*/ 8 h 16"/>
                  <a:gd name="T8" fmla="*/ 3 w 4"/>
                  <a:gd name="T9" fmla="*/ 6 h 16"/>
                  <a:gd name="T10" fmla="*/ 1 w 4"/>
                  <a:gd name="T11" fmla="*/ 8 h 16"/>
                  <a:gd name="T12" fmla="*/ 1 w 4"/>
                  <a:gd name="T13" fmla="*/ 8 h 16"/>
                  <a:gd name="T14" fmla="*/ 0 w 4"/>
                  <a:gd name="T15" fmla="*/ 12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6">
                    <a:moveTo>
                      <a:pt x="0" y="16"/>
                    </a:moveTo>
                    <a:cubicBezTo>
                      <a:pt x="1" y="14"/>
                      <a:pt x="1" y="14"/>
                      <a:pt x="1" y="14"/>
                    </a:cubicBezTo>
                    <a:cubicBezTo>
                      <a:pt x="3" y="4"/>
                      <a:pt x="3" y="7"/>
                      <a:pt x="4" y="0"/>
                    </a:cubicBezTo>
                    <a:cubicBezTo>
                      <a:pt x="4" y="1"/>
                      <a:pt x="3" y="5"/>
                      <a:pt x="1" y="9"/>
                    </a:cubicBezTo>
                    <a:cubicBezTo>
                      <a:pt x="2" y="8"/>
                      <a:pt x="3" y="4"/>
                      <a:pt x="3" y="6"/>
                    </a:cubicBezTo>
                    <a:cubicBezTo>
                      <a:pt x="2" y="9"/>
                      <a:pt x="2" y="8"/>
                      <a:pt x="1" y="12"/>
                    </a:cubicBezTo>
                    <a:cubicBezTo>
                      <a:pt x="0" y="15"/>
                      <a:pt x="2"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28" name="Freeform 2037">
                <a:extLst>
                  <a:ext uri="{FF2B5EF4-FFF2-40B4-BE49-F238E27FC236}">
                    <a16:creationId xmlns:a16="http://schemas.microsoft.com/office/drawing/2014/main" id="{46DEF5CA-2B36-4D6C-8747-68BA408E0552}"/>
                  </a:ext>
                </a:extLst>
              </p:cNvPr>
              <p:cNvSpPr>
                <a:spLocks/>
              </p:cNvSpPr>
              <p:nvPr/>
            </p:nvSpPr>
            <p:spPr bwMode="auto">
              <a:xfrm>
                <a:off x="2803" y="3150"/>
                <a:ext cx="1" cy="3"/>
              </a:xfrm>
              <a:custGeom>
                <a:avLst/>
                <a:gdLst>
                  <a:gd name="T0" fmla="*/ 1 w 1"/>
                  <a:gd name="T1" fmla="*/ 0 h 4"/>
                  <a:gd name="T2" fmla="*/ 0 w 1"/>
                  <a:gd name="T3" fmla="*/ 2 h 4"/>
                  <a:gd name="T4" fmla="*/ 1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1" y="0"/>
                    </a:moveTo>
                    <a:cubicBezTo>
                      <a:pt x="0" y="4"/>
                      <a:pt x="0" y="4"/>
                      <a:pt x="0" y="4"/>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29" name="Freeform 2038">
                <a:extLst>
                  <a:ext uri="{FF2B5EF4-FFF2-40B4-BE49-F238E27FC236}">
                    <a16:creationId xmlns:a16="http://schemas.microsoft.com/office/drawing/2014/main" id="{CECCE800-6029-452A-A430-00B9D4C9CBDC}"/>
                  </a:ext>
                </a:extLst>
              </p:cNvPr>
              <p:cNvSpPr>
                <a:spLocks/>
              </p:cNvSpPr>
              <p:nvPr/>
            </p:nvSpPr>
            <p:spPr bwMode="auto">
              <a:xfrm>
                <a:off x="2803" y="3146"/>
                <a:ext cx="2" cy="6"/>
              </a:xfrm>
              <a:custGeom>
                <a:avLst/>
                <a:gdLst>
                  <a:gd name="T0" fmla="*/ 2 w 2"/>
                  <a:gd name="T1" fmla="*/ 3 h 7"/>
                  <a:gd name="T2" fmla="*/ 0 w 2"/>
                  <a:gd name="T3" fmla="*/ 3 h 7"/>
                  <a:gd name="T4" fmla="*/ 2 w 2"/>
                  <a:gd name="T5" fmla="*/ 0 h 7"/>
                  <a:gd name="T6" fmla="*/ 2 w 2"/>
                  <a:gd name="T7" fmla="*/ 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3"/>
                    </a:moveTo>
                    <a:cubicBezTo>
                      <a:pt x="2" y="3"/>
                      <a:pt x="1" y="6"/>
                      <a:pt x="0" y="7"/>
                    </a:cubicBezTo>
                    <a:cubicBezTo>
                      <a:pt x="2" y="0"/>
                      <a:pt x="2" y="0"/>
                      <a:pt x="2" y="0"/>
                    </a:cubicBezTo>
                    <a:lnTo>
                      <a:pt x="2"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30" name="Freeform 2039">
                <a:extLst>
                  <a:ext uri="{FF2B5EF4-FFF2-40B4-BE49-F238E27FC236}">
                    <a16:creationId xmlns:a16="http://schemas.microsoft.com/office/drawing/2014/main" id="{8ACEAA9B-2CB1-414C-97DA-87BD2F64D444}"/>
                  </a:ext>
                </a:extLst>
              </p:cNvPr>
              <p:cNvSpPr>
                <a:spLocks/>
              </p:cNvSpPr>
              <p:nvPr/>
            </p:nvSpPr>
            <p:spPr bwMode="auto">
              <a:xfrm>
                <a:off x="2805" y="3148"/>
                <a:ext cx="1" cy="1"/>
              </a:xfrm>
              <a:custGeom>
                <a:avLst/>
                <a:gdLst>
                  <a:gd name="T0" fmla="*/ 0 w 1"/>
                  <a:gd name="T1" fmla="*/ 1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1"/>
                      <a:pt x="0" y="1"/>
                    </a:cubicBezTo>
                    <a:cubicBezTo>
                      <a:pt x="1" y="0"/>
                      <a:pt x="0"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31" name="Freeform 2040">
                <a:extLst>
                  <a:ext uri="{FF2B5EF4-FFF2-40B4-BE49-F238E27FC236}">
                    <a16:creationId xmlns:a16="http://schemas.microsoft.com/office/drawing/2014/main" id="{4A896CA0-F74F-4886-A959-81B0563F8D83}"/>
                  </a:ext>
                </a:extLst>
              </p:cNvPr>
              <p:cNvSpPr>
                <a:spLocks/>
              </p:cNvSpPr>
              <p:nvPr/>
            </p:nvSpPr>
            <p:spPr bwMode="auto">
              <a:xfrm>
                <a:off x="2803" y="3146"/>
                <a:ext cx="3" cy="10"/>
              </a:xfrm>
              <a:custGeom>
                <a:avLst/>
                <a:gdLst>
                  <a:gd name="T0" fmla="*/ 3 w 3"/>
                  <a:gd name="T1" fmla="*/ 2 h 11"/>
                  <a:gd name="T2" fmla="*/ 2 w 3"/>
                  <a:gd name="T3" fmla="*/ 3 h 11"/>
                  <a:gd name="T4" fmla="*/ 2 w 3"/>
                  <a:gd name="T5" fmla="*/ 3 h 11"/>
                  <a:gd name="T6" fmla="*/ 1 w 3"/>
                  <a:gd name="T7" fmla="*/ 5 h 11"/>
                  <a:gd name="T8" fmla="*/ 1 w 3"/>
                  <a:gd name="T9" fmla="*/ 5 h 11"/>
                  <a:gd name="T10" fmla="*/ 0 w 3"/>
                  <a:gd name="T11" fmla="*/ 7 h 11"/>
                  <a:gd name="T12" fmla="*/ 3 w 3"/>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2"/>
                    </a:moveTo>
                    <a:cubicBezTo>
                      <a:pt x="3" y="0"/>
                      <a:pt x="3" y="2"/>
                      <a:pt x="2" y="3"/>
                    </a:cubicBezTo>
                    <a:cubicBezTo>
                      <a:pt x="2" y="3"/>
                      <a:pt x="2" y="3"/>
                      <a:pt x="2" y="3"/>
                    </a:cubicBezTo>
                    <a:cubicBezTo>
                      <a:pt x="2" y="5"/>
                      <a:pt x="1" y="10"/>
                      <a:pt x="1" y="8"/>
                    </a:cubicBezTo>
                    <a:cubicBezTo>
                      <a:pt x="0" y="9"/>
                      <a:pt x="2" y="5"/>
                      <a:pt x="1"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32" name="Freeform 2041">
                <a:extLst>
                  <a:ext uri="{FF2B5EF4-FFF2-40B4-BE49-F238E27FC236}">
                    <a16:creationId xmlns:a16="http://schemas.microsoft.com/office/drawing/2014/main" id="{106A0723-D02F-453C-8507-4F4FDF03A0C6}"/>
                  </a:ext>
                </a:extLst>
              </p:cNvPr>
              <p:cNvSpPr>
                <a:spLocks/>
              </p:cNvSpPr>
              <p:nvPr/>
            </p:nvSpPr>
            <p:spPr bwMode="auto">
              <a:xfrm>
                <a:off x="2805" y="3149"/>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33" name="Freeform 2042">
                <a:extLst>
                  <a:ext uri="{FF2B5EF4-FFF2-40B4-BE49-F238E27FC236}">
                    <a16:creationId xmlns:a16="http://schemas.microsoft.com/office/drawing/2014/main" id="{C97835C0-BEC2-4B09-9251-8868C8241234}"/>
                  </a:ext>
                </a:extLst>
              </p:cNvPr>
              <p:cNvSpPr>
                <a:spLocks/>
              </p:cNvSpPr>
              <p:nvPr/>
            </p:nvSpPr>
            <p:spPr bwMode="auto">
              <a:xfrm>
                <a:off x="2804" y="3149"/>
                <a:ext cx="1" cy="1"/>
              </a:xfrm>
              <a:custGeom>
                <a:avLst/>
                <a:gdLst>
                  <a:gd name="T0" fmla="*/ 1 w 1"/>
                  <a:gd name="T1" fmla="*/ 0 h 1"/>
                  <a:gd name="T2" fmla="*/ 1 w 1"/>
                  <a:gd name="T3" fmla="*/ 1 h 1"/>
                  <a:gd name="T4" fmla="*/ 0 w 1"/>
                  <a:gd name="T5" fmla="*/ 1 h 1"/>
                  <a:gd name="T6" fmla="*/ 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lnTo>
                      <a:pt x="1" y="1"/>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34" name="Freeform 2043">
                <a:extLst>
                  <a:ext uri="{FF2B5EF4-FFF2-40B4-BE49-F238E27FC236}">
                    <a16:creationId xmlns:a16="http://schemas.microsoft.com/office/drawing/2014/main" id="{6674CB67-F9FF-4341-884B-3B0A877FCED8}"/>
                  </a:ext>
                </a:extLst>
              </p:cNvPr>
              <p:cNvSpPr>
                <a:spLocks/>
              </p:cNvSpPr>
              <p:nvPr/>
            </p:nvSpPr>
            <p:spPr bwMode="auto">
              <a:xfrm>
                <a:off x="2803" y="3148"/>
                <a:ext cx="3" cy="11"/>
              </a:xfrm>
              <a:custGeom>
                <a:avLst/>
                <a:gdLst>
                  <a:gd name="T0" fmla="*/ 3 w 3"/>
                  <a:gd name="T1" fmla="*/ 0 h 12"/>
                  <a:gd name="T2" fmla="*/ 2 w 3"/>
                  <a:gd name="T3" fmla="*/ 4 h 12"/>
                  <a:gd name="T4" fmla="*/ 0 w 3"/>
                  <a:gd name="T5" fmla="*/ 8 h 12"/>
                  <a:gd name="T6" fmla="*/ 1 w 3"/>
                  <a:gd name="T7" fmla="*/ 6 h 12"/>
                  <a:gd name="T8" fmla="*/ 3 w 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2">
                    <a:moveTo>
                      <a:pt x="3" y="0"/>
                    </a:moveTo>
                    <a:cubicBezTo>
                      <a:pt x="2" y="7"/>
                      <a:pt x="3" y="0"/>
                      <a:pt x="2" y="4"/>
                    </a:cubicBezTo>
                    <a:cubicBezTo>
                      <a:pt x="2" y="4"/>
                      <a:pt x="1" y="9"/>
                      <a:pt x="0" y="12"/>
                    </a:cubicBezTo>
                    <a:cubicBezTo>
                      <a:pt x="1" y="10"/>
                      <a:pt x="1" y="10"/>
                      <a:pt x="1" y="10"/>
                    </a:cubicBezTo>
                    <a:cubicBezTo>
                      <a:pt x="2" y="8"/>
                      <a:pt x="3"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35" name="Freeform 2044">
                <a:extLst>
                  <a:ext uri="{FF2B5EF4-FFF2-40B4-BE49-F238E27FC236}">
                    <a16:creationId xmlns:a16="http://schemas.microsoft.com/office/drawing/2014/main" id="{9ACF4601-1ADE-486D-AD82-3381488AA5B5}"/>
                  </a:ext>
                </a:extLst>
              </p:cNvPr>
              <p:cNvSpPr>
                <a:spLocks/>
              </p:cNvSpPr>
              <p:nvPr/>
            </p:nvSpPr>
            <p:spPr bwMode="auto">
              <a:xfrm>
                <a:off x="2803" y="3161"/>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36" name="Freeform 2045">
                <a:extLst>
                  <a:ext uri="{FF2B5EF4-FFF2-40B4-BE49-F238E27FC236}">
                    <a16:creationId xmlns:a16="http://schemas.microsoft.com/office/drawing/2014/main" id="{642741F8-4D96-4199-8FA3-1B3657F74251}"/>
                  </a:ext>
                </a:extLst>
              </p:cNvPr>
              <p:cNvSpPr>
                <a:spLocks/>
              </p:cNvSpPr>
              <p:nvPr/>
            </p:nvSpPr>
            <p:spPr bwMode="auto">
              <a:xfrm>
                <a:off x="2802" y="3151"/>
                <a:ext cx="5" cy="15"/>
              </a:xfrm>
              <a:custGeom>
                <a:avLst/>
                <a:gdLst>
                  <a:gd name="T0" fmla="*/ 5 w 5"/>
                  <a:gd name="T1" fmla="*/ 2 h 16"/>
                  <a:gd name="T2" fmla="*/ 2 w 5"/>
                  <a:gd name="T3" fmla="*/ 8 h 16"/>
                  <a:gd name="T4" fmla="*/ 4 w 5"/>
                  <a:gd name="T5" fmla="*/ 3 h 16"/>
                  <a:gd name="T6" fmla="*/ 3 w 5"/>
                  <a:gd name="T7" fmla="*/ 6 h 16"/>
                  <a:gd name="T8" fmla="*/ 4 w 5"/>
                  <a:gd name="T9" fmla="*/ 0 h 16"/>
                  <a:gd name="T10" fmla="*/ 2 w 5"/>
                  <a:gd name="T11" fmla="*/ 5 h 16"/>
                  <a:gd name="T12" fmla="*/ 3 w 5"/>
                  <a:gd name="T13" fmla="*/ 1 h 16"/>
                  <a:gd name="T14" fmla="*/ 2 w 5"/>
                  <a:gd name="T15" fmla="*/ 8 h 16"/>
                  <a:gd name="T16" fmla="*/ 2 w 5"/>
                  <a:gd name="T17" fmla="*/ 7 h 16"/>
                  <a:gd name="T18" fmla="*/ 1 w 5"/>
                  <a:gd name="T19" fmla="*/ 8 h 16"/>
                  <a:gd name="T20" fmla="*/ 1 w 5"/>
                  <a:gd name="T21" fmla="*/ 12 h 16"/>
                  <a:gd name="T22" fmla="*/ 5 w 5"/>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1"/>
                      <a:pt x="1" y="11"/>
                    </a:cubicBezTo>
                    <a:cubicBezTo>
                      <a:pt x="1" y="10"/>
                      <a:pt x="0" y="16"/>
                      <a:pt x="1" y="16"/>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37" name="Freeform 2046">
                <a:extLst>
                  <a:ext uri="{FF2B5EF4-FFF2-40B4-BE49-F238E27FC236}">
                    <a16:creationId xmlns:a16="http://schemas.microsoft.com/office/drawing/2014/main" id="{8C40FB81-09D4-4299-ABCD-4BA2779025A2}"/>
                  </a:ext>
                </a:extLst>
              </p:cNvPr>
              <p:cNvSpPr>
                <a:spLocks/>
              </p:cNvSpPr>
              <p:nvPr/>
            </p:nvSpPr>
            <p:spPr bwMode="auto">
              <a:xfrm>
                <a:off x="2804" y="3159"/>
                <a:ext cx="1" cy="2"/>
              </a:xfrm>
              <a:custGeom>
                <a:avLst/>
                <a:gdLst>
                  <a:gd name="T0" fmla="*/ 1 w 1"/>
                  <a:gd name="T1" fmla="*/ 1 h 2"/>
                  <a:gd name="T2" fmla="*/ 0 w 1"/>
                  <a:gd name="T3" fmla="*/ 2 h 2"/>
                  <a:gd name="T4" fmla="*/ 1 w 1"/>
                  <a:gd name="T5" fmla="*/ 0 h 2"/>
                  <a:gd name="T6" fmla="*/ 1 w 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1"/>
                    </a:moveTo>
                    <a:lnTo>
                      <a:pt x="0" y="2"/>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38" name="Freeform 2047">
                <a:extLst>
                  <a:ext uri="{FF2B5EF4-FFF2-40B4-BE49-F238E27FC236}">
                    <a16:creationId xmlns:a16="http://schemas.microsoft.com/office/drawing/2014/main" id="{307B087B-BDCB-4EC2-B536-E431AACFBAA0}"/>
                  </a:ext>
                </a:extLst>
              </p:cNvPr>
              <p:cNvSpPr>
                <a:spLocks/>
              </p:cNvSpPr>
              <p:nvPr/>
            </p:nvSpPr>
            <p:spPr bwMode="auto">
              <a:xfrm>
                <a:off x="2803" y="3151"/>
                <a:ext cx="5" cy="16"/>
              </a:xfrm>
              <a:custGeom>
                <a:avLst/>
                <a:gdLst>
                  <a:gd name="T0" fmla="*/ 5 w 5"/>
                  <a:gd name="T1" fmla="*/ 1 h 17"/>
                  <a:gd name="T2" fmla="*/ 3 w 5"/>
                  <a:gd name="T3" fmla="*/ 5 h 17"/>
                  <a:gd name="T4" fmla="*/ 4 w 5"/>
                  <a:gd name="T5" fmla="*/ 2 h 17"/>
                  <a:gd name="T6" fmla="*/ 3 w 5"/>
                  <a:gd name="T7" fmla="*/ 7 h 17"/>
                  <a:gd name="T8" fmla="*/ 4 w 5"/>
                  <a:gd name="T9" fmla="*/ 4 h 17"/>
                  <a:gd name="T10" fmla="*/ 2 w 5"/>
                  <a:gd name="T11" fmla="*/ 9 h 17"/>
                  <a:gd name="T12" fmla="*/ 2 w 5"/>
                  <a:gd name="T13" fmla="*/ 8 h 17"/>
                  <a:gd name="T14" fmla="*/ 3 w 5"/>
                  <a:gd name="T15" fmla="*/ 8 h 17"/>
                  <a:gd name="T16" fmla="*/ 3 w 5"/>
                  <a:gd name="T17" fmla="*/ 8 h 17"/>
                  <a:gd name="T18" fmla="*/ 4 w 5"/>
                  <a:gd name="T19" fmla="*/ 6 h 17"/>
                  <a:gd name="T20" fmla="*/ 5 w 5"/>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5" y="1"/>
                    </a:moveTo>
                    <a:cubicBezTo>
                      <a:pt x="3" y="5"/>
                      <a:pt x="3" y="5"/>
                      <a:pt x="3" y="5"/>
                    </a:cubicBezTo>
                    <a:cubicBezTo>
                      <a:pt x="3" y="4"/>
                      <a:pt x="4" y="3"/>
                      <a:pt x="4" y="2"/>
                    </a:cubicBezTo>
                    <a:cubicBezTo>
                      <a:pt x="4" y="3"/>
                      <a:pt x="3" y="5"/>
                      <a:pt x="3" y="7"/>
                    </a:cubicBezTo>
                    <a:cubicBezTo>
                      <a:pt x="1" y="13"/>
                      <a:pt x="3" y="5"/>
                      <a:pt x="4" y="4"/>
                    </a:cubicBezTo>
                    <a:cubicBezTo>
                      <a:pt x="4" y="7"/>
                      <a:pt x="3" y="7"/>
                      <a:pt x="2" y="13"/>
                    </a:cubicBezTo>
                    <a:cubicBezTo>
                      <a:pt x="2" y="12"/>
                      <a:pt x="2" y="11"/>
                      <a:pt x="2" y="11"/>
                    </a:cubicBezTo>
                    <a:cubicBezTo>
                      <a:pt x="0" y="17"/>
                      <a:pt x="2" y="11"/>
                      <a:pt x="3" y="10"/>
                    </a:cubicBezTo>
                    <a:cubicBezTo>
                      <a:pt x="3" y="9"/>
                      <a:pt x="4" y="7"/>
                      <a:pt x="3" y="8"/>
                    </a:cubicBezTo>
                    <a:cubicBezTo>
                      <a:pt x="4" y="6"/>
                      <a:pt x="4" y="6"/>
                      <a:pt x="4" y="6"/>
                    </a:cubicBezTo>
                    <a:cubicBezTo>
                      <a:pt x="5" y="1"/>
                      <a:pt x="5" y="0"/>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39" name="Freeform 2048">
                <a:extLst>
                  <a:ext uri="{FF2B5EF4-FFF2-40B4-BE49-F238E27FC236}">
                    <a16:creationId xmlns:a16="http://schemas.microsoft.com/office/drawing/2014/main" id="{7FAAA173-9CC2-40E6-ADB6-843BE565B3C7}"/>
                  </a:ext>
                </a:extLst>
              </p:cNvPr>
              <p:cNvSpPr>
                <a:spLocks/>
              </p:cNvSpPr>
              <p:nvPr/>
            </p:nvSpPr>
            <p:spPr bwMode="auto">
              <a:xfrm>
                <a:off x="2807" y="3150"/>
                <a:ext cx="1" cy="2"/>
              </a:xfrm>
              <a:custGeom>
                <a:avLst/>
                <a:gdLst>
                  <a:gd name="T0" fmla="*/ 0 w 1"/>
                  <a:gd name="T1" fmla="*/ 2 h 2"/>
                  <a:gd name="T2" fmla="*/ 0 w 1"/>
                  <a:gd name="T3" fmla="*/ 2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cubicBezTo>
                      <a:pt x="0" y="1"/>
                      <a:pt x="0" y="2"/>
                      <a:pt x="0" y="2"/>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40" name="Freeform 2049">
                <a:extLst>
                  <a:ext uri="{FF2B5EF4-FFF2-40B4-BE49-F238E27FC236}">
                    <a16:creationId xmlns:a16="http://schemas.microsoft.com/office/drawing/2014/main" id="{18427CFF-667B-41CC-900C-210F0A12FEAB}"/>
                  </a:ext>
                </a:extLst>
              </p:cNvPr>
              <p:cNvSpPr>
                <a:spLocks/>
              </p:cNvSpPr>
              <p:nvPr/>
            </p:nvSpPr>
            <p:spPr bwMode="auto">
              <a:xfrm>
                <a:off x="2806" y="3160"/>
                <a:ext cx="0" cy="0"/>
              </a:xfrm>
              <a:custGeom>
                <a:avLst/>
                <a:gdLst>
                  <a:gd name="T0" fmla="*/ 1 h 1"/>
                  <a:gd name="T1" fmla="*/ 1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0"/>
                      <a:pt x="0" y="0"/>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41" name="Freeform 2050">
                <a:extLst>
                  <a:ext uri="{FF2B5EF4-FFF2-40B4-BE49-F238E27FC236}">
                    <a16:creationId xmlns:a16="http://schemas.microsoft.com/office/drawing/2014/main" id="{F8D6821B-DC7E-474E-8026-CFCEF7D9A933}"/>
                  </a:ext>
                </a:extLst>
              </p:cNvPr>
              <p:cNvSpPr>
                <a:spLocks/>
              </p:cNvSpPr>
              <p:nvPr/>
            </p:nvSpPr>
            <p:spPr bwMode="auto">
              <a:xfrm>
                <a:off x="2808" y="3151"/>
                <a:ext cx="0" cy="3"/>
              </a:xfrm>
              <a:custGeom>
                <a:avLst/>
                <a:gdLst>
                  <a:gd name="T0" fmla="*/ 3 h 3"/>
                  <a:gd name="T1" fmla="*/ 3 h 3"/>
                  <a:gd name="T2" fmla="*/ 0 h 3"/>
                  <a:gd name="T3" fmla="*/ 3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3"/>
                    </a:moveTo>
                    <a:cubicBezTo>
                      <a:pt x="0" y="3"/>
                      <a:pt x="0" y="3"/>
                      <a:pt x="0" y="3"/>
                    </a:cubicBezTo>
                    <a:cubicBezTo>
                      <a:pt x="0" y="0"/>
                      <a:pt x="0" y="0"/>
                      <a:pt x="0" y="0"/>
                    </a:cubicBezTo>
                    <a:cubicBezTo>
                      <a:pt x="0" y="1"/>
                      <a:pt x="0" y="1"/>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42" name="Freeform 2051">
                <a:extLst>
                  <a:ext uri="{FF2B5EF4-FFF2-40B4-BE49-F238E27FC236}">
                    <a16:creationId xmlns:a16="http://schemas.microsoft.com/office/drawing/2014/main" id="{7224AF0E-7E19-458A-8A5A-E96A2FEB6339}"/>
                  </a:ext>
                </a:extLst>
              </p:cNvPr>
              <p:cNvSpPr>
                <a:spLocks/>
              </p:cNvSpPr>
              <p:nvPr/>
            </p:nvSpPr>
            <p:spPr bwMode="auto">
              <a:xfrm>
                <a:off x="2805" y="3149"/>
                <a:ext cx="11" cy="17"/>
              </a:xfrm>
              <a:custGeom>
                <a:avLst/>
                <a:gdLst>
                  <a:gd name="T0" fmla="*/ 6 w 12"/>
                  <a:gd name="T1" fmla="*/ 11 h 19"/>
                  <a:gd name="T2" fmla="*/ 6 w 12"/>
                  <a:gd name="T3" fmla="*/ 9 h 19"/>
                  <a:gd name="T4" fmla="*/ 6 w 12"/>
                  <a:gd name="T5" fmla="*/ 5 h 19"/>
                  <a:gd name="T6" fmla="*/ 8 w 12"/>
                  <a:gd name="T7" fmla="*/ 2 h 19"/>
                  <a:gd name="T8" fmla="*/ 7 w 12"/>
                  <a:gd name="T9" fmla="*/ 4 h 19"/>
                  <a:gd name="T10" fmla="*/ 7 w 12"/>
                  <a:gd name="T11" fmla="*/ 2 h 19"/>
                  <a:gd name="T12" fmla="*/ 6 w 12"/>
                  <a:gd name="T13" fmla="*/ 4 h 19"/>
                  <a:gd name="T14" fmla="*/ 6 w 12"/>
                  <a:gd name="T15" fmla="*/ 4 h 19"/>
                  <a:gd name="T16" fmla="*/ 6 w 12"/>
                  <a:gd name="T17" fmla="*/ 3 h 19"/>
                  <a:gd name="T18" fmla="*/ 4 w 12"/>
                  <a:gd name="T19" fmla="*/ 5 h 19"/>
                  <a:gd name="T20" fmla="*/ 5 w 12"/>
                  <a:gd name="T21" fmla="*/ 4 h 19"/>
                  <a:gd name="T22" fmla="*/ 5 w 12"/>
                  <a:gd name="T23" fmla="*/ 4 h 19"/>
                  <a:gd name="T24" fmla="*/ 4 w 12"/>
                  <a:gd name="T25" fmla="*/ 3 h 19"/>
                  <a:gd name="T26" fmla="*/ 2 w 12"/>
                  <a:gd name="T27" fmla="*/ 7 h 19"/>
                  <a:gd name="T28" fmla="*/ 4 w 12"/>
                  <a:gd name="T29" fmla="*/ 3 h 19"/>
                  <a:gd name="T30" fmla="*/ 3 w 12"/>
                  <a:gd name="T31" fmla="*/ 4 h 19"/>
                  <a:gd name="T32" fmla="*/ 2 w 12"/>
                  <a:gd name="T33" fmla="*/ 9 h 19"/>
                  <a:gd name="T34" fmla="*/ 1 w 12"/>
                  <a:gd name="T35" fmla="*/ 11 h 19"/>
                  <a:gd name="T36" fmla="*/ 5 w 12"/>
                  <a:gd name="T37" fmla="*/ 4 h 19"/>
                  <a:gd name="T38" fmla="*/ 4 w 12"/>
                  <a:gd name="T39" fmla="*/ 7 h 19"/>
                  <a:gd name="T40" fmla="*/ 4 w 12"/>
                  <a:gd name="T41" fmla="*/ 10 h 19"/>
                  <a:gd name="T42" fmla="*/ 6 w 12"/>
                  <a:gd name="T43" fmla="*/ 5 h 19"/>
                  <a:gd name="T44" fmla="*/ 6 w 12"/>
                  <a:gd name="T45" fmla="*/ 7 h 19"/>
                  <a:gd name="T46" fmla="*/ 6 w 12"/>
                  <a:gd name="T47" fmla="*/ 5 h 19"/>
                  <a:gd name="T48" fmla="*/ 6 w 12"/>
                  <a:gd name="T49" fmla="*/ 8 h 19"/>
                  <a:gd name="T50" fmla="*/ 6 w 12"/>
                  <a:gd name="T51" fmla="*/ 4 h 19"/>
                  <a:gd name="T52" fmla="*/ 6 w 12"/>
                  <a:gd name="T53" fmla="*/ 11 h 19"/>
                  <a:gd name="T54" fmla="*/ 6 w 12"/>
                  <a:gd name="T55" fmla="*/ 8 h 19"/>
                  <a:gd name="T56" fmla="*/ 6 w 12"/>
                  <a:gd name="T57" fmla="*/ 4 h 19"/>
                  <a:gd name="T58" fmla="*/ 6 w 12"/>
                  <a:gd name="T59" fmla="*/ 10 h 19"/>
                  <a:gd name="T60" fmla="*/ 6 w 12"/>
                  <a:gd name="T61" fmla="*/ 7 h 19"/>
                  <a:gd name="T62" fmla="*/ 6 w 12"/>
                  <a:gd name="T63" fmla="*/ 4 h 19"/>
                  <a:gd name="T64" fmla="*/ 6 w 12"/>
                  <a:gd name="T65" fmla="*/ 5 h 19"/>
                  <a:gd name="T66" fmla="*/ 6 w 12"/>
                  <a:gd name="T67" fmla="*/ 11 h 19"/>
                  <a:gd name="T68" fmla="*/ 6 w 12"/>
                  <a:gd name="T69" fmla="*/ 12 h 19"/>
                  <a:gd name="T70" fmla="*/ 6 w 12"/>
                  <a:gd name="T71" fmla="*/ 7 h 19"/>
                  <a:gd name="T72" fmla="*/ 6 w 12"/>
                  <a:gd name="T73" fmla="*/ 11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2"/>
                      <a:pt x="11" y="2"/>
                      <a:pt x="11" y="2"/>
                    </a:cubicBezTo>
                    <a:cubicBezTo>
                      <a:pt x="11" y="4"/>
                      <a:pt x="9" y="6"/>
                      <a:pt x="10" y="4"/>
                    </a:cubicBezTo>
                    <a:cubicBezTo>
                      <a:pt x="10" y="2"/>
                      <a:pt x="9" y="4"/>
                      <a:pt x="9"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5"/>
                      <a:pt x="3" y="10"/>
                      <a:pt x="2" y="11"/>
                    </a:cubicBezTo>
                    <a:cubicBezTo>
                      <a:pt x="4" y="4"/>
                      <a:pt x="2" y="11"/>
                      <a:pt x="4" y="3"/>
                    </a:cubicBezTo>
                    <a:cubicBezTo>
                      <a:pt x="4" y="1"/>
                      <a:pt x="3" y="9"/>
                      <a:pt x="3" y="8"/>
                    </a:cubicBezTo>
                    <a:cubicBezTo>
                      <a:pt x="1" y="12"/>
                      <a:pt x="2" y="10"/>
                      <a:pt x="2" y="13"/>
                    </a:cubicBezTo>
                    <a:cubicBezTo>
                      <a:pt x="1" y="16"/>
                      <a:pt x="2" y="11"/>
                      <a:pt x="1" y="16"/>
                    </a:cubicBezTo>
                    <a:cubicBezTo>
                      <a:pt x="0" y="18"/>
                      <a:pt x="4" y="10"/>
                      <a:pt x="5" y="8"/>
                    </a:cubicBezTo>
                    <a:cubicBezTo>
                      <a:pt x="4" y="11"/>
                      <a:pt x="4" y="11"/>
                      <a:pt x="4" y="11"/>
                    </a:cubicBezTo>
                    <a:cubicBezTo>
                      <a:pt x="5" y="9"/>
                      <a:pt x="6" y="9"/>
                      <a:pt x="4" y="15"/>
                    </a:cubicBezTo>
                    <a:cubicBezTo>
                      <a:pt x="5" y="11"/>
                      <a:pt x="4" y="17"/>
                      <a:pt x="6" y="9"/>
                    </a:cubicBezTo>
                    <a:cubicBezTo>
                      <a:pt x="6" y="11"/>
                      <a:pt x="6" y="10"/>
                      <a:pt x="6" y="11"/>
                    </a:cubicBezTo>
                    <a:cubicBezTo>
                      <a:pt x="7" y="9"/>
                      <a:pt x="7" y="9"/>
                      <a:pt x="7" y="9"/>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10" y="6"/>
                      <a:pt x="9" y="11"/>
                      <a:pt x="9" y="9"/>
                    </a:cubicBezTo>
                    <a:cubicBezTo>
                      <a:pt x="8" y="14"/>
                      <a:pt x="8" y="14"/>
                      <a:pt x="7" y="16"/>
                    </a:cubicBezTo>
                    <a:cubicBezTo>
                      <a:pt x="7" y="17"/>
                      <a:pt x="7" y="17"/>
                      <a:pt x="7" y="19"/>
                    </a:cubicBezTo>
                    <a:cubicBezTo>
                      <a:pt x="8" y="16"/>
                      <a:pt x="9" y="13"/>
                      <a:pt x="9" y="11"/>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43" name="Freeform 2052">
                <a:extLst>
                  <a:ext uri="{FF2B5EF4-FFF2-40B4-BE49-F238E27FC236}">
                    <a16:creationId xmlns:a16="http://schemas.microsoft.com/office/drawing/2014/main" id="{42CF4622-78B8-44AA-98BB-B6FE83BA033C}"/>
                  </a:ext>
                </a:extLst>
              </p:cNvPr>
              <p:cNvSpPr>
                <a:spLocks/>
              </p:cNvSpPr>
              <p:nvPr/>
            </p:nvSpPr>
            <p:spPr bwMode="auto">
              <a:xfrm>
                <a:off x="2810" y="3166"/>
                <a:ext cx="1" cy="2"/>
              </a:xfrm>
              <a:custGeom>
                <a:avLst/>
                <a:gdLst>
                  <a:gd name="T0" fmla="*/ 1 w 1"/>
                  <a:gd name="T1" fmla="*/ 0 h 2"/>
                  <a:gd name="T2" fmla="*/ 0 w 1"/>
                  <a:gd name="T3" fmla="*/ 2 h 2"/>
                  <a:gd name="T4" fmla="*/ 0 w 1"/>
                  <a:gd name="T5" fmla="*/ 1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44" name="Freeform 2053">
                <a:extLst>
                  <a:ext uri="{FF2B5EF4-FFF2-40B4-BE49-F238E27FC236}">
                    <a16:creationId xmlns:a16="http://schemas.microsoft.com/office/drawing/2014/main" id="{A97C46E9-F802-4AF5-89A8-00F36CD71135}"/>
                  </a:ext>
                </a:extLst>
              </p:cNvPr>
              <p:cNvSpPr>
                <a:spLocks/>
              </p:cNvSpPr>
              <p:nvPr/>
            </p:nvSpPr>
            <p:spPr bwMode="auto">
              <a:xfrm>
                <a:off x="2812" y="3163"/>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45" name="Rectangle 2054">
                <a:extLst>
                  <a:ext uri="{FF2B5EF4-FFF2-40B4-BE49-F238E27FC236}">
                    <a16:creationId xmlns:a16="http://schemas.microsoft.com/office/drawing/2014/main" id="{DDA350CF-ED8F-4348-8935-80DD680837C6}"/>
                  </a:ext>
                </a:extLst>
              </p:cNvPr>
              <p:cNvSpPr>
                <a:spLocks noChangeArrowheads="1"/>
              </p:cNvSpPr>
              <p:nvPr/>
            </p:nvSpPr>
            <p:spPr bwMode="auto">
              <a:xfrm>
                <a:off x="2814" y="3151"/>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2146" name="Freeform 2055">
                <a:extLst>
                  <a:ext uri="{FF2B5EF4-FFF2-40B4-BE49-F238E27FC236}">
                    <a16:creationId xmlns:a16="http://schemas.microsoft.com/office/drawing/2014/main" id="{8BA48BC4-2FDF-451B-81B6-5994B38CF0BD}"/>
                  </a:ext>
                </a:extLst>
              </p:cNvPr>
              <p:cNvSpPr>
                <a:spLocks/>
              </p:cNvSpPr>
              <p:nvPr/>
            </p:nvSpPr>
            <p:spPr bwMode="auto">
              <a:xfrm>
                <a:off x="2810" y="3163"/>
                <a:ext cx="0" cy="4"/>
              </a:xfrm>
              <a:custGeom>
                <a:avLst/>
                <a:gdLst>
                  <a:gd name="T0" fmla="*/ 4 h 4"/>
                  <a:gd name="T1" fmla="*/ 0 h 4"/>
                  <a:gd name="T2" fmla="*/ 4 h 4"/>
                  <a:gd name="T3" fmla="*/ 0 60000 65536"/>
                  <a:gd name="T4" fmla="*/ 0 60000 65536"/>
                  <a:gd name="T5" fmla="*/ 0 60000 65536"/>
                </a:gdLst>
                <a:ahLst/>
                <a:cxnLst>
                  <a:cxn ang="T3">
                    <a:pos x="0" y="T0"/>
                  </a:cxn>
                  <a:cxn ang="T4">
                    <a:pos x="0" y="T1"/>
                  </a:cxn>
                  <a:cxn ang="T5">
                    <a:pos x="0" y="T2"/>
                  </a:cxn>
                </a:cxnLst>
                <a:rect l="0" t="0" r="r" b="b"/>
                <a:pathLst>
                  <a:path h="4">
                    <a:moveTo>
                      <a:pt x="0" y="4"/>
                    </a:moveTo>
                    <a:lnTo>
                      <a:pt x="0"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47" name="Freeform 2056">
                <a:extLst>
                  <a:ext uri="{FF2B5EF4-FFF2-40B4-BE49-F238E27FC236}">
                    <a16:creationId xmlns:a16="http://schemas.microsoft.com/office/drawing/2014/main" id="{1EB5B6C7-22E5-48F8-B4E6-956DE37FDF32}"/>
                  </a:ext>
                </a:extLst>
              </p:cNvPr>
              <p:cNvSpPr>
                <a:spLocks/>
              </p:cNvSpPr>
              <p:nvPr/>
            </p:nvSpPr>
            <p:spPr bwMode="auto">
              <a:xfrm>
                <a:off x="2809" y="3162"/>
                <a:ext cx="1" cy="3"/>
              </a:xfrm>
              <a:custGeom>
                <a:avLst/>
                <a:gdLst>
                  <a:gd name="T0" fmla="*/ 1 w 1"/>
                  <a:gd name="T1" fmla="*/ 0 h 3"/>
                  <a:gd name="T2" fmla="*/ 0 w 1"/>
                  <a:gd name="T3" fmla="*/ 3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48" name="Freeform 2057">
                <a:extLst>
                  <a:ext uri="{FF2B5EF4-FFF2-40B4-BE49-F238E27FC236}">
                    <a16:creationId xmlns:a16="http://schemas.microsoft.com/office/drawing/2014/main" id="{B8449A7B-4899-4110-8C80-673D1C2B9002}"/>
                  </a:ext>
                </a:extLst>
              </p:cNvPr>
              <p:cNvSpPr>
                <a:spLocks/>
              </p:cNvSpPr>
              <p:nvPr/>
            </p:nvSpPr>
            <p:spPr bwMode="auto">
              <a:xfrm>
                <a:off x="2811" y="3165"/>
                <a:ext cx="1" cy="2"/>
              </a:xfrm>
              <a:custGeom>
                <a:avLst/>
                <a:gdLst>
                  <a:gd name="T0" fmla="*/ 0 w 1"/>
                  <a:gd name="T1" fmla="*/ 2 h 2"/>
                  <a:gd name="T2" fmla="*/ 0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49" name="Freeform 2058">
                <a:extLst>
                  <a:ext uri="{FF2B5EF4-FFF2-40B4-BE49-F238E27FC236}">
                    <a16:creationId xmlns:a16="http://schemas.microsoft.com/office/drawing/2014/main" id="{5F2869BB-815B-49A0-B45F-6B41BCE7EFC6}"/>
                  </a:ext>
                </a:extLst>
              </p:cNvPr>
              <p:cNvSpPr>
                <a:spLocks/>
              </p:cNvSpPr>
              <p:nvPr/>
            </p:nvSpPr>
            <p:spPr bwMode="auto">
              <a:xfrm>
                <a:off x="2813" y="3147"/>
                <a:ext cx="7" cy="21"/>
              </a:xfrm>
              <a:custGeom>
                <a:avLst/>
                <a:gdLst>
                  <a:gd name="T0" fmla="*/ 4 w 8"/>
                  <a:gd name="T1" fmla="*/ 4 h 23"/>
                  <a:gd name="T2" fmla="*/ 4 w 8"/>
                  <a:gd name="T3" fmla="*/ 1 h 23"/>
                  <a:gd name="T4" fmla="*/ 4 w 8"/>
                  <a:gd name="T5" fmla="*/ 7 h 23"/>
                  <a:gd name="T6" fmla="*/ 4 w 8"/>
                  <a:gd name="T7" fmla="*/ 2 h 23"/>
                  <a:gd name="T8" fmla="*/ 4 w 8"/>
                  <a:gd name="T9" fmla="*/ 5 h 23"/>
                  <a:gd name="T10" fmla="*/ 4 w 8"/>
                  <a:gd name="T11" fmla="*/ 5 h 23"/>
                  <a:gd name="T12" fmla="*/ 1 w 8"/>
                  <a:gd name="T13" fmla="*/ 10 h 23"/>
                  <a:gd name="T14" fmla="*/ 4 w 8"/>
                  <a:gd name="T15" fmla="*/ 4 h 23"/>
                  <a:gd name="T16" fmla="*/ 4 w 8"/>
                  <a:gd name="T17" fmla="*/ 3 h 23"/>
                  <a:gd name="T18" fmla="*/ 3 w 8"/>
                  <a:gd name="T19" fmla="*/ 5 h 23"/>
                  <a:gd name="T20" fmla="*/ 1 w 8"/>
                  <a:gd name="T21" fmla="*/ 8 h 23"/>
                  <a:gd name="T22" fmla="*/ 0 w 8"/>
                  <a:gd name="T23" fmla="*/ 13 h 23"/>
                  <a:gd name="T24" fmla="*/ 1 w 8"/>
                  <a:gd name="T25" fmla="*/ 9 h 23"/>
                  <a:gd name="T26" fmla="*/ 0 w 8"/>
                  <a:gd name="T27" fmla="*/ 13 h 23"/>
                  <a:gd name="T28" fmla="*/ 1 w 8"/>
                  <a:gd name="T29" fmla="*/ 11 h 23"/>
                  <a:gd name="T30" fmla="*/ 0 w 8"/>
                  <a:gd name="T31" fmla="*/ 13 h 23"/>
                  <a:gd name="T32" fmla="*/ 2 w 8"/>
                  <a:gd name="T33" fmla="*/ 11 h 23"/>
                  <a:gd name="T34" fmla="*/ 1 w 8"/>
                  <a:gd name="T35" fmla="*/ 12 h 23"/>
                  <a:gd name="T36" fmla="*/ 3 w 8"/>
                  <a:gd name="T37" fmla="*/ 8 h 23"/>
                  <a:gd name="T38" fmla="*/ 2 w 8"/>
                  <a:gd name="T39" fmla="*/ 13 h 23"/>
                  <a:gd name="T40" fmla="*/ 3 w 8"/>
                  <a:gd name="T41" fmla="*/ 9 h 23"/>
                  <a:gd name="T42" fmla="*/ 2 w 8"/>
                  <a:gd name="T43" fmla="*/ 14 h 23"/>
                  <a:gd name="T44" fmla="*/ 3 w 8"/>
                  <a:gd name="T45" fmla="*/ 11 h 23"/>
                  <a:gd name="T46" fmla="*/ 2 w 8"/>
                  <a:gd name="T47" fmla="*/ 13 h 23"/>
                  <a:gd name="T48" fmla="*/ 4 w 8"/>
                  <a:gd name="T49" fmla="*/ 5 h 23"/>
                  <a:gd name="T50" fmla="*/ 3 w 8"/>
                  <a:gd name="T51" fmla="*/ 13 h 23"/>
                  <a:gd name="T52" fmla="*/ 4 w 8"/>
                  <a:gd name="T53" fmla="*/ 11 h 23"/>
                  <a:gd name="T54" fmla="*/ 4 w 8"/>
                  <a:gd name="T55" fmla="*/ 12 h 23"/>
                  <a:gd name="T56" fmla="*/ 4 w 8"/>
                  <a:gd name="T57" fmla="*/ 9 h 23"/>
                  <a:gd name="T58" fmla="*/ 4 w 8"/>
                  <a:gd name="T59" fmla="*/ 8 h 23"/>
                  <a:gd name="T60" fmla="*/ 4 w 8"/>
                  <a:gd name="T61" fmla="*/ 5 h 23"/>
                  <a:gd name="T62" fmla="*/ 4 w 8"/>
                  <a:gd name="T63" fmla="*/ 7 h 23"/>
                  <a:gd name="T64" fmla="*/ 4 w 8"/>
                  <a:gd name="T65" fmla="*/ 5 h 23"/>
                  <a:gd name="T66" fmla="*/ 4 w 8"/>
                  <a:gd name="T67" fmla="*/ 5 h 23"/>
                  <a:gd name="T68" fmla="*/ 4 w 8"/>
                  <a:gd name="T69" fmla="*/ 4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23">
                    <a:moveTo>
                      <a:pt x="7" y="4"/>
                    </a:moveTo>
                    <a:cubicBezTo>
                      <a:pt x="8" y="0"/>
                      <a:pt x="7" y="2"/>
                      <a:pt x="7" y="1"/>
                    </a:cubicBezTo>
                    <a:cubicBezTo>
                      <a:pt x="6" y="3"/>
                      <a:pt x="5" y="11"/>
                      <a:pt x="4" y="11"/>
                    </a:cubicBezTo>
                    <a:cubicBezTo>
                      <a:pt x="7" y="2"/>
                      <a:pt x="7" y="2"/>
                      <a:pt x="7" y="2"/>
                    </a:cubicBezTo>
                    <a:cubicBezTo>
                      <a:pt x="6" y="3"/>
                      <a:pt x="6" y="1"/>
                      <a:pt x="4" y="8"/>
                    </a:cubicBezTo>
                    <a:cubicBezTo>
                      <a:pt x="4" y="5"/>
                      <a:pt x="4" y="5"/>
                      <a:pt x="4" y="5"/>
                    </a:cubicBezTo>
                    <a:cubicBezTo>
                      <a:pt x="4" y="5"/>
                      <a:pt x="1" y="17"/>
                      <a:pt x="1" y="14"/>
                    </a:cubicBezTo>
                    <a:cubicBezTo>
                      <a:pt x="3" y="9"/>
                      <a:pt x="3" y="9"/>
                      <a:pt x="4" y="4"/>
                    </a:cubicBezTo>
                    <a:cubicBezTo>
                      <a:pt x="4" y="3"/>
                      <a:pt x="4" y="3"/>
                      <a:pt x="4" y="3"/>
                    </a:cubicBezTo>
                    <a:cubicBezTo>
                      <a:pt x="4" y="3"/>
                      <a:pt x="3" y="6"/>
                      <a:pt x="3" y="6"/>
                    </a:cubicBezTo>
                    <a:cubicBezTo>
                      <a:pt x="2" y="8"/>
                      <a:pt x="2" y="12"/>
                      <a:pt x="1" y="12"/>
                    </a:cubicBezTo>
                    <a:cubicBezTo>
                      <a:pt x="1" y="12"/>
                      <a:pt x="1" y="15"/>
                      <a:pt x="0" y="17"/>
                    </a:cubicBezTo>
                    <a:cubicBezTo>
                      <a:pt x="1" y="15"/>
                      <a:pt x="1" y="16"/>
                      <a:pt x="1" y="13"/>
                    </a:cubicBezTo>
                    <a:cubicBezTo>
                      <a:pt x="1" y="16"/>
                      <a:pt x="1" y="14"/>
                      <a:pt x="0" y="17"/>
                    </a:cubicBezTo>
                    <a:cubicBezTo>
                      <a:pt x="1" y="15"/>
                      <a:pt x="1" y="15"/>
                      <a:pt x="1" y="15"/>
                    </a:cubicBezTo>
                    <a:cubicBezTo>
                      <a:pt x="1" y="15"/>
                      <a:pt x="0" y="18"/>
                      <a:pt x="0" y="18"/>
                    </a:cubicBezTo>
                    <a:cubicBezTo>
                      <a:pt x="1" y="17"/>
                      <a:pt x="2" y="15"/>
                      <a:pt x="2" y="15"/>
                    </a:cubicBezTo>
                    <a:cubicBezTo>
                      <a:pt x="1" y="16"/>
                      <a:pt x="1" y="16"/>
                      <a:pt x="1" y="16"/>
                    </a:cubicBezTo>
                    <a:cubicBezTo>
                      <a:pt x="2" y="15"/>
                      <a:pt x="2" y="17"/>
                      <a:pt x="3" y="12"/>
                    </a:cubicBezTo>
                    <a:cubicBezTo>
                      <a:pt x="2" y="17"/>
                      <a:pt x="2" y="17"/>
                      <a:pt x="2" y="17"/>
                    </a:cubicBezTo>
                    <a:cubicBezTo>
                      <a:pt x="3" y="13"/>
                      <a:pt x="3" y="13"/>
                      <a:pt x="3" y="13"/>
                    </a:cubicBezTo>
                    <a:cubicBezTo>
                      <a:pt x="3" y="15"/>
                      <a:pt x="1" y="23"/>
                      <a:pt x="2" y="19"/>
                    </a:cubicBezTo>
                    <a:cubicBezTo>
                      <a:pt x="2" y="17"/>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50" name="Freeform 2059">
                <a:extLst>
                  <a:ext uri="{FF2B5EF4-FFF2-40B4-BE49-F238E27FC236}">
                    <a16:creationId xmlns:a16="http://schemas.microsoft.com/office/drawing/2014/main" id="{9AF00799-66DE-4240-8373-A82BE9F875AF}"/>
                  </a:ext>
                </a:extLst>
              </p:cNvPr>
              <p:cNvSpPr>
                <a:spLocks/>
              </p:cNvSpPr>
              <p:nvPr/>
            </p:nvSpPr>
            <p:spPr bwMode="auto">
              <a:xfrm>
                <a:off x="2814" y="3161"/>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51" name="Freeform 2060">
                <a:extLst>
                  <a:ext uri="{FF2B5EF4-FFF2-40B4-BE49-F238E27FC236}">
                    <a16:creationId xmlns:a16="http://schemas.microsoft.com/office/drawing/2014/main" id="{FBCFD58F-5037-4DDE-93DC-922039641F32}"/>
                  </a:ext>
                </a:extLst>
              </p:cNvPr>
              <p:cNvSpPr>
                <a:spLocks/>
              </p:cNvSpPr>
              <p:nvPr/>
            </p:nvSpPr>
            <p:spPr bwMode="auto">
              <a:xfrm>
                <a:off x="2816" y="3145"/>
                <a:ext cx="8" cy="24"/>
              </a:xfrm>
              <a:custGeom>
                <a:avLst/>
                <a:gdLst>
                  <a:gd name="T0" fmla="*/ 4 w 9"/>
                  <a:gd name="T1" fmla="*/ 9 h 27"/>
                  <a:gd name="T2" fmla="*/ 3 w 9"/>
                  <a:gd name="T3" fmla="*/ 12 h 27"/>
                  <a:gd name="T4" fmla="*/ 4 w 9"/>
                  <a:gd name="T5" fmla="*/ 5 h 27"/>
                  <a:gd name="T6" fmla="*/ 4 w 9"/>
                  <a:gd name="T7" fmla="*/ 4 h 27"/>
                  <a:gd name="T8" fmla="*/ 4 w 9"/>
                  <a:gd name="T9" fmla="*/ 10 h 27"/>
                  <a:gd name="T10" fmla="*/ 4 w 9"/>
                  <a:gd name="T11" fmla="*/ 11 h 27"/>
                  <a:gd name="T12" fmla="*/ 4 w 9"/>
                  <a:gd name="T13" fmla="*/ 8 h 27"/>
                  <a:gd name="T14" fmla="*/ 4 w 9"/>
                  <a:gd name="T15" fmla="*/ 5 h 27"/>
                  <a:gd name="T16" fmla="*/ 4 w 9"/>
                  <a:gd name="T17" fmla="*/ 6 h 27"/>
                  <a:gd name="T18" fmla="*/ 4 w 9"/>
                  <a:gd name="T19" fmla="*/ 11 h 27"/>
                  <a:gd name="T20" fmla="*/ 5 w 9"/>
                  <a:gd name="T21" fmla="*/ 2 h 27"/>
                  <a:gd name="T22" fmla="*/ 5 w 9"/>
                  <a:gd name="T23" fmla="*/ 3 h 27"/>
                  <a:gd name="T24" fmla="*/ 4 w 9"/>
                  <a:gd name="T25" fmla="*/ 5 h 27"/>
                  <a:gd name="T26" fmla="*/ 4 w 9"/>
                  <a:gd name="T27" fmla="*/ 4 h 27"/>
                  <a:gd name="T28" fmla="*/ 4 w 9"/>
                  <a:gd name="T29" fmla="*/ 4 h 27"/>
                  <a:gd name="T30" fmla="*/ 4 w 9"/>
                  <a:gd name="T31" fmla="*/ 4 h 27"/>
                  <a:gd name="T32" fmla="*/ 4 w 9"/>
                  <a:gd name="T33" fmla="*/ 4 h 27"/>
                  <a:gd name="T34" fmla="*/ 4 w 9"/>
                  <a:gd name="T35" fmla="*/ 4 h 27"/>
                  <a:gd name="T36" fmla="*/ 3 w 9"/>
                  <a:gd name="T37" fmla="*/ 9 h 27"/>
                  <a:gd name="T38" fmla="*/ 4 w 9"/>
                  <a:gd name="T39" fmla="*/ 8 h 27"/>
                  <a:gd name="T40" fmla="*/ 2 w 9"/>
                  <a:gd name="T41" fmla="*/ 12 h 27"/>
                  <a:gd name="T42" fmla="*/ 1 w 9"/>
                  <a:gd name="T43" fmla="*/ 14 h 27"/>
                  <a:gd name="T44" fmla="*/ 2 w 9"/>
                  <a:gd name="T45" fmla="*/ 14 h 27"/>
                  <a:gd name="T46" fmla="*/ 4 w 9"/>
                  <a:gd name="T47" fmla="*/ 9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4" y="15"/>
                      <a:pt x="5" y="12"/>
                    </a:cubicBezTo>
                    <a:cubicBezTo>
                      <a:pt x="6" y="8"/>
                      <a:pt x="7" y="6"/>
                      <a:pt x="6" y="9"/>
                    </a:cubicBezTo>
                    <a:cubicBezTo>
                      <a:pt x="6" y="11"/>
                      <a:pt x="6" y="10"/>
                      <a:pt x="6" y="10"/>
                    </a:cubicBezTo>
                    <a:cubicBezTo>
                      <a:pt x="5" y="15"/>
                      <a:pt x="5" y="13"/>
                      <a:pt x="4" y="17"/>
                    </a:cubicBezTo>
                    <a:cubicBezTo>
                      <a:pt x="6" y="11"/>
                      <a:pt x="7" y="11"/>
                      <a:pt x="9" y="2"/>
                    </a:cubicBezTo>
                    <a:cubicBezTo>
                      <a:pt x="9" y="0"/>
                      <a:pt x="9" y="2"/>
                      <a:pt x="9" y="3"/>
                    </a:cubicBezTo>
                    <a:cubicBezTo>
                      <a:pt x="8" y="5"/>
                      <a:pt x="7" y="8"/>
                      <a:pt x="7" y="9"/>
                    </a:cubicBezTo>
                    <a:cubicBezTo>
                      <a:pt x="7" y="8"/>
                      <a:pt x="6" y="11"/>
                      <a:pt x="7" y="7"/>
                    </a:cubicBezTo>
                    <a:cubicBezTo>
                      <a:pt x="8" y="4"/>
                      <a:pt x="8" y="4"/>
                      <a:pt x="8" y="4"/>
                    </a:cubicBezTo>
                    <a:cubicBezTo>
                      <a:pt x="8" y="2"/>
                      <a:pt x="7" y="2"/>
                      <a:pt x="6" y="4"/>
                    </a:cubicBezTo>
                    <a:cubicBezTo>
                      <a:pt x="6" y="4"/>
                      <a:pt x="6" y="4"/>
                      <a:pt x="6" y="4"/>
                    </a:cubicBezTo>
                    <a:cubicBezTo>
                      <a:pt x="5" y="6"/>
                      <a:pt x="5" y="7"/>
                      <a:pt x="5" y="8"/>
                    </a:cubicBezTo>
                    <a:cubicBezTo>
                      <a:pt x="3" y="14"/>
                      <a:pt x="3" y="14"/>
                      <a:pt x="3" y="14"/>
                    </a:cubicBezTo>
                    <a:cubicBezTo>
                      <a:pt x="3" y="14"/>
                      <a:pt x="3" y="15"/>
                      <a:pt x="4" y="12"/>
                    </a:cubicBezTo>
                    <a:cubicBezTo>
                      <a:pt x="3" y="15"/>
                      <a:pt x="2" y="17"/>
                      <a:pt x="2" y="19"/>
                    </a:cubicBezTo>
                    <a:cubicBezTo>
                      <a:pt x="2" y="20"/>
                      <a:pt x="2" y="17"/>
                      <a:pt x="1" y="22"/>
                    </a:cubicBezTo>
                    <a:cubicBezTo>
                      <a:pt x="0" y="27"/>
                      <a:pt x="2"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52" name="Freeform 2061">
                <a:extLst>
                  <a:ext uri="{FF2B5EF4-FFF2-40B4-BE49-F238E27FC236}">
                    <a16:creationId xmlns:a16="http://schemas.microsoft.com/office/drawing/2014/main" id="{7005F058-7F5E-4511-88D2-37635E7D2A09}"/>
                  </a:ext>
                </a:extLst>
              </p:cNvPr>
              <p:cNvSpPr>
                <a:spLocks/>
              </p:cNvSpPr>
              <p:nvPr/>
            </p:nvSpPr>
            <p:spPr bwMode="auto">
              <a:xfrm>
                <a:off x="2818" y="3158"/>
                <a:ext cx="1" cy="2"/>
              </a:xfrm>
              <a:custGeom>
                <a:avLst/>
                <a:gdLst>
                  <a:gd name="T0" fmla="*/ 0 w 1"/>
                  <a:gd name="T1" fmla="*/ 2 h 2"/>
                  <a:gd name="T2" fmla="*/ 1 w 1"/>
                  <a:gd name="T3" fmla="*/ 0 h 2"/>
                  <a:gd name="T4" fmla="*/ 1 w 1"/>
                  <a:gd name="T5" fmla="*/ 1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0"/>
                    </a:lnTo>
                    <a:lnTo>
                      <a:pt x="1"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53" name="Freeform 2062">
                <a:extLst>
                  <a:ext uri="{FF2B5EF4-FFF2-40B4-BE49-F238E27FC236}">
                    <a16:creationId xmlns:a16="http://schemas.microsoft.com/office/drawing/2014/main" id="{41429FAD-0DCF-42D8-8338-1A61A78A7B63}"/>
                  </a:ext>
                </a:extLst>
              </p:cNvPr>
              <p:cNvSpPr>
                <a:spLocks/>
              </p:cNvSpPr>
              <p:nvPr/>
            </p:nvSpPr>
            <p:spPr bwMode="auto">
              <a:xfrm>
                <a:off x="2820" y="3148"/>
                <a:ext cx="1" cy="3"/>
              </a:xfrm>
              <a:custGeom>
                <a:avLst/>
                <a:gdLst>
                  <a:gd name="T0" fmla="*/ 1 w 1"/>
                  <a:gd name="T1" fmla="*/ 0 h 4"/>
                  <a:gd name="T2" fmla="*/ 0 w 1"/>
                  <a:gd name="T3" fmla="*/ 2 h 4"/>
                  <a:gd name="T4" fmla="*/ 1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54" name="Freeform 2063">
                <a:extLst>
                  <a:ext uri="{FF2B5EF4-FFF2-40B4-BE49-F238E27FC236}">
                    <a16:creationId xmlns:a16="http://schemas.microsoft.com/office/drawing/2014/main" id="{0C4B872F-FA34-4FE4-A19B-FDAEDDC981B1}"/>
                  </a:ext>
                </a:extLst>
              </p:cNvPr>
              <p:cNvSpPr>
                <a:spLocks/>
              </p:cNvSpPr>
              <p:nvPr/>
            </p:nvSpPr>
            <p:spPr bwMode="auto">
              <a:xfrm>
                <a:off x="2819" y="3159"/>
                <a:ext cx="1" cy="1"/>
              </a:xfrm>
              <a:custGeom>
                <a:avLst/>
                <a:gdLst>
                  <a:gd name="T0" fmla="*/ 0 w 1"/>
                  <a:gd name="T1" fmla="*/ 1 h 2"/>
                  <a:gd name="T2" fmla="*/ 1 w 1"/>
                  <a:gd name="T3" fmla="*/ 1 h 2"/>
                  <a:gd name="T4" fmla="*/ 1 w 1"/>
                  <a:gd name="T5" fmla="*/ 0 h 2"/>
                  <a:gd name="T6" fmla="*/ 0 w 1"/>
                  <a:gd name="T7" fmla="*/ 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55" name="Freeform 2064">
                <a:extLst>
                  <a:ext uri="{FF2B5EF4-FFF2-40B4-BE49-F238E27FC236}">
                    <a16:creationId xmlns:a16="http://schemas.microsoft.com/office/drawing/2014/main" id="{DE43328D-9D24-4985-9019-0E14D7DA1D0A}"/>
                  </a:ext>
                </a:extLst>
              </p:cNvPr>
              <p:cNvSpPr>
                <a:spLocks/>
              </p:cNvSpPr>
              <p:nvPr/>
            </p:nvSpPr>
            <p:spPr bwMode="auto">
              <a:xfrm>
                <a:off x="2821" y="3146"/>
                <a:ext cx="4" cy="12"/>
              </a:xfrm>
              <a:custGeom>
                <a:avLst/>
                <a:gdLst>
                  <a:gd name="T0" fmla="*/ 4 w 4"/>
                  <a:gd name="T1" fmla="*/ 0 h 13"/>
                  <a:gd name="T2" fmla="*/ 3 w 4"/>
                  <a:gd name="T3" fmla="*/ 0 h 13"/>
                  <a:gd name="T4" fmla="*/ 0 w 4"/>
                  <a:gd name="T5" fmla="*/ 8 h 13"/>
                  <a:gd name="T6" fmla="*/ 3 w 4"/>
                  <a:gd name="T7" fmla="*/ 4 h 13"/>
                  <a:gd name="T8" fmla="*/ 3 w 4"/>
                  <a:gd name="T9" fmla="*/ 4 h 13"/>
                  <a:gd name="T10" fmla="*/ 4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0"/>
                    </a:moveTo>
                    <a:cubicBezTo>
                      <a:pt x="4" y="0"/>
                      <a:pt x="3" y="3"/>
                      <a:pt x="3" y="0"/>
                    </a:cubicBezTo>
                    <a:cubicBezTo>
                      <a:pt x="0" y="12"/>
                      <a:pt x="0" y="12"/>
                      <a:pt x="0" y="12"/>
                    </a:cubicBezTo>
                    <a:cubicBezTo>
                      <a:pt x="0" y="13"/>
                      <a:pt x="2" y="6"/>
                      <a:pt x="3" y="4"/>
                    </a:cubicBezTo>
                    <a:cubicBezTo>
                      <a:pt x="2" y="8"/>
                      <a:pt x="3" y="4"/>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2156" name="Freeform 2065">
                <a:extLst>
                  <a:ext uri="{FF2B5EF4-FFF2-40B4-BE49-F238E27FC236}">
                    <a16:creationId xmlns:a16="http://schemas.microsoft.com/office/drawing/2014/main" id="{7CCFFF1A-2EFD-4BD3-B195-7ED62AAB049A}"/>
                  </a:ext>
                </a:extLst>
              </p:cNvPr>
              <p:cNvSpPr>
                <a:spLocks/>
              </p:cNvSpPr>
              <p:nvPr/>
            </p:nvSpPr>
            <p:spPr bwMode="auto">
              <a:xfrm>
                <a:off x="2820" y="3142"/>
                <a:ext cx="10" cy="26"/>
              </a:xfrm>
              <a:custGeom>
                <a:avLst/>
                <a:gdLst>
                  <a:gd name="T0" fmla="*/ 3 w 11"/>
                  <a:gd name="T1" fmla="*/ 14 h 28"/>
                  <a:gd name="T2" fmla="*/ 4 w 11"/>
                  <a:gd name="T3" fmla="*/ 13 h 28"/>
                  <a:gd name="T4" fmla="*/ 3 w 11"/>
                  <a:gd name="T5" fmla="*/ 15 h 28"/>
                  <a:gd name="T6" fmla="*/ 2 w 11"/>
                  <a:gd name="T7" fmla="*/ 17 h 28"/>
                  <a:gd name="T8" fmla="*/ 3 w 11"/>
                  <a:gd name="T9" fmla="*/ 16 h 28"/>
                  <a:gd name="T10" fmla="*/ 4 w 11"/>
                  <a:gd name="T11" fmla="*/ 14 h 28"/>
                  <a:gd name="T12" fmla="*/ 5 w 11"/>
                  <a:gd name="T13" fmla="*/ 10 h 28"/>
                  <a:gd name="T14" fmla="*/ 4 w 11"/>
                  <a:gd name="T15" fmla="*/ 17 h 28"/>
                  <a:gd name="T16" fmla="*/ 5 w 11"/>
                  <a:gd name="T17" fmla="*/ 7 h 28"/>
                  <a:gd name="T18" fmla="*/ 5 w 11"/>
                  <a:gd name="T19" fmla="*/ 7 h 28"/>
                  <a:gd name="T20" fmla="*/ 5 w 11"/>
                  <a:gd name="T21" fmla="*/ 7 h 28"/>
                  <a:gd name="T22" fmla="*/ 5 w 11"/>
                  <a:gd name="T23" fmla="*/ 12 h 28"/>
                  <a:gd name="T24" fmla="*/ 5 w 11"/>
                  <a:gd name="T25" fmla="*/ 12 h 28"/>
                  <a:gd name="T26" fmla="*/ 5 w 11"/>
                  <a:gd name="T27" fmla="*/ 7 h 28"/>
                  <a:gd name="T28" fmla="*/ 5 w 11"/>
                  <a:gd name="T29" fmla="*/ 7 h 28"/>
                  <a:gd name="T30" fmla="*/ 6 w 11"/>
                  <a:gd name="T31" fmla="*/ 5 h 28"/>
                  <a:gd name="T32" fmla="*/ 5 w 11"/>
                  <a:gd name="T33" fmla="*/ 5 h 28"/>
                  <a:gd name="T34" fmla="*/ 6 w 11"/>
                  <a:gd name="T35" fmla="*/ 3 h 28"/>
                  <a:gd name="T36" fmla="*/ 5 w 11"/>
                  <a:gd name="T37" fmla="*/ 6 h 28"/>
                  <a:gd name="T38" fmla="*/ 5 w 11"/>
                  <a:gd name="T39" fmla="*/ 3 h 28"/>
                  <a:gd name="T40" fmla="*/ 5 w 11"/>
                  <a:gd name="T41" fmla="*/ 8 h 28"/>
                  <a:gd name="T42" fmla="*/ 5 w 11"/>
                  <a:gd name="T43" fmla="*/ 7 h 28"/>
                  <a:gd name="T44" fmla="*/ 5 w 11"/>
                  <a:gd name="T45" fmla="*/ 5 h 28"/>
                  <a:gd name="T46" fmla="*/ 5 w 11"/>
                  <a:gd name="T47" fmla="*/ 7 h 28"/>
                  <a:gd name="T48" fmla="*/ 5 w 11"/>
                  <a:gd name="T49" fmla="*/ 2 h 28"/>
                  <a:gd name="T50" fmla="*/ 4 w 11"/>
                  <a:gd name="T51" fmla="*/ 7 h 28"/>
                  <a:gd name="T52" fmla="*/ 4 w 11"/>
                  <a:gd name="T53" fmla="*/ 7 h 28"/>
                  <a:gd name="T54" fmla="*/ 1 w 11"/>
                  <a:gd name="T55" fmla="*/ 13 h 28"/>
                  <a:gd name="T56" fmla="*/ 3 w 11"/>
                  <a:gd name="T57" fmla="*/ 12 h 28"/>
                  <a:gd name="T58" fmla="*/ 5 w 11"/>
                  <a:gd name="T59" fmla="*/ 8 h 28"/>
                  <a:gd name="T60" fmla="*/ 3 w 11"/>
                  <a:gd name="T61" fmla="*/ 13 h 28"/>
                  <a:gd name="T62" fmla="*/ 5 w 11"/>
                  <a:gd name="T63" fmla="*/ 8 h 28"/>
                  <a:gd name="T64" fmla="*/ 4 w 11"/>
                  <a:gd name="T65" fmla="*/ 13 h 28"/>
                  <a:gd name="T66" fmla="*/ 5 w 11"/>
                  <a:gd name="T67" fmla="*/ 8 h 28"/>
                  <a:gd name="T68" fmla="*/ 3 w 11"/>
                  <a:gd name="T69" fmla="*/ 14 h 28"/>
                  <a:gd name="T70" fmla="*/ 5 w 11"/>
                  <a:gd name="T71" fmla="*/ 13 h 28"/>
                  <a:gd name="T72" fmla="*/ 5 w 11"/>
                  <a:gd name="T73" fmla="*/ 7 h 28"/>
                  <a:gd name="T74" fmla="*/ 5 w 11"/>
                  <a:gd name="T75" fmla="*/ 7 h 28"/>
                  <a:gd name="T76" fmla="*/ 5 w 11"/>
                  <a:gd name="T77" fmla="*/ 9 h 28"/>
                  <a:gd name="T78" fmla="*/ 4 w 11"/>
                  <a:gd name="T79" fmla="*/ 9 h 28"/>
                  <a:gd name="T80" fmla="*/ 3 w 11"/>
                  <a:gd name="T81" fmla="*/ 13 h 28"/>
                  <a:gd name="T82" fmla="*/ 5 w 11"/>
                  <a:gd name="T83" fmla="*/ 7 h 28"/>
                  <a:gd name="T84" fmla="*/ 4 w 11"/>
                  <a:gd name="T85" fmla="*/ 7 h 28"/>
                  <a:gd name="T86" fmla="*/ 4 w 11"/>
                  <a:gd name="T87" fmla="*/ 7 h 28"/>
                  <a:gd name="T88" fmla="*/ 4 w 11"/>
                  <a:gd name="T89" fmla="*/ 7 h 28"/>
                  <a:gd name="T90" fmla="*/ 2 w 11"/>
                  <a:gd name="T91" fmla="*/ 16 h 28"/>
                  <a:gd name="T92" fmla="*/ 1 w 11"/>
                  <a:gd name="T93" fmla="*/ 18 h 28"/>
                  <a:gd name="T94" fmla="*/ 3 w 11"/>
                  <a:gd name="T95" fmla="*/ 14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28">
                    <a:moveTo>
                      <a:pt x="3" y="18"/>
                    </a:moveTo>
                    <a:cubicBezTo>
                      <a:pt x="3" y="18"/>
                      <a:pt x="4" y="15"/>
                      <a:pt x="4" y="17"/>
                    </a:cubicBezTo>
                    <a:cubicBezTo>
                      <a:pt x="3" y="19"/>
                      <a:pt x="3" y="20"/>
                      <a:pt x="3" y="19"/>
                    </a:cubicBezTo>
                    <a:cubicBezTo>
                      <a:pt x="2" y="25"/>
                      <a:pt x="3" y="19"/>
                      <a:pt x="2" y="22"/>
                    </a:cubicBezTo>
                    <a:cubicBezTo>
                      <a:pt x="3" y="20"/>
                      <a:pt x="3" y="20"/>
                      <a:pt x="3" y="20"/>
                    </a:cubicBezTo>
                    <a:cubicBezTo>
                      <a:pt x="3" y="21"/>
                      <a:pt x="4" y="15"/>
                      <a:pt x="4" y="18"/>
                    </a:cubicBezTo>
                    <a:cubicBezTo>
                      <a:pt x="4"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4" y="20"/>
                      <a:pt x="7" y="13"/>
                      <a:pt x="6" y="16"/>
                    </a:cubicBezTo>
                    <a:cubicBezTo>
                      <a:pt x="6" y="16"/>
                      <a:pt x="6" y="16"/>
                      <a:pt x="6" y="16"/>
                    </a:cubicBezTo>
                    <a:cubicBezTo>
                      <a:pt x="7" y="14"/>
                      <a:pt x="2" y="28"/>
                      <a:pt x="9" y="8"/>
                    </a:cubicBezTo>
                    <a:cubicBezTo>
                      <a:pt x="8" y="9"/>
                      <a:pt x="8" y="10"/>
                      <a:pt x="8" y="10"/>
                    </a:cubicBezTo>
                    <a:cubicBezTo>
                      <a:pt x="10" y="5"/>
                      <a:pt x="10" y="5"/>
                      <a:pt x="10" y="5"/>
                    </a:cubicBezTo>
                    <a:cubicBezTo>
                      <a:pt x="9" y="5"/>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5" y="11"/>
                    </a:cubicBezTo>
                    <a:cubicBezTo>
                      <a:pt x="6" y="7"/>
                      <a:pt x="6" y="9"/>
                      <a:pt x="7" y="5"/>
                    </a:cubicBezTo>
                    <a:cubicBezTo>
                      <a:pt x="5" y="10"/>
                      <a:pt x="6" y="6"/>
                      <a:pt x="6" y="8"/>
                    </a:cubicBezTo>
                    <a:cubicBezTo>
                      <a:pt x="7" y="3"/>
                      <a:pt x="6" y="7"/>
                      <a:pt x="7" y="2"/>
                    </a:cubicBezTo>
                    <a:cubicBezTo>
                      <a:pt x="4" y="10"/>
                      <a:pt x="4" y="10"/>
                      <a:pt x="4" y="10"/>
                    </a:cubicBezTo>
                    <a:cubicBezTo>
                      <a:pt x="5" y="7"/>
                      <a:pt x="4" y="8"/>
                      <a:pt x="4" y="8"/>
                    </a:cubicBezTo>
                    <a:cubicBezTo>
                      <a:pt x="4" y="9"/>
                      <a:pt x="2" y="15"/>
                      <a:pt x="1" y="17"/>
                    </a:cubicBezTo>
                    <a:cubicBezTo>
                      <a:pt x="2" y="15"/>
                      <a:pt x="4" y="14"/>
                      <a:pt x="3" y="16"/>
                    </a:cubicBezTo>
                    <a:cubicBezTo>
                      <a:pt x="6" y="10"/>
                      <a:pt x="4" y="16"/>
                      <a:pt x="6" y="12"/>
                    </a:cubicBezTo>
                    <a:cubicBezTo>
                      <a:pt x="3" y="17"/>
                      <a:pt x="3" y="17"/>
                      <a:pt x="3" y="17"/>
                    </a:cubicBezTo>
                    <a:cubicBezTo>
                      <a:pt x="4" y="16"/>
                      <a:pt x="5" y="14"/>
                      <a:pt x="6" y="12"/>
                    </a:cubicBezTo>
                    <a:cubicBezTo>
                      <a:pt x="6" y="11"/>
                      <a:pt x="5" y="15"/>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1"/>
                      <a:pt x="6" y="8"/>
                    </a:cubicBezTo>
                    <a:cubicBezTo>
                      <a:pt x="5" y="13"/>
                      <a:pt x="5" y="13"/>
                      <a:pt x="5" y="13"/>
                    </a:cubicBezTo>
                    <a:cubicBezTo>
                      <a:pt x="5" y="10"/>
                      <a:pt x="2" y="22"/>
                      <a:pt x="4" y="13"/>
                    </a:cubicBezTo>
                    <a:cubicBezTo>
                      <a:pt x="3" y="17"/>
                      <a:pt x="3" y="17"/>
                      <a:pt x="3" y="17"/>
                    </a:cubicBezTo>
                    <a:cubicBezTo>
                      <a:pt x="3" y="14"/>
                      <a:pt x="4" y="10"/>
                      <a:pt x="5" y="7"/>
                    </a:cubicBezTo>
                    <a:cubicBezTo>
                      <a:pt x="4" y="9"/>
                      <a:pt x="5" y="7"/>
                      <a:pt x="4" y="8"/>
                    </a:cubicBezTo>
                    <a:cubicBezTo>
                      <a:pt x="4" y="10"/>
                      <a:pt x="4" y="10"/>
                      <a:pt x="4" y="10"/>
                    </a:cubicBezTo>
                    <a:cubicBezTo>
                      <a:pt x="3" y="14"/>
                      <a:pt x="3" y="12"/>
                      <a:pt x="4" y="8"/>
                    </a:cubicBezTo>
                    <a:cubicBezTo>
                      <a:pt x="3" y="13"/>
                      <a:pt x="2" y="16"/>
                      <a:pt x="2" y="20"/>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grpSp>
          <p:nvGrpSpPr>
            <p:cNvPr id="1713" name="Group 2267">
              <a:extLst>
                <a:ext uri="{FF2B5EF4-FFF2-40B4-BE49-F238E27FC236}">
                  <a16:creationId xmlns:a16="http://schemas.microsoft.com/office/drawing/2014/main" id="{F8CB9CC6-F1AA-4684-BC34-B4FEB7920470}"/>
                </a:ext>
              </a:extLst>
            </p:cNvPr>
            <p:cNvGrpSpPr>
              <a:grpSpLocks/>
            </p:cNvGrpSpPr>
            <p:nvPr/>
          </p:nvGrpSpPr>
          <p:grpSpPr bwMode="auto">
            <a:xfrm>
              <a:off x="2393" y="2584"/>
              <a:ext cx="705" cy="591"/>
              <a:chOff x="2393" y="2584"/>
              <a:chExt cx="705" cy="591"/>
            </a:xfrm>
          </p:grpSpPr>
          <p:sp>
            <p:nvSpPr>
              <p:cNvPr id="1757" name="Freeform 2067">
                <a:extLst>
                  <a:ext uri="{FF2B5EF4-FFF2-40B4-BE49-F238E27FC236}">
                    <a16:creationId xmlns:a16="http://schemas.microsoft.com/office/drawing/2014/main" id="{F02E4E83-433F-49B6-92F8-33279342C8C0}"/>
                  </a:ext>
                </a:extLst>
              </p:cNvPr>
              <p:cNvSpPr>
                <a:spLocks/>
              </p:cNvSpPr>
              <p:nvPr/>
            </p:nvSpPr>
            <p:spPr bwMode="auto">
              <a:xfrm>
                <a:off x="2825" y="3148"/>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58" name="Freeform 2068">
                <a:extLst>
                  <a:ext uri="{FF2B5EF4-FFF2-40B4-BE49-F238E27FC236}">
                    <a16:creationId xmlns:a16="http://schemas.microsoft.com/office/drawing/2014/main" id="{EC95C47B-CC8D-4BAB-B455-4BCC88C7C255}"/>
                  </a:ext>
                </a:extLst>
              </p:cNvPr>
              <p:cNvSpPr>
                <a:spLocks/>
              </p:cNvSpPr>
              <p:nvPr/>
            </p:nvSpPr>
            <p:spPr bwMode="auto">
              <a:xfrm>
                <a:off x="2823" y="3150"/>
                <a:ext cx="1" cy="1"/>
              </a:xfrm>
              <a:custGeom>
                <a:avLst/>
                <a:gdLst>
                  <a:gd name="T0" fmla="*/ 1 w 1"/>
                  <a:gd name="T1" fmla="*/ 0 h 2"/>
                  <a:gd name="T2" fmla="*/ 1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1" y="1"/>
                      <a:pt x="1" y="1"/>
                      <a:pt x="1" y="1"/>
                    </a:cubicBezTo>
                    <a:cubicBezTo>
                      <a:pt x="0" y="2"/>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59" name="Rectangle 2069">
                <a:extLst>
                  <a:ext uri="{FF2B5EF4-FFF2-40B4-BE49-F238E27FC236}">
                    <a16:creationId xmlns:a16="http://schemas.microsoft.com/office/drawing/2014/main" id="{EBE4B6C2-B284-499A-A0D7-6E17108D26C3}"/>
                  </a:ext>
                </a:extLst>
              </p:cNvPr>
              <p:cNvSpPr>
                <a:spLocks noChangeArrowheads="1"/>
              </p:cNvSpPr>
              <p:nvPr/>
            </p:nvSpPr>
            <p:spPr bwMode="auto">
              <a:xfrm>
                <a:off x="2825" y="3150"/>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760" name="Freeform 2070">
                <a:extLst>
                  <a:ext uri="{FF2B5EF4-FFF2-40B4-BE49-F238E27FC236}">
                    <a16:creationId xmlns:a16="http://schemas.microsoft.com/office/drawing/2014/main" id="{4372E6AC-6153-438F-B875-8F54D6CC750F}"/>
                  </a:ext>
                </a:extLst>
              </p:cNvPr>
              <p:cNvSpPr>
                <a:spLocks/>
              </p:cNvSpPr>
              <p:nvPr/>
            </p:nvSpPr>
            <p:spPr bwMode="auto">
              <a:xfrm>
                <a:off x="2821" y="3158"/>
                <a:ext cx="1" cy="2"/>
              </a:xfrm>
              <a:custGeom>
                <a:avLst/>
                <a:gdLst>
                  <a:gd name="T0" fmla="*/ 0 w 1"/>
                  <a:gd name="T1" fmla="*/ 2 h 2"/>
                  <a:gd name="T2" fmla="*/ 0 w 1"/>
                  <a:gd name="T3" fmla="*/ 2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61" name="Freeform 2071">
                <a:extLst>
                  <a:ext uri="{FF2B5EF4-FFF2-40B4-BE49-F238E27FC236}">
                    <a16:creationId xmlns:a16="http://schemas.microsoft.com/office/drawing/2014/main" id="{4F8D8E01-7604-41DE-B0E9-97363ED05A73}"/>
                  </a:ext>
                </a:extLst>
              </p:cNvPr>
              <p:cNvSpPr>
                <a:spLocks/>
              </p:cNvSpPr>
              <p:nvPr/>
            </p:nvSpPr>
            <p:spPr bwMode="auto">
              <a:xfrm>
                <a:off x="2824" y="3145"/>
                <a:ext cx="0" cy="2"/>
              </a:xfrm>
              <a:custGeom>
                <a:avLst/>
                <a:gdLst>
                  <a:gd name="T0" fmla="*/ 0 h 2"/>
                  <a:gd name="T1" fmla="*/ 2 h 2"/>
                  <a:gd name="T2" fmla="*/ 0 h 2"/>
                  <a:gd name="T3" fmla="*/ 0 60000 65536"/>
                  <a:gd name="T4" fmla="*/ 0 60000 65536"/>
                  <a:gd name="T5" fmla="*/ 0 60000 65536"/>
                </a:gdLst>
                <a:ahLst/>
                <a:cxnLst>
                  <a:cxn ang="T3">
                    <a:pos x="0" y="T0"/>
                  </a:cxn>
                  <a:cxn ang="T4">
                    <a:pos x="0" y="T1"/>
                  </a:cxn>
                  <a:cxn ang="T5">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62" name="Freeform 2072">
                <a:extLst>
                  <a:ext uri="{FF2B5EF4-FFF2-40B4-BE49-F238E27FC236}">
                    <a16:creationId xmlns:a16="http://schemas.microsoft.com/office/drawing/2014/main" id="{7E241021-CA46-4F7B-A8A9-599EDD8597E9}"/>
                  </a:ext>
                </a:extLst>
              </p:cNvPr>
              <p:cNvSpPr>
                <a:spLocks/>
              </p:cNvSpPr>
              <p:nvPr/>
            </p:nvSpPr>
            <p:spPr bwMode="auto">
              <a:xfrm>
                <a:off x="2821" y="3142"/>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63" name="Freeform 2073">
                <a:extLst>
                  <a:ext uri="{FF2B5EF4-FFF2-40B4-BE49-F238E27FC236}">
                    <a16:creationId xmlns:a16="http://schemas.microsoft.com/office/drawing/2014/main" id="{626E6E23-D453-4B57-93F1-D213701A50A9}"/>
                  </a:ext>
                </a:extLst>
              </p:cNvPr>
              <p:cNvSpPr>
                <a:spLocks/>
              </p:cNvSpPr>
              <p:nvPr/>
            </p:nvSpPr>
            <p:spPr bwMode="auto">
              <a:xfrm>
                <a:off x="2810" y="3139"/>
                <a:ext cx="16" cy="27"/>
              </a:xfrm>
              <a:custGeom>
                <a:avLst/>
                <a:gdLst>
                  <a:gd name="T0" fmla="*/ 2 w 18"/>
                  <a:gd name="T1" fmla="*/ 9 h 30"/>
                  <a:gd name="T2" fmla="*/ 0 w 18"/>
                  <a:gd name="T3" fmla="*/ 13 h 30"/>
                  <a:gd name="T4" fmla="*/ 0 w 18"/>
                  <a:gd name="T5" fmla="*/ 15 h 30"/>
                  <a:gd name="T6" fmla="*/ 1 w 18"/>
                  <a:gd name="T7" fmla="*/ 13 h 30"/>
                  <a:gd name="T8" fmla="*/ 3 w 18"/>
                  <a:gd name="T9" fmla="*/ 13 h 30"/>
                  <a:gd name="T10" fmla="*/ 3 w 18"/>
                  <a:gd name="T11" fmla="*/ 14 h 30"/>
                  <a:gd name="T12" fmla="*/ 4 w 18"/>
                  <a:gd name="T13" fmla="*/ 11 h 30"/>
                  <a:gd name="T14" fmla="*/ 4 w 18"/>
                  <a:gd name="T15" fmla="*/ 12 h 30"/>
                  <a:gd name="T16" fmla="*/ 4 w 18"/>
                  <a:gd name="T17" fmla="*/ 13 h 30"/>
                  <a:gd name="T18" fmla="*/ 5 w 18"/>
                  <a:gd name="T19" fmla="*/ 6 h 30"/>
                  <a:gd name="T20" fmla="*/ 6 w 18"/>
                  <a:gd name="T21" fmla="*/ 6 h 30"/>
                  <a:gd name="T22" fmla="*/ 5 w 18"/>
                  <a:gd name="T23" fmla="*/ 10 h 30"/>
                  <a:gd name="T24" fmla="*/ 6 w 18"/>
                  <a:gd name="T25" fmla="*/ 10 h 30"/>
                  <a:gd name="T26" fmla="*/ 6 w 18"/>
                  <a:gd name="T27" fmla="*/ 11 h 30"/>
                  <a:gd name="T28" fmla="*/ 8 w 18"/>
                  <a:gd name="T29" fmla="*/ 10 h 30"/>
                  <a:gd name="T30" fmla="*/ 9 w 18"/>
                  <a:gd name="T31" fmla="*/ 6 h 30"/>
                  <a:gd name="T32" fmla="*/ 8 w 18"/>
                  <a:gd name="T33" fmla="*/ 11 h 30"/>
                  <a:gd name="T34" fmla="*/ 9 w 18"/>
                  <a:gd name="T35" fmla="*/ 10 h 30"/>
                  <a:gd name="T36" fmla="*/ 10 w 18"/>
                  <a:gd name="T37" fmla="*/ 11 h 30"/>
                  <a:gd name="T38" fmla="*/ 9 w 18"/>
                  <a:gd name="T39" fmla="*/ 10 h 30"/>
                  <a:gd name="T40" fmla="*/ 9 w 18"/>
                  <a:gd name="T41" fmla="*/ 12 h 30"/>
                  <a:gd name="T42" fmla="*/ 10 w 18"/>
                  <a:gd name="T43" fmla="*/ 5 h 30"/>
                  <a:gd name="T44" fmla="*/ 10 w 18"/>
                  <a:gd name="T45" fmla="*/ 4 h 30"/>
                  <a:gd name="T46" fmla="*/ 10 w 18"/>
                  <a:gd name="T47" fmla="*/ 5 h 30"/>
                  <a:gd name="T48" fmla="*/ 10 w 18"/>
                  <a:gd name="T49" fmla="*/ 3 h 30"/>
                  <a:gd name="T50" fmla="*/ 9 w 18"/>
                  <a:gd name="T51" fmla="*/ 3 h 30"/>
                  <a:gd name="T52" fmla="*/ 9 w 18"/>
                  <a:gd name="T53" fmla="*/ 5 h 30"/>
                  <a:gd name="T54" fmla="*/ 9 w 18"/>
                  <a:gd name="T55" fmla="*/ 4 h 30"/>
                  <a:gd name="T56" fmla="*/ 9 w 18"/>
                  <a:gd name="T57" fmla="*/ 4 h 30"/>
                  <a:gd name="T58" fmla="*/ 8 w 18"/>
                  <a:gd name="T59" fmla="*/ 5 h 30"/>
                  <a:gd name="T60" fmla="*/ 7 w 18"/>
                  <a:gd name="T61" fmla="*/ 5 h 30"/>
                  <a:gd name="T62" fmla="*/ 7 w 18"/>
                  <a:gd name="T63" fmla="*/ 3 h 30"/>
                  <a:gd name="T64" fmla="*/ 7 w 18"/>
                  <a:gd name="T65" fmla="*/ 2 h 30"/>
                  <a:gd name="T66" fmla="*/ 5 w 18"/>
                  <a:gd name="T67" fmla="*/ 5 h 30"/>
                  <a:gd name="T68" fmla="*/ 4 w 18"/>
                  <a:gd name="T69" fmla="*/ 5 h 30"/>
                  <a:gd name="T70" fmla="*/ 4 w 18"/>
                  <a:gd name="T71" fmla="*/ 7 h 30"/>
                  <a:gd name="T72" fmla="*/ 4 w 18"/>
                  <a:gd name="T73" fmla="*/ 6 h 30"/>
                  <a:gd name="T74" fmla="*/ 4 w 18"/>
                  <a:gd name="T75" fmla="*/ 7 h 30"/>
                  <a:gd name="T76" fmla="*/ 3 w 18"/>
                  <a:gd name="T77" fmla="*/ 12 h 30"/>
                  <a:gd name="T78" fmla="*/ 4 w 18"/>
                  <a:gd name="T79" fmla="*/ 5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30">
                    <a:moveTo>
                      <a:pt x="3" y="7"/>
                    </a:moveTo>
                    <a:cubicBezTo>
                      <a:pt x="3" y="8"/>
                      <a:pt x="2" y="10"/>
                      <a:pt x="2" y="13"/>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5"/>
                      <a:pt x="2" y="18"/>
                      <a:pt x="1" y="19"/>
                    </a:cubicBezTo>
                    <a:cubicBezTo>
                      <a:pt x="1" y="20"/>
                      <a:pt x="3" y="14"/>
                      <a:pt x="3" y="13"/>
                    </a:cubicBezTo>
                    <a:cubicBezTo>
                      <a:pt x="0" y="30"/>
                      <a:pt x="5" y="8"/>
                      <a:pt x="3" y="19"/>
                    </a:cubicBezTo>
                    <a:cubicBezTo>
                      <a:pt x="3" y="18"/>
                      <a:pt x="3" y="19"/>
                      <a:pt x="4" y="16"/>
                    </a:cubicBezTo>
                    <a:cubicBezTo>
                      <a:pt x="3" y="20"/>
                      <a:pt x="5" y="17"/>
                      <a:pt x="3" y="21"/>
                    </a:cubicBezTo>
                    <a:cubicBezTo>
                      <a:pt x="6" y="11"/>
                      <a:pt x="3" y="26"/>
                      <a:pt x="6" y="13"/>
                    </a:cubicBezTo>
                    <a:cubicBezTo>
                      <a:pt x="6" y="17"/>
                      <a:pt x="6" y="13"/>
                      <a:pt x="6" y="16"/>
                    </a:cubicBezTo>
                    <a:cubicBezTo>
                      <a:pt x="6" y="17"/>
                      <a:pt x="6" y="17"/>
                      <a:pt x="6" y="17"/>
                    </a:cubicBezTo>
                    <a:cubicBezTo>
                      <a:pt x="5" y="20"/>
                      <a:pt x="7" y="12"/>
                      <a:pt x="6" y="18"/>
                    </a:cubicBezTo>
                    <a:cubicBezTo>
                      <a:pt x="6" y="19"/>
                      <a:pt x="7" y="14"/>
                      <a:pt x="8" y="11"/>
                    </a:cubicBezTo>
                    <a:cubicBezTo>
                      <a:pt x="8" y="13"/>
                      <a:pt x="7" y="14"/>
                      <a:pt x="6" y="19"/>
                    </a:cubicBezTo>
                    <a:cubicBezTo>
                      <a:pt x="8" y="14"/>
                      <a:pt x="7" y="16"/>
                      <a:pt x="8" y="13"/>
                    </a:cubicBezTo>
                    <a:cubicBezTo>
                      <a:pt x="8" y="13"/>
                      <a:pt x="8" y="12"/>
                      <a:pt x="9" y="10"/>
                    </a:cubicBezTo>
                    <a:cubicBezTo>
                      <a:pt x="9" y="11"/>
                      <a:pt x="10" y="6"/>
                      <a:pt x="11" y="4"/>
                    </a:cubicBezTo>
                    <a:cubicBezTo>
                      <a:pt x="9" y="11"/>
                      <a:pt x="10" y="4"/>
                      <a:pt x="10" y="10"/>
                    </a:cubicBezTo>
                    <a:cubicBezTo>
                      <a:pt x="9" y="13"/>
                      <a:pt x="8" y="12"/>
                      <a:pt x="7" y="17"/>
                    </a:cubicBezTo>
                    <a:cubicBezTo>
                      <a:pt x="7" y="18"/>
                      <a:pt x="8" y="17"/>
                      <a:pt x="9" y="14"/>
                    </a:cubicBezTo>
                    <a:cubicBezTo>
                      <a:pt x="9" y="15"/>
                      <a:pt x="8" y="17"/>
                      <a:pt x="8" y="18"/>
                    </a:cubicBezTo>
                    <a:cubicBezTo>
                      <a:pt x="8" y="21"/>
                      <a:pt x="10" y="11"/>
                      <a:pt x="10" y="14"/>
                    </a:cubicBezTo>
                    <a:cubicBezTo>
                      <a:pt x="9" y="17"/>
                      <a:pt x="9" y="17"/>
                      <a:pt x="9" y="17"/>
                    </a:cubicBezTo>
                    <a:cubicBezTo>
                      <a:pt x="10" y="13"/>
                      <a:pt x="9" y="18"/>
                      <a:pt x="10" y="16"/>
                    </a:cubicBezTo>
                    <a:cubicBezTo>
                      <a:pt x="11" y="14"/>
                      <a:pt x="11" y="13"/>
                      <a:pt x="11" y="12"/>
                    </a:cubicBezTo>
                    <a:cubicBezTo>
                      <a:pt x="9" y="21"/>
                      <a:pt x="13" y="8"/>
                      <a:pt x="12" y="14"/>
                    </a:cubicBezTo>
                    <a:cubicBezTo>
                      <a:pt x="13" y="9"/>
                      <a:pt x="14" y="6"/>
                      <a:pt x="15" y="5"/>
                    </a:cubicBezTo>
                    <a:cubicBezTo>
                      <a:pt x="13" y="10"/>
                      <a:pt x="13" y="10"/>
                      <a:pt x="13" y="10"/>
                    </a:cubicBezTo>
                    <a:cubicBezTo>
                      <a:pt x="14" y="7"/>
                      <a:pt x="11" y="16"/>
                      <a:pt x="11" y="18"/>
                    </a:cubicBezTo>
                    <a:cubicBezTo>
                      <a:pt x="12"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2"/>
                      <a:pt x="13" y="15"/>
                    </a:cubicBezTo>
                    <a:cubicBezTo>
                      <a:pt x="15" y="10"/>
                      <a:pt x="15" y="10"/>
                      <a:pt x="16" y="5"/>
                    </a:cubicBezTo>
                    <a:cubicBezTo>
                      <a:pt x="15" y="8"/>
                      <a:pt x="15" y="8"/>
                      <a:pt x="15" y="8"/>
                    </a:cubicBezTo>
                    <a:cubicBezTo>
                      <a:pt x="16" y="6"/>
                      <a:pt x="16" y="6"/>
                      <a:pt x="16" y="4"/>
                    </a:cubicBezTo>
                    <a:cubicBezTo>
                      <a:pt x="14" y="10"/>
                      <a:pt x="17" y="2"/>
                      <a:pt x="15" y="4"/>
                    </a:cubicBezTo>
                    <a:cubicBezTo>
                      <a:pt x="15" y="5"/>
                      <a:pt x="15" y="5"/>
                      <a:pt x="15" y="5"/>
                    </a:cubicBezTo>
                    <a:cubicBezTo>
                      <a:pt x="15" y="8"/>
                      <a:pt x="14" y="8"/>
                      <a:pt x="14" y="8"/>
                    </a:cubicBezTo>
                    <a:cubicBezTo>
                      <a:pt x="15" y="4"/>
                      <a:pt x="15" y="5"/>
                      <a:pt x="15" y="3"/>
                    </a:cubicBezTo>
                    <a:cubicBezTo>
                      <a:pt x="14" y="5"/>
                      <a:pt x="13" y="10"/>
                      <a:pt x="13" y="10"/>
                    </a:cubicBezTo>
                    <a:cubicBezTo>
                      <a:pt x="14" y="5"/>
                      <a:pt x="13" y="7"/>
                      <a:pt x="14" y="3"/>
                    </a:cubicBezTo>
                    <a:cubicBezTo>
                      <a:pt x="13" y="8"/>
                      <a:pt x="13" y="4"/>
                      <a:pt x="12" y="7"/>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2"/>
                      <a:pt x="13" y="2"/>
                      <a:pt x="13" y="2"/>
                    </a:cubicBezTo>
                    <a:cubicBezTo>
                      <a:pt x="13" y="1"/>
                      <a:pt x="11" y="10"/>
                      <a:pt x="12" y="5"/>
                    </a:cubicBezTo>
                    <a:cubicBezTo>
                      <a:pt x="11" y="8"/>
                      <a:pt x="11" y="8"/>
                      <a:pt x="9" y="13"/>
                    </a:cubicBezTo>
                    <a:cubicBezTo>
                      <a:pt x="10" y="11"/>
                      <a:pt x="11" y="7"/>
                      <a:pt x="11" y="8"/>
                    </a:cubicBezTo>
                    <a:cubicBezTo>
                      <a:pt x="9" y="12"/>
                      <a:pt x="11" y="6"/>
                      <a:pt x="10" y="9"/>
                    </a:cubicBezTo>
                    <a:cubicBezTo>
                      <a:pt x="11" y="4"/>
                      <a:pt x="10" y="7"/>
                      <a:pt x="11" y="3"/>
                    </a:cubicBezTo>
                    <a:cubicBezTo>
                      <a:pt x="12" y="1"/>
                      <a:pt x="10" y="7"/>
                      <a:pt x="10" y="6"/>
                    </a:cubicBezTo>
                    <a:cubicBezTo>
                      <a:pt x="11" y="2"/>
                      <a:pt x="11" y="2"/>
                      <a:pt x="11" y="2"/>
                    </a:cubicBezTo>
                    <a:cubicBezTo>
                      <a:pt x="10" y="4"/>
                      <a:pt x="9" y="8"/>
                      <a:pt x="10" y="4"/>
                    </a:cubicBezTo>
                    <a:cubicBezTo>
                      <a:pt x="9" y="7"/>
                      <a:pt x="9" y="7"/>
                      <a:pt x="9" y="7"/>
                    </a:cubicBezTo>
                    <a:cubicBezTo>
                      <a:pt x="9" y="5"/>
                      <a:pt x="9" y="7"/>
                      <a:pt x="10" y="3"/>
                    </a:cubicBezTo>
                    <a:cubicBezTo>
                      <a:pt x="8" y="9"/>
                      <a:pt x="8" y="9"/>
                      <a:pt x="8" y="9"/>
                    </a:cubicBezTo>
                    <a:cubicBezTo>
                      <a:pt x="9" y="2"/>
                      <a:pt x="7" y="8"/>
                      <a:pt x="6" y="14"/>
                    </a:cubicBezTo>
                    <a:cubicBezTo>
                      <a:pt x="6" y="14"/>
                      <a:pt x="6" y="13"/>
                      <a:pt x="6" y="11"/>
                    </a:cubicBezTo>
                    <a:cubicBezTo>
                      <a:pt x="7" y="9"/>
                      <a:pt x="7" y="9"/>
                      <a:pt x="7" y="9"/>
                    </a:cubicBezTo>
                    <a:cubicBezTo>
                      <a:pt x="6" y="9"/>
                      <a:pt x="7" y="5"/>
                      <a:pt x="6" y="10"/>
                    </a:cubicBezTo>
                    <a:cubicBezTo>
                      <a:pt x="5" y="12"/>
                      <a:pt x="6" y="6"/>
                      <a:pt x="7" y="5"/>
                    </a:cubicBezTo>
                    <a:cubicBezTo>
                      <a:pt x="5" y="13"/>
                      <a:pt x="7" y="0"/>
                      <a:pt x="4" y="11"/>
                    </a:cubicBezTo>
                    <a:cubicBezTo>
                      <a:pt x="4" y="11"/>
                      <a:pt x="4" y="14"/>
                      <a:pt x="4" y="13"/>
                    </a:cubicBezTo>
                    <a:cubicBezTo>
                      <a:pt x="4" y="15"/>
                      <a:pt x="4" y="17"/>
                      <a:pt x="3" y="17"/>
                    </a:cubicBezTo>
                    <a:cubicBezTo>
                      <a:pt x="3" y="18"/>
                      <a:pt x="4" y="13"/>
                      <a:pt x="3" y="15"/>
                    </a:cubicBezTo>
                    <a:cubicBezTo>
                      <a:pt x="5" y="8"/>
                      <a:pt x="5" y="8"/>
                      <a:pt x="5" y="8"/>
                    </a:cubicBezTo>
                    <a:cubicBezTo>
                      <a:pt x="6" y="0"/>
                      <a:pt x="2" y="18"/>
                      <a:pt x="3"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64" name="Freeform 2074">
                <a:extLst>
                  <a:ext uri="{FF2B5EF4-FFF2-40B4-BE49-F238E27FC236}">
                    <a16:creationId xmlns:a16="http://schemas.microsoft.com/office/drawing/2014/main" id="{4FD0A0A3-E280-45F1-AE53-8C75BC6B0962}"/>
                  </a:ext>
                </a:extLst>
              </p:cNvPr>
              <p:cNvSpPr>
                <a:spLocks/>
              </p:cNvSpPr>
              <p:nvPr/>
            </p:nvSpPr>
            <p:spPr bwMode="auto">
              <a:xfrm>
                <a:off x="2816" y="3142"/>
                <a:ext cx="1" cy="4"/>
              </a:xfrm>
              <a:custGeom>
                <a:avLst/>
                <a:gdLst>
                  <a:gd name="T0" fmla="*/ 0 w 1"/>
                  <a:gd name="T1" fmla="*/ 4 h 4"/>
                  <a:gd name="T2" fmla="*/ 1 w 1"/>
                  <a:gd name="T3" fmla="*/ 0 h 4"/>
                  <a:gd name="T4" fmla="*/ 0 w 1"/>
                  <a:gd name="T5" fmla="*/ 3 h 4"/>
                  <a:gd name="T6" fmla="*/ 0 w 1"/>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65" name="Freeform 2075">
                <a:extLst>
                  <a:ext uri="{FF2B5EF4-FFF2-40B4-BE49-F238E27FC236}">
                    <a16:creationId xmlns:a16="http://schemas.microsoft.com/office/drawing/2014/main" id="{F83A301D-0494-4954-8BDD-137449C6C7D4}"/>
                  </a:ext>
                </a:extLst>
              </p:cNvPr>
              <p:cNvSpPr>
                <a:spLocks/>
              </p:cNvSpPr>
              <p:nvPr/>
            </p:nvSpPr>
            <p:spPr bwMode="auto">
              <a:xfrm>
                <a:off x="2816" y="3145"/>
                <a:ext cx="0" cy="2"/>
              </a:xfrm>
              <a:custGeom>
                <a:avLst/>
                <a:gdLst>
                  <a:gd name="T0" fmla="*/ 0 h 2"/>
                  <a:gd name="T1" fmla="*/ 2 h 2"/>
                  <a:gd name="T2" fmla="*/ 1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66" name="Freeform 2076">
                <a:extLst>
                  <a:ext uri="{FF2B5EF4-FFF2-40B4-BE49-F238E27FC236}">
                    <a16:creationId xmlns:a16="http://schemas.microsoft.com/office/drawing/2014/main" id="{0D8468A2-FE33-4FDB-A10E-4B0474977184}"/>
                  </a:ext>
                </a:extLst>
              </p:cNvPr>
              <p:cNvSpPr>
                <a:spLocks/>
              </p:cNvSpPr>
              <p:nvPr/>
            </p:nvSpPr>
            <p:spPr bwMode="auto">
              <a:xfrm>
                <a:off x="2811" y="3145"/>
                <a:ext cx="0" cy="2"/>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67" name="Freeform 2077">
                <a:extLst>
                  <a:ext uri="{FF2B5EF4-FFF2-40B4-BE49-F238E27FC236}">
                    <a16:creationId xmlns:a16="http://schemas.microsoft.com/office/drawing/2014/main" id="{397BCB8A-74CB-471E-BD93-327F10911057}"/>
                  </a:ext>
                </a:extLst>
              </p:cNvPr>
              <p:cNvSpPr>
                <a:spLocks/>
              </p:cNvSpPr>
              <p:nvPr/>
            </p:nvSpPr>
            <p:spPr bwMode="auto">
              <a:xfrm>
                <a:off x="2811" y="3148"/>
                <a:ext cx="0" cy="2"/>
              </a:xfrm>
              <a:custGeom>
                <a:avLst/>
                <a:gdLst>
                  <a:gd name="T0" fmla="*/ 0 h 2"/>
                  <a:gd name="T1" fmla="*/ 2 h 2"/>
                  <a:gd name="T2" fmla="*/ 1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2"/>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68" name="Freeform 2078">
                <a:extLst>
                  <a:ext uri="{FF2B5EF4-FFF2-40B4-BE49-F238E27FC236}">
                    <a16:creationId xmlns:a16="http://schemas.microsoft.com/office/drawing/2014/main" id="{ED856CE2-3F92-428A-A2FF-799CF67AB40B}"/>
                  </a:ext>
                </a:extLst>
              </p:cNvPr>
              <p:cNvSpPr>
                <a:spLocks/>
              </p:cNvSpPr>
              <p:nvPr/>
            </p:nvSpPr>
            <p:spPr bwMode="auto">
              <a:xfrm>
                <a:off x="2803" y="3143"/>
                <a:ext cx="8" cy="23"/>
              </a:xfrm>
              <a:custGeom>
                <a:avLst/>
                <a:gdLst>
                  <a:gd name="T0" fmla="*/ 2 w 9"/>
                  <a:gd name="T1" fmla="*/ 7 h 25"/>
                  <a:gd name="T2" fmla="*/ 1 w 9"/>
                  <a:gd name="T3" fmla="*/ 11 h 25"/>
                  <a:gd name="T4" fmla="*/ 1 w 9"/>
                  <a:gd name="T5" fmla="*/ 8 h 25"/>
                  <a:gd name="T6" fmla="*/ 0 w 9"/>
                  <a:gd name="T7" fmla="*/ 15 h 25"/>
                  <a:gd name="T8" fmla="*/ 3 w 9"/>
                  <a:gd name="T9" fmla="*/ 11 h 25"/>
                  <a:gd name="T10" fmla="*/ 3 w 9"/>
                  <a:gd name="T11" fmla="*/ 14 h 25"/>
                  <a:gd name="T12" fmla="*/ 4 w 9"/>
                  <a:gd name="T13" fmla="*/ 9 h 25"/>
                  <a:gd name="T14" fmla="*/ 4 w 9"/>
                  <a:gd name="T15" fmla="*/ 14 h 25"/>
                  <a:gd name="T16" fmla="*/ 4 w 9"/>
                  <a:gd name="T17" fmla="*/ 13 h 25"/>
                  <a:gd name="T18" fmla="*/ 4 w 9"/>
                  <a:gd name="T19" fmla="*/ 10 h 25"/>
                  <a:gd name="T20" fmla="*/ 4 w 9"/>
                  <a:gd name="T21" fmla="*/ 12 h 25"/>
                  <a:gd name="T22" fmla="*/ 4 w 9"/>
                  <a:gd name="T23" fmla="*/ 10 h 25"/>
                  <a:gd name="T24" fmla="*/ 4 w 9"/>
                  <a:gd name="T25" fmla="*/ 10 h 25"/>
                  <a:gd name="T26" fmla="*/ 4 w 9"/>
                  <a:gd name="T27" fmla="*/ 11 h 25"/>
                  <a:gd name="T28" fmla="*/ 4 w 9"/>
                  <a:gd name="T29" fmla="*/ 9 h 25"/>
                  <a:gd name="T30" fmla="*/ 4 w 9"/>
                  <a:gd name="T31" fmla="*/ 13 h 25"/>
                  <a:gd name="T32" fmla="*/ 4 w 9"/>
                  <a:gd name="T33" fmla="*/ 8 h 25"/>
                  <a:gd name="T34" fmla="*/ 4 w 9"/>
                  <a:gd name="T35" fmla="*/ 6 h 25"/>
                  <a:gd name="T36" fmla="*/ 4 w 9"/>
                  <a:gd name="T37" fmla="*/ 7 h 25"/>
                  <a:gd name="T38" fmla="*/ 4 w 9"/>
                  <a:gd name="T39" fmla="*/ 7 h 25"/>
                  <a:gd name="T40" fmla="*/ 4 w 9"/>
                  <a:gd name="T41" fmla="*/ 9 h 25"/>
                  <a:gd name="T42" fmla="*/ 4 w 9"/>
                  <a:gd name="T43" fmla="*/ 6 h 25"/>
                  <a:gd name="T44" fmla="*/ 4 w 9"/>
                  <a:gd name="T45" fmla="*/ 3 h 25"/>
                  <a:gd name="T46" fmla="*/ 4 w 9"/>
                  <a:gd name="T47" fmla="*/ 3 h 25"/>
                  <a:gd name="T48" fmla="*/ 4 w 9"/>
                  <a:gd name="T49" fmla="*/ 5 h 25"/>
                  <a:gd name="T50" fmla="*/ 4 w 9"/>
                  <a:gd name="T51" fmla="*/ 6 h 25"/>
                  <a:gd name="T52" fmla="*/ 4 w 9"/>
                  <a:gd name="T53" fmla="*/ 10 h 25"/>
                  <a:gd name="T54" fmla="*/ 4 w 9"/>
                  <a:gd name="T55" fmla="*/ 10 h 25"/>
                  <a:gd name="T56" fmla="*/ 4 w 9"/>
                  <a:gd name="T57" fmla="*/ 6 h 25"/>
                  <a:gd name="T58" fmla="*/ 4 w 9"/>
                  <a:gd name="T59" fmla="*/ 7 h 25"/>
                  <a:gd name="T60" fmla="*/ 4 w 9"/>
                  <a:gd name="T61" fmla="*/ 5 h 25"/>
                  <a:gd name="T62" fmla="*/ 4 w 9"/>
                  <a:gd name="T63" fmla="*/ 7 h 25"/>
                  <a:gd name="T64" fmla="*/ 4 w 9"/>
                  <a:gd name="T65" fmla="*/ 7 h 25"/>
                  <a:gd name="T66" fmla="*/ 4 w 9"/>
                  <a:gd name="T67" fmla="*/ 6 h 25"/>
                  <a:gd name="T68" fmla="*/ 4 w 9"/>
                  <a:gd name="T69" fmla="*/ 7 h 25"/>
                  <a:gd name="T70" fmla="*/ 3 w 9"/>
                  <a:gd name="T71" fmla="*/ 6 h 25"/>
                  <a:gd name="T72" fmla="*/ 3 w 9"/>
                  <a:gd name="T73" fmla="*/ 8 h 25"/>
                  <a:gd name="T74" fmla="*/ 2 w 9"/>
                  <a:gd name="T75" fmla="*/ 7 h 25"/>
                  <a:gd name="T76" fmla="*/ 2 w 9"/>
                  <a:gd name="T77" fmla="*/ 7 h 25"/>
                  <a:gd name="T78" fmla="*/ 1 w 9"/>
                  <a:gd name="T79" fmla="*/ 14 h 25"/>
                  <a:gd name="T80" fmla="*/ 2 w 9"/>
                  <a:gd name="T81" fmla="*/ 7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6"/>
                      <a:pt x="5" y="16"/>
                      <a:pt x="5" y="16"/>
                    </a:cubicBezTo>
                    <a:cubicBezTo>
                      <a:pt x="5" y="14"/>
                      <a:pt x="5" y="14"/>
                      <a:pt x="5" y="14"/>
                    </a:cubicBezTo>
                    <a:cubicBezTo>
                      <a:pt x="6" y="12"/>
                      <a:pt x="6" y="12"/>
                      <a:pt x="6" y="14"/>
                    </a:cubicBezTo>
                    <a:cubicBezTo>
                      <a:pt x="6" y="16"/>
                      <a:pt x="6" y="15"/>
                      <a:pt x="6" y="15"/>
                    </a:cubicBezTo>
                    <a:cubicBezTo>
                      <a:pt x="5" y="18"/>
                      <a:pt x="6" y="13"/>
                      <a:pt x="6" y="13"/>
                    </a:cubicBezTo>
                    <a:cubicBezTo>
                      <a:pt x="6" y="15"/>
                      <a:pt x="6" y="16"/>
                      <a:pt x="6" y="17"/>
                    </a:cubicBezTo>
                    <a:cubicBezTo>
                      <a:pt x="7" y="14"/>
                      <a:pt x="6" y="21"/>
                      <a:pt x="8" y="12"/>
                    </a:cubicBezTo>
                    <a:cubicBezTo>
                      <a:pt x="8" y="10"/>
                      <a:pt x="8" y="8"/>
                      <a:pt x="8" y="8"/>
                    </a:cubicBezTo>
                    <a:cubicBezTo>
                      <a:pt x="9" y="5"/>
                      <a:pt x="8" y="8"/>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0"/>
                      <a:pt x="6" y="8"/>
                    </a:cubicBezTo>
                    <a:cubicBezTo>
                      <a:pt x="6" y="11"/>
                      <a:pt x="6" y="11"/>
                      <a:pt x="6" y="11"/>
                    </a:cubicBezTo>
                    <a:cubicBezTo>
                      <a:pt x="5" y="11"/>
                      <a:pt x="6" y="7"/>
                      <a:pt x="6" y="5"/>
                    </a:cubicBezTo>
                    <a:cubicBezTo>
                      <a:pt x="6" y="7"/>
                      <a:pt x="6" y="7"/>
                      <a:pt x="5" y="11"/>
                    </a:cubicBezTo>
                    <a:cubicBezTo>
                      <a:pt x="6" y="6"/>
                      <a:pt x="5" y="7"/>
                      <a:pt x="4" y="11"/>
                    </a:cubicBezTo>
                    <a:cubicBezTo>
                      <a:pt x="4" y="10"/>
                      <a:pt x="5" y="7"/>
                      <a:pt x="5" y="7"/>
                    </a:cubicBezTo>
                    <a:cubicBezTo>
                      <a:pt x="5" y="7"/>
                      <a:pt x="4" y="8"/>
                      <a:pt x="4" y="11"/>
                    </a:cubicBezTo>
                    <a:cubicBezTo>
                      <a:pt x="3" y="14"/>
                      <a:pt x="3" y="12"/>
                      <a:pt x="3" y="9"/>
                    </a:cubicBezTo>
                    <a:cubicBezTo>
                      <a:pt x="3" y="12"/>
                      <a:pt x="3" y="12"/>
                      <a:pt x="3" y="12"/>
                    </a:cubicBezTo>
                    <a:cubicBezTo>
                      <a:pt x="2" y="17"/>
                      <a:pt x="3" y="9"/>
                      <a:pt x="2" y="11"/>
                    </a:cubicBezTo>
                    <a:cubicBezTo>
                      <a:pt x="2" y="11"/>
                      <a:pt x="2" y="11"/>
                      <a:pt x="2" y="11"/>
                    </a:cubicBezTo>
                    <a:cubicBezTo>
                      <a:pt x="2" y="12"/>
                      <a:pt x="1" y="19"/>
                      <a:pt x="1" y="18"/>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69" name="Freeform 2079">
                <a:extLst>
                  <a:ext uri="{FF2B5EF4-FFF2-40B4-BE49-F238E27FC236}">
                    <a16:creationId xmlns:a16="http://schemas.microsoft.com/office/drawing/2014/main" id="{E112FF1A-8FD6-46ED-AA54-92A92857555E}"/>
                  </a:ext>
                </a:extLst>
              </p:cNvPr>
              <p:cNvSpPr>
                <a:spLocks/>
              </p:cNvSpPr>
              <p:nvPr/>
            </p:nvSpPr>
            <p:spPr bwMode="auto">
              <a:xfrm>
                <a:off x="2802" y="3154"/>
                <a:ext cx="1" cy="8"/>
              </a:xfrm>
              <a:custGeom>
                <a:avLst/>
                <a:gdLst>
                  <a:gd name="T0" fmla="*/ 1 w 1"/>
                  <a:gd name="T1" fmla="*/ 4 h 9"/>
                  <a:gd name="T2" fmla="*/ 1 w 1"/>
                  <a:gd name="T3" fmla="*/ 1 h 9"/>
                  <a:gd name="T4" fmla="*/ 1 w 1"/>
                  <a:gd name="T5" fmla="*/ 4 h 9"/>
                  <a:gd name="T6" fmla="*/ 1 w 1"/>
                  <a:gd name="T7" fmla="*/ 4 h 9"/>
                  <a:gd name="T8" fmla="*/ 1 w 1"/>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1" y="5"/>
                    </a:moveTo>
                    <a:cubicBezTo>
                      <a:pt x="1" y="1"/>
                      <a:pt x="1" y="1"/>
                      <a:pt x="1" y="1"/>
                    </a:cubicBezTo>
                    <a:cubicBezTo>
                      <a:pt x="1" y="0"/>
                      <a:pt x="1" y="6"/>
                      <a:pt x="1" y="8"/>
                    </a:cubicBezTo>
                    <a:cubicBezTo>
                      <a:pt x="1"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70" name="Freeform 2080">
                <a:extLst>
                  <a:ext uri="{FF2B5EF4-FFF2-40B4-BE49-F238E27FC236}">
                    <a16:creationId xmlns:a16="http://schemas.microsoft.com/office/drawing/2014/main" id="{ECC0A246-8C0E-49CF-92C6-C628DC6EC4B3}"/>
                  </a:ext>
                </a:extLst>
              </p:cNvPr>
              <p:cNvSpPr>
                <a:spLocks/>
              </p:cNvSpPr>
              <p:nvPr/>
            </p:nvSpPr>
            <p:spPr bwMode="auto">
              <a:xfrm>
                <a:off x="2801" y="3151"/>
                <a:ext cx="2" cy="18"/>
              </a:xfrm>
              <a:custGeom>
                <a:avLst/>
                <a:gdLst>
                  <a:gd name="T0" fmla="*/ 1 w 2"/>
                  <a:gd name="T1" fmla="*/ 9 h 19"/>
                  <a:gd name="T2" fmla="*/ 1 w 2"/>
                  <a:gd name="T3" fmla="*/ 9 h 19"/>
                  <a:gd name="T4" fmla="*/ 1 w 2"/>
                  <a:gd name="T5" fmla="*/ 10 h 19"/>
                  <a:gd name="T6" fmla="*/ 2 w 2"/>
                  <a:gd name="T7" fmla="*/ 7 h 19"/>
                  <a:gd name="T8" fmla="*/ 1 w 2"/>
                  <a:gd name="T9" fmla="*/ 9 h 19"/>
                  <a:gd name="T10" fmla="*/ 2 w 2"/>
                  <a:gd name="T11" fmla="*/ 7 h 19"/>
                  <a:gd name="T12" fmla="*/ 2 w 2"/>
                  <a:gd name="T13" fmla="*/ 9 h 19"/>
                  <a:gd name="T14" fmla="*/ 2 w 2"/>
                  <a:gd name="T15" fmla="*/ 6 h 19"/>
                  <a:gd name="T16" fmla="*/ 2 w 2"/>
                  <a:gd name="T17" fmla="*/ 7 h 19"/>
                  <a:gd name="T18" fmla="*/ 2 w 2"/>
                  <a:gd name="T19" fmla="*/ 4 h 19"/>
                  <a:gd name="T20" fmla="*/ 1 w 2"/>
                  <a:gd name="T21" fmla="*/ 9 h 19"/>
                  <a:gd name="T22" fmla="*/ 2 w 2"/>
                  <a:gd name="T23" fmla="*/ 4 h 19"/>
                  <a:gd name="T24" fmla="*/ 1 w 2"/>
                  <a:gd name="T25" fmla="*/ 2 h 19"/>
                  <a:gd name="T26" fmla="*/ 1 w 2"/>
                  <a:gd name="T27" fmla="*/ 4 h 19"/>
                  <a:gd name="T28" fmla="*/ 1 w 2"/>
                  <a:gd name="T29" fmla="*/ 9 h 19"/>
                  <a:gd name="T30" fmla="*/ 1 w 2"/>
                  <a:gd name="T31" fmla="*/ 3 h 19"/>
                  <a:gd name="T32" fmla="*/ 0 w 2"/>
                  <a:gd name="T33" fmla="*/ 5 h 19"/>
                  <a:gd name="T34" fmla="*/ 0 w 2"/>
                  <a:gd name="T35" fmla="*/ 9 h 19"/>
                  <a:gd name="T36" fmla="*/ 0 w 2"/>
                  <a:gd name="T37" fmla="*/ 7 h 19"/>
                  <a:gd name="T38" fmla="*/ 0 w 2"/>
                  <a:gd name="T39" fmla="*/ 6 h 19"/>
                  <a:gd name="T40" fmla="*/ 0 w 2"/>
                  <a:gd name="T41" fmla="*/ 11 h 19"/>
                  <a:gd name="T42" fmla="*/ 1 w 2"/>
                  <a:gd name="T43" fmla="*/ 9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1" y="9"/>
                    </a:moveTo>
                    <a:cubicBezTo>
                      <a:pt x="1" y="13"/>
                      <a:pt x="1" y="13"/>
                      <a:pt x="1" y="13"/>
                    </a:cubicBezTo>
                    <a:cubicBezTo>
                      <a:pt x="1" y="12"/>
                      <a:pt x="1" y="11"/>
                      <a:pt x="1" y="14"/>
                    </a:cubicBezTo>
                    <a:cubicBezTo>
                      <a:pt x="1" y="15"/>
                      <a:pt x="1" y="9"/>
                      <a:pt x="2" y="7"/>
                    </a:cubicBezTo>
                    <a:cubicBezTo>
                      <a:pt x="1" y="11"/>
                      <a:pt x="1" y="11"/>
                      <a:pt x="1" y="11"/>
                    </a:cubicBezTo>
                    <a:cubicBezTo>
                      <a:pt x="2" y="9"/>
                      <a:pt x="1" y="13"/>
                      <a:pt x="2" y="7"/>
                    </a:cubicBezTo>
                    <a:cubicBezTo>
                      <a:pt x="2" y="6"/>
                      <a:pt x="2" y="10"/>
                      <a:pt x="2" y="9"/>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9"/>
                    </a:cubicBezTo>
                    <a:cubicBezTo>
                      <a:pt x="1" y="13"/>
                      <a:pt x="1" y="5"/>
                      <a:pt x="1" y="3"/>
                    </a:cubicBezTo>
                    <a:cubicBezTo>
                      <a:pt x="1" y="7"/>
                      <a:pt x="1"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71" name="Rectangle 2081">
                <a:extLst>
                  <a:ext uri="{FF2B5EF4-FFF2-40B4-BE49-F238E27FC236}">
                    <a16:creationId xmlns:a16="http://schemas.microsoft.com/office/drawing/2014/main" id="{A6B4A7A3-82C1-40E3-832A-694BBAA50AE1}"/>
                  </a:ext>
                </a:extLst>
              </p:cNvPr>
              <p:cNvSpPr>
                <a:spLocks noChangeArrowheads="1"/>
              </p:cNvSpPr>
              <p:nvPr/>
            </p:nvSpPr>
            <p:spPr bwMode="auto">
              <a:xfrm>
                <a:off x="2802" y="3163"/>
                <a:ext cx="2"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772" name="Freeform 2082">
                <a:extLst>
                  <a:ext uri="{FF2B5EF4-FFF2-40B4-BE49-F238E27FC236}">
                    <a16:creationId xmlns:a16="http://schemas.microsoft.com/office/drawing/2014/main" id="{A547F256-BE05-42F0-8E9F-768CF988274C}"/>
                  </a:ext>
                </a:extLst>
              </p:cNvPr>
              <p:cNvSpPr>
                <a:spLocks/>
              </p:cNvSpPr>
              <p:nvPr/>
            </p:nvSpPr>
            <p:spPr bwMode="auto">
              <a:xfrm>
                <a:off x="2875" y="3137"/>
                <a:ext cx="1" cy="3"/>
              </a:xfrm>
              <a:custGeom>
                <a:avLst/>
                <a:gdLst>
                  <a:gd name="T0" fmla="*/ 0 w 1"/>
                  <a:gd name="T1" fmla="*/ 2 h 3"/>
                  <a:gd name="T2" fmla="*/ 0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73" name="Freeform 2083">
                <a:extLst>
                  <a:ext uri="{FF2B5EF4-FFF2-40B4-BE49-F238E27FC236}">
                    <a16:creationId xmlns:a16="http://schemas.microsoft.com/office/drawing/2014/main" id="{DF1A78C2-B1C7-4118-B739-EDD979213CE3}"/>
                  </a:ext>
                </a:extLst>
              </p:cNvPr>
              <p:cNvSpPr>
                <a:spLocks/>
              </p:cNvSpPr>
              <p:nvPr/>
            </p:nvSpPr>
            <p:spPr bwMode="auto">
              <a:xfrm>
                <a:off x="2873" y="3136"/>
                <a:ext cx="3" cy="14"/>
              </a:xfrm>
              <a:custGeom>
                <a:avLst/>
                <a:gdLst>
                  <a:gd name="T0" fmla="*/ 0 w 4"/>
                  <a:gd name="T1" fmla="*/ 10 h 16"/>
                  <a:gd name="T2" fmla="*/ 1 w 4"/>
                  <a:gd name="T3" fmla="*/ 9 h 16"/>
                  <a:gd name="T4" fmla="*/ 2 w 4"/>
                  <a:gd name="T5" fmla="*/ 0 h 16"/>
                  <a:gd name="T6" fmla="*/ 2 w 4"/>
                  <a:gd name="T7" fmla="*/ 5 h 16"/>
                  <a:gd name="T8" fmla="*/ 2 w 4"/>
                  <a:gd name="T9" fmla="*/ 4 h 16"/>
                  <a:gd name="T10" fmla="*/ 1 w 4"/>
                  <a:gd name="T11" fmla="*/ 8 h 16"/>
                  <a:gd name="T12" fmla="*/ 1 w 4"/>
                  <a:gd name="T13" fmla="*/ 7 h 16"/>
                  <a:gd name="T14" fmla="*/ 0 w 4"/>
                  <a:gd name="T15" fmla="*/ 1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6">
                    <a:moveTo>
                      <a:pt x="0" y="16"/>
                    </a:moveTo>
                    <a:cubicBezTo>
                      <a:pt x="1" y="14"/>
                      <a:pt x="1" y="14"/>
                      <a:pt x="1" y="14"/>
                    </a:cubicBezTo>
                    <a:cubicBezTo>
                      <a:pt x="3" y="4"/>
                      <a:pt x="3" y="7"/>
                      <a:pt x="4" y="0"/>
                    </a:cubicBezTo>
                    <a:cubicBezTo>
                      <a:pt x="4" y="1"/>
                      <a:pt x="3" y="5"/>
                      <a:pt x="2" y="9"/>
                    </a:cubicBezTo>
                    <a:cubicBezTo>
                      <a:pt x="2" y="8"/>
                      <a:pt x="3" y="5"/>
                      <a:pt x="3" y="6"/>
                    </a:cubicBezTo>
                    <a:cubicBezTo>
                      <a:pt x="2" y="9"/>
                      <a:pt x="2" y="8"/>
                      <a:pt x="1" y="12"/>
                    </a:cubicBezTo>
                    <a:cubicBezTo>
                      <a:pt x="0" y="15"/>
                      <a:pt x="2"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74" name="Freeform 2084">
                <a:extLst>
                  <a:ext uri="{FF2B5EF4-FFF2-40B4-BE49-F238E27FC236}">
                    <a16:creationId xmlns:a16="http://schemas.microsoft.com/office/drawing/2014/main" id="{DA37E197-1747-4C1D-9429-4C49F957F614}"/>
                  </a:ext>
                </a:extLst>
              </p:cNvPr>
              <p:cNvSpPr>
                <a:spLocks/>
              </p:cNvSpPr>
              <p:nvPr/>
            </p:nvSpPr>
            <p:spPr bwMode="auto">
              <a:xfrm>
                <a:off x="2875" y="3141"/>
                <a:ext cx="0" cy="5"/>
              </a:xfrm>
              <a:custGeom>
                <a:avLst/>
                <a:gdLst>
                  <a:gd name="T0" fmla="*/ 1 w 1"/>
                  <a:gd name="T1" fmla="*/ 0 h 5"/>
                  <a:gd name="T2" fmla="*/ 0 w 1"/>
                  <a:gd name="T3" fmla="*/ 5 h 5"/>
                  <a:gd name="T4" fmla="*/ 1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1" y="0"/>
                    </a:moveTo>
                    <a:cubicBezTo>
                      <a:pt x="0" y="5"/>
                      <a:pt x="0" y="5"/>
                      <a:pt x="0" y="5"/>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75" name="Freeform 2085">
                <a:extLst>
                  <a:ext uri="{FF2B5EF4-FFF2-40B4-BE49-F238E27FC236}">
                    <a16:creationId xmlns:a16="http://schemas.microsoft.com/office/drawing/2014/main" id="{7A8068C1-3DD7-44D1-92E1-0978CF20674B}"/>
                  </a:ext>
                </a:extLst>
              </p:cNvPr>
              <p:cNvSpPr>
                <a:spLocks/>
              </p:cNvSpPr>
              <p:nvPr/>
            </p:nvSpPr>
            <p:spPr bwMode="auto">
              <a:xfrm>
                <a:off x="2875" y="3139"/>
                <a:ext cx="1" cy="5"/>
              </a:xfrm>
              <a:custGeom>
                <a:avLst/>
                <a:gdLst>
                  <a:gd name="T0" fmla="*/ 1 w 2"/>
                  <a:gd name="T1" fmla="*/ 2 h 6"/>
                  <a:gd name="T2" fmla="*/ 0 w 2"/>
                  <a:gd name="T3" fmla="*/ 3 h 6"/>
                  <a:gd name="T4" fmla="*/ 1 w 2"/>
                  <a:gd name="T5" fmla="*/ 0 h 6"/>
                  <a:gd name="T6" fmla="*/ 1 w 2"/>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2"/>
                    </a:moveTo>
                    <a:cubicBezTo>
                      <a:pt x="2" y="2"/>
                      <a:pt x="1" y="6"/>
                      <a:pt x="0" y="6"/>
                    </a:cubicBezTo>
                    <a:cubicBezTo>
                      <a:pt x="2" y="0"/>
                      <a:pt x="2" y="0"/>
                      <a:pt x="2" y="0"/>
                    </a:cubicBez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76" name="Freeform 2086">
                <a:extLst>
                  <a:ext uri="{FF2B5EF4-FFF2-40B4-BE49-F238E27FC236}">
                    <a16:creationId xmlns:a16="http://schemas.microsoft.com/office/drawing/2014/main" id="{ED104E2A-8970-4CD8-9749-C8B2AF4A851F}"/>
                  </a:ext>
                </a:extLst>
              </p:cNvPr>
              <p:cNvSpPr>
                <a:spLocks/>
              </p:cNvSpPr>
              <p:nvPr/>
            </p:nvSpPr>
            <p:spPr bwMode="auto">
              <a:xfrm>
                <a:off x="2876" y="3140"/>
                <a:ext cx="1" cy="1"/>
              </a:xfrm>
              <a:custGeom>
                <a:avLst/>
                <a:gdLst>
                  <a:gd name="T0" fmla="*/ 0 w 1"/>
                  <a:gd name="T1" fmla="*/ 1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1"/>
                      <a:pt x="0" y="1"/>
                    </a:cubicBezTo>
                    <a:cubicBezTo>
                      <a:pt x="1" y="0"/>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77" name="Freeform 2087">
                <a:extLst>
                  <a:ext uri="{FF2B5EF4-FFF2-40B4-BE49-F238E27FC236}">
                    <a16:creationId xmlns:a16="http://schemas.microsoft.com/office/drawing/2014/main" id="{2657EA40-A4C9-47F6-A2C0-9CE51DF7B99B}"/>
                  </a:ext>
                </a:extLst>
              </p:cNvPr>
              <p:cNvSpPr>
                <a:spLocks/>
              </p:cNvSpPr>
              <p:nvPr/>
            </p:nvSpPr>
            <p:spPr bwMode="auto">
              <a:xfrm>
                <a:off x="2875" y="3138"/>
                <a:ext cx="2" cy="11"/>
              </a:xfrm>
              <a:custGeom>
                <a:avLst/>
                <a:gdLst>
                  <a:gd name="T0" fmla="*/ 1 w 3"/>
                  <a:gd name="T1" fmla="*/ 3 h 12"/>
                  <a:gd name="T2" fmla="*/ 1 w 3"/>
                  <a:gd name="T3" fmla="*/ 3 h 12"/>
                  <a:gd name="T4" fmla="*/ 1 w 3"/>
                  <a:gd name="T5" fmla="*/ 3 h 12"/>
                  <a:gd name="T6" fmla="*/ 1 w 3"/>
                  <a:gd name="T7" fmla="*/ 6 h 12"/>
                  <a:gd name="T8" fmla="*/ 1 w 3"/>
                  <a:gd name="T9" fmla="*/ 6 h 12"/>
                  <a:gd name="T10" fmla="*/ 0 w 3"/>
                  <a:gd name="T11" fmla="*/ 8 h 12"/>
                  <a:gd name="T12" fmla="*/ 1 w 3"/>
                  <a:gd name="T13" fmla="*/ 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2">
                    <a:moveTo>
                      <a:pt x="3" y="3"/>
                    </a:moveTo>
                    <a:cubicBezTo>
                      <a:pt x="3" y="0"/>
                      <a:pt x="3" y="2"/>
                      <a:pt x="2" y="3"/>
                    </a:cubicBezTo>
                    <a:cubicBezTo>
                      <a:pt x="2" y="3"/>
                      <a:pt x="2" y="3"/>
                      <a:pt x="2" y="3"/>
                    </a:cubicBezTo>
                    <a:cubicBezTo>
                      <a:pt x="2" y="5"/>
                      <a:pt x="1" y="10"/>
                      <a:pt x="1" y="8"/>
                    </a:cubicBezTo>
                    <a:cubicBezTo>
                      <a:pt x="0" y="9"/>
                      <a:pt x="2" y="5"/>
                      <a:pt x="1" y="8"/>
                    </a:cubicBezTo>
                    <a:cubicBezTo>
                      <a:pt x="0" y="12"/>
                      <a:pt x="0" y="12"/>
                      <a:pt x="0" y="12"/>
                    </a:cubicBezTo>
                    <a:cubicBezTo>
                      <a:pt x="0" y="11"/>
                      <a:pt x="2" y="5"/>
                      <a:pt x="3"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78" name="Freeform 2088">
                <a:extLst>
                  <a:ext uri="{FF2B5EF4-FFF2-40B4-BE49-F238E27FC236}">
                    <a16:creationId xmlns:a16="http://schemas.microsoft.com/office/drawing/2014/main" id="{3F75559D-E20F-4582-A4A5-02CB23BBD2C3}"/>
                  </a:ext>
                </a:extLst>
              </p:cNvPr>
              <p:cNvSpPr>
                <a:spLocks/>
              </p:cNvSpPr>
              <p:nvPr/>
            </p:nvSpPr>
            <p:spPr bwMode="auto">
              <a:xfrm>
                <a:off x="2876" y="3141"/>
                <a:ext cx="0" cy="0"/>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79" name="Freeform 2089">
                <a:extLst>
                  <a:ext uri="{FF2B5EF4-FFF2-40B4-BE49-F238E27FC236}">
                    <a16:creationId xmlns:a16="http://schemas.microsoft.com/office/drawing/2014/main" id="{7937A94F-0F5A-4ED1-8CC3-30B8DF10C956}"/>
                  </a:ext>
                </a:extLst>
              </p:cNvPr>
              <p:cNvSpPr>
                <a:spLocks/>
              </p:cNvSpPr>
              <p:nvPr/>
            </p:nvSpPr>
            <p:spPr bwMode="auto">
              <a:xfrm>
                <a:off x="2875" y="3141"/>
                <a:ext cx="1" cy="2"/>
              </a:xfrm>
              <a:custGeom>
                <a:avLst/>
                <a:gdLst>
                  <a:gd name="T0" fmla="*/ 1 w 1"/>
                  <a:gd name="T1" fmla="*/ 0 h 2"/>
                  <a:gd name="T2" fmla="*/ 1 w 1"/>
                  <a:gd name="T3" fmla="*/ 0 h 2"/>
                  <a:gd name="T4" fmla="*/ 0 w 1"/>
                  <a:gd name="T5" fmla="*/ 2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1" y="0"/>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80" name="Freeform 2090">
                <a:extLst>
                  <a:ext uri="{FF2B5EF4-FFF2-40B4-BE49-F238E27FC236}">
                    <a16:creationId xmlns:a16="http://schemas.microsoft.com/office/drawing/2014/main" id="{F6EB76EC-762B-473D-A720-11298579E5AE}"/>
                  </a:ext>
                </a:extLst>
              </p:cNvPr>
              <p:cNvSpPr>
                <a:spLocks/>
              </p:cNvSpPr>
              <p:nvPr/>
            </p:nvSpPr>
            <p:spPr bwMode="auto">
              <a:xfrm>
                <a:off x="2875" y="3140"/>
                <a:ext cx="2" cy="10"/>
              </a:xfrm>
              <a:custGeom>
                <a:avLst/>
                <a:gdLst>
                  <a:gd name="T0" fmla="*/ 1 w 3"/>
                  <a:gd name="T1" fmla="*/ 0 h 12"/>
                  <a:gd name="T2" fmla="*/ 1 w 3"/>
                  <a:gd name="T3" fmla="*/ 3 h 12"/>
                  <a:gd name="T4" fmla="*/ 0 w 3"/>
                  <a:gd name="T5" fmla="*/ 6 h 12"/>
                  <a:gd name="T6" fmla="*/ 1 w 3"/>
                  <a:gd name="T7" fmla="*/ 6 h 12"/>
                  <a:gd name="T8" fmla="*/ 1 w 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2">
                    <a:moveTo>
                      <a:pt x="3" y="0"/>
                    </a:moveTo>
                    <a:cubicBezTo>
                      <a:pt x="2" y="7"/>
                      <a:pt x="3" y="0"/>
                      <a:pt x="2" y="5"/>
                    </a:cubicBezTo>
                    <a:cubicBezTo>
                      <a:pt x="2" y="4"/>
                      <a:pt x="1" y="9"/>
                      <a:pt x="0" y="12"/>
                    </a:cubicBezTo>
                    <a:cubicBezTo>
                      <a:pt x="1" y="11"/>
                      <a:pt x="1" y="11"/>
                      <a:pt x="1" y="11"/>
                    </a:cubicBezTo>
                    <a:cubicBezTo>
                      <a:pt x="2" y="8"/>
                      <a:pt x="3"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81" name="Freeform 2091">
                <a:extLst>
                  <a:ext uri="{FF2B5EF4-FFF2-40B4-BE49-F238E27FC236}">
                    <a16:creationId xmlns:a16="http://schemas.microsoft.com/office/drawing/2014/main" id="{D098B022-BBCC-4B7D-BE23-C682863855A2}"/>
                  </a:ext>
                </a:extLst>
              </p:cNvPr>
              <p:cNvSpPr>
                <a:spLocks/>
              </p:cNvSpPr>
              <p:nvPr/>
            </p:nvSpPr>
            <p:spPr bwMode="auto">
              <a:xfrm>
                <a:off x="2875" y="3153"/>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82" name="Freeform 2092">
                <a:extLst>
                  <a:ext uri="{FF2B5EF4-FFF2-40B4-BE49-F238E27FC236}">
                    <a16:creationId xmlns:a16="http://schemas.microsoft.com/office/drawing/2014/main" id="{5DA00015-8597-44C1-8F1C-34FF58CF1AC2}"/>
                  </a:ext>
                </a:extLst>
              </p:cNvPr>
              <p:cNvSpPr>
                <a:spLocks/>
              </p:cNvSpPr>
              <p:nvPr/>
            </p:nvSpPr>
            <p:spPr bwMode="auto">
              <a:xfrm>
                <a:off x="2874" y="3143"/>
                <a:ext cx="4" cy="16"/>
              </a:xfrm>
              <a:custGeom>
                <a:avLst/>
                <a:gdLst>
                  <a:gd name="T0" fmla="*/ 2 w 5"/>
                  <a:gd name="T1" fmla="*/ 2 h 17"/>
                  <a:gd name="T2" fmla="*/ 2 w 5"/>
                  <a:gd name="T3" fmla="*/ 8 h 17"/>
                  <a:gd name="T4" fmla="*/ 2 w 5"/>
                  <a:gd name="T5" fmla="*/ 4 h 17"/>
                  <a:gd name="T6" fmla="*/ 2 w 5"/>
                  <a:gd name="T7" fmla="*/ 6 h 17"/>
                  <a:gd name="T8" fmla="*/ 2 w 5"/>
                  <a:gd name="T9" fmla="*/ 0 h 17"/>
                  <a:gd name="T10" fmla="*/ 2 w 5"/>
                  <a:gd name="T11" fmla="*/ 6 h 17"/>
                  <a:gd name="T12" fmla="*/ 2 w 5"/>
                  <a:gd name="T13" fmla="*/ 2 h 17"/>
                  <a:gd name="T14" fmla="*/ 2 w 5"/>
                  <a:gd name="T15" fmla="*/ 8 h 17"/>
                  <a:gd name="T16" fmla="*/ 2 w 5"/>
                  <a:gd name="T17" fmla="*/ 8 h 17"/>
                  <a:gd name="T18" fmla="*/ 1 w 5"/>
                  <a:gd name="T19" fmla="*/ 8 h 17"/>
                  <a:gd name="T20" fmla="*/ 1 w 5"/>
                  <a:gd name="T21" fmla="*/ 12 h 17"/>
                  <a:gd name="T22" fmla="*/ 2 w 5"/>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7">
                    <a:moveTo>
                      <a:pt x="5" y="2"/>
                    </a:moveTo>
                    <a:cubicBezTo>
                      <a:pt x="2" y="8"/>
                      <a:pt x="2" y="8"/>
                      <a:pt x="2" y="8"/>
                    </a:cubicBezTo>
                    <a:cubicBezTo>
                      <a:pt x="3" y="6"/>
                      <a:pt x="4" y="4"/>
                      <a:pt x="4" y="4"/>
                    </a:cubicBezTo>
                    <a:cubicBezTo>
                      <a:pt x="4" y="3"/>
                      <a:pt x="3" y="7"/>
                      <a:pt x="3" y="6"/>
                    </a:cubicBezTo>
                    <a:cubicBezTo>
                      <a:pt x="4" y="0"/>
                      <a:pt x="3" y="6"/>
                      <a:pt x="4" y="0"/>
                    </a:cubicBezTo>
                    <a:cubicBezTo>
                      <a:pt x="4" y="0"/>
                      <a:pt x="4" y="1"/>
                      <a:pt x="3" y="6"/>
                    </a:cubicBezTo>
                    <a:cubicBezTo>
                      <a:pt x="3" y="2"/>
                      <a:pt x="3" y="2"/>
                      <a:pt x="3" y="2"/>
                    </a:cubicBezTo>
                    <a:cubicBezTo>
                      <a:pt x="2" y="8"/>
                      <a:pt x="2" y="8"/>
                      <a:pt x="2" y="8"/>
                    </a:cubicBezTo>
                    <a:cubicBezTo>
                      <a:pt x="1" y="10"/>
                      <a:pt x="3" y="3"/>
                      <a:pt x="2" y="8"/>
                    </a:cubicBezTo>
                    <a:cubicBezTo>
                      <a:pt x="1" y="10"/>
                      <a:pt x="1" y="11"/>
                      <a:pt x="1" y="11"/>
                    </a:cubicBezTo>
                    <a:cubicBezTo>
                      <a:pt x="1" y="10"/>
                      <a:pt x="0" y="17"/>
                      <a:pt x="1" y="16"/>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83" name="Freeform 2093">
                <a:extLst>
                  <a:ext uri="{FF2B5EF4-FFF2-40B4-BE49-F238E27FC236}">
                    <a16:creationId xmlns:a16="http://schemas.microsoft.com/office/drawing/2014/main" id="{2B5F1BC1-46DB-45D2-A90F-39B26DD0BDE0}"/>
                  </a:ext>
                </a:extLst>
              </p:cNvPr>
              <p:cNvSpPr>
                <a:spLocks/>
              </p:cNvSpPr>
              <p:nvPr/>
            </p:nvSpPr>
            <p:spPr bwMode="auto">
              <a:xfrm>
                <a:off x="2875" y="3150"/>
                <a:ext cx="1" cy="4"/>
              </a:xfrm>
              <a:custGeom>
                <a:avLst/>
                <a:gdLst>
                  <a:gd name="T0" fmla="*/ 1 w 1"/>
                  <a:gd name="T1" fmla="*/ 1 h 4"/>
                  <a:gd name="T2" fmla="*/ 0 w 1"/>
                  <a:gd name="T3" fmla="*/ 4 h 4"/>
                  <a:gd name="T4" fmla="*/ 1 w 1"/>
                  <a:gd name="T5" fmla="*/ 0 h 4"/>
                  <a:gd name="T6" fmla="*/ 1 w 1"/>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1"/>
                    </a:moveTo>
                    <a:lnTo>
                      <a:pt x="0" y="4"/>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84" name="Freeform 2094">
                <a:extLst>
                  <a:ext uri="{FF2B5EF4-FFF2-40B4-BE49-F238E27FC236}">
                    <a16:creationId xmlns:a16="http://schemas.microsoft.com/office/drawing/2014/main" id="{4828360B-5370-41E3-9C76-3365F22C611B}"/>
                  </a:ext>
                </a:extLst>
              </p:cNvPr>
              <p:cNvSpPr>
                <a:spLocks/>
              </p:cNvSpPr>
              <p:nvPr/>
            </p:nvSpPr>
            <p:spPr bwMode="auto">
              <a:xfrm>
                <a:off x="2875" y="3143"/>
                <a:ext cx="4" cy="16"/>
              </a:xfrm>
              <a:custGeom>
                <a:avLst/>
                <a:gdLst>
                  <a:gd name="T0" fmla="*/ 2 w 5"/>
                  <a:gd name="T1" fmla="*/ 1 h 17"/>
                  <a:gd name="T2" fmla="*/ 2 w 5"/>
                  <a:gd name="T3" fmla="*/ 5 h 17"/>
                  <a:gd name="T4" fmla="*/ 2 w 5"/>
                  <a:gd name="T5" fmla="*/ 2 h 17"/>
                  <a:gd name="T6" fmla="*/ 2 w 5"/>
                  <a:gd name="T7" fmla="*/ 7 h 17"/>
                  <a:gd name="T8" fmla="*/ 2 w 5"/>
                  <a:gd name="T9" fmla="*/ 4 h 17"/>
                  <a:gd name="T10" fmla="*/ 2 w 5"/>
                  <a:gd name="T11" fmla="*/ 9 h 17"/>
                  <a:gd name="T12" fmla="*/ 2 w 5"/>
                  <a:gd name="T13" fmla="*/ 8 h 17"/>
                  <a:gd name="T14" fmla="*/ 2 w 5"/>
                  <a:gd name="T15" fmla="*/ 8 h 17"/>
                  <a:gd name="T16" fmla="*/ 2 w 5"/>
                  <a:gd name="T17" fmla="*/ 8 h 17"/>
                  <a:gd name="T18" fmla="*/ 2 w 5"/>
                  <a:gd name="T19" fmla="*/ 6 h 17"/>
                  <a:gd name="T20" fmla="*/ 2 w 5"/>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5" y="1"/>
                    </a:moveTo>
                    <a:cubicBezTo>
                      <a:pt x="3" y="5"/>
                      <a:pt x="3" y="5"/>
                      <a:pt x="3" y="5"/>
                    </a:cubicBezTo>
                    <a:cubicBezTo>
                      <a:pt x="3" y="4"/>
                      <a:pt x="4" y="3"/>
                      <a:pt x="4" y="2"/>
                    </a:cubicBezTo>
                    <a:cubicBezTo>
                      <a:pt x="4" y="3"/>
                      <a:pt x="3" y="6"/>
                      <a:pt x="3" y="7"/>
                    </a:cubicBezTo>
                    <a:cubicBezTo>
                      <a:pt x="1" y="13"/>
                      <a:pt x="3" y="5"/>
                      <a:pt x="4" y="4"/>
                    </a:cubicBezTo>
                    <a:cubicBezTo>
                      <a:pt x="4" y="7"/>
                      <a:pt x="3" y="7"/>
                      <a:pt x="2" y="13"/>
                    </a:cubicBezTo>
                    <a:cubicBezTo>
                      <a:pt x="2" y="13"/>
                      <a:pt x="2" y="11"/>
                      <a:pt x="2" y="11"/>
                    </a:cubicBezTo>
                    <a:cubicBezTo>
                      <a:pt x="0" y="17"/>
                      <a:pt x="2" y="12"/>
                      <a:pt x="3" y="10"/>
                    </a:cubicBezTo>
                    <a:cubicBezTo>
                      <a:pt x="3" y="9"/>
                      <a:pt x="4" y="8"/>
                      <a:pt x="3" y="8"/>
                    </a:cubicBezTo>
                    <a:cubicBezTo>
                      <a:pt x="4" y="6"/>
                      <a:pt x="4" y="6"/>
                      <a:pt x="4" y="6"/>
                    </a:cubicBezTo>
                    <a:cubicBezTo>
                      <a:pt x="5" y="1"/>
                      <a:pt x="5" y="0"/>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85" name="Freeform 2095">
                <a:extLst>
                  <a:ext uri="{FF2B5EF4-FFF2-40B4-BE49-F238E27FC236}">
                    <a16:creationId xmlns:a16="http://schemas.microsoft.com/office/drawing/2014/main" id="{3922F188-287E-4A79-82C7-092E073AD540}"/>
                  </a:ext>
                </a:extLst>
              </p:cNvPr>
              <p:cNvSpPr>
                <a:spLocks/>
              </p:cNvSpPr>
              <p:nvPr/>
            </p:nvSpPr>
            <p:spPr bwMode="auto">
              <a:xfrm>
                <a:off x="2878" y="3142"/>
                <a:ext cx="1" cy="3"/>
              </a:xfrm>
              <a:custGeom>
                <a:avLst/>
                <a:gdLst>
                  <a:gd name="T0" fmla="*/ 0 w 1"/>
                  <a:gd name="T1" fmla="*/ 2 h 3"/>
                  <a:gd name="T2" fmla="*/ 0 w 1"/>
                  <a:gd name="T3" fmla="*/ 3 h 3"/>
                  <a:gd name="T4" fmla="*/ 0 w 1"/>
                  <a:gd name="T5" fmla="*/ 2 h 3"/>
                  <a:gd name="T6" fmla="*/ 0 60000 65536"/>
                  <a:gd name="T7" fmla="*/ 0 60000 65536"/>
                  <a:gd name="T8" fmla="*/ 0 60000 65536"/>
                </a:gdLst>
                <a:ahLst/>
                <a:cxnLst>
                  <a:cxn ang="T6">
                    <a:pos x="T0" y="T1"/>
                  </a:cxn>
                  <a:cxn ang="T7">
                    <a:pos x="T2" y="T3"/>
                  </a:cxn>
                  <a:cxn ang="T8">
                    <a:pos x="T4" y="T5"/>
                  </a:cxn>
                </a:cxnLst>
                <a:rect l="0" t="0" r="r" b="b"/>
                <a:pathLst>
                  <a:path w="1" h="3">
                    <a:moveTo>
                      <a:pt x="0" y="2"/>
                    </a:moveTo>
                    <a:cubicBezTo>
                      <a:pt x="0" y="1"/>
                      <a:pt x="0" y="2"/>
                      <a:pt x="0" y="3"/>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86" name="Freeform 2096">
                <a:extLst>
                  <a:ext uri="{FF2B5EF4-FFF2-40B4-BE49-F238E27FC236}">
                    <a16:creationId xmlns:a16="http://schemas.microsoft.com/office/drawing/2014/main" id="{F7666397-AC50-44BC-B61B-68968B760AC4}"/>
                  </a:ext>
                </a:extLst>
              </p:cNvPr>
              <p:cNvSpPr>
                <a:spLocks/>
              </p:cNvSpPr>
              <p:nvPr/>
            </p:nvSpPr>
            <p:spPr bwMode="auto">
              <a:xfrm>
                <a:off x="2877" y="3151"/>
                <a:ext cx="0" cy="1"/>
              </a:xfrm>
              <a:custGeom>
                <a:avLst/>
                <a:gdLst>
                  <a:gd name="T0" fmla="*/ 1 h 1"/>
                  <a:gd name="T1" fmla="*/ 1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0"/>
                      <a:pt x="0" y="1"/>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87" name="Freeform 2097">
                <a:extLst>
                  <a:ext uri="{FF2B5EF4-FFF2-40B4-BE49-F238E27FC236}">
                    <a16:creationId xmlns:a16="http://schemas.microsoft.com/office/drawing/2014/main" id="{57FA0A00-8C8F-408F-87EE-C49BF1AB17AC}"/>
                  </a:ext>
                </a:extLst>
              </p:cNvPr>
              <p:cNvSpPr>
                <a:spLocks/>
              </p:cNvSpPr>
              <p:nvPr/>
            </p:nvSpPr>
            <p:spPr bwMode="auto">
              <a:xfrm>
                <a:off x="2879" y="3144"/>
                <a:ext cx="0" cy="2"/>
              </a:xfrm>
              <a:custGeom>
                <a:avLst/>
                <a:gdLst>
                  <a:gd name="T0" fmla="*/ 2 h 2"/>
                  <a:gd name="T1" fmla="*/ 2 h 2"/>
                  <a:gd name="T2" fmla="*/ 0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cubicBezTo>
                      <a:pt x="0" y="2"/>
                      <a:pt x="0" y="2"/>
                      <a:pt x="0" y="2"/>
                    </a:cubicBezTo>
                    <a:cubicBezTo>
                      <a:pt x="0" y="0"/>
                      <a:pt x="0" y="0"/>
                      <a:pt x="0" y="0"/>
                    </a:cubicBezTo>
                    <a:cubicBezTo>
                      <a:pt x="0" y="0"/>
                      <a:pt x="0"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88" name="Freeform 2098">
                <a:extLst>
                  <a:ext uri="{FF2B5EF4-FFF2-40B4-BE49-F238E27FC236}">
                    <a16:creationId xmlns:a16="http://schemas.microsoft.com/office/drawing/2014/main" id="{29D7FF3B-F2AA-46C2-8C05-1E918AB75181}"/>
                  </a:ext>
                </a:extLst>
              </p:cNvPr>
              <p:cNvSpPr>
                <a:spLocks/>
              </p:cNvSpPr>
              <p:nvPr/>
            </p:nvSpPr>
            <p:spPr bwMode="auto">
              <a:xfrm>
                <a:off x="2876" y="3141"/>
                <a:ext cx="11" cy="17"/>
              </a:xfrm>
              <a:custGeom>
                <a:avLst/>
                <a:gdLst>
                  <a:gd name="T0" fmla="*/ 6 w 12"/>
                  <a:gd name="T1" fmla="*/ 11 h 19"/>
                  <a:gd name="T2" fmla="*/ 6 w 12"/>
                  <a:gd name="T3" fmla="*/ 9 h 19"/>
                  <a:gd name="T4" fmla="*/ 6 w 12"/>
                  <a:gd name="T5" fmla="*/ 5 h 19"/>
                  <a:gd name="T6" fmla="*/ 8 w 12"/>
                  <a:gd name="T7" fmla="*/ 2 h 19"/>
                  <a:gd name="T8" fmla="*/ 7 w 12"/>
                  <a:gd name="T9" fmla="*/ 4 h 19"/>
                  <a:gd name="T10" fmla="*/ 8 w 12"/>
                  <a:gd name="T11" fmla="*/ 2 h 19"/>
                  <a:gd name="T12" fmla="*/ 6 w 12"/>
                  <a:gd name="T13" fmla="*/ 4 h 19"/>
                  <a:gd name="T14" fmla="*/ 6 w 12"/>
                  <a:gd name="T15" fmla="*/ 4 h 19"/>
                  <a:gd name="T16" fmla="*/ 6 w 12"/>
                  <a:gd name="T17" fmla="*/ 3 h 19"/>
                  <a:gd name="T18" fmla="*/ 4 w 12"/>
                  <a:gd name="T19" fmla="*/ 5 h 19"/>
                  <a:gd name="T20" fmla="*/ 5 w 12"/>
                  <a:gd name="T21" fmla="*/ 4 h 19"/>
                  <a:gd name="T22" fmla="*/ 5 w 12"/>
                  <a:gd name="T23" fmla="*/ 4 h 19"/>
                  <a:gd name="T24" fmla="*/ 4 w 12"/>
                  <a:gd name="T25" fmla="*/ 4 h 19"/>
                  <a:gd name="T26" fmla="*/ 3 w 12"/>
                  <a:gd name="T27" fmla="*/ 7 h 19"/>
                  <a:gd name="T28" fmla="*/ 4 w 12"/>
                  <a:gd name="T29" fmla="*/ 3 h 19"/>
                  <a:gd name="T30" fmla="*/ 3 w 12"/>
                  <a:gd name="T31" fmla="*/ 4 h 19"/>
                  <a:gd name="T32" fmla="*/ 2 w 12"/>
                  <a:gd name="T33" fmla="*/ 9 h 19"/>
                  <a:gd name="T34" fmla="*/ 1 w 12"/>
                  <a:gd name="T35" fmla="*/ 11 h 19"/>
                  <a:gd name="T36" fmla="*/ 5 w 12"/>
                  <a:gd name="T37" fmla="*/ 4 h 19"/>
                  <a:gd name="T38" fmla="*/ 4 w 12"/>
                  <a:gd name="T39" fmla="*/ 8 h 19"/>
                  <a:gd name="T40" fmla="*/ 4 w 12"/>
                  <a:gd name="T41" fmla="*/ 10 h 19"/>
                  <a:gd name="T42" fmla="*/ 6 w 12"/>
                  <a:gd name="T43" fmla="*/ 5 h 19"/>
                  <a:gd name="T44" fmla="*/ 6 w 12"/>
                  <a:gd name="T45" fmla="*/ 7 h 19"/>
                  <a:gd name="T46" fmla="*/ 6 w 12"/>
                  <a:gd name="T47" fmla="*/ 5 h 19"/>
                  <a:gd name="T48" fmla="*/ 6 w 12"/>
                  <a:gd name="T49" fmla="*/ 9 h 19"/>
                  <a:gd name="T50" fmla="*/ 6 w 12"/>
                  <a:gd name="T51" fmla="*/ 4 h 19"/>
                  <a:gd name="T52" fmla="*/ 6 w 12"/>
                  <a:gd name="T53" fmla="*/ 11 h 19"/>
                  <a:gd name="T54" fmla="*/ 6 w 12"/>
                  <a:gd name="T55" fmla="*/ 8 h 19"/>
                  <a:gd name="T56" fmla="*/ 6 w 12"/>
                  <a:gd name="T57" fmla="*/ 5 h 19"/>
                  <a:gd name="T58" fmla="*/ 6 w 12"/>
                  <a:gd name="T59" fmla="*/ 10 h 19"/>
                  <a:gd name="T60" fmla="*/ 6 w 12"/>
                  <a:gd name="T61" fmla="*/ 7 h 19"/>
                  <a:gd name="T62" fmla="*/ 6 w 12"/>
                  <a:gd name="T63" fmla="*/ 4 h 19"/>
                  <a:gd name="T64" fmla="*/ 6 w 12"/>
                  <a:gd name="T65" fmla="*/ 6 h 19"/>
                  <a:gd name="T66" fmla="*/ 6 w 12"/>
                  <a:gd name="T67" fmla="*/ 11 h 19"/>
                  <a:gd name="T68" fmla="*/ 6 w 12"/>
                  <a:gd name="T69" fmla="*/ 12 h 19"/>
                  <a:gd name="T70" fmla="*/ 6 w 12"/>
                  <a:gd name="T71" fmla="*/ 7 h 19"/>
                  <a:gd name="T72" fmla="*/ 6 w 12"/>
                  <a:gd name="T73" fmla="*/ 11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9">
                    <a:moveTo>
                      <a:pt x="8" y="17"/>
                    </a:moveTo>
                    <a:cubicBezTo>
                      <a:pt x="9" y="14"/>
                      <a:pt x="9" y="13"/>
                      <a:pt x="9" y="13"/>
                    </a:cubicBezTo>
                    <a:cubicBezTo>
                      <a:pt x="10" y="10"/>
                      <a:pt x="10" y="11"/>
                      <a:pt x="10" y="9"/>
                    </a:cubicBezTo>
                    <a:cubicBezTo>
                      <a:pt x="11" y="7"/>
                      <a:pt x="11" y="6"/>
                      <a:pt x="12" y="2"/>
                    </a:cubicBezTo>
                    <a:cubicBezTo>
                      <a:pt x="12" y="2"/>
                      <a:pt x="11" y="6"/>
                      <a:pt x="11" y="5"/>
                    </a:cubicBezTo>
                    <a:cubicBezTo>
                      <a:pt x="12" y="2"/>
                      <a:pt x="12" y="2"/>
                      <a:pt x="12" y="2"/>
                    </a:cubicBezTo>
                    <a:cubicBezTo>
                      <a:pt x="11" y="4"/>
                      <a:pt x="9" y="7"/>
                      <a:pt x="10" y="4"/>
                    </a:cubicBezTo>
                    <a:cubicBezTo>
                      <a:pt x="10" y="3"/>
                      <a:pt x="9" y="4"/>
                      <a:pt x="9" y="5"/>
                    </a:cubicBezTo>
                    <a:cubicBezTo>
                      <a:pt x="8" y="3"/>
                      <a:pt x="6" y="6"/>
                      <a:pt x="6" y="3"/>
                    </a:cubicBezTo>
                    <a:cubicBezTo>
                      <a:pt x="4" y="9"/>
                      <a:pt x="4" y="9"/>
                      <a:pt x="4" y="9"/>
                    </a:cubicBezTo>
                    <a:cubicBezTo>
                      <a:pt x="5" y="6"/>
                      <a:pt x="4" y="9"/>
                      <a:pt x="5" y="5"/>
                    </a:cubicBezTo>
                    <a:cubicBezTo>
                      <a:pt x="5" y="6"/>
                      <a:pt x="5" y="5"/>
                      <a:pt x="5" y="5"/>
                    </a:cubicBezTo>
                    <a:cubicBezTo>
                      <a:pt x="6" y="0"/>
                      <a:pt x="4" y="6"/>
                      <a:pt x="4" y="4"/>
                    </a:cubicBezTo>
                    <a:cubicBezTo>
                      <a:pt x="4" y="5"/>
                      <a:pt x="3" y="10"/>
                      <a:pt x="3" y="11"/>
                    </a:cubicBezTo>
                    <a:cubicBezTo>
                      <a:pt x="4" y="4"/>
                      <a:pt x="2" y="11"/>
                      <a:pt x="4" y="3"/>
                    </a:cubicBezTo>
                    <a:cubicBezTo>
                      <a:pt x="4" y="1"/>
                      <a:pt x="3" y="9"/>
                      <a:pt x="3" y="8"/>
                    </a:cubicBezTo>
                    <a:cubicBezTo>
                      <a:pt x="1" y="12"/>
                      <a:pt x="2" y="10"/>
                      <a:pt x="2" y="13"/>
                    </a:cubicBezTo>
                    <a:cubicBezTo>
                      <a:pt x="1" y="16"/>
                      <a:pt x="2" y="12"/>
                      <a:pt x="1" y="16"/>
                    </a:cubicBezTo>
                    <a:cubicBezTo>
                      <a:pt x="0" y="18"/>
                      <a:pt x="4" y="10"/>
                      <a:pt x="5" y="8"/>
                    </a:cubicBezTo>
                    <a:cubicBezTo>
                      <a:pt x="4" y="12"/>
                      <a:pt x="4" y="12"/>
                      <a:pt x="4" y="12"/>
                    </a:cubicBezTo>
                    <a:cubicBezTo>
                      <a:pt x="5" y="9"/>
                      <a:pt x="6" y="9"/>
                      <a:pt x="4" y="15"/>
                    </a:cubicBezTo>
                    <a:cubicBezTo>
                      <a:pt x="5" y="12"/>
                      <a:pt x="4" y="17"/>
                      <a:pt x="6" y="9"/>
                    </a:cubicBezTo>
                    <a:cubicBezTo>
                      <a:pt x="6" y="11"/>
                      <a:pt x="6" y="11"/>
                      <a:pt x="6" y="11"/>
                    </a:cubicBezTo>
                    <a:cubicBezTo>
                      <a:pt x="7" y="9"/>
                      <a:pt x="7" y="9"/>
                      <a:pt x="7" y="9"/>
                    </a:cubicBezTo>
                    <a:cubicBezTo>
                      <a:pt x="7" y="9"/>
                      <a:pt x="6" y="13"/>
                      <a:pt x="6" y="13"/>
                    </a:cubicBezTo>
                    <a:cubicBezTo>
                      <a:pt x="7" y="9"/>
                      <a:pt x="7" y="8"/>
                      <a:pt x="8" y="5"/>
                    </a:cubicBezTo>
                    <a:cubicBezTo>
                      <a:pt x="7" y="9"/>
                      <a:pt x="7" y="13"/>
                      <a:pt x="6" y="16"/>
                    </a:cubicBezTo>
                    <a:cubicBezTo>
                      <a:pt x="7" y="12"/>
                      <a:pt x="7" y="12"/>
                      <a:pt x="7" y="12"/>
                    </a:cubicBezTo>
                    <a:cubicBezTo>
                      <a:pt x="7" y="13"/>
                      <a:pt x="8" y="10"/>
                      <a:pt x="8" y="9"/>
                    </a:cubicBezTo>
                    <a:cubicBezTo>
                      <a:pt x="8" y="9"/>
                      <a:pt x="7" y="13"/>
                      <a:pt x="6" y="15"/>
                    </a:cubicBezTo>
                    <a:cubicBezTo>
                      <a:pt x="6" y="17"/>
                      <a:pt x="9" y="8"/>
                      <a:pt x="8" y="11"/>
                    </a:cubicBezTo>
                    <a:cubicBezTo>
                      <a:pt x="9" y="8"/>
                      <a:pt x="9" y="8"/>
                      <a:pt x="9" y="8"/>
                    </a:cubicBezTo>
                    <a:cubicBezTo>
                      <a:pt x="10" y="7"/>
                      <a:pt x="9" y="11"/>
                      <a:pt x="9" y="10"/>
                    </a:cubicBezTo>
                    <a:cubicBezTo>
                      <a:pt x="8" y="15"/>
                      <a:pt x="8" y="14"/>
                      <a:pt x="7" y="16"/>
                    </a:cubicBezTo>
                    <a:cubicBezTo>
                      <a:pt x="7" y="17"/>
                      <a:pt x="7" y="17"/>
                      <a:pt x="7" y="19"/>
                    </a:cubicBezTo>
                    <a:cubicBezTo>
                      <a:pt x="8" y="16"/>
                      <a:pt x="9" y="13"/>
                      <a:pt x="9" y="11"/>
                    </a:cubicBezTo>
                    <a:cubicBezTo>
                      <a:pt x="8" y="16"/>
                      <a:pt x="8" y="16"/>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89" name="Freeform 2099">
                <a:extLst>
                  <a:ext uri="{FF2B5EF4-FFF2-40B4-BE49-F238E27FC236}">
                    <a16:creationId xmlns:a16="http://schemas.microsoft.com/office/drawing/2014/main" id="{E3FCE131-DFFF-4642-8C86-C3D5B1F5D53F}"/>
                  </a:ext>
                </a:extLst>
              </p:cNvPr>
              <p:cNvSpPr>
                <a:spLocks/>
              </p:cNvSpPr>
              <p:nvPr/>
            </p:nvSpPr>
            <p:spPr bwMode="auto">
              <a:xfrm>
                <a:off x="2882" y="3158"/>
                <a:ext cx="1" cy="2"/>
              </a:xfrm>
              <a:custGeom>
                <a:avLst/>
                <a:gdLst>
                  <a:gd name="T0" fmla="*/ 1 w 1"/>
                  <a:gd name="T1" fmla="*/ 0 h 2"/>
                  <a:gd name="T2" fmla="*/ 0 w 1"/>
                  <a:gd name="T3" fmla="*/ 2 h 2"/>
                  <a:gd name="T4" fmla="*/ 0 w 1"/>
                  <a:gd name="T5" fmla="*/ 2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90" name="Freeform 2100">
                <a:extLst>
                  <a:ext uri="{FF2B5EF4-FFF2-40B4-BE49-F238E27FC236}">
                    <a16:creationId xmlns:a16="http://schemas.microsoft.com/office/drawing/2014/main" id="{76EE485B-6DAA-4208-A376-20A4AA545E6E}"/>
                  </a:ext>
                </a:extLst>
              </p:cNvPr>
              <p:cNvSpPr>
                <a:spLocks/>
              </p:cNvSpPr>
              <p:nvPr/>
            </p:nvSpPr>
            <p:spPr bwMode="auto">
              <a:xfrm>
                <a:off x="2884" y="315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91" name="Rectangle 2101">
                <a:extLst>
                  <a:ext uri="{FF2B5EF4-FFF2-40B4-BE49-F238E27FC236}">
                    <a16:creationId xmlns:a16="http://schemas.microsoft.com/office/drawing/2014/main" id="{4F2124A1-04F4-491B-8DA1-D2DB8331AC61}"/>
                  </a:ext>
                </a:extLst>
              </p:cNvPr>
              <p:cNvSpPr>
                <a:spLocks noChangeArrowheads="1"/>
              </p:cNvSpPr>
              <p:nvPr/>
            </p:nvSpPr>
            <p:spPr bwMode="auto">
              <a:xfrm>
                <a:off x="2885" y="3144"/>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792" name="Freeform 2102">
                <a:extLst>
                  <a:ext uri="{FF2B5EF4-FFF2-40B4-BE49-F238E27FC236}">
                    <a16:creationId xmlns:a16="http://schemas.microsoft.com/office/drawing/2014/main" id="{8BE59ADE-4251-4FC9-B00A-5FB5011056B6}"/>
                  </a:ext>
                </a:extLst>
              </p:cNvPr>
              <p:cNvSpPr>
                <a:spLocks/>
              </p:cNvSpPr>
              <p:nvPr/>
            </p:nvSpPr>
            <p:spPr bwMode="auto">
              <a:xfrm>
                <a:off x="2881" y="3155"/>
                <a:ext cx="1" cy="4"/>
              </a:xfrm>
              <a:custGeom>
                <a:avLst/>
                <a:gdLst>
                  <a:gd name="T0" fmla="*/ 0 w 1"/>
                  <a:gd name="T1" fmla="*/ 4 h 4"/>
                  <a:gd name="T2" fmla="*/ 1 w 1"/>
                  <a:gd name="T3" fmla="*/ 0 h 4"/>
                  <a:gd name="T4" fmla="*/ 0 w 1"/>
                  <a:gd name="T5" fmla="*/ 4 h 4"/>
                  <a:gd name="T6" fmla="*/ 0 60000 65536"/>
                  <a:gd name="T7" fmla="*/ 0 60000 65536"/>
                  <a:gd name="T8" fmla="*/ 0 60000 65536"/>
                </a:gdLst>
                <a:ahLst/>
                <a:cxnLst>
                  <a:cxn ang="T6">
                    <a:pos x="T0" y="T1"/>
                  </a:cxn>
                  <a:cxn ang="T7">
                    <a:pos x="T2" y="T3"/>
                  </a:cxn>
                  <a:cxn ang="T8">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93" name="Freeform 2103">
                <a:extLst>
                  <a:ext uri="{FF2B5EF4-FFF2-40B4-BE49-F238E27FC236}">
                    <a16:creationId xmlns:a16="http://schemas.microsoft.com/office/drawing/2014/main" id="{660181AA-0E4E-4C75-A66F-35B80DD0A6FE}"/>
                  </a:ext>
                </a:extLst>
              </p:cNvPr>
              <p:cNvSpPr>
                <a:spLocks/>
              </p:cNvSpPr>
              <p:nvPr/>
            </p:nvSpPr>
            <p:spPr bwMode="auto">
              <a:xfrm>
                <a:off x="2880" y="3154"/>
                <a:ext cx="1" cy="3"/>
              </a:xfrm>
              <a:custGeom>
                <a:avLst/>
                <a:gdLst>
                  <a:gd name="T0" fmla="*/ 1 w 1"/>
                  <a:gd name="T1" fmla="*/ 0 h 3"/>
                  <a:gd name="T2" fmla="*/ 0 w 1"/>
                  <a:gd name="T3" fmla="*/ 3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94" name="Freeform 2104">
                <a:extLst>
                  <a:ext uri="{FF2B5EF4-FFF2-40B4-BE49-F238E27FC236}">
                    <a16:creationId xmlns:a16="http://schemas.microsoft.com/office/drawing/2014/main" id="{7B4FF3B0-2213-46E4-8639-2F4F04F40E67}"/>
                  </a:ext>
                </a:extLst>
              </p:cNvPr>
              <p:cNvSpPr>
                <a:spLocks/>
              </p:cNvSpPr>
              <p:nvPr/>
            </p:nvSpPr>
            <p:spPr bwMode="auto">
              <a:xfrm>
                <a:off x="2883" y="3157"/>
                <a:ext cx="1" cy="2"/>
              </a:xfrm>
              <a:custGeom>
                <a:avLst/>
                <a:gdLst>
                  <a:gd name="T0" fmla="*/ 0 w 1"/>
                  <a:gd name="T1" fmla="*/ 2 h 2"/>
                  <a:gd name="T2" fmla="*/ 0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95" name="Freeform 2105">
                <a:extLst>
                  <a:ext uri="{FF2B5EF4-FFF2-40B4-BE49-F238E27FC236}">
                    <a16:creationId xmlns:a16="http://schemas.microsoft.com/office/drawing/2014/main" id="{469E741E-F9D9-4CF4-9036-77C373F38373}"/>
                  </a:ext>
                </a:extLst>
              </p:cNvPr>
              <p:cNvSpPr>
                <a:spLocks/>
              </p:cNvSpPr>
              <p:nvPr/>
            </p:nvSpPr>
            <p:spPr bwMode="auto">
              <a:xfrm>
                <a:off x="2884" y="3139"/>
                <a:ext cx="8" cy="21"/>
              </a:xfrm>
              <a:custGeom>
                <a:avLst/>
                <a:gdLst>
                  <a:gd name="T0" fmla="*/ 7 w 8"/>
                  <a:gd name="T1" fmla="*/ 4 h 23"/>
                  <a:gd name="T2" fmla="*/ 7 w 8"/>
                  <a:gd name="T3" fmla="*/ 2 h 23"/>
                  <a:gd name="T4" fmla="*/ 4 w 8"/>
                  <a:gd name="T5" fmla="*/ 7 h 23"/>
                  <a:gd name="T6" fmla="*/ 7 w 8"/>
                  <a:gd name="T7" fmla="*/ 2 h 23"/>
                  <a:gd name="T8" fmla="*/ 4 w 8"/>
                  <a:gd name="T9" fmla="*/ 5 h 23"/>
                  <a:gd name="T10" fmla="*/ 4 w 8"/>
                  <a:gd name="T11" fmla="*/ 5 h 23"/>
                  <a:gd name="T12" fmla="*/ 1 w 8"/>
                  <a:gd name="T13" fmla="*/ 11 h 23"/>
                  <a:gd name="T14" fmla="*/ 4 w 8"/>
                  <a:gd name="T15" fmla="*/ 4 h 23"/>
                  <a:gd name="T16" fmla="*/ 4 w 8"/>
                  <a:gd name="T17" fmla="*/ 3 h 23"/>
                  <a:gd name="T18" fmla="*/ 3 w 8"/>
                  <a:gd name="T19" fmla="*/ 5 h 23"/>
                  <a:gd name="T20" fmla="*/ 1 w 8"/>
                  <a:gd name="T21" fmla="*/ 8 h 23"/>
                  <a:gd name="T22" fmla="*/ 0 w 8"/>
                  <a:gd name="T23" fmla="*/ 13 h 23"/>
                  <a:gd name="T24" fmla="*/ 1 w 8"/>
                  <a:gd name="T25" fmla="*/ 10 h 23"/>
                  <a:gd name="T26" fmla="*/ 0 w 8"/>
                  <a:gd name="T27" fmla="*/ 13 h 23"/>
                  <a:gd name="T28" fmla="*/ 1 w 8"/>
                  <a:gd name="T29" fmla="*/ 11 h 23"/>
                  <a:gd name="T30" fmla="*/ 1 w 8"/>
                  <a:gd name="T31" fmla="*/ 13 h 23"/>
                  <a:gd name="T32" fmla="*/ 2 w 8"/>
                  <a:gd name="T33" fmla="*/ 11 h 23"/>
                  <a:gd name="T34" fmla="*/ 1 w 8"/>
                  <a:gd name="T35" fmla="*/ 12 h 23"/>
                  <a:gd name="T36" fmla="*/ 3 w 8"/>
                  <a:gd name="T37" fmla="*/ 8 h 23"/>
                  <a:gd name="T38" fmla="*/ 2 w 8"/>
                  <a:gd name="T39" fmla="*/ 13 h 23"/>
                  <a:gd name="T40" fmla="*/ 3 w 8"/>
                  <a:gd name="T41" fmla="*/ 9 h 23"/>
                  <a:gd name="T42" fmla="*/ 2 w 8"/>
                  <a:gd name="T43" fmla="*/ 14 h 23"/>
                  <a:gd name="T44" fmla="*/ 3 w 8"/>
                  <a:gd name="T45" fmla="*/ 11 h 23"/>
                  <a:gd name="T46" fmla="*/ 2 w 8"/>
                  <a:gd name="T47" fmla="*/ 13 h 23"/>
                  <a:gd name="T48" fmla="*/ 4 w 8"/>
                  <a:gd name="T49" fmla="*/ 5 h 23"/>
                  <a:gd name="T50" fmla="*/ 3 w 8"/>
                  <a:gd name="T51" fmla="*/ 13 h 23"/>
                  <a:gd name="T52" fmla="*/ 4 w 8"/>
                  <a:gd name="T53" fmla="*/ 11 h 23"/>
                  <a:gd name="T54" fmla="*/ 4 w 8"/>
                  <a:gd name="T55" fmla="*/ 13 h 23"/>
                  <a:gd name="T56" fmla="*/ 5 w 8"/>
                  <a:gd name="T57" fmla="*/ 10 h 23"/>
                  <a:gd name="T58" fmla="*/ 5 w 8"/>
                  <a:gd name="T59" fmla="*/ 8 h 23"/>
                  <a:gd name="T60" fmla="*/ 6 w 8"/>
                  <a:gd name="T61" fmla="*/ 6 h 23"/>
                  <a:gd name="T62" fmla="*/ 5 w 8"/>
                  <a:gd name="T63" fmla="*/ 7 h 23"/>
                  <a:gd name="T64" fmla="*/ 7 w 8"/>
                  <a:gd name="T65" fmla="*/ 5 h 23"/>
                  <a:gd name="T66" fmla="*/ 6 w 8"/>
                  <a:gd name="T67" fmla="*/ 5 h 23"/>
                  <a:gd name="T68" fmla="*/ 7 w 8"/>
                  <a:gd name="T69" fmla="*/ 4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23">
                    <a:moveTo>
                      <a:pt x="7" y="4"/>
                    </a:moveTo>
                    <a:cubicBezTo>
                      <a:pt x="8" y="0"/>
                      <a:pt x="7" y="2"/>
                      <a:pt x="7" y="2"/>
                    </a:cubicBezTo>
                    <a:cubicBezTo>
                      <a:pt x="6" y="4"/>
                      <a:pt x="5" y="11"/>
                      <a:pt x="4" y="11"/>
                    </a:cubicBezTo>
                    <a:cubicBezTo>
                      <a:pt x="7" y="2"/>
                      <a:pt x="7" y="2"/>
                      <a:pt x="7" y="2"/>
                    </a:cubicBezTo>
                    <a:cubicBezTo>
                      <a:pt x="6" y="3"/>
                      <a:pt x="6" y="1"/>
                      <a:pt x="4" y="9"/>
                    </a:cubicBezTo>
                    <a:cubicBezTo>
                      <a:pt x="4" y="5"/>
                      <a:pt x="4" y="5"/>
                      <a:pt x="4" y="5"/>
                    </a:cubicBezTo>
                    <a:cubicBezTo>
                      <a:pt x="4" y="5"/>
                      <a:pt x="1" y="18"/>
                      <a:pt x="1" y="15"/>
                    </a:cubicBezTo>
                    <a:cubicBezTo>
                      <a:pt x="3" y="9"/>
                      <a:pt x="3" y="9"/>
                      <a:pt x="4" y="4"/>
                    </a:cubicBezTo>
                    <a:cubicBezTo>
                      <a:pt x="4" y="3"/>
                      <a:pt x="4" y="3"/>
                      <a:pt x="4" y="3"/>
                    </a:cubicBezTo>
                    <a:cubicBezTo>
                      <a:pt x="4" y="4"/>
                      <a:pt x="3" y="7"/>
                      <a:pt x="3" y="6"/>
                    </a:cubicBezTo>
                    <a:cubicBezTo>
                      <a:pt x="2" y="8"/>
                      <a:pt x="2" y="12"/>
                      <a:pt x="1" y="12"/>
                    </a:cubicBezTo>
                    <a:cubicBezTo>
                      <a:pt x="1" y="13"/>
                      <a:pt x="1" y="15"/>
                      <a:pt x="0" y="18"/>
                    </a:cubicBezTo>
                    <a:cubicBezTo>
                      <a:pt x="1" y="15"/>
                      <a:pt x="1" y="17"/>
                      <a:pt x="1" y="14"/>
                    </a:cubicBezTo>
                    <a:cubicBezTo>
                      <a:pt x="1" y="17"/>
                      <a:pt x="1" y="15"/>
                      <a:pt x="0" y="18"/>
                    </a:cubicBezTo>
                    <a:cubicBezTo>
                      <a:pt x="1" y="15"/>
                      <a:pt x="1" y="15"/>
                      <a:pt x="1" y="15"/>
                    </a:cubicBezTo>
                    <a:cubicBezTo>
                      <a:pt x="1" y="16"/>
                      <a:pt x="0" y="18"/>
                      <a:pt x="1" y="18"/>
                    </a:cubicBezTo>
                    <a:cubicBezTo>
                      <a:pt x="1" y="17"/>
                      <a:pt x="2" y="15"/>
                      <a:pt x="2" y="15"/>
                    </a:cubicBezTo>
                    <a:cubicBezTo>
                      <a:pt x="1" y="16"/>
                      <a:pt x="1" y="16"/>
                      <a:pt x="1" y="16"/>
                    </a:cubicBezTo>
                    <a:cubicBezTo>
                      <a:pt x="2" y="15"/>
                      <a:pt x="2" y="17"/>
                      <a:pt x="3" y="12"/>
                    </a:cubicBezTo>
                    <a:cubicBezTo>
                      <a:pt x="2" y="17"/>
                      <a:pt x="2" y="17"/>
                      <a:pt x="2" y="17"/>
                    </a:cubicBezTo>
                    <a:cubicBezTo>
                      <a:pt x="3" y="13"/>
                      <a:pt x="3" y="13"/>
                      <a:pt x="3" y="13"/>
                    </a:cubicBezTo>
                    <a:cubicBezTo>
                      <a:pt x="3" y="15"/>
                      <a:pt x="1" y="23"/>
                      <a:pt x="2" y="19"/>
                    </a:cubicBezTo>
                    <a:cubicBezTo>
                      <a:pt x="2" y="18"/>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7"/>
                      <a:pt x="4" y="17"/>
                      <a:pt x="4" y="17"/>
                    </a:cubicBezTo>
                    <a:cubicBezTo>
                      <a:pt x="5" y="11"/>
                      <a:pt x="3" y="19"/>
                      <a:pt x="5" y="14"/>
                    </a:cubicBezTo>
                    <a:cubicBezTo>
                      <a:pt x="5" y="12"/>
                      <a:pt x="5" y="12"/>
                      <a:pt x="5" y="12"/>
                    </a:cubicBezTo>
                    <a:cubicBezTo>
                      <a:pt x="6" y="10"/>
                      <a:pt x="6" y="10"/>
                      <a:pt x="6" y="10"/>
                    </a:cubicBezTo>
                    <a:cubicBezTo>
                      <a:pt x="6" y="10"/>
                      <a:pt x="6" y="10"/>
                      <a:pt x="5" y="11"/>
                    </a:cubicBezTo>
                    <a:cubicBezTo>
                      <a:pt x="6" y="7"/>
                      <a:pt x="7" y="7"/>
                      <a:pt x="7" y="6"/>
                    </a:cubicBezTo>
                    <a:cubicBezTo>
                      <a:pt x="7" y="5"/>
                      <a:pt x="6" y="8"/>
                      <a:pt x="6" y="9"/>
                    </a:cubicBezTo>
                    <a:cubicBezTo>
                      <a:pt x="7" y="7"/>
                      <a:pt x="7" y="4"/>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96" name="Freeform 2106">
                <a:extLst>
                  <a:ext uri="{FF2B5EF4-FFF2-40B4-BE49-F238E27FC236}">
                    <a16:creationId xmlns:a16="http://schemas.microsoft.com/office/drawing/2014/main" id="{AFD7550B-0F54-4A20-9C26-DD77FD56A6A2}"/>
                  </a:ext>
                </a:extLst>
              </p:cNvPr>
              <p:cNvSpPr>
                <a:spLocks/>
              </p:cNvSpPr>
              <p:nvPr/>
            </p:nvSpPr>
            <p:spPr bwMode="auto">
              <a:xfrm>
                <a:off x="2885" y="3153"/>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97" name="Freeform 2107">
                <a:extLst>
                  <a:ext uri="{FF2B5EF4-FFF2-40B4-BE49-F238E27FC236}">
                    <a16:creationId xmlns:a16="http://schemas.microsoft.com/office/drawing/2014/main" id="{C7C805B0-E4D0-4992-A74C-3657344B9DC1}"/>
                  </a:ext>
                </a:extLst>
              </p:cNvPr>
              <p:cNvSpPr>
                <a:spLocks/>
              </p:cNvSpPr>
              <p:nvPr/>
            </p:nvSpPr>
            <p:spPr bwMode="auto">
              <a:xfrm>
                <a:off x="2887" y="3137"/>
                <a:ext cx="8" cy="24"/>
              </a:xfrm>
              <a:custGeom>
                <a:avLst/>
                <a:gdLst>
                  <a:gd name="T0" fmla="*/ 4 w 9"/>
                  <a:gd name="T1" fmla="*/ 9 h 27"/>
                  <a:gd name="T2" fmla="*/ 3 w 9"/>
                  <a:gd name="T3" fmla="*/ 12 h 27"/>
                  <a:gd name="T4" fmla="*/ 4 w 9"/>
                  <a:gd name="T5" fmla="*/ 5 h 27"/>
                  <a:gd name="T6" fmla="*/ 4 w 9"/>
                  <a:gd name="T7" fmla="*/ 4 h 27"/>
                  <a:gd name="T8" fmla="*/ 4 w 9"/>
                  <a:gd name="T9" fmla="*/ 10 h 27"/>
                  <a:gd name="T10" fmla="*/ 4 w 9"/>
                  <a:gd name="T11" fmla="*/ 11 h 27"/>
                  <a:gd name="T12" fmla="*/ 4 w 9"/>
                  <a:gd name="T13" fmla="*/ 8 h 27"/>
                  <a:gd name="T14" fmla="*/ 4 w 9"/>
                  <a:gd name="T15" fmla="*/ 5 h 27"/>
                  <a:gd name="T16" fmla="*/ 4 w 9"/>
                  <a:gd name="T17" fmla="*/ 7 h 27"/>
                  <a:gd name="T18" fmla="*/ 4 w 9"/>
                  <a:gd name="T19" fmla="*/ 11 h 27"/>
                  <a:gd name="T20" fmla="*/ 5 w 9"/>
                  <a:gd name="T21" fmla="*/ 2 h 27"/>
                  <a:gd name="T22" fmla="*/ 5 w 9"/>
                  <a:gd name="T23" fmla="*/ 3 h 27"/>
                  <a:gd name="T24" fmla="*/ 4 w 9"/>
                  <a:gd name="T25" fmla="*/ 6 h 27"/>
                  <a:gd name="T26" fmla="*/ 4 w 9"/>
                  <a:gd name="T27" fmla="*/ 4 h 27"/>
                  <a:gd name="T28" fmla="*/ 4 w 9"/>
                  <a:gd name="T29" fmla="*/ 4 h 27"/>
                  <a:gd name="T30" fmla="*/ 4 w 9"/>
                  <a:gd name="T31" fmla="*/ 4 h 27"/>
                  <a:gd name="T32" fmla="*/ 4 w 9"/>
                  <a:gd name="T33" fmla="*/ 4 h 27"/>
                  <a:gd name="T34" fmla="*/ 4 w 9"/>
                  <a:gd name="T35" fmla="*/ 4 h 27"/>
                  <a:gd name="T36" fmla="*/ 3 w 9"/>
                  <a:gd name="T37" fmla="*/ 9 h 27"/>
                  <a:gd name="T38" fmla="*/ 4 w 9"/>
                  <a:gd name="T39" fmla="*/ 9 h 27"/>
                  <a:gd name="T40" fmla="*/ 2 w 9"/>
                  <a:gd name="T41" fmla="*/ 12 h 27"/>
                  <a:gd name="T42" fmla="*/ 1 w 9"/>
                  <a:gd name="T43" fmla="*/ 14 h 27"/>
                  <a:gd name="T44" fmla="*/ 2 w 9"/>
                  <a:gd name="T45" fmla="*/ 14 h 27"/>
                  <a:gd name="T46" fmla="*/ 4 w 9"/>
                  <a:gd name="T47" fmla="*/ 9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7">
                    <a:moveTo>
                      <a:pt x="4" y="14"/>
                    </a:moveTo>
                    <a:cubicBezTo>
                      <a:pt x="4" y="15"/>
                      <a:pt x="3" y="17"/>
                      <a:pt x="3" y="19"/>
                    </a:cubicBezTo>
                    <a:cubicBezTo>
                      <a:pt x="4" y="16"/>
                      <a:pt x="4" y="13"/>
                      <a:pt x="5" y="9"/>
                    </a:cubicBezTo>
                    <a:cubicBezTo>
                      <a:pt x="5" y="11"/>
                      <a:pt x="6" y="7"/>
                      <a:pt x="6" y="7"/>
                    </a:cubicBezTo>
                    <a:cubicBezTo>
                      <a:pt x="5" y="10"/>
                      <a:pt x="4" y="15"/>
                      <a:pt x="4" y="16"/>
                    </a:cubicBezTo>
                    <a:cubicBezTo>
                      <a:pt x="4" y="15"/>
                      <a:pt x="4" y="17"/>
                      <a:pt x="4" y="17"/>
                    </a:cubicBezTo>
                    <a:cubicBezTo>
                      <a:pt x="4" y="14"/>
                      <a:pt x="4" y="15"/>
                      <a:pt x="5" y="12"/>
                    </a:cubicBezTo>
                    <a:cubicBezTo>
                      <a:pt x="6" y="9"/>
                      <a:pt x="7" y="6"/>
                      <a:pt x="6" y="9"/>
                    </a:cubicBezTo>
                    <a:cubicBezTo>
                      <a:pt x="6" y="11"/>
                      <a:pt x="6" y="11"/>
                      <a:pt x="6" y="11"/>
                    </a:cubicBezTo>
                    <a:cubicBezTo>
                      <a:pt x="5" y="15"/>
                      <a:pt x="5" y="13"/>
                      <a:pt x="4" y="17"/>
                    </a:cubicBezTo>
                    <a:cubicBezTo>
                      <a:pt x="6" y="11"/>
                      <a:pt x="7" y="12"/>
                      <a:pt x="9" y="2"/>
                    </a:cubicBezTo>
                    <a:cubicBezTo>
                      <a:pt x="9" y="0"/>
                      <a:pt x="9" y="2"/>
                      <a:pt x="9" y="3"/>
                    </a:cubicBezTo>
                    <a:cubicBezTo>
                      <a:pt x="8" y="5"/>
                      <a:pt x="7" y="8"/>
                      <a:pt x="7" y="10"/>
                    </a:cubicBezTo>
                    <a:cubicBezTo>
                      <a:pt x="7" y="8"/>
                      <a:pt x="6" y="11"/>
                      <a:pt x="7" y="8"/>
                    </a:cubicBezTo>
                    <a:cubicBezTo>
                      <a:pt x="8" y="4"/>
                      <a:pt x="8" y="4"/>
                      <a:pt x="8" y="4"/>
                    </a:cubicBezTo>
                    <a:cubicBezTo>
                      <a:pt x="8" y="2"/>
                      <a:pt x="7" y="3"/>
                      <a:pt x="6" y="4"/>
                    </a:cubicBezTo>
                    <a:cubicBezTo>
                      <a:pt x="6" y="4"/>
                      <a:pt x="6" y="4"/>
                      <a:pt x="6" y="4"/>
                    </a:cubicBezTo>
                    <a:cubicBezTo>
                      <a:pt x="5" y="7"/>
                      <a:pt x="5" y="7"/>
                      <a:pt x="5" y="8"/>
                    </a:cubicBezTo>
                    <a:cubicBezTo>
                      <a:pt x="3" y="14"/>
                      <a:pt x="3" y="14"/>
                      <a:pt x="3" y="14"/>
                    </a:cubicBezTo>
                    <a:cubicBezTo>
                      <a:pt x="3" y="14"/>
                      <a:pt x="3" y="15"/>
                      <a:pt x="4" y="13"/>
                    </a:cubicBezTo>
                    <a:cubicBezTo>
                      <a:pt x="3" y="15"/>
                      <a:pt x="3" y="17"/>
                      <a:pt x="2" y="19"/>
                    </a:cubicBezTo>
                    <a:cubicBezTo>
                      <a:pt x="2" y="20"/>
                      <a:pt x="2" y="18"/>
                      <a:pt x="1" y="22"/>
                    </a:cubicBezTo>
                    <a:cubicBezTo>
                      <a:pt x="0" y="27"/>
                      <a:pt x="2" y="18"/>
                      <a:pt x="2" y="22"/>
                    </a:cubicBezTo>
                    <a:lnTo>
                      <a:pt x="4" y="1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98" name="Freeform 2108">
                <a:extLst>
                  <a:ext uri="{FF2B5EF4-FFF2-40B4-BE49-F238E27FC236}">
                    <a16:creationId xmlns:a16="http://schemas.microsoft.com/office/drawing/2014/main" id="{9BD1824E-F091-436C-AA0D-E0D6388B6574}"/>
                  </a:ext>
                </a:extLst>
              </p:cNvPr>
              <p:cNvSpPr>
                <a:spLocks/>
              </p:cNvSpPr>
              <p:nvPr/>
            </p:nvSpPr>
            <p:spPr bwMode="auto">
              <a:xfrm>
                <a:off x="2889" y="3150"/>
                <a:ext cx="1" cy="2"/>
              </a:xfrm>
              <a:custGeom>
                <a:avLst/>
                <a:gdLst>
                  <a:gd name="T0" fmla="*/ 0 w 1"/>
                  <a:gd name="T1" fmla="*/ 2 h 2"/>
                  <a:gd name="T2" fmla="*/ 1 w 1"/>
                  <a:gd name="T3" fmla="*/ 0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99" name="Freeform 2109">
                <a:extLst>
                  <a:ext uri="{FF2B5EF4-FFF2-40B4-BE49-F238E27FC236}">
                    <a16:creationId xmlns:a16="http://schemas.microsoft.com/office/drawing/2014/main" id="{1DCB1554-F031-4CAB-97CD-A5AC51FA5042}"/>
                  </a:ext>
                </a:extLst>
              </p:cNvPr>
              <p:cNvSpPr>
                <a:spLocks/>
              </p:cNvSpPr>
              <p:nvPr/>
            </p:nvSpPr>
            <p:spPr bwMode="auto">
              <a:xfrm>
                <a:off x="2892" y="3140"/>
                <a:ext cx="1" cy="3"/>
              </a:xfrm>
              <a:custGeom>
                <a:avLst/>
                <a:gdLst>
                  <a:gd name="T0" fmla="*/ 1 w 1"/>
                  <a:gd name="T1" fmla="*/ 0 h 4"/>
                  <a:gd name="T2" fmla="*/ 0 w 1"/>
                  <a:gd name="T3" fmla="*/ 2 h 4"/>
                  <a:gd name="T4" fmla="*/ 1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00" name="Freeform 2110">
                <a:extLst>
                  <a:ext uri="{FF2B5EF4-FFF2-40B4-BE49-F238E27FC236}">
                    <a16:creationId xmlns:a16="http://schemas.microsoft.com/office/drawing/2014/main" id="{A46028DD-2778-438D-BFE6-7E3C5B8C6E86}"/>
                  </a:ext>
                </a:extLst>
              </p:cNvPr>
              <p:cNvSpPr>
                <a:spLocks/>
              </p:cNvSpPr>
              <p:nvPr/>
            </p:nvSpPr>
            <p:spPr bwMode="auto">
              <a:xfrm>
                <a:off x="2891" y="3150"/>
                <a:ext cx="1" cy="2"/>
              </a:xfrm>
              <a:custGeom>
                <a:avLst/>
                <a:gdLst>
                  <a:gd name="T0" fmla="*/ 0 w 1"/>
                  <a:gd name="T1" fmla="*/ 2 h 2"/>
                  <a:gd name="T2" fmla="*/ 1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01" name="Freeform 2111">
                <a:extLst>
                  <a:ext uri="{FF2B5EF4-FFF2-40B4-BE49-F238E27FC236}">
                    <a16:creationId xmlns:a16="http://schemas.microsoft.com/office/drawing/2014/main" id="{89BB0138-9E94-42CA-96FB-5CEC9287DBA9}"/>
                  </a:ext>
                </a:extLst>
              </p:cNvPr>
              <p:cNvSpPr>
                <a:spLocks/>
              </p:cNvSpPr>
              <p:nvPr/>
            </p:nvSpPr>
            <p:spPr bwMode="auto">
              <a:xfrm>
                <a:off x="2893" y="3138"/>
                <a:ext cx="3" cy="12"/>
              </a:xfrm>
              <a:custGeom>
                <a:avLst/>
                <a:gdLst>
                  <a:gd name="T0" fmla="*/ 2 w 4"/>
                  <a:gd name="T1" fmla="*/ 0 h 13"/>
                  <a:gd name="T2" fmla="*/ 2 w 4"/>
                  <a:gd name="T3" fmla="*/ 0 h 13"/>
                  <a:gd name="T4" fmla="*/ 0 w 4"/>
                  <a:gd name="T5" fmla="*/ 8 h 13"/>
                  <a:gd name="T6" fmla="*/ 2 w 4"/>
                  <a:gd name="T7" fmla="*/ 4 h 13"/>
                  <a:gd name="T8" fmla="*/ 2 w 4"/>
                  <a:gd name="T9" fmla="*/ 5 h 13"/>
                  <a:gd name="T10" fmla="*/ 2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0"/>
                    </a:moveTo>
                    <a:cubicBezTo>
                      <a:pt x="4" y="1"/>
                      <a:pt x="3" y="4"/>
                      <a:pt x="3" y="0"/>
                    </a:cubicBezTo>
                    <a:cubicBezTo>
                      <a:pt x="0" y="12"/>
                      <a:pt x="0" y="12"/>
                      <a:pt x="0" y="12"/>
                    </a:cubicBezTo>
                    <a:cubicBezTo>
                      <a:pt x="0" y="13"/>
                      <a:pt x="2" y="6"/>
                      <a:pt x="3" y="4"/>
                    </a:cubicBezTo>
                    <a:cubicBezTo>
                      <a:pt x="2" y="8"/>
                      <a:pt x="3" y="4"/>
                      <a:pt x="3" y="5"/>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02" name="Freeform 2112">
                <a:extLst>
                  <a:ext uri="{FF2B5EF4-FFF2-40B4-BE49-F238E27FC236}">
                    <a16:creationId xmlns:a16="http://schemas.microsoft.com/office/drawing/2014/main" id="{7DDF1C24-D7C5-4E25-A7D1-DADC294F5C6B}"/>
                  </a:ext>
                </a:extLst>
              </p:cNvPr>
              <p:cNvSpPr>
                <a:spLocks/>
              </p:cNvSpPr>
              <p:nvPr/>
            </p:nvSpPr>
            <p:spPr bwMode="auto">
              <a:xfrm>
                <a:off x="2892" y="3134"/>
                <a:ext cx="10" cy="26"/>
              </a:xfrm>
              <a:custGeom>
                <a:avLst/>
                <a:gdLst>
                  <a:gd name="T0" fmla="*/ 3 w 11"/>
                  <a:gd name="T1" fmla="*/ 14 h 28"/>
                  <a:gd name="T2" fmla="*/ 4 w 11"/>
                  <a:gd name="T3" fmla="*/ 13 h 28"/>
                  <a:gd name="T4" fmla="*/ 3 w 11"/>
                  <a:gd name="T5" fmla="*/ 16 h 28"/>
                  <a:gd name="T6" fmla="*/ 2 w 11"/>
                  <a:gd name="T7" fmla="*/ 17 h 28"/>
                  <a:gd name="T8" fmla="*/ 3 w 11"/>
                  <a:gd name="T9" fmla="*/ 16 h 28"/>
                  <a:gd name="T10" fmla="*/ 4 w 11"/>
                  <a:gd name="T11" fmla="*/ 15 h 28"/>
                  <a:gd name="T12" fmla="*/ 5 w 11"/>
                  <a:gd name="T13" fmla="*/ 10 h 28"/>
                  <a:gd name="T14" fmla="*/ 4 w 11"/>
                  <a:gd name="T15" fmla="*/ 17 h 28"/>
                  <a:gd name="T16" fmla="*/ 5 w 11"/>
                  <a:gd name="T17" fmla="*/ 7 h 28"/>
                  <a:gd name="T18" fmla="*/ 5 w 11"/>
                  <a:gd name="T19" fmla="*/ 7 h 28"/>
                  <a:gd name="T20" fmla="*/ 5 w 11"/>
                  <a:gd name="T21" fmla="*/ 7 h 28"/>
                  <a:gd name="T22" fmla="*/ 5 w 11"/>
                  <a:gd name="T23" fmla="*/ 12 h 28"/>
                  <a:gd name="T24" fmla="*/ 5 w 11"/>
                  <a:gd name="T25" fmla="*/ 12 h 28"/>
                  <a:gd name="T26" fmla="*/ 5 w 11"/>
                  <a:gd name="T27" fmla="*/ 7 h 28"/>
                  <a:gd name="T28" fmla="*/ 5 w 11"/>
                  <a:gd name="T29" fmla="*/ 7 h 28"/>
                  <a:gd name="T30" fmla="*/ 6 w 11"/>
                  <a:gd name="T31" fmla="*/ 5 h 28"/>
                  <a:gd name="T32" fmla="*/ 5 w 11"/>
                  <a:gd name="T33" fmla="*/ 5 h 28"/>
                  <a:gd name="T34" fmla="*/ 6 w 11"/>
                  <a:gd name="T35" fmla="*/ 3 h 28"/>
                  <a:gd name="T36" fmla="*/ 5 w 11"/>
                  <a:gd name="T37" fmla="*/ 6 h 28"/>
                  <a:gd name="T38" fmla="*/ 5 w 11"/>
                  <a:gd name="T39" fmla="*/ 3 h 28"/>
                  <a:gd name="T40" fmla="*/ 5 w 11"/>
                  <a:gd name="T41" fmla="*/ 8 h 28"/>
                  <a:gd name="T42" fmla="*/ 5 w 11"/>
                  <a:gd name="T43" fmla="*/ 7 h 28"/>
                  <a:gd name="T44" fmla="*/ 5 w 11"/>
                  <a:gd name="T45" fmla="*/ 5 h 28"/>
                  <a:gd name="T46" fmla="*/ 5 w 11"/>
                  <a:gd name="T47" fmla="*/ 7 h 28"/>
                  <a:gd name="T48" fmla="*/ 5 w 11"/>
                  <a:gd name="T49" fmla="*/ 2 h 28"/>
                  <a:gd name="T50" fmla="*/ 4 w 11"/>
                  <a:gd name="T51" fmla="*/ 7 h 28"/>
                  <a:gd name="T52" fmla="*/ 4 w 11"/>
                  <a:gd name="T53" fmla="*/ 7 h 28"/>
                  <a:gd name="T54" fmla="*/ 1 w 11"/>
                  <a:gd name="T55" fmla="*/ 13 h 28"/>
                  <a:gd name="T56" fmla="*/ 3 w 11"/>
                  <a:gd name="T57" fmla="*/ 12 h 28"/>
                  <a:gd name="T58" fmla="*/ 5 w 11"/>
                  <a:gd name="T59" fmla="*/ 8 h 28"/>
                  <a:gd name="T60" fmla="*/ 3 w 11"/>
                  <a:gd name="T61" fmla="*/ 13 h 28"/>
                  <a:gd name="T62" fmla="*/ 5 w 11"/>
                  <a:gd name="T63" fmla="*/ 8 h 28"/>
                  <a:gd name="T64" fmla="*/ 4 w 11"/>
                  <a:gd name="T65" fmla="*/ 13 h 28"/>
                  <a:gd name="T66" fmla="*/ 5 w 11"/>
                  <a:gd name="T67" fmla="*/ 8 h 28"/>
                  <a:gd name="T68" fmla="*/ 3 w 11"/>
                  <a:gd name="T69" fmla="*/ 15 h 28"/>
                  <a:gd name="T70" fmla="*/ 5 w 11"/>
                  <a:gd name="T71" fmla="*/ 13 h 28"/>
                  <a:gd name="T72" fmla="*/ 5 w 11"/>
                  <a:gd name="T73" fmla="*/ 7 h 28"/>
                  <a:gd name="T74" fmla="*/ 5 w 11"/>
                  <a:gd name="T75" fmla="*/ 7 h 28"/>
                  <a:gd name="T76" fmla="*/ 5 w 11"/>
                  <a:gd name="T77" fmla="*/ 9 h 28"/>
                  <a:gd name="T78" fmla="*/ 4 w 11"/>
                  <a:gd name="T79" fmla="*/ 9 h 28"/>
                  <a:gd name="T80" fmla="*/ 3 w 11"/>
                  <a:gd name="T81" fmla="*/ 13 h 28"/>
                  <a:gd name="T82" fmla="*/ 5 w 11"/>
                  <a:gd name="T83" fmla="*/ 7 h 28"/>
                  <a:gd name="T84" fmla="*/ 4 w 11"/>
                  <a:gd name="T85" fmla="*/ 7 h 28"/>
                  <a:gd name="T86" fmla="*/ 4 w 11"/>
                  <a:gd name="T87" fmla="*/ 7 h 28"/>
                  <a:gd name="T88" fmla="*/ 4 w 11"/>
                  <a:gd name="T89" fmla="*/ 7 h 28"/>
                  <a:gd name="T90" fmla="*/ 2 w 11"/>
                  <a:gd name="T91" fmla="*/ 16 h 28"/>
                  <a:gd name="T92" fmla="*/ 1 w 11"/>
                  <a:gd name="T93" fmla="*/ 18 h 28"/>
                  <a:gd name="T94" fmla="*/ 3 w 11"/>
                  <a:gd name="T95" fmla="*/ 14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28">
                    <a:moveTo>
                      <a:pt x="3" y="18"/>
                    </a:moveTo>
                    <a:cubicBezTo>
                      <a:pt x="3" y="18"/>
                      <a:pt x="4" y="15"/>
                      <a:pt x="4" y="17"/>
                    </a:cubicBezTo>
                    <a:cubicBezTo>
                      <a:pt x="3" y="19"/>
                      <a:pt x="3" y="20"/>
                      <a:pt x="3" y="20"/>
                    </a:cubicBezTo>
                    <a:cubicBezTo>
                      <a:pt x="2" y="25"/>
                      <a:pt x="3" y="19"/>
                      <a:pt x="2" y="22"/>
                    </a:cubicBezTo>
                    <a:cubicBezTo>
                      <a:pt x="3" y="20"/>
                      <a:pt x="3" y="20"/>
                      <a:pt x="3" y="20"/>
                    </a:cubicBezTo>
                    <a:cubicBezTo>
                      <a:pt x="3" y="21"/>
                      <a:pt x="4" y="16"/>
                      <a:pt x="4" y="19"/>
                    </a:cubicBezTo>
                    <a:cubicBezTo>
                      <a:pt x="4" y="17"/>
                      <a:pt x="5" y="17"/>
                      <a:pt x="5" y="14"/>
                    </a:cubicBezTo>
                    <a:cubicBezTo>
                      <a:pt x="5" y="18"/>
                      <a:pt x="4" y="18"/>
                      <a:pt x="4" y="22"/>
                    </a:cubicBezTo>
                    <a:cubicBezTo>
                      <a:pt x="4" y="20"/>
                      <a:pt x="5" y="16"/>
                      <a:pt x="6" y="11"/>
                    </a:cubicBezTo>
                    <a:cubicBezTo>
                      <a:pt x="6" y="15"/>
                      <a:pt x="6" y="15"/>
                      <a:pt x="8" y="11"/>
                    </a:cubicBezTo>
                    <a:cubicBezTo>
                      <a:pt x="8" y="10"/>
                      <a:pt x="8" y="10"/>
                      <a:pt x="8" y="10"/>
                    </a:cubicBezTo>
                    <a:cubicBezTo>
                      <a:pt x="4" y="21"/>
                      <a:pt x="7" y="13"/>
                      <a:pt x="6" y="16"/>
                    </a:cubicBezTo>
                    <a:cubicBezTo>
                      <a:pt x="6" y="16"/>
                      <a:pt x="6" y="16"/>
                      <a:pt x="6" y="16"/>
                    </a:cubicBezTo>
                    <a:cubicBezTo>
                      <a:pt x="7" y="15"/>
                      <a:pt x="2" y="28"/>
                      <a:pt x="9" y="8"/>
                    </a:cubicBezTo>
                    <a:cubicBezTo>
                      <a:pt x="8" y="9"/>
                      <a:pt x="8" y="10"/>
                      <a:pt x="8" y="10"/>
                    </a:cubicBezTo>
                    <a:cubicBezTo>
                      <a:pt x="10" y="5"/>
                      <a:pt x="10" y="5"/>
                      <a:pt x="10" y="5"/>
                    </a:cubicBezTo>
                    <a:cubicBezTo>
                      <a:pt x="9" y="6"/>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5" y="11"/>
                    </a:cubicBezTo>
                    <a:cubicBezTo>
                      <a:pt x="6" y="8"/>
                      <a:pt x="6" y="9"/>
                      <a:pt x="7" y="5"/>
                    </a:cubicBezTo>
                    <a:cubicBezTo>
                      <a:pt x="5" y="10"/>
                      <a:pt x="6" y="7"/>
                      <a:pt x="6" y="8"/>
                    </a:cubicBezTo>
                    <a:cubicBezTo>
                      <a:pt x="7" y="3"/>
                      <a:pt x="6" y="7"/>
                      <a:pt x="7" y="2"/>
                    </a:cubicBezTo>
                    <a:cubicBezTo>
                      <a:pt x="4" y="10"/>
                      <a:pt x="4" y="10"/>
                      <a:pt x="4" y="10"/>
                    </a:cubicBezTo>
                    <a:cubicBezTo>
                      <a:pt x="5" y="8"/>
                      <a:pt x="4" y="8"/>
                      <a:pt x="4" y="9"/>
                    </a:cubicBezTo>
                    <a:cubicBezTo>
                      <a:pt x="4" y="9"/>
                      <a:pt x="2" y="15"/>
                      <a:pt x="1" y="17"/>
                    </a:cubicBezTo>
                    <a:cubicBezTo>
                      <a:pt x="2" y="15"/>
                      <a:pt x="4" y="14"/>
                      <a:pt x="3" y="16"/>
                    </a:cubicBezTo>
                    <a:cubicBezTo>
                      <a:pt x="6" y="11"/>
                      <a:pt x="4" y="17"/>
                      <a:pt x="6" y="12"/>
                    </a:cubicBezTo>
                    <a:cubicBezTo>
                      <a:pt x="3" y="17"/>
                      <a:pt x="3" y="17"/>
                      <a:pt x="3" y="17"/>
                    </a:cubicBezTo>
                    <a:cubicBezTo>
                      <a:pt x="4" y="16"/>
                      <a:pt x="5" y="14"/>
                      <a:pt x="6" y="12"/>
                    </a:cubicBezTo>
                    <a:cubicBezTo>
                      <a:pt x="6" y="11"/>
                      <a:pt x="5" y="15"/>
                      <a:pt x="4" y="17"/>
                    </a:cubicBezTo>
                    <a:cubicBezTo>
                      <a:pt x="4" y="17"/>
                      <a:pt x="5" y="15"/>
                      <a:pt x="6" y="12"/>
                    </a:cubicBezTo>
                    <a:cubicBezTo>
                      <a:pt x="3" y="19"/>
                      <a:pt x="3" y="19"/>
                      <a:pt x="3" y="19"/>
                    </a:cubicBezTo>
                    <a:cubicBezTo>
                      <a:pt x="5" y="17"/>
                      <a:pt x="5" y="17"/>
                      <a:pt x="5" y="17"/>
                    </a:cubicBezTo>
                    <a:cubicBezTo>
                      <a:pt x="11" y="0"/>
                      <a:pt x="6" y="13"/>
                      <a:pt x="7" y="10"/>
                    </a:cubicBezTo>
                    <a:cubicBezTo>
                      <a:pt x="6" y="11"/>
                      <a:pt x="6" y="11"/>
                      <a:pt x="6" y="9"/>
                    </a:cubicBezTo>
                    <a:cubicBezTo>
                      <a:pt x="5" y="13"/>
                      <a:pt x="5" y="13"/>
                      <a:pt x="5" y="13"/>
                    </a:cubicBezTo>
                    <a:cubicBezTo>
                      <a:pt x="5" y="11"/>
                      <a:pt x="2" y="22"/>
                      <a:pt x="4" y="13"/>
                    </a:cubicBezTo>
                    <a:cubicBezTo>
                      <a:pt x="3" y="17"/>
                      <a:pt x="3" y="17"/>
                      <a:pt x="3" y="17"/>
                    </a:cubicBezTo>
                    <a:cubicBezTo>
                      <a:pt x="3" y="15"/>
                      <a:pt x="4" y="10"/>
                      <a:pt x="5" y="7"/>
                    </a:cubicBezTo>
                    <a:cubicBezTo>
                      <a:pt x="4" y="9"/>
                      <a:pt x="5" y="7"/>
                      <a:pt x="4" y="8"/>
                    </a:cubicBezTo>
                    <a:cubicBezTo>
                      <a:pt x="4" y="11"/>
                      <a:pt x="4" y="11"/>
                      <a:pt x="4" y="11"/>
                    </a:cubicBezTo>
                    <a:cubicBezTo>
                      <a:pt x="3" y="14"/>
                      <a:pt x="3" y="12"/>
                      <a:pt x="4" y="9"/>
                    </a:cubicBezTo>
                    <a:cubicBezTo>
                      <a:pt x="3" y="13"/>
                      <a:pt x="2" y="16"/>
                      <a:pt x="2" y="20"/>
                    </a:cubicBezTo>
                    <a:cubicBezTo>
                      <a:pt x="4" y="12"/>
                      <a:pt x="0" y="28"/>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03" name="Freeform 2113">
                <a:extLst>
                  <a:ext uri="{FF2B5EF4-FFF2-40B4-BE49-F238E27FC236}">
                    <a16:creationId xmlns:a16="http://schemas.microsoft.com/office/drawing/2014/main" id="{0F3C90DF-D9FE-46A1-B689-BBBEAC6E80CC}"/>
                  </a:ext>
                </a:extLst>
              </p:cNvPr>
              <p:cNvSpPr>
                <a:spLocks/>
              </p:cNvSpPr>
              <p:nvPr/>
            </p:nvSpPr>
            <p:spPr bwMode="auto">
              <a:xfrm>
                <a:off x="2896" y="3140"/>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04" name="Freeform 2114">
                <a:extLst>
                  <a:ext uri="{FF2B5EF4-FFF2-40B4-BE49-F238E27FC236}">
                    <a16:creationId xmlns:a16="http://schemas.microsoft.com/office/drawing/2014/main" id="{F587371F-7006-4795-A982-804043E08815}"/>
                  </a:ext>
                </a:extLst>
              </p:cNvPr>
              <p:cNvSpPr>
                <a:spLocks/>
              </p:cNvSpPr>
              <p:nvPr/>
            </p:nvSpPr>
            <p:spPr bwMode="auto">
              <a:xfrm>
                <a:off x="2894" y="3142"/>
                <a:ext cx="1"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0"/>
                    </a:cubicBezTo>
                    <a:cubicBezTo>
                      <a:pt x="0" y="1"/>
                      <a:pt x="1"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05" name="Rectangle 2115">
                <a:extLst>
                  <a:ext uri="{FF2B5EF4-FFF2-40B4-BE49-F238E27FC236}">
                    <a16:creationId xmlns:a16="http://schemas.microsoft.com/office/drawing/2014/main" id="{6486C468-EC15-468F-9CA7-4CD566558382}"/>
                  </a:ext>
                </a:extLst>
              </p:cNvPr>
              <p:cNvSpPr>
                <a:spLocks noChangeArrowheads="1"/>
              </p:cNvSpPr>
              <p:nvPr/>
            </p:nvSpPr>
            <p:spPr bwMode="auto">
              <a:xfrm>
                <a:off x="2895" y="3142"/>
                <a:ext cx="2"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806" name="Freeform 2116">
                <a:extLst>
                  <a:ext uri="{FF2B5EF4-FFF2-40B4-BE49-F238E27FC236}">
                    <a16:creationId xmlns:a16="http://schemas.microsoft.com/office/drawing/2014/main" id="{73EFEE29-4BBA-4383-8298-3D8985CFCA89}"/>
                  </a:ext>
                </a:extLst>
              </p:cNvPr>
              <p:cNvSpPr>
                <a:spLocks/>
              </p:cNvSpPr>
              <p:nvPr/>
            </p:nvSpPr>
            <p:spPr bwMode="auto">
              <a:xfrm>
                <a:off x="2893" y="3150"/>
                <a:ext cx="1" cy="1"/>
              </a:xfrm>
              <a:custGeom>
                <a:avLst/>
                <a:gdLst>
                  <a:gd name="T0" fmla="*/ 0 w 1"/>
                  <a:gd name="T1" fmla="*/ 1 h 1"/>
                  <a:gd name="T2" fmla="*/ 0 w 1"/>
                  <a:gd name="T3" fmla="*/ 1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07" name="Freeform 2117">
                <a:extLst>
                  <a:ext uri="{FF2B5EF4-FFF2-40B4-BE49-F238E27FC236}">
                    <a16:creationId xmlns:a16="http://schemas.microsoft.com/office/drawing/2014/main" id="{685EEF1F-7D9E-46C0-BABF-6FD6EACBD0B0}"/>
                  </a:ext>
                </a:extLst>
              </p:cNvPr>
              <p:cNvSpPr>
                <a:spLocks/>
              </p:cNvSpPr>
              <p:nvPr/>
            </p:nvSpPr>
            <p:spPr bwMode="auto">
              <a:xfrm>
                <a:off x="2895" y="3137"/>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08" name="Freeform 2118">
                <a:extLst>
                  <a:ext uri="{FF2B5EF4-FFF2-40B4-BE49-F238E27FC236}">
                    <a16:creationId xmlns:a16="http://schemas.microsoft.com/office/drawing/2014/main" id="{EC8FD0FE-68AA-422D-8066-1DCF69EDE0A7}"/>
                  </a:ext>
                </a:extLst>
              </p:cNvPr>
              <p:cNvSpPr>
                <a:spLocks/>
              </p:cNvSpPr>
              <p:nvPr/>
            </p:nvSpPr>
            <p:spPr bwMode="auto">
              <a:xfrm>
                <a:off x="2893" y="3134"/>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09" name="Freeform 2119">
                <a:extLst>
                  <a:ext uri="{FF2B5EF4-FFF2-40B4-BE49-F238E27FC236}">
                    <a16:creationId xmlns:a16="http://schemas.microsoft.com/office/drawing/2014/main" id="{3F550905-1F92-4017-A308-1D5CE5BF9BD5}"/>
                  </a:ext>
                </a:extLst>
              </p:cNvPr>
              <p:cNvSpPr>
                <a:spLocks/>
              </p:cNvSpPr>
              <p:nvPr/>
            </p:nvSpPr>
            <p:spPr bwMode="auto">
              <a:xfrm>
                <a:off x="2881" y="3131"/>
                <a:ext cx="16" cy="27"/>
              </a:xfrm>
              <a:custGeom>
                <a:avLst/>
                <a:gdLst>
                  <a:gd name="T0" fmla="*/ 2 w 18"/>
                  <a:gd name="T1" fmla="*/ 10 h 30"/>
                  <a:gd name="T2" fmla="*/ 0 w 18"/>
                  <a:gd name="T3" fmla="*/ 13 h 30"/>
                  <a:gd name="T4" fmla="*/ 0 w 18"/>
                  <a:gd name="T5" fmla="*/ 15 h 30"/>
                  <a:gd name="T6" fmla="*/ 1 w 18"/>
                  <a:gd name="T7" fmla="*/ 13 h 30"/>
                  <a:gd name="T8" fmla="*/ 3 w 18"/>
                  <a:gd name="T9" fmla="*/ 13 h 30"/>
                  <a:gd name="T10" fmla="*/ 3 w 18"/>
                  <a:gd name="T11" fmla="*/ 14 h 30"/>
                  <a:gd name="T12" fmla="*/ 4 w 18"/>
                  <a:gd name="T13" fmla="*/ 11 h 30"/>
                  <a:gd name="T14" fmla="*/ 4 w 18"/>
                  <a:gd name="T15" fmla="*/ 12 h 30"/>
                  <a:gd name="T16" fmla="*/ 4 w 18"/>
                  <a:gd name="T17" fmla="*/ 13 h 30"/>
                  <a:gd name="T18" fmla="*/ 5 w 18"/>
                  <a:gd name="T19" fmla="*/ 6 h 30"/>
                  <a:gd name="T20" fmla="*/ 6 w 18"/>
                  <a:gd name="T21" fmla="*/ 6 h 30"/>
                  <a:gd name="T22" fmla="*/ 5 w 18"/>
                  <a:gd name="T23" fmla="*/ 10 h 30"/>
                  <a:gd name="T24" fmla="*/ 6 w 18"/>
                  <a:gd name="T25" fmla="*/ 10 h 30"/>
                  <a:gd name="T26" fmla="*/ 6 w 18"/>
                  <a:gd name="T27" fmla="*/ 11 h 30"/>
                  <a:gd name="T28" fmla="*/ 8 w 18"/>
                  <a:gd name="T29" fmla="*/ 10 h 30"/>
                  <a:gd name="T30" fmla="*/ 9 w 18"/>
                  <a:gd name="T31" fmla="*/ 6 h 30"/>
                  <a:gd name="T32" fmla="*/ 8 w 18"/>
                  <a:gd name="T33" fmla="*/ 11 h 30"/>
                  <a:gd name="T34" fmla="*/ 9 w 18"/>
                  <a:gd name="T35" fmla="*/ 10 h 30"/>
                  <a:gd name="T36" fmla="*/ 10 w 18"/>
                  <a:gd name="T37" fmla="*/ 11 h 30"/>
                  <a:gd name="T38" fmla="*/ 9 w 18"/>
                  <a:gd name="T39" fmla="*/ 10 h 30"/>
                  <a:gd name="T40" fmla="*/ 9 w 18"/>
                  <a:gd name="T41" fmla="*/ 12 h 30"/>
                  <a:gd name="T42" fmla="*/ 10 w 18"/>
                  <a:gd name="T43" fmla="*/ 5 h 30"/>
                  <a:gd name="T44" fmla="*/ 11 w 18"/>
                  <a:gd name="T45" fmla="*/ 4 h 30"/>
                  <a:gd name="T46" fmla="*/ 10 w 18"/>
                  <a:gd name="T47" fmla="*/ 5 h 30"/>
                  <a:gd name="T48" fmla="*/ 10 w 18"/>
                  <a:gd name="T49" fmla="*/ 3 h 30"/>
                  <a:gd name="T50" fmla="*/ 9 w 18"/>
                  <a:gd name="T51" fmla="*/ 3 h 30"/>
                  <a:gd name="T52" fmla="*/ 9 w 18"/>
                  <a:gd name="T53" fmla="*/ 5 h 30"/>
                  <a:gd name="T54" fmla="*/ 9 w 18"/>
                  <a:gd name="T55" fmla="*/ 4 h 30"/>
                  <a:gd name="T56" fmla="*/ 9 w 18"/>
                  <a:gd name="T57" fmla="*/ 4 h 30"/>
                  <a:gd name="T58" fmla="*/ 8 w 18"/>
                  <a:gd name="T59" fmla="*/ 5 h 30"/>
                  <a:gd name="T60" fmla="*/ 7 w 18"/>
                  <a:gd name="T61" fmla="*/ 5 h 30"/>
                  <a:gd name="T62" fmla="*/ 7 w 18"/>
                  <a:gd name="T63" fmla="*/ 3 h 30"/>
                  <a:gd name="T64" fmla="*/ 7 w 18"/>
                  <a:gd name="T65" fmla="*/ 3 h 30"/>
                  <a:gd name="T66" fmla="*/ 5 w 18"/>
                  <a:gd name="T67" fmla="*/ 5 h 30"/>
                  <a:gd name="T68" fmla="*/ 4 w 18"/>
                  <a:gd name="T69" fmla="*/ 5 h 30"/>
                  <a:gd name="T70" fmla="*/ 4 w 18"/>
                  <a:gd name="T71" fmla="*/ 7 h 30"/>
                  <a:gd name="T72" fmla="*/ 4 w 18"/>
                  <a:gd name="T73" fmla="*/ 6 h 30"/>
                  <a:gd name="T74" fmla="*/ 4 w 18"/>
                  <a:gd name="T75" fmla="*/ 8 h 30"/>
                  <a:gd name="T76" fmla="*/ 3 w 18"/>
                  <a:gd name="T77" fmla="*/ 12 h 30"/>
                  <a:gd name="T78" fmla="*/ 4 w 18"/>
                  <a:gd name="T79" fmla="*/ 5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30">
                    <a:moveTo>
                      <a:pt x="4" y="7"/>
                    </a:moveTo>
                    <a:cubicBezTo>
                      <a:pt x="3" y="9"/>
                      <a:pt x="2" y="10"/>
                      <a:pt x="2" y="14"/>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6"/>
                      <a:pt x="2" y="18"/>
                      <a:pt x="1" y="20"/>
                    </a:cubicBezTo>
                    <a:cubicBezTo>
                      <a:pt x="2" y="20"/>
                      <a:pt x="3" y="14"/>
                      <a:pt x="3" y="13"/>
                    </a:cubicBezTo>
                    <a:cubicBezTo>
                      <a:pt x="0" y="30"/>
                      <a:pt x="5" y="8"/>
                      <a:pt x="3" y="19"/>
                    </a:cubicBezTo>
                    <a:cubicBezTo>
                      <a:pt x="3" y="18"/>
                      <a:pt x="3" y="20"/>
                      <a:pt x="4" y="16"/>
                    </a:cubicBezTo>
                    <a:cubicBezTo>
                      <a:pt x="3" y="21"/>
                      <a:pt x="5" y="17"/>
                      <a:pt x="3" y="22"/>
                    </a:cubicBezTo>
                    <a:cubicBezTo>
                      <a:pt x="6" y="12"/>
                      <a:pt x="3" y="26"/>
                      <a:pt x="6" y="14"/>
                    </a:cubicBezTo>
                    <a:cubicBezTo>
                      <a:pt x="6" y="17"/>
                      <a:pt x="6" y="13"/>
                      <a:pt x="6" y="16"/>
                    </a:cubicBezTo>
                    <a:cubicBezTo>
                      <a:pt x="6" y="17"/>
                      <a:pt x="6" y="17"/>
                      <a:pt x="6" y="18"/>
                    </a:cubicBezTo>
                    <a:cubicBezTo>
                      <a:pt x="5" y="20"/>
                      <a:pt x="7" y="12"/>
                      <a:pt x="6" y="18"/>
                    </a:cubicBezTo>
                    <a:cubicBezTo>
                      <a:pt x="6" y="19"/>
                      <a:pt x="7" y="15"/>
                      <a:pt x="8" y="11"/>
                    </a:cubicBezTo>
                    <a:cubicBezTo>
                      <a:pt x="8" y="13"/>
                      <a:pt x="7" y="14"/>
                      <a:pt x="6" y="20"/>
                    </a:cubicBezTo>
                    <a:cubicBezTo>
                      <a:pt x="8" y="14"/>
                      <a:pt x="7" y="17"/>
                      <a:pt x="8" y="14"/>
                    </a:cubicBezTo>
                    <a:cubicBezTo>
                      <a:pt x="8" y="13"/>
                      <a:pt x="8" y="12"/>
                      <a:pt x="9" y="10"/>
                    </a:cubicBezTo>
                    <a:cubicBezTo>
                      <a:pt x="9" y="11"/>
                      <a:pt x="10" y="6"/>
                      <a:pt x="11" y="4"/>
                    </a:cubicBezTo>
                    <a:cubicBezTo>
                      <a:pt x="10" y="11"/>
                      <a:pt x="10" y="5"/>
                      <a:pt x="10" y="10"/>
                    </a:cubicBezTo>
                    <a:cubicBezTo>
                      <a:pt x="9" y="13"/>
                      <a:pt x="8" y="13"/>
                      <a:pt x="7" y="17"/>
                    </a:cubicBezTo>
                    <a:cubicBezTo>
                      <a:pt x="7" y="18"/>
                      <a:pt x="8" y="17"/>
                      <a:pt x="9" y="14"/>
                    </a:cubicBezTo>
                    <a:cubicBezTo>
                      <a:pt x="9" y="15"/>
                      <a:pt x="8" y="17"/>
                      <a:pt x="8" y="18"/>
                    </a:cubicBezTo>
                    <a:cubicBezTo>
                      <a:pt x="8" y="21"/>
                      <a:pt x="10" y="11"/>
                      <a:pt x="10" y="14"/>
                    </a:cubicBezTo>
                    <a:cubicBezTo>
                      <a:pt x="9" y="18"/>
                      <a:pt x="9" y="18"/>
                      <a:pt x="9" y="18"/>
                    </a:cubicBezTo>
                    <a:cubicBezTo>
                      <a:pt x="10" y="13"/>
                      <a:pt x="9" y="19"/>
                      <a:pt x="10" y="16"/>
                    </a:cubicBezTo>
                    <a:cubicBezTo>
                      <a:pt x="11" y="15"/>
                      <a:pt x="11" y="13"/>
                      <a:pt x="11" y="12"/>
                    </a:cubicBezTo>
                    <a:cubicBezTo>
                      <a:pt x="9" y="21"/>
                      <a:pt x="13" y="8"/>
                      <a:pt x="12" y="14"/>
                    </a:cubicBezTo>
                    <a:cubicBezTo>
                      <a:pt x="13" y="9"/>
                      <a:pt x="14" y="6"/>
                      <a:pt x="15" y="5"/>
                    </a:cubicBezTo>
                    <a:cubicBezTo>
                      <a:pt x="13" y="10"/>
                      <a:pt x="13" y="10"/>
                      <a:pt x="13" y="10"/>
                    </a:cubicBezTo>
                    <a:cubicBezTo>
                      <a:pt x="14" y="7"/>
                      <a:pt x="11" y="16"/>
                      <a:pt x="11" y="19"/>
                    </a:cubicBezTo>
                    <a:cubicBezTo>
                      <a:pt x="12"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3"/>
                      <a:pt x="13" y="15"/>
                    </a:cubicBezTo>
                    <a:cubicBezTo>
                      <a:pt x="15" y="10"/>
                      <a:pt x="15" y="10"/>
                      <a:pt x="16" y="6"/>
                    </a:cubicBezTo>
                    <a:cubicBezTo>
                      <a:pt x="15" y="8"/>
                      <a:pt x="15" y="8"/>
                      <a:pt x="15" y="8"/>
                    </a:cubicBezTo>
                    <a:cubicBezTo>
                      <a:pt x="16" y="6"/>
                      <a:pt x="16" y="6"/>
                      <a:pt x="17" y="4"/>
                    </a:cubicBezTo>
                    <a:cubicBezTo>
                      <a:pt x="14" y="10"/>
                      <a:pt x="17" y="2"/>
                      <a:pt x="15" y="4"/>
                    </a:cubicBezTo>
                    <a:cubicBezTo>
                      <a:pt x="15" y="5"/>
                      <a:pt x="15" y="5"/>
                      <a:pt x="15" y="5"/>
                    </a:cubicBezTo>
                    <a:cubicBezTo>
                      <a:pt x="15" y="8"/>
                      <a:pt x="14" y="8"/>
                      <a:pt x="14" y="9"/>
                    </a:cubicBezTo>
                    <a:cubicBezTo>
                      <a:pt x="15" y="5"/>
                      <a:pt x="15" y="5"/>
                      <a:pt x="15" y="3"/>
                    </a:cubicBezTo>
                    <a:cubicBezTo>
                      <a:pt x="14" y="5"/>
                      <a:pt x="13" y="10"/>
                      <a:pt x="13" y="10"/>
                    </a:cubicBezTo>
                    <a:cubicBezTo>
                      <a:pt x="14" y="5"/>
                      <a:pt x="13" y="7"/>
                      <a:pt x="14" y="3"/>
                    </a:cubicBezTo>
                    <a:cubicBezTo>
                      <a:pt x="13" y="8"/>
                      <a:pt x="13" y="5"/>
                      <a:pt x="12" y="8"/>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3"/>
                      <a:pt x="13" y="3"/>
                      <a:pt x="13" y="2"/>
                    </a:cubicBezTo>
                    <a:cubicBezTo>
                      <a:pt x="13" y="1"/>
                      <a:pt x="11" y="10"/>
                      <a:pt x="12" y="5"/>
                    </a:cubicBezTo>
                    <a:cubicBezTo>
                      <a:pt x="11" y="8"/>
                      <a:pt x="11" y="8"/>
                      <a:pt x="9" y="14"/>
                    </a:cubicBezTo>
                    <a:cubicBezTo>
                      <a:pt x="10" y="12"/>
                      <a:pt x="11" y="7"/>
                      <a:pt x="11" y="8"/>
                    </a:cubicBezTo>
                    <a:cubicBezTo>
                      <a:pt x="9" y="13"/>
                      <a:pt x="11" y="6"/>
                      <a:pt x="10" y="9"/>
                    </a:cubicBezTo>
                    <a:cubicBezTo>
                      <a:pt x="11" y="4"/>
                      <a:pt x="10" y="8"/>
                      <a:pt x="11" y="3"/>
                    </a:cubicBezTo>
                    <a:cubicBezTo>
                      <a:pt x="12" y="1"/>
                      <a:pt x="10" y="7"/>
                      <a:pt x="10" y="6"/>
                    </a:cubicBezTo>
                    <a:cubicBezTo>
                      <a:pt x="11" y="3"/>
                      <a:pt x="11" y="3"/>
                      <a:pt x="11" y="3"/>
                    </a:cubicBezTo>
                    <a:cubicBezTo>
                      <a:pt x="10" y="4"/>
                      <a:pt x="9" y="8"/>
                      <a:pt x="10" y="4"/>
                    </a:cubicBezTo>
                    <a:cubicBezTo>
                      <a:pt x="9" y="8"/>
                      <a:pt x="9" y="8"/>
                      <a:pt x="9" y="8"/>
                    </a:cubicBezTo>
                    <a:cubicBezTo>
                      <a:pt x="9" y="6"/>
                      <a:pt x="9" y="7"/>
                      <a:pt x="10" y="3"/>
                    </a:cubicBezTo>
                    <a:cubicBezTo>
                      <a:pt x="8" y="9"/>
                      <a:pt x="8" y="9"/>
                      <a:pt x="8" y="9"/>
                    </a:cubicBezTo>
                    <a:cubicBezTo>
                      <a:pt x="9" y="2"/>
                      <a:pt x="7" y="9"/>
                      <a:pt x="6" y="14"/>
                    </a:cubicBezTo>
                    <a:cubicBezTo>
                      <a:pt x="6" y="14"/>
                      <a:pt x="6" y="13"/>
                      <a:pt x="6" y="11"/>
                    </a:cubicBezTo>
                    <a:cubicBezTo>
                      <a:pt x="7" y="9"/>
                      <a:pt x="7" y="9"/>
                      <a:pt x="7" y="9"/>
                    </a:cubicBezTo>
                    <a:cubicBezTo>
                      <a:pt x="7" y="9"/>
                      <a:pt x="7" y="5"/>
                      <a:pt x="6" y="10"/>
                    </a:cubicBezTo>
                    <a:cubicBezTo>
                      <a:pt x="5" y="12"/>
                      <a:pt x="6" y="7"/>
                      <a:pt x="7" y="6"/>
                    </a:cubicBezTo>
                    <a:cubicBezTo>
                      <a:pt x="5" y="13"/>
                      <a:pt x="7" y="0"/>
                      <a:pt x="4" y="12"/>
                    </a:cubicBezTo>
                    <a:cubicBezTo>
                      <a:pt x="4" y="12"/>
                      <a:pt x="4" y="14"/>
                      <a:pt x="4" y="14"/>
                    </a:cubicBezTo>
                    <a:cubicBezTo>
                      <a:pt x="4" y="15"/>
                      <a:pt x="4" y="17"/>
                      <a:pt x="3" y="18"/>
                    </a:cubicBezTo>
                    <a:cubicBezTo>
                      <a:pt x="3" y="18"/>
                      <a:pt x="4" y="14"/>
                      <a:pt x="3" y="15"/>
                    </a:cubicBezTo>
                    <a:cubicBezTo>
                      <a:pt x="5" y="8"/>
                      <a:pt x="5" y="8"/>
                      <a:pt x="5" y="8"/>
                    </a:cubicBezTo>
                    <a:cubicBezTo>
                      <a:pt x="6" y="0"/>
                      <a:pt x="2" y="18"/>
                      <a:pt x="4"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10" name="Freeform 2120">
                <a:extLst>
                  <a:ext uri="{FF2B5EF4-FFF2-40B4-BE49-F238E27FC236}">
                    <a16:creationId xmlns:a16="http://schemas.microsoft.com/office/drawing/2014/main" id="{248D7A6D-2912-4D48-8935-2DBD821BF9C8}"/>
                  </a:ext>
                </a:extLst>
              </p:cNvPr>
              <p:cNvSpPr>
                <a:spLocks/>
              </p:cNvSpPr>
              <p:nvPr/>
            </p:nvSpPr>
            <p:spPr bwMode="auto">
              <a:xfrm>
                <a:off x="2887" y="3134"/>
                <a:ext cx="1" cy="4"/>
              </a:xfrm>
              <a:custGeom>
                <a:avLst/>
                <a:gdLst>
                  <a:gd name="T0" fmla="*/ 0 w 1"/>
                  <a:gd name="T1" fmla="*/ 4 h 4"/>
                  <a:gd name="T2" fmla="*/ 1 w 1"/>
                  <a:gd name="T3" fmla="*/ 0 h 4"/>
                  <a:gd name="T4" fmla="*/ 0 w 1"/>
                  <a:gd name="T5" fmla="*/ 4 h 4"/>
                  <a:gd name="T6" fmla="*/ 0 w 1"/>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cubicBezTo>
                      <a:pt x="1" y="0"/>
                      <a:pt x="1" y="0"/>
                      <a:pt x="1" y="0"/>
                    </a:cubicBezTo>
                    <a:cubicBezTo>
                      <a:pt x="0" y="4"/>
                      <a:pt x="0" y="4"/>
                      <a:pt x="0" y="4"/>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11" name="Freeform 2121">
                <a:extLst>
                  <a:ext uri="{FF2B5EF4-FFF2-40B4-BE49-F238E27FC236}">
                    <a16:creationId xmlns:a16="http://schemas.microsoft.com/office/drawing/2014/main" id="{76DA3B30-8EF7-4B3E-BD1E-BAE2B157E846}"/>
                  </a:ext>
                </a:extLst>
              </p:cNvPr>
              <p:cNvSpPr>
                <a:spLocks/>
              </p:cNvSpPr>
              <p:nvPr/>
            </p:nvSpPr>
            <p:spPr bwMode="auto">
              <a:xfrm>
                <a:off x="2887" y="3138"/>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12" name="Freeform 2122">
                <a:extLst>
                  <a:ext uri="{FF2B5EF4-FFF2-40B4-BE49-F238E27FC236}">
                    <a16:creationId xmlns:a16="http://schemas.microsoft.com/office/drawing/2014/main" id="{360238D9-3C75-41E6-8A8B-69703B208919}"/>
                  </a:ext>
                </a:extLst>
              </p:cNvPr>
              <p:cNvSpPr>
                <a:spLocks/>
              </p:cNvSpPr>
              <p:nvPr/>
            </p:nvSpPr>
            <p:spPr bwMode="auto">
              <a:xfrm>
                <a:off x="2883" y="3137"/>
                <a:ext cx="0" cy="2"/>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13" name="Rectangle 2123">
                <a:extLst>
                  <a:ext uri="{FF2B5EF4-FFF2-40B4-BE49-F238E27FC236}">
                    <a16:creationId xmlns:a16="http://schemas.microsoft.com/office/drawing/2014/main" id="{C0D0B4E8-E50B-46F7-9673-FAFF5CF1858C}"/>
                  </a:ext>
                </a:extLst>
              </p:cNvPr>
              <p:cNvSpPr>
                <a:spLocks noChangeArrowheads="1"/>
              </p:cNvSpPr>
              <p:nvPr/>
            </p:nvSpPr>
            <p:spPr bwMode="auto">
              <a:xfrm>
                <a:off x="2883" y="3141"/>
                <a:ext cx="2"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814" name="Freeform 2124">
                <a:extLst>
                  <a:ext uri="{FF2B5EF4-FFF2-40B4-BE49-F238E27FC236}">
                    <a16:creationId xmlns:a16="http://schemas.microsoft.com/office/drawing/2014/main" id="{9D7EE24A-8B6C-4CC2-9083-769ECCC0D14E}"/>
                  </a:ext>
                </a:extLst>
              </p:cNvPr>
              <p:cNvSpPr>
                <a:spLocks/>
              </p:cNvSpPr>
              <p:nvPr/>
            </p:nvSpPr>
            <p:spPr bwMode="auto">
              <a:xfrm>
                <a:off x="2875" y="3135"/>
                <a:ext cx="8" cy="24"/>
              </a:xfrm>
              <a:custGeom>
                <a:avLst/>
                <a:gdLst>
                  <a:gd name="T0" fmla="*/ 2 w 9"/>
                  <a:gd name="T1" fmla="*/ 7 h 26"/>
                  <a:gd name="T2" fmla="*/ 1 w 9"/>
                  <a:gd name="T3" fmla="*/ 12 h 26"/>
                  <a:gd name="T4" fmla="*/ 1 w 9"/>
                  <a:gd name="T5" fmla="*/ 8 h 26"/>
                  <a:gd name="T6" fmla="*/ 0 w 9"/>
                  <a:gd name="T7" fmla="*/ 15 h 26"/>
                  <a:gd name="T8" fmla="*/ 3 w 9"/>
                  <a:gd name="T9" fmla="*/ 11 h 26"/>
                  <a:gd name="T10" fmla="*/ 3 w 9"/>
                  <a:gd name="T11" fmla="*/ 15 h 26"/>
                  <a:gd name="T12" fmla="*/ 4 w 9"/>
                  <a:gd name="T13" fmla="*/ 9 h 26"/>
                  <a:gd name="T14" fmla="*/ 4 w 9"/>
                  <a:gd name="T15" fmla="*/ 15 h 26"/>
                  <a:gd name="T16" fmla="*/ 4 w 9"/>
                  <a:gd name="T17" fmla="*/ 13 h 26"/>
                  <a:gd name="T18" fmla="*/ 4 w 9"/>
                  <a:gd name="T19" fmla="*/ 11 h 26"/>
                  <a:gd name="T20" fmla="*/ 4 w 9"/>
                  <a:gd name="T21" fmla="*/ 12 h 26"/>
                  <a:gd name="T22" fmla="*/ 4 w 9"/>
                  <a:gd name="T23" fmla="*/ 11 h 26"/>
                  <a:gd name="T24" fmla="*/ 4 w 9"/>
                  <a:gd name="T25" fmla="*/ 10 h 26"/>
                  <a:gd name="T26" fmla="*/ 4 w 9"/>
                  <a:gd name="T27" fmla="*/ 12 h 26"/>
                  <a:gd name="T28" fmla="*/ 4 w 9"/>
                  <a:gd name="T29" fmla="*/ 10 h 26"/>
                  <a:gd name="T30" fmla="*/ 4 w 9"/>
                  <a:gd name="T31" fmla="*/ 13 h 26"/>
                  <a:gd name="T32" fmla="*/ 4 w 9"/>
                  <a:gd name="T33" fmla="*/ 8 h 26"/>
                  <a:gd name="T34" fmla="*/ 4 w 9"/>
                  <a:gd name="T35" fmla="*/ 6 h 26"/>
                  <a:gd name="T36" fmla="*/ 4 w 9"/>
                  <a:gd name="T37" fmla="*/ 7 h 26"/>
                  <a:gd name="T38" fmla="*/ 4 w 9"/>
                  <a:gd name="T39" fmla="*/ 7 h 26"/>
                  <a:gd name="T40" fmla="*/ 4 w 9"/>
                  <a:gd name="T41" fmla="*/ 9 h 26"/>
                  <a:gd name="T42" fmla="*/ 4 w 9"/>
                  <a:gd name="T43" fmla="*/ 6 h 26"/>
                  <a:gd name="T44" fmla="*/ 4 w 9"/>
                  <a:gd name="T45" fmla="*/ 3 h 26"/>
                  <a:gd name="T46" fmla="*/ 4 w 9"/>
                  <a:gd name="T47" fmla="*/ 3 h 26"/>
                  <a:gd name="T48" fmla="*/ 4 w 9"/>
                  <a:gd name="T49" fmla="*/ 5 h 26"/>
                  <a:gd name="T50" fmla="*/ 4 w 9"/>
                  <a:gd name="T51" fmla="*/ 6 h 26"/>
                  <a:gd name="T52" fmla="*/ 4 w 9"/>
                  <a:gd name="T53" fmla="*/ 10 h 26"/>
                  <a:gd name="T54" fmla="*/ 4 w 9"/>
                  <a:gd name="T55" fmla="*/ 10 h 26"/>
                  <a:gd name="T56" fmla="*/ 4 w 9"/>
                  <a:gd name="T57" fmla="*/ 6 h 26"/>
                  <a:gd name="T58" fmla="*/ 4 w 9"/>
                  <a:gd name="T59" fmla="*/ 7 h 26"/>
                  <a:gd name="T60" fmla="*/ 4 w 9"/>
                  <a:gd name="T61" fmla="*/ 5 h 26"/>
                  <a:gd name="T62" fmla="*/ 4 w 9"/>
                  <a:gd name="T63" fmla="*/ 7 h 26"/>
                  <a:gd name="T64" fmla="*/ 4 w 9"/>
                  <a:gd name="T65" fmla="*/ 7 h 26"/>
                  <a:gd name="T66" fmla="*/ 4 w 9"/>
                  <a:gd name="T67" fmla="*/ 6 h 26"/>
                  <a:gd name="T68" fmla="*/ 4 w 9"/>
                  <a:gd name="T69" fmla="*/ 8 h 26"/>
                  <a:gd name="T70" fmla="*/ 3 w 9"/>
                  <a:gd name="T71" fmla="*/ 6 h 26"/>
                  <a:gd name="T72" fmla="*/ 3 w 9"/>
                  <a:gd name="T73" fmla="*/ 8 h 26"/>
                  <a:gd name="T74" fmla="*/ 2 w 9"/>
                  <a:gd name="T75" fmla="*/ 8 h 26"/>
                  <a:gd name="T76" fmla="*/ 2 w 9"/>
                  <a:gd name="T77" fmla="*/ 8 h 26"/>
                  <a:gd name="T78" fmla="*/ 1 w 9"/>
                  <a:gd name="T79" fmla="*/ 14 h 26"/>
                  <a:gd name="T80" fmla="*/ 2 w 9"/>
                  <a:gd name="T81" fmla="*/ 7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 h="26">
                    <a:moveTo>
                      <a:pt x="2" y="11"/>
                    </a:moveTo>
                    <a:cubicBezTo>
                      <a:pt x="1" y="16"/>
                      <a:pt x="1" y="16"/>
                      <a:pt x="1" y="16"/>
                    </a:cubicBezTo>
                    <a:cubicBezTo>
                      <a:pt x="1" y="13"/>
                      <a:pt x="0" y="16"/>
                      <a:pt x="1" y="12"/>
                    </a:cubicBezTo>
                    <a:cubicBezTo>
                      <a:pt x="0" y="17"/>
                      <a:pt x="1" y="12"/>
                      <a:pt x="0" y="20"/>
                    </a:cubicBezTo>
                    <a:cubicBezTo>
                      <a:pt x="1" y="17"/>
                      <a:pt x="1" y="22"/>
                      <a:pt x="3" y="15"/>
                    </a:cubicBezTo>
                    <a:cubicBezTo>
                      <a:pt x="3" y="19"/>
                      <a:pt x="3" y="19"/>
                      <a:pt x="3" y="19"/>
                    </a:cubicBezTo>
                    <a:cubicBezTo>
                      <a:pt x="4" y="12"/>
                      <a:pt x="2" y="26"/>
                      <a:pt x="5" y="13"/>
                    </a:cubicBezTo>
                    <a:cubicBezTo>
                      <a:pt x="4" y="20"/>
                      <a:pt x="4" y="20"/>
                      <a:pt x="4" y="20"/>
                    </a:cubicBezTo>
                    <a:cubicBezTo>
                      <a:pt x="4" y="21"/>
                      <a:pt x="6" y="11"/>
                      <a:pt x="5" y="17"/>
                    </a:cubicBezTo>
                    <a:cubicBezTo>
                      <a:pt x="5" y="15"/>
                      <a:pt x="5" y="15"/>
                      <a:pt x="5" y="15"/>
                    </a:cubicBezTo>
                    <a:cubicBezTo>
                      <a:pt x="5" y="16"/>
                      <a:pt x="5" y="16"/>
                      <a:pt x="5" y="16"/>
                    </a:cubicBezTo>
                    <a:cubicBezTo>
                      <a:pt x="5" y="15"/>
                      <a:pt x="5" y="15"/>
                      <a:pt x="5" y="15"/>
                    </a:cubicBezTo>
                    <a:cubicBezTo>
                      <a:pt x="6" y="12"/>
                      <a:pt x="6" y="13"/>
                      <a:pt x="6" y="14"/>
                    </a:cubicBezTo>
                    <a:cubicBezTo>
                      <a:pt x="6" y="16"/>
                      <a:pt x="6" y="15"/>
                      <a:pt x="6" y="16"/>
                    </a:cubicBezTo>
                    <a:cubicBezTo>
                      <a:pt x="5" y="18"/>
                      <a:pt x="6" y="13"/>
                      <a:pt x="6" y="14"/>
                    </a:cubicBezTo>
                    <a:cubicBezTo>
                      <a:pt x="6" y="15"/>
                      <a:pt x="6" y="16"/>
                      <a:pt x="6" y="17"/>
                    </a:cubicBezTo>
                    <a:cubicBezTo>
                      <a:pt x="7" y="15"/>
                      <a:pt x="6" y="21"/>
                      <a:pt x="8" y="12"/>
                    </a:cubicBezTo>
                    <a:cubicBezTo>
                      <a:pt x="8" y="10"/>
                      <a:pt x="8" y="9"/>
                      <a:pt x="8" y="8"/>
                    </a:cubicBezTo>
                    <a:cubicBezTo>
                      <a:pt x="9" y="5"/>
                      <a:pt x="8" y="9"/>
                      <a:pt x="7" y="11"/>
                    </a:cubicBezTo>
                    <a:cubicBezTo>
                      <a:pt x="7" y="11"/>
                      <a:pt x="7" y="11"/>
                      <a:pt x="7" y="11"/>
                    </a:cubicBezTo>
                    <a:cubicBezTo>
                      <a:pt x="5" y="20"/>
                      <a:pt x="7" y="9"/>
                      <a:pt x="6" y="13"/>
                    </a:cubicBezTo>
                    <a:cubicBezTo>
                      <a:pt x="7" y="9"/>
                      <a:pt x="7" y="9"/>
                      <a:pt x="8"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1"/>
                      <a:pt x="6" y="9"/>
                    </a:cubicBezTo>
                    <a:cubicBezTo>
                      <a:pt x="6" y="11"/>
                      <a:pt x="6" y="11"/>
                      <a:pt x="6" y="11"/>
                    </a:cubicBezTo>
                    <a:cubicBezTo>
                      <a:pt x="5" y="11"/>
                      <a:pt x="6" y="7"/>
                      <a:pt x="6" y="5"/>
                    </a:cubicBezTo>
                    <a:cubicBezTo>
                      <a:pt x="6" y="8"/>
                      <a:pt x="6" y="7"/>
                      <a:pt x="5" y="11"/>
                    </a:cubicBezTo>
                    <a:cubicBezTo>
                      <a:pt x="6" y="6"/>
                      <a:pt x="5" y="7"/>
                      <a:pt x="4" y="11"/>
                    </a:cubicBezTo>
                    <a:cubicBezTo>
                      <a:pt x="4" y="10"/>
                      <a:pt x="5" y="7"/>
                      <a:pt x="5" y="8"/>
                    </a:cubicBezTo>
                    <a:cubicBezTo>
                      <a:pt x="5" y="7"/>
                      <a:pt x="4" y="9"/>
                      <a:pt x="4" y="12"/>
                    </a:cubicBezTo>
                    <a:cubicBezTo>
                      <a:pt x="3" y="14"/>
                      <a:pt x="3" y="12"/>
                      <a:pt x="3" y="10"/>
                    </a:cubicBezTo>
                    <a:cubicBezTo>
                      <a:pt x="3" y="12"/>
                      <a:pt x="3" y="12"/>
                      <a:pt x="3" y="12"/>
                    </a:cubicBezTo>
                    <a:cubicBezTo>
                      <a:pt x="2" y="17"/>
                      <a:pt x="3" y="9"/>
                      <a:pt x="2" y="12"/>
                    </a:cubicBezTo>
                    <a:cubicBezTo>
                      <a:pt x="2" y="12"/>
                      <a:pt x="2" y="12"/>
                      <a:pt x="2" y="12"/>
                    </a:cubicBezTo>
                    <a:cubicBezTo>
                      <a:pt x="2" y="12"/>
                      <a:pt x="1" y="19"/>
                      <a:pt x="1" y="18"/>
                    </a:cubicBezTo>
                    <a:cubicBezTo>
                      <a:pt x="1" y="14"/>
                      <a:pt x="1" y="15"/>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15" name="Freeform 2125">
                <a:extLst>
                  <a:ext uri="{FF2B5EF4-FFF2-40B4-BE49-F238E27FC236}">
                    <a16:creationId xmlns:a16="http://schemas.microsoft.com/office/drawing/2014/main" id="{B477964E-F406-4EDB-82C9-E952DDADB040}"/>
                  </a:ext>
                </a:extLst>
              </p:cNvPr>
              <p:cNvSpPr>
                <a:spLocks/>
              </p:cNvSpPr>
              <p:nvPr/>
            </p:nvSpPr>
            <p:spPr bwMode="auto">
              <a:xfrm>
                <a:off x="2874" y="3147"/>
                <a:ext cx="1" cy="7"/>
              </a:xfrm>
              <a:custGeom>
                <a:avLst/>
                <a:gdLst>
                  <a:gd name="T0" fmla="*/ 1 w 1"/>
                  <a:gd name="T1" fmla="*/ 4 h 8"/>
                  <a:gd name="T2" fmla="*/ 1 w 1"/>
                  <a:gd name="T3" fmla="*/ 1 h 8"/>
                  <a:gd name="T4" fmla="*/ 1 w 1"/>
                  <a:gd name="T5" fmla="*/ 4 h 8"/>
                  <a:gd name="T6" fmla="*/ 1 w 1"/>
                  <a:gd name="T7" fmla="*/ 4 h 8"/>
                  <a:gd name="T8" fmla="*/ 1 w 1"/>
                  <a:gd name="T9" fmla="*/ 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8">
                    <a:moveTo>
                      <a:pt x="1" y="5"/>
                    </a:moveTo>
                    <a:cubicBezTo>
                      <a:pt x="1" y="1"/>
                      <a:pt x="1" y="1"/>
                      <a:pt x="1" y="1"/>
                    </a:cubicBezTo>
                    <a:cubicBezTo>
                      <a:pt x="1" y="0"/>
                      <a:pt x="1" y="5"/>
                      <a:pt x="1" y="8"/>
                    </a:cubicBezTo>
                    <a:cubicBezTo>
                      <a:pt x="1" y="7"/>
                      <a:pt x="0" y="8"/>
                      <a:pt x="1" y="6"/>
                    </a:cubicBezTo>
                    <a:cubicBezTo>
                      <a:pt x="1" y="6"/>
                      <a:pt x="1" y="4"/>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16" name="Freeform 2126">
                <a:extLst>
                  <a:ext uri="{FF2B5EF4-FFF2-40B4-BE49-F238E27FC236}">
                    <a16:creationId xmlns:a16="http://schemas.microsoft.com/office/drawing/2014/main" id="{DAEFCCC3-FFE0-4E7E-8639-64231893DC01}"/>
                  </a:ext>
                </a:extLst>
              </p:cNvPr>
              <p:cNvSpPr>
                <a:spLocks/>
              </p:cNvSpPr>
              <p:nvPr/>
            </p:nvSpPr>
            <p:spPr bwMode="auto">
              <a:xfrm>
                <a:off x="2873" y="3143"/>
                <a:ext cx="2" cy="17"/>
              </a:xfrm>
              <a:custGeom>
                <a:avLst/>
                <a:gdLst>
                  <a:gd name="T0" fmla="*/ 1 w 2"/>
                  <a:gd name="T1" fmla="*/ 5 h 19"/>
                  <a:gd name="T2" fmla="*/ 1 w 2"/>
                  <a:gd name="T3" fmla="*/ 9 h 19"/>
                  <a:gd name="T4" fmla="*/ 1 w 2"/>
                  <a:gd name="T5" fmla="*/ 10 h 19"/>
                  <a:gd name="T6" fmla="*/ 2 w 2"/>
                  <a:gd name="T7" fmla="*/ 4 h 19"/>
                  <a:gd name="T8" fmla="*/ 1 w 2"/>
                  <a:gd name="T9" fmla="*/ 8 h 19"/>
                  <a:gd name="T10" fmla="*/ 2 w 2"/>
                  <a:gd name="T11" fmla="*/ 4 h 19"/>
                  <a:gd name="T12" fmla="*/ 2 w 2"/>
                  <a:gd name="T13" fmla="*/ 5 h 19"/>
                  <a:gd name="T14" fmla="*/ 2 w 2"/>
                  <a:gd name="T15" fmla="*/ 4 h 19"/>
                  <a:gd name="T16" fmla="*/ 2 w 2"/>
                  <a:gd name="T17" fmla="*/ 4 h 19"/>
                  <a:gd name="T18" fmla="*/ 2 w 2"/>
                  <a:gd name="T19" fmla="*/ 4 h 19"/>
                  <a:gd name="T20" fmla="*/ 1 w 2"/>
                  <a:gd name="T21" fmla="*/ 6 h 19"/>
                  <a:gd name="T22" fmla="*/ 2 w 2"/>
                  <a:gd name="T23" fmla="*/ 4 h 19"/>
                  <a:gd name="T24" fmla="*/ 1 w 2"/>
                  <a:gd name="T25" fmla="*/ 3 h 19"/>
                  <a:gd name="T26" fmla="*/ 1 w 2"/>
                  <a:gd name="T27" fmla="*/ 4 h 19"/>
                  <a:gd name="T28" fmla="*/ 1 w 2"/>
                  <a:gd name="T29" fmla="*/ 5 h 19"/>
                  <a:gd name="T30" fmla="*/ 1 w 2"/>
                  <a:gd name="T31" fmla="*/ 3 h 19"/>
                  <a:gd name="T32" fmla="*/ 0 w 2"/>
                  <a:gd name="T33" fmla="*/ 4 h 19"/>
                  <a:gd name="T34" fmla="*/ 0 w 2"/>
                  <a:gd name="T35" fmla="*/ 8 h 19"/>
                  <a:gd name="T36" fmla="*/ 0 w 2"/>
                  <a:gd name="T37" fmla="*/ 4 h 19"/>
                  <a:gd name="T38" fmla="*/ 0 w 2"/>
                  <a:gd name="T39" fmla="*/ 4 h 19"/>
                  <a:gd name="T40" fmla="*/ 0 w 2"/>
                  <a:gd name="T41" fmla="*/ 10 h 19"/>
                  <a:gd name="T42" fmla="*/ 1 w 2"/>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1" y="9"/>
                    </a:moveTo>
                    <a:cubicBezTo>
                      <a:pt x="1" y="13"/>
                      <a:pt x="1" y="13"/>
                      <a:pt x="1" y="13"/>
                    </a:cubicBezTo>
                    <a:cubicBezTo>
                      <a:pt x="1" y="12"/>
                      <a:pt x="1" y="11"/>
                      <a:pt x="1" y="14"/>
                    </a:cubicBezTo>
                    <a:cubicBezTo>
                      <a:pt x="1" y="15"/>
                      <a:pt x="1" y="9"/>
                      <a:pt x="2" y="8"/>
                    </a:cubicBezTo>
                    <a:cubicBezTo>
                      <a:pt x="1" y="12"/>
                      <a:pt x="1" y="12"/>
                      <a:pt x="1" y="12"/>
                    </a:cubicBezTo>
                    <a:cubicBezTo>
                      <a:pt x="2" y="9"/>
                      <a:pt x="1" y="14"/>
                      <a:pt x="2" y="7"/>
                    </a:cubicBezTo>
                    <a:cubicBezTo>
                      <a:pt x="2" y="6"/>
                      <a:pt x="2" y="10"/>
                      <a:pt x="2" y="9"/>
                    </a:cubicBezTo>
                    <a:cubicBezTo>
                      <a:pt x="2" y="7"/>
                      <a:pt x="2" y="7"/>
                      <a:pt x="2" y="7"/>
                    </a:cubicBezTo>
                    <a:cubicBezTo>
                      <a:pt x="2" y="7"/>
                      <a:pt x="2" y="7"/>
                      <a:pt x="2" y="7"/>
                    </a:cubicBezTo>
                    <a:cubicBezTo>
                      <a:pt x="2" y="4"/>
                      <a:pt x="2" y="4"/>
                      <a:pt x="2" y="4"/>
                    </a:cubicBezTo>
                    <a:cubicBezTo>
                      <a:pt x="2" y="0"/>
                      <a:pt x="1" y="13"/>
                      <a:pt x="1" y="10"/>
                    </a:cubicBezTo>
                    <a:cubicBezTo>
                      <a:pt x="2" y="5"/>
                      <a:pt x="2" y="5"/>
                      <a:pt x="2" y="5"/>
                    </a:cubicBezTo>
                    <a:cubicBezTo>
                      <a:pt x="1" y="4"/>
                      <a:pt x="1" y="6"/>
                      <a:pt x="1" y="3"/>
                    </a:cubicBezTo>
                    <a:cubicBezTo>
                      <a:pt x="1" y="3"/>
                      <a:pt x="1" y="6"/>
                      <a:pt x="1" y="4"/>
                    </a:cubicBezTo>
                    <a:cubicBezTo>
                      <a:pt x="1" y="5"/>
                      <a:pt x="1" y="7"/>
                      <a:pt x="1" y="9"/>
                    </a:cubicBezTo>
                    <a:cubicBezTo>
                      <a:pt x="1" y="13"/>
                      <a:pt x="1" y="5"/>
                      <a:pt x="1" y="3"/>
                    </a:cubicBezTo>
                    <a:cubicBezTo>
                      <a:pt x="1" y="7"/>
                      <a:pt x="1" y="10"/>
                      <a:pt x="0" y="5"/>
                    </a:cubicBezTo>
                    <a:cubicBezTo>
                      <a:pt x="0" y="9"/>
                      <a:pt x="0" y="13"/>
                      <a:pt x="0" y="12"/>
                    </a:cubicBezTo>
                    <a:cubicBezTo>
                      <a:pt x="0" y="7"/>
                      <a:pt x="0" y="7"/>
                      <a:pt x="0" y="7"/>
                    </a:cubicBezTo>
                    <a:cubicBezTo>
                      <a:pt x="0" y="7"/>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17" name="Rectangle 2127">
                <a:extLst>
                  <a:ext uri="{FF2B5EF4-FFF2-40B4-BE49-F238E27FC236}">
                    <a16:creationId xmlns:a16="http://schemas.microsoft.com/office/drawing/2014/main" id="{D5AEAD4F-F6E6-4723-9782-ACA92D1CE446}"/>
                  </a:ext>
                </a:extLst>
              </p:cNvPr>
              <p:cNvSpPr>
                <a:spLocks noChangeArrowheads="1"/>
              </p:cNvSpPr>
              <p:nvPr/>
            </p:nvSpPr>
            <p:spPr bwMode="auto">
              <a:xfrm>
                <a:off x="2874" y="3155"/>
                <a:ext cx="2"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818" name="Freeform 2128">
                <a:extLst>
                  <a:ext uri="{FF2B5EF4-FFF2-40B4-BE49-F238E27FC236}">
                    <a16:creationId xmlns:a16="http://schemas.microsoft.com/office/drawing/2014/main" id="{42BAFF5A-F2ED-4A8F-AE59-448A726B1753}"/>
                  </a:ext>
                </a:extLst>
              </p:cNvPr>
              <p:cNvSpPr>
                <a:spLocks/>
              </p:cNvSpPr>
              <p:nvPr/>
            </p:nvSpPr>
            <p:spPr bwMode="auto">
              <a:xfrm>
                <a:off x="2949" y="3137"/>
                <a:ext cx="1" cy="3"/>
              </a:xfrm>
              <a:custGeom>
                <a:avLst/>
                <a:gdLst>
                  <a:gd name="T0" fmla="*/ 0 w 1"/>
                  <a:gd name="T1" fmla="*/ 2 h 3"/>
                  <a:gd name="T2" fmla="*/ 0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19" name="Freeform 2129">
                <a:extLst>
                  <a:ext uri="{FF2B5EF4-FFF2-40B4-BE49-F238E27FC236}">
                    <a16:creationId xmlns:a16="http://schemas.microsoft.com/office/drawing/2014/main" id="{E21E45A1-0E9E-41EB-A0CC-BEF89E2E8E62}"/>
                  </a:ext>
                </a:extLst>
              </p:cNvPr>
              <p:cNvSpPr>
                <a:spLocks/>
              </p:cNvSpPr>
              <p:nvPr/>
            </p:nvSpPr>
            <p:spPr bwMode="auto">
              <a:xfrm>
                <a:off x="2947" y="3136"/>
                <a:ext cx="3" cy="14"/>
              </a:xfrm>
              <a:custGeom>
                <a:avLst/>
                <a:gdLst>
                  <a:gd name="T0" fmla="*/ 0 w 4"/>
                  <a:gd name="T1" fmla="*/ 10 h 16"/>
                  <a:gd name="T2" fmla="*/ 1 w 4"/>
                  <a:gd name="T3" fmla="*/ 9 h 16"/>
                  <a:gd name="T4" fmla="*/ 2 w 4"/>
                  <a:gd name="T5" fmla="*/ 0 h 16"/>
                  <a:gd name="T6" fmla="*/ 1 w 4"/>
                  <a:gd name="T7" fmla="*/ 5 h 16"/>
                  <a:gd name="T8" fmla="*/ 2 w 4"/>
                  <a:gd name="T9" fmla="*/ 4 h 16"/>
                  <a:gd name="T10" fmla="*/ 1 w 4"/>
                  <a:gd name="T11" fmla="*/ 8 h 16"/>
                  <a:gd name="T12" fmla="*/ 1 w 4"/>
                  <a:gd name="T13" fmla="*/ 7 h 16"/>
                  <a:gd name="T14" fmla="*/ 0 w 4"/>
                  <a:gd name="T15" fmla="*/ 10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6">
                    <a:moveTo>
                      <a:pt x="0" y="16"/>
                    </a:moveTo>
                    <a:cubicBezTo>
                      <a:pt x="1" y="14"/>
                      <a:pt x="1" y="14"/>
                      <a:pt x="1" y="14"/>
                    </a:cubicBezTo>
                    <a:cubicBezTo>
                      <a:pt x="3" y="4"/>
                      <a:pt x="3" y="7"/>
                      <a:pt x="4" y="0"/>
                    </a:cubicBezTo>
                    <a:cubicBezTo>
                      <a:pt x="4" y="1"/>
                      <a:pt x="2" y="5"/>
                      <a:pt x="1" y="9"/>
                    </a:cubicBezTo>
                    <a:cubicBezTo>
                      <a:pt x="2" y="8"/>
                      <a:pt x="3" y="5"/>
                      <a:pt x="3" y="6"/>
                    </a:cubicBezTo>
                    <a:cubicBezTo>
                      <a:pt x="2" y="9"/>
                      <a:pt x="2" y="8"/>
                      <a:pt x="1" y="12"/>
                    </a:cubicBezTo>
                    <a:cubicBezTo>
                      <a:pt x="0" y="15"/>
                      <a:pt x="1" y="10"/>
                      <a:pt x="1" y="11"/>
                    </a:cubicBezTo>
                    <a:lnTo>
                      <a:pt x="0" y="16"/>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20" name="Freeform 2130">
                <a:extLst>
                  <a:ext uri="{FF2B5EF4-FFF2-40B4-BE49-F238E27FC236}">
                    <a16:creationId xmlns:a16="http://schemas.microsoft.com/office/drawing/2014/main" id="{22F412F0-668C-47AB-8594-2176B39BC656}"/>
                  </a:ext>
                </a:extLst>
              </p:cNvPr>
              <p:cNvSpPr>
                <a:spLocks/>
              </p:cNvSpPr>
              <p:nvPr/>
            </p:nvSpPr>
            <p:spPr bwMode="auto">
              <a:xfrm>
                <a:off x="2949" y="3141"/>
                <a:ext cx="0" cy="5"/>
              </a:xfrm>
              <a:custGeom>
                <a:avLst/>
                <a:gdLst>
                  <a:gd name="T0" fmla="*/ 1 w 1"/>
                  <a:gd name="T1" fmla="*/ 0 h 5"/>
                  <a:gd name="T2" fmla="*/ 0 w 1"/>
                  <a:gd name="T3" fmla="*/ 5 h 5"/>
                  <a:gd name="T4" fmla="*/ 1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1" y="0"/>
                    </a:moveTo>
                    <a:cubicBezTo>
                      <a:pt x="0" y="5"/>
                      <a:pt x="0" y="5"/>
                      <a:pt x="0" y="5"/>
                    </a:cubicBezTo>
                    <a:cubicBezTo>
                      <a:pt x="0" y="3"/>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21" name="Freeform 2131">
                <a:extLst>
                  <a:ext uri="{FF2B5EF4-FFF2-40B4-BE49-F238E27FC236}">
                    <a16:creationId xmlns:a16="http://schemas.microsoft.com/office/drawing/2014/main" id="{9B77C9A9-83CD-4BE1-ABDD-257B869E7A1F}"/>
                  </a:ext>
                </a:extLst>
              </p:cNvPr>
              <p:cNvSpPr>
                <a:spLocks/>
              </p:cNvSpPr>
              <p:nvPr/>
            </p:nvSpPr>
            <p:spPr bwMode="auto">
              <a:xfrm>
                <a:off x="2949" y="3139"/>
                <a:ext cx="1" cy="5"/>
              </a:xfrm>
              <a:custGeom>
                <a:avLst/>
                <a:gdLst>
                  <a:gd name="T0" fmla="*/ 1 w 2"/>
                  <a:gd name="T1" fmla="*/ 2 h 6"/>
                  <a:gd name="T2" fmla="*/ 0 w 2"/>
                  <a:gd name="T3" fmla="*/ 3 h 6"/>
                  <a:gd name="T4" fmla="*/ 1 w 2"/>
                  <a:gd name="T5" fmla="*/ 0 h 6"/>
                  <a:gd name="T6" fmla="*/ 1 w 2"/>
                  <a:gd name="T7" fmla="*/ 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6">
                    <a:moveTo>
                      <a:pt x="2" y="2"/>
                    </a:moveTo>
                    <a:cubicBezTo>
                      <a:pt x="2" y="2"/>
                      <a:pt x="1" y="6"/>
                      <a:pt x="0" y="6"/>
                    </a:cubicBezTo>
                    <a:cubicBezTo>
                      <a:pt x="2" y="0"/>
                      <a:pt x="2" y="0"/>
                      <a:pt x="2" y="0"/>
                    </a:cubicBezTo>
                    <a:lnTo>
                      <a:pt x="2"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22" name="Freeform 2132">
                <a:extLst>
                  <a:ext uri="{FF2B5EF4-FFF2-40B4-BE49-F238E27FC236}">
                    <a16:creationId xmlns:a16="http://schemas.microsoft.com/office/drawing/2014/main" id="{CE7FC132-62ED-4006-808F-A2E50C78BEB2}"/>
                  </a:ext>
                </a:extLst>
              </p:cNvPr>
              <p:cNvSpPr>
                <a:spLocks/>
              </p:cNvSpPr>
              <p:nvPr/>
            </p:nvSpPr>
            <p:spPr bwMode="auto">
              <a:xfrm>
                <a:off x="2950" y="3140"/>
                <a:ext cx="1" cy="1"/>
              </a:xfrm>
              <a:custGeom>
                <a:avLst/>
                <a:gdLst>
                  <a:gd name="T0" fmla="*/ 0 w 1"/>
                  <a:gd name="T1" fmla="*/ 1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1"/>
                      <a:pt x="0" y="1"/>
                    </a:cubicBezTo>
                    <a:cubicBezTo>
                      <a:pt x="1" y="0"/>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23" name="Freeform 2133">
                <a:extLst>
                  <a:ext uri="{FF2B5EF4-FFF2-40B4-BE49-F238E27FC236}">
                    <a16:creationId xmlns:a16="http://schemas.microsoft.com/office/drawing/2014/main" id="{208E6BE4-B9AE-45CB-9C6A-49BB193FE142}"/>
                  </a:ext>
                </a:extLst>
              </p:cNvPr>
              <p:cNvSpPr>
                <a:spLocks/>
              </p:cNvSpPr>
              <p:nvPr/>
            </p:nvSpPr>
            <p:spPr bwMode="auto">
              <a:xfrm>
                <a:off x="2949" y="3138"/>
                <a:ext cx="2" cy="11"/>
              </a:xfrm>
              <a:custGeom>
                <a:avLst/>
                <a:gdLst>
                  <a:gd name="T0" fmla="*/ 1 w 3"/>
                  <a:gd name="T1" fmla="*/ 3 h 12"/>
                  <a:gd name="T2" fmla="*/ 1 w 3"/>
                  <a:gd name="T3" fmla="*/ 3 h 12"/>
                  <a:gd name="T4" fmla="*/ 1 w 3"/>
                  <a:gd name="T5" fmla="*/ 3 h 12"/>
                  <a:gd name="T6" fmla="*/ 1 w 3"/>
                  <a:gd name="T7" fmla="*/ 6 h 12"/>
                  <a:gd name="T8" fmla="*/ 1 w 3"/>
                  <a:gd name="T9" fmla="*/ 6 h 12"/>
                  <a:gd name="T10" fmla="*/ 0 w 3"/>
                  <a:gd name="T11" fmla="*/ 8 h 12"/>
                  <a:gd name="T12" fmla="*/ 1 w 3"/>
                  <a:gd name="T13" fmla="*/ 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2">
                    <a:moveTo>
                      <a:pt x="3" y="3"/>
                    </a:moveTo>
                    <a:cubicBezTo>
                      <a:pt x="3" y="0"/>
                      <a:pt x="3" y="2"/>
                      <a:pt x="2" y="3"/>
                    </a:cubicBezTo>
                    <a:cubicBezTo>
                      <a:pt x="2" y="3"/>
                      <a:pt x="2" y="3"/>
                      <a:pt x="2" y="3"/>
                    </a:cubicBezTo>
                    <a:cubicBezTo>
                      <a:pt x="2" y="5"/>
                      <a:pt x="0" y="10"/>
                      <a:pt x="1" y="8"/>
                    </a:cubicBezTo>
                    <a:cubicBezTo>
                      <a:pt x="0" y="9"/>
                      <a:pt x="1" y="5"/>
                      <a:pt x="1" y="8"/>
                    </a:cubicBezTo>
                    <a:cubicBezTo>
                      <a:pt x="0" y="12"/>
                      <a:pt x="0" y="12"/>
                      <a:pt x="0" y="12"/>
                    </a:cubicBezTo>
                    <a:cubicBezTo>
                      <a:pt x="0" y="11"/>
                      <a:pt x="2" y="5"/>
                      <a:pt x="3"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24" name="Freeform 2134">
                <a:extLst>
                  <a:ext uri="{FF2B5EF4-FFF2-40B4-BE49-F238E27FC236}">
                    <a16:creationId xmlns:a16="http://schemas.microsoft.com/office/drawing/2014/main" id="{1AC96B5F-FB95-4547-91E0-20BED7DAB4F6}"/>
                  </a:ext>
                </a:extLst>
              </p:cNvPr>
              <p:cNvSpPr>
                <a:spLocks/>
              </p:cNvSpPr>
              <p:nvPr/>
            </p:nvSpPr>
            <p:spPr bwMode="auto">
              <a:xfrm>
                <a:off x="2950" y="3141"/>
                <a:ext cx="0" cy="0"/>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25" name="Freeform 2135">
                <a:extLst>
                  <a:ext uri="{FF2B5EF4-FFF2-40B4-BE49-F238E27FC236}">
                    <a16:creationId xmlns:a16="http://schemas.microsoft.com/office/drawing/2014/main" id="{65A091F1-42FD-44AE-AB4D-667E49876653}"/>
                  </a:ext>
                </a:extLst>
              </p:cNvPr>
              <p:cNvSpPr>
                <a:spLocks/>
              </p:cNvSpPr>
              <p:nvPr/>
            </p:nvSpPr>
            <p:spPr bwMode="auto">
              <a:xfrm>
                <a:off x="2949" y="3141"/>
                <a:ext cx="1" cy="2"/>
              </a:xfrm>
              <a:custGeom>
                <a:avLst/>
                <a:gdLst>
                  <a:gd name="T0" fmla="*/ 1 w 1"/>
                  <a:gd name="T1" fmla="*/ 0 h 2"/>
                  <a:gd name="T2" fmla="*/ 1 w 1"/>
                  <a:gd name="T3" fmla="*/ 0 h 2"/>
                  <a:gd name="T4" fmla="*/ 0 w 1"/>
                  <a:gd name="T5" fmla="*/ 2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1" y="0"/>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26" name="Freeform 2136">
                <a:extLst>
                  <a:ext uri="{FF2B5EF4-FFF2-40B4-BE49-F238E27FC236}">
                    <a16:creationId xmlns:a16="http://schemas.microsoft.com/office/drawing/2014/main" id="{1D8B1E9C-ED0A-475F-A5C0-3AF27AD55CD6}"/>
                  </a:ext>
                </a:extLst>
              </p:cNvPr>
              <p:cNvSpPr>
                <a:spLocks/>
              </p:cNvSpPr>
              <p:nvPr/>
            </p:nvSpPr>
            <p:spPr bwMode="auto">
              <a:xfrm>
                <a:off x="2949" y="3140"/>
                <a:ext cx="2" cy="10"/>
              </a:xfrm>
              <a:custGeom>
                <a:avLst/>
                <a:gdLst>
                  <a:gd name="T0" fmla="*/ 1 w 3"/>
                  <a:gd name="T1" fmla="*/ 0 h 12"/>
                  <a:gd name="T2" fmla="*/ 1 w 3"/>
                  <a:gd name="T3" fmla="*/ 3 h 12"/>
                  <a:gd name="T4" fmla="*/ 0 w 3"/>
                  <a:gd name="T5" fmla="*/ 6 h 12"/>
                  <a:gd name="T6" fmla="*/ 1 w 3"/>
                  <a:gd name="T7" fmla="*/ 6 h 12"/>
                  <a:gd name="T8" fmla="*/ 1 w 3"/>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2">
                    <a:moveTo>
                      <a:pt x="3" y="0"/>
                    </a:moveTo>
                    <a:cubicBezTo>
                      <a:pt x="2" y="7"/>
                      <a:pt x="3" y="0"/>
                      <a:pt x="2" y="5"/>
                    </a:cubicBezTo>
                    <a:cubicBezTo>
                      <a:pt x="2" y="4"/>
                      <a:pt x="1" y="9"/>
                      <a:pt x="0" y="12"/>
                    </a:cubicBezTo>
                    <a:cubicBezTo>
                      <a:pt x="1" y="11"/>
                      <a:pt x="1" y="11"/>
                      <a:pt x="1" y="11"/>
                    </a:cubicBezTo>
                    <a:cubicBezTo>
                      <a:pt x="1" y="8"/>
                      <a:pt x="3" y="3"/>
                      <a:pt x="3"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27" name="Freeform 2137">
                <a:extLst>
                  <a:ext uri="{FF2B5EF4-FFF2-40B4-BE49-F238E27FC236}">
                    <a16:creationId xmlns:a16="http://schemas.microsoft.com/office/drawing/2014/main" id="{2FDEDDF1-1EBB-4423-90D1-0B09C6992A2C}"/>
                  </a:ext>
                </a:extLst>
              </p:cNvPr>
              <p:cNvSpPr>
                <a:spLocks/>
              </p:cNvSpPr>
              <p:nvPr/>
            </p:nvSpPr>
            <p:spPr bwMode="auto">
              <a:xfrm>
                <a:off x="2948" y="3153"/>
                <a:ext cx="1" cy="2"/>
              </a:xfrm>
              <a:custGeom>
                <a:avLst/>
                <a:gdLst>
                  <a:gd name="T0" fmla="*/ 0 w 1"/>
                  <a:gd name="T1" fmla="*/ 2 h 2"/>
                  <a:gd name="T2" fmla="*/ 1 w 1"/>
                  <a:gd name="T3" fmla="*/ 0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28" name="Freeform 2138">
                <a:extLst>
                  <a:ext uri="{FF2B5EF4-FFF2-40B4-BE49-F238E27FC236}">
                    <a16:creationId xmlns:a16="http://schemas.microsoft.com/office/drawing/2014/main" id="{8D7E21EC-28EE-4D22-83F7-614B010477B4}"/>
                  </a:ext>
                </a:extLst>
              </p:cNvPr>
              <p:cNvSpPr>
                <a:spLocks/>
              </p:cNvSpPr>
              <p:nvPr/>
            </p:nvSpPr>
            <p:spPr bwMode="auto">
              <a:xfrm>
                <a:off x="2948" y="3143"/>
                <a:ext cx="4" cy="16"/>
              </a:xfrm>
              <a:custGeom>
                <a:avLst/>
                <a:gdLst>
                  <a:gd name="T0" fmla="*/ 2 w 5"/>
                  <a:gd name="T1" fmla="*/ 2 h 17"/>
                  <a:gd name="T2" fmla="*/ 2 w 5"/>
                  <a:gd name="T3" fmla="*/ 8 h 17"/>
                  <a:gd name="T4" fmla="*/ 2 w 5"/>
                  <a:gd name="T5" fmla="*/ 4 h 17"/>
                  <a:gd name="T6" fmla="*/ 2 w 5"/>
                  <a:gd name="T7" fmla="*/ 6 h 17"/>
                  <a:gd name="T8" fmla="*/ 2 w 5"/>
                  <a:gd name="T9" fmla="*/ 0 h 17"/>
                  <a:gd name="T10" fmla="*/ 2 w 5"/>
                  <a:gd name="T11" fmla="*/ 6 h 17"/>
                  <a:gd name="T12" fmla="*/ 2 w 5"/>
                  <a:gd name="T13" fmla="*/ 2 h 17"/>
                  <a:gd name="T14" fmla="*/ 2 w 5"/>
                  <a:gd name="T15" fmla="*/ 8 h 17"/>
                  <a:gd name="T16" fmla="*/ 2 w 5"/>
                  <a:gd name="T17" fmla="*/ 8 h 17"/>
                  <a:gd name="T18" fmla="*/ 1 w 5"/>
                  <a:gd name="T19" fmla="*/ 8 h 17"/>
                  <a:gd name="T20" fmla="*/ 0 w 5"/>
                  <a:gd name="T21" fmla="*/ 12 h 17"/>
                  <a:gd name="T22" fmla="*/ 2 w 5"/>
                  <a:gd name="T23" fmla="*/ 2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7">
                    <a:moveTo>
                      <a:pt x="5" y="2"/>
                    </a:moveTo>
                    <a:cubicBezTo>
                      <a:pt x="2" y="8"/>
                      <a:pt x="2" y="8"/>
                      <a:pt x="2" y="8"/>
                    </a:cubicBezTo>
                    <a:cubicBezTo>
                      <a:pt x="3" y="6"/>
                      <a:pt x="3" y="4"/>
                      <a:pt x="4" y="4"/>
                    </a:cubicBezTo>
                    <a:cubicBezTo>
                      <a:pt x="4" y="3"/>
                      <a:pt x="3" y="7"/>
                      <a:pt x="3" y="6"/>
                    </a:cubicBezTo>
                    <a:cubicBezTo>
                      <a:pt x="4" y="0"/>
                      <a:pt x="3" y="6"/>
                      <a:pt x="4" y="0"/>
                    </a:cubicBezTo>
                    <a:cubicBezTo>
                      <a:pt x="4" y="0"/>
                      <a:pt x="4" y="1"/>
                      <a:pt x="2" y="6"/>
                    </a:cubicBezTo>
                    <a:cubicBezTo>
                      <a:pt x="3" y="2"/>
                      <a:pt x="3" y="2"/>
                      <a:pt x="3" y="2"/>
                    </a:cubicBezTo>
                    <a:cubicBezTo>
                      <a:pt x="2" y="8"/>
                      <a:pt x="2" y="8"/>
                      <a:pt x="2" y="8"/>
                    </a:cubicBezTo>
                    <a:cubicBezTo>
                      <a:pt x="1" y="10"/>
                      <a:pt x="3" y="3"/>
                      <a:pt x="2" y="8"/>
                    </a:cubicBezTo>
                    <a:cubicBezTo>
                      <a:pt x="1" y="10"/>
                      <a:pt x="1" y="11"/>
                      <a:pt x="1" y="11"/>
                    </a:cubicBezTo>
                    <a:cubicBezTo>
                      <a:pt x="1" y="10"/>
                      <a:pt x="0" y="17"/>
                      <a:pt x="0" y="16"/>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29" name="Freeform 2139">
                <a:extLst>
                  <a:ext uri="{FF2B5EF4-FFF2-40B4-BE49-F238E27FC236}">
                    <a16:creationId xmlns:a16="http://schemas.microsoft.com/office/drawing/2014/main" id="{99674A5B-1302-4268-ADE7-D10597FF7CCD}"/>
                  </a:ext>
                </a:extLst>
              </p:cNvPr>
              <p:cNvSpPr>
                <a:spLocks/>
              </p:cNvSpPr>
              <p:nvPr/>
            </p:nvSpPr>
            <p:spPr bwMode="auto">
              <a:xfrm>
                <a:off x="2949" y="3150"/>
                <a:ext cx="1" cy="4"/>
              </a:xfrm>
              <a:custGeom>
                <a:avLst/>
                <a:gdLst>
                  <a:gd name="T0" fmla="*/ 1 w 1"/>
                  <a:gd name="T1" fmla="*/ 1 h 4"/>
                  <a:gd name="T2" fmla="*/ 0 w 1"/>
                  <a:gd name="T3" fmla="*/ 4 h 4"/>
                  <a:gd name="T4" fmla="*/ 1 w 1"/>
                  <a:gd name="T5" fmla="*/ 0 h 4"/>
                  <a:gd name="T6" fmla="*/ 1 w 1"/>
                  <a:gd name="T7" fmla="*/ 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1" y="1"/>
                    </a:moveTo>
                    <a:lnTo>
                      <a:pt x="0" y="4"/>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30" name="Freeform 2140">
                <a:extLst>
                  <a:ext uri="{FF2B5EF4-FFF2-40B4-BE49-F238E27FC236}">
                    <a16:creationId xmlns:a16="http://schemas.microsoft.com/office/drawing/2014/main" id="{4E44819D-C4FA-4E3F-AE17-51411DEDE50C}"/>
                  </a:ext>
                </a:extLst>
              </p:cNvPr>
              <p:cNvSpPr>
                <a:spLocks/>
              </p:cNvSpPr>
              <p:nvPr/>
            </p:nvSpPr>
            <p:spPr bwMode="auto">
              <a:xfrm>
                <a:off x="2949" y="3143"/>
                <a:ext cx="4" cy="16"/>
              </a:xfrm>
              <a:custGeom>
                <a:avLst/>
                <a:gdLst>
                  <a:gd name="T0" fmla="*/ 2 w 5"/>
                  <a:gd name="T1" fmla="*/ 1 h 17"/>
                  <a:gd name="T2" fmla="*/ 2 w 5"/>
                  <a:gd name="T3" fmla="*/ 5 h 17"/>
                  <a:gd name="T4" fmla="*/ 2 w 5"/>
                  <a:gd name="T5" fmla="*/ 2 h 17"/>
                  <a:gd name="T6" fmla="*/ 2 w 5"/>
                  <a:gd name="T7" fmla="*/ 7 h 17"/>
                  <a:gd name="T8" fmla="*/ 2 w 5"/>
                  <a:gd name="T9" fmla="*/ 4 h 17"/>
                  <a:gd name="T10" fmla="*/ 2 w 5"/>
                  <a:gd name="T11" fmla="*/ 9 h 17"/>
                  <a:gd name="T12" fmla="*/ 2 w 5"/>
                  <a:gd name="T13" fmla="*/ 8 h 17"/>
                  <a:gd name="T14" fmla="*/ 2 w 5"/>
                  <a:gd name="T15" fmla="*/ 8 h 17"/>
                  <a:gd name="T16" fmla="*/ 2 w 5"/>
                  <a:gd name="T17" fmla="*/ 8 h 17"/>
                  <a:gd name="T18" fmla="*/ 2 w 5"/>
                  <a:gd name="T19" fmla="*/ 6 h 17"/>
                  <a:gd name="T20" fmla="*/ 2 w 5"/>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5" y="1"/>
                    </a:moveTo>
                    <a:cubicBezTo>
                      <a:pt x="3" y="5"/>
                      <a:pt x="3" y="5"/>
                      <a:pt x="3" y="5"/>
                    </a:cubicBezTo>
                    <a:cubicBezTo>
                      <a:pt x="3" y="4"/>
                      <a:pt x="4" y="3"/>
                      <a:pt x="4" y="2"/>
                    </a:cubicBezTo>
                    <a:cubicBezTo>
                      <a:pt x="4" y="3"/>
                      <a:pt x="3" y="6"/>
                      <a:pt x="3" y="7"/>
                    </a:cubicBezTo>
                    <a:cubicBezTo>
                      <a:pt x="1" y="13"/>
                      <a:pt x="3" y="5"/>
                      <a:pt x="4" y="4"/>
                    </a:cubicBezTo>
                    <a:cubicBezTo>
                      <a:pt x="4" y="7"/>
                      <a:pt x="3" y="7"/>
                      <a:pt x="2" y="13"/>
                    </a:cubicBezTo>
                    <a:cubicBezTo>
                      <a:pt x="2" y="13"/>
                      <a:pt x="2" y="11"/>
                      <a:pt x="2" y="11"/>
                    </a:cubicBezTo>
                    <a:cubicBezTo>
                      <a:pt x="0" y="17"/>
                      <a:pt x="2" y="12"/>
                      <a:pt x="3" y="10"/>
                    </a:cubicBezTo>
                    <a:cubicBezTo>
                      <a:pt x="3" y="9"/>
                      <a:pt x="3" y="8"/>
                      <a:pt x="3" y="8"/>
                    </a:cubicBezTo>
                    <a:cubicBezTo>
                      <a:pt x="4" y="6"/>
                      <a:pt x="4" y="6"/>
                      <a:pt x="4" y="6"/>
                    </a:cubicBezTo>
                    <a:cubicBezTo>
                      <a:pt x="5" y="1"/>
                      <a:pt x="5" y="0"/>
                      <a:pt x="5"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31" name="Freeform 2141">
                <a:extLst>
                  <a:ext uri="{FF2B5EF4-FFF2-40B4-BE49-F238E27FC236}">
                    <a16:creationId xmlns:a16="http://schemas.microsoft.com/office/drawing/2014/main" id="{F98A444E-5D53-441D-BA01-CF5629F76F86}"/>
                  </a:ext>
                </a:extLst>
              </p:cNvPr>
              <p:cNvSpPr>
                <a:spLocks/>
              </p:cNvSpPr>
              <p:nvPr/>
            </p:nvSpPr>
            <p:spPr bwMode="auto">
              <a:xfrm>
                <a:off x="2952" y="3142"/>
                <a:ext cx="1" cy="3"/>
              </a:xfrm>
              <a:custGeom>
                <a:avLst/>
                <a:gdLst>
                  <a:gd name="T0" fmla="*/ 0 w 1"/>
                  <a:gd name="T1" fmla="*/ 2 h 3"/>
                  <a:gd name="T2" fmla="*/ 0 w 1"/>
                  <a:gd name="T3" fmla="*/ 3 h 3"/>
                  <a:gd name="T4" fmla="*/ 0 w 1"/>
                  <a:gd name="T5" fmla="*/ 2 h 3"/>
                  <a:gd name="T6" fmla="*/ 0 60000 65536"/>
                  <a:gd name="T7" fmla="*/ 0 60000 65536"/>
                  <a:gd name="T8" fmla="*/ 0 60000 65536"/>
                </a:gdLst>
                <a:ahLst/>
                <a:cxnLst>
                  <a:cxn ang="T6">
                    <a:pos x="T0" y="T1"/>
                  </a:cxn>
                  <a:cxn ang="T7">
                    <a:pos x="T2" y="T3"/>
                  </a:cxn>
                  <a:cxn ang="T8">
                    <a:pos x="T4" y="T5"/>
                  </a:cxn>
                </a:cxnLst>
                <a:rect l="0" t="0" r="r" b="b"/>
                <a:pathLst>
                  <a:path w="1" h="3">
                    <a:moveTo>
                      <a:pt x="0" y="2"/>
                    </a:moveTo>
                    <a:cubicBezTo>
                      <a:pt x="0" y="1"/>
                      <a:pt x="0" y="2"/>
                      <a:pt x="0" y="3"/>
                    </a:cubicBezTo>
                    <a:cubicBezTo>
                      <a:pt x="0" y="1"/>
                      <a:pt x="1"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32" name="Freeform 2142">
                <a:extLst>
                  <a:ext uri="{FF2B5EF4-FFF2-40B4-BE49-F238E27FC236}">
                    <a16:creationId xmlns:a16="http://schemas.microsoft.com/office/drawing/2014/main" id="{38918C9B-F1D0-4FE2-878D-82DB32166223}"/>
                  </a:ext>
                </a:extLst>
              </p:cNvPr>
              <p:cNvSpPr>
                <a:spLocks/>
              </p:cNvSpPr>
              <p:nvPr/>
            </p:nvSpPr>
            <p:spPr bwMode="auto">
              <a:xfrm>
                <a:off x="2951" y="3151"/>
                <a:ext cx="0" cy="1"/>
              </a:xfrm>
              <a:custGeom>
                <a:avLst/>
                <a:gdLst>
                  <a:gd name="T0" fmla="*/ 1 h 1"/>
                  <a:gd name="T1" fmla="*/ 1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0"/>
                      <a:pt x="0" y="1"/>
                      <a:pt x="0" y="1"/>
                    </a:cubicBezTo>
                    <a:cubicBezTo>
                      <a:pt x="0" y="1"/>
                      <a:pt x="0" y="1"/>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33" name="Freeform 2143">
                <a:extLst>
                  <a:ext uri="{FF2B5EF4-FFF2-40B4-BE49-F238E27FC236}">
                    <a16:creationId xmlns:a16="http://schemas.microsoft.com/office/drawing/2014/main" id="{1C9DF308-AD0F-4851-936C-6B88F97D5006}"/>
                  </a:ext>
                </a:extLst>
              </p:cNvPr>
              <p:cNvSpPr>
                <a:spLocks/>
              </p:cNvSpPr>
              <p:nvPr/>
            </p:nvSpPr>
            <p:spPr bwMode="auto">
              <a:xfrm>
                <a:off x="2953" y="3144"/>
                <a:ext cx="0" cy="2"/>
              </a:xfrm>
              <a:custGeom>
                <a:avLst/>
                <a:gdLst>
                  <a:gd name="T0" fmla="*/ 2 h 2"/>
                  <a:gd name="T1" fmla="*/ 2 h 2"/>
                  <a:gd name="T2" fmla="*/ 0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cubicBezTo>
                      <a:pt x="0" y="2"/>
                      <a:pt x="0" y="2"/>
                      <a:pt x="0" y="2"/>
                    </a:cubicBezTo>
                    <a:cubicBezTo>
                      <a:pt x="0" y="0"/>
                      <a:pt x="0" y="0"/>
                      <a:pt x="0" y="0"/>
                    </a:cubicBezTo>
                    <a:cubicBezTo>
                      <a:pt x="0" y="0"/>
                      <a:pt x="0" y="0"/>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34" name="Freeform 2144">
                <a:extLst>
                  <a:ext uri="{FF2B5EF4-FFF2-40B4-BE49-F238E27FC236}">
                    <a16:creationId xmlns:a16="http://schemas.microsoft.com/office/drawing/2014/main" id="{1703271A-D8A1-408C-B030-54CD082AFC03}"/>
                  </a:ext>
                </a:extLst>
              </p:cNvPr>
              <p:cNvSpPr>
                <a:spLocks/>
              </p:cNvSpPr>
              <p:nvPr/>
            </p:nvSpPr>
            <p:spPr bwMode="auto">
              <a:xfrm>
                <a:off x="2950" y="3141"/>
                <a:ext cx="11" cy="17"/>
              </a:xfrm>
              <a:custGeom>
                <a:avLst/>
                <a:gdLst>
                  <a:gd name="T0" fmla="*/ 6 w 12"/>
                  <a:gd name="T1" fmla="*/ 11 h 19"/>
                  <a:gd name="T2" fmla="*/ 6 w 12"/>
                  <a:gd name="T3" fmla="*/ 9 h 19"/>
                  <a:gd name="T4" fmla="*/ 6 w 12"/>
                  <a:gd name="T5" fmla="*/ 5 h 19"/>
                  <a:gd name="T6" fmla="*/ 8 w 12"/>
                  <a:gd name="T7" fmla="*/ 2 h 19"/>
                  <a:gd name="T8" fmla="*/ 7 w 12"/>
                  <a:gd name="T9" fmla="*/ 4 h 19"/>
                  <a:gd name="T10" fmla="*/ 7 w 12"/>
                  <a:gd name="T11" fmla="*/ 2 h 19"/>
                  <a:gd name="T12" fmla="*/ 6 w 12"/>
                  <a:gd name="T13" fmla="*/ 4 h 19"/>
                  <a:gd name="T14" fmla="*/ 6 w 12"/>
                  <a:gd name="T15" fmla="*/ 4 h 19"/>
                  <a:gd name="T16" fmla="*/ 6 w 12"/>
                  <a:gd name="T17" fmla="*/ 3 h 19"/>
                  <a:gd name="T18" fmla="*/ 4 w 12"/>
                  <a:gd name="T19" fmla="*/ 5 h 19"/>
                  <a:gd name="T20" fmla="*/ 5 w 12"/>
                  <a:gd name="T21" fmla="*/ 4 h 19"/>
                  <a:gd name="T22" fmla="*/ 5 w 12"/>
                  <a:gd name="T23" fmla="*/ 4 h 19"/>
                  <a:gd name="T24" fmla="*/ 4 w 12"/>
                  <a:gd name="T25" fmla="*/ 4 h 19"/>
                  <a:gd name="T26" fmla="*/ 2 w 12"/>
                  <a:gd name="T27" fmla="*/ 7 h 19"/>
                  <a:gd name="T28" fmla="*/ 4 w 12"/>
                  <a:gd name="T29" fmla="*/ 3 h 19"/>
                  <a:gd name="T30" fmla="*/ 2 w 12"/>
                  <a:gd name="T31" fmla="*/ 4 h 19"/>
                  <a:gd name="T32" fmla="*/ 1 w 12"/>
                  <a:gd name="T33" fmla="*/ 9 h 19"/>
                  <a:gd name="T34" fmla="*/ 0 w 12"/>
                  <a:gd name="T35" fmla="*/ 11 h 19"/>
                  <a:gd name="T36" fmla="*/ 5 w 12"/>
                  <a:gd name="T37" fmla="*/ 4 h 19"/>
                  <a:gd name="T38" fmla="*/ 4 w 12"/>
                  <a:gd name="T39" fmla="*/ 8 h 19"/>
                  <a:gd name="T40" fmla="*/ 4 w 12"/>
                  <a:gd name="T41" fmla="*/ 10 h 19"/>
                  <a:gd name="T42" fmla="*/ 6 w 12"/>
                  <a:gd name="T43" fmla="*/ 5 h 19"/>
                  <a:gd name="T44" fmla="*/ 6 w 12"/>
                  <a:gd name="T45" fmla="*/ 7 h 19"/>
                  <a:gd name="T46" fmla="*/ 6 w 12"/>
                  <a:gd name="T47" fmla="*/ 5 h 19"/>
                  <a:gd name="T48" fmla="*/ 6 w 12"/>
                  <a:gd name="T49" fmla="*/ 9 h 19"/>
                  <a:gd name="T50" fmla="*/ 6 w 12"/>
                  <a:gd name="T51" fmla="*/ 4 h 19"/>
                  <a:gd name="T52" fmla="*/ 6 w 12"/>
                  <a:gd name="T53" fmla="*/ 11 h 19"/>
                  <a:gd name="T54" fmla="*/ 6 w 12"/>
                  <a:gd name="T55" fmla="*/ 8 h 19"/>
                  <a:gd name="T56" fmla="*/ 6 w 12"/>
                  <a:gd name="T57" fmla="*/ 5 h 19"/>
                  <a:gd name="T58" fmla="*/ 6 w 12"/>
                  <a:gd name="T59" fmla="*/ 10 h 19"/>
                  <a:gd name="T60" fmla="*/ 6 w 12"/>
                  <a:gd name="T61" fmla="*/ 7 h 19"/>
                  <a:gd name="T62" fmla="*/ 6 w 12"/>
                  <a:gd name="T63" fmla="*/ 4 h 19"/>
                  <a:gd name="T64" fmla="*/ 6 w 12"/>
                  <a:gd name="T65" fmla="*/ 6 h 19"/>
                  <a:gd name="T66" fmla="*/ 6 w 12"/>
                  <a:gd name="T67" fmla="*/ 11 h 19"/>
                  <a:gd name="T68" fmla="*/ 6 w 12"/>
                  <a:gd name="T69" fmla="*/ 12 h 19"/>
                  <a:gd name="T70" fmla="*/ 6 w 12"/>
                  <a:gd name="T71" fmla="*/ 7 h 19"/>
                  <a:gd name="T72" fmla="*/ 6 w 12"/>
                  <a:gd name="T73" fmla="*/ 11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9">
                    <a:moveTo>
                      <a:pt x="8" y="17"/>
                    </a:moveTo>
                    <a:cubicBezTo>
                      <a:pt x="9" y="14"/>
                      <a:pt x="9" y="13"/>
                      <a:pt x="9" y="13"/>
                    </a:cubicBezTo>
                    <a:cubicBezTo>
                      <a:pt x="10" y="10"/>
                      <a:pt x="10" y="11"/>
                      <a:pt x="10" y="9"/>
                    </a:cubicBezTo>
                    <a:cubicBezTo>
                      <a:pt x="11" y="7"/>
                      <a:pt x="11" y="6"/>
                      <a:pt x="12" y="2"/>
                    </a:cubicBezTo>
                    <a:cubicBezTo>
                      <a:pt x="12" y="2"/>
                      <a:pt x="11" y="6"/>
                      <a:pt x="11" y="5"/>
                    </a:cubicBezTo>
                    <a:cubicBezTo>
                      <a:pt x="11" y="2"/>
                      <a:pt x="11" y="2"/>
                      <a:pt x="11" y="2"/>
                    </a:cubicBezTo>
                    <a:cubicBezTo>
                      <a:pt x="11" y="4"/>
                      <a:pt x="9" y="7"/>
                      <a:pt x="10" y="4"/>
                    </a:cubicBezTo>
                    <a:cubicBezTo>
                      <a:pt x="10" y="3"/>
                      <a:pt x="9" y="4"/>
                      <a:pt x="9" y="5"/>
                    </a:cubicBezTo>
                    <a:cubicBezTo>
                      <a:pt x="8" y="3"/>
                      <a:pt x="6" y="6"/>
                      <a:pt x="6" y="3"/>
                    </a:cubicBezTo>
                    <a:cubicBezTo>
                      <a:pt x="4" y="9"/>
                      <a:pt x="4" y="9"/>
                      <a:pt x="4" y="9"/>
                    </a:cubicBezTo>
                    <a:cubicBezTo>
                      <a:pt x="5" y="6"/>
                      <a:pt x="4" y="9"/>
                      <a:pt x="5" y="5"/>
                    </a:cubicBezTo>
                    <a:cubicBezTo>
                      <a:pt x="5" y="6"/>
                      <a:pt x="5" y="5"/>
                      <a:pt x="5" y="5"/>
                    </a:cubicBezTo>
                    <a:cubicBezTo>
                      <a:pt x="6" y="0"/>
                      <a:pt x="4" y="6"/>
                      <a:pt x="4" y="4"/>
                    </a:cubicBezTo>
                    <a:cubicBezTo>
                      <a:pt x="4" y="5"/>
                      <a:pt x="3" y="10"/>
                      <a:pt x="2" y="11"/>
                    </a:cubicBezTo>
                    <a:cubicBezTo>
                      <a:pt x="4" y="4"/>
                      <a:pt x="2" y="11"/>
                      <a:pt x="4" y="3"/>
                    </a:cubicBezTo>
                    <a:cubicBezTo>
                      <a:pt x="4" y="1"/>
                      <a:pt x="2" y="9"/>
                      <a:pt x="2" y="8"/>
                    </a:cubicBezTo>
                    <a:cubicBezTo>
                      <a:pt x="1" y="12"/>
                      <a:pt x="2" y="10"/>
                      <a:pt x="1" y="13"/>
                    </a:cubicBezTo>
                    <a:cubicBezTo>
                      <a:pt x="1" y="16"/>
                      <a:pt x="2" y="12"/>
                      <a:pt x="0" y="16"/>
                    </a:cubicBezTo>
                    <a:cubicBezTo>
                      <a:pt x="0" y="18"/>
                      <a:pt x="4" y="10"/>
                      <a:pt x="5" y="8"/>
                    </a:cubicBezTo>
                    <a:cubicBezTo>
                      <a:pt x="4" y="12"/>
                      <a:pt x="4" y="12"/>
                      <a:pt x="4" y="12"/>
                    </a:cubicBezTo>
                    <a:cubicBezTo>
                      <a:pt x="5" y="9"/>
                      <a:pt x="5" y="9"/>
                      <a:pt x="4" y="15"/>
                    </a:cubicBezTo>
                    <a:cubicBezTo>
                      <a:pt x="5" y="12"/>
                      <a:pt x="4" y="17"/>
                      <a:pt x="6" y="9"/>
                    </a:cubicBezTo>
                    <a:cubicBezTo>
                      <a:pt x="6" y="11"/>
                      <a:pt x="6" y="11"/>
                      <a:pt x="6" y="11"/>
                    </a:cubicBezTo>
                    <a:cubicBezTo>
                      <a:pt x="7" y="9"/>
                      <a:pt x="7" y="9"/>
                      <a:pt x="7" y="9"/>
                    </a:cubicBezTo>
                    <a:cubicBezTo>
                      <a:pt x="7" y="9"/>
                      <a:pt x="6" y="13"/>
                      <a:pt x="6" y="13"/>
                    </a:cubicBezTo>
                    <a:cubicBezTo>
                      <a:pt x="7" y="9"/>
                      <a:pt x="7" y="8"/>
                      <a:pt x="8" y="5"/>
                    </a:cubicBezTo>
                    <a:cubicBezTo>
                      <a:pt x="7" y="9"/>
                      <a:pt x="7" y="13"/>
                      <a:pt x="6" y="16"/>
                    </a:cubicBezTo>
                    <a:cubicBezTo>
                      <a:pt x="7" y="12"/>
                      <a:pt x="7" y="12"/>
                      <a:pt x="7" y="12"/>
                    </a:cubicBezTo>
                    <a:cubicBezTo>
                      <a:pt x="7" y="13"/>
                      <a:pt x="8" y="10"/>
                      <a:pt x="8" y="9"/>
                    </a:cubicBezTo>
                    <a:cubicBezTo>
                      <a:pt x="8" y="9"/>
                      <a:pt x="7" y="13"/>
                      <a:pt x="6" y="15"/>
                    </a:cubicBezTo>
                    <a:cubicBezTo>
                      <a:pt x="6" y="17"/>
                      <a:pt x="9" y="8"/>
                      <a:pt x="8" y="11"/>
                    </a:cubicBezTo>
                    <a:cubicBezTo>
                      <a:pt x="9" y="8"/>
                      <a:pt x="9" y="8"/>
                      <a:pt x="9" y="8"/>
                    </a:cubicBezTo>
                    <a:cubicBezTo>
                      <a:pt x="10" y="7"/>
                      <a:pt x="9" y="11"/>
                      <a:pt x="9" y="10"/>
                    </a:cubicBezTo>
                    <a:cubicBezTo>
                      <a:pt x="8" y="15"/>
                      <a:pt x="8" y="14"/>
                      <a:pt x="7" y="16"/>
                    </a:cubicBezTo>
                    <a:cubicBezTo>
                      <a:pt x="7" y="17"/>
                      <a:pt x="7" y="17"/>
                      <a:pt x="7" y="19"/>
                    </a:cubicBezTo>
                    <a:cubicBezTo>
                      <a:pt x="8" y="16"/>
                      <a:pt x="9" y="13"/>
                      <a:pt x="9" y="11"/>
                    </a:cubicBezTo>
                    <a:cubicBezTo>
                      <a:pt x="8" y="16"/>
                      <a:pt x="8" y="16"/>
                      <a:pt x="8" y="1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35" name="Freeform 2145">
                <a:extLst>
                  <a:ext uri="{FF2B5EF4-FFF2-40B4-BE49-F238E27FC236}">
                    <a16:creationId xmlns:a16="http://schemas.microsoft.com/office/drawing/2014/main" id="{B26FBD3F-9358-492D-A5BB-3005A6ABA1DB}"/>
                  </a:ext>
                </a:extLst>
              </p:cNvPr>
              <p:cNvSpPr>
                <a:spLocks/>
              </p:cNvSpPr>
              <p:nvPr/>
            </p:nvSpPr>
            <p:spPr bwMode="auto">
              <a:xfrm>
                <a:off x="2956" y="3158"/>
                <a:ext cx="1" cy="2"/>
              </a:xfrm>
              <a:custGeom>
                <a:avLst/>
                <a:gdLst>
                  <a:gd name="T0" fmla="*/ 1 w 1"/>
                  <a:gd name="T1" fmla="*/ 0 h 2"/>
                  <a:gd name="T2" fmla="*/ 0 w 1"/>
                  <a:gd name="T3" fmla="*/ 2 h 2"/>
                  <a:gd name="T4" fmla="*/ 0 w 1"/>
                  <a:gd name="T5" fmla="*/ 2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36" name="Freeform 2146">
                <a:extLst>
                  <a:ext uri="{FF2B5EF4-FFF2-40B4-BE49-F238E27FC236}">
                    <a16:creationId xmlns:a16="http://schemas.microsoft.com/office/drawing/2014/main" id="{53CC4333-1C80-4135-8A05-3E6ED63E5064}"/>
                  </a:ext>
                </a:extLst>
              </p:cNvPr>
              <p:cNvSpPr>
                <a:spLocks/>
              </p:cNvSpPr>
              <p:nvPr/>
            </p:nvSpPr>
            <p:spPr bwMode="auto">
              <a:xfrm>
                <a:off x="2958" y="3156"/>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37" name="Rectangle 2147">
                <a:extLst>
                  <a:ext uri="{FF2B5EF4-FFF2-40B4-BE49-F238E27FC236}">
                    <a16:creationId xmlns:a16="http://schemas.microsoft.com/office/drawing/2014/main" id="{53228A92-FFBD-470E-B601-197F11353CF9}"/>
                  </a:ext>
                </a:extLst>
              </p:cNvPr>
              <p:cNvSpPr>
                <a:spLocks noChangeArrowheads="1"/>
              </p:cNvSpPr>
              <p:nvPr/>
            </p:nvSpPr>
            <p:spPr bwMode="auto">
              <a:xfrm>
                <a:off x="2960" y="3144"/>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838" name="Freeform 2148">
                <a:extLst>
                  <a:ext uri="{FF2B5EF4-FFF2-40B4-BE49-F238E27FC236}">
                    <a16:creationId xmlns:a16="http://schemas.microsoft.com/office/drawing/2014/main" id="{D3FFF097-5110-423E-A56C-62F3223558F3}"/>
                  </a:ext>
                </a:extLst>
              </p:cNvPr>
              <p:cNvSpPr>
                <a:spLocks/>
              </p:cNvSpPr>
              <p:nvPr/>
            </p:nvSpPr>
            <p:spPr bwMode="auto">
              <a:xfrm>
                <a:off x="2955" y="3155"/>
                <a:ext cx="1" cy="4"/>
              </a:xfrm>
              <a:custGeom>
                <a:avLst/>
                <a:gdLst>
                  <a:gd name="T0" fmla="*/ 0 w 1"/>
                  <a:gd name="T1" fmla="*/ 4 h 4"/>
                  <a:gd name="T2" fmla="*/ 1 w 1"/>
                  <a:gd name="T3" fmla="*/ 0 h 4"/>
                  <a:gd name="T4" fmla="*/ 0 w 1"/>
                  <a:gd name="T5" fmla="*/ 4 h 4"/>
                  <a:gd name="T6" fmla="*/ 0 60000 65536"/>
                  <a:gd name="T7" fmla="*/ 0 60000 65536"/>
                  <a:gd name="T8" fmla="*/ 0 60000 65536"/>
                </a:gdLst>
                <a:ahLst/>
                <a:cxnLst>
                  <a:cxn ang="T6">
                    <a:pos x="T0" y="T1"/>
                  </a:cxn>
                  <a:cxn ang="T7">
                    <a:pos x="T2" y="T3"/>
                  </a:cxn>
                  <a:cxn ang="T8">
                    <a:pos x="T4" y="T5"/>
                  </a:cxn>
                </a:cxnLst>
                <a:rect l="0" t="0" r="r" b="b"/>
                <a:pathLst>
                  <a:path w="1" h="4">
                    <a:moveTo>
                      <a:pt x="0" y="4"/>
                    </a:moveTo>
                    <a:lnTo>
                      <a:pt x="1" y="0"/>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39" name="Freeform 2149">
                <a:extLst>
                  <a:ext uri="{FF2B5EF4-FFF2-40B4-BE49-F238E27FC236}">
                    <a16:creationId xmlns:a16="http://schemas.microsoft.com/office/drawing/2014/main" id="{0CBC5299-EF71-4629-A502-CC0230158CC2}"/>
                  </a:ext>
                </a:extLst>
              </p:cNvPr>
              <p:cNvSpPr>
                <a:spLocks/>
              </p:cNvSpPr>
              <p:nvPr/>
            </p:nvSpPr>
            <p:spPr bwMode="auto">
              <a:xfrm>
                <a:off x="2954" y="3154"/>
                <a:ext cx="1" cy="3"/>
              </a:xfrm>
              <a:custGeom>
                <a:avLst/>
                <a:gdLst>
                  <a:gd name="T0" fmla="*/ 1 w 1"/>
                  <a:gd name="T1" fmla="*/ 0 h 3"/>
                  <a:gd name="T2" fmla="*/ 0 w 1"/>
                  <a:gd name="T3" fmla="*/ 3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cubicBezTo>
                      <a:pt x="0" y="3"/>
                      <a:pt x="0" y="3"/>
                      <a:pt x="0" y="3"/>
                    </a:cubicBezTo>
                    <a:cubicBezTo>
                      <a:pt x="0" y="3"/>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40" name="Freeform 2150">
                <a:extLst>
                  <a:ext uri="{FF2B5EF4-FFF2-40B4-BE49-F238E27FC236}">
                    <a16:creationId xmlns:a16="http://schemas.microsoft.com/office/drawing/2014/main" id="{F025C4DE-D650-4F98-AB93-845B50360A31}"/>
                  </a:ext>
                </a:extLst>
              </p:cNvPr>
              <p:cNvSpPr>
                <a:spLocks/>
              </p:cNvSpPr>
              <p:nvPr/>
            </p:nvSpPr>
            <p:spPr bwMode="auto">
              <a:xfrm>
                <a:off x="2957" y="3157"/>
                <a:ext cx="1" cy="2"/>
              </a:xfrm>
              <a:custGeom>
                <a:avLst/>
                <a:gdLst>
                  <a:gd name="T0" fmla="*/ 0 w 1"/>
                  <a:gd name="T1" fmla="*/ 2 h 2"/>
                  <a:gd name="T2" fmla="*/ 0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41" name="Freeform 2151">
                <a:extLst>
                  <a:ext uri="{FF2B5EF4-FFF2-40B4-BE49-F238E27FC236}">
                    <a16:creationId xmlns:a16="http://schemas.microsoft.com/office/drawing/2014/main" id="{D93EBF08-59A1-4DF6-81C1-2EE6F8F0CD8F}"/>
                  </a:ext>
                </a:extLst>
              </p:cNvPr>
              <p:cNvSpPr>
                <a:spLocks/>
              </p:cNvSpPr>
              <p:nvPr/>
            </p:nvSpPr>
            <p:spPr bwMode="auto">
              <a:xfrm>
                <a:off x="2959" y="3139"/>
                <a:ext cx="7" cy="21"/>
              </a:xfrm>
              <a:custGeom>
                <a:avLst/>
                <a:gdLst>
                  <a:gd name="T0" fmla="*/ 4 w 8"/>
                  <a:gd name="T1" fmla="*/ 4 h 23"/>
                  <a:gd name="T2" fmla="*/ 4 w 8"/>
                  <a:gd name="T3" fmla="*/ 2 h 23"/>
                  <a:gd name="T4" fmla="*/ 4 w 8"/>
                  <a:gd name="T5" fmla="*/ 7 h 23"/>
                  <a:gd name="T6" fmla="*/ 4 w 8"/>
                  <a:gd name="T7" fmla="*/ 2 h 23"/>
                  <a:gd name="T8" fmla="*/ 3 w 8"/>
                  <a:gd name="T9" fmla="*/ 5 h 23"/>
                  <a:gd name="T10" fmla="*/ 4 w 8"/>
                  <a:gd name="T11" fmla="*/ 5 h 23"/>
                  <a:gd name="T12" fmla="*/ 1 w 8"/>
                  <a:gd name="T13" fmla="*/ 11 h 23"/>
                  <a:gd name="T14" fmla="*/ 4 w 8"/>
                  <a:gd name="T15" fmla="*/ 4 h 23"/>
                  <a:gd name="T16" fmla="*/ 4 w 8"/>
                  <a:gd name="T17" fmla="*/ 3 h 23"/>
                  <a:gd name="T18" fmla="*/ 3 w 8"/>
                  <a:gd name="T19" fmla="*/ 5 h 23"/>
                  <a:gd name="T20" fmla="*/ 1 w 8"/>
                  <a:gd name="T21" fmla="*/ 8 h 23"/>
                  <a:gd name="T22" fmla="*/ 0 w 8"/>
                  <a:gd name="T23" fmla="*/ 13 h 23"/>
                  <a:gd name="T24" fmla="*/ 1 w 8"/>
                  <a:gd name="T25" fmla="*/ 10 h 23"/>
                  <a:gd name="T26" fmla="*/ 0 w 8"/>
                  <a:gd name="T27" fmla="*/ 13 h 23"/>
                  <a:gd name="T28" fmla="*/ 1 w 8"/>
                  <a:gd name="T29" fmla="*/ 11 h 23"/>
                  <a:gd name="T30" fmla="*/ 0 w 8"/>
                  <a:gd name="T31" fmla="*/ 13 h 23"/>
                  <a:gd name="T32" fmla="*/ 2 w 8"/>
                  <a:gd name="T33" fmla="*/ 11 h 23"/>
                  <a:gd name="T34" fmla="*/ 1 w 8"/>
                  <a:gd name="T35" fmla="*/ 12 h 23"/>
                  <a:gd name="T36" fmla="*/ 3 w 8"/>
                  <a:gd name="T37" fmla="*/ 8 h 23"/>
                  <a:gd name="T38" fmla="*/ 2 w 8"/>
                  <a:gd name="T39" fmla="*/ 13 h 23"/>
                  <a:gd name="T40" fmla="*/ 2 w 8"/>
                  <a:gd name="T41" fmla="*/ 9 h 23"/>
                  <a:gd name="T42" fmla="*/ 2 w 8"/>
                  <a:gd name="T43" fmla="*/ 14 h 23"/>
                  <a:gd name="T44" fmla="*/ 3 w 8"/>
                  <a:gd name="T45" fmla="*/ 11 h 23"/>
                  <a:gd name="T46" fmla="*/ 2 w 8"/>
                  <a:gd name="T47" fmla="*/ 13 h 23"/>
                  <a:gd name="T48" fmla="*/ 4 w 8"/>
                  <a:gd name="T49" fmla="*/ 5 h 23"/>
                  <a:gd name="T50" fmla="*/ 3 w 8"/>
                  <a:gd name="T51" fmla="*/ 13 h 23"/>
                  <a:gd name="T52" fmla="*/ 4 w 8"/>
                  <a:gd name="T53" fmla="*/ 11 h 23"/>
                  <a:gd name="T54" fmla="*/ 4 w 8"/>
                  <a:gd name="T55" fmla="*/ 13 h 23"/>
                  <a:gd name="T56" fmla="*/ 4 w 8"/>
                  <a:gd name="T57" fmla="*/ 10 h 23"/>
                  <a:gd name="T58" fmla="*/ 4 w 8"/>
                  <a:gd name="T59" fmla="*/ 8 h 23"/>
                  <a:gd name="T60" fmla="*/ 4 w 8"/>
                  <a:gd name="T61" fmla="*/ 6 h 23"/>
                  <a:gd name="T62" fmla="*/ 4 w 8"/>
                  <a:gd name="T63" fmla="*/ 7 h 23"/>
                  <a:gd name="T64" fmla="*/ 4 w 8"/>
                  <a:gd name="T65" fmla="*/ 5 h 23"/>
                  <a:gd name="T66" fmla="*/ 4 w 8"/>
                  <a:gd name="T67" fmla="*/ 5 h 23"/>
                  <a:gd name="T68" fmla="*/ 4 w 8"/>
                  <a:gd name="T69" fmla="*/ 4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23">
                    <a:moveTo>
                      <a:pt x="7" y="4"/>
                    </a:moveTo>
                    <a:cubicBezTo>
                      <a:pt x="8" y="0"/>
                      <a:pt x="7" y="2"/>
                      <a:pt x="7" y="2"/>
                    </a:cubicBezTo>
                    <a:cubicBezTo>
                      <a:pt x="6" y="4"/>
                      <a:pt x="5" y="11"/>
                      <a:pt x="4" y="11"/>
                    </a:cubicBezTo>
                    <a:cubicBezTo>
                      <a:pt x="7" y="2"/>
                      <a:pt x="7" y="2"/>
                      <a:pt x="7" y="2"/>
                    </a:cubicBezTo>
                    <a:cubicBezTo>
                      <a:pt x="6" y="3"/>
                      <a:pt x="6" y="1"/>
                      <a:pt x="3" y="9"/>
                    </a:cubicBezTo>
                    <a:cubicBezTo>
                      <a:pt x="4" y="5"/>
                      <a:pt x="4" y="5"/>
                      <a:pt x="4" y="5"/>
                    </a:cubicBezTo>
                    <a:cubicBezTo>
                      <a:pt x="4" y="5"/>
                      <a:pt x="1" y="18"/>
                      <a:pt x="1" y="15"/>
                    </a:cubicBezTo>
                    <a:cubicBezTo>
                      <a:pt x="3" y="9"/>
                      <a:pt x="3" y="9"/>
                      <a:pt x="4" y="4"/>
                    </a:cubicBezTo>
                    <a:cubicBezTo>
                      <a:pt x="4" y="3"/>
                      <a:pt x="4" y="3"/>
                      <a:pt x="4" y="3"/>
                    </a:cubicBezTo>
                    <a:cubicBezTo>
                      <a:pt x="4" y="4"/>
                      <a:pt x="3" y="7"/>
                      <a:pt x="3" y="6"/>
                    </a:cubicBezTo>
                    <a:cubicBezTo>
                      <a:pt x="2" y="8"/>
                      <a:pt x="1" y="12"/>
                      <a:pt x="1" y="12"/>
                    </a:cubicBezTo>
                    <a:cubicBezTo>
                      <a:pt x="1" y="13"/>
                      <a:pt x="0" y="15"/>
                      <a:pt x="0" y="18"/>
                    </a:cubicBezTo>
                    <a:cubicBezTo>
                      <a:pt x="1" y="15"/>
                      <a:pt x="0" y="17"/>
                      <a:pt x="1" y="14"/>
                    </a:cubicBezTo>
                    <a:cubicBezTo>
                      <a:pt x="1" y="17"/>
                      <a:pt x="1" y="15"/>
                      <a:pt x="0" y="18"/>
                    </a:cubicBezTo>
                    <a:cubicBezTo>
                      <a:pt x="1" y="15"/>
                      <a:pt x="1" y="15"/>
                      <a:pt x="1" y="15"/>
                    </a:cubicBezTo>
                    <a:cubicBezTo>
                      <a:pt x="1" y="16"/>
                      <a:pt x="0" y="18"/>
                      <a:pt x="0" y="18"/>
                    </a:cubicBezTo>
                    <a:cubicBezTo>
                      <a:pt x="1" y="17"/>
                      <a:pt x="2" y="15"/>
                      <a:pt x="2" y="15"/>
                    </a:cubicBezTo>
                    <a:cubicBezTo>
                      <a:pt x="1" y="16"/>
                      <a:pt x="1" y="16"/>
                      <a:pt x="1" y="16"/>
                    </a:cubicBezTo>
                    <a:cubicBezTo>
                      <a:pt x="2" y="15"/>
                      <a:pt x="2" y="17"/>
                      <a:pt x="3" y="12"/>
                    </a:cubicBezTo>
                    <a:cubicBezTo>
                      <a:pt x="2" y="17"/>
                      <a:pt x="2" y="17"/>
                      <a:pt x="2" y="17"/>
                    </a:cubicBezTo>
                    <a:cubicBezTo>
                      <a:pt x="2" y="13"/>
                      <a:pt x="2" y="13"/>
                      <a:pt x="2" y="13"/>
                    </a:cubicBezTo>
                    <a:cubicBezTo>
                      <a:pt x="2" y="15"/>
                      <a:pt x="1" y="23"/>
                      <a:pt x="2" y="19"/>
                    </a:cubicBezTo>
                    <a:cubicBezTo>
                      <a:pt x="2" y="18"/>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7"/>
                      <a:pt x="4" y="17"/>
                      <a:pt x="4" y="17"/>
                    </a:cubicBezTo>
                    <a:cubicBezTo>
                      <a:pt x="5" y="11"/>
                      <a:pt x="3" y="19"/>
                      <a:pt x="5" y="14"/>
                    </a:cubicBezTo>
                    <a:cubicBezTo>
                      <a:pt x="5" y="12"/>
                      <a:pt x="5" y="12"/>
                      <a:pt x="5" y="12"/>
                    </a:cubicBezTo>
                    <a:cubicBezTo>
                      <a:pt x="6" y="10"/>
                      <a:pt x="6" y="10"/>
                      <a:pt x="6" y="10"/>
                    </a:cubicBezTo>
                    <a:cubicBezTo>
                      <a:pt x="6" y="10"/>
                      <a:pt x="6" y="10"/>
                      <a:pt x="5" y="11"/>
                    </a:cubicBezTo>
                    <a:cubicBezTo>
                      <a:pt x="6" y="7"/>
                      <a:pt x="7" y="7"/>
                      <a:pt x="7" y="6"/>
                    </a:cubicBezTo>
                    <a:cubicBezTo>
                      <a:pt x="7" y="5"/>
                      <a:pt x="6" y="8"/>
                      <a:pt x="6" y="9"/>
                    </a:cubicBezTo>
                    <a:cubicBezTo>
                      <a:pt x="7" y="7"/>
                      <a:pt x="7" y="4"/>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42" name="Freeform 2152">
                <a:extLst>
                  <a:ext uri="{FF2B5EF4-FFF2-40B4-BE49-F238E27FC236}">
                    <a16:creationId xmlns:a16="http://schemas.microsoft.com/office/drawing/2014/main" id="{D38736A4-01D7-4CBE-91EC-A5C9897BA658}"/>
                  </a:ext>
                </a:extLst>
              </p:cNvPr>
              <p:cNvSpPr>
                <a:spLocks/>
              </p:cNvSpPr>
              <p:nvPr/>
            </p:nvSpPr>
            <p:spPr bwMode="auto">
              <a:xfrm>
                <a:off x="2959" y="3153"/>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43" name="Freeform 2153">
                <a:extLst>
                  <a:ext uri="{FF2B5EF4-FFF2-40B4-BE49-F238E27FC236}">
                    <a16:creationId xmlns:a16="http://schemas.microsoft.com/office/drawing/2014/main" id="{832DEA94-6BFB-41D7-AA09-4DCE08760D0D}"/>
                  </a:ext>
                </a:extLst>
              </p:cNvPr>
              <p:cNvSpPr>
                <a:spLocks/>
              </p:cNvSpPr>
              <p:nvPr/>
            </p:nvSpPr>
            <p:spPr bwMode="auto">
              <a:xfrm>
                <a:off x="2961" y="3137"/>
                <a:ext cx="8" cy="24"/>
              </a:xfrm>
              <a:custGeom>
                <a:avLst/>
                <a:gdLst>
                  <a:gd name="T0" fmla="*/ 4 w 9"/>
                  <a:gd name="T1" fmla="*/ 9 h 27"/>
                  <a:gd name="T2" fmla="*/ 3 w 9"/>
                  <a:gd name="T3" fmla="*/ 12 h 27"/>
                  <a:gd name="T4" fmla="*/ 4 w 9"/>
                  <a:gd name="T5" fmla="*/ 5 h 27"/>
                  <a:gd name="T6" fmla="*/ 4 w 9"/>
                  <a:gd name="T7" fmla="*/ 4 h 27"/>
                  <a:gd name="T8" fmla="*/ 4 w 9"/>
                  <a:gd name="T9" fmla="*/ 10 h 27"/>
                  <a:gd name="T10" fmla="*/ 4 w 9"/>
                  <a:gd name="T11" fmla="*/ 11 h 27"/>
                  <a:gd name="T12" fmla="*/ 4 w 9"/>
                  <a:gd name="T13" fmla="*/ 8 h 27"/>
                  <a:gd name="T14" fmla="*/ 4 w 9"/>
                  <a:gd name="T15" fmla="*/ 5 h 27"/>
                  <a:gd name="T16" fmla="*/ 4 w 9"/>
                  <a:gd name="T17" fmla="*/ 7 h 27"/>
                  <a:gd name="T18" fmla="*/ 4 w 9"/>
                  <a:gd name="T19" fmla="*/ 11 h 27"/>
                  <a:gd name="T20" fmla="*/ 5 w 9"/>
                  <a:gd name="T21" fmla="*/ 2 h 27"/>
                  <a:gd name="T22" fmla="*/ 4 w 9"/>
                  <a:gd name="T23" fmla="*/ 3 h 27"/>
                  <a:gd name="T24" fmla="*/ 4 w 9"/>
                  <a:gd name="T25" fmla="*/ 6 h 27"/>
                  <a:gd name="T26" fmla="*/ 4 w 9"/>
                  <a:gd name="T27" fmla="*/ 4 h 27"/>
                  <a:gd name="T28" fmla="*/ 4 w 9"/>
                  <a:gd name="T29" fmla="*/ 4 h 27"/>
                  <a:gd name="T30" fmla="*/ 4 w 9"/>
                  <a:gd name="T31" fmla="*/ 4 h 27"/>
                  <a:gd name="T32" fmla="*/ 4 w 9"/>
                  <a:gd name="T33" fmla="*/ 4 h 27"/>
                  <a:gd name="T34" fmla="*/ 4 w 9"/>
                  <a:gd name="T35" fmla="*/ 4 h 27"/>
                  <a:gd name="T36" fmla="*/ 3 w 9"/>
                  <a:gd name="T37" fmla="*/ 9 h 27"/>
                  <a:gd name="T38" fmla="*/ 4 w 9"/>
                  <a:gd name="T39" fmla="*/ 9 h 27"/>
                  <a:gd name="T40" fmla="*/ 2 w 9"/>
                  <a:gd name="T41" fmla="*/ 12 h 27"/>
                  <a:gd name="T42" fmla="*/ 1 w 9"/>
                  <a:gd name="T43" fmla="*/ 14 h 27"/>
                  <a:gd name="T44" fmla="*/ 2 w 9"/>
                  <a:gd name="T45" fmla="*/ 14 h 27"/>
                  <a:gd name="T46" fmla="*/ 4 w 9"/>
                  <a:gd name="T47" fmla="*/ 9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7">
                    <a:moveTo>
                      <a:pt x="4" y="14"/>
                    </a:moveTo>
                    <a:cubicBezTo>
                      <a:pt x="4" y="15"/>
                      <a:pt x="3" y="17"/>
                      <a:pt x="3" y="19"/>
                    </a:cubicBezTo>
                    <a:cubicBezTo>
                      <a:pt x="3" y="16"/>
                      <a:pt x="4" y="13"/>
                      <a:pt x="5" y="9"/>
                    </a:cubicBezTo>
                    <a:cubicBezTo>
                      <a:pt x="5" y="11"/>
                      <a:pt x="6" y="7"/>
                      <a:pt x="6" y="7"/>
                    </a:cubicBezTo>
                    <a:cubicBezTo>
                      <a:pt x="5" y="10"/>
                      <a:pt x="4" y="15"/>
                      <a:pt x="4" y="16"/>
                    </a:cubicBezTo>
                    <a:cubicBezTo>
                      <a:pt x="4" y="15"/>
                      <a:pt x="4" y="17"/>
                      <a:pt x="4" y="17"/>
                    </a:cubicBezTo>
                    <a:cubicBezTo>
                      <a:pt x="4" y="14"/>
                      <a:pt x="4" y="15"/>
                      <a:pt x="5" y="12"/>
                    </a:cubicBezTo>
                    <a:cubicBezTo>
                      <a:pt x="6" y="9"/>
                      <a:pt x="7" y="6"/>
                      <a:pt x="6" y="9"/>
                    </a:cubicBezTo>
                    <a:cubicBezTo>
                      <a:pt x="6" y="11"/>
                      <a:pt x="6" y="11"/>
                      <a:pt x="6" y="11"/>
                    </a:cubicBezTo>
                    <a:cubicBezTo>
                      <a:pt x="4" y="15"/>
                      <a:pt x="5" y="13"/>
                      <a:pt x="4" y="17"/>
                    </a:cubicBezTo>
                    <a:cubicBezTo>
                      <a:pt x="6" y="11"/>
                      <a:pt x="7" y="12"/>
                      <a:pt x="9" y="2"/>
                    </a:cubicBezTo>
                    <a:cubicBezTo>
                      <a:pt x="9" y="0"/>
                      <a:pt x="9" y="2"/>
                      <a:pt x="8" y="3"/>
                    </a:cubicBezTo>
                    <a:cubicBezTo>
                      <a:pt x="8" y="5"/>
                      <a:pt x="7" y="8"/>
                      <a:pt x="7" y="10"/>
                    </a:cubicBezTo>
                    <a:cubicBezTo>
                      <a:pt x="7" y="8"/>
                      <a:pt x="6" y="11"/>
                      <a:pt x="7" y="8"/>
                    </a:cubicBezTo>
                    <a:cubicBezTo>
                      <a:pt x="8" y="4"/>
                      <a:pt x="8" y="4"/>
                      <a:pt x="8" y="4"/>
                    </a:cubicBezTo>
                    <a:cubicBezTo>
                      <a:pt x="8" y="2"/>
                      <a:pt x="7" y="3"/>
                      <a:pt x="6" y="4"/>
                    </a:cubicBezTo>
                    <a:cubicBezTo>
                      <a:pt x="6" y="4"/>
                      <a:pt x="6" y="4"/>
                      <a:pt x="6" y="4"/>
                    </a:cubicBezTo>
                    <a:cubicBezTo>
                      <a:pt x="5" y="7"/>
                      <a:pt x="5" y="7"/>
                      <a:pt x="5" y="8"/>
                    </a:cubicBezTo>
                    <a:cubicBezTo>
                      <a:pt x="3" y="14"/>
                      <a:pt x="3" y="14"/>
                      <a:pt x="3" y="14"/>
                    </a:cubicBezTo>
                    <a:cubicBezTo>
                      <a:pt x="3" y="14"/>
                      <a:pt x="3" y="15"/>
                      <a:pt x="4" y="13"/>
                    </a:cubicBezTo>
                    <a:cubicBezTo>
                      <a:pt x="3" y="15"/>
                      <a:pt x="2" y="17"/>
                      <a:pt x="2" y="19"/>
                    </a:cubicBezTo>
                    <a:cubicBezTo>
                      <a:pt x="1" y="20"/>
                      <a:pt x="2" y="18"/>
                      <a:pt x="1" y="22"/>
                    </a:cubicBezTo>
                    <a:cubicBezTo>
                      <a:pt x="0" y="27"/>
                      <a:pt x="2" y="18"/>
                      <a:pt x="2" y="22"/>
                    </a:cubicBezTo>
                    <a:lnTo>
                      <a:pt x="4" y="1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44" name="Freeform 2154">
                <a:extLst>
                  <a:ext uri="{FF2B5EF4-FFF2-40B4-BE49-F238E27FC236}">
                    <a16:creationId xmlns:a16="http://schemas.microsoft.com/office/drawing/2014/main" id="{7BBB5F74-2572-4958-A006-DB072C3CD49B}"/>
                  </a:ext>
                </a:extLst>
              </p:cNvPr>
              <p:cNvSpPr>
                <a:spLocks/>
              </p:cNvSpPr>
              <p:nvPr/>
            </p:nvSpPr>
            <p:spPr bwMode="auto">
              <a:xfrm>
                <a:off x="2963" y="3150"/>
                <a:ext cx="1" cy="2"/>
              </a:xfrm>
              <a:custGeom>
                <a:avLst/>
                <a:gdLst>
                  <a:gd name="T0" fmla="*/ 0 w 1"/>
                  <a:gd name="T1" fmla="*/ 2 h 2"/>
                  <a:gd name="T2" fmla="*/ 1 w 1"/>
                  <a:gd name="T3" fmla="*/ 0 h 2"/>
                  <a:gd name="T4" fmla="*/ 0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1" y="0"/>
                    </a:ln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45" name="Freeform 2155">
                <a:extLst>
                  <a:ext uri="{FF2B5EF4-FFF2-40B4-BE49-F238E27FC236}">
                    <a16:creationId xmlns:a16="http://schemas.microsoft.com/office/drawing/2014/main" id="{333E39A6-2C24-4C85-A13D-0699AF5D340B}"/>
                  </a:ext>
                </a:extLst>
              </p:cNvPr>
              <p:cNvSpPr>
                <a:spLocks/>
              </p:cNvSpPr>
              <p:nvPr/>
            </p:nvSpPr>
            <p:spPr bwMode="auto">
              <a:xfrm>
                <a:off x="2966" y="3140"/>
                <a:ext cx="1" cy="3"/>
              </a:xfrm>
              <a:custGeom>
                <a:avLst/>
                <a:gdLst>
                  <a:gd name="T0" fmla="*/ 1 w 1"/>
                  <a:gd name="T1" fmla="*/ 0 h 4"/>
                  <a:gd name="T2" fmla="*/ 0 w 1"/>
                  <a:gd name="T3" fmla="*/ 2 h 4"/>
                  <a:gd name="T4" fmla="*/ 1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46" name="Freeform 2156">
                <a:extLst>
                  <a:ext uri="{FF2B5EF4-FFF2-40B4-BE49-F238E27FC236}">
                    <a16:creationId xmlns:a16="http://schemas.microsoft.com/office/drawing/2014/main" id="{29CF4249-A27C-4E85-9E10-80363A55C08A}"/>
                  </a:ext>
                </a:extLst>
              </p:cNvPr>
              <p:cNvSpPr>
                <a:spLocks/>
              </p:cNvSpPr>
              <p:nvPr/>
            </p:nvSpPr>
            <p:spPr bwMode="auto">
              <a:xfrm>
                <a:off x="2965" y="3150"/>
                <a:ext cx="1" cy="2"/>
              </a:xfrm>
              <a:custGeom>
                <a:avLst/>
                <a:gdLst>
                  <a:gd name="T0" fmla="*/ 0 w 1"/>
                  <a:gd name="T1" fmla="*/ 2 h 2"/>
                  <a:gd name="T2" fmla="*/ 1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47" name="Freeform 2157">
                <a:extLst>
                  <a:ext uri="{FF2B5EF4-FFF2-40B4-BE49-F238E27FC236}">
                    <a16:creationId xmlns:a16="http://schemas.microsoft.com/office/drawing/2014/main" id="{0B4B6992-26F0-4A2C-9237-BE4077470451}"/>
                  </a:ext>
                </a:extLst>
              </p:cNvPr>
              <p:cNvSpPr>
                <a:spLocks/>
              </p:cNvSpPr>
              <p:nvPr/>
            </p:nvSpPr>
            <p:spPr bwMode="auto">
              <a:xfrm>
                <a:off x="2967" y="3138"/>
                <a:ext cx="3" cy="12"/>
              </a:xfrm>
              <a:custGeom>
                <a:avLst/>
                <a:gdLst>
                  <a:gd name="T0" fmla="*/ 2 w 4"/>
                  <a:gd name="T1" fmla="*/ 0 h 13"/>
                  <a:gd name="T2" fmla="*/ 2 w 4"/>
                  <a:gd name="T3" fmla="*/ 0 h 13"/>
                  <a:gd name="T4" fmla="*/ 0 w 4"/>
                  <a:gd name="T5" fmla="*/ 8 h 13"/>
                  <a:gd name="T6" fmla="*/ 2 w 4"/>
                  <a:gd name="T7" fmla="*/ 4 h 13"/>
                  <a:gd name="T8" fmla="*/ 2 w 4"/>
                  <a:gd name="T9" fmla="*/ 5 h 13"/>
                  <a:gd name="T10" fmla="*/ 2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0"/>
                    </a:moveTo>
                    <a:cubicBezTo>
                      <a:pt x="4" y="1"/>
                      <a:pt x="3" y="4"/>
                      <a:pt x="3" y="0"/>
                    </a:cubicBezTo>
                    <a:cubicBezTo>
                      <a:pt x="0" y="12"/>
                      <a:pt x="0" y="12"/>
                      <a:pt x="0" y="12"/>
                    </a:cubicBezTo>
                    <a:cubicBezTo>
                      <a:pt x="0" y="13"/>
                      <a:pt x="2" y="6"/>
                      <a:pt x="3" y="4"/>
                    </a:cubicBezTo>
                    <a:cubicBezTo>
                      <a:pt x="2" y="8"/>
                      <a:pt x="3" y="4"/>
                      <a:pt x="3" y="5"/>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48" name="Freeform 2158">
                <a:extLst>
                  <a:ext uri="{FF2B5EF4-FFF2-40B4-BE49-F238E27FC236}">
                    <a16:creationId xmlns:a16="http://schemas.microsoft.com/office/drawing/2014/main" id="{60FCC6D6-AC3D-40DB-B8C4-B301A7FFFB63}"/>
                  </a:ext>
                </a:extLst>
              </p:cNvPr>
              <p:cNvSpPr>
                <a:spLocks/>
              </p:cNvSpPr>
              <p:nvPr/>
            </p:nvSpPr>
            <p:spPr bwMode="auto">
              <a:xfrm>
                <a:off x="2966" y="3134"/>
                <a:ext cx="10" cy="26"/>
              </a:xfrm>
              <a:custGeom>
                <a:avLst/>
                <a:gdLst>
                  <a:gd name="T0" fmla="*/ 3 w 11"/>
                  <a:gd name="T1" fmla="*/ 14 h 28"/>
                  <a:gd name="T2" fmla="*/ 4 w 11"/>
                  <a:gd name="T3" fmla="*/ 13 h 28"/>
                  <a:gd name="T4" fmla="*/ 3 w 11"/>
                  <a:gd name="T5" fmla="*/ 16 h 28"/>
                  <a:gd name="T6" fmla="*/ 2 w 11"/>
                  <a:gd name="T7" fmla="*/ 17 h 28"/>
                  <a:gd name="T8" fmla="*/ 3 w 11"/>
                  <a:gd name="T9" fmla="*/ 16 h 28"/>
                  <a:gd name="T10" fmla="*/ 4 w 11"/>
                  <a:gd name="T11" fmla="*/ 15 h 28"/>
                  <a:gd name="T12" fmla="*/ 5 w 11"/>
                  <a:gd name="T13" fmla="*/ 10 h 28"/>
                  <a:gd name="T14" fmla="*/ 4 w 11"/>
                  <a:gd name="T15" fmla="*/ 17 h 28"/>
                  <a:gd name="T16" fmla="*/ 5 w 11"/>
                  <a:gd name="T17" fmla="*/ 7 h 28"/>
                  <a:gd name="T18" fmla="*/ 5 w 11"/>
                  <a:gd name="T19" fmla="*/ 7 h 28"/>
                  <a:gd name="T20" fmla="*/ 5 w 11"/>
                  <a:gd name="T21" fmla="*/ 7 h 28"/>
                  <a:gd name="T22" fmla="*/ 5 w 11"/>
                  <a:gd name="T23" fmla="*/ 12 h 28"/>
                  <a:gd name="T24" fmla="*/ 5 w 11"/>
                  <a:gd name="T25" fmla="*/ 12 h 28"/>
                  <a:gd name="T26" fmla="*/ 5 w 11"/>
                  <a:gd name="T27" fmla="*/ 7 h 28"/>
                  <a:gd name="T28" fmla="*/ 5 w 11"/>
                  <a:gd name="T29" fmla="*/ 7 h 28"/>
                  <a:gd name="T30" fmla="*/ 6 w 11"/>
                  <a:gd name="T31" fmla="*/ 5 h 28"/>
                  <a:gd name="T32" fmla="*/ 5 w 11"/>
                  <a:gd name="T33" fmla="*/ 5 h 28"/>
                  <a:gd name="T34" fmla="*/ 6 w 11"/>
                  <a:gd name="T35" fmla="*/ 3 h 28"/>
                  <a:gd name="T36" fmla="*/ 5 w 11"/>
                  <a:gd name="T37" fmla="*/ 6 h 28"/>
                  <a:gd name="T38" fmla="*/ 5 w 11"/>
                  <a:gd name="T39" fmla="*/ 3 h 28"/>
                  <a:gd name="T40" fmla="*/ 5 w 11"/>
                  <a:gd name="T41" fmla="*/ 8 h 28"/>
                  <a:gd name="T42" fmla="*/ 4 w 11"/>
                  <a:gd name="T43" fmla="*/ 7 h 28"/>
                  <a:gd name="T44" fmla="*/ 5 w 11"/>
                  <a:gd name="T45" fmla="*/ 5 h 28"/>
                  <a:gd name="T46" fmla="*/ 5 w 11"/>
                  <a:gd name="T47" fmla="*/ 7 h 28"/>
                  <a:gd name="T48" fmla="*/ 5 w 11"/>
                  <a:gd name="T49" fmla="*/ 2 h 28"/>
                  <a:gd name="T50" fmla="*/ 4 w 11"/>
                  <a:gd name="T51" fmla="*/ 7 h 28"/>
                  <a:gd name="T52" fmla="*/ 4 w 11"/>
                  <a:gd name="T53" fmla="*/ 7 h 28"/>
                  <a:gd name="T54" fmla="*/ 1 w 11"/>
                  <a:gd name="T55" fmla="*/ 13 h 28"/>
                  <a:gd name="T56" fmla="*/ 3 w 11"/>
                  <a:gd name="T57" fmla="*/ 12 h 28"/>
                  <a:gd name="T58" fmla="*/ 5 w 11"/>
                  <a:gd name="T59" fmla="*/ 8 h 28"/>
                  <a:gd name="T60" fmla="*/ 3 w 11"/>
                  <a:gd name="T61" fmla="*/ 13 h 28"/>
                  <a:gd name="T62" fmla="*/ 5 w 11"/>
                  <a:gd name="T63" fmla="*/ 8 h 28"/>
                  <a:gd name="T64" fmla="*/ 4 w 11"/>
                  <a:gd name="T65" fmla="*/ 13 h 28"/>
                  <a:gd name="T66" fmla="*/ 5 w 11"/>
                  <a:gd name="T67" fmla="*/ 8 h 28"/>
                  <a:gd name="T68" fmla="*/ 3 w 11"/>
                  <a:gd name="T69" fmla="*/ 15 h 28"/>
                  <a:gd name="T70" fmla="*/ 5 w 11"/>
                  <a:gd name="T71" fmla="*/ 13 h 28"/>
                  <a:gd name="T72" fmla="*/ 5 w 11"/>
                  <a:gd name="T73" fmla="*/ 7 h 28"/>
                  <a:gd name="T74" fmla="*/ 5 w 11"/>
                  <a:gd name="T75" fmla="*/ 7 h 28"/>
                  <a:gd name="T76" fmla="*/ 5 w 11"/>
                  <a:gd name="T77" fmla="*/ 9 h 28"/>
                  <a:gd name="T78" fmla="*/ 4 w 11"/>
                  <a:gd name="T79" fmla="*/ 9 h 28"/>
                  <a:gd name="T80" fmla="*/ 3 w 11"/>
                  <a:gd name="T81" fmla="*/ 13 h 28"/>
                  <a:gd name="T82" fmla="*/ 5 w 11"/>
                  <a:gd name="T83" fmla="*/ 7 h 28"/>
                  <a:gd name="T84" fmla="*/ 4 w 11"/>
                  <a:gd name="T85" fmla="*/ 7 h 28"/>
                  <a:gd name="T86" fmla="*/ 4 w 11"/>
                  <a:gd name="T87" fmla="*/ 7 h 28"/>
                  <a:gd name="T88" fmla="*/ 4 w 11"/>
                  <a:gd name="T89" fmla="*/ 7 h 28"/>
                  <a:gd name="T90" fmla="*/ 2 w 11"/>
                  <a:gd name="T91" fmla="*/ 16 h 28"/>
                  <a:gd name="T92" fmla="*/ 1 w 11"/>
                  <a:gd name="T93" fmla="*/ 18 h 28"/>
                  <a:gd name="T94" fmla="*/ 3 w 11"/>
                  <a:gd name="T95" fmla="*/ 14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28">
                    <a:moveTo>
                      <a:pt x="3" y="18"/>
                    </a:moveTo>
                    <a:cubicBezTo>
                      <a:pt x="3" y="18"/>
                      <a:pt x="4" y="15"/>
                      <a:pt x="4" y="17"/>
                    </a:cubicBezTo>
                    <a:cubicBezTo>
                      <a:pt x="3" y="19"/>
                      <a:pt x="3" y="20"/>
                      <a:pt x="3" y="20"/>
                    </a:cubicBezTo>
                    <a:cubicBezTo>
                      <a:pt x="1" y="25"/>
                      <a:pt x="3" y="19"/>
                      <a:pt x="2" y="22"/>
                    </a:cubicBezTo>
                    <a:cubicBezTo>
                      <a:pt x="3" y="20"/>
                      <a:pt x="3" y="20"/>
                      <a:pt x="3" y="20"/>
                    </a:cubicBezTo>
                    <a:cubicBezTo>
                      <a:pt x="3" y="21"/>
                      <a:pt x="4" y="16"/>
                      <a:pt x="4" y="19"/>
                    </a:cubicBezTo>
                    <a:cubicBezTo>
                      <a:pt x="4" y="17"/>
                      <a:pt x="4" y="17"/>
                      <a:pt x="5" y="14"/>
                    </a:cubicBezTo>
                    <a:cubicBezTo>
                      <a:pt x="5" y="18"/>
                      <a:pt x="4" y="18"/>
                      <a:pt x="4" y="22"/>
                    </a:cubicBezTo>
                    <a:cubicBezTo>
                      <a:pt x="4" y="20"/>
                      <a:pt x="5" y="16"/>
                      <a:pt x="6" y="11"/>
                    </a:cubicBezTo>
                    <a:cubicBezTo>
                      <a:pt x="6" y="15"/>
                      <a:pt x="6" y="15"/>
                      <a:pt x="8" y="11"/>
                    </a:cubicBezTo>
                    <a:cubicBezTo>
                      <a:pt x="8" y="10"/>
                      <a:pt x="8" y="10"/>
                      <a:pt x="8" y="10"/>
                    </a:cubicBezTo>
                    <a:cubicBezTo>
                      <a:pt x="4" y="21"/>
                      <a:pt x="7" y="13"/>
                      <a:pt x="6" y="16"/>
                    </a:cubicBezTo>
                    <a:cubicBezTo>
                      <a:pt x="6" y="16"/>
                      <a:pt x="6" y="16"/>
                      <a:pt x="6" y="16"/>
                    </a:cubicBezTo>
                    <a:cubicBezTo>
                      <a:pt x="7" y="15"/>
                      <a:pt x="2" y="28"/>
                      <a:pt x="9" y="8"/>
                    </a:cubicBezTo>
                    <a:cubicBezTo>
                      <a:pt x="8" y="9"/>
                      <a:pt x="8" y="10"/>
                      <a:pt x="8" y="10"/>
                    </a:cubicBezTo>
                    <a:cubicBezTo>
                      <a:pt x="10" y="5"/>
                      <a:pt x="10" y="5"/>
                      <a:pt x="10" y="5"/>
                    </a:cubicBezTo>
                    <a:cubicBezTo>
                      <a:pt x="9" y="6"/>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4" y="11"/>
                    </a:cubicBezTo>
                    <a:cubicBezTo>
                      <a:pt x="6" y="8"/>
                      <a:pt x="5" y="9"/>
                      <a:pt x="7" y="5"/>
                    </a:cubicBezTo>
                    <a:cubicBezTo>
                      <a:pt x="5" y="10"/>
                      <a:pt x="6" y="7"/>
                      <a:pt x="6" y="8"/>
                    </a:cubicBezTo>
                    <a:cubicBezTo>
                      <a:pt x="7" y="3"/>
                      <a:pt x="5" y="7"/>
                      <a:pt x="7" y="2"/>
                    </a:cubicBezTo>
                    <a:cubicBezTo>
                      <a:pt x="4" y="10"/>
                      <a:pt x="4" y="10"/>
                      <a:pt x="4" y="10"/>
                    </a:cubicBezTo>
                    <a:cubicBezTo>
                      <a:pt x="5" y="8"/>
                      <a:pt x="4" y="8"/>
                      <a:pt x="4" y="9"/>
                    </a:cubicBezTo>
                    <a:cubicBezTo>
                      <a:pt x="4" y="9"/>
                      <a:pt x="2" y="15"/>
                      <a:pt x="1" y="17"/>
                    </a:cubicBezTo>
                    <a:cubicBezTo>
                      <a:pt x="2" y="15"/>
                      <a:pt x="4" y="14"/>
                      <a:pt x="3" y="16"/>
                    </a:cubicBezTo>
                    <a:cubicBezTo>
                      <a:pt x="6" y="11"/>
                      <a:pt x="4" y="17"/>
                      <a:pt x="6" y="12"/>
                    </a:cubicBezTo>
                    <a:cubicBezTo>
                      <a:pt x="3" y="17"/>
                      <a:pt x="3" y="17"/>
                      <a:pt x="3" y="17"/>
                    </a:cubicBezTo>
                    <a:cubicBezTo>
                      <a:pt x="4" y="16"/>
                      <a:pt x="5" y="14"/>
                      <a:pt x="6" y="12"/>
                    </a:cubicBezTo>
                    <a:cubicBezTo>
                      <a:pt x="6" y="11"/>
                      <a:pt x="5" y="15"/>
                      <a:pt x="4" y="17"/>
                    </a:cubicBezTo>
                    <a:cubicBezTo>
                      <a:pt x="4" y="17"/>
                      <a:pt x="5" y="15"/>
                      <a:pt x="6" y="12"/>
                    </a:cubicBezTo>
                    <a:cubicBezTo>
                      <a:pt x="3" y="19"/>
                      <a:pt x="3" y="19"/>
                      <a:pt x="3" y="19"/>
                    </a:cubicBezTo>
                    <a:cubicBezTo>
                      <a:pt x="5" y="17"/>
                      <a:pt x="5" y="17"/>
                      <a:pt x="5" y="17"/>
                    </a:cubicBezTo>
                    <a:cubicBezTo>
                      <a:pt x="11" y="0"/>
                      <a:pt x="6" y="13"/>
                      <a:pt x="7" y="10"/>
                    </a:cubicBezTo>
                    <a:cubicBezTo>
                      <a:pt x="6" y="11"/>
                      <a:pt x="6" y="11"/>
                      <a:pt x="6" y="9"/>
                    </a:cubicBezTo>
                    <a:cubicBezTo>
                      <a:pt x="5" y="13"/>
                      <a:pt x="5" y="13"/>
                      <a:pt x="5" y="13"/>
                    </a:cubicBezTo>
                    <a:cubicBezTo>
                      <a:pt x="5" y="11"/>
                      <a:pt x="2" y="22"/>
                      <a:pt x="4" y="13"/>
                    </a:cubicBezTo>
                    <a:cubicBezTo>
                      <a:pt x="3" y="17"/>
                      <a:pt x="3" y="17"/>
                      <a:pt x="3" y="17"/>
                    </a:cubicBezTo>
                    <a:cubicBezTo>
                      <a:pt x="3" y="15"/>
                      <a:pt x="4" y="10"/>
                      <a:pt x="5" y="7"/>
                    </a:cubicBezTo>
                    <a:cubicBezTo>
                      <a:pt x="4" y="9"/>
                      <a:pt x="5" y="7"/>
                      <a:pt x="4" y="8"/>
                    </a:cubicBezTo>
                    <a:cubicBezTo>
                      <a:pt x="4" y="11"/>
                      <a:pt x="4" y="11"/>
                      <a:pt x="4" y="11"/>
                    </a:cubicBezTo>
                    <a:cubicBezTo>
                      <a:pt x="3" y="14"/>
                      <a:pt x="3" y="12"/>
                      <a:pt x="4" y="9"/>
                    </a:cubicBezTo>
                    <a:cubicBezTo>
                      <a:pt x="3" y="13"/>
                      <a:pt x="2" y="16"/>
                      <a:pt x="2" y="20"/>
                    </a:cubicBezTo>
                    <a:cubicBezTo>
                      <a:pt x="4" y="12"/>
                      <a:pt x="0" y="28"/>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49" name="Freeform 2159">
                <a:extLst>
                  <a:ext uri="{FF2B5EF4-FFF2-40B4-BE49-F238E27FC236}">
                    <a16:creationId xmlns:a16="http://schemas.microsoft.com/office/drawing/2014/main" id="{07DE32E5-4B43-4E50-9F5D-0F9A80153E02}"/>
                  </a:ext>
                </a:extLst>
              </p:cNvPr>
              <p:cNvSpPr>
                <a:spLocks/>
              </p:cNvSpPr>
              <p:nvPr/>
            </p:nvSpPr>
            <p:spPr bwMode="auto">
              <a:xfrm>
                <a:off x="2970" y="3140"/>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50" name="Freeform 2160">
                <a:extLst>
                  <a:ext uri="{FF2B5EF4-FFF2-40B4-BE49-F238E27FC236}">
                    <a16:creationId xmlns:a16="http://schemas.microsoft.com/office/drawing/2014/main" id="{07C9CC88-0CAD-4AA2-910C-472950DD4BBA}"/>
                  </a:ext>
                </a:extLst>
              </p:cNvPr>
              <p:cNvSpPr>
                <a:spLocks/>
              </p:cNvSpPr>
              <p:nvPr/>
            </p:nvSpPr>
            <p:spPr bwMode="auto">
              <a:xfrm>
                <a:off x="2968" y="3142"/>
                <a:ext cx="1"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0"/>
                    </a:cubicBezTo>
                    <a:cubicBezTo>
                      <a:pt x="0" y="1"/>
                      <a:pt x="1" y="0"/>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51" name="Rectangle 2161">
                <a:extLst>
                  <a:ext uri="{FF2B5EF4-FFF2-40B4-BE49-F238E27FC236}">
                    <a16:creationId xmlns:a16="http://schemas.microsoft.com/office/drawing/2014/main" id="{1EF51164-11AA-4164-9633-F65D83ACB43C}"/>
                  </a:ext>
                </a:extLst>
              </p:cNvPr>
              <p:cNvSpPr>
                <a:spLocks noChangeArrowheads="1"/>
              </p:cNvSpPr>
              <p:nvPr/>
            </p:nvSpPr>
            <p:spPr bwMode="auto">
              <a:xfrm>
                <a:off x="2969" y="3142"/>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852" name="Freeform 2162">
                <a:extLst>
                  <a:ext uri="{FF2B5EF4-FFF2-40B4-BE49-F238E27FC236}">
                    <a16:creationId xmlns:a16="http://schemas.microsoft.com/office/drawing/2014/main" id="{5C47DDCA-476B-4D79-B2F4-40D21596ABFC}"/>
                  </a:ext>
                </a:extLst>
              </p:cNvPr>
              <p:cNvSpPr>
                <a:spLocks/>
              </p:cNvSpPr>
              <p:nvPr/>
            </p:nvSpPr>
            <p:spPr bwMode="auto">
              <a:xfrm>
                <a:off x="2967" y="3150"/>
                <a:ext cx="1" cy="1"/>
              </a:xfrm>
              <a:custGeom>
                <a:avLst/>
                <a:gdLst>
                  <a:gd name="T0" fmla="*/ 0 w 1"/>
                  <a:gd name="T1" fmla="*/ 1 h 1"/>
                  <a:gd name="T2" fmla="*/ 0 w 1"/>
                  <a:gd name="T3" fmla="*/ 1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53" name="Freeform 2163">
                <a:extLst>
                  <a:ext uri="{FF2B5EF4-FFF2-40B4-BE49-F238E27FC236}">
                    <a16:creationId xmlns:a16="http://schemas.microsoft.com/office/drawing/2014/main" id="{C5D21159-6BB1-4D4D-954B-5FFA381948B6}"/>
                  </a:ext>
                </a:extLst>
              </p:cNvPr>
              <p:cNvSpPr>
                <a:spLocks/>
              </p:cNvSpPr>
              <p:nvPr/>
            </p:nvSpPr>
            <p:spPr bwMode="auto">
              <a:xfrm>
                <a:off x="2969" y="3137"/>
                <a:ext cx="0" cy="2"/>
              </a:xfrm>
              <a:custGeom>
                <a:avLst/>
                <a:gdLst>
                  <a:gd name="T0" fmla="*/ 0 h 2"/>
                  <a:gd name="T1" fmla="*/ 2 h 2"/>
                  <a:gd name="T2" fmla="*/ 0 h 2"/>
                  <a:gd name="T3" fmla="*/ 0 60000 65536"/>
                  <a:gd name="T4" fmla="*/ 0 60000 65536"/>
                  <a:gd name="T5" fmla="*/ 0 60000 65536"/>
                </a:gdLst>
                <a:ahLst/>
                <a:cxnLst>
                  <a:cxn ang="T3">
                    <a:pos x="0" y="T0"/>
                  </a:cxn>
                  <a:cxn ang="T4">
                    <a:pos x="0" y="T1"/>
                  </a:cxn>
                  <a:cxn ang="T5">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54" name="Freeform 2164">
                <a:extLst>
                  <a:ext uri="{FF2B5EF4-FFF2-40B4-BE49-F238E27FC236}">
                    <a16:creationId xmlns:a16="http://schemas.microsoft.com/office/drawing/2014/main" id="{B7C72375-3645-4169-A18A-394DC2FB6587}"/>
                  </a:ext>
                </a:extLst>
              </p:cNvPr>
              <p:cNvSpPr>
                <a:spLocks/>
              </p:cNvSpPr>
              <p:nvPr/>
            </p:nvSpPr>
            <p:spPr bwMode="auto">
              <a:xfrm>
                <a:off x="2967" y="3134"/>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55" name="Freeform 2165">
                <a:extLst>
                  <a:ext uri="{FF2B5EF4-FFF2-40B4-BE49-F238E27FC236}">
                    <a16:creationId xmlns:a16="http://schemas.microsoft.com/office/drawing/2014/main" id="{06BB5EAF-E4E3-4CA6-B025-609556EE0E9C}"/>
                  </a:ext>
                </a:extLst>
              </p:cNvPr>
              <p:cNvSpPr>
                <a:spLocks/>
              </p:cNvSpPr>
              <p:nvPr/>
            </p:nvSpPr>
            <p:spPr bwMode="auto">
              <a:xfrm>
                <a:off x="2955" y="3131"/>
                <a:ext cx="16" cy="27"/>
              </a:xfrm>
              <a:custGeom>
                <a:avLst/>
                <a:gdLst>
                  <a:gd name="T0" fmla="*/ 2 w 18"/>
                  <a:gd name="T1" fmla="*/ 10 h 30"/>
                  <a:gd name="T2" fmla="*/ 0 w 18"/>
                  <a:gd name="T3" fmla="*/ 13 h 30"/>
                  <a:gd name="T4" fmla="*/ 0 w 18"/>
                  <a:gd name="T5" fmla="*/ 15 h 30"/>
                  <a:gd name="T6" fmla="*/ 1 w 18"/>
                  <a:gd name="T7" fmla="*/ 13 h 30"/>
                  <a:gd name="T8" fmla="*/ 3 w 18"/>
                  <a:gd name="T9" fmla="*/ 13 h 30"/>
                  <a:gd name="T10" fmla="*/ 3 w 18"/>
                  <a:gd name="T11" fmla="*/ 14 h 30"/>
                  <a:gd name="T12" fmla="*/ 4 w 18"/>
                  <a:gd name="T13" fmla="*/ 11 h 30"/>
                  <a:gd name="T14" fmla="*/ 4 w 18"/>
                  <a:gd name="T15" fmla="*/ 12 h 30"/>
                  <a:gd name="T16" fmla="*/ 4 w 18"/>
                  <a:gd name="T17" fmla="*/ 13 h 30"/>
                  <a:gd name="T18" fmla="*/ 5 w 18"/>
                  <a:gd name="T19" fmla="*/ 6 h 30"/>
                  <a:gd name="T20" fmla="*/ 5 w 18"/>
                  <a:gd name="T21" fmla="*/ 6 h 30"/>
                  <a:gd name="T22" fmla="*/ 5 w 18"/>
                  <a:gd name="T23" fmla="*/ 10 h 30"/>
                  <a:gd name="T24" fmla="*/ 6 w 18"/>
                  <a:gd name="T25" fmla="*/ 10 h 30"/>
                  <a:gd name="T26" fmla="*/ 6 w 18"/>
                  <a:gd name="T27" fmla="*/ 11 h 30"/>
                  <a:gd name="T28" fmla="*/ 8 w 18"/>
                  <a:gd name="T29" fmla="*/ 10 h 30"/>
                  <a:gd name="T30" fmla="*/ 9 w 18"/>
                  <a:gd name="T31" fmla="*/ 6 h 30"/>
                  <a:gd name="T32" fmla="*/ 8 w 18"/>
                  <a:gd name="T33" fmla="*/ 11 h 30"/>
                  <a:gd name="T34" fmla="*/ 9 w 18"/>
                  <a:gd name="T35" fmla="*/ 10 h 30"/>
                  <a:gd name="T36" fmla="*/ 10 w 18"/>
                  <a:gd name="T37" fmla="*/ 11 h 30"/>
                  <a:gd name="T38" fmla="*/ 9 w 18"/>
                  <a:gd name="T39" fmla="*/ 10 h 30"/>
                  <a:gd name="T40" fmla="*/ 9 w 18"/>
                  <a:gd name="T41" fmla="*/ 12 h 30"/>
                  <a:gd name="T42" fmla="*/ 10 w 18"/>
                  <a:gd name="T43" fmla="*/ 5 h 30"/>
                  <a:gd name="T44" fmla="*/ 10 w 18"/>
                  <a:gd name="T45" fmla="*/ 4 h 30"/>
                  <a:gd name="T46" fmla="*/ 10 w 18"/>
                  <a:gd name="T47" fmla="*/ 5 h 30"/>
                  <a:gd name="T48" fmla="*/ 10 w 18"/>
                  <a:gd name="T49" fmla="*/ 3 h 30"/>
                  <a:gd name="T50" fmla="*/ 9 w 18"/>
                  <a:gd name="T51" fmla="*/ 3 h 30"/>
                  <a:gd name="T52" fmla="*/ 9 w 18"/>
                  <a:gd name="T53" fmla="*/ 5 h 30"/>
                  <a:gd name="T54" fmla="*/ 9 w 18"/>
                  <a:gd name="T55" fmla="*/ 4 h 30"/>
                  <a:gd name="T56" fmla="*/ 9 w 18"/>
                  <a:gd name="T57" fmla="*/ 4 h 30"/>
                  <a:gd name="T58" fmla="*/ 8 w 18"/>
                  <a:gd name="T59" fmla="*/ 5 h 30"/>
                  <a:gd name="T60" fmla="*/ 6 w 18"/>
                  <a:gd name="T61" fmla="*/ 5 h 30"/>
                  <a:gd name="T62" fmla="*/ 7 w 18"/>
                  <a:gd name="T63" fmla="*/ 3 h 30"/>
                  <a:gd name="T64" fmla="*/ 7 w 18"/>
                  <a:gd name="T65" fmla="*/ 3 h 30"/>
                  <a:gd name="T66" fmla="*/ 5 w 18"/>
                  <a:gd name="T67" fmla="*/ 5 h 30"/>
                  <a:gd name="T68" fmla="*/ 4 w 18"/>
                  <a:gd name="T69" fmla="*/ 5 h 30"/>
                  <a:gd name="T70" fmla="*/ 4 w 18"/>
                  <a:gd name="T71" fmla="*/ 7 h 30"/>
                  <a:gd name="T72" fmla="*/ 4 w 18"/>
                  <a:gd name="T73" fmla="*/ 6 h 30"/>
                  <a:gd name="T74" fmla="*/ 4 w 18"/>
                  <a:gd name="T75" fmla="*/ 8 h 30"/>
                  <a:gd name="T76" fmla="*/ 3 w 18"/>
                  <a:gd name="T77" fmla="*/ 12 h 30"/>
                  <a:gd name="T78" fmla="*/ 4 w 18"/>
                  <a:gd name="T79" fmla="*/ 5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30">
                    <a:moveTo>
                      <a:pt x="3" y="7"/>
                    </a:moveTo>
                    <a:cubicBezTo>
                      <a:pt x="3" y="9"/>
                      <a:pt x="2" y="10"/>
                      <a:pt x="2" y="14"/>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6"/>
                      <a:pt x="2" y="18"/>
                      <a:pt x="1" y="20"/>
                    </a:cubicBezTo>
                    <a:cubicBezTo>
                      <a:pt x="1" y="20"/>
                      <a:pt x="3" y="14"/>
                      <a:pt x="3" y="13"/>
                    </a:cubicBezTo>
                    <a:cubicBezTo>
                      <a:pt x="0" y="30"/>
                      <a:pt x="5" y="8"/>
                      <a:pt x="3" y="19"/>
                    </a:cubicBezTo>
                    <a:cubicBezTo>
                      <a:pt x="3" y="18"/>
                      <a:pt x="3" y="20"/>
                      <a:pt x="4" y="16"/>
                    </a:cubicBezTo>
                    <a:cubicBezTo>
                      <a:pt x="3" y="21"/>
                      <a:pt x="5" y="17"/>
                      <a:pt x="3" y="22"/>
                    </a:cubicBezTo>
                    <a:cubicBezTo>
                      <a:pt x="6" y="12"/>
                      <a:pt x="3" y="26"/>
                      <a:pt x="6" y="14"/>
                    </a:cubicBezTo>
                    <a:cubicBezTo>
                      <a:pt x="6" y="17"/>
                      <a:pt x="6" y="13"/>
                      <a:pt x="6" y="16"/>
                    </a:cubicBezTo>
                    <a:cubicBezTo>
                      <a:pt x="6" y="17"/>
                      <a:pt x="6" y="17"/>
                      <a:pt x="6" y="18"/>
                    </a:cubicBezTo>
                    <a:cubicBezTo>
                      <a:pt x="5" y="20"/>
                      <a:pt x="7" y="12"/>
                      <a:pt x="6" y="18"/>
                    </a:cubicBezTo>
                    <a:cubicBezTo>
                      <a:pt x="6" y="19"/>
                      <a:pt x="7" y="15"/>
                      <a:pt x="8" y="11"/>
                    </a:cubicBezTo>
                    <a:cubicBezTo>
                      <a:pt x="8" y="13"/>
                      <a:pt x="7" y="14"/>
                      <a:pt x="6" y="20"/>
                    </a:cubicBezTo>
                    <a:cubicBezTo>
                      <a:pt x="8" y="14"/>
                      <a:pt x="7" y="17"/>
                      <a:pt x="8" y="14"/>
                    </a:cubicBezTo>
                    <a:cubicBezTo>
                      <a:pt x="8" y="13"/>
                      <a:pt x="8" y="12"/>
                      <a:pt x="9" y="10"/>
                    </a:cubicBezTo>
                    <a:cubicBezTo>
                      <a:pt x="9" y="11"/>
                      <a:pt x="10" y="6"/>
                      <a:pt x="11" y="4"/>
                    </a:cubicBezTo>
                    <a:cubicBezTo>
                      <a:pt x="9" y="11"/>
                      <a:pt x="10" y="5"/>
                      <a:pt x="9" y="10"/>
                    </a:cubicBezTo>
                    <a:cubicBezTo>
                      <a:pt x="8" y="13"/>
                      <a:pt x="8" y="13"/>
                      <a:pt x="7" y="17"/>
                    </a:cubicBezTo>
                    <a:cubicBezTo>
                      <a:pt x="7" y="18"/>
                      <a:pt x="8" y="17"/>
                      <a:pt x="9" y="14"/>
                    </a:cubicBezTo>
                    <a:cubicBezTo>
                      <a:pt x="9" y="15"/>
                      <a:pt x="8" y="17"/>
                      <a:pt x="8" y="18"/>
                    </a:cubicBezTo>
                    <a:cubicBezTo>
                      <a:pt x="8" y="21"/>
                      <a:pt x="10" y="11"/>
                      <a:pt x="10" y="14"/>
                    </a:cubicBezTo>
                    <a:cubicBezTo>
                      <a:pt x="9" y="18"/>
                      <a:pt x="9" y="18"/>
                      <a:pt x="9" y="18"/>
                    </a:cubicBezTo>
                    <a:cubicBezTo>
                      <a:pt x="10" y="13"/>
                      <a:pt x="9" y="19"/>
                      <a:pt x="10" y="16"/>
                    </a:cubicBezTo>
                    <a:cubicBezTo>
                      <a:pt x="11" y="15"/>
                      <a:pt x="11" y="13"/>
                      <a:pt x="11" y="12"/>
                    </a:cubicBezTo>
                    <a:cubicBezTo>
                      <a:pt x="9" y="21"/>
                      <a:pt x="13" y="8"/>
                      <a:pt x="12" y="14"/>
                    </a:cubicBezTo>
                    <a:cubicBezTo>
                      <a:pt x="13" y="9"/>
                      <a:pt x="14" y="6"/>
                      <a:pt x="15" y="5"/>
                    </a:cubicBezTo>
                    <a:cubicBezTo>
                      <a:pt x="13" y="10"/>
                      <a:pt x="13" y="10"/>
                      <a:pt x="13" y="10"/>
                    </a:cubicBezTo>
                    <a:cubicBezTo>
                      <a:pt x="14" y="7"/>
                      <a:pt x="11" y="16"/>
                      <a:pt x="10" y="19"/>
                    </a:cubicBezTo>
                    <a:cubicBezTo>
                      <a:pt x="11"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3"/>
                      <a:pt x="13" y="15"/>
                    </a:cubicBezTo>
                    <a:cubicBezTo>
                      <a:pt x="15" y="10"/>
                      <a:pt x="15" y="10"/>
                      <a:pt x="16" y="6"/>
                    </a:cubicBezTo>
                    <a:cubicBezTo>
                      <a:pt x="15" y="8"/>
                      <a:pt x="15" y="8"/>
                      <a:pt x="15" y="8"/>
                    </a:cubicBezTo>
                    <a:cubicBezTo>
                      <a:pt x="16" y="6"/>
                      <a:pt x="16" y="6"/>
                      <a:pt x="16" y="4"/>
                    </a:cubicBezTo>
                    <a:cubicBezTo>
                      <a:pt x="14" y="10"/>
                      <a:pt x="17" y="2"/>
                      <a:pt x="15" y="4"/>
                    </a:cubicBezTo>
                    <a:cubicBezTo>
                      <a:pt x="15" y="5"/>
                      <a:pt x="15" y="5"/>
                      <a:pt x="15" y="5"/>
                    </a:cubicBezTo>
                    <a:cubicBezTo>
                      <a:pt x="14" y="8"/>
                      <a:pt x="14" y="8"/>
                      <a:pt x="14" y="9"/>
                    </a:cubicBezTo>
                    <a:cubicBezTo>
                      <a:pt x="15" y="5"/>
                      <a:pt x="15" y="5"/>
                      <a:pt x="15" y="3"/>
                    </a:cubicBezTo>
                    <a:cubicBezTo>
                      <a:pt x="14" y="5"/>
                      <a:pt x="13" y="10"/>
                      <a:pt x="13" y="10"/>
                    </a:cubicBezTo>
                    <a:cubicBezTo>
                      <a:pt x="14" y="5"/>
                      <a:pt x="13" y="7"/>
                      <a:pt x="14" y="3"/>
                    </a:cubicBezTo>
                    <a:cubicBezTo>
                      <a:pt x="13" y="8"/>
                      <a:pt x="13" y="5"/>
                      <a:pt x="12" y="8"/>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3"/>
                      <a:pt x="13" y="3"/>
                      <a:pt x="13" y="2"/>
                    </a:cubicBezTo>
                    <a:cubicBezTo>
                      <a:pt x="13" y="1"/>
                      <a:pt x="11" y="10"/>
                      <a:pt x="12" y="5"/>
                    </a:cubicBezTo>
                    <a:cubicBezTo>
                      <a:pt x="11" y="8"/>
                      <a:pt x="11" y="8"/>
                      <a:pt x="9" y="14"/>
                    </a:cubicBezTo>
                    <a:cubicBezTo>
                      <a:pt x="10" y="12"/>
                      <a:pt x="11" y="7"/>
                      <a:pt x="10" y="8"/>
                    </a:cubicBezTo>
                    <a:cubicBezTo>
                      <a:pt x="9" y="13"/>
                      <a:pt x="11" y="6"/>
                      <a:pt x="10" y="9"/>
                    </a:cubicBezTo>
                    <a:cubicBezTo>
                      <a:pt x="11" y="4"/>
                      <a:pt x="10" y="8"/>
                      <a:pt x="11" y="3"/>
                    </a:cubicBezTo>
                    <a:cubicBezTo>
                      <a:pt x="12" y="1"/>
                      <a:pt x="10" y="7"/>
                      <a:pt x="10" y="6"/>
                    </a:cubicBezTo>
                    <a:cubicBezTo>
                      <a:pt x="11" y="3"/>
                      <a:pt x="11" y="3"/>
                      <a:pt x="11" y="3"/>
                    </a:cubicBezTo>
                    <a:cubicBezTo>
                      <a:pt x="10" y="4"/>
                      <a:pt x="9" y="8"/>
                      <a:pt x="10" y="4"/>
                    </a:cubicBezTo>
                    <a:cubicBezTo>
                      <a:pt x="9" y="8"/>
                      <a:pt x="9" y="8"/>
                      <a:pt x="9" y="8"/>
                    </a:cubicBezTo>
                    <a:cubicBezTo>
                      <a:pt x="9" y="6"/>
                      <a:pt x="9" y="7"/>
                      <a:pt x="9" y="3"/>
                    </a:cubicBezTo>
                    <a:cubicBezTo>
                      <a:pt x="8" y="9"/>
                      <a:pt x="8" y="9"/>
                      <a:pt x="8" y="9"/>
                    </a:cubicBezTo>
                    <a:cubicBezTo>
                      <a:pt x="9" y="2"/>
                      <a:pt x="7" y="9"/>
                      <a:pt x="6" y="14"/>
                    </a:cubicBezTo>
                    <a:cubicBezTo>
                      <a:pt x="6" y="14"/>
                      <a:pt x="6" y="13"/>
                      <a:pt x="6" y="11"/>
                    </a:cubicBezTo>
                    <a:cubicBezTo>
                      <a:pt x="7" y="9"/>
                      <a:pt x="7" y="9"/>
                      <a:pt x="7" y="9"/>
                    </a:cubicBezTo>
                    <a:cubicBezTo>
                      <a:pt x="6" y="9"/>
                      <a:pt x="7" y="5"/>
                      <a:pt x="6" y="10"/>
                    </a:cubicBezTo>
                    <a:cubicBezTo>
                      <a:pt x="5" y="12"/>
                      <a:pt x="6" y="7"/>
                      <a:pt x="6" y="6"/>
                    </a:cubicBezTo>
                    <a:cubicBezTo>
                      <a:pt x="5" y="13"/>
                      <a:pt x="7" y="0"/>
                      <a:pt x="4" y="12"/>
                    </a:cubicBezTo>
                    <a:cubicBezTo>
                      <a:pt x="4" y="12"/>
                      <a:pt x="4" y="14"/>
                      <a:pt x="4" y="14"/>
                    </a:cubicBezTo>
                    <a:cubicBezTo>
                      <a:pt x="4" y="15"/>
                      <a:pt x="4" y="17"/>
                      <a:pt x="3" y="18"/>
                    </a:cubicBezTo>
                    <a:cubicBezTo>
                      <a:pt x="3" y="18"/>
                      <a:pt x="4" y="14"/>
                      <a:pt x="3" y="15"/>
                    </a:cubicBezTo>
                    <a:cubicBezTo>
                      <a:pt x="5" y="8"/>
                      <a:pt x="5" y="8"/>
                      <a:pt x="5" y="8"/>
                    </a:cubicBezTo>
                    <a:cubicBezTo>
                      <a:pt x="6" y="0"/>
                      <a:pt x="2" y="18"/>
                      <a:pt x="3" y="7"/>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56" name="Freeform 2166">
                <a:extLst>
                  <a:ext uri="{FF2B5EF4-FFF2-40B4-BE49-F238E27FC236}">
                    <a16:creationId xmlns:a16="http://schemas.microsoft.com/office/drawing/2014/main" id="{4B5D1325-E28B-4745-A49D-506E3D0DFE70}"/>
                  </a:ext>
                </a:extLst>
              </p:cNvPr>
              <p:cNvSpPr>
                <a:spLocks/>
              </p:cNvSpPr>
              <p:nvPr/>
            </p:nvSpPr>
            <p:spPr bwMode="auto">
              <a:xfrm>
                <a:off x="2961" y="3134"/>
                <a:ext cx="1" cy="4"/>
              </a:xfrm>
              <a:custGeom>
                <a:avLst/>
                <a:gdLst>
                  <a:gd name="T0" fmla="*/ 0 w 1"/>
                  <a:gd name="T1" fmla="*/ 4 h 4"/>
                  <a:gd name="T2" fmla="*/ 1 w 1"/>
                  <a:gd name="T3" fmla="*/ 0 h 4"/>
                  <a:gd name="T4" fmla="*/ 0 w 1"/>
                  <a:gd name="T5" fmla="*/ 4 h 4"/>
                  <a:gd name="T6" fmla="*/ 0 w 1"/>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cubicBezTo>
                      <a:pt x="1" y="0"/>
                      <a:pt x="1" y="0"/>
                      <a:pt x="1" y="0"/>
                    </a:cubicBezTo>
                    <a:cubicBezTo>
                      <a:pt x="0" y="4"/>
                      <a:pt x="0" y="4"/>
                      <a:pt x="0" y="4"/>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57" name="Freeform 2167">
                <a:extLst>
                  <a:ext uri="{FF2B5EF4-FFF2-40B4-BE49-F238E27FC236}">
                    <a16:creationId xmlns:a16="http://schemas.microsoft.com/office/drawing/2014/main" id="{4C6EDF74-8336-4911-80EB-756523D63C76}"/>
                  </a:ext>
                </a:extLst>
              </p:cNvPr>
              <p:cNvSpPr>
                <a:spLocks/>
              </p:cNvSpPr>
              <p:nvPr/>
            </p:nvSpPr>
            <p:spPr bwMode="auto">
              <a:xfrm>
                <a:off x="2961" y="3138"/>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1"/>
                      <a:pt x="0" y="1"/>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58" name="Freeform 2168">
                <a:extLst>
                  <a:ext uri="{FF2B5EF4-FFF2-40B4-BE49-F238E27FC236}">
                    <a16:creationId xmlns:a16="http://schemas.microsoft.com/office/drawing/2014/main" id="{1E19DC12-CBF3-4B60-AF73-CEF6FAD873AA}"/>
                  </a:ext>
                </a:extLst>
              </p:cNvPr>
              <p:cNvSpPr>
                <a:spLocks/>
              </p:cNvSpPr>
              <p:nvPr/>
            </p:nvSpPr>
            <p:spPr bwMode="auto">
              <a:xfrm>
                <a:off x="2957" y="3137"/>
                <a:ext cx="0" cy="2"/>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59" name="Rectangle 2169">
                <a:extLst>
                  <a:ext uri="{FF2B5EF4-FFF2-40B4-BE49-F238E27FC236}">
                    <a16:creationId xmlns:a16="http://schemas.microsoft.com/office/drawing/2014/main" id="{66FC444B-62DB-448A-899F-1A312D01500F}"/>
                  </a:ext>
                </a:extLst>
              </p:cNvPr>
              <p:cNvSpPr>
                <a:spLocks noChangeArrowheads="1"/>
              </p:cNvSpPr>
              <p:nvPr/>
            </p:nvSpPr>
            <p:spPr bwMode="auto">
              <a:xfrm>
                <a:off x="2957" y="3141"/>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860" name="Freeform 2170">
                <a:extLst>
                  <a:ext uri="{FF2B5EF4-FFF2-40B4-BE49-F238E27FC236}">
                    <a16:creationId xmlns:a16="http://schemas.microsoft.com/office/drawing/2014/main" id="{6B989720-F223-4E54-A97E-FEF7A378A1E1}"/>
                  </a:ext>
                </a:extLst>
              </p:cNvPr>
              <p:cNvSpPr>
                <a:spLocks/>
              </p:cNvSpPr>
              <p:nvPr/>
            </p:nvSpPr>
            <p:spPr bwMode="auto">
              <a:xfrm>
                <a:off x="2949" y="3135"/>
                <a:ext cx="8" cy="24"/>
              </a:xfrm>
              <a:custGeom>
                <a:avLst/>
                <a:gdLst>
                  <a:gd name="T0" fmla="*/ 2 w 9"/>
                  <a:gd name="T1" fmla="*/ 7 h 26"/>
                  <a:gd name="T2" fmla="*/ 1 w 9"/>
                  <a:gd name="T3" fmla="*/ 12 h 26"/>
                  <a:gd name="T4" fmla="*/ 1 w 9"/>
                  <a:gd name="T5" fmla="*/ 8 h 26"/>
                  <a:gd name="T6" fmla="*/ 0 w 9"/>
                  <a:gd name="T7" fmla="*/ 15 h 26"/>
                  <a:gd name="T8" fmla="*/ 3 w 9"/>
                  <a:gd name="T9" fmla="*/ 11 h 26"/>
                  <a:gd name="T10" fmla="*/ 3 w 9"/>
                  <a:gd name="T11" fmla="*/ 15 h 26"/>
                  <a:gd name="T12" fmla="*/ 4 w 9"/>
                  <a:gd name="T13" fmla="*/ 9 h 26"/>
                  <a:gd name="T14" fmla="*/ 4 w 9"/>
                  <a:gd name="T15" fmla="*/ 15 h 26"/>
                  <a:gd name="T16" fmla="*/ 4 w 9"/>
                  <a:gd name="T17" fmla="*/ 13 h 26"/>
                  <a:gd name="T18" fmla="*/ 4 w 9"/>
                  <a:gd name="T19" fmla="*/ 11 h 26"/>
                  <a:gd name="T20" fmla="*/ 4 w 9"/>
                  <a:gd name="T21" fmla="*/ 12 h 26"/>
                  <a:gd name="T22" fmla="*/ 4 w 9"/>
                  <a:gd name="T23" fmla="*/ 11 h 26"/>
                  <a:gd name="T24" fmla="*/ 4 w 9"/>
                  <a:gd name="T25" fmla="*/ 10 h 26"/>
                  <a:gd name="T26" fmla="*/ 4 w 9"/>
                  <a:gd name="T27" fmla="*/ 12 h 26"/>
                  <a:gd name="T28" fmla="*/ 4 w 9"/>
                  <a:gd name="T29" fmla="*/ 10 h 26"/>
                  <a:gd name="T30" fmla="*/ 4 w 9"/>
                  <a:gd name="T31" fmla="*/ 13 h 26"/>
                  <a:gd name="T32" fmla="*/ 4 w 9"/>
                  <a:gd name="T33" fmla="*/ 8 h 26"/>
                  <a:gd name="T34" fmla="*/ 4 w 9"/>
                  <a:gd name="T35" fmla="*/ 6 h 26"/>
                  <a:gd name="T36" fmla="*/ 4 w 9"/>
                  <a:gd name="T37" fmla="*/ 7 h 26"/>
                  <a:gd name="T38" fmla="*/ 4 w 9"/>
                  <a:gd name="T39" fmla="*/ 7 h 26"/>
                  <a:gd name="T40" fmla="*/ 4 w 9"/>
                  <a:gd name="T41" fmla="*/ 9 h 26"/>
                  <a:gd name="T42" fmla="*/ 4 w 9"/>
                  <a:gd name="T43" fmla="*/ 6 h 26"/>
                  <a:gd name="T44" fmla="*/ 4 w 9"/>
                  <a:gd name="T45" fmla="*/ 3 h 26"/>
                  <a:gd name="T46" fmla="*/ 4 w 9"/>
                  <a:gd name="T47" fmla="*/ 3 h 26"/>
                  <a:gd name="T48" fmla="*/ 4 w 9"/>
                  <a:gd name="T49" fmla="*/ 5 h 26"/>
                  <a:gd name="T50" fmla="*/ 4 w 9"/>
                  <a:gd name="T51" fmla="*/ 6 h 26"/>
                  <a:gd name="T52" fmla="*/ 4 w 9"/>
                  <a:gd name="T53" fmla="*/ 10 h 26"/>
                  <a:gd name="T54" fmla="*/ 4 w 9"/>
                  <a:gd name="T55" fmla="*/ 10 h 26"/>
                  <a:gd name="T56" fmla="*/ 4 w 9"/>
                  <a:gd name="T57" fmla="*/ 6 h 26"/>
                  <a:gd name="T58" fmla="*/ 4 w 9"/>
                  <a:gd name="T59" fmla="*/ 7 h 26"/>
                  <a:gd name="T60" fmla="*/ 4 w 9"/>
                  <a:gd name="T61" fmla="*/ 5 h 26"/>
                  <a:gd name="T62" fmla="*/ 4 w 9"/>
                  <a:gd name="T63" fmla="*/ 7 h 26"/>
                  <a:gd name="T64" fmla="*/ 4 w 9"/>
                  <a:gd name="T65" fmla="*/ 7 h 26"/>
                  <a:gd name="T66" fmla="*/ 4 w 9"/>
                  <a:gd name="T67" fmla="*/ 6 h 26"/>
                  <a:gd name="T68" fmla="*/ 4 w 9"/>
                  <a:gd name="T69" fmla="*/ 8 h 26"/>
                  <a:gd name="T70" fmla="*/ 3 w 9"/>
                  <a:gd name="T71" fmla="*/ 6 h 26"/>
                  <a:gd name="T72" fmla="*/ 3 w 9"/>
                  <a:gd name="T73" fmla="*/ 8 h 26"/>
                  <a:gd name="T74" fmla="*/ 2 w 9"/>
                  <a:gd name="T75" fmla="*/ 8 h 26"/>
                  <a:gd name="T76" fmla="*/ 2 w 9"/>
                  <a:gd name="T77" fmla="*/ 8 h 26"/>
                  <a:gd name="T78" fmla="*/ 1 w 9"/>
                  <a:gd name="T79" fmla="*/ 14 h 26"/>
                  <a:gd name="T80" fmla="*/ 2 w 9"/>
                  <a:gd name="T81" fmla="*/ 7 h 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 h="26">
                    <a:moveTo>
                      <a:pt x="2" y="11"/>
                    </a:moveTo>
                    <a:cubicBezTo>
                      <a:pt x="1" y="16"/>
                      <a:pt x="1" y="16"/>
                      <a:pt x="1" y="16"/>
                    </a:cubicBezTo>
                    <a:cubicBezTo>
                      <a:pt x="1" y="13"/>
                      <a:pt x="0" y="16"/>
                      <a:pt x="1" y="12"/>
                    </a:cubicBezTo>
                    <a:cubicBezTo>
                      <a:pt x="0" y="17"/>
                      <a:pt x="1" y="12"/>
                      <a:pt x="0" y="20"/>
                    </a:cubicBezTo>
                    <a:cubicBezTo>
                      <a:pt x="1" y="17"/>
                      <a:pt x="1" y="22"/>
                      <a:pt x="3" y="15"/>
                    </a:cubicBezTo>
                    <a:cubicBezTo>
                      <a:pt x="3" y="19"/>
                      <a:pt x="3" y="19"/>
                      <a:pt x="3" y="19"/>
                    </a:cubicBezTo>
                    <a:cubicBezTo>
                      <a:pt x="4" y="12"/>
                      <a:pt x="2" y="26"/>
                      <a:pt x="5" y="13"/>
                    </a:cubicBezTo>
                    <a:cubicBezTo>
                      <a:pt x="4" y="20"/>
                      <a:pt x="4" y="20"/>
                      <a:pt x="4" y="20"/>
                    </a:cubicBezTo>
                    <a:cubicBezTo>
                      <a:pt x="4" y="21"/>
                      <a:pt x="6" y="11"/>
                      <a:pt x="5" y="17"/>
                    </a:cubicBezTo>
                    <a:cubicBezTo>
                      <a:pt x="5" y="15"/>
                      <a:pt x="5" y="15"/>
                      <a:pt x="5" y="15"/>
                    </a:cubicBezTo>
                    <a:cubicBezTo>
                      <a:pt x="5" y="16"/>
                      <a:pt x="5" y="16"/>
                      <a:pt x="5" y="16"/>
                    </a:cubicBezTo>
                    <a:cubicBezTo>
                      <a:pt x="5" y="15"/>
                      <a:pt x="5" y="15"/>
                      <a:pt x="5" y="15"/>
                    </a:cubicBezTo>
                    <a:cubicBezTo>
                      <a:pt x="6" y="12"/>
                      <a:pt x="6" y="13"/>
                      <a:pt x="6" y="14"/>
                    </a:cubicBezTo>
                    <a:cubicBezTo>
                      <a:pt x="6" y="16"/>
                      <a:pt x="6" y="15"/>
                      <a:pt x="6" y="16"/>
                    </a:cubicBezTo>
                    <a:cubicBezTo>
                      <a:pt x="5" y="18"/>
                      <a:pt x="6" y="13"/>
                      <a:pt x="6" y="14"/>
                    </a:cubicBezTo>
                    <a:cubicBezTo>
                      <a:pt x="6" y="15"/>
                      <a:pt x="6" y="16"/>
                      <a:pt x="6" y="17"/>
                    </a:cubicBezTo>
                    <a:cubicBezTo>
                      <a:pt x="7" y="15"/>
                      <a:pt x="6" y="21"/>
                      <a:pt x="8" y="12"/>
                    </a:cubicBezTo>
                    <a:cubicBezTo>
                      <a:pt x="8" y="10"/>
                      <a:pt x="8" y="9"/>
                      <a:pt x="8" y="8"/>
                    </a:cubicBezTo>
                    <a:cubicBezTo>
                      <a:pt x="9" y="5"/>
                      <a:pt x="8" y="9"/>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1"/>
                      <a:pt x="6" y="9"/>
                    </a:cubicBezTo>
                    <a:cubicBezTo>
                      <a:pt x="5" y="11"/>
                      <a:pt x="5" y="11"/>
                      <a:pt x="5" y="11"/>
                    </a:cubicBezTo>
                    <a:cubicBezTo>
                      <a:pt x="5" y="11"/>
                      <a:pt x="6" y="7"/>
                      <a:pt x="6" y="5"/>
                    </a:cubicBezTo>
                    <a:cubicBezTo>
                      <a:pt x="6" y="8"/>
                      <a:pt x="6" y="7"/>
                      <a:pt x="5" y="11"/>
                    </a:cubicBezTo>
                    <a:cubicBezTo>
                      <a:pt x="6" y="6"/>
                      <a:pt x="5" y="7"/>
                      <a:pt x="4" y="11"/>
                    </a:cubicBezTo>
                    <a:cubicBezTo>
                      <a:pt x="4" y="10"/>
                      <a:pt x="4" y="7"/>
                      <a:pt x="5" y="8"/>
                    </a:cubicBezTo>
                    <a:cubicBezTo>
                      <a:pt x="5" y="7"/>
                      <a:pt x="4" y="9"/>
                      <a:pt x="4" y="12"/>
                    </a:cubicBezTo>
                    <a:cubicBezTo>
                      <a:pt x="3" y="14"/>
                      <a:pt x="3" y="12"/>
                      <a:pt x="3" y="10"/>
                    </a:cubicBezTo>
                    <a:cubicBezTo>
                      <a:pt x="3" y="12"/>
                      <a:pt x="3" y="12"/>
                      <a:pt x="3" y="12"/>
                    </a:cubicBezTo>
                    <a:cubicBezTo>
                      <a:pt x="2" y="17"/>
                      <a:pt x="3" y="9"/>
                      <a:pt x="2" y="12"/>
                    </a:cubicBezTo>
                    <a:cubicBezTo>
                      <a:pt x="2" y="12"/>
                      <a:pt x="2" y="12"/>
                      <a:pt x="2" y="12"/>
                    </a:cubicBezTo>
                    <a:cubicBezTo>
                      <a:pt x="2" y="12"/>
                      <a:pt x="1" y="19"/>
                      <a:pt x="1" y="18"/>
                    </a:cubicBezTo>
                    <a:cubicBezTo>
                      <a:pt x="1" y="14"/>
                      <a:pt x="1" y="15"/>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61" name="Freeform 2171">
                <a:extLst>
                  <a:ext uri="{FF2B5EF4-FFF2-40B4-BE49-F238E27FC236}">
                    <a16:creationId xmlns:a16="http://schemas.microsoft.com/office/drawing/2014/main" id="{3ED03927-5AB1-40A1-B038-FFD188660F38}"/>
                  </a:ext>
                </a:extLst>
              </p:cNvPr>
              <p:cNvSpPr>
                <a:spLocks/>
              </p:cNvSpPr>
              <p:nvPr/>
            </p:nvSpPr>
            <p:spPr bwMode="auto">
              <a:xfrm>
                <a:off x="2948" y="3147"/>
                <a:ext cx="1" cy="7"/>
              </a:xfrm>
              <a:custGeom>
                <a:avLst/>
                <a:gdLst>
                  <a:gd name="T0" fmla="*/ 1 w 1"/>
                  <a:gd name="T1" fmla="*/ 4 h 8"/>
                  <a:gd name="T2" fmla="*/ 1 w 1"/>
                  <a:gd name="T3" fmla="*/ 1 h 8"/>
                  <a:gd name="T4" fmla="*/ 0 w 1"/>
                  <a:gd name="T5" fmla="*/ 4 h 8"/>
                  <a:gd name="T6" fmla="*/ 1 w 1"/>
                  <a:gd name="T7" fmla="*/ 4 h 8"/>
                  <a:gd name="T8" fmla="*/ 1 w 1"/>
                  <a:gd name="T9" fmla="*/ 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8">
                    <a:moveTo>
                      <a:pt x="1" y="5"/>
                    </a:moveTo>
                    <a:cubicBezTo>
                      <a:pt x="1" y="1"/>
                      <a:pt x="1" y="1"/>
                      <a:pt x="1" y="1"/>
                    </a:cubicBezTo>
                    <a:cubicBezTo>
                      <a:pt x="1" y="0"/>
                      <a:pt x="1" y="5"/>
                      <a:pt x="0" y="8"/>
                    </a:cubicBezTo>
                    <a:cubicBezTo>
                      <a:pt x="1" y="7"/>
                      <a:pt x="0" y="8"/>
                      <a:pt x="1" y="6"/>
                    </a:cubicBezTo>
                    <a:cubicBezTo>
                      <a:pt x="1" y="6"/>
                      <a:pt x="1" y="4"/>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62" name="Freeform 2172">
                <a:extLst>
                  <a:ext uri="{FF2B5EF4-FFF2-40B4-BE49-F238E27FC236}">
                    <a16:creationId xmlns:a16="http://schemas.microsoft.com/office/drawing/2014/main" id="{43F19DF4-1900-4A52-8EAC-FB8B74F67DF0}"/>
                  </a:ext>
                </a:extLst>
              </p:cNvPr>
              <p:cNvSpPr>
                <a:spLocks/>
              </p:cNvSpPr>
              <p:nvPr/>
            </p:nvSpPr>
            <p:spPr bwMode="auto">
              <a:xfrm>
                <a:off x="2947" y="3143"/>
                <a:ext cx="2" cy="17"/>
              </a:xfrm>
              <a:custGeom>
                <a:avLst/>
                <a:gdLst>
                  <a:gd name="T0" fmla="*/ 1 w 2"/>
                  <a:gd name="T1" fmla="*/ 5 h 19"/>
                  <a:gd name="T2" fmla="*/ 1 w 2"/>
                  <a:gd name="T3" fmla="*/ 9 h 19"/>
                  <a:gd name="T4" fmla="*/ 1 w 2"/>
                  <a:gd name="T5" fmla="*/ 10 h 19"/>
                  <a:gd name="T6" fmla="*/ 2 w 2"/>
                  <a:gd name="T7" fmla="*/ 4 h 19"/>
                  <a:gd name="T8" fmla="*/ 1 w 2"/>
                  <a:gd name="T9" fmla="*/ 8 h 19"/>
                  <a:gd name="T10" fmla="*/ 2 w 2"/>
                  <a:gd name="T11" fmla="*/ 4 h 19"/>
                  <a:gd name="T12" fmla="*/ 2 w 2"/>
                  <a:gd name="T13" fmla="*/ 5 h 19"/>
                  <a:gd name="T14" fmla="*/ 2 w 2"/>
                  <a:gd name="T15" fmla="*/ 4 h 19"/>
                  <a:gd name="T16" fmla="*/ 2 w 2"/>
                  <a:gd name="T17" fmla="*/ 4 h 19"/>
                  <a:gd name="T18" fmla="*/ 2 w 2"/>
                  <a:gd name="T19" fmla="*/ 4 h 19"/>
                  <a:gd name="T20" fmla="*/ 1 w 2"/>
                  <a:gd name="T21" fmla="*/ 6 h 19"/>
                  <a:gd name="T22" fmla="*/ 1 w 2"/>
                  <a:gd name="T23" fmla="*/ 4 h 19"/>
                  <a:gd name="T24" fmla="*/ 1 w 2"/>
                  <a:gd name="T25" fmla="*/ 3 h 19"/>
                  <a:gd name="T26" fmla="*/ 1 w 2"/>
                  <a:gd name="T27" fmla="*/ 4 h 19"/>
                  <a:gd name="T28" fmla="*/ 1 w 2"/>
                  <a:gd name="T29" fmla="*/ 5 h 19"/>
                  <a:gd name="T30" fmla="*/ 1 w 2"/>
                  <a:gd name="T31" fmla="*/ 3 h 19"/>
                  <a:gd name="T32" fmla="*/ 0 w 2"/>
                  <a:gd name="T33" fmla="*/ 4 h 19"/>
                  <a:gd name="T34" fmla="*/ 0 w 2"/>
                  <a:gd name="T35" fmla="*/ 8 h 19"/>
                  <a:gd name="T36" fmla="*/ 0 w 2"/>
                  <a:gd name="T37" fmla="*/ 4 h 19"/>
                  <a:gd name="T38" fmla="*/ 0 w 2"/>
                  <a:gd name="T39" fmla="*/ 4 h 19"/>
                  <a:gd name="T40" fmla="*/ 0 w 2"/>
                  <a:gd name="T41" fmla="*/ 10 h 19"/>
                  <a:gd name="T42" fmla="*/ 1 w 2"/>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1" y="9"/>
                    </a:moveTo>
                    <a:cubicBezTo>
                      <a:pt x="1" y="13"/>
                      <a:pt x="1" y="13"/>
                      <a:pt x="1" y="13"/>
                    </a:cubicBezTo>
                    <a:cubicBezTo>
                      <a:pt x="1" y="12"/>
                      <a:pt x="1" y="11"/>
                      <a:pt x="1" y="14"/>
                    </a:cubicBezTo>
                    <a:cubicBezTo>
                      <a:pt x="1" y="15"/>
                      <a:pt x="1" y="9"/>
                      <a:pt x="2" y="8"/>
                    </a:cubicBezTo>
                    <a:cubicBezTo>
                      <a:pt x="1" y="12"/>
                      <a:pt x="1" y="12"/>
                      <a:pt x="1" y="12"/>
                    </a:cubicBezTo>
                    <a:cubicBezTo>
                      <a:pt x="2" y="9"/>
                      <a:pt x="1" y="14"/>
                      <a:pt x="2" y="7"/>
                    </a:cubicBezTo>
                    <a:cubicBezTo>
                      <a:pt x="2" y="6"/>
                      <a:pt x="2" y="10"/>
                      <a:pt x="2" y="9"/>
                    </a:cubicBezTo>
                    <a:cubicBezTo>
                      <a:pt x="2" y="7"/>
                      <a:pt x="2" y="7"/>
                      <a:pt x="2" y="7"/>
                    </a:cubicBezTo>
                    <a:cubicBezTo>
                      <a:pt x="2" y="7"/>
                      <a:pt x="2" y="7"/>
                      <a:pt x="2" y="7"/>
                    </a:cubicBezTo>
                    <a:cubicBezTo>
                      <a:pt x="2" y="4"/>
                      <a:pt x="2" y="4"/>
                      <a:pt x="2" y="4"/>
                    </a:cubicBezTo>
                    <a:cubicBezTo>
                      <a:pt x="2" y="0"/>
                      <a:pt x="1" y="13"/>
                      <a:pt x="1" y="10"/>
                    </a:cubicBezTo>
                    <a:cubicBezTo>
                      <a:pt x="1" y="5"/>
                      <a:pt x="1" y="5"/>
                      <a:pt x="1" y="5"/>
                    </a:cubicBezTo>
                    <a:cubicBezTo>
                      <a:pt x="1" y="4"/>
                      <a:pt x="1" y="6"/>
                      <a:pt x="1" y="3"/>
                    </a:cubicBezTo>
                    <a:cubicBezTo>
                      <a:pt x="1" y="3"/>
                      <a:pt x="1" y="6"/>
                      <a:pt x="1" y="4"/>
                    </a:cubicBezTo>
                    <a:cubicBezTo>
                      <a:pt x="1" y="5"/>
                      <a:pt x="1" y="7"/>
                      <a:pt x="1" y="9"/>
                    </a:cubicBezTo>
                    <a:cubicBezTo>
                      <a:pt x="1" y="13"/>
                      <a:pt x="1" y="5"/>
                      <a:pt x="1" y="3"/>
                    </a:cubicBezTo>
                    <a:cubicBezTo>
                      <a:pt x="1" y="7"/>
                      <a:pt x="0" y="10"/>
                      <a:pt x="0" y="5"/>
                    </a:cubicBezTo>
                    <a:cubicBezTo>
                      <a:pt x="0" y="9"/>
                      <a:pt x="0" y="13"/>
                      <a:pt x="0" y="12"/>
                    </a:cubicBezTo>
                    <a:cubicBezTo>
                      <a:pt x="0" y="7"/>
                      <a:pt x="0" y="7"/>
                      <a:pt x="0" y="7"/>
                    </a:cubicBezTo>
                    <a:cubicBezTo>
                      <a:pt x="0" y="7"/>
                      <a:pt x="0" y="5"/>
                      <a:pt x="0" y="6"/>
                    </a:cubicBezTo>
                    <a:cubicBezTo>
                      <a:pt x="0" y="9"/>
                      <a:pt x="0" y="13"/>
                      <a:pt x="0" y="15"/>
                    </a:cubicBezTo>
                    <a:cubicBezTo>
                      <a:pt x="1"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63" name="Rectangle 2173">
                <a:extLst>
                  <a:ext uri="{FF2B5EF4-FFF2-40B4-BE49-F238E27FC236}">
                    <a16:creationId xmlns:a16="http://schemas.microsoft.com/office/drawing/2014/main" id="{111796B6-341B-43F0-AB2E-C24D2B2533CF}"/>
                  </a:ext>
                </a:extLst>
              </p:cNvPr>
              <p:cNvSpPr>
                <a:spLocks noChangeArrowheads="1"/>
              </p:cNvSpPr>
              <p:nvPr/>
            </p:nvSpPr>
            <p:spPr bwMode="auto">
              <a:xfrm>
                <a:off x="2948" y="3155"/>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864" name="Freeform 2174">
                <a:extLst>
                  <a:ext uri="{FF2B5EF4-FFF2-40B4-BE49-F238E27FC236}">
                    <a16:creationId xmlns:a16="http://schemas.microsoft.com/office/drawing/2014/main" id="{50B3042F-3B23-412A-B373-2000FEF9DAF5}"/>
                  </a:ext>
                </a:extLst>
              </p:cNvPr>
              <p:cNvSpPr>
                <a:spLocks/>
              </p:cNvSpPr>
              <p:nvPr/>
            </p:nvSpPr>
            <p:spPr bwMode="auto">
              <a:xfrm>
                <a:off x="3023" y="3150"/>
                <a:ext cx="1" cy="3"/>
              </a:xfrm>
              <a:custGeom>
                <a:avLst/>
                <a:gdLst>
                  <a:gd name="T0" fmla="*/ 0 w 1"/>
                  <a:gd name="T1" fmla="*/ 2 h 3"/>
                  <a:gd name="T2" fmla="*/ 0 w 1"/>
                  <a:gd name="T3" fmla="*/ 3 h 3"/>
                  <a:gd name="T4" fmla="*/ 1 w 1"/>
                  <a:gd name="T5" fmla="*/ 0 h 3"/>
                  <a:gd name="T6" fmla="*/ 0 w 1"/>
                  <a:gd name="T7" fmla="*/ 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2"/>
                    </a:moveTo>
                    <a:lnTo>
                      <a:pt x="0" y="3"/>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65" name="Freeform 2175">
                <a:extLst>
                  <a:ext uri="{FF2B5EF4-FFF2-40B4-BE49-F238E27FC236}">
                    <a16:creationId xmlns:a16="http://schemas.microsoft.com/office/drawing/2014/main" id="{310D7236-2085-4822-8353-BB614D3C3EF3}"/>
                  </a:ext>
                </a:extLst>
              </p:cNvPr>
              <p:cNvSpPr>
                <a:spLocks/>
              </p:cNvSpPr>
              <p:nvPr/>
            </p:nvSpPr>
            <p:spPr bwMode="auto">
              <a:xfrm>
                <a:off x="3021" y="3150"/>
                <a:ext cx="3" cy="13"/>
              </a:xfrm>
              <a:custGeom>
                <a:avLst/>
                <a:gdLst>
                  <a:gd name="T0" fmla="*/ 0 w 4"/>
                  <a:gd name="T1" fmla="*/ 9 h 15"/>
                  <a:gd name="T2" fmla="*/ 1 w 4"/>
                  <a:gd name="T3" fmla="*/ 8 h 15"/>
                  <a:gd name="T4" fmla="*/ 2 w 4"/>
                  <a:gd name="T5" fmla="*/ 0 h 15"/>
                  <a:gd name="T6" fmla="*/ 1 w 4"/>
                  <a:gd name="T7" fmla="*/ 4 h 15"/>
                  <a:gd name="T8" fmla="*/ 2 w 4"/>
                  <a:gd name="T9" fmla="*/ 3 h 15"/>
                  <a:gd name="T10" fmla="*/ 1 w 4"/>
                  <a:gd name="T11" fmla="*/ 7 h 15"/>
                  <a:gd name="T12" fmla="*/ 1 w 4"/>
                  <a:gd name="T13" fmla="*/ 7 h 15"/>
                  <a:gd name="T14" fmla="*/ 0 w 4"/>
                  <a:gd name="T15" fmla="*/ 9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5">
                    <a:moveTo>
                      <a:pt x="0" y="15"/>
                    </a:moveTo>
                    <a:cubicBezTo>
                      <a:pt x="1" y="14"/>
                      <a:pt x="1" y="14"/>
                      <a:pt x="1" y="14"/>
                    </a:cubicBezTo>
                    <a:cubicBezTo>
                      <a:pt x="3" y="4"/>
                      <a:pt x="3" y="7"/>
                      <a:pt x="4" y="0"/>
                    </a:cubicBezTo>
                    <a:cubicBezTo>
                      <a:pt x="4" y="1"/>
                      <a:pt x="2" y="5"/>
                      <a:pt x="1" y="8"/>
                    </a:cubicBezTo>
                    <a:cubicBezTo>
                      <a:pt x="2" y="8"/>
                      <a:pt x="3" y="4"/>
                      <a:pt x="3" y="6"/>
                    </a:cubicBezTo>
                    <a:cubicBezTo>
                      <a:pt x="2" y="8"/>
                      <a:pt x="2" y="8"/>
                      <a:pt x="1" y="12"/>
                    </a:cubicBezTo>
                    <a:cubicBezTo>
                      <a:pt x="0" y="15"/>
                      <a:pt x="1"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66" name="Freeform 2176">
                <a:extLst>
                  <a:ext uri="{FF2B5EF4-FFF2-40B4-BE49-F238E27FC236}">
                    <a16:creationId xmlns:a16="http://schemas.microsoft.com/office/drawing/2014/main" id="{62EDD8ED-8DC7-4397-8468-A4236F3A14A5}"/>
                  </a:ext>
                </a:extLst>
              </p:cNvPr>
              <p:cNvSpPr>
                <a:spLocks/>
              </p:cNvSpPr>
              <p:nvPr/>
            </p:nvSpPr>
            <p:spPr bwMode="auto">
              <a:xfrm>
                <a:off x="3023" y="3154"/>
                <a:ext cx="0" cy="5"/>
              </a:xfrm>
              <a:custGeom>
                <a:avLst/>
                <a:gdLst>
                  <a:gd name="T0" fmla="*/ 1 w 1"/>
                  <a:gd name="T1" fmla="*/ 0 h 5"/>
                  <a:gd name="T2" fmla="*/ 0 w 1"/>
                  <a:gd name="T3" fmla="*/ 5 h 5"/>
                  <a:gd name="T4" fmla="*/ 1 w 1"/>
                  <a:gd name="T5" fmla="*/ 0 h 5"/>
                  <a:gd name="T6" fmla="*/ 0 60000 65536"/>
                  <a:gd name="T7" fmla="*/ 0 60000 65536"/>
                  <a:gd name="T8" fmla="*/ 0 60000 65536"/>
                </a:gdLst>
                <a:ahLst/>
                <a:cxnLst>
                  <a:cxn ang="T6">
                    <a:pos x="T0" y="T1"/>
                  </a:cxn>
                  <a:cxn ang="T7">
                    <a:pos x="T2" y="T3"/>
                  </a:cxn>
                  <a:cxn ang="T8">
                    <a:pos x="T4" y="T5"/>
                  </a:cxn>
                </a:cxnLst>
                <a:rect l="0" t="0" r="r" b="b"/>
                <a:pathLst>
                  <a:path w="1" h="5">
                    <a:moveTo>
                      <a:pt x="1" y="0"/>
                    </a:moveTo>
                    <a:cubicBezTo>
                      <a:pt x="0" y="5"/>
                      <a:pt x="0" y="5"/>
                      <a:pt x="0" y="5"/>
                    </a:cubicBezTo>
                    <a:cubicBezTo>
                      <a:pt x="0" y="4"/>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67" name="Freeform 2177">
                <a:extLst>
                  <a:ext uri="{FF2B5EF4-FFF2-40B4-BE49-F238E27FC236}">
                    <a16:creationId xmlns:a16="http://schemas.microsoft.com/office/drawing/2014/main" id="{44C657B6-EBB6-4DF1-AE53-DA23FEF1D782}"/>
                  </a:ext>
                </a:extLst>
              </p:cNvPr>
              <p:cNvSpPr>
                <a:spLocks/>
              </p:cNvSpPr>
              <p:nvPr/>
            </p:nvSpPr>
            <p:spPr bwMode="auto">
              <a:xfrm>
                <a:off x="3023" y="3151"/>
                <a:ext cx="1" cy="7"/>
              </a:xfrm>
              <a:custGeom>
                <a:avLst/>
                <a:gdLst>
                  <a:gd name="T0" fmla="*/ 1 w 2"/>
                  <a:gd name="T1" fmla="*/ 2 h 7"/>
                  <a:gd name="T2" fmla="*/ 0 w 2"/>
                  <a:gd name="T3" fmla="*/ 7 h 7"/>
                  <a:gd name="T4" fmla="*/ 1 w 2"/>
                  <a:gd name="T5" fmla="*/ 0 h 7"/>
                  <a:gd name="T6" fmla="*/ 1 w 2"/>
                  <a:gd name="T7" fmla="*/ 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1" y="2"/>
                    </a:moveTo>
                    <a:cubicBezTo>
                      <a:pt x="2" y="3"/>
                      <a:pt x="0" y="6"/>
                      <a:pt x="0" y="7"/>
                    </a:cubicBezTo>
                    <a:cubicBezTo>
                      <a:pt x="2" y="0"/>
                      <a:pt x="2" y="0"/>
                      <a:pt x="2" y="0"/>
                    </a:cubicBezTo>
                    <a:lnTo>
                      <a:pt x="1"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68" name="Freeform 2178">
                <a:extLst>
                  <a:ext uri="{FF2B5EF4-FFF2-40B4-BE49-F238E27FC236}">
                    <a16:creationId xmlns:a16="http://schemas.microsoft.com/office/drawing/2014/main" id="{905722E9-B350-492A-82A6-36E768B84C48}"/>
                  </a:ext>
                </a:extLst>
              </p:cNvPr>
              <p:cNvSpPr>
                <a:spLocks/>
              </p:cNvSpPr>
              <p:nvPr/>
            </p:nvSpPr>
            <p:spPr bwMode="auto">
              <a:xfrm>
                <a:off x="3024" y="3152"/>
                <a:ext cx="1" cy="2"/>
              </a:xfrm>
              <a:custGeom>
                <a:avLst/>
                <a:gdLst>
                  <a:gd name="T0" fmla="*/ 0 w 1"/>
                  <a:gd name="T1" fmla="*/ 2 h 2"/>
                  <a:gd name="T2" fmla="*/ 0 w 1"/>
                  <a:gd name="T3" fmla="*/ 1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cubicBezTo>
                      <a:pt x="0" y="1"/>
                      <a:pt x="0" y="1"/>
                      <a:pt x="0" y="1"/>
                    </a:cubicBezTo>
                    <a:cubicBezTo>
                      <a:pt x="1"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69" name="Freeform 2179">
                <a:extLst>
                  <a:ext uri="{FF2B5EF4-FFF2-40B4-BE49-F238E27FC236}">
                    <a16:creationId xmlns:a16="http://schemas.microsoft.com/office/drawing/2014/main" id="{CD874BE6-1262-4481-A952-CD60BEE892A0}"/>
                  </a:ext>
                </a:extLst>
              </p:cNvPr>
              <p:cNvSpPr>
                <a:spLocks/>
              </p:cNvSpPr>
              <p:nvPr/>
            </p:nvSpPr>
            <p:spPr bwMode="auto">
              <a:xfrm>
                <a:off x="3023" y="3151"/>
                <a:ext cx="2" cy="10"/>
              </a:xfrm>
              <a:custGeom>
                <a:avLst/>
                <a:gdLst>
                  <a:gd name="T0" fmla="*/ 1 w 3"/>
                  <a:gd name="T1" fmla="*/ 2 h 11"/>
                  <a:gd name="T2" fmla="*/ 1 w 3"/>
                  <a:gd name="T3" fmla="*/ 2 h 11"/>
                  <a:gd name="T4" fmla="*/ 1 w 3"/>
                  <a:gd name="T5" fmla="*/ 3 h 11"/>
                  <a:gd name="T6" fmla="*/ 1 w 3"/>
                  <a:gd name="T7" fmla="*/ 5 h 11"/>
                  <a:gd name="T8" fmla="*/ 0 w 3"/>
                  <a:gd name="T9" fmla="*/ 5 h 11"/>
                  <a:gd name="T10" fmla="*/ 0 w 3"/>
                  <a:gd name="T11" fmla="*/ 7 h 11"/>
                  <a:gd name="T12" fmla="*/ 1 w 3"/>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1">
                    <a:moveTo>
                      <a:pt x="3" y="2"/>
                    </a:moveTo>
                    <a:cubicBezTo>
                      <a:pt x="3" y="0"/>
                      <a:pt x="3" y="1"/>
                      <a:pt x="2" y="2"/>
                    </a:cubicBezTo>
                    <a:cubicBezTo>
                      <a:pt x="2" y="3"/>
                      <a:pt x="2" y="3"/>
                      <a:pt x="2" y="3"/>
                    </a:cubicBezTo>
                    <a:cubicBezTo>
                      <a:pt x="2" y="5"/>
                      <a:pt x="0" y="9"/>
                      <a:pt x="1" y="8"/>
                    </a:cubicBezTo>
                    <a:cubicBezTo>
                      <a:pt x="0" y="9"/>
                      <a:pt x="1" y="5"/>
                      <a:pt x="0" y="8"/>
                    </a:cubicBezTo>
                    <a:cubicBezTo>
                      <a:pt x="0" y="11"/>
                      <a:pt x="0" y="11"/>
                      <a:pt x="0" y="11"/>
                    </a:cubicBezTo>
                    <a:cubicBezTo>
                      <a:pt x="0" y="11"/>
                      <a:pt x="2"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70" name="Freeform 2180">
                <a:extLst>
                  <a:ext uri="{FF2B5EF4-FFF2-40B4-BE49-F238E27FC236}">
                    <a16:creationId xmlns:a16="http://schemas.microsoft.com/office/drawing/2014/main" id="{DC1CE7BD-9F2D-473C-9605-270C7EE34FC3}"/>
                  </a:ext>
                </a:extLst>
              </p:cNvPr>
              <p:cNvSpPr>
                <a:spLocks/>
              </p:cNvSpPr>
              <p:nvPr/>
            </p:nvSpPr>
            <p:spPr bwMode="auto">
              <a:xfrm>
                <a:off x="3024" y="3154"/>
                <a:ext cx="0" cy="1"/>
              </a:xfrm>
              <a:custGeom>
                <a:avLst/>
                <a:gdLst>
                  <a:gd name="T0" fmla="*/ 0 h 1"/>
                  <a:gd name="T1" fmla="*/ 0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0"/>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71" name="Freeform 2181">
                <a:extLst>
                  <a:ext uri="{FF2B5EF4-FFF2-40B4-BE49-F238E27FC236}">
                    <a16:creationId xmlns:a16="http://schemas.microsoft.com/office/drawing/2014/main" id="{F26D5753-0784-412D-94CE-84D9D17AD82D}"/>
                  </a:ext>
                </a:extLst>
              </p:cNvPr>
              <p:cNvSpPr>
                <a:spLocks/>
              </p:cNvSpPr>
              <p:nvPr/>
            </p:nvSpPr>
            <p:spPr bwMode="auto">
              <a:xfrm>
                <a:off x="3023" y="3153"/>
                <a:ext cx="1" cy="3"/>
              </a:xfrm>
              <a:custGeom>
                <a:avLst/>
                <a:gdLst>
                  <a:gd name="T0" fmla="*/ 1 w 1"/>
                  <a:gd name="T1" fmla="*/ 0 h 3"/>
                  <a:gd name="T2" fmla="*/ 1 w 1"/>
                  <a:gd name="T3" fmla="*/ 1 h 3"/>
                  <a:gd name="T4" fmla="*/ 0 w 1"/>
                  <a:gd name="T5" fmla="*/ 3 h 3"/>
                  <a:gd name="T6" fmla="*/ 1 w 1"/>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0"/>
                    </a:moveTo>
                    <a:lnTo>
                      <a:pt x="1" y="1"/>
                    </a:lnTo>
                    <a:lnTo>
                      <a:pt x="0" y="3"/>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72" name="Freeform 2182">
                <a:extLst>
                  <a:ext uri="{FF2B5EF4-FFF2-40B4-BE49-F238E27FC236}">
                    <a16:creationId xmlns:a16="http://schemas.microsoft.com/office/drawing/2014/main" id="{242C68B1-1C9A-40C1-B1D8-92C2F7CC87BE}"/>
                  </a:ext>
                </a:extLst>
              </p:cNvPr>
              <p:cNvSpPr>
                <a:spLocks/>
              </p:cNvSpPr>
              <p:nvPr/>
            </p:nvSpPr>
            <p:spPr bwMode="auto">
              <a:xfrm>
                <a:off x="3023" y="3152"/>
                <a:ext cx="2" cy="12"/>
              </a:xfrm>
              <a:custGeom>
                <a:avLst/>
                <a:gdLst>
                  <a:gd name="T0" fmla="*/ 1 w 3"/>
                  <a:gd name="T1" fmla="*/ 1 h 13"/>
                  <a:gd name="T2" fmla="*/ 1 w 3"/>
                  <a:gd name="T3" fmla="*/ 5 h 13"/>
                  <a:gd name="T4" fmla="*/ 0 w 3"/>
                  <a:gd name="T5" fmla="*/ 9 h 13"/>
                  <a:gd name="T6" fmla="*/ 1 w 3"/>
                  <a:gd name="T7" fmla="*/ 7 h 13"/>
                  <a:gd name="T8" fmla="*/ 1 w 3"/>
                  <a:gd name="T9" fmla="*/ 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1"/>
                    </a:moveTo>
                    <a:cubicBezTo>
                      <a:pt x="2" y="7"/>
                      <a:pt x="3" y="0"/>
                      <a:pt x="2" y="5"/>
                    </a:cubicBezTo>
                    <a:cubicBezTo>
                      <a:pt x="2" y="5"/>
                      <a:pt x="1" y="10"/>
                      <a:pt x="0" y="13"/>
                    </a:cubicBezTo>
                    <a:cubicBezTo>
                      <a:pt x="1" y="11"/>
                      <a:pt x="1" y="11"/>
                      <a:pt x="1" y="11"/>
                    </a:cubicBezTo>
                    <a:cubicBezTo>
                      <a:pt x="1" y="9"/>
                      <a:pt x="3"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73" name="Freeform 2183">
                <a:extLst>
                  <a:ext uri="{FF2B5EF4-FFF2-40B4-BE49-F238E27FC236}">
                    <a16:creationId xmlns:a16="http://schemas.microsoft.com/office/drawing/2014/main" id="{11DD906E-4945-48B9-ACD7-76CCBB5E11AD}"/>
                  </a:ext>
                </a:extLst>
              </p:cNvPr>
              <p:cNvSpPr>
                <a:spLocks/>
              </p:cNvSpPr>
              <p:nvPr/>
            </p:nvSpPr>
            <p:spPr bwMode="auto">
              <a:xfrm>
                <a:off x="3022" y="3167"/>
                <a:ext cx="1" cy="1"/>
              </a:xfrm>
              <a:custGeom>
                <a:avLst/>
                <a:gdLst>
                  <a:gd name="T0" fmla="*/ 0 w 1"/>
                  <a:gd name="T1" fmla="*/ 1 h 1"/>
                  <a:gd name="T2" fmla="*/ 1 w 1"/>
                  <a:gd name="T3" fmla="*/ 0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1"/>
                    </a:move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74" name="Freeform 2184">
                <a:extLst>
                  <a:ext uri="{FF2B5EF4-FFF2-40B4-BE49-F238E27FC236}">
                    <a16:creationId xmlns:a16="http://schemas.microsoft.com/office/drawing/2014/main" id="{C0C87F1F-4CDB-433E-AC65-A24DAE35BE25}"/>
                  </a:ext>
                </a:extLst>
              </p:cNvPr>
              <p:cNvSpPr>
                <a:spLocks/>
              </p:cNvSpPr>
              <p:nvPr/>
            </p:nvSpPr>
            <p:spPr bwMode="auto">
              <a:xfrm>
                <a:off x="3022" y="3157"/>
                <a:ext cx="4" cy="14"/>
              </a:xfrm>
              <a:custGeom>
                <a:avLst/>
                <a:gdLst>
                  <a:gd name="T0" fmla="*/ 2 w 5"/>
                  <a:gd name="T1" fmla="*/ 2 h 16"/>
                  <a:gd name="T2" fmla="*/ 2 w 5"/>
                  <a:gd name="T3" fmla="*/ 4 h 16"/>
                  <a:gd name="T4" fmla="*/ 2 w 5"/>
                  <a:gd name="T5" fmla="*/ 3 h 16"/>
                  <a:gd name="T6" fmla="*/ 2 w 5"/>
                  <a:gd name="T7" fmla="*/ 4 h 16"/>
                  <a:gd name="T8" fmla="*/ 2 w 5"/>
                  <a:gd name="T9" fmla="*/ 0 h 16"/>
                  <a:gd name="T10" fmla="*/ 2 w 5"/>
                  <a:gd name="T11" fmla="*/ 4 h 16"/>
                  <a:gd name="T12" fmla="*/ 2 w 5"/>
                  <a:gd name="T13" fmla="*/ 1 h 16"/>
                  <a:gd name="T14" fmla="*/ 2 w 5"/>
                  <a:gd name="T15" fmla="*/ 4 h 16"/>
                  <a:gd name="T16" fmla="*/ 2 w 5"/>
                  <a:gd name="T17" fmla="*/ 4 h 16"/>
                  <a:gd name="T18" fmla="*/ 1 w 5"/>
                  <a:gd name="T19" fmla="*/ 7 h 16"/>
                  <a:gd name="T20" fmla="*/ 0 w 5"/>
                  <a:gd name="T21" fmla="*/ 9 h 16"/>
                  <a:gd name="T22" fmla="*/ 2 w 5"/>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0"/>
                      <a:pt x="1" y="11"/>
                    </a:cubicBezTo>
                    <a:cubicBezTo>
                      <a:pt x="1" y="10"/>
                      <a:pt x="0" y="16"/>
                      <a:pt x="0" y="15"/>
                    </a:cubicBezTo>
                    <a:cubicBezTo>
                      <a:pt x="1" y="15"/>
                      <a:pt x="4" y="5"/>
                      <a:pt x="5"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75" name="Freeform 2185">
                <a:extLst>
                  <a:ext uri="{FF2B5EF4-FFF2-40B4-BE49-F238E27FC236}">
                    <a16:creationId xmlns:a16="http://schemas.microsoft.com/office/drawing/2014/main" id="{0B907919-DDAD-4374-B1D6-80E76BBAFB43}"/>
                  </a:ext>
                </a:extLst>
              </p:cNvPr>
              <p:cNvSpPr>
                <a:spLocks/>
              </p:cNvSpPr>
              <p:nvPr/>
            </p:nvSpPr>
            <p:spPr bwMode="auto">
              <a:xfrm>
                <a:off x="3023" y="3164"/>
                <a:ext cx="1" cy="3"/>
              </a:xfrm>
              <a:custGeom>
                <a:avLst/>
                <a:gdLst>
                  <a:gd name="T0" fmla="*/ 1 w 1"/>
                  <a:gd name="T1" fmla="*/ 1 h 3"/>
                  <a:gd name="T2" fmla="*/ 0 w 1"/>
                  <a:gd name="T3" fmla="*/ 3 h 3"/>
                  <a:gd name="T4" fmla="*/ 1 w 1"/>
                  <a:gd name="T5" fmla="*/ 0 h 3"/>
                  <a:gd name="T6" fmla="*/ 1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1" y="1"/>
                    </a:moveTo>
                    <a:lnTo>
                      <a:pt x="0" y="3"/>
                    </a:lnTo>
                    <a:lnTo>
                      <a:pt x="1" y="0"/>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76" name="Freeform 2186">
                <a:extLst>
                  <a:ext uri="{FF2B5EF4-FFF2-40B4-BE49-F238E27FC236}">
                    <a16:creationId xmlns:a16="http://schemas.microsoft.com/office/drawing/2014/main" id="{F0463D53-384C-4777-813A-7D303575D6B4}"/>
                  </a:ext>
                </a:extLst>
              </p:cNvPr>
              <p:cNvSpPr>
                <a:spLocks/>
              </p:cNvSpPr>
              <p:nvPr/>
            </p:nvSpPr>
            <p:spPr bwMode="auto">
              <a:xfrm>
                <a:off x="3023" y="3157"/>
                <a:ext cx="4" cy="15"/>
              </a:xfrm>
              <a:custGeom>
                <a:avLst/>
                <a:gdLst>
                  <a:gd name="T0" fmla="*/ 2 w 5"/>
                  <a:gd name="T1" fmla="*/ 0 h 17"/>
                  <a:gd name="T2" fmla="*/ 2 w 5"/>
                  <a:gd name="T3" fmla="*/ 4 h 17"/>
                  <a:gd name="T4" fmla="*/ 2 w 5"/>
                  <a:gd name="T5" fmla="*/ 1 h 17"/>
                  <a:gd name="T6" fmla="*/ 2 w 5"/>
                  <a:gd name="T7" fmla="*/ 4 h 17"/>
                  <a:gd name="T8" fmla="*/ 2 w 5"/>
                  <a:gd name="T9" fmla="*/ 4 h 17"/>
                  <a:gd name="T10" fmla="*/ 2 w 5"/>
                  <a:gd name="T11" fmla="*/ 8 h 17"/>
                  <a:gd name="T12" fmla="*/ 2 w 5"/>
                  <a:gd name="T13" fmla="*/ 6 h 17"/>
                  <a:gd name="T14" fmla="*/ 2 w 5"/>
                  <a:gd name="T15" fmla="*/ 6 h 17"/>
                  <a:gd name="T16" fmla="*/ 2 w 5"/>
                  <a:gd name="T17" fmla="*/ 4 h 17"/>
                  <a:gd name="T18" fmla="*/ 2 w 5"/>
                  <a:gd name="T19" fmla="*/ 4 h 17"/>
                  <a:gd name="T20" fmla="*/ 2 w 5"/>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5" y="0"/>
                    </a:moveTo>
                    <a:cubicBezTo>
                      <a:pt x="3" y="4"/>
                      <a:pt x="3" y="4"/>
                      <a:pt x="3" y="4"/>
                    </a:cubicBezTo>
                    <a:cubicBezTo>
                      <a:pt x="3" y="4"/>
                      <a:pt x="4" y="3"/>
                      <a:pt x="4" y="1"/>
                    </a:cubicBezTo>
                    <a:cubicBezTo>
                      <a:pt x="4" y="3"/>
                      <a:pt x="3" y="5"/>
                      <a:pt x="2" y="7"/>
                    </a:cubicBezTo>
                    <a:cubicBezTo>
                      <a:pt x="1" y="12"/>
                      <a:pt x="3" y="5"/>
                      <a:pt x="4" y="4"/>
                    </a:cubicBezTo>
                    <a:cubicBezTo>
                      <a:pt x="3" y="7"/>
                      <a:pt x="3" y="7"/>
                      <a:pt x="2" y="12"/>
                    </a:cubicBezTo>
                    <a:cubicBezTo>
                      <a:pt x="2" y="12"/>
                      <a:pt x="2" y="11"/>
                      <a:pt x="2" y="10"/>
                    </a:cubicBezTo>
                    <a:cubicBezTo>
                      <a:pt x="0" y="17"/>
                      <a:pt x="2" y="11"/>
                      <a:pt x="3" y="10"/>
                    </a:cubicBezTo>
                    <a:cubicBezTo>
                      <a:pt x="3" y="9"/>
                      <a:pt x="3" y="7"/>
                      <a:pt x="3" y="8"/>
                    </a:cubicBezTo>
                    <a:cubicBezTo>
                      <a:pt x="4" y="6"/>
                      <a:pt x="4" y="6"/>
                      <a:pt x="4" y="6"/>
                    </a:cubicBezTo>
                    <a:cubicBezTo>
                      <a:pt x="5" y="1"/>
                      <a:pt x="5" y="0"/>
                      <a:pt x="5"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77" name="Freeform 2187">
                <a:extLst>
                  <a:ext uri="{FF2B5EF4-FFF2-40B4-BE49-F238E27FC236}">
                    <a16:creationId xmlns:a16="http://schemas.microsoft.com/office/drawing/2014/main" id="{BAF904D4-AF7F-4727-8FAA-2C2FB2E4F67D}"/>
                  </a:ext>
                </a:extLst>
              </p:cNvPr>
              <p:cNvSpPr>
                <a:spLocks/>
              </p:cNvSpPr>
              <p:nvPr/>
            </p:nvSpPr>
            <p:spPr bwMode="auto">
              <a:xfrm>
                <a:off x="3026" y="3156"/>
                <a:ext cx="1" cy="2"/>
              </a:xfrm>
              <a:custGeom>
                <a:avLst/>
                <a:gdLst>
                  <a:gd name="T0" fmla="*/ 0 w 1"/>
                  <a:gd name="T1" fmla="*/ 1 h 2"/>
                  <a:gd name="T2" fmla="*/ 0 w 1"/>
                  <a:gd name="T3" fmla="*/ 2 h 2"/>
                  <a:gd name="T4" fmla="*/ 0 w 1"/>
                  <a:gd name="T5" fmla="*/ 1 h 2"/>
                  <a:gd name="T6" fmla="*/ 0 60000 65536"/>
                  <a:gd name="T7" fmla="*/ 0 60000 65536"/>
                  <a:gd name="T8" fmla="*/ 0 60000 65536"/>
                </a:gdLst>
                <a:ahLst/>
                <a:cxnLst>
                  <a:cxn ang="T6">
                    <a:pos x="T0" y="T1"/>
                  </a:cxn>
                  <a:cxn ang="T7">
                    <a:pos x="T2" y="T3"/>
                  </a:cxn>
                  <a:cxn ang="T8">
                    <a:pos x="T4" y="T5"/>
                  </a:cxn>
                </a:cxnLst>
                <a:rect l="0" t="0" r="r" b="b"/>
                <a:pathLst>
                  <a:path w="1" h="2">
                    <a:moveTo>
                      <a:pt x="0" y="1"/>
                    </a:moveTo>
                    <a:cubicBezTo>
                      <a:pt x="0" y="1"/>
                      <a:pt x="0" y="1"/>
                      <a:pt x="0" y="2"/>
                    </a:cubicBezTo>
                    <a:cubicBezTo>
                      <a:pt x="0" y="1"/>
                      <a:pt x="1"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78" name="Freeform 2188">
                <a:extLst>
                  <a:ext uri="{FF2B5EF4-FFF2-40B4-BE49-F238E27FC236}">
                    <a16:creationId xmlns:a16="http://schemas.microsoft.com/office/drawing/2014/main" id="{4E2073B8-E6D6-4C43-849D-D4F8DC874B75}"/>
                  </a:ext>
                </a:extLst>
              </p:cNvPr>
              <p:cNvSpPr>
                <a:spLocks/>
              </p:cNvSpPr>
              <p:nvPr/>
            </p:nvSpPr>
            <p:spPr bwMode="auto">
              <a:xfrm>
                <a:off x="3025" y="3165"/>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1"/>
                      <a:pt x="0" y="1"/>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79" name="Freeform 2189">
                <a:extLst>
                  <a:ext uri="{FF2B5EF4-FFF2-40B4-BE49-F238E27FC236}">
                    <a16:creationId xmlns:a16="http://schemas.microsoft.com/office/drawing/2014/main" id="{E61388C6-55EE-4B02-94C4-5500F5D63FCC}"/>
                  </a:ext>
                </a:extLst>
              </p:cNvPr>
              <p:cNvSpPr>
                <a:spLocks/>
              </p:cNvSpPr>
              <p:nvPr/>
            </p:nvSpPr>
            <p:spPr bwMode="auto">
              <a:xfrm>
                <a:off x="3027" y="3157"/>
                <a:ext cx="0" cy="3"/>
              </a:xfrm>
              <a:custGeom>
                <a:avLst/>
                <a:gdLst>
                  <a:gd name="T0" fmla="*/ 2 h 3"/>
                  <a:gd name="T1" fmla="*/ 3 h 3"/>
                  <a:gd name="T2" fmla="*/ 0 h 3"/>
                  <a:gd name="T3" fmla="*/ 2 h 3"/>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3">
                    <a:moveTo>
                      <a:pt x="0" y="2"/>
                    </a:moveTo>
                    <a:cubicBezTo>
                      <a:pt x="0" y="3"/>
                      <a:pt x="0" y="3"/>
                      <a:pt x="0" y="3"/>
                    </a:cubicBezTo>
                    <a:cubicBezTo>
                      <a:pt x="0" y="0"/>
                      <a:pt x="0" y="0"/>
                      <a:pt x="0" y="0"/>
                    </a:cubicBezTo>
                    <a:cubicBezTo>
                      <a:pt x="0" y="1"/>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80" name="Freeform 2190">
                <a:extLst>
                  <a:ext uri="{FF2B5EF4-FFF2-40B4-BE49-F238E27FC236}">
                    <a16:creationId xmlns:a16="http://schemas.microsoft.com/office/drawing/2014/main" id="{79A7316F-5173-446B-943B-27DE9910FF85}"/>
                  </a:ext>
                </a:extLst>
              </p:cNvPr>
              <p:cNvSpPr>
                <a:spLocks/>
              </p:cNvSpPr>
              <p:nvPr/>
            </p:nvSpPr>
            <p:spPr bwMode="auto">
              <a:xfrm>
                <a:off x="3024" y="3154"/>
                <a:ext cx="11" cy="17"/>
              </a:xfrm>
              <a:custGeom>
                <a:avLst/>
                <a:gdLst>
                  <a:gd name="T0" fmla="*/ 6 w 12"/>
                  <a:gd name="T1" fmla="*/ 11 h 19"/>
                  <a:gd name="T2" fmla="*/ 6 w 12"/>
                  <a:gd name="T3" fmla="*/ 9 h 19"/>
                  <a:gd name="T4" fmla="*/ 6 w 12"/>
                  <a:gd name="T5" fmla="*/ 5 h 19"/>
                  <a:gd name="T6" fmla="*/ 8 w 12"/>
                  <a:gd name="T7" fmla="*/ 2 h 19"/>
                  <a:gd name="T8" fmla="*/ 7 w 12"/>
                  <a:gd name="T9" fmla="*/ 4 h 19"/>
                  <a:gd name="T10" fmla="*/ 7 w 12"/>
                  <a:gd name="T11" fmla="*/ 1 h 19"/>
                  <a:gd name="T12" fmla="*/ 6 w 12"/>
                  <a:gd name="T13" fmla="*/ 3 h 19"/>
                  <a:gd name="T14" fmla="*/ 6 w 12"/>
                  <a:gd name="T15" fmla="*/ 4 h 19"/>
                  <a:gd name="T16" fmla="*/ 6 w 12"/>
                  <a:gd name="T17" fmla="*/ 3 h 19"/>
                  <a:gd name="T18" fmla="*/ 4 w 12"/>
                  <a:gd name="T19" fmla="*/ 5 h 19"/>
                  <a:gd name="T20" fmla="*/ 5 w 12"/>
                  <a:gd name="T21" fmla="*/ 4 h 19"/>
                  <a:gd name="T22" fmla="*/ 5 w 12"/>
                  <a:gd name="T23" fmla="*/ 4 h 19"/>
                  <a:gd name="T24" fmla="*/ 4 w 12"/>
                  <a:gd name="T25" fmla="*/ 3 h 19"/>
                  <a:gd name="T26" fmla="*/ 2 w 12"/>
                  <a:gd name="T27" fmla="*/ 7 h 19"/>
                  <a:gd name="T28" fmla="*/ 4 w 12"/>
                  <a:gd name="T29" fmla="*/ 3 h 19"/>
                  <a:gd name="T30" fmla="*/ 2 w 12"/>
                  <a:gd name="T31" fmla="*/ 4 h 19"/>
                  <a:gd name="T32" fmla="*/ 1 w 12"/>
                  <a:gd name="T33" fmla="*/ 9 h 19"/>
                  <a:gd name="T34" fmla="*/ 0 w 12"/>
                  <a:gd name="T35" fmla="*/ 11 h 19"/>
                  <a:gd name="T36" fmla="*/ 5 w 12"/>
                  <a:gd name="T37" fmla="*/ 4 h 19"/>
                  <a:gd name="T38" fmla="*/ 4 w 12"/>
                  <a:gd name="T39" fmla="*/ 7 h 19"/>
                  <a:gd name="T40" fmla="*/ 4 w 12"/>
                  <a:gd name="T41" fmla="*/ 10 h 19"/>
                  <a:gd name="T42" fmla="*/ 6 w 12"/>
                  <a:gd name="T43" fmla="*/ 5 h 19"/>
                  <a:gd name="T44" fmla="*/ 6 w 12"/>
                  <a:gd name="T45" fmla="*/ 7 h 19"/>
                  <a:gd name="T46" fmla="*/ 6 w 12"/>
                  <a:gd name="T47" fmla="*/ 4 h 19"/>
                  <a:gd name="T48" fmla="*/ 6 w 12"/>
                  <a:gd name="T49" fmla="*/ 8 h 19"/>
                  <a:gd name="T50" fmla="*/ 6 w 12"/>
                  <a:gd name="T51" fmla="*/ 4 h 19"/>
                  <a:gd name="T52" fmla="*/ 6 w 12"/>
                  <a:gd name="T53" fmla="*/ 11 h 19"/>
                  <a:gd name="T54" fmla="*/ 6 w 12"/>
                  <a:gd name="T55" fmla="*/ 8 h 19"/>
                  <a:gd name="T56" fmla="*/ 6 w 12"/>
                  <a:gd name="T57" fmla="*/ 4 h 19"/>
                  <a:gd name="T58" fmla="*/ 6 w 12"/>
                  <a:gd name="T59" fmla="*/ 10 h 19"/>
                  <a:gd name="T60" fmla="*/ 6 w 12"/>
                  <a:gd name="T61" fmla="*/ 7 h 19"/>
                  <a:gd name="T62" fmla="*/ 6 w 12"/>
                  <a:gd name="T63" fmla="*/ 4 h 19"/>
                  <a:gd name="T64" fmla="*/ 6 w 12"/>
                  <a:gd name="T65" fmla="*/ 5 h 19"/>
                  <a:gd name="T66" fmla="*/ 6 w 12"/>
                  <a:gd name="T67" fmla="*/ 11 h 19"/>
                  <a:gd name="T68" fmla="*/ 6 w 12"/>
                  <a:gd name="T69" fmla="*/ 12 h 19"/>
                  <a:gd name="T70" fmla="*/ 6 w 12"/>
                  <a:gd name="T71" fmla="*/ 6 h 19"/>
                  <a:gd name="T72" fmla="*/ 6 w 12"/>
                  <a:gd name="T73" fmla="*/ 11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1"/>
                      <a:pt x="11" y="1"/>
                      <a:pt x="11" y="1"/>
                    </a:cubicBezTo>
                    <a:cubicBezTo>
                      <a:pt x="11" y="3"/>
                      <a:pt x="9" y="6"/>
                      <a:pt x="10" y="3"/>
                    </a:cubicBezTo>
                    <a:cubicBezTo>
                      <a:pt x="10" y="2"/>
                      <a:pt x="9" y="4"/>
                      <a:pt x="8"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4"/>
                      <a:pt x="3" y="10"/>
                      <a:pt x="2" y="11"/>
                    </a:cubicBezTo>
                    <a:cubicBezTo>
                      <a:pt x="4" y="4"/>
                      <a:pt x="2" y="11"/>
                      <a:pt x="4" y="3"/>
                    </a:cubicBezTo>
                    <a:cubicBezTo>
                      <a:pt x="4" y="1"/>
                      <a:pt x="2" y="9"/>
                      <a:pt x="2" y="8"/>
                    </a:cubicBezTo>
                    <a:cubicBezTo>
                      <a:pt x="1" y="12"/>
                      <a:pt x="2" y="10"/>
                      <a:pt x="1" y="13"/>
                    </a:cubicBezTo>
                    <a:cubicBezTo>
                      <a:pt x="0" y="16"/>
                      <a:pt x="2" y="11"/>
                      <a:pt x="0" y="16"/>
                    </a:cubicBezTo>
                    <a:cubicBezTo>
                      <a:pt x="0" y="18"/>
                      <a:pt x="3" y="9"/>
                      <a:pt x="5" y="7"/>
                    </a:cubicBezTo>
                    <a:cubicBezTo>
                      <a:pt x="4" y="11"/>
                      <a:pt x="4" y="11"/>
                      <a:pt x="4" y="11"/>
                    </a:cubicBezTo>
                    <a:cubicBezTo>
                      <a:pt x="5" y="9"/>
                      <a:pt x="5" y="9"/>
                      <a:pt x="4" y="15"/>
                    </a:cubicBezTo>
                    <a:cubicBezTo>
                      <a:pt x="5" y="11"/>
                      <a:pt x="4" y="17"/>
                      <a:pt x="6" y="9"/>
                    </a:cubicBezTo>
                    <a:cubicBezTo>
                      <a:pt x="6" y="11"/>
                      <a:pt x="6" y="10"/>
                      <a:pt x="6" y="11"/>
                    </a:cubicBezTo>
                    <a:cubicBezTo>
                      <a:pt x="7" y="8"/>
                      <a:pt x="7" y="8"/>
                      <a:pt x="7" y="8"/>
                    </a:cubicBezTo>
                    <a:cubicBezTo>
                      <a:pt x="7" y="8"/>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6"/>
                      <a:pt x="9" y="8"/>
                      <a:pt x="8" y="11"/>
                    </a:cubicBezTo>
                    <a:cubicBezTo>
                      <a:pt x="9" y="7"/>
                      <a:pt x="9" y="7"/>
                      <a:pt x="9" y="7"/>
                    </a:cubicBezTo>
                    <a:cubicBezTo>
                      <a:pt x="9" y="6"/>
                      <a:pt x="9" y="10"/>
                      <a:pt x="9" y="9"/>
                    </a:cubicBezTo>
                    <a:cubicBezTo>
                      <a:pt x="8" y="14"/>
                      <a:pt x="8" y="13"/>
                      <a:pt x="7" y="16"/>
                    </a:cubicBezTo>
                    <a:cubicBezTo>
                      <a:pt x="7" y="17"/>
                      <a:pt x="7" y="17"/>
                      <a:pt x="7" y="19"/>
                    </a:cubicBezTo>
                    <a:cubicBezTo>
                      <a:pt x="7" y="16"/>
                      <a:pt x="9" y="13"/>
                      <a:pt x="9" y="10"/>
                    </a:cubicBezTo>
                    <a:cubicBezTo>
                      <a:pt x="8"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81" name="Freeform 2191">
                <a:extLst>
                  <a:ext uri="{FF2B5EF4-FFF2-40B4-BE49-F238E27FC236}">
                    <a16:creationId xmlns:a16="http://schemas.microsoft.com/office/drawing/2014/main" id="{F724D684-4182-4247-963C-C5D7409B06AA}"/>
                  </a:ext>
                </a:extLst>
              </p:cNvPr>
              <p:cNvSpPr>
                <a:spLocks/>
              </p:cNvSpPr>
              <p:nvPr/>
            </p:nvSpPr>
            <p:spPr bwMode="auto">
              <a:xfrm>
                <a:off x="3030" y="3171"/>
                <a:ext cx="1" cy="2"/>
              </a:xfrm>
              <a:custGeom>
                <a:avLst/>
                <a:gdLst>
                  <a:gd name="T0" fmla="*/ 1 w 1"/>
                  <a:gd name="T1" fmla="*/ 0 h 2"/>
                  <a:gd name="T2" fmla="*/ 0 w 1"/>
                  <a:gd name="T3" fmla="*/ 2 h 2"/>
                  <a:gd name="T4" fmla="*/ 0 w 1"/>
                  <a:gd name="T5" fmla="*/ 1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2"/>
                    </a:ln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82" name="Freeform 2192">
                <a:extLst>
                  <a:ext uri="{FF2B5EF4-FFF2-40B4-BE49-F238E27FC236}">
                    <a16:creationId xmlns:a16="http://schemas.microsoft.com/office/drawing/2014/main" id="{D5AC28B8-A82E-404B-9304-FB00E98EF334}"/>
                  </a:ext>
                </a:extLst>
              </p:cNvPr>
              <p:cNvSpPr>
                <a:spLocks/>
              </p:cNvSpPr>
              <p:nvPr/>
            </p:nvSpPr>
            <p:spPr bwMode="auto">
              <a:xfrm>
                <a:off x="3032" y="3169"/>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83" name="Freeform 2193">
                <a:extLst>
                  <a:ext uri="{FF2B5EF4-FFF2-40B4-BE49-F238E27FC236}">
                    <a16:creationId xmlns:a16="http://schemas.microsoft.com/office/drawing/2014/main" id="{9BCD88BF-8426-45EA-AE71-404F4A11CCC3}"/>
                  </a:ext>
                </a:extLst>
              </p:cNvPr>
              <p:cNvSpPr>
                <a:spLocks/>
              </p:cNvSpPr>
              <p:nvPr/>
            </p:nvSpPr>
            <p:spPr bwMode="auto">
              <a:xfrm>
                <a:off x="3033" y="3157"/>
                <a:ext cx="0" cy="1"/>
              </a:xfrm>
              <a:custGeom>
                <a:avLst/>
                <a:gdLst>
                  <a:gd name="T0" fmla="*/ 0 h 1"/>
                  <a:gd name="T1" fmla="*/ 0 h 1"/>
                  <a:gd name="T2" fmla="*/ 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0"/>
                    </a:ln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84" name="Freeform 2194">
                <a:extLst>
                  <a:ext uri="{FF2B5EF4-FFF2-40B4-BE49-F238E27FC236}">
                    <a16:creationId xmlns:a16="http://schemas.microsoft.com/office/drawing/2014/main" id="{C330DFB6-8CA6-4E7F-91AF-02A6A0F8A056}"/>
                  </a:ext>
                </a:extLst>
              </p:cNvPr>
              <p:cNvSpPr>
                <a:spLocks/>
              </p:cNvSpPr>
              <p:nvPr/>
            </p:nvSpPr>
            <p:spPr bwMode="auto">
              <a:xfrm>
                <a:off x="3029" y="3169"/>
                <a:ext cx="1" cy="3"/>
              </a:xfrm>
              <a:custGeom>
                <a:avLst/>
                <a:gdLst>
                  <a:gd name="T0" fmla="*/ 0 w 1"/>
                  <a:gd name="T1" fmla="*/ 3 h 3"/>
                  <a:gd name="T2" fmla="*/ 1 w 1"/>
                  <a:gd name="T3" fmla="*/ 0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85" name="Freeform 2195">
                <a:extLst>
                  <a:ext uri="{FF2B5EF4-FFF2-40B4-BE49-F238E27FC236}">
                    <a16:creationId xmlns:a16="http://schemas.microsoft.com/office/drawing/2014/main" id="{60C34F2C-B445-4CDE-AFD0-90962DA14C48}"/>
                  </a:ext>
                </a:extLst>
              </p:cNvPr>
              <p:cNvSpPr>
                <a:spLocks/>
              </p:cNvSpPr>
              <p:nvPr/>
            </p:nvSpPr>
            <p:spPr bwMode="auto">
              <a:xfrm>
                <a:off x="3028" y="3168"/>
                <a:ext cx="0" cy="2"/>
              </a:xfrm>
              <a:custGeom>
                <a:avLst/>
                <a:gdLst>
                  <a:gd name="T0" fmla="*/ 0 h 3"/>
                  <a:gd name="T1" fmla="*/ 1 h 3"/>
                  <a:gd name="T2" fmla="*/ 0 h 3"/>
                  <a:gd name="T3" fmla="*/ 0 60000 65536"/>
                  <a:gd name="T4" fmla="*/ 0 60000 65536"/>
                  <a:gd name="T5" fmla="*/ 0 60000 65536"/>
                </a:gdLst>
                <a:ahLst/>
                <a:cxnLst>
                  <a:cxn ang="T3">
                    <a:pos x="0" y="T0"/>
                  </a:cxn>
                  <a:cxn ang="T4">
                    <a:pos x="0" y="T1"/>
                  </a:cxn>
                  <a:cxn ang="T5">
                    <a:pos x="0" y="T2"/>
                  </a:cxn>
                </a:cxnLst>
                <a:rect l="0" t="0" r="r" b="b"/>
                <a:pathLst>
                  <a:path h="3">
                    <a:moveTo>
                      <a:pt x="0" y="0"/>
                    </a:moveTo>
                    <a:cubicBezTo>
                      <a:pt x="0" y="3"/>
                      <a:pt x="0" y="3"/>
                      <a:pt x="0" y="3"/>
                    </a:cubicBezTo>
                    <a:cubicBezTo>
                      <a:pt x="0" y="3"/>
                      <a:pt x="0" y="2"/>
                      <a:pt x="0"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86" name="Freeform 2196">
                <a:extLst>
                  <a:ext uri="{FF2B5EF4-FFF2-40B4-BE49-F238E27FC236}">
                    <a16:creationId xmlns:a16="http://schemas.microsoft.com/office/drawing/2014/main" id="{83FAC19B-3787-4700-BC7D-D089A85CCAC7}"/>
                  </a:ext>
                </a:extLst>
              </p:cNvPr>
              <p:cNvSpPr>
                <a:spLocks/>
              </p:cNvSpPr>
              <p:nvPr/>
            </p:nvSpPr>
            <p:spPr bwMode="auto">
              <a:xfrm>
                <a:off x="3031" y="3170"/>
                <a:ext cx="1" cy="2"/>
              </a:xfrm>
              <a:custGeom>
                <a:avLst/>
                <a:gdLst>
                  <a:gd name="T0" fmla="*/ 0 w 1"/>
                  <a:gd name="T1" fmla="*/ 2 h 2"/>
                  <a:gd name="T2" fmla="*/ 0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1"/>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87" name="Freeform 2197">
                <a:extLst>
                  <a:ext uri="{FF2B5EF4-FFF2-40B4-BE49-F238E27FC236}">
                    <a16:creationId xmlns:a16="http://schemas.microsoft.com/office/drawing/2014/main" id="{FB67BEA2-AF72-4632-BB90-63220C6726A6}"/>
                  </a:ext>
                </a:extLst>
              </p:cNvPr>
              <p:cNvSpPr>
                <a:spLocks/>
              </p:cNvSpPr>
              <p:nvPr/>
            </p:nvSpPr>
            <p:spPr bwMode="auto">
              <a:xfrm>
                <a:off x="3033" y="3152"/>
                <a:ext cx="7" cy="20"/>
              </a:xfrm>
              <a:custGeom>
                <a:avLst/>
                <a:gdLst>
                  <a:gd name="T0" fmla="*/ 4 w 8"/>
                  <a:gd name="T1" fmla="*/ 4 h 22"/>
                  <a:gd name="T2" fmla="*/ 4 w 8"/>
                  <a:gd name="T3" fmla="*/ 1 h 22"/>
                  <a:gd name="T4" fmla="*/ 4 w 8"/>
                  <a:gd name="T5" fmla="*/ 7 h 22"/>
                  <a:gd name="T6" fmla="*/ 4 w 8"/>
                  <a:gd name="T7" fmla="*/ 2 h 22"/>
                  <a:gd name="T8" fmla="*/ 3 w 8"/>
                  <a:gd name="T9" fmla="*/ 5 h 22"/>
                  <a:gd name="T10" fmla="*/ 4 w 8"/>
                  <a:gd name="T11" fmla="*/ 5 h 22"/>
                  <a:gd name="T12" fmla="*/ 1 w 8"/>
                  <a:gd name="T13" fmla="*/ 10 h 22"/>
                  <a:gd name="T14" fmla="*/ 4 w 8"/>
                  <a:gd name="T15" fmla="*/ 3 h 22"/>
                  <a:gd name="T16" fmla="*/ 4 w 8"/>
                  <a:gd name="T17" fmla="*/ 3 h 22"/>
                  <a:gd name="T18" fmla="*/ 3 w 8"/>
                  <a:gd name="T19" fmla="*/ 5 h 22"/>
                  <a:gd name="T20" fmla="*/ 1 w 8"/>
                  <a:gd name="T21" fmla="*/ 8 h 22"/>
                  <a:gd name="T22" fmla="*/ 0 w 8"/>
                  <a:gd name="T23" fmla="*/ 12 h 22"/>
                  <a:gd name="T24" fmla="*/ 1 w 8"/>
                  <a:gd name="T25" fmla="*/ 9 h 22"/>
                  <a:gd name="T26" fmla="*/ 0 w 8"/>
                  <a:gd name="T27" fmla="*/ 12 h 22"/>
                  <a:gd name="T28" fmla="*/ 1 w 8"/>
                  <a:gd name="T29" fmla="*/ 11 h 22"/>
                  <a:gd name="T30" fmla="*/ 0 w 8"/>
                  <a:gd name="T31" fmla="*/ 13 h 22"/>
                  <a:gd name="T32" fmla="*/ 2 w 8"/>
                  <a:gd name="T33" fmla="*/ 11 h 22"/>
                  <a:gd name="T34" fmla="*/ 1 w 8"/>
                  <a:gd name="T35" fmla="*/ 12 h 22"/>
                  <a:gd name="T36" fmla="*/ 3 w 8"/>
                  <a:gd name="T37" fmla="*/ 7 h 22"/>
                  <a:gd name="T38" fmla="*/ 2 w 8"/>
                  <a:gd name="T39" fmla="*/ 12 h 22"/>
                  <a:gd name="T40" fmla="*/ 2 w 8"/>
                  <a:gd name="T41" fmla="*/ 9 h 22"/>
                  <a:gd name="T42" fmla="*/ 2 w 8"/>
                  <a:gd name="T43" fmla="*/ 13 h 22"/>
                  <a:gd name="T44" fmla="*/ 3 w 8"/>
                  <a:gd name="T45" fmla="*/ 11 h 22"/>
                  <a:gd name="T46" fmla="*/ 2 w 8"/>
                  <a:gd name="T47" fmla="*/ 13 h 22"/>
                  <a:gd name="T48" fmla="*/ 4 w 8"/>
                  <a:gd name="T49" fmla="*/ 5 h 22"/>
                  <a:gd name="T50" fmla="*/ 3 w 8"/>
                  <a:gd name="T51" fmla="*/ 12 h 22"/>
                  <a:gd name="T52" fmla="*/ 4 w 8"/>
                  <a:gd name="T53" fmla="*/ 11 h 22"/>
                  <a:gd name="T54" fmla="*/ 4 w 8"/>
                  <a:gd name="T55" fmla="*/ 12 h 22"/>
                  <a:gd name="T56" fmla="*/ 4 w 8"/>
                  <a:gd name="T57" fmla="*/ 9 h 22"/>
                  <a:gd name="T58" fmla="*/ 4 w 8"/>
                  <a:gd name="T59" fmla="*/ 8 h 22"/>
                  <a:gd name="T60" fmla="*/ 4 w 8"/>
                  <a:gd name="T61" fmla="*/ 5 h 22"/>
                  <a:gd name="T62" fmla="*/ 4 w 8"/>
                  <a:gd name="T63" fmla="*/ 7 h 22"/>
                  <a:gd name="T64" fmla="*/ 4 w 8"/>
                  <a:gd name="T65" fmla="*/ 5 h 22"/>
                  <a:gd name="T66" fmla="*/ 4 w 8"/>
                  <a:gd name="T67" fmla="*/ 5 h 22"/>
                  <a:gd name="T68" fmla="*/ 4 w 8"/>
                  <a:gd name="T69" fmla="*/ 4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 h="22">
                    <a:moveTo>
                      <a:pt x="7" y="4"/>
                    </a:moveTo>
                    <a:cubicBezTo>
                      <a:pt x="8" y="0"/>
                      <a:pt x="7" y="2"/>
                      <a:pt x="7" y="1"/>
                    </a:cubicBezTo>
                    <a:cubicBezTo>
                      <a:pt x="6" y="3"/>
                      <a:pt x="5" y="11"/>
                      <a:pt x="4" y="11"/>
                    </a:cubicBezTo>
                    <a:cubicBezTo>
                      <a:pt x="7" y="2"/>
                      <a:pt x="7" y="2"/>
                      <a:pt x="7" y="2"/>
                    </a:cubicBezTo>
                    <a:cubicBezTo>
                      <a:pt x="6" y="3"/>
                      <a:pt x="6" y="1"/>
                      <a:pt x="3" y="8"/>
                    </a:cubicBezTo>
                    <a:cubicBezTo>
                      <a:pt x="4" y="5"/>
                      <a:pt x="4" y="5"/>
                      <a:pt x="4" y="5"/>
                    </a:cubicBezTo>
                    <a:cubicBezTo>
                      <a:pt x="4" y="5"/>
                      <a:pt x="1" y="17"/>
                      <a:pt x="1" y="14"/>
                    </a:cubicBezTo>
                    <a:cubicBezTo>
                      <a:pt x="3" y="9"/>
                      <a:pt x="3" y="9"/>
                      <a:pt x="4" y="3"/>
                    </a:cubicBezTo>
                    <a:cubicBezTo>
                      <a:pt x="4" y="3"/>
                      <a:pt x="4" y="3"/>
                      <a:pt x="4" y="3"/>
                    </a:cubicBezTo>
                    <a:cubicBezTo>
                      <a:pt x="4" y="3"/>
                      <a:pt x="3" y="6"/>
                      <a:pt x="3" y="6"/>
                    </a:cubicBezTo>
                    <a:cubicBezTo>
                      <a:pt x="2" y="8"/>
                      <a:pt x="1"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7"/>
                      <a:pt x="0" y="18"/>
                    </a:cubicBezTo>
                    <a:cubicBezTo>
                      <a:pt x="1" y="16"/>
                      <a:pt x="2" y="15"/>
                      <a:pt x="2" y="15"/>
                    </a:cubicBezTo>
                    <a:cubicBezTo>
                      <a:pt x="1" y="16"/>
                      <a:pt x="1" y="16"/>
                      <a:pt x="1" y="16"/>
                    </a:cubicBezTo>
                    <a:cubicBezTo>
                      <a:pt x="2" y="15"/>
                      <a:pt x="1" y="16"/>
                      <a:pt x="3" y="11"/>
                    </a:cubicBezTo>
                    <a:cubicBezTo>
                      <a:pt x="2" y="16"/>
                      <a:pt x="2" y="16"/>
                      <a:pt x="2" y="16"/>
                    </a:cubicBezTo>
                    <a:cubicBezTo>
                      <a:pt x="2" y="13"/>
                      <a:pt x="2" y="13"/>
                      <a:pt x="2" y="13"/>
                    </a:cubicBezTo>
                    <a:cubicBezTo>
                      <a:pt x="2" y="14"/>
                      <a:pt x="0" y="22"/>
                      <a:pt x="2" y="18"/>
                    </a:cubicBezTo>
                    <a:cubicBezTo>
                      <a:pt x="2" y="17"/>
                      <a:pt x="3" y="16"/>
                      <a:pt x="3" y="15"/>
                    </a:cubicBezTo>
                    <a:cubicBezTo>
                      <a:pt x="3" y="13"/>
                      <a:pt x="2" y="17"/>
                      <a:pt x="2" y="18"/>
                    </a:cubicBezTo>
                    <a:cubicBezTo>
                      <a:pt x="3" y="14"/>
                      <a:pt x="4" y="10"/>
                      <a:pt x="4" y="8"/>
                    </a:cubicBezTo>
                    <a:cubicBezTo>
                      <a:pt x="3"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88" name="Freeform 2198">
                <a:extLst>
                  <a:ext uri="{FF2B5EF4-FFF2-40B4-BE49-F238E27FC236}">
                    <a16:creationId xmlns:a16="http://schemas.microsoft.com/office/drawing/2014/main" id="{E90311DB-8406-4A33-B884-EE10B98FD723}"/>
                  </a:ext>
                </a:extLst>
              </p:cNvPr>
              <p:cNvSpPr>
                <a:spLocks/>
              </p:cNvSpPr>
              <p:nvPr/>
            </p:nvSpPr>
            <p:spPr bwMode="auto">
              <a:xfrm>
                <a:off x="3033" y="3167"/>
                <a:ext cx="0" cy="2"/>
              </a:xfrm>
              <a:custGeom>
                <a:avLst/>
                <a:gdLst>
                  <a:gd name="T0" fmla="*/ 2 h 2"/>
                  <a:gd name="T1" fmla="*/ 0 h 2"/>
                  <a:gd name="T2" fmla="*/ 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0"/>
                      <a:pt x="0" y="0"/>
                      <a:pt x="0" y="0"/>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89" name="Freeform 2199">
                <a:extLst>
                  <a:ext uri="{FF2B5EF4-FFF2-40B4-BE49-F238E27FC236}">
                    <a16:creationId xmlns:a16="http://schemas.microsoft.com/office/drawing/2014/main" id="{E8A6BB3F-F45C-4B23-9589-039D1156DC52}"/>
                  </a:ext>
                </a:extLst>
              </p:cNvPr>
              <p:cNvSpPr>
                <a:spLocks/>
              </p:cNvSpPr>
              <p:nvPr/>
            </p:nvSpPr>
            <p:spPr bwMode="auto">
              <a:xfrm>
                <a:off x="3035" y="3150"/>
                <a:ext cx="8" cy="25"/>
              </a:xfrm>
              <a:custGeom>
                <a:avLst/>
                <a:gdLst>
                  <a:gd name="T0" fmla="*/ 4 w 9"/>
                  <a:gd name="T1" fmla="*/ 9 h 27"/>
                  <a:gd name="T2" fmla="*/ 3 w 9"/>
                  <a:gd name="T3" fmla="*/ 15 h 27"/>
                  <a:gd name="T4" fmla="*/ 4 w 9"/>
                  <a:gd name="T5" fmla="*/ 6 h 27"/>
                  <a:gd name="T6" fmla="*/ 4 w 9"/>
                  <a:gd name="T7" fmla="*/ 6 h 27"/>
                  <a:gd name="T8" fmla="*/ 4 w 9"/>
                  <a:gd name="T9" fmla="*/ 12 h 27"/>
                  <a:gd name="T10" fmla="*/ 4 w 9"/>
                  <a:gd name="T11" fmla="*/ 13 h 27"/>
                  <a:gd name="T12" fmla="*/ 4 w 9"/>
                  <a:gd name="T13" fmla="*/ 7 h 27"/>
                  <a:gd name="T14" fmla="*/ 4 w 9"/>
                  <a:gd name="T15" fmla="*/ 6 h 27"/>
                  <a:gd name="T16" fmla="*/ 4 w 9"/>
                  <a:gd name="T17" fmla="*/ 6 h 27"/>
                  <a:gd name="T18" fmla="*/ 4 w 9"/>
                  <a:gd name="T19" fmla="*/ 13 h 27"/>
                  <a:gd name="T20" fmla="*/ 5 w 9"/>
                  <a:gd name="T21" fmla="*/ 2 h 27"/>
                  <a:gd name="T22" fmla="*/ 4 w 9"/>
                  <a:gd name="T23" fmla="*/ 2 h 27"/>
                  <a:gd name="T24" fmla="*/ 4 w 9"/>
                  <a:gd name="T25" fmla="*/ 6 h 27"/>
                  <a:gd name="T26" fmla="*/ 4 w 9"/>
                  <a:gd name="T27" fmla="*/ 6 h 27"/>
                  <a:gd name="T28" fmla="*/ 4 w 9"/>
                  <a:gd name="T29" fmla="*/ 4 h 27"/>
                  <a:gd name="T30" fmla="*/ 4 w 9"/>
                  <a:gd name="T31" fmla="*/ 3 h 27"/>
                  <a:gd name="T32" fmla="*/ 4 w 9"/>
                  <a:gd name="T33" fmla="*/ 4 h 27"/>
                  <a:gd name="T34" fmla="*/ 4 w 9"/>
                  <a:gd name="T35" fmla="*/ 6 h 27"/>
                  <a:gd name="T36" fmla="*/ 3 w 9"/>
                  <a:gd name="T37" fmla="*/ 10 h 27"/>
                  <a:gd name="T38" fmla="*/ 4 w 9"/>
                  <a:gd name="T39" fmla="*/ 8 h 27"/>
                  <a:gd name="T40" fmla="*/ 2 w 9"/>
                  <a:gd name="T41" fmla="*/ 15 h 27"/>
                  <a:gd name="T42" fmla="*/ 1 w 9"/>
                  <a:gd name="T43" fmla="*/ 16 h 27"/>
                  <a:gd name="T44" fmla="*/ 1 w 9"/>
                  <a:gd name="T45" fmla="*/ 17 h 27"/>
                  <a:gd name="T46" fmla="*/ 4 w 9"/>
                  <a:gd name="T47" fmla="*/ 9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 h="27">
                    <a:moveTo>
                      <a:pt x="4" y="13"/>
                    </a:moveTo>
                    <a:cubicBezTo>
                      <a:pt x="4" y="14"/>
                      <a:pt x="3" y="17"/>
                      <a:pt x="3" y="19"/>
                    </a:cubicBezTo>
                    <a:cubicBezTo>
                      <a:pt x="3" y="16"/>
                      <a:pt x="4" y="13"/>
                      <a:pt x="5" y="9"/>
                    </a:cubicBezTo>
                    <a:cubicBezTo>
                      <a:pt x="5" y="11"/>
                      <a:pt x="6" y="7"/>
                      <a:pt x="6" y="7"/>
                    </a:cubicBezTo>
                    <a:cubicBezTo>
                      <a:pt x="5" y="9"/>
                      <a:pt x="4" y="15"/>
                      <a:pt x="4" y="16"/>
                    </a:cubicBezTo>
                    <a:cubicBezTo>
                      <a:pt x="4" y="14"/>
                      <a:pt x="4" y="17"/>
                      <a:pt x="4" y="17"/>
                    </a:cubicBezTo>
                    <a:cubicBezTo>
                      <a:pt x="4" y="14"/>
                      <a:pt x="4" y="15"/>
                      <a:pt x="5" y="11"/>
                    </a:cubicBezTo>
                    <a:cubicBezTo>
                      <a:pt x="6" y="8"/>
                      <a:pt x="7" y="6"/>
                      <a:pt x="6" y="8"/>
                    </a:cubicBezTo>
                    <a:cubicBezTo>
                      <a:pt x="6" y="11"/>
                      <a:pt x="6" y="10"/>
                      <a:pt x="6" y="10"/>
                    </a:cubicBezTo>
                    <a:cubicBezTo>
                      <a:pt x="4" y="15"/>
                      <a:pt x="5" y="13"/>
                      <a:pt x="4" y="17"/>
                    </a:cubicBezTo>
                    <a:cubicBezTo>
                      <a:pt x="6" y="11"/>
                      <a:pt x="7" y="11"/>
                      <a:pt x="9" y="2"/>
                    </a:cubicBezTo>
                    <a:cubicBezTo>
                      <a:pt x="9" y="0"/>
                      <a:pt x="9" y="2"/>
                      <a:pt x="8"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4"/>
                      <a:pt x="4" y="12"/>
                    </a:cubicBezTo>
                    <a:cubicBezTo>
                      <a:pt x="3" y="15"/>
                      <a:pt x="2" y="17"/>
                      <a:pt x="2" y="19"/>
                    </a:cubicBezTo>
                    <a:cubicBezTo>
                      <a:pt x="1" y="20"/>
                      <a:pt x="2" y="17"/>
                      <a:pt x="1" y="21"/>
                    </a:cubicBezTo>
                    <a:cubicBezTo>
                      <a:pt x="0" y="27"/>
                      <a:pt x="2" y="17"/>
                      <a:pt x="1"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90" name="Freeform 2200">
                <a:extLst>
                  <a:ext uri="{FF2B5EF4-FFF2-40B4-BE49-F238E27FC236}">
                    <a16:creationId xmlns:a16="http://schemas.microsoft.com/office/drawing/2014/main" id="{E70C13DF-18C4-4A82-82E5-95254EBC3569}"/>
                  </a:ext>
                </a:extLst>
              </p:cNvPr>
              <p:cNvSpPr>
                <a:spLocks/>
              </p:cNvSpPr>
              <p:nvPr/>
            </p:nvSpPr>
            <p:spPr bwMode="auto">
              <a:xfrm>
                <a:off x="3037" y="3162"/>
                <a:ext cx="1" cy="4"/>
              </a:xfrm>
              <a:custGeom>
                <a:avLst/>
                <a:gdLst>
                  <a:gd name="T0" fmla="*/ 0 w 1"/>
                  <a:gd name="T1" fmla="*/ 4 h 4"/>
                  <a:gd name="T2" fmla="*/ 1 w 1"/>
                  <a:gd name="T3" fmla="*/ 0 h 4"/>
                  <a:gd name="T4" fmla="*/ 0 w 1"/>
                  <a:gd name="T5" fmla="*/ 2 h 4"/>
                  <a:gd name="T6" fmla="*/ 0 w 1"/>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lnTo>
                      <a:pt x="1" y="0"/>
                    </a:lnTo>
                    <a:lnTo>
                      <a:pt x="0" y="2"/>
                    </a:lnTo>
                    <a:lnTo>
                      <a:pt x="0" y="4"/>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91" name="Freeform 2201">
                <a:extLst>
                  <a:ext uri="{FF2B5EF4-FFF2-40B4-BE49-F238E27FC236}">
                    <a16:creationId xmlns:a16="http://schemas.microsoft.com/office/drawing/2014/main" id="{1EE2C080-A6E2-43F8-A688-D87B0502554C}"/>
                  </a:ext>
                </a:extLst>
              </p:cNvPr>
              <p:cNvSpPr>
                <a:spLocks/>
              </p:cNvSpPr>
              <p:nvPr/>
            </p:nvSpPr>
            <p:spPr bwMode="auto">
              <a:xfrm>
                <a:off x="3040" y="3153"/>
                <a:ext cx="1" cy="4"/>
              </a:xfrm>
              <a:custGeom>
                <a:avLst/>
                <a:gdLst>
                  <a:gd name="T0" fmla="*/ 1 w 1"/>
                  <a:gd name="T1" fmla="*/ 0 h 4"/>
                  <a:gd name="T2" fmla="*/ 0 w 1"/>
                  <a:gd name="T3" fmla="*/ 3 h 4"/>
                  <a:gd name="T4" fmla="*/ 1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1" y="0"/>
                    </a:moveTo>
                    <a:cubicBezTo>
                      <a:pt x="0" y="3"/>
                      <a:pt x="0" y="3"/>
                      <a:pt x="0" y="3"/>
                    </a:cubicBezTo>
                    <a:cubicBezTo>
                      <a:pt x="0" y="4"/>
                      <a:pt x="0"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92" name="Freeform 2202">
                <a:extLst>
                  <a:ext uri="{FF2B5EF4-FFF2-40B4-BE49-F238E27FC236}">
                    <a16:creationId xmlns:a16="http://schemas.microsoft.com/office/drawing/2014/main" id="{29BD8D80-3FCD-4245-87A8-41DEDD29EFC7}"/>
                  </a:ext>
                </a:extLst>
              </p:cNvPr>
              <p:cNvSpPr>
                <a:spLocks/>
              </p:cNvSpPr>
              <p:nvPr/>
            </p:nvSpPr>
            <p:spPr bwMode="auto">
              <a:xfrm>
                <a:off x="3039" y="3164"/>
                <a:ext cx="1" cy="2"/>
              </a:xfrm>
              <a:custGeom>
                <a:avLst/>
                <a:gdLst>
                  <a:gd name="T0" fmla="*/ 0 w 1"/>
                  <a:gd name="T1" fmla="*/ 2 h 2"/>
                  <a:gd name="T2" fmla="*/ 1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cubicBezTo>
                      <a:pt x="1" y="1"/>
                      <a:pt x="1" y="1"/>
                      <a:pt x="1" y="1"/>
                    </a:cubicBezTo>
                    <a:cubicBezTo>
                      <a:pt x="1" y="0"/>
                      <a:pt x="1" y="0"/>
                      <a:pt x="1" y="0"/>
                    </a:cubicBezTo>
                    <a:cubicBezTo>
                      <a:pt x="1"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93" name="Freeform 2203">
                <a:extLst>
                  <a:ext uri="{FF2B5EF4-FFF2-40B4-BE49-F238E27FC236}">
                    <a16:creationId xmlns:a16="http://schemas.microsoft.com/office/drawing/2014/main" id="{53E4EA47-2057-4AE4-BE3A-E4D5C0DFBD20}"/>
                  </a:ext>
                </a:extLst>
              </p:cNvPr>
              <p:cNvSpPr>
                <a:spLocks/>
              </p:cNvSpPr>
              <p:nvPr/>
            </p:nvSpPr>
            <p:spPr bwMode="auto">
              <a:xfrm>
                <a:off x="3041" y="3151"/>
                <a:ext cx="3" cy="11"/>
              </a:xfrm>
              <a:custGeom>
                <a:avLst/>
                <a:gdLst>
                  <a:gd name="T0" fmla="*/ 2 w 4"/>
                  <a:gd name="T1" fmla="*/ 0 h 12"/>
                  <a:gd name="T2" fmla="*/ 2 w 4"/>
                  <a:gd name="T3" fmla="*/ 0 h 12"/>
                  <a:gd name="T4" fmla="*/ 0 w 4"/>
                  <a:gd name="T5" fmla="*/ 8 h 12"/>
                  <a:gd name="T6" fmla="*/ 2 w 4"/>
                  <a:gd name="T7" fmla="*/ 4 h 12"/>
                  <a:gd name="T8" fmla="*/ 2 w 4"/>
                  <a:gd name="T9" fmla="*/ 4 h 12"/>
                  <a:gd name="T10" fmla="*/ 2 w 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2">
                    <a:moveTo>
                      <a:pt x="4" y="0"/>
                    </a:moveTo>
                    <a:cubicBezTo>
                      <a:pt x="4" y="0"/>
                      <a:pt x="3" y="3"/>
                      <a:pt x="3" y="0"/>
                    </a:cubicBezTo>
                    <a:cubicBezTo>
                      <a:pt x="0" y="12"/>
                      <a:pt x="0" y="12"/>
                      <a:pt x="0" y="12"/>
                    </a:cubicBezTo>
                    <a:cubicBezTo>
                      <a:pt x="0" y="12"/>
                      <a:pt x="2" y="5"/>
                      <a:pt x="3" y="4"/>
                    </a:cubicBezTo>
                    <a:cubicBezTo>
                      <a:pt x="2"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94" name="Freeform 2204">
                <a:extLst>
                  <a:ext uri="{FF2B5EF4-FFF2-40B4-BE49-F238E27FC236}">
                    <a16:creationId xmlns:a16="http://schemas.microsoft.com/office/drawing/2014/main" id="{F772103F-23F3-4D82-88E0-27357FC543DB}"/>
                  </a:ext>
                </a:extLst>
              </p:cNvPr>
              <p:cNvSpPr>
                <a:spLocks/>
              </p:cNvSpPr>
              <p:nvPr/>
            </p:nvSpPr>
            <p:spPr bwMode="auto">
              <a:xfrm>
                <a:off x="3040" y="3148"/>
                <a:ext cx="10" cy="25"/>
              </a:xfrm>
              <a:custGeom>
                <a:avLst/>
                <a:gdLst>
                  <a:gd name="T0" fmla="*/ 3 w 11"/>
                  <a:gd name="T1" fmla="*/ 12 h 28"/>
                  <a:gd name="T2" fmla="*/ 3 w 11"/>
                  <a:gd name="T3" fmla="*/ 11 h 28"/>
                  <a:gd name="T4" fmla="*/ 3 w 11"/>
                  <a:gd name="T5" fmla="*/ 12 h 28"/>
                  <a:gd name="T6" fmla="*/ 2 w 11"/>
                  <a:gd name="T7" fmla="*/ 14 h 28"/>
                  <a:gd name="T8" fmla="*/ 3 w 11"/>
                  <a:gd name="T9" fmla="*/ 12 h 28"/>
                  <a:gd name="T10" fmla="*/ 4 w 11"/>
                  <a:gd name="T11" fmla="*/ 12 h 28"/>
                  <a:gd name="T12" fmla="*/ 5 w 11"/>
                  <a:gd name="T13" fmla="*/ 10 h 28"/>
                  <a:gd name="T14" fmla="*/ 4 w 11"/>
                  <a:gd name="T15" fmla="*/ 14 h 28"/>
                  <a:gd name="T16" fmla="*/ 5 w 11"/>
                  <a:gd name="T17" fmla="*/ 7 h 28"/>
                  <a:gd name="T18" fmla="*/ 5 w 11"/>
                  <a:gd name="T19" fmla="*/ 6 h 28"/>
                  <a:gd name="T20" fmla="*/ 5 w 11"/>
                  <a:gd name="T21" fmla="*/ 6 h 28"/>
                  <a:gd name="T22" fmla="*/ 5 w 11"/>
                  <a:gd name="T23" fmla="*/ 10 h 28"/>
                  <a:gd name="T24" fmla="*/ 5 w 11"/>
                  <a:gd name="T25" fmla="*/ 10 h 28"/>
                  <a:gd name="T26" fmla="*/ 5 w 11"/>
                  <a:gd name="T27" fmla="*/ 4 h 28"/>
                  <a:gd name="T28" fmla="*/ 5 w 11"/>
                  <a:gd name="T29" fmla="*/ 5 h 28"/>
                  <a:gd name="T30" fmla="*/ 6 w 11"/>
                  <a:gd name="T31" fmla="*/ 4 h 28"/>
                  <a:gd name="T32" fmla="*/ 5 w 11"/>
                  <a:gd name="T33" fmla="*/ 4 h 28"/>
                  <a:gd name="T34" fmla="*/ 6 w 11"/>
                  <a:gd name="T35" fmla="*/ 2 h 28"/>
                  <a:gd name="T36" fmla="*/ 5 w 11"/>
                  <a:gd name="T37" fmla="*/ 4 h 28"/>
                  <a:gd name="T38" fmla="*/ 5 w 11"/>
                  <a:gd name="T39" fmla="*/ 3 h 28"/>
                  <a:gd name="T40" fmla="*/ 5 w 11"/>
                  <a:gd name="T41" fmla="*/ 8 h 28"/>
                  <a:gd name="T42" fmla="*/ 4 w 11"/>
                  <a:gd name="T43" fmla="*/ 7 h 28"/>
                  <a:gd name="T44" fmla="*/ 5 w 11"/>
                  <a:gd name="T45" fmla="*/ 4 h 28"/>
                  <a:gd name="T46" fmla="*/ 5 w 11"/>
                  <a:gd name="T47" fmla="*/ 4 h 28"/>
                  <a:gd name="T48" fmla="*/ 5 w 11"/>
                  <a:gd name="T49" fmla="*/ 2 h 28"/>
                  <a:gd name="T50" fmla="*/ 4 w 11"/>
                  <a:gd name="T51" fmla="*/ 6 h 28"/>
                  <a:gd name="T52" fmla="*/ 4 w 11"/>
                  <a:gd name="T53" fmla="*/ 4 h 28"/>
                  <a:gd name="T54" fmla="*/ 1 w 11"/>
                  <a:gd name="T55" fmla="*/ 11 h 28"/>
                  <a:gd name="T56" fmla="*/ 3 w 11"/>
                  <a:gd name="T57" fmla="*/ 11 h 28"/>
                  <a:gd name="T58" fmla="*/ 5 w 11"/>
                  <a:gd name="T59" fmla="*/ 7 h 28"/>
                  <a:gd name="T60" fmla="*/ 3 w 11"/>
                  <a:gd name="T61" fmla="*/ 11 h 28"/>
                  <a:gd name="T62" fmla="*/ 5 w 11"/>
                  <a:gd name="T63" fmla="*/ 8 h 28"/>
                  <a:gd name="T64" fmla="*/ 4 w 11"/>
                  <a:gd name="T65" fmla="*/ 11 h 28"/>
                  <a:gd name="T66" fmla="*/ 5 w 11"/>
                  <a:gd name="T67" fmla="*/ 8 h 28"/>
                  <a:gd name="T68" fmla="*/ 3 w 11"/>
                  <a:gd name="T69" fmla="*/ 12 h 28"/>
                  <a:gd name="T70" fmla="*/ 5 w 11"/>
                  <a:gd name="T71" fmla="*/ 11 h 28"/>
                  <a:gd name="T72" fmla="*/ 5 w 11"/>
                  <a:gd name="T73" fmla="*/ 6 h 28"/>
                  <a:gd name="T74" fmla="*/ 5 w 11"/>
                  <a:gd name="T75" fmla="*/ 4 h 28"/>
                  <a:gd name="T76" fmla="*/ 5 w 11"/>
                  <a:gd name="T77" fmla="*/ 9 h 28"/>
                  <a:gd name="T78" fmla="*/ 3 w 11"/>
                  <a:gd name="T79" fmla="*/ 9 h 28"/>
                  <a:gd name="T80" fmla="*/ 2 w 11"/>
                  <a:gd name="T81" fmla="*/ 11 h 28"/>
                  <a:gd name="T82" fmla="*/ 5 w 11"/>
                  <a:gd name="T83" fmla="*/ 4 h 28"/>
                  <a:gd name="T84" fmla="*/ 4 w 11"/>
                  <a:gd name="T85" fmla="*/ 4 h 28"/>
                  <a:gd name="T86" fmla="*/ 4 w 11"/>
                  <a:gd name="T87" fmla="*/ 6 h 28"/>
                  <a:gd name="T88" fmla="*/ 4 w 11"/>
                  <a:gd name="T89" fmla="*/ 4 h 28"/>
                  <a:gd name="T90" fmla="*/ 1 w 11"/>
                  <a:gd name="T91" fmla="*/ 12 h 28"/>
                  <a:gd name="T92" fmla="*/ 1 w 11"/>
                  <a:gd name="T93" fmla="*/ 15 h 28"/>
                  <a:gd name="T94" fmla="*/ 3 w 11"/>
                  <a:gd name="T95" fmla="*/ 12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28">
                    <a:moveTo>
                      <a:pt x="3" y="18"/>
                    </a:moveTo>
                    <a:cubicBezTo>
                      <a:pt x="3" y="18"/>
                      <a:pt x="4" y="15"/>
                      <a:pt x="3" y="17"/>
                    </a:cubicBezTo>
                    <a:cubicBezTo>
                      <a:pt x="3" y="19"/>
                      <a:pt x="3" y="20"/>
                      <a:pt x="3" y="19"/>
                    </a:cubicBezTo>
                    <a:cubicBezTo>
                      <a:pt x="1" y="24"/>
                      <a:pt x="3" y="19"/>
                      <a:pt x="2" y="22"/>
                    </a:cubicBezTo>
                    <a:cubicBezTo>
                      <a:pt x="3" y="19"/>
                      <a:pt x="3" y="19"/>
                      <a:pt x="3" y="19"/>
                    </a:cubicBezTo>
                    <a:cubicBezTo>
                      <a:pt x="3" y="21"/>
                      <a:pt x="4" y="15"/>
                      <a:pt x="4" y="18"/>
                    </a:cubicBezTo>
                    <a:cubicBezTo>
                      <a:pt x="4" y="17"/>
                      <a:pt x="4" y="17"/>
                      <a:pt x="5" y="14"/>
                    </a:cubicBezTo>
                    <a:cubicBezTo>
                      <a:pt x="4" y="18"/>
                      <a:pt x="4" y="18"/>
                      <a:pt x="4" y="22"/>
                    </a:cubicBezTo>
                    <a:cubicBezTo>
                      <a:pt x="4" y="20"/>
                      <a:pt x="5" y="15"/>
                      <a:pt x="6" y="11"/>
                    </a:cubicBezTo>
                    <a:cubicBezTo>
                      <a:pt x="6" y="15"/>
                      <a:pt x="6" y="15"/>
                      <a:pt x="8" y="10"/>
                    </a:cubicBezTo>
                    <a:cubicBezTo>
                      <a:pt x="8" y="10"/>
                      <a:pt x="8" y="10"/>
                      <a:pt x="8" y="10"/>
                    </a:cubicBezTo>
                    <a:cubicBezTo>
                      <a:pt x="4"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9" y="5"/>
                      <a:pt x="8" y="8"/>
                      <a:pt x="9" y="5"/>
                    </a:cubicBezTo>
                    <a:cubicBezTo>
                      <a:pt x="10" y="2"/>
                      <a:pt x="10" y="2"/>
                      <a:pt x="10" y="2"/>
                    </a:cubicBezTo>
                    <a:cubicBezTo>
                      <a:pt x="8" y="6"/>
                      <a:pt x="8" y="4"/>
                      <a:pt x="7" y="6"/>
                    </a:cubicBezTo>
                    <a:cubicBezTo>
                      <a:pt x="8" y="3"/>
                      <a:pt x="8" y="3"/>
                      <a:pt x="8" y="3"/>
                    </a:cubicBezTo>
                    <a:cubicBezTo>
                      <a:pt x="6" y="6"/>
                      <a:pt x="8" y="4"/>
                      <a:pt x="5" y="12"/>
                    </a:cubicBezTo>
                    <a:cubicBezTo>
                      <a:pt x="8" y="3"/>
                      <a:pt x="3" y="14"/>
                      <a:pt x="4" y="11"/>
                    </a:cubicBezTo>
                    <a:cubicBezTo>
                      <a:pt x="6" y="7"/>
                      <a:pt x="5" y="9"/>
                      <a:pt x="7" y="5"/>
                    </a:cubicBezTo>
                    <a:cubicBezTo>
                      <a:pt x="5" y="9"/>
                      <a:pt x="6" y="6"/>
                      <a:pt x="6" y="7"/>
                    </a:cubicBezTo>
                    <a:cubicBezTo>
                      <a:pt x="7" y="3"/>
                      <a:pt x="5" y="7"/>
                      <a:pt x="7" y="2"/>
                    </a:cubicBezTo>
                    <a:cubicBezTo>
                      <a:pt x="4" y="10"/>
                      <a:pt x="4" y="10"/>
                      <a:pt x="4" y="10"/>
                    </a:cubicBezTo>
                    <a:cubicBezTo>
                      <a:pt x="5" y="7"/>
                      <a:pt x="4" y="8"/>
                      <a:pt x="4" y="8"/>
                    </a:cubicBezTo>
                    <a:cubicBezTo>
                      <a:pt x="4" y="8"/>
                      <a:pt x="2" y="15"/>
                      <a:pt x="1" y="17"/>
                    </a:cubicBezTo>
                    <a:cubicBezTo>
                      <a:pt x="2" y="15"/>
                      <a:pt x="4" y="14"/>
                      <a:pt x="3" y="16"/>
                    </a:cubicBezTo>
                    <a:cubicBezTo>
                      <a:pt x="6" y="10"/>
                      <a:pt x="3" y="16"/>
                      <a:pt x="6" y="11"/>
                    </a:cubicBezTo>
                    <a:cubicBezTo>
                      <a:pt x="3" y="17"/>
                      <a:pt x="3" y="17"/>
                      <a:pt x="3" y="17"/>
                    </a:cubicBezTo>
                    <a:cubicBezTo>
                      <a:pt x="4" y="16"/>
                      <a:pt x="5" y="14"/>
                      <a:pt x="6" y="12"/>
                    </a:cubicBezTo>
                    <a:cubicBezTo>
                      <a:pt x="6" y="11"/>
                      <a:pt x="5" y="14"/>
                      <a:pt x="4" y="17"/>
                    </a:cubicBezTo>
                    <a:cubicBezTo>
                      <a:pt x="4" y="17"/>
                      <a:pt x="4"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3" y="13"/>
                    </a:cubicBezTo>
                    <a:cubicBezTo>
                      <a:pt x="2" y="16"/>
                      <a:pt x="2" y="16"/>
                      <a:pt x="2" y="16"/>
                    </a:cubicBezTo>
                    <a:cubicBezTo>
                      <a:pt x="3" y="14"/>
                      <a:pt x="4" y="10"/>
                      <a:pt x="5" y="7"/>
                    </a:cubicBezTo>
                    <a:cubicBezTo>
                      <a:pt x="4" y="8"/>
                      <a:pt x="5" y="7"/>
                      <a:pt x="4" y="8"/>
                    </a:cubicBezTo>
                    <a:cubicBezTo>
                      <a:pt x="4" y="10"/>
                      <a:pt x="4" y="10"/>
                      <a:pt x="4" y="10"/>
                    </a:cubicBezTo>
                    <a:cubicBezTo>
                      <a:pt x="3" y="14"/>
                      <a:pt x="3" y="12"/>
                      <a:pt x="4" y="8"/>
                    </a:cubicBezTo>
                    <a:cubicBezTo>
                      <a:pt x="3" y="13"/>
                      <a:pt x="2" y="16"/>
                      <a:pt x="1" y="19"/>
                    </a:cubicBezTo>
                    <a:cubicBezTo>
                      <a:pt x="4" y="12"/>
                      <a:pt x="0" y="27"/>
                      <a:pt x="1" y="24"/>
                    </a:cubicBezTo>
                    <a:lnTo>
                      <a:pt x="3"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95" name="Freeform 2205">
                <a:extLst>
                  <a:ext uri="{FF2B5EF4-FFF2-40B4-BE49-F238E27FC236}">
                    <a16:creationId xmlns:a16="http://schemas.microsoft.com/office/drawing/2014/main" id="{478E5A70-AE04-4545-9F54-04C83A12C1B5}"/>
                  </a:ext>
                </a:extLst>
              </p:cNvPr>
              <p:cNvSpPr>
                <a:spLocks/>
              </p:cNvSpPr>
              <p:nvPr/>
            </p:nvSpPr>
            <p:spPr bwMode="auto">
              <a:xfrm>
                <a:off x="3044" y="3153"/>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96" name="Freeform 2206">
                <a:extLst>
                  <a:ext uri="{FF2B5EF4-FFF2-40B4-BE49-F238E27FC236}">
                    <a16:creationId xmlns:a16="http://schemas.microsoft.com/office/drawing/2014/main" id="{E1FB920D-3DF1-4FDF-9851-DBE57EEB4911}"/>
                  </a:ext>
                </a:extLst>
              </p:cNvPr>
              <p:cNvSpPr>
                <a:spLocks/>
              </p:cNvSpPr>
              <p:nvPr/>
            </p:nvSpPr>
            <p:spPr bwMode="auto">
              <a:xfrm>
                <a:off x="3042" y="3155"/>
                <a:ext cx="1"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97" name="Rectangle 2207">
                <a:extLst>
                  <a:ext uri="{FF2B5EF4-FFF2-40B4-BE49-F238E27FC236}">
                    <a16:creationId xmlns:a16="http://schemas.microsoft.com/office/drawing/2014/main" id="{D1AA83C0-D4BD-4086-BB4E-9B004C43E6DB}"/>
                  </a:ext>
                </a:extLst>
              </p:cNvPr>
              <p:cNvSpPr>
                <a:spLocks noChangeArrowheads="1"/>
              </p:cNvSpPr>
              <p:nvPr/>
            </p:nvSpPr>
            <p:spPr bwMode="auto">
              <a:xfrm>
                <a:off x="3044" y="3155"/>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898" name="Freeform 2208">
                <a:extLst>
                  <a:ext uri="{FF2B5EF4-FFF2-40B4-BE49-F238E27FC236}">
                    <a16:creationId xmlns:a16="http://schemas.microsoft.com/office/drawing/2014/main" id="{570C41DB-B053-44A3-8D04-650735585D83}"/>
                  </a:ext>
                </a:extLst>
              </p:cNvPr>
              <p:cNvSpPr>
                <a:spLocks/>
              </p:cNvSpPr>
              <p:nvPr/>
            </p:nvSpPr>
            <p:spPr bwMode="auto">
              <a:xfrm>
                <a:off x="3041" y="3163"/>
                <a:ext cx="1" cy="2"/>
              </a:xfrm>
              <a:custGeom>
                <a:avLst/>
                <a:gdLst>
                  <a:gd name="T0" fmla="*/ 0 w 1"/>
                  <a:gd name="T1" fmla="*/ 2 h 2"/>
                  <a:gd name="T2" fmla="*/ 0 w 1"/>
                  <a:gd name="T3" fmla="*/ 2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899" name="Freeform 2209">
                <a:extLst>
                  <a:ext uri="{FF2B5EF4-FFF2-40B4-BE49-F238E27FC236}">
                    <a16:creationId xmlns:a16="http://schemas.microsoft.com/office/drawing/2014/main" id="{51AC6B32-6962-49B8-8133-7E886E8F87E7}"/>
                  </a:ext>
                </a:extLst>
              </p:cNvPr>
              <p:cNvSpPr>
                <a:spLocks/>
              </p:cNvSpPr>
              <p:nvPr/>
            </p:nvSpPr>
            <p:spPr bwMode="auto">
              <a:xfrm>
                <a:off x="3043" y="3150"/>
                <a:ext cx="0" cy="2"/>
              </a:xfrm>
              <a:custGeom>
                <a:avLst/>
                <a:gdLst>
                  <a:gd name="T0" fmla="*/ 0 h 2"/>
                  <a:gd name="T1" fmla="*/ 2 h 2"/>
                  <a:gd name="T2" fmla="*/ 0 h 2"/>
                  <a:gd name="T3" fmla="*/ 0 60000 65536"/>
                  <a:gd name="T4" fmla="*/ 0 60000 65536"/>
                  <a:gd name="T5" fmla="*/ 0 60000 65536"/>
                </a:gdLst>
                <a:ahLst/>
                <a:cxnLst>
                  <a:cxn ang="T3">
                    <a:pos x="0" y="T0"/>
                  </a:cxn>
                  <a:cxn ang="T4">
                    <a:pos x="0" y="T1"/>
                  </a:cxn>
                  <a:cxn ang="T5">
                    <a:pos x="0" y="T2"/>
                  </a:cxn>
                </a:cxnLst>
                <a:rect l="0" t="0" r="r" b="b"/>
                <a:pathLst>
                  <a:path h="2">
                    <a:moveTo>
                      <a:pt x="0" y="0"/>
                    </a:moveTo>
                    <a:lnTo>
                      <a:pt x="0" y="2"/>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00" name="Freeform 2210">
                <a:extLst>
                  <a:ext uri="{FF2B5EF4-FFF2-40B4-BE49-F238E27FC236}">
                    <a16:creationId xmlns:a16="http://schemas.microsoft.com/office/drawing/2014/main" id="{EC1DAC0D-D3BB-4AE6-BD87-DE99F1823C14}"/>
                  </a:ext>
                </a:extLst>
              </p:cNvPr>
              <p:cNvSpPr>
                <a:spLocks/>
              </p:cNvSpPr>
              <p:nvPr/>
            </p:nvSpPr>
            <p:spPr bwMode="auto">
              <a:xfrm>
                <a:off x="3041" y="314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01" name="Freeform 2211">
                <a:extLst>
                  <a:ext uri="{FF2B5EF4-FFF2-40B4-BE49-F238E27FC236}">
                    <a16:creationId xmlns:a16="http://schemas.microsoft.com/office/drawing/2014/main" id="{BEF98BF3-85B5-41D3-A4CC-61F17D98F9EB}"/>
                  </a:ext>
                </a:extLst>
              </p:cNvPr>
              <p:cNvSpPr>
                <a:spLocks/>
              </p:cNvSpPr>
              <p:nvPr/>
            </p:nvSpPr>
            <p:spPr bwMode="auto">
              <a:xfrm>
                <a:off x="3029" y="3143"/>
                <a:ext cx="16" cy="28"/>
              </a:xfrm>
              <a:custGeom>
                <a:avLst/>
                <a:gdLst>
                  <a:gd name="T0" fmla="*/ 1 w 18"/>
                  <a:gd name="T1" fmla="*/ 10 h 31"/>
                  <a:gd name="T2" fmla="*/ 0 w 18"/>
                  <a:gd name="T3" fmla="*/ 14 h 31"/>
                  <a:gd name="T4" fmla="*/ 0 w 18"/>
                  <a:gd name="T5" fmla="*/ 16 h 31"/>
                  <a:gd name="T6" fmla="*/ 1 w 18"/>
                  <a:gd name="T7" fmla="*/ 13 h 31"/>
                  <a:gd name="T8" fmla="*/ 3 w 18"/>
                  <a:gd name="T9" fmla="*/ 13 h 31"/>
                  <a:gd name="T10" fmla="*/ 3 w 18"/>
                  <a:gd name="T11" fmla="*/ 14 h 31"/>
                  <a:gd name="T12" fmla="*/ 4 w 18"/>
                  <a:gd name="T13" fmla="*/ 11 h 31"/>
                  <a:gd name="T14" fmla="*/ 4 w 18"/>
                  <a:gd name="T15" fmla="*/ 13 h 31"/>
                  <a:gd name="T16" fmla="*/ 4 w 18"/>
                  <a:gd name="T17" fmla="*/ 13 h 31"/>
                  <a:gd name="T18" fmla="*/ 5 w 18"/>
                  <a:gd name="T19" fmla="*/ 6 h 31"/>
                  <a:gd name="T20" fmla="*/ 5 w 18"/>
                  <a:gd name="T21" fmla="*/ 7 h 31"/>
                  <a:gd name="T22" fmla="*/ 5 w 18"/>
                  <a:gd name="T23" fmla="*/ 11 h 31"/>
                  <a:gd name="T24" fmla="*/ 6 w 18"/>
                  <a:gd name="T25" fmla="*/ 11 h 31"/>
                  <a:gd name="T26" fmla="*/ 6 w 18"/>
                  <a:gd name="T27" fmla="*/ 12 h 31"/>
                  <a:gd name="T28" fmla="*/ 8 w 18"/>
                  <a:gd name="T29" fmla="*/ 11 h 31"/>
                  <a:gd name="T30" fmla="*/ 9 w 18"/>
                  <a:gd name="T31" fmla="*/ 7 h 31"/>
                  <a:gd name="T32" fmla="*/ 8 w 18"/>
                  <a:gd name="T33" fmla="*/ 11 h 31"/>
                  <a:gd name="T34" fmla="*/ 9 w 18"/>
                  <a:gd name="T35" fmla="*/ 11 h 31"/>
                  <a:gd name="T36" fmla="*/ 10 w 18"/>
                  <a:gd name="T37" fmla="*/ 11 h 31"/>
                  <a:gd name="T38" fmla="*/ 9 w 18"/>
                  <a:gd name="T39" fmla="*/ 11 h 31"/>
                  <a:gd name="T40" fmla="*/ 9 w 18"/>
                  <a:gd name="T41" fmla="*/ 12 h 31"/>
                  <a:gd name="T42" fmla="*/ 10 w 18"/>
                  <a:gd name="T43" fmla="*/ 5 h 31"/>
                  <a:gd name="T44" fmla="*/ 10 w 18"/>
                  <a:gd name="T45" fmla="*/ 5 h 31"/>
                  <a:gd name="T46" fmla="*/ 10 w 18"/>
                  <a:gd name="T47" fmla="*/ 5 h 31"/>
                  <a:gd name="T48" fmla="*/ 10 w 18"/>
                  <a:gd name="T49" fmla="*/ 4 h 31"/>
                  <a:gd name="T50" fmla="*/ 9 w 18"/>
                  <a:gd name="T51" fmla="*/ 3 h 31"/>
                  <a:gd name="T52" fmla="*/ 9 w 18"/>
                  <a:gd name="T53" fmla="*/ 5 h 31"/>
                  <a:gd name="T54" fmla="*/ 9 w 18"/>
                  <a:gd name="T55" fmla="*/ 5 h 31"/>
                  <a:gd name="T56" fmla="*/ 9 w 18"/>
                  <a:gd name="T57" fmla="*/ 5 h 31"/>
                  <a:gd name="T58" fmla="*/ 8 w 18"/>
                  <a:gd name="T59" fmla="*/ 5 h 31"/>
                  <a:gd name="T60" fmla="*/ 6 w 18"/>
                  <a:gd name="T61" fmla="*/ 5 h 31"/>
                  <a:gd name="T62" fmla="*/ 7 w 18"/>
                  <a:gd name="T63" fmla="*/ 3 h 31"/>
                  <a:gd name="T64" fmla="*/ 7 w 18"/>
                  <a:gd name="T65" fmla="*/ 3 h 31"/>
                  <a:gd name="T66" fmla="*/ 5 w 18"/>
                  <a:gd name="T67" fmla="*/ 5 h 31"/>
                  <a:gd name="T68" fmla="*/ 4 w 18"/>
                  <a:gd name="T69" fmla="*/ 6 h 31"/>
                  <a:gd name="T70" fmla="*/ 4 w 18"/>
                  <a:gd name="T71" fmla="*/ 8 h 31"/>
                  <a:gd name="T72" fmla="*/ 4 w 18"/>
                  <a:gd name="T73" fmla="*/ 7 h 31"/>
                  <a:gd name="T74" fmla="*/ 4 w 18"/>
                  <a:gd name="T75" fmla="*/ 8 h 31"/>
                  <a:gd name="T76" fmla="*/ 3 w 18"/>
                  <a:gd name="T77" fmla="*/ 12 h 31"/>
                  <a:gd name="T78" fmla="*/ 4 w 18"/>
                  <a:gd name="T79" fmla="*/ 5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31">
                    <a:moveTo>
                      <a:pt x="3" y="8"/>
                    </a:moveTo>
                    <a:cubicBezTo>
                      <a:pt x="3" y="9"/>
                      <a:pt x="2" y="11"/>
                      <a:pt x="1" y="14"/>
                    </a:cubicBezTo>
                    <a:cubicBezTo>
                      <a:pt x="2" y="12"/>
                      <a:pt x="2" y="12"/>
                      <a:pt x="2" y="12"/>
                    </a:cubicBezTo>
                    <a:cubicBezTo>
                      <a:pt x="2" y="13"/>
                      <a:pt x="1" y="17"/>
                      <a:pt x="0" y="21"/>
                    </a:cubicBezTo>
                    <a:cubicBezTo>
                      <a:pt x="0" y="19"/>
                      <a:pt x="0" y="19"/>
                      <a:pt x="0" y="19"/>
                    </a:cubicBezTo>
                    <a:cubicBezTo>
                      <a:pt x="1" y="15"/>
                      <a:pt x="0" y="23"/>
                      <a:pt x="0" y="24"/>
                    </a:cubicBezTo>
                    <a:cubicBezTo>
                      <a:pt x="0" y="23"/>
                      <a:pt x="2" y="14"/>
                      <a:pt x="2" y="17"/>
                    </a:cubicBezTo>
                    <a:cubicBezTo>
                      <a:pt x="2" y="16"/>
                      <a:pt x="2" y="19"/>
                      <a:pt x="1" y="20"/>
                    </a:cubicBezTo>
                    <a:cubicBezTo>
                      <a:pt x="1" y="21"/>
                      <a:pt x="3" y="14"/>
                      <a:pt x="3" y="14"/>
                    </a:cubicBezTo>
                    <a:cubicBezTo>
                      <a:pt x="0" y="31"/>
                      <a:pt x="5" y="9"/>
                      <a:pt x="3" y="20"/>
                    </a:cubicBezTo>
                    <a:cubicBezTo>
                      <a:pt x="3" y="19"/>
                      <a:pt x="3" y="20"/>
                      <a:pt x="4" y="17"/>
                    </a:cubicBezTo>
                    <a:cubicBezTo>
                      <a:pt x="3" y="21"/>
                      <a:pt x="4" y="17"/>
                      <a:pt x="3" y="22"/>
                    </a:cubicBezTo>
                    <a:cubicBezTo>
                      <a:pt x="6" y="12"/>
                      <a:pt x="3" y="27"/>
                      <a:pt x="6" y="14"/>
                    </a:cubicBezTo>
                    <a:cubicBezTo>
                      <a:pt x="6" y="18"/>
                      <a:pt x="6" y="13"/>
                      <a:pt x="6" y="16"/>
                    </a:cubicBezTo>
                    <a:cubicBezTo>
                      <a:pt x="6" y="18"/>
                      <a:pt x="6" y="18"/>
                      <a:pt x="5"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9" y="12"/>
                      <a:pt x="10" y="5"/>
                      <a:pt x="9" y="11"/>
                    </a:cubicBezTo>
                    <a:cubicBezTo>
                      <a:pt x="8"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0" y="19"/>
                    </a:cubicBezTo>
                    <a:cubicBezTo>
                      <a:pt x="11"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5"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6" y="5"/>
                    </a:cubicBezTo>
                    <a:cubicBezTo>
                      <a:pt x="14" y="11"/>
                      <a:pt x="17" y="2"/>
                      <a:pt x="15" y="5"/>
                    </a:cubicBezTo>
                    <a:cubicBezTo>
                      <a:pt x="15" y="6"/>
                      <a:pt x="15" y="6"/>
                      <a:pt x="15" y="6"/>
                    </a:cubicBezTo>
                    <a:cubicBezTo>
                      <a:pt x="14" y="9"/>
                      <a:pt x="14"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0" y="8"/>
                    </a:cubicBezTo>
                    <a:cubicBezTo>
                      <a:pt x="9" y="13"/>
                      <a:pt x="11" y="7"/>
                      <a:pt x="10" y="10"/>
                    </a:cubicBezTo>
                    <a:cubicBezTo>
                      <a:pt x="11" y="5"/>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4"/>
                    </a:cubicBezTo>
                    <a:cubicBezTo>
                      <a:pt x="8" y="10"/>
                      <a:pt x="8" y="10"/>
                      <a:pt x="8" y="10"/>
                    </a:cubicBezTo>
                    <a:cubicBezTo>
                      <a:pt x="9" y="3"/>
                      <a:pt x="7" y="9"/>
                      <a:pt x="6" y="15"/>
                    </a:cubicBezTo>
                    <a:cubicBezTo>
                      <a:pt x="5" y="15"/>
                      <a:pt x="6" y="13"/>
                      <a:pt x="6" y="12"/>
                    </a:cubicBezTo>
                    <a:cubicBezTo>
                      <a:pt x="7" y="10"/>
                      <a:pt x="7" y="10"/>
                      <a:pt x="7" y="10"/>
                    </a:cubicBezTo>
                    <a:cubicBezTo>
                      <a:pt x="6" y="9"/>
                      <a:pt x="7" y="6"/>
                      <a:pt x="6" y="11"/>
                    </a:cubicBezTo>
                    <a:cubicBezTo>
                      <a:pt x="5" y="13"/>
                      <a:pt x="6" y="7"/>
                      <a:pt x="6" y="6"/>
                    </a:cubicBezTo>
                    <a:cubicBezTo>
                      <a:pt x="4" y="14"/>
                      <a:pt x="6" y="0"/>
                      <a:pt x="4" y="12"/>
                    </a:cubicBezTo>
                    <a:cubicBezTo>
                      <a:pt x="4" y="12"/>
                      <a:pt x="4" y="15"/>
                      <a:pt x="4" y="14"/>
                    </a:cubicBezTo>
                    <a:cubicBezTo>
                      <a:pt x="4" y="16"/>
                      <a:pt x="4" y="18"/>
                      <a:pt x="3" y="18"/>
                    </a:cubicBezTo>
                    <a:cubicBezTo>
                      <a:pt x="3" y="19"/>
                      <a:pt x="4" y="14"/>
                      <a:pt x="3" y="16"/>
                    </a:cubicBezTo>
                    <a:cubicBezTo>
                      <a:pt x="5" y="9"/>
                      <a:pt x="5" y="9"/>
                      <a:pt x="5" y="9"/>
                    </a:cubicBezTo>
                    <a:cubicBezTo>
                      <a:pt x="6" y="1"/>
                      <a:pt x="2" y="19"/>
                      <a:pt x="3"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02" name="Freeform 2212">
                <a:extLst>
                  <a:ext uri="{FF2B5EF4-FFF2-40B4-BE49-F238E27FC236}">
                    <a16:creationId xmlns:a16="http://schemas.microsoft.com/office/drawing/2014/main" id="{63037B4E-4343-46BE-AA56-DD6CD257DAF9}"/>
                  </a:ext>
                </a:extLst>
              </p:cNvPr>
              <p:cNvSpPr>
                <a:spLocks/>
              </p:cNvSpPr>
              <p:nvPr/>
            </p:nvSpPr>
            <p:spPr bwMode="auto">
              <a:xfrm>
                <a:off x="3035" y="3148"/>
                <a:ext cx="1" cy="3"/>
              </a:xfrm>
              <a:custGeom>
                <a:avLst/>
                <a:gdLst>
                  <a:gd name="T0" fmla="*/ 0 w 1"/>
                  <a:gd name="T1" fmla="*/ 2 h 4"/>
                  <a:gd name="T2" fmla="*/ 1 w 1"/>
                  <a:gd name="T3" fmla="*/ 0 h 4"/>
                  <a:gd name="T4" fmla="*/ 0 w 1"/>
                  <a:gd name="T5" fmla="*/ 2 h 4"/>
                  <a:gd name="T6" fmla="*/ 0 w 1"/>
                  <a:gd name="T7" fmla="*/ 2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03" name="Freeform 2213">
                <a:extLst>
                  <a:ext uri="{FF2B5EF4-FFF2-40B4-BE49-F238E27FC236}">
                    <a16:creationId xmlns:a16="http://schemas.microsoft.com/office/drawing/2014/main" id="{2C3A61B0-D216-40ED-804E-B616409A1294}"/>
                  </a:ext>
                </a:extLst>
              </p:cNvPr>
              <p:cNvSpPr>
                <a:spLocks/>
              </p:cNvSpPr>
              <p:nvPr/>
            </p:nvSpPr>
            <p:spPr bwMode="auto">
              <a:xfrm>
                <a:off x="3035" y="3150"/>
                <a:ext cx="0" cy="2"/>
              </a:xfrm>
              <a:custGeom>
                <a:avLst/>
                <a:gdLst>
                  <a:gd name="T0" fmla="*/ 0 h 2"/>
                  <a:gd name="T1" fmla="*/ 2 h 2"/>
                  <a:gd name="T2" fmla="*/ 1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cubicBezTo>
                      <a:pt x="0" y="2"/>
                      <a:pt x="0" y="2"/>
                      <a:pt x="0" y="2"/>
                    </a:cubicBezTo>
                    <a:cubicBezTo>
                      <a:pt x="0" y="2"/>
                      <a:pt x="0" y="2"/>
                      <a:pt x="0" y="1"/>
                    </a:cubicBez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04" name="Freeform 2214">
                <a:extLst>
                  <a:ext uri="{FF2B5EF4-FFF2-40B4-BE49-F238E27FC236}">
                    <a16:creationId xmlns:a16="http://schemas.microsoft.com/office/drawing/2014/main" id="{D8D147AA-C9B7-4BFA-B7EC-BBD67357C9FC}"/>
                  </a:ext>
                </a:extLst>
              </p:cNvPr>
              <p:cNvSpPr>
                <a:spLocks/>
              </p:cNvSpPr>
              <p:nvPr/>
            </p:nvSpPr>
            <p:spPr bwMode="auto">
              <a:xfrm>
                <a:off x="3031" y="3150"/>
                <a:ext cx="0" cy="2"/>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05" name="Freeform 2215">
                <a:extLst>
                  <a:ext uri="{FF2B5EF4-FFF2-40B4-BE49-F238E27FC236}">
                    <a16:creationId xmlns:a16="http://schemas.microsoft.com/office/drawing/2014/main" id="{B9096F7D-C846-4A78-9290-549F00D07404}"/>
                  </a:ext>
                </a:extLst>
              </p:cNvPr>
              <p:cNvSpPr>
                <a:spLocks/>
              </p:cNvSpPr>
              <p:nvPr/>
            </p:nvSpPr>
            <p:spPr bwMode="auto">
              <a:xfrm>
                <a:off x="3031" y="3153"/>
                <a:ext cx="0" cy="1"/>
              </a:xfrm>
              <a:custGeom>
                <a:avLst/>
                <a:gdLst>
                  <a:gd name="T0" fmla="*/ 0 h 1"/>
                  <a:gd name="T1" fmla="*/ 1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06" name="Freeform 2216">
                <a:extLst>
                  <a:ext uri="{FF2B5EF4-FFF2-40B4-BE49-F238E27FC236}">
                    <a16:creationId xmlns:a16="http://schemas.microsoft.com/office/drawing/2014/main" id="{7CCDB549-02C6-4AEB-8F79-E2E06A752901}"/>
                  </a:ext>
                </a:extLst>
              </p:cNvPr>
              <p:cNvSpPr>
                <a:spLocks/>
              </p:cNvSpPr>
              <p:nvPr/>
            </p:nvSpPr>
            <p:spPr bwMode="auto">
              <a:xfrm>
                <a:off x="3023" y="3149"/>
                <a:ext cx="7" cy="22"/>
              </a:xfrm>
              <a:custGeom>
                <a:avLst/>
                <a:gdLst>
                  <a:gd name="T0" fmla="*/ 2 w 8"/>
                  <a:gd name="T1" fmla="*/ 7 h 25"/>
                  <a:gd name="T2" fmla="*/ 1 w 8"/>
                  <a:gd name="T3" fmla="*/ 9 h 25"/>
                  <a:gd name="T4" fmla="*/ 1 w 8"/>
                  <a:gd name="T5" fmla="*/ 8 h 25"/>
                  <a:gd name="T6" fmla="*/ 0 w 8"/>
                  <a:gd name="T7" fmla="*/ 12 h 25"/>
                  <a:gd name="T8" fmla="*/ 3 w 8"/>
                  <a:gd name="T9" fmla="*/ 9 h 25"/>
                  <a:gd name="T10" fmla="*/ 3 w 8"/>
                  <a:gd name="T11" fmla="*/ 11 h 25"/>
                  <a:gd name="T12" fmla="*/ 4 w 8"/>
                  <a:gd name="T13" fmla="*/ 8 h 25"/>
                  <a:gd name="T14" fmla="*/ 4 w 8"/>
                  <a:gd name="T15" fmla="*/ 11 h 25"/>
                  <a:gd name="T16" fmla="*/ 4 w 8"/>
                  <a:gd name="T17" fmla="*/ 10 h 25"/>
                  <a:gd name="T18" fmla="*/ 4 w 8"/>
                  <a:gd name="T19" fmla="*/ 9 h 25"/>
                  <a:gd name="T20" fmla="*/ 4 w 8"/>
                  <a:gd name="T21" fmla="*/ 9 h 25"/>
                  <a:gd name="T22" fmla="*/ 4 w 8"/>
                  <a:gd name="T23" fmla="*/ 9 h 25"/>
                  <a:gd name="T24" fmla="*/ 4 w 8"/>
                  <a:gd name="T25" fmla="*/ 9 h 25"/>
                  <a:gd name="T26" fmla="*/ 4 w 8"/>
                  <a:gd name="T27" fmla="*/ 9 h 25"/>
                  <a:gd name="T28" fmla="*/ 4 w 8"/>
                  <a:gd name="T29" fmla="*/ 8 h 25"/>
                  <a:gd name="T30" fmla="*/ 4 w 8"/>
                  <a:gd name="T31" fmla="*/ 10 h 25"/>
                  <a:gd name="T32" fmla="*/ 4 w 8"/>
                  <a:gd name="T33" fmla="*/ 7 h 25"/>
                  <a:gd name="T34" fmla="*/ 4 w 8"/>
                  <a:gd name="T35" fmla="*/ 4 h 25"/>
                  <a:gd name="T36" fmla="*/ 4 w 8"/>
                  <a:gd name="T37" fmla="*/ 7 h 25"/>
                  <a:gd name="T38" fmla="*/ 4 w 8"/>
                  <a:gd name="T39" fmla="*/ 7 h 25"/>
                  <a:gd name="T40" fmla="*/ 4 w 8"/>
                  <a:gd name="T41" fmla="*/ 8 h 25"/>
                  <a:gd name="T42" fmla="*/ 4 w 8"/>
                  <a:gd name="T43" fmla="*/ 4 h 25"/>
                  <a:gd name="T44" fmla="*/ 4 w 8"/>
                  <a:gd name="T45" fmla="*/ 3 h 25"/>
                  <a:gd name="T46" fmla="*/ 4 w 8"/>
                  <a:gd name="T47" fmla="*/ 3 h 25"/>
                  <a:gd name="T48" fmla="*/ 4 w 8"/>
                  <a:gd name="T49" fmla="*/ 4 h 25"/>
                  <a:gd name="T50" fmla="*/ 4 w 8"/>
                  <a:gd name="T51" fmla="*/ 4 h 25"/>
                  <a:gd name="T52" fmla="*/ 4 w 8"/>
                  <a:gd name="T53" fmla="*/ 9 h 25"/>
                  <a:gd name="T54" fmla="*/ 4 w 8"/>
                  <a:gd name="T55" fmla="*/ 9 h 25"/>
                  <a:gd name="T56" fmla="*/ 4 w 8"/>
                  <a:gd name="T57" fmla="*/ 4 h 25"/>
                  <a:gd name="T58" fmla="*/ 4 w 8"/>
                  <a:gd name="T59" fmla="*/ 7 h 25"/>
                  <a:gd name="T60" fmla="*/ 4 w 8"/>
                  <a:gd name="T61" fmla="*/ 4 h 25"/>
                  <a:gd name="T62" fmla="*/ 4 w 8"/>
                  <a:gd name="T63" fmla="*/ 7 h 25"/>
                  <a:gd name="T64" fmla="*/ 4 w 8"/>
                  <a:gd name="T65" fmla="*/ 7 h 25"/>
                  <a:gd name="T66" fmla="*/ 4 w 8"/>
                  <a:gd name="T67" fmla="*/ 4 h 25"/>
                  <a:gd name="T68" fmla="*/ 4 w 8"/>
                  <a:gd name="T69" fmla="*/ 7 h 25"/>
                  <a:gd name="T70" fmla="*/ 3 w 8"/>
                  <a:gd name="T71" fmla="*/ 5 h 25"/>
                  <a:gd name="T72" fmla="*/ 3 w 8"/>
                  <a:gd name="T73" fmla="*/ 8 h 25"/>
                  <a:gd name="T74" fmla="*/ 2 w 8"/>
                  <a:gd name="T75" fmla="*/ 7 h 25"/>
                  <a:gd name="T76" fmla="*/ 2 w 8"/>
                  <a:gd name="T77" fmla="*/ 7 h 25"/>
                  <a:gd name="T78" fmla="*/ 1 w 8"/>
                  <a:gd name="T79" fmla="*/ 10 h 25"/>
                  <a:gd name="T80" fmla="*/ 2 w 8"/>
                  <a:gd name="T81" fmla="*/ 7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5" y="15"/>
                    </a:cubicBezTo>
                    <a:cubicBezTo>
                      <a:pt x="5" y="17"/>
                      <a:pt x="6" y="13"/>
                      <a:pt x="6" y="13"/>
                    </a:cubicBezTo>
                    <a:cubicBezTo>
                      <a:pt x="6" y="15"/>
                      <a:pt x="6" y="16"/>
                      <a:pt x="6" y="17"/>
                    </a:cubicBezTo>
                    <a:cubicBezTo>
                      <a:pt x="6" y="14"/>
                      <a:pt x="5" y="21"/>
                      <a:pt x="7" y="11"/>
                    </a:cubicBezTo>
                    <a:cubicBezTo>
                      <a:pt x="8" y="10"/>
                      <a:pt x="8" y="8"/>
                      <a:pt x="8" y="7"/>
                    </a:cubicBezTo>
                    <a:cubicBezTo>
                      <a:pt x="8" y="4"/>
                      <a:pt x="8" y="8"/>
                      <a:pt x="7" y="11"/>
                    </a:cubicBezTo>
                    <a:cubicBezTo>
                      <a:pt x="7" y="11"/>
                      <a:pt x="7" y="11"/>
                      <a:pt x="7" y="11"/>
                    </a:cubicBezTo>
                    <a:cubicBezTo>
                      <a:pt x="5" y="20"/>
                      <a:pt x="7" y="9"/>
                      <a:pt x="6" y="12"/>
                    </a:cubicBezTo>
                    <a:cubicBezTo>
                      <a:pt x="7" y="9"/>
                      <a:pt x="7" y="9"/>
                      <a:pt x="7" y="7"/>
                    </a:cubicBezTo>
                    <a:cubicBezTo>
                      <a:pt x="8" y="0"/>
                      <a:pt x="6" y="12"/>
                      <a:pt x="7" y="3"/>
                    </a:cubicBezTo>
                    <a:cubicBezTo>
                      <a:pt x="7" y="3"/>
                      <a:pt x="7" y="3"/>
                      <a:pt x="7" y="3"/>
                    </a:cubicBezTo>
                    <a:cubicBezTo>
                      <a:pt x="7" y="2"/>
                      <a:pt x="7" y="4"/>
                      <a:pt x="7" y="4"/>
                    </a:cubicBezTo>
                    <a:cubicBezTo>
                      <a:pt x="6" y="7"/>
                      <a:pt x="6" y="7"/>
                      <a:pt x="6" y="7"/>
                    </a:cubicBezTo>
                    <a:cubicBezTo>
                      <a:pt x="6" y="8"/>
                      <a:pt x="6" y="12"/>
                      <a:pt x="5" y="14"/>
                    </a:cubicBezTo>
                    <a:cubicBezTo>
                      <a:pt x="6" y="10"/>
                      <a:pt x="5" y="16"/>
                      <a:pt x="5" y="14"/>
                    </a:cubicBezTo>
                    <a:cubicBezTo>
                      <a:pt x="5" y="10"/>
                      <a:pt x="6" y="10"/>
                      <a:pt x="6" y="8"/>
                    </a:cubicBezTo>
                    <a:cubicBezTo>
                      <a:pt x="5" y="11"/>
                      <a:pt x="5" y="11"/>
                      <a:pt x="5" y="11"/>
                    </a:cubicBezTo>
                    <a:cubicBezTo>
                      <a:pt x="5" y="11"/>
                      <a:pt x="6" y="7"/>
                      <a:pt x="6" y="5"/>
                    </a:cubicBezTo>
                    <a:cubicBezTo>
                      <a:pt x="6" y="7"/>
                      <a:pt x="6" y="7"/>
                      <a:pt x="5" y="11"/>
                    </a:cubicBezTo>
                    <a:cubicBezTo>
                      <a:pt x="6" y="6"/>
                      <a:pt x="5" y="7"/>
                      <a:pt x="4" y="11"/>
                    </a:cubicBezTo>
                    <a:cubicBezTo>
                      <a:pt x="4" y="10"/>
                      <a:pt x="4" y="7"/>
                      <a:pt x="4"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07" name="Freeform 2217">
                <a:extLst>
                  <a:ext uri="{FF2B5EF4-FFF2-40B4-BE49-F238E27FC236}">
                    <a16:creationId xmlns:a16="http://schemas.microsoft.com/office/drawing/2014/main" id="{605382A3-FAE0-4888-BFA5-839DE12FDD4F}"/>
                  </a:ext>
                </a:extLst>
              </p:cNvPr>
              <p:cNvSpPr>
                <a:spLocks/>
              </p:cNvSpPr>
              <p:nvPr/>
            </p:nvSpPr>
            <p:spPr bwMode="auto">
              <a:xfrm>
                <a:off x="3022" y="3160"/>
                <a:ext cx="1" cy="8"/>
              </a:xfrm>
              <a:custGeom>
                <a:avLst/>
                <a:gdLst>
                  <a:gd name="T0" fmla="*/ 1 w 1"/>
                  <a:gd name="T1" fmla="*/ 4 h 9"/>
                  <a:gd name="T2" fmla="*/ 1 w 1"/>
                  <a:gd name="T3" fmla="*/ 1 h 9"/>
                  <a:gd name="T4" fmla="*/ 0 w 1"/>
                  <a:gd name="T5" fmla="*/ 4 h 9"/>
                  <a:gd name="T6" fmla="*/ 1 w 1"/>
                  <a:gd name="T7" fmla="*/ 4 h 9"/>
                  <a:gd name="T8" fmla="*/ 1 w 1"/>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1" y="5"/>
                    </a:moveTo>
                    <a:cubicBezTo>
                      <a:pt x="1" y="1"/>
                      <a:pt x="1" y="1"/>
                      <a:pt x="1" y="1"/>
                    </a:cubicBezTo>
                    <a:cubicBezTo>
                      <a:pt x="1" y="0"/>
                      <a:pt x="1" y="6"/>
                      <a:pt x="0" y="8"/>
                    </a:cubicBezTo>
                    <a:cubicBezTo>
                      <a:pt x="1" y="7"/>
                      <a:pt x="0" y="9"/>
                      <a:pt x="1" y="7"/>
                    </a:cubicBezTo>
                    <a:cubicBezTo>
                      <a:pt x="1" y="6"/>
                      <a:pt x="1" y="5"/>
                      <a:pt x="1"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08" name="Freeform 2218">
                <a:extLst>
                  <a:ext uri="{FF2B5EF4-FFF2-40B4-BE49-F238E27FC236}">
                    <a16:creationId xmlns:a16="http://schemas.microsoft.com/office/drawing/2014/main" id="{022A9B31-BA05-48D6-A43E-76420F7B8F39}"/>
                  </a:ext>
                </a:extLst>
              </p:cNvPr>
              <p:cNvSpPr>
                <a:spLocks/>
              </p:cNvSpPr>
              <p:nvPr/>
            </p:nvSpPr>
            <p:spPr bwMode="auto">
              <a:xfrm>
                <a:off x="3021" y="3157"/>
                <a:ext cx="2" cy="17"/>
              </a:xfrm>
              <a:custGeom>
                <a:avLst/>
                <a:gdLst>
                  <a:gd name="T0" fmla="*/ 1 w 2"/>
                  <a:gd name="T1" fmla="*/ 5 h 19"/>
                  <a:gd name="T2" fmla="*/ 1 w 2"/>
                  <a:gd name="T3" fmla="*/ 8 h 19"/>
                  <a:gd name="T4" fmla="*/ 1 w 2"/>
                  <a:gd name="T5" fmla="*/ 10 h 19"/>
                  <a:gd name="T6" fmla="*/ 2 w 2"/>
                  <a:gd name="T7" fmla="*/ 4 h 19"/>
                  <a:gd name="T8" fmla="*/ 1 w 2"/>
                  <a:gd name="T9" fmla="*/ 7 h 19"/>
                  <a:gd name="T10" fmla="*/ 2 w 2"/>
                  <a:gd name="T11" fmla="*/ 4 h 19"/>
                  <a:gd name="T12" fmla="*/ 2 w 2"/>
                  <a:gd name="T13" fmla="*/ 4 h 19"/>
                  <a:gd name="T14" fmla="*/ 2 w 2"/>
                  <a:gd name="T15" fmla="*/ 4 h 19"/>
                  <a:gd name="T16" fmla="*/ 2 w 2"/>
                  <a:gd name="T17" fmla="*/ 4 h 19"/>
                  <a:gd name="T18" fmla="*/ 2 w 2"/>
                  <a:gd name="T19" fmla="*/ 4 h 19"/>
                  <a:gd name="T20" fmla="*/ 1 w 2"/>
                  <a:gd name="T21" fmla="*/ 6 h 19"/>
                  <a:gd name="T22" fmla="*/ 1 w 2"/>
                  <a:gd name="T23" fmla="*/ 4 h 19"/>
                  <a:gd name="T24" fmla="*/ 1 w 2"/>
                  <a:gd name="T25" fmla="*/ 2 h 19"/>
                  <a:gd name="T26" fmla="*/ 1 w 2"/>
                  <a:gd name="T27" fmla="*/ 4 h 19"/>
                  <a:gd name="T28" fmla="*/ 1 w 2"/>
                  <a:gd name="T29" fmla="*/ 4 h 19"/>
                  <a:gd name="T30" fmla="*/ 1 w 2"/>
                  <a:gd name="T31" fmla="*/ 3 h 19"/>
                  <a:gd name="T32" fmla="*/ 0 w 2"/>
                  <a:gd name="T33" fmla="*/ 4 h 19"/>
                  <a:gd name="T34" fmla="*/ 0 w 2"/>
                  <a:gd name="T35" fmla="*/ 8 h 19"/>
                  <a:gd name="T36" fmla="*/ 0 w 2"/>
                  <a:gd name="T37" fmla="*/ 4 h 19"/>
                  <a:gd name="T38" fmla="*/ 0 w 2"/>
                  <a:gd name="T39" fmla="*/ 4 h 19"/>
                  <a:gd name="T40" fmla="*/ 0 w 2"/>
                  <a:gd name="T41" fmla="*/ 10 h 19"/>
                  <a:gd name="T42" fmla="*/ 1 w 2"/>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1" y="10"/>
                      <a:pt x="2" y="8"/>
                    </a:cubicBezTo>
                    <a:cubicBezTo>
                      <a:pt x="2" y="6"/>
                      <a:pt x="2" y="6"/>
                      <a:pt x="2" y="6"/>
                    </a:cubicBezTo>
                    <a:cubicBezTo>
                      <a:pt x="2" y="7"/>
                      <a:pt x="2" y="7"/>
                      <a:pt x="2"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1" y="13"/>
                      <a:pt x="1" y="5"/>
                      <a:pt x="1" y="3"/>
                    </a:cubicBezTo>
                    <a:cubicBezTo>
                      <a:pt x="1" y="6"/>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1"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09" name="Freeform 2219">
                <a:extLst>
                  <a:ext uri="{FF2B5EF4-FFF2-40B4-BE49-F238E27FC236}">
                    <a16:creationId xmlns:a16="http://schemas.microsoft.com/office/drawing/2014/main" id="{B215497D-0511-4E9B-94A4-AEC28CFD3834}"/>
                  </a:ext>
                </a:extLst>
              </p:cNvPr>
              <p:cNvSpPr>
                <a:spLocks/>
              </p:cNvSpPr>
              <p:nvPr/>
            </p:nvSpPr>
            <p:spPr bwMode="auto">
              <a:xfrm>
                <a:off x="3021" y="3168"/>
                <a:ext cx="1" cy="1"/>
              </a:xfrm>
              <a:custGeom>
                <a:avLst/>
                <a:gdLst>
                  <a:gd name="T0" fmla="*/ 1 w 1"/>
                  <a:gd name="T1" fmla="*/ 1 h 1"/>
                  <a:gd name="T2" fmla="*/ 1 w 1"/>
                  <a:gd name="T3" fmla="*/ 0 h 1"/>
                  <a:gd name="T4" fmla="*/ 0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lnTo>
                      <a:pt x="1" y="0"/>
                    </a:lnTo>
                    <a:lnTo>
                      <a:pt x="0" y="1"/>
                    </a:lnTo>
                    <a:lnTo>
                      <a:pt x="1"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10" name="Freeform 2220">
                <a:extLst>
                  <a:ext uri="{FF2B5EF4-FFF2-40B4-BE49-F238E27FC236}">
                    <a16:creationId xmlns:a16="http://schemas.microsoft.com/office/drawing/2014/main" id="{E8CDEC96-33A5-42D7-9D89-DE1FA80C50D6}"/>
                  </a:ext>
                </a:extLst>
              </p:cNvPr>
              <p:cNvSpPr>
                <a:spLocks/>
              </p:cNvSpPr>
              <p:nvPr/>
            </p:nvSpPr>
            <p:spPr bwMode="auto">
              <a:xfrm>
                <a:off x="3070" y="3148"/>
                <a:ext cx="1" cy="2"/>
              </a:xfrm>
              <a:custGeom>
                <a:avLst/>
                <a:gdLst>
                  <a:gd name="T0" fmla="*/ 0 w 1"/>
                  <a:gd name="T1" fmla="*/ 2 h 2"/>
                  <a:gd name="T2" fmla="*/ 0 w 1"/>
                  <a:gd name="T3" fmla="*/ 2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lnTo>
                      <a:pt x="0" y="2"/>
                    </a:lnTo>
                    <a:lnTo>
                      <a:pt x="1"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11" name="Freeform 2221">
                <a:extLst>
                  <a:ext uri="{FF2B5EF4-FFF2-40B4-BE49-F238E27FC236}">
                    <a16:creationId xmlns:a16="http://schemas.microsoft.com/office/drawing/2014/main" id="{5B3FDB12-8E76-493F-9369-C094194D0AC8}"/>
                  </a:ext>
                </a:extLst>
              </p:cNvPr>
              <p:cNvSpPr>
                <a:spLocks/>
              </p:cNvSpPr>
              <p:nvPr/>
            </p:nvSpPr>
            <p:spPr bwMode="auto">
              <a:xfrm>
                <a:off x="3069" y="3147"/>
                <a:ext cx="3" cy="13"/>
              </a:xfrm>
              <a:custGeom>
                <a:avLst/>
                <a:gdLst>
                  <a:gd name="T0" fmla="*/ 0 w 4"/>
                  <a:gd name="T1" fmla="*/ 9 h 15"/>
                  <a:gd name="T2" fmla="*/ 0 w 4"/>
                  <a:gd name="T3" fmla="*/ 8 h 15"/>
                  <a:gd name="T4" fmla="*/ 2 w 4"/>
                  <a:gd name="T5" fmla="*/ 0 h 15"/>
                  <a:gd name="T6" fmla="*/ 1 w 4"/>
                  <a:gd name="T7" fmla="*/ 5 h 15"/>
                  <a:gd name="T8" fmla="*/ 2 w 4"/>
                  <a:gd name="T9" fmla="*/ 3 h 15"/>
                  <a:gd name="T10" fmla="*/ 0 w 4"/>
                  <a:gd name="T11" fmla="*/ 7 h 15"/>
                  <a:gd name="T12" fmla="*/ 1 w 4"/>
                  <a:gd name="T13" fmla="*/ 7 h 15"/>
                  <a:gd name="T14" fmla="*/ 0 w 4"/>
                  <a:gd name="T15" fmla="*/ 9 h 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5">
                    <a:moveTo>
                      <a:pt x="0" y="15"/>
                    </a:moveTo>
                    <a:cubicBezTo>
                      <a:pt x="0" y="14"/>
                      <a:pt x="0" y="14"/>
                      <a:pt x="0" y="14"/>
                    </a:cubicBezTo>
                    <a:cubicBezTo>
                      <a:pt x="3" y="4"/>
                      <a:pt x="2" y="7"/>
                      <a:pt x="4" y="0"/>
                    </a:cubicBezTo>
                    <a:cubicBezTo>
                      <a:pt x="3" y="1"/>
                      <a:pt x="2" y="5"/>
                      <a:pt x="1" y="9"/>
                    </a:cubicBezTo>
                    <a:cubicBezTo>
                      <a:pt x="1" y="8"/>
                      <a:pt x="2" y="4"/>
                      <a:pt x="2" y="6"/>
                    </a:cubicBezTo>
                    <a:cubicBezTo>
                      <a:pt x="1" y="8"/>
                      <a:pt x="1" y="8"/>
                      <a:pt x="0" y="12"/>
                    </a:cubicBezTo>
                    <a:cubicBezTo>
                      <a:pt x="0" y="15"/>
                      <a:pt x="1" y="9"/>
                      <a:pt x="1" y="11"/>
                    </a:cubicBezTo>
                    <a:lnTo>
                      <a:pt x="0" y="15"/>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12" name="Freeform 2222">
                <a:extLst>
                  <a:ext uri="{FF2B5EF4-FFF2-40B4-BE49-F238E27FC236}">
                    <a16:creationId xmlns:a16="http://schemas.microsoft.com/office/drawing/2014/main" id="{3EF8B990-1009-4072-8A01-3CC4E7466472}"/>
                  </a:ext>
                </a:extLst>
              </p:cNvPr>
              <p:cNvSpPr>
                <a:spLocks/>
              </p:cNvSpPr>
              <p:nvPr/>
            </p:nvSpPr>
            <p:spPr bwMode="auto">
              <a:xfrm>
                <a:off x="3070" y="3152"/>
                <a:ext cx="1" cy="4"/>
              </a:xfrm>
              <a:custGeom>
                <a:avLst/>
                <a:gdLst>
                  <a:gd name="T0" fmla="*/ 1 w 2"/>
                  <a:gd name="T1" fmla="*/ 0 h 4"/>
                  <a:gd name="T2" fmla="*/ 0 w 2"/>
                  <a:gd name="T3" fmla="*/ 4 h 4"/>
                  <a:gd name="T4" fmla="*/ 1 w 2"/>
                  <a:gd name="T5" fmla="*/ 0 h 4"/>
                  <a:gd name="T6" fmla="*/ 0 60000 65536"/>
                  <a:gd name="T7" fmla="*/ 0 60000 65536"/>
                  <a:gd name="T8" fmla="*/ 0 60000 65536"/>
                </a:gdLst>
                <a:ahLst/>
                <a:cxnLst>
                  <a:cxn ang="T6">
                    <a:pos x="T0" y="T1"/>
                  </a:cxn>
                  <a:cxn ang="T7">
                    <a:pos x="T2" y="T3"/>
                  </a:cxn>
                  <a:cxn ang="T8">
                    <a:pos x="T4" y="T5"/>
                  </a:cxn>
                </a:cxnLst>
                <a:rect l="0" t="0" r="r" b="b"/>
                <a:pathLst>
                  <a:path w="2" h="4">
                    <a:moveTo>
                      <a:pt x="2" y="0"/>
                    </a:moveTo>
                    <a:cubicBezTo>
                      <a:pt x="0" y="4"/>
                      <a:pt x="0" y="4"/>
                      <a:pt x="0" y="4"/>
                    </a:cubicBezTo>
                    <a:cubicBezTo>
                      <a:pt x="1" y="3"/>
                      <a:pt x="2" y="1"/>
                      <a:pt x="2"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13" name="Freeform 2223">
                <a:extLst>
                  <a:ext uri="{FF2B5EF4-FFF2-40B4-BE49-F238E27FC236}">
                    <a16:creationId xmlns:a16="http://schemas.microsoft.com/office/drawing/2014/main" id="{D5B78DB1-23EC-40DD-85DA-F879DFA9E055}"/>
                  </a:ext>
                </a:extLst>
              </p:cNvPr>
              <p:cNvSpPr>
                <a:spLocks/>
              </p:cNvSpPr>
              <p:nvPr/>
            </p:nvSpPr>
            <p:spPr bwMode="auto">
              <a:xfrm>
                <a:off x="3070" y="3149"/>
                <a:ext cx="2" cy="6"/>
              </a:xfrm>
              <a:custGeom>
                <a:avLst/>
                <a:gdLst>
                  <a:gd name="T0" fmla="*/ 1 w 2"/>
                  <a:gd name="T1" fmla="*/ 3 h 7"/>
                  <a:gd name="T2" fmla="*/ 0 w 2"/>
                  <a:gd name="T3" fmla="*/ 3 h 7"/>
                  <a:gd name="T4" fmla="*/ 2 w 2"/>
                  <a:gd name="T5" fmla="*/ 0 h 7"/>
                  <a:gd name="T6" fmla="*/ 1 w 2"/>
                  <a:gd name="T7" fmla="*/ 3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1" y="3"/>
                    </a:moveTo>
                    <a:cubicBezTo>
                      <a:pt x="1" y="3"/>
                      <a:pt x="0" y="6"/>
                      <a:pt x="0" y="7"/>
                    </a:cubicBezTo>
                    <a:cubicBezTo>
                      <a:pt x="2" y="0"/>
                      <a:pt x="2" y="0"/>
                      <a:pt x="2" y="0"/>
                    </a:cubicBezTo>
                    <a:lnTo>
                      <a:pt x="1"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14" name="Freeform 2224">
                <a:extLst>
                  <a:ext uri="{FF2B5EF4-FFF2-40B4-BE49-F238E27FC236}">
                    <a16:creationId xmlns:a16="http://schemas.microsoft.com/office/drawing/2014/main" id="{A217EC64-0167-4CE4-B2E4-09961BD892CD}"/>
                  </a:ext>
                </a:extLst>
              </p:cNvPr>
              <p:cNvSpPr>
                <a:spLocks/>
              </p:cNvSpPr>
              <p:nvPr/>
            </p:nvSpPr>
            <p:spPr bwMode="auto">
              <a:xfrm>
                <a:off x="3072" y="3150"/>
                <a:ext cx="0" cy="1"/>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2"/>
                      <a:pt x="0" y="2"/>
                      <a:pt x="0" y="2"/>
                    </a:cubicBezTo>
                    <a:cubicBezTo>
                      <a:pt x="0" y="0"/>
                      <a:pt x="0"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15" name="Freeform 2225">
                <a:extLst>
                  <a:ext uri="{FF2B5EF4-FFF2-40B4-BE49-F238E27FC236}">
                    <a16:creationId xmlns:a16="http://schemas.microsoft.com/office/drawing/2014/main" id="{B7A6FB48-EEBA-461D-AF16-6214F2B824DF}"/>
                  </a:ext>
                </a:extLst>
              </p:cNvPr>
              <p:cNvSpPr>
                <a:spLocks/>
              </p:cNvSpPr>
              <p:nvPr/>
            </p:nvSpPr>
            <p:spPr bwMode="auto">
              <a:xfrm>
                <a:off x="3070" y="3149"/>
                <a:ext cx="3" cy="10"/>
              </a:xfrm>
              <a:custGeom>
                <a:avLst/>
                <a:gdLst>
                  <a:gd name="T0" fmla="*/ 2 w 4"/>
                  <a:gd name="T1" fmla="*/ 2 h 11"/>
                  <a:gd name="T2" fmla="*/ 2 w 4"/>
                  <a:gd name="T3" fmla="*/ 3 h 11"/>
                  <a:gd name="T4" fmla="*/ 2 w 4"/>
                  <a:gd name="T5" fmla="*/ 3 h 11"/>
                  <a:gd name="T6" fmla="*/ 1 w 4"/>
                  <a:gd name="T7" fmla="*/ 5 h 11"/>
                  <a:gd name="T8" fmla="*/ 1 w 4"/>
                  <a:gd name="T9" fmla="*/ 5 h 11"/>
                  <a:gd name="T10" fmla="*/ 0 w 4"/>
                  <a:gd name="T11" fmla="*/ 7 h 11"/>
                  <a:gd name="T12" fmla="*/ 2 w 4"/>
                  <a:gd name="T13" fmla="*/ 2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11">
                    <a:moveTo>
                      <a:pt x="3" y="2"/>
                    </a:moveTo>
                    <a:cubicBezTo>
                      <a:pt x="4" y="0"/>
                      <a:pt x="3" y="1"/>
                      <a:pt x="3" y="3"/>
                    </a:cubicBezTo>
                    <a:cubicBezTo>
                      <a:pt x="3" y="3"/>
                      <a:pt x="3" y="3"/>
                      <a:pt x="3" y="3"/>
                    </a:cubicBezTo>
                    <a:cubicBezTo>
                      <a:pt x="2" y="5"/>
                      <a:pt x="1" y="9"/>
                      <a:pt x="1" y="8"/>
                    </a:cubicBezTo>
                    <a:cubicBezTo>
                      <a:pt x="1" y="9"/>
                      <a:pt x="2" y="5"/>
                      <a:pt x="1" y="8"/>
                    </a:cubicBezTo>
                    <a:cubicBezTo>
                      <a:pt x="0" y="11"/>
                      <a:pt x="0" y="11"/>
                      <a:pt x="0" y="11"/>
                    </a:cubicBezTo>
                    <a:cubicBezTo>
                      <a:pt x="1" y="11"/>
                      <a:pt x="3" y="4"/>
                      <a:pt x="3"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16" name="Freeform 2226">
                <a:extLst>
                  <a:ext uri="{FF2B5EF4-FFF2-40B4-BE49-F238E27FC236}">
                    <a16:creationId xmlns:a16="http://schemas.microsoft.com/office/drawing/2014/main" id="{AEC3BCB5-ED99-403B-8626-952E68E9DFE3}"/>
                  </a:ext>
                </a:extLst>
              </p:cNvPr>
              <p:cNvSpPr>
                <a:spLocks/>
              </p:cNvSpPr>
              <p:nvPr/>
            </p:nvSpPr>
            <p:spPr bwMode="auto">
              <a:xfrm>
                <a:off x="3071" y="3151"/>
                <a:ext cx="1" cy="1"/>
              </a:xfrm>
              <a:custGeom>
                <a:avLst/>
                <a:gdLst>
                  <a:gd name="T0" fmla="*/ 1 w 1"/>
                  <a:gd name="T1" fmla="*/ 0 h 1"/>
                  <a:gd name="T2" fmla="*/ 1 w 1"/>
                  <a:gd name="T3" fmla="*/ 0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0"/>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17" name="Freeform 2227">
                <a:extLst>
                  <a:ext uri="{FF2B5EF4-FFF2-40B4-BE49-F238E27FC236}">
                    <a16:creationId xmlns:a16="http://schemas.microsoft.com/office/drawing/2014/main" id="{B5708A1B-094D-4886-9D3D-02F691AB1517}"/>
                  </a:ext>
                </a:extLst>
              </p:cNvPr>
              <p:cNvSpPr>
                <a:spLocks/>
              </p:cNvSpPr>
              <p:nvPr/>
            </p:nvSpPr>
            <p:spPr bwMode="auto">
              <a:xfrm>
                <a:off x="3071" y="3151"/>
                <a:ext cx="1" cy="2"/>
              </a:xfrm>
              <a:custGeom>
                <a:avLst/>
                <a:gdLst>
                  <a:gd name="T0" fmla="*/ 1 w 1"/>
                  <a:gd name="T1" fmla="*/ 0 h 2"/>
                  <a:gd name="T2" fmla="*/ 0 w 1"/>
                  <a:gd name="T3" fmla="*/ 0 h 2"/>
                  <a:gd name="T4" fmla="*/ 0 w 1"/>
                  <a:gd name="T5" fmla="*/ 2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18" name="Freeform 2228">
                <a:extLst>
                  <a:ext uri="{FF2B5EF4-FFF2-40B4-BE49-F238E27FC236}">
                    <a16:creationId xmlns:a16="http://schemas.microsoft.com/office/drawing/2014/main" id="{0F93609F-F80E-4631-9A09-E5D7EEB80BD6}"/>
                  </a:ext>
                </a:extLst>
              </p:cNvPr>
              <p:cNvSpPr>
                <a:spLocks/>
              </p:cNvSpPr>
              <p:nvPr/>
            </p:nvSpPr>
            <p:spPr bwMode="auto">
              <a:xfrm>
                <a:off x="3070" y="3150"/>
                <a:ext cx="3" cy="11"/>
              </a:xfrm>
              <a:custGeom>
                <a:avLst/>
                <a:gdLst>
                  <a:gd name="T0" fmla="*/ 3 w 3"/>
                  <a:gd name="T1" fmla="*/ 1 h 13"/>
                  <a:gd name="T2" fmla="*/ 1 w 3"/>
                  <a:gd name="T3" fmla="*/ 3 h 13"/>
                  <a:gd name="T4" fmla="*/ 0 w 3"/>
                  <a:gd name="T5" fmla="*/ 7 h 13"/>
                  <a:gd name="T6" fmla="*/ 0 w 3"/>
                  <a:gd name="T7" fmla="*/ 6 h 13"/>
                  <a:gd name="T8" fmla="*/ 3 w 3"/>
                  <a:gd name="T9" fmla="*/ 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3">
                    <a:moveTo>
                      <a:pt x="3" y="1"/>
                    </a:moveTo>
                    <a:cubicBezTo>
                      <a:pt x="1" y="7"/>
                      <a:pt x="3" y="0"/>
                      <a:pt x="1" y="5"/>
                    </a:cubicBezTo>
                    <a:cubicBezTo>
                      <a:pt x="2" y="5"/>
                      <a:pt x="1" y="10"/>
                      <a:pt x="0" y="13"/>
                    </a:cubicBezTo>
                    <a:cubicBezTo>
                      <a:pt x="0" y="11"/>
                      <a:pt x="0" y="11"/>
                      <a:pt x="0" y="11"/>
                    </a:cubicBezTo>
                    <a:cubicBezTo>
                      <a:pt x="1" y="9"/>
                      <a:pt x="2" y="4"/>
                      <a:pt x="3"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19" name="Freeform 2229">
                <a:extLst>
                  <a:ext uri="{FF2B5EF4-FFF2-40B4-BE49-F238E27FC236}">
                    <a16:creationId xmlns:a16="http://schemas.microsoft.com/office/drawing/2014/main" id="{4FB46151-E2E6-4D76-A492-868F195E4B46}"/>
                  </a:ext>
                </a:extLst>
              </p:cNvPr>
              <p:cNvSpPr>
                <a:spLocks/>
              </p:cNvSpPr>
              <p:nvPr/>
            </p:nvSpPr>
            <p:spPr bwMode="auto">
              <a:xfrm>
                <a:off x="3070" y="3164"/>
                <a:ext cx="0" cy="1"/>
              </a:xfrm>
              <a:custGeom>
                <a:avLst/>
                <a:gdLst>
                  <a:gd name="T0" fmla="*/ 1 h 1"/>
                  <a:gd name="T1" fmla="*/ 0 h 1"/>
                  <a:gd name="T2" fmla="*/ 1 h 1"/>
                  <a:gd name="T3" fmla="*/ 0 60000 65536"/>
                  <a:gd name="T4" fmla="*/ 0 60000 65536"/>
                  <a:gd name="T5" fmla="*/ 0 60000 65536"/>
                </a:gdLst>
                <a:ahLst/>
                <a:cxnLst>
                  <a:cxn ang="T3">
                    <a:pos x="0" y="T0"/>
                  </a:cxn>
                  <a:cxn ang="T4">
                    <a:pos x="0" y="T1"/>
                  </a:cxn>
                  <a:cxn ang="T5">
                    <a:pos x="0" y="T2"/>
                  </a:cxn>
                </a:cxnLst>
                <a:rect l="0" t="0" r="r" b="b"/>
                <a:pathLst>
                  <a:path h="1">
                    <a:moveTo>
                      <a:pt x="0" y="1"/>
                    </a:moveTo>
                    <a:lnTo>
                      <a:pt x="0"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20" name="Freeform 2230">
                <a:extLst>
                  <a:ext uri="{FF2B5EF4-FFF2-40B4-BE49-F238E27FC236}">
                    <a16:creationId xmlns:a16="http://schemas.microsoft.com/office/drawing/2014/main" id="{329DFC1A-A376-4C92-91D2-855BF9416341}"/>
                  </a:ext>
                </a:extLst>
              </p:cNvPr>
              <p:cNvSpPr>
                <a:spLocks/>
              </p:cNvSpPr>
              <p:nvPr/>
            </p:nvSpPr>
            <p:spPr bwMode="auto">
              <a:xfrm>
                <a:off x="3070" y="3154"/>
                <a:ext cx="3" cy="15"/>
              </a:xfrm>
              <a:custGeom>
                <a:avLst/>
                <a:gdLst>
                  <a:gd name="T0" fmla="*/ 2 w 4"/>
                  <a:gd name="T1" fmla="*/ 2 h 16"/>
                  <a:gd name="T2" fmla="*/ 2 w 4"/>
                  <a:gd name="T3" fmla="*/ 8 h 16"/>
                  <a:gd name="T4" fmla="*/ 2 w 4"/>
                  <a:gd name="T5" fmla="*/ 3 h 16"/>
                  <a:gd name="T6" fmla="*/ 2 w 4"/>
                  <a:gd name="T7" fmla="*/ 6 h 16"/>
                  <a:gd name="T8" fmla="*/ 2 w 4"/>
                  <a:gd name="T9" fmla="*/ 0 h 16"/>
                  <a:gd name="T10" fmla="*/ 2 w 4"/>
                  <a:gd name="T11" fmla="*/ 5 h 16"/>
                  <a:gd name="T12" fmla="*/ 2 w 4"/>
                  <a:gd name="T13" fmla="*/ 1 h 16"/>
                  <a:gd name="T14" fmla="*/ 1 w 4"/>
                  <a:gd name="T15" fmla="*/ 8 h 16"/>
                  <a:gd name="T16" fmla="*/ 2 w 4"/>
                  <a:gd name="T17" fmla="*/ 7 h 16"/>
                  <a:gd name="T18" fmla="*/ 0 w 4"/>
                  <a:gd name="T19" fmla="*/ 8 h 16"/>
                  <a:gd name="T20" fmla="*/ 0 w 4"/>
                  <a:gd name="T21" fmla="*/ 11 h 16"/>
                  <a:gd name="T22" fmla="*/ 2 w 4"/>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 h="16">
                    <a:moveTo>
                      <a:pt x="4" y="2"/>
                    </a:moveTo>
                    <a:cubicBezTo>
                      <a:pt x="2" y="8"/>
                      <a:pt x="2" y="8"/>
                      <a:pt x="2" y="8"/>
                    </a:cubicBezTo>
                    <a:cubicBezTo>
                      <a:pt x="3" y="6"/>
                      <a:pt x="3" y="4"/>
                      <a:pt x="3" y="3"/>
                    </a:cubicBezTo>
                    <a:cubicBezTo>
                      <a:pt x="3" y="2"/>
                      <a:pt x="2" y="6"/>
                      <a:pt x="2" y="6"/>
                    </a:cubicBezTo>
                    <a:cubicBezTo>
                      <a:pt x="4" y="0"/>
                      <a:pt x="3" y="5"/>
                      <a:pt x="4" y="0"/>
                    </a:cubicBezTo>
                    <a:cubicBezTo>
                      <a:pt x="4" y="0"/>
                      <a:pt x="4" y="0"/>
                      <a:pt x="2" y="5"/>
                    </a:cubicBezTo>
                    <a:cubicBezTo>
                      <a:pt x="3" y="1"/>
                      <a:pt x="3" y="1"/>
                      <a:pt x="3" y="1"/>
                    </a:cubicBezTo>
                    <a:cubicBezTo>
                      <a:pt x="1" y="8"/>
                      <a:pt x="1" y="8"/>
                      <a:pt x="1" y="8"/>
                    </a:cubicBezTo>
                    <a:cubicBezTo>
                      <a:pt x="1" y="10"/>
                      <a:pt x="3" y="3"/>
                      <a:pt x="2" y="7"/>
                    </a:cubicBezTo>
                    <a:cubicBezTo>
                      <a:pt x="1" y="10"/>
                      <a:pt x="1" y="10"/>
                      <a:pt x="0" y="11"/>
                    </a:cubicBezTo>
                    <a:cubicBezTo>
                      <a:pt x="1" y="10"/>
                      <a:pt x="0" y="16"/>
                      <a:pt x="0" y="15"/>
                    </a:cubicBezTo>
                    <a:cubicBezTo>
                      <a:pt x="1" y="15"/>
                      <a:pt x="3" y="5"/>
                      <a:pt x="4"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21" name="Freeform 2231">
                <a:extLst>
                  <a:ext uri="{FF2B5EF4-FFF2-40B4-BE49-F238E27FC236}">
                    <a16:creationId xmlns:a16="http://schemas.microsoft.com/office/drawing/2014/main" id="{C4111566-8EAD-47C3-ACB3-72CD2B39FBCC}"/>
                  </a:ext>
                </a:extLst>
              </p:cNvPr>
              <p:cNvSpPr>
                <a:spLocks/>
              </p:cNvSpPr>
              <p:nvPr/>
            </p:nvSpPr>
            <p:spPr bwMode="auto">
              <a:xfrm>
                <a:off x="3071" y="3161"/>
                <a:ext cx="1" cy="3"/>
              </a:xfrm>
              <a:custGeom>
                <a:avLst/>
                <a:gdLst>
                  <a:gd name="T0" fmla="*/ 0 w 1"/>
                  <a:gd name="T1" fmla="*/ 1 h 3"/>
                  <a:gd name="T2" fmla="*/ 0 w 1"/>
                  <a:gd name="T3" fmla="*/ 3 h 3"/>
                  <a:gd name="T4" fmla="*/ 1 w 1"/>
                  <a:gd name="T5" fmla="*/ 0 h 3"/>
                  <a:gd name="T6" fmla="*/ 0 w 1"/>
                  <a:gd name="T7" fmla="*/ 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1"/>
                    </a:moveTo>
                    <a:lnTo>
                      <a:pt x="0" y="3"/>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22" name="Freeform 2232">
                <a:extLst>
                  <a:ext uri="{FF2B5EF4-FFF2-40B4-BE49-F238E27FC236}">
                    <a16:creationId xmlns:a16="http://schemas.microsoft.com/office/drawing/2014/main" id="{D07F040E-2E94-4356-99D6-F9C48F65AEAC}"/>
                  </a:ext>
                </a:extLst>
              </p:cNvPr>
              <p:cNvSpPr>
                <a:spLocks/>
              </p:cNvSpPr>
              <p:nvPr/>
            </p:nvSpPr>
            <p:spPr bwMode="auto">
              <a:xfrm>
                <a:off x="3070" y="3154"/>
                <a:ext cx="5" cy="15"/>
              </a:xfrm>
              <a:custGeom>
                <a:avLst/>
                <a:gdLst>
                  <a:gd name="T0" fmla="*/ 4 w 5"/>
                  <a:gd name="T1" fmla="*/ 1 h 17"/>
                  <a:gd name="T2" fmla="*/ 3 w 5"/>
                  <a:gd name="T3" fmla="*/ 4 h 17"/>
                  <a:gd name="T4" fmla="*/ 4 w 5"/>
                  <a:gd name="T5" fmla="*/ 1 h 17"/>
                  <a:gd name="T6" fmla="*/ 2 w 5"/>
                  <a:gd name="T7" fmla="*/ 4 h 17"/>
                  <a:gd name="T8" fmla="*/ 3 w 5"/>
                  <a:gd name="T9" fmla="*/ 4 h 17"/>
                  <a:gd name="T10" fmla="*/ 1 w 5"/>
                  <a:gd name="T11" fmla="*/ 8 h 17"/>
                  <a:gd name="T12" fmla="*/ 2 w 5"/>
                  <a:gd name="T13" fmla="*/ 7 h 17"/>
                  <a:gd name="T14" fmla="*/ 3 w 5"/>
                  <a:gd name="T15" fmla="*/ 6 h 17"/>
                  <a:gd name="T16" fmla="*/ 3 w 5"/>
                  <a:gd name="T17" fmla="*/ 4 h 17"/>
                  <a:gd name="T18" fmla="*/ 4 w 5"/>
                  <a:gd name="T19" fmla="*/ 4 h 17"/>
                  <a:gd name="T20" fmla="*/ 4 w 5"/>
                  <a:gd name="T21" fmla="*/ 1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 h="17">
                    <a:moveTo>
                      <a:pt x="4" y="1"/>
                    </a:moveTo>
                    <a:cubicBezTo>
                      <a:pt x="3" y="5"/>
                      <a:pt x="3" y="5"/>
                      <a:pt x="3" y="5"/>
                    </a:cubicBezTo>
                    <a:cubicBezTo>
                      <a:pt x="3" y="4"/>
                      <a:pt x="3" y="3"/>
                      <a:pt x="4" y="1"/>
                    </a:cubicBezTo>
                    <a:cubicBezTo>
                      <a:pt x="3" y="3"/>
                      <a:pt x="2" y="5"/>
                      <a:pt x="2" y="7"/>
                    </a:cubicBezTo>
                    <a:cubicBezTo>
                      <a:pt x="1" y="12"/>
                      <a:pt x="3" y="5"/>
                      <a:pt x="3" y="4"/>
                    </a:cubicBezTo>
                    <a:cubicBezTo>
                      <a:pt x="3" y="7"/>
                      <a:pt x="3" y="7"/>
                      <a:pt x="1" y="13"/>
                    </a:cubicBezTo>
                    <a:cubicBezTo>
                      <a:pt x="1" y="12"/>
                      <a:pt x="2" y="11"/>
                      <a:pt x="2" y="11"/>
                    </a:cubicBezTo>
                    <a:cubicBezTo>
                      <a:pt x="0" y="17"/>
                      <a:pt x="2" y="11"/>
                      <a:pt x="3" y="10"/>
                    </a:cubicBezTo>
                    <a:cubicBezTo>
                      <a:pt x="3" y="9"/>
                      <a:pt x="3" y="7"/>
                      <a:pt x="3" y="8"/>
                    </a:cubicBezTo>
                    <a:cubicBezTo>
                      <a:pt x="4" y="6"/>
                      <a:pt x="4" y="6"/>
                      <a:pt x="4" y="6"/>
                    </a:cubicBezTo>
                    <a:cubicBezTo>
                      <a:pt x="5" y="1"/>
                      <a:pt x="5" y="0"/>
                      <a:pt x="4"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23" name="Freeform 2233">
                <a:extLst>
                  <a:ext uri="{FF2B5EF4-FFF2-40B4-BE49-F238E27FC236}">
                    <a16:creationId xmlns:a16="http://schemas.microsoft.com/office/drawing/2014/main" id="{23659545-AC77-4E66-833C-EB0591DBCB7B}"/>
                  </a:ext>
                </a:extLst>
              </p:cNvPr>
              <p:cNvSpPr>
                <a:spLocks/>
              </p:cNvSpPr>
              <p:nvPr/>
            </p:nvSpPr>
            <p:spPr bwMode="auto">
              <a:xfrm>
                <a:off x="3074" y="3153"/>
                <a:ext cx="0" cy="2"/>
              </a:xfrm>
              <a:custGeom>
                <a:avLst/>
                <a:gdLst>
                  <a:gd name="T0" fmla="*/ 1 h 2"/>
                  <a:gd name="T1" fmla="*/ 2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1"/>
                      <a:pt x="0" y="1"/>
                      <a:pt x="0" y="2"/>
                    </a:cubicBezTo>
                    <a:cubicBezTo>
                      <a:pt x="0" y="1"/>
                      <a:pt x="0" y="0"/>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24" name="Freeform 2234">
                <a:extLst>
                  <a:ext uri="{FF2B5EF4-FFF2-40B4-BE49-F238E27FC236}">
                    <a16:creationId xmlns:a16="http://schemas.microsoft.com/office/drawing/2014/main" id="{4D6E3BBA-7518-442D-9D5A-6372F284FD04}"/>
                  </a:ext>
                </a:extLst>
              </p:cNvPr>
              <p:cNvSpPr>
                <a:spLocks/>
              </p:cNvSpPr>
              <p:nvPr/>
            </p:nvSpPr>
            <p:spPr bwMode="auto">
              <a:xfrm>
                <a:off x="3072" y="3162"/>
                <a:ext cx="1" cy="1"/>
              </a:xfrm>
              <a:custGeom>
                <a:avLst/>
                <a:gdLst>
                  <a:gd name="T0" fmla="*/ 1 w 1"/>
                  <a:gd name="T1" fmla="*/ 0 h 1"/>
                  <a:gd name="T2" fmla="*/ 1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1" y="0"/>
                      <a:pt x="1" y="0"/>
                      <a:pt x="1" y="1"/>
                    </a:cubicBezTo>
                    <a:cubicBezTo>
                      <a:pt x="0" y="1"/>
                      <a:pt x="1"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25" name="Freeform 2235">
                <a:extLst>
                  <a:ext uri="{FF2B5EF4-FFF2-40B4-BE49-F238E27FC236}">
                    <a16:creationId xmlns:a16="http://schemas.microsoft.com/office/drawing/2014/main" id="{A975A54D-9CEC-43E9-B7C4-892DF9280DA1}"/>
                  </a:ext>
                </a:extLst>
              </p:cNvPr>
              <p:cNvSpPr>
                <a:spLocks/>
              </p:cNvSpPr>
              <p:nvPr/>
            </p:nvSpPr>
            <p:spPr bwMode="auto">
              <a:xfrm>
                <a:off x="3074" y="3154"/>
                <a:ext cx="1" cy="3"/>
              </a:xfrm>
              <a:custGeom>
                <a:avLst/>
                <a:gdLst>
                  <a:gd name="T0" fmla="*/ 0 w 1"/>
                  <a:gd name="T1" fmla="*/ 3 h 3"/>
                  <a:gd name="T2" fmla="*/ 0 w 1"/>
                  <a:gd name="T3" fmla="*/ 3 h 3"/>
                  <a:gd name="T4" fmla="*/ 1 w 1"/>
                  <a:gd name="T5" fmla="*/ 0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cubicBezTo>
                      <a:pt x="0" y="3"/>
                      <a:pt x="0" y="3"/>
                      <a:pt x="0" y="3"/>
                    </a:cubicBezTo>
                    <a:cubicBezTo>
                      <a:pt x="1" y="0"/>
                      <a:pt x="1" y="0"/>
                      <a:pt x="1" y="0"/>
                    </a:cubicBezTo>
                    <a:cubicBezTo>
                      <a:pt x="1" y="1"/>
                      <a:pt x="1" y="1"/>
                      <a:pt x="0" y="3"/>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26" name="Freeform 2236">
                <a:extLst>
                  <a:ext uri="{FF2B5EF4-FFF2-40B4-BE49-F238E27FC236}">
                    <a16:creationId xmlns:a16="http://schemas.microsoft.com/office/drawing/2014/main" id="{526A89D7-BE87-4941-832E-5EC2643B12D3}"/>
                  </a:ext>
                </a:extLst>
              </p:cNvPr>
              <p:cNvSpPr>
                <a:spLocks/>
              </p:cNvSpPr>
              <p:nvPr/>
            </p:nvSpPr>
            <p:spPr bwMode="auto">
              <a:xfrm>
                <a:off x="3072" y="3151"/>
                <a:ext cx="11" cy="18"/>
              </a:xfrm>
              <a:custGeom>
                <a:avLst/>
                <a:gdLst>
                  <a:gd name="T0" fmla="*/ 6 w 12"/>
                  <a:gd name="T1" fmla="*/ 12 h 19"/>
                  <a:gd name="T2" fmla="*/ 6 w 12"/>
                  <a:gd name="T3" fmla="*/ 9 h 19"/>
                  <a:gd name="T4" fmla="*/ 6 w 12"/>
                  <a:gd name="T5" fmla="*/ 9 h 19"/>
                  <a:gd name="T6" fmla="*/ 8 w 12"/>
                  <a:gd name="T7" fmla="*/ 2 h 19"/>
                  <a:gd name="T8" fmla="*/ 6 w 12"/>
                  <a:gd name="T9" fmla="*/ 5 h 19"/>
                  <a:gd name="T10" fmla="*/ 7 w 12"/>
                  <a:gd name="T11" fmla="*/ 2 h 19"/>
                  <a:gd name="T12" fmla="*/ 6 w 12"/>
                  <a:gd name="T13" fmla="*/ 4 h 19"/>
                  <a:gd name="T14" fmla="*/ 6 w 12"/>
                  <a:gd name="T15" fmla="*/ 5 h 19"/>
                  <a:gd name="T16" fmla="*/ 5 w 12"/>
                  <a:gd name="T17" fmla="*/ 3 h 19"/>
                  <a:gd name="T18" fmla="*/ 4 w 12"/>
                  <a:gd name="T19" fmla="*/ 9 h 19"/>
                  <a:gd name="T20" fmla="*/ 4 w 12"/>
                  <a:gd name="T21" fmla="*/ 5 h 19"/>
                  <a:gd name="T22" fmla="*/ 5 w 12"/>
                  <a:gd name="T23" fmla="*/ 5 h 19"/>
                  <a:gd name="T24" fmla="*/ 4 w 12"/>
                  <a:gd name="T25" fmla="*/ 3 h 19"/>
                  <a:gd name="T26" fmla="*/ 2 w 12"/>
                  <a:gd name="T27" fmla="*/ 9 h 19"/>
                  <a:gd name="T28" fmla="*/ 4 w 12"/>
                  <a:gd name="T29" fmla="*/ 3 h 19"/>
                  <a:gd name="T30" fmla="*/ 2 w 12"/>
                  <a:gd name="T31" fmla="*/ 8 h 19"/>
                  <a:gd name="T32" fmla="*/ 1 w 12"/>
                  <a:gd name="T33" fmla="*/ 9 h 19"/>
                  <a:gd name="T34" fmla="*/ 0 w 12"/>
                  <a:gd name="T35" fmla="*/ 12 h 19"/>
                  <a:gd name="T36" fmla="*/ 4 w 12"/>
                  <a:gd name="T37" fmla="*/ 7 h 19"/>
                  <a:gd name="T38" fmla="*/ 3 w 12"/>
                  <a:gd name="T39" fmla="*/ 9 h 19"/>
                  <a:gd name="T40" fmla="*/ 4 w 12"/>
                  <a:gd name="T41" fmla="*/ 11 h 19"/>
                  <a:gd name="T42" fmla="*/ 6 w 12"/>
                  <a:gd name="T43" fmla="*/ 9 h 19"/>
                  <a:gd name="T44" fmla="*/ 6 w 12"/>
                  <a:gd name="T45" fmla="*/ 9 h 19"/>
                  <a:gd name="T46" fmla="*/ 6 w 12"/>
                  <a:gd name="T47" fmla="*/ 8 h 19"/>
                  <a:gd name="T48" fmla="*/ 6 w 12"/>
                  <a:gd name="T49" fmla="*/ 9 h 19"/>
                  <a:gd name="T50" fmla="*/ 6 w 12"/>
                  <a:gd name="T51" fmla="*/ 5 h 19"/>
                  <a:gd name="T52" fmla="*/ 6 w 12"/>
                  <a:gd name="T53" fmla="*/ 12 h 19"/>
                  <a:gd name="T54" fmla="*/ 6 w 12"/>
                  <a:gd name="T55" fmla="*/ 9 h 19"/>
                  <a:gd name="T56" fmla="*/ 6 w 12"/>
                  <a:gd name="T57" fmla="*/ 8 h 19"/>
                  <a:gd name="T58" fmla="*/ 6 w 12"/>
                  <a:gd name="T59" fmla="*/ 11 h 19"/>
                  <a:gd name="T60" fmla="*/ 6 w 12"/>
                  <a:gd name="T61" fmla="*/ 9 h 19"/>
                  <a:gd name="T62" fmla="*/ 6 w 12"/>
                  <a:gd name="T63" fmla="*/ 7 h 19"/>
                  <a:gd name="T64" fmla="*/ 6 w 12"/>
                  <a:gd name="T65" fmla="*/ 9 h 19"/>
                  <a:gd name="T66" fmla="*/ 6 w 12"/>
                  <a:gd name="T67" fmla="*/ 12 h 19"/>
                  <a:gd name="T68" fmla="*/ 6 w 12"/>
                  <a:gd name="T69" fmla="*/ 15 h 19"/>
                  <a:gd name="T70" fmla="*/ 6 w 12"/>
                  <a:gd name="T71" fmla="*/ 9 h 19"/>
                  <a:gd name="T72" fmla="*/ 6 w 12"/>
                  <a:gd name="T73" fmla="*/ 12 h 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 h="19">
                    <a:moveTo>
                      <a:pt x="8" y="16"/>
                    </a:moveTo>
                    <a:cubicBezTo>
                      <a:pt x="8" y="14"/>
                      <a:pt x="9" y="13"/>
                      <a:pt x="8" y="13"/>
                    </a:cubicBezTo>
                    <a:cubicBezTo>
                      <a:pt x="9" y="10"/>
                      <a:pt x="9" y="11"/>
                      <a:pt x="10" y="9"/>
                    </a:cubicBezTo>
                    <a:cubicBezTo>
                      <a:pt x="10" y="7"/>
                      <a:pt x="11" y="5"/>
                      <a:pt x="12" y="2"/>
                    </a:cubicBezTo>
                    <a:cubicBezTo>
                      <a:pt x="11" y="2"/>
                      <a:pt x="10" y="6"/>
                      <a:pt x="10" y="5"/>
                    </a:cubicBezTo>
                    <a:cubicBezTo>
                      <a:pt x="11" y="2"/>
                      <a:pt x="11" y="2"/>
                      <a:pt x="11" y="2"/>
                    </a:cubicBezTo>
                    <a:cubicBezTo>
                      <a:pt x="10" y="3"/>
                      <a:pt x="9" y="6"/>
                      <a:pt x="9" y="4"/>
                    </a:cubicBezTo>
                    <a:cubicBezTo>
                      <a:pt x="9" y="2"/>
                      <a:pt x="9" y="4"/>
                      <a:pt x="8" y="5"/>
                    </a:cubicBezTo>
                    <a:cubicBezTo>
                      <a:pt x="8" y="3"/>
                      <a:pt x="6" y="6"/>
                      <a:pt x="5" y="3"/>
                    </a:cubicBezTo>
                    <a:cubicBezTo>
                      <a:pt x="4" y="9"/>
                      <a:pt x="4" y="9"/>
                      <a:pt x="4" y="9"/>
                    </a:cubicBezTo>
                    <a:cubicBezTo>
                      <a:pt x="4" y="6"/>
                      <a:pt x="3" y="9"/>
                      <a:pt x="4" y="5"/>
                    </a:cubicBezTo>
                    <a:cubicBezTo>
                      <a:pt x="4" y="6"/>
                      <a:pt x="4" y="5"/>
                      <a:pt x="5" y="5"/>
                    </a:cubicBezTo>
                    <a:cubicBezTo>
                      <a:pt x="6" y="0"/>
                      <a:pt x="4" y="5"/>
                      <a:pt x="4" y="3"/>
                    </a:cubicBezTo>
                    <a:cubicBezTo>
                      <a:pt x="4" y="4"/>
                      <a:pt x="2"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10"/>
                      <a:pt x="4" y="7"/>
                    </a:cubicBezTo>
                    <a:cubicBezTo>
                      <a:pt x="3" y="11"/>
                      <a:pt x="3" y="11"/>
                      <a:pt x="3" y="11"/>
                    </a:cubicBezTo>
                    <a:cubicBezTo>
                      <a:pt x="4" y="9"/>
                      <a:pt x="5" y="9"/>
                      <a:pt x="4" y="15"/>
                    </a:cubicBezTo>
                    <a:cubicBezTo>
                      <a:pt x="5" y="11"/>
                      <a:pt x="4" y="17"/>
                      <a:pt x="6" y="9"/>
                    </a:cubicBezTo>
                    <a:cubicBezTo>
                      <a:pt x="6" y="11"/>
                      <a:pt x="6" y="10"/>
                      <a:pt x="6" y="11"/>
                    </a:cubicBezTo>
                    <a:cubicBezTo>
                      <a:pt x="6" y="8"/>
                      <a:pt x="6" y="8"/>
                      <a:pt x="6" y="8"/>
                    </a:cubicBezTo>
                    <a:cubicBezTo>
                      <a:pt x="6" y="9"/>
                      <a:pt x="5" y="13"/>
                      <a:pt x="6" y="12"/>
                    </a:cubicBezTo>
                    <a:cubicBezTo>
                      <a:pt x="6" y="9"/>
                      <a:pt x="7" y="8"/>
                      <a:pt x="8" y="5"/>
                    </a:cubicBezTo>
                    <a:cubicBezTo>
                      <a:pt x="7" y="9"/>
                      <a:pt x="6" y="12"/>
                      <a:pt x="6" y="16"/>
                    </a:cubicBezTo>
                    <a:cubicBezTo>
                      <a:pt x="7" y="12"/>
                      <a:pt x="7" y="12"/>
                      <a:pt x="7" y="12"/>
                    </a:cubicBezTo>
                    <a:cubicBezTo>
                      <a:pt x="6" y="13"/>
                      <a:pt x="7" y="10"/>
                      <a:pt x="8" y="8"/>
                    </a:cubicBezTo>
                    <a:cubicBezTo>
                      <a:pt x="8" y="8"/>
                      <a:pt x="7" y="13"/>
                      <a:pt x="6" y="15"/>
                    </a:cubicBezTo>
                    <a:cubicBezTo>
                      <a:pt x="6" y="17"/>
                      <a:pt x="8" y="8"/>
                      <a:pt x="8" y="11"/>
                    </a:cubicBezTo>
                    <a:cubicBezTo>
                      <a:pt x="9" y="7"/>
                      <a:pt x="9" y="7"/>
                      <a:pt x="9" y="7"/>
                    </a:cubicBezTo>
                    <a:cubicBezTo>
                      <a:pt x="9" y="6"/>
                      <a:pt x="8" y="10"/>
                      <a:pt x="9" y="9"/>
                    </a:cubicBezTo>
                    <a:cubicBezTo>
                      <a:pt x="8" y="14"/>
                      <a:pt x="8" y="14"/>
                      <a:pt x="7" y="16"/>
                    </a:cubicBezTo>
                    <a:cubicBezTo>
                      <a:pt x="7" y="17"/>
                      <a:pt x="7" y="17"/>
                      <a:pt x="6" y="19"/>
                    </a:cubicBezTo>
                    <a:cubicBezTo>
                      <a:pt x="7" y="16"/>
                      <a:pt x="8" y="13"/>
                      <a:pt x="9" y="10"/>
                    </a:cubicBezTo>
                    <a:cubicBezTo>
                      <a:pt x="7" y="16"/>
                      <a:pt x="8" y="16"/>
                      <a:pt x="8" y="16"/>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27" name="Freeform 2237">
                <a:extLst>
                  <a:ext uri="{FF2B5EF4-FFF2-40B4-BE49-F238E27FC236}">
                    <a16:creationId xmlns:a16="http://schemas.microsoft.com/office/drawing/2014/main" id="{7FC2405E-8B9D-479C-A324-BF3B242979BF}"/>
                  </a:ext>
                </a:extLst>
              </p:cNvPr>
              <p:cNvSpPr>
                <a:spLocks/>
              </p:cNvSpPr>
              <p:nvPr/>
            </p:nvSpPr>
            <p:spPr bwMode="auto">
              <a:xfrm>
                <a:off x="3078" y="3169"/>
                <a:ext cx="0" cy="1"/>
              </a:xfrm>
              <a:custGeom>
                <a:avLst/>
                <a:gdLst>
                  <a:gd name="T0" fmla="*/ 0 h 1"/>
                  <a:gd name="T1" fmla="*/ 1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28" name="Freeform 2238">
                <a:extLst>
                  <a:ext uri="{FF2B5EF4-FFF2-40B4-BE49-F238E27FC236}">
                    <a16:creationId xmlns:a16="http://schemas.microsoft.com/office/drawing/2014/main" id="{A5669A80-738D-4D30-BDFD-ACAB237BBD53}"/>
                  </a:ext>
                </a:extLst>
              </p:cNvPr>
              <p:cNvSpPr>
                <a:spLocks/>
              </p:cNvSpPr>
              <p:nvPr/>
            </p:nvSpPr>
            <p:spPr bwMode="auto">
              <a:xfrm>
                <a:off x="3079" y="3166"/>
                <a:ext cx="0" cy="1"/>
              </a:xfrm>
              <a:custGeom>
                <a:avLst/>
                <a:gdLst>
                  <a:gd name="T0" fmla="*/ 0 h 1"/>
                  <a:gd name="T1" fmla="*/ 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lnTo>
                      <a:pt x="0" y="1"/>
                    </a:ln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29" name="Rectangle 2239">
                <a:extLst>
                  <a:ext uri="{FF2B5EF4-FFF2-40B4-BE49-F238E27FC236}">
                    <a16:creationId xmlns:a16="http://schemas.microsoft.com/office/drawing/2014/main" id="{BF999FA4-CD53-40A1-B22F-8F0B6519D52E}"/>
                  </a:ext>
                </a:extLst>
              </p:cNvPr>
              <p:cNvSpPr>
                <a:spLocks noChangeArrowheads="1"/>
              </p:cNvSpPr>
              <p:nvPr/>
            </p:nvSpPr>
            <p:spPr bwMode="auto">
              <a:xfrm>
                <a:off x="3080" y="3154"/>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930" name="Freeform 2240">
                <a:extLst>
                  <a:ext uri="{FF2B5EF4-FFF2-40B4-BE49-F238E27FC236}">
                    <a16:creationId xmlns:a16="http://schemas.microsoft.com/office/drawing/2014/main" id="{643A4ABC-C144-46E5-965C-EE4C02104841}"/>
                  </a:ext>
                </a:extLst>
              </p:cNvPr>
              <p:cNvSpPr>
                <a:spLocks/>
              </p:cNvSpPr>
              <p:nvPr/>
            </p:nvSpPr>
            <p:spPr bwMode="auto">
              <a:xfrm>
                <a:off x="3077" y="3166"/>
                <a:ext cx="1" cy="3"/>
              </a:xfrm>
              <a:custGeom>
                <a:avLst/>
                <a:gdLst>
                  <a:gd name="T0" fmla="*/ 0 w 1"/>
                  <a:gd name="T1" fmla="*/ 3 h 3"/>
                  <a:gd name="T2" fmla="*/ 1 w 1"/>
                  <a:gd name="T3" fmla="*/ 0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3"/>
                    </a:moveTo>
                    <a:lnTo>
                      <a:pt x="1" y="0"/>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31" name="Freeform 2241">
                <a:extLst>
                  <a:ext uri="{FF2B5EF4-FFF2-40B4-BE49-F238E27FC236}">
                    <a16:creationId xmlns:a16="http://schemas.microsoft.com/office/drawing/2014/main" id="{7D9B45E4-5F39-4401-B34C-5F8737B78449}"/>
                  </a:ext>
                </a:extLst>
              </p:cNvPr>
              <p:cNvSpPr>
                <a:spLocks/>
              </p:cNvSpPr>
              <p:nvPr/>
            </p:nvSpPr>
            <p:spPr bwMode="auto">
              <a:xfrm>
                <a:off x="3075" y="3165"/>
                <a:ext cx="1" cy="3"/>
              </a:xfrm>
              <a:custGeom>
                <a:avLst/>
                <a:gdLst>
                  <a:gd name="T0" fmla="*/ 1 w 1"/>
                  <a:gd name="T1" fmla="*/ 0 h 3"/>
                  <a:gd name="T2" fmla="*/ 0 w 1"/>
                  <a:gd name="T3" fmla="*/ 3 h 3"/>
                  <a:gd name="T4" fmla="*/ 1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0"/>
                    </a:moveTo>
                    <a:cubicBezTo>
                      <a:pt x="0" y="3"/>
                      <a:pt x="0" y="3"/>
                      <a:pt x="0" y="3"/>
                    </a:cubicBezTo>
                    <a:cubicBezTo>
                      <a:pt x="0" y="3"/>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32" name="Freeform 2242">
                <a:extLst>
                  <a:ext uri="{FF2B5EF4-FFF2-40B4-BE49-F238E27FC236}">
                    <a16:creationId xmlns:a16="http://schemas.microsoft.com/office/drawing/2014/main" id="{6E87CE66-587D-4CEE-B37F-228A0318CC52}"/>
                  </a:ext>
                </a:extLst>
              </p:cNvPr>
              <p:cNvSpPr>
                <a:spLocks/>
              </p:cNvSpPr>
              <p:nvPr/>
            </p:nvSpPr>
            <p:spPr bwMode="auto">
              <a:xfrm>
                <a:off x="3078" y="3168"/>
                <a:ext cx="1" cy="1"/>
              </a:xfrm>
              <a:custGeom>
                <a:avLst/>
                <a:gdLst>
                  <a:gd name="T0" fmla="*/ 0 w 1"/>
                  <a:gd name="T1" fmla="*/ 1 h 1"/>
                  <a:gd name="T2" fmla="*/ 1 w 1"/>
                  <a:gd name="T3" fmla="*/ 1 h 1"/>
                  <a:gd name="T4" fmla="*/ 1 w 1"/>
                  <a:gd name="T5" fmla="*/ 0 h 1"/>
                  <a:gd name="T6" fmla="*/ 0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1" y="1"/>
                    </a:lnTo>
                    <a:lnTo>
                      <a:pt x="1" y="0"/>
                    </a:lnTo>
                    <a:lnTo>
                      <a:pt x="0" y="1"/>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33" name="Freeform 2243">
                <a:extLst>
                  <a:ext uri="{FF2B5EF4-FFF2-40B4-BE49-F238E27FC236}">
                    <a16:creationId xmlns:a16="http://schemas.microsoft.com/office/drawing/2014/main" id="{C745E5F6-3AC8-4C27-B322-2473210BF7E5}"/>
                  </a:ext>
                </a:extLst>
              </p:cNvPr>
              <p:cNvSpPr>
                <a:spLocks/>
              </p:cNvSpPr>
              <p:nvPr/>
            </p:nvSpPr>
            <p:spPr bwMode="auto">
              <a:xfrm>
                <a:off x="3079" y="3150"/>
                <a:ext cx="9" cy="20"/>
              </a:xfrm>
              <a:custGeom>
                <a:avLst/>
                <a:gdLst>
                  <a:gd name="T0" fmla="*/ 8 w 9"/>
                  <a:gd name="T1" fmla="*/ 3 h 23"/>
                  <a:gd name="T2" fmla="*/ 8 w 9"/>
                  <a:gd name="T3" fmla="*/ 1 h 23"/>
                  <a:gd name="T4" fmla="*/ 5 w 9"/>
                  <a:gd name="T5" fmla="*/ 7 h 23"/>
                  <a:gd name="T6" fmla="*/ 7 w 9"/>
                  <a:gd name="T7" fmla="*/ 2 h 23"/>
                  <a:gd name="T8" fmla="*/ 4 w 9"/>
                  <a:gd name="T9" fmla="*/ 4 h 23"/>
                  <a:gd name="T10" fmla="*/ 5 w 9"/>
                  <a:gd name="T11" fmla="*/ 3 h 23"/>
                  <a:gd name="T12" fmla="*/ 2 w 9"/>
                  <a:gd name="T13" fmla="*/ 8 h 23"/>
                  <a:gd name="T14" fmla="*/ 5 w 9"/>
                  <a:gd name="T15" fmla="*/ 3 h 23"/>
                  <a:gd name="T16" fmla="*/ 5 w 9"/>
                  <a:gd name="T17" fmla="*/ 3 h 23"/>
                  <a:gd name="T18" fmla="*/ 3 w 9"/>
                  <a:gd name="T19" fmla="*/ 3 h 23"/>
                  <a:gd name="T20" fmla="*/ 2 w 9"/>
                  <a:gd name="T21" fmla="*/ 7 h 23"/>
                  <a:gd name="T22" fmla="*/ 0 w 9"/>
                  <a:gd name="T23" fmla="*/ 10 h 23"/>
                  <a:gd name="T24" fmla="*/ 2 w 9"/>
                  <a:gd name="T25" fmla="*/ 8 h 23"/>
                  <a:gd name="T26" fmla="*/ 1 w 9"/>
                  <a:gd name="T27" fmla="*/ 10 h 23"/>
                  <a:gd name="T28" fmla="*/ 2 w 9"/>
                  <a:gd name="T29" fmla="*/ 9 h 23"/>
                  <a:gd name="T30" fmla="*/ 1 w 9"/>
                  <a:gd name="T31" fmla="*/ 10 h 23"/>
                  <a:gd name="T32" fmla="*/ 2 w 9"/>
                  <a:gd name="T33" fmla="*/ 9 h 23"/>
                  <a:gd name="T34" fmla="*/ 2 w 9"/>
                  <a:gd name="T35" fmla="*/ 9 h 23"/>
                  <a:gd name="T36" fmla="*/ 3 w 9"/>
                  <a:gd name="T37" fmla="*/ 7 h 23"/>
                  <a:gd name="T38" fmla="*/ 2 w 9"/>
                  <a:gd name="T39" fmla="*/ 9 h 23"/>
                  <a:gd name="T40" fmla="*/ 3 w 9"/>
                  <a:gd name="T41" fmla="*/ 8 h 23"/>
                  <a:gd name="T42" fmla="*/ 3 w 9"/>
                  <a:gd name="T43" fmla="*/ 10 h 23"/>
                  <a:gd name="T44" fmla="*/ 4 w 9"/>
                  <a:gd name="T45" fmla="*/ 9 h 23"/>
                  <a:gd name="T46" fmla="*/ 2 w 9"/>
                  <a:gd name="T47" fmla="*/ 10 h 23"/>
                  <a:gd name="T48" fmla="*/ 5 w 9"/>
                  <a:gd name="T49" fmla="*/ 4 h 23"/>
                  <a:gd name="T50" fmla="*/ 3 w 9"/>
                  <a:gd name="T51" fmla="*/ 10 h 23"/>
                  <a:gd name="T52" fmla="*/ 5 w 9"/>
                  <a:gd name="T53" fmla="*/ 9 h 23"/>
                  <a:gd name="T54" fmla="*/ 4 w 9"/>
                  <a:gd name="T55" fmla="*/ 9 h 23"/>
                  <a:gd name="T56" fmla="*/ 5 w 9"/>
                  <a:gd name="T57" fmla="*/ 8 h 23"/>
                  <a:gd name="T58" fmla="*/ 6 w 9"/>
                  <a:gd name="T59" fmla="*/ 7 h 23"/>
                  <a:gd name="T60" fmla="*/ 6 w 9"/>
                  <a:gd name="T61" fmla="*/ 5 h 23"/>
                  <a:gd name="T62" fmla="*/ 6 w 9"/>
                  <a:gd name="T63" fmla="*/ 7 h 23"/>
                  <a:gd name="T64" fmla="*/ 8 w 9"/>
                  <a:gd name="T65" fmla="*/ 3 h 23"/>
                  <a:gd name="T66" fmla="*/ 6 w 9"/>
                  <a:gd name="T67" fmla="*/ 5 h 23"/>
                  <a:gd name="T68" fmla="*/ 8 w 9"/>
                  <a:gd name="T69" fmla="*/ 3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 h="23">
                    <a:moveTo>
                      <a:pt x="8" y="4"/>
                    </a:moveTo>
                    <a:cubicBezTo>
                      <a:pt x="9" y="0"/>
                      <a:pt x="8" y="2"/>
                      <a:pt x="8" y="1"/>
                    </a:cubicBezTo>
                    <a:cubicBezTo>
                      <a:pt x="7" y="3"/>
                      <a:pt x="5" y="11"/>
                      <a:pt x="5" y="11"/>
                    </a:cubicBezTo>
                    <a:cubicBezTo>
                      <a:pt x="7" y="2"/>
                      <a:pt x="7" y="2"/>
                      <a:pt x="7" y="2"/>
                    </a:cubicBezTo>
                    <a:cubicBezTo>
                      <a:pt x="7" y="3"/>
                      <a:pt x="6" y="1"/>
                      <a:pt x="4" y="8"/>
                    </a:cubicBezTo>
                    <a:cubicBezTo>
                      <a:pt x="5" y="5"/>
                      <a:pt x="5" y="5"/>
                      <a:pt x="5" y="5"/>
                    </a:cubicBezTo>
                    <a:cubicBezTo>
                      <a:pt x="5" y="5"/>
                      <a:pt x="2" y="17"/>
                      <a:pt x="2" y="14"/>
                    </a:cubicBezTo>
                    <a:cubicBezTo>
                      <a:pt x="4" y="9"/>
                      <a:pt x="3" y="9"/>
                      <a:pt x="5" y="3"/>
                    </a:cubicBezTo>
                    <a:cubicBezTo>
                      <a:pt x="5" y="3"/>
                      <a:pt x="5" y="3"/>
                      <a:pt x="5" y="3"/>
                    </a:cubicBezTo>
                    <a:cubicBezTo>
                      <a:pt x="5" y="3"/>
                      <a:pt x="4" y="6"/>
                      <a:pt x="3" y="6"/>
                    </a:cubicBezTo>
                    <a:cubicBezTo>
                      <a:pt x="3" y="8"/>
                      <a:pt x="2" y="12"/>
                      <a:pt x="2" y="12"/>
                    </a:cubicBezTo>
                    <a:cubicBezTo>
                      <a:pt x="2" y="12"/>
                      <a:pt x="1" y="15"/>
                      <a:pt x="0" y="17"/>
                    </a:cubicBezTo>
                    <a:cubicBezTo>
                      <a:pt x="1" y="15"/>
                      <a:pt x="1" y="16"/>
                      <a:pt x="2" y="13"/>
                    </a:cubicBezTo>
                    <a:cubicBezTo>
                      <a:pt x="1" y="16"/>
                      <a:pt x="2" y="14"/>
                      <a:pt x="1" y="17"/>
                    </a:cubicBezTo>
                    <a:cubicBezTo>
                      <a:pt x="2" y="15"/>
                      <a:pt x="2" y="15"/>
                      <a:pt x="2" y="15"/>
                    </a:cubicBezTo>
                    <a:cubicBezTo>
                      <a:pt x="2" y="15"/>
                      <a:pt x="1" y="18"/>
                      <a:pt x="1" y="18"/>
                    </a:cubicBezTo>
                    <a:cubicBezTo>
                      <a:pt x="2" y="16"/>
                      <a:pt x="2" y="15"/>
                      <a:pt x="2" y="15"/>
                    </a:cubicBezTo>
                    <a:cubicBezTo>
                      <a:pt x="2" y="16"/>
                      <a:pt x="2" y="16"/>
                      <a:pt x="2" y="16"/>
                    </a:cubicBezTo>
                    <a:cubicBezTo>
                      <a:pt x="2" y="15"/>
                      <a:pt x="2" y="16"/>
                      <a:pt x="3" y="11"/>
                    </a:cubicBezTo>
                    <a:cubicBezTo>
                      <a:pt x="2" y="16"/>
                      <a:pt x="2" y="16"/>
                      <a:pt x="2" y="16"/>
                    </a:cubicBezTo>
                    <a:cubicBezTo>
                      <a:pt x="3" y="13"/>
                      <a:pt x="3" y="13"/>
                      <a:pt x="3" y="13"/>
                    </a:cubicBezTo>
                    <a:cubicBezTo>
                      <a:pt x="3" y="14"/>
                      <a:pt x="1" y="23"/>
                      <a:pt x="3" y="18"/>
                    </a:cubicBezTo>
                    <a:cubicBezTo>
                      <a:pt x="3" y="17"/>
                      <a:pt x="3" y="16"/>
                      <a:pt x="4" y="15"/>
                    </a:cubicBezTo>
                    <a:cubicBezTo>
                      <a:pt x="4" y="13"/>
                      <a:pt x="3" y="17"/>
                      <a:pt x="2" y="18"/>
                    </a:cubicBezTo>
                    <a:cubicBezTo>
                      <a:pt x="3" y="15"/>
                      <a:pt x="5" y="11"/>
                      <a:pt x="5" y="8"/>
                    </a:cubicBezTo>
                    <a:cubicBezTo>
                      <a:pt x="4" y="13"/>
                      <a:pt x="5" y="8"/>
                      <a:pt x="3" y="17"/>
                    </a:cubicBezTo>
                    <a:cubicBezTo>
                      <a:pt x="4" y="17"/>
                      <a:pt x="5" y="13"/>
                      <a:pt x="5" y="15"/>
                    </a:cubicBezTo>
                    <a:cubicBezTo>
                      <a:pt x="4" y="16"/>
                      <a:pt x="4" y="16"/>
                      <a:pt x="4" y="16"/>
                    </a:cubicBezTo>
                    <a:cubicBezTo>
                      <a:pt x="6" y="11"/>
                      <a:pt x="4" y="19"/>
                      <a:pt x="5" y="13"/>
                    </a:cubicBezTo>
                    <a:cubicBezTo>
                      <a:pt x="6" y="12"/>
                      <a:pt x="6" y="12"/>
                      <a:pt x="6" y="12"/>
                    </a:cubicBezTo>
                    <a:cubicBezTo>
                      <a:pt x="6" y="10"/>
                      <a:pt x="6" y="10"/>
                      <a:pt x="6" y="9"/>
                    </a:cubicBezTo>
                    <a:cubicBezTo>
                      <a:pt x="6" y="10"/>
                      <a:pt x="6" y="10"/>
                      <a:pt x="6" y="11"/>
                    </a:cubicBezTo>
                    <a:cubicBezTo>
                      <a:pt x="7" y="7"/>
                      <a:pt x="8" y="7"/>
                      <a:pt x="8" y="5"/>
                    </a:cubicBezTo>
                    <a:cubicBezTo>
                      <a:pt x="8" y="5"/>
                      <a:pt x="7" y="8"/>
                      <a:pt x="6" y="9"/>
                    </a:cubicBezTo>
                    <a:cubicBezTo>
                      <a:pt x="7" y="7"/>
                      <a:pt x="8" y="3"/>
                      <a:pt x="8"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34" name="Freeform 2244">
                <a:extLst>
                  <a:ext uri="{FF2B5EF4-FFF2-40B4-BE49-F238E27FC236}">
                    <a16:creationId xmlns:a16="http://schemas.microsoft.com/office/drawing/2014/main" id="{40CB2936-A616-4561-B94D-E31EEF98634D}"/>
                  </a:ext>
                </a:extLst>
              </p:cNvPr>
              <p:cNvSpPr>
                <a:spLocks/>
              </p:cNvSpPr>
              <p:nvPr/>
            </p:nvSpPr>
            <p:spPr bwMode="auto">
              <a:xfrm>
                <a:off x="3080" y="3164"/>
                <a:ext cx="1" cy="2"/>
              </a:xfrm>
              <a:custGeom>
                <a:avLst/>
                <a:gdLst>
                  <a:gd name="T0" fmla="*/ 0 w 1"/>
                  <a:gd name="T1" fmla="*/ 2 h 2"/>
                  <a:gd name="T2" fmla="*/ 1 w 1"/>
                  <a:gd name="T3" fmla="*/ 0 h 2"/>
                  <a:gd name="T4" fmla="*/ 0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2"/>
                    </a:moveTo>
                    <a:cubicBezTo>
                      <a:pt x="1" y="0"/>
                      <a:pt x="1" y="0"/>
                      <a:pt x="1" y="0"/>
                    </a:cubicBezTo>
                    <a:cubicBezTo>
                      <a:pt x="1" y="0"/>
                      <a:pt x="1" y="1"/>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35" name="Freeform 2245">
                <a:extLst>
                  <a:ext uri="{FF2B5EF4-FFF2-40B4-BE49-F238E27FC236}">
                    <a16:creationId xmlns:a16="http://schemas.microsoft.com/office/drawing/2014/main" id="{6D3A2A74-5718-4EC9-B888-BF94E72B52BC}"/>
                  </a:ext>
                </a:extLst>
              </p:cNvPr>
              <p:cNvSpPr>
                <a:spLocks/>
              </p:cNvSpPr>
              <p:nvPr/>
            </p:nvSpPr>
            <p:spPr bwMode="auto">
              <a:xfrm>
                <a:off x="3082" y="3148"/>
                <a:ext cx="9" cy="24"/>
              </a:xfrm>
              <a:custGeom>
                <a:avLst/>
                <a:gdLst>
                  <a:gd name="T0" fmla="*/ 4 w 10"/>
                  <a:gd name="T1" fmla="*/ 9 h 27"/>
                  <a:gd name="T2" fmla="*/ 3 w 10"/>
                  <a:gd name="T3" fmla="*/ 12 h 27"/>
                  <a:gd name="T4" fmla="*/ 5 w 10"/>
                  <a:gd name="T5" fmla="*/ 5 h 27"/>
                  <a:gd name="T6" fmla="*/ 5 w 10"/>
                  <a:gd name="T7" fmla="*/ 4 h 27"/>
                  <a:gd name="T8" fmla="*/ 4 w 10"/>
                  <a:gd name="T9" fmla="*/ 10 h 27"/>
                  <a:gd name="T10" fmla="*/ 4 w 10"/>
                  <a:gd name="T11" fmla="*/ 11 h 27"/>
                  <a:gd name="T12" fmla="*/ 5 w 10"/>
                  <a:gd name="T13" fmla="*/ 7 h 27"/>
                  <a:gd name="T14" fmla="*/ 5 w 10"/>
                  <a:gd name="T15" fmla="*/ 4 h 27"/>
                  <a:gd name="T16" fmla="*/ 5 w 10"/>
                  <a:gd name="T17" fmla="*/ 6 h 27"/>
                  <a:gd name="T18" fmla="*/ 5 w 10"/>
                  <a:gd name="T19" fmla="*/ 11 h 27"/>
                  <a:gd name="T20" fmla="*/ 6 w 10"/>
                  <a:gd name="T21" fmla="*/ 2 h 27"/>
                  <a:gd name="T22" fmla="*/ 5 w 10"/>
                  <a:gd name="T23" fmla="*/ 2 h 27"/>
                  <a:gd name="T24" fmla="*/ 5 w 10"/>
                  <a:gd name="T25" fmla="*/ 5 h 27"/>
                  <a:gd name="T26" fmla="*/ 5 w 10"/>
                  <a:gd name="T27" fmla="*/ 4 h 27"/>
                  <a:gd name="T28" fmla="*/ 5 w 10"/>
                  <a:gd name="T29" fmla="*/ 4 h 27"/>
                  <a:gd name="T30" fmla="*/ 5 w 10"/>
                  <a:gd name="T31" fmla="*/ 3 h 27"/>
                  <a:gd name="T32" fmla="*/ 5 w 10"/>
                  <a:gd name="T33" fmla="*/ 4 h 27"/>
                  <a:gd name="T34" fmla="*/ 5 w 10"/>
                  <a:gd name="T35" fmla="*/ 4 h 27"/>
                  <a:gd name="T36" fmla="*/ 4 w 10"/>
                  <a:gd name="T37" fmla="*/ 9 h 27"/>
                  <a:gd name="T38" fmla="*/ 4 w 10"/>
                  <a:gd name="T39" fmla="*/ 8 h 27"/>
                  <a:gd name="T40" fmla="*/ 3 w 10"/>
                  <a:gd name="T41" fmla="*/ 12 h 27"/>
                  <a:gd name="T42" fmla="*/ 1 w 10"/>
                  <a:gd name="T43" fmla="*/ 14 h 27"/>
                  <a:gd name="T44" fmla="*/ 2 w 10"/>
                  <a:gd name="T45" fmla="*/ 14 h 27"/>
                  <a:gd name="T46" fmla="*/ 4 w 10"/>
                  <a:gd name="T47" fmla="*/ 9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 h="27">
                    <a:moveTo>
                      <a:pt x="4" y="13"/>
                    </a:moveTo>
                    <a:cubicBezTo>
                      <a:pt x="4" y="14"/>
                      <a:pt x="4" y="17"/>
                      <a:pt x="3" y="19"/>
                    </a:cubicBezTo>
                    <a:cubicBezTo>
                      <a:pt x="4" y="16"/>
                      <a:pt x="4" y="13"/>
                      <a:pt x="6" y="9"/>
                    </a:cubicBezTo>
                    <a:cubicBezTo>
                      <a:pt x="5" y="11"/>
                      <a:pt x="6" y="7"/>
                      <a:pt x="7" y="7"/>
                    </a:cubicBezTo>
                    <a:cubicBezTo>
                      <a:pt x="6" y="9"/>
                      <a:pt x="5" y="15"/>
                      <a:pt x="4" y="16"/>
                    </a:cubicBezTo>
                    <a:cubicBezTo>
                      <a:pt x="5" y="14"/>
                      <a:pt x="4" y="17"/>
                      <a:pt x="4" y="17"/>
                    </a:cubicBezTo>
                    <a:cubicBezTo>
                      <a:pt x="5" y="14"/>
                      <a:pt x="5" y="15"/>
                      <a:pt x="6" y="11"/>
                    </a:cubicBezTo>
                    <a:cubicBezTo>
                      <a:pt x="7" y="8"/>
                      <a:pt x="7" y="6"/>
                      <a:pt x="7" y="8"/>
                    </a:cubicBezTo>
                    <a:cubicBezTo>
                      <a:pt x="6" y="11"/>
                      <a:pt x="6" y="10"/>
                      <a:pt x="6" y="10"/>
                    </a:cubicBezTo>
                    <a:cubicBezTo>
                      <a:pt x="5" y="15"/>
                      <a:pt x="6" y="13"/>
                      <a:pt x="5" y="17"/>
                    </a:cubicBezTo>
                    <a:cubicBezTo>
                      <a:pt x="7" y="11"/>
                      <a:pt x="7" y="11"/>
                      <a:pt x="10" y="2"/>
                    </a:cubicBezTo>
                    <a:cubicBezTo>
                      <a:pt x="10" y="0"/>
                      <a:pt x="9" y="2"/>
                      <a:pt x="9" y="2"/>
                    </a:cubicBezTo>
                    <a:cubicBezTo>
                      <a:pt x="9" y="4"/>
                      <a:pt x="8" y="8"/>
                      <a:pt x="7" y="9"/>
                    </a:cubicBezTo>
                    <a:cubicBezTo>
                      <a:pt x="8" y="8"/>
                      <a:pt x="7" y="11"/>
                      <a:pt x="8" y="7"/>
                    </a:cubicBezTo>
                    <a:cubicBezTo>
                      <a:pt x="9" y="4"/>
                      <a:pt x="9" y="4"/>
                      <a:pt x="9" y="4"/>
                    </a:cubicBezTo>
                    <a:cubicBezTo>
                      <a:pt x="9" y="2"/>
                      <a:pt x="8" y="2"/>
                      <a:pt x="6" y="3"/>
                    </a:cubicBezTo>
                    <a:cubicBezTo>
                      <a:pt x="7" y="4"/>
                      <a:pt x="7" y="4"/>
                      <a:pt x="7" y="4"/>
                    </a:cubicBezTo>
                    <a:cubicBezTo>
                      <a:pt x="6" y="6"/>
                      <a:pt x="6" y="6"/>
                      <a:pt x="5" y="8"/>
                    </a:cubicBezTo>
                    <a:cubicBezTo>
                      <a:pt x="4" y="14"/>
                      <a:pt x="4" y="14"/>
                      <a:pt x="4" y="14"/>
                    </a:cubicBezTo>
                    <a:cubicBezTo>
                      <a:pt x="4" y="14"/>
                      <a:pt x="4" y="15"/>
                      <a:pt x="4" y="12"/>
                    </a:cubicBezTo>
                    <a:cubicBezTo>
                      <a:pt x="3" y="15"/>
                      <a:pt x="3" y="17"/>
                      <a:pt x="3" y="19"/>
                    </a:cubicBezTo>
                    <a:cubicBezTo>
                      <a:pt x="2" y="20"/>
                      <a:pt x="3" y="17"/>
                      <a:pt x="1" y="22"/>
                    </a:cubicBezTo>
                    <a:cubicBezTo>
                      <a:pt x="0" y="27"/>
                      <a:pt x="3" y="17"/>
                      <a:pt x="2" y="22"/>
                    </a:cubicBezTo>
                    <a:lnTo>
                      <a:pt x="4" y="1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36" name="Freeform 2246">
                <a:extLst>
                  <a:ext uri="{FF2B5EF4-FFF2-40B4-BE49-F238E27FC236}">
                    <a16:creationId xmlns:a16="http://schemas.microsoft.com/office/drawing/2014/main" id="{539A4E74-7608-4D2B-84EF-C45ABB94F058}"/>
                  </a:ext>
                </a:extLst>
              </p:cNvPr>
              <p:cNvSpPr>
                <a:spLocks/>
              </p:cNvSpPr>
              <p:nvPr/>
            </p:nvSpPr>
            <p:spPr bwMode="auto">
              <a:xfrm>
                <a:off x="3085" y="3160"/>
                <a:ext cx="1" cy="3"/>
              </a:xfrm>
              <a:custGeom>
                <a:avLst/>
                <a:gdLst>
                  <a:gd name="T0" fmla="*/ 0 w 1"/>
                  <a:gd name="T1" fmla="*/ 3 h 3"/>
                  <a:gd name="T2" fmla="*/ 1 w 1"/>
                  <a:gd name="T3" fmla="*/ 0 h 3"/>
                  <a:gd name="T4" fmla="*/ 0 w 1"/>
                  <a:gd name="T5" fmla="*/ 1 h 3"/>
                  <a:gd name="T6" fmla="*/ 0 w 1"/>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
                    <a:moveTo>
                      <a:pt x="0" y="3"/>
                    </a:moveTo>
                    <a:lnTo>
                      <a:pt x="1" y="0"/>
                    </a:lnTo>
                    <a:lnTo>
                      <a:pt x="0" y="1"/>
                    </a:lnTo>
                    <a:lnTo>
                      <a:pt x="0" y="3"/>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37" name="Freeform 2247">
                <a:extLst>
                  <a:ext uri="{FF2B5EF4-FFF2-40B4-BE49-F238E27FC236}">
                    <a16:creationId xmlns:a16="http://schemas.microsoft.com/office/drawing/2014/main" id="{FC584E7B-B5E7-4E37-9A72-5D9599620C09}"/>
                  </a:ext>
                </a:extLst>
              </p:cNvPr>
              <p:cNvSpPr>
                <a:spLocks/>
              </p:cNvSpPr>
              <p:nvPr/>
            </p:nvSpPr>
            <p:spPr bwMode="auto">
              <a:xfrm>
                <a:off x="3087" y="3150"/>
                <a:ext cx="1" cy="4"/>
              </a:xfrm>
              <a:custGeom>
                <a:avLst/>
                <a:gdLst>
                  <a:gd name="T0" fmla="*/ 1 w 1"/>
                  <a:gd name="T1" fmla="*/ 0 h 4"/>
                  <a:gd name="T2" fmla="*/ 0 w 1"/>
                  <a:gd name="T3" fmla="*/ 3 h 4"/>
                  <a:gd name="T4" fmla="*/ 1 w 1"/>
                  <a:gd name="T5" fmla="*/ 0 h 4"/>
                  <a:gd name="T6" fmla="*/ 0 60000 65536"/>
                  <a:gd name="T7" fmla="*/ 0 60000 65536"/>
                  <a:gd name="T8" fmla="*/ 0 60000 65536"/>
                </a:gdLst>
                <a:ahLst/>
                <a:cxnLst>
                  <a:cxn ang="T6">
                    <a:pos x="T0" y="T1"/>
                  </a:cxn>
                  <a:cxn ang="T7">
                    <a:pos x="T2" y="T3"/>
                  </a:cxn>
                  <a:cxn ang="T8">
                    <a:pos x="T4" y="T5"/>
                  </a:cxn>
                </a:cxnLst>
                <a:rect l="0" t="0" r="r" b="b"/>
                <a:pathLst>
                  <a:path w="1" h="4">
                    <a:moveTo>
                      <a:pt x="1" y="0"/>
                    </a:moveTo>
                    <a:cubicBezTo>
                      <a:pt x="0" y="3"/>
                      <a:pt x="0" y="3"/>
                      <a:pt x="0" y="3"/>
                    </a:cubicBezTo>
                    <a:cubicBezTo>
                      <a:pt x="0" y="4"/>
                      <a:pt x="1" y="2"/>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38" name="Freeform 2248">
                <a:extLst>
                  <a:ext uri="{FF2B5EF4-FFF2-40B4-BE49-F238E27FC236}">
                    <a16:creationId xmlns:a16="http://schemas.microsoft.com/office/drawing/2014/main" id="{E95861F7-6B7B-485E-B482-1BCE98C16C0A}"/>
                  </a:ext>
                </a:extLst>
              </p:cNvPr>
              <p:cNvSpPr>
                <a:spLocks/>
              </p:cNvSpPr>
              <p:nvPr/>
            </p:nvSpPr>
            <p:spPr bwMode="auto">
              <a:xfrm>
                <a:off x="3087" y="3161"/>
                <a:ext cx="1" cy="2"/>
              </a:xfrm>
              <a:custGeom>
                <a:avLst/>
                <a:gdLst>
                  <a:gd name="T0" fmla="*/ 0 w 1"/>
                  <a:gd name="T1" fmla="*/ 2 h 2"/>
                  <a:gd name="T2" fmla="*/ 1 w 1"/>
                  <a:gd name="T3" fmla="*/ 1 h 2"/>
                  <a:gd name="T4" fmla="*/ 1 w 1"/>
                  <a:gd name="T5" fmla="*/ 0 h 2"/>
                  <a:gd name="T6" fmla="*/ 0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cubicBezTo>
                      <a:pt x="1" y="1"/>
                      <a:pt x="1" y="1"/>
                      <a:pt x="1" y="1"/>
                    </a:cubicBezTo>
                    <a:cubicBezTo>
                      <a:pt x="1" y="0"/>
                      <a:pt x="1" y="0"/>
                      <a:pt x="1" y="0"/>
                    </a:cubicBezTo>
                    <a:cubicBezTo>
                      <a:pt x="0" y="1"/>
                      <a:pt x="0" y="2"/>
                      <a:pt x="0" y="2"/>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39" name="Freeform 2249">
                <a:extLst>
                  <a:ext uri="{FF2B5EF4-FFF2-40B4-BE49-F238E27FC236}">
                    <a16:creationId xmlns:a16="http://schemas.microsoft.com/office/drawing/2014/main" id="{4D21C835-21A6-44C4-A973-974D375F7580}"/>
                  </a:ext>
                </a:extLst>
              </p:cNvPr>
              <p:cNvSpPr>
                <a:spLocks/>
              </p:cNvSpPr>
              <p:nvPr/>
            </p:nvSpPr>
            <p:spPr bwMode="auto">
              <a:xfrm>
                <a:off x="3088" y="3149"/>
                <a:ext cx="4" cy="11"/>
              </a:xfrm>
              <a:custGeom>
                <a:avLst/>
                <a:gdLst>
                  <a:gd name="T0" fmla="*/ 4 w 4"/>
                  <a:gd name="T1" fmla="*/ 0 h 13"/>
                  <a:gd name="T2" fmla="*/ 3 w 4"/>
                  <a:gd name="T3" fmla="*/ 0 h 13"/>
                  <a:gd name="T4" fmla="*/ 0 w 4"/>
                  <a:gd name="T5" fmla="*/ 6 h 13"/>
                  <a:gd name="T6" fmla="*/ 2 w 4"/>
                  <a:gd name="T7" fmla="*/ 3 h 13"/>
                  <a:gd name="T8" fmla="*/ 3 w 4"/>
                  <a:gd name="T9" fmla="*/ 3 h 13"/>
                  <a:gd name="T10" fmla="*/ 4 w 4"/>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3">
                    <a:moveTo>
                      <a:pt x="4" y="0"/>
                    </a:moveTo>
                    <a:cubicBezTo>
                      <a:pt x="3" y="0"/>
                      <a:pt x="2" y="3"/>
                      <a:pt x="3" y="0"/>
                    </a:cubicBezTo>
                    <a:cubicBezTo>
                      <a:pt x="0" y="12"/>
                      <a:pt x="0" y="12"/>
                      <a:pt x="0" y="12"/>
                    </a:cubicBezTo>
                    <a:cubicBezTo>
                      <a:pt x="0" y="13"/>
                      <a:pt x="2" y="5"/>
                      <a:pt x="2" y="4"/>
                    </a:cubicBezTo>
                    <a:cubicBezTo>
                      <a:pt x="1" y="8"/>
                      <a:pt x="3" y="3"/>
                      <a:pt x="3" y="4"/>
                    </a:cubicBezTo>
                    <a:lnTo>
                      <a:pt x="4"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40" name="Freeform 2250">
                <a:extLst>
                  <a:ext uri="{FF2B5EF4-FFF2-40B4-BE49-F238E27FC236}">
                    <a16:creationId xmlns:a16="http://schemas.microsoft.com/office/drawing/2014/main" id="{FD164CEF-4C76-459A-BFF6-E523FAA38C07}"/>
                  </a:ext>
                </a:extLst>
              </p:cNvPr>
              <p:cNvSpPr>
                <a:spLocks/>
              </p:cNvSpPr>
              <p:nvPr/>
            </p:nvSpPr>
            <p:spPr bwMode="auto">
              <a:xfrm>
                <a:off x="3088" y="3145"/>
                <a:ext cx="10" cy="25"/>
              </a:xfrm>
              <a:custGeom>
                <a:avLst/>
                <a:gdLst>
                  <a:gd name="T0" fmla="*/ 2 w 11"/>
                  <a:gd name="T1" fmla="*/ 12 h 28"/>
                  <a:gd name="T2" fmla="*/ 3 w 11"/>
                  <a:gd name="T3" fmla="*/ 11 h 28"/>
                  <a:gd name="T4" fmla="*/ 2 w 11"/>
                  <a:gd name="T5" fmla="*/ 12 h 28"/>
                  <a:gd name="T6" fmla="*/ 2 w 11"/>
                  <a:gd name="T7" fmla="*/ 14 h 28"/>
                  <a:gd name="T8" fmla="*/ 3 w 11"/>
                  <a:gd name="T9" fmla="*/ 13 h 28"/>
                  <a:gd name="T10" fmla="*/ 4 w 11"/>
                  <a:gd name="T11" fmla="*/ 12 h 28"/>
                  <a:gd name="T12" fmla="*/ 5 w 11"/>
                  <a:gd name="T13" fmla="*/ 10 h 28"/>
                  <a:gd name="T14" fmla="*/ 3 w 11"/>
                  <a:gd name="T15" fmla="*/ 14 h 28"/>
                  <a:gd name="T16" fmla="*/ 5 w 11"/>
                  <a:gd name="T17" fmla="*/ 7 h 28"/>
                  <a:gd name="T18" fmla="*/ 5 w 11"/>
                  <a:gd name="T19" fmla="*/ 6 h 28"/>
                  <a:gd name="T20" fmla="*/ 5 w 11"/>
                  <a:gd name="T21" fmla="*/ 6 h 28"/>
                  <a:gd name="T22" fmla="*/ 5 w 11"/>
                  <a:gd name="T23" fmla="*/ 10 h 28"/>
                  <a:gd name="T24" fmla="*/ 5 w 11"/>
                  <a:gd name="T25" fmla="*/ 11 h 28"/>
                  <a:gd name="T26" fmla="*/ 5 w 11"/>
                  <a:gd name="T27" fmla="*/ 4 h 28"/>
                  <a:gd name="T28" fmla="*/ 5 w 11"/>
                  <a:gd name="T29" fmla="*/ 5 h 28"/>
                  <a:gd name="T30" fmla="*/ 6 w 11"/>
                  <a:gd name="T31" fmla="*/ 4 h 28"/>
                  <a:gd name="T32" fmla="*/ 5 w 11"/>
                  <a:gd name="T33" fmla="*/ 4 h 28"/>
                  <a:gd name="T34" fmla="*/ 6 w 11"/>
                  <a:gd name="T35" fmla="*/ 2 h 28"/>
                  <a:gd name="T36" fmla="*/ 5 w 11"/>
                  <a:gd name="T37" fmla="*/ 4 h 28"/>
                  <a:gd name="T38" fmla="*/ 5 w 11"/>
                  <a:gd name="T39" fmla="*/ 3 h 28"/>
                  <a:gd name="T40" fmla="*/ 4 w 11"/>
                  <a:gd name="T41" fmla="*/ 8 h 28"/>
                  <a:gd name="T42" fmla="*/ 4 w 11"/>
                  <a:gd name="T43" fmla="*/ 7 h 28"/>
                  <a:gd name="T44" fmla="*/ 5 w 11"/>
                  <a:gd name="T45" fmla="*/ 4 h 28"/>
                  <a:gd name="T46" fmla="*/ 5 w 11"/>
                  <a:gd name="T47" fmla="*/ 4 h 28"/>
                  <a:gd name="T48" fmla="*/ 5 w 11"/>
                  <a:gd name="T49" fmla="*/ 2 h 28"/>
                  <a:gd name="T50" fmla="*/ 3 w 11"/>
                  <a:gd name="T51" fmla="*/ 6 h 28"/>
                  <a:gd name="T52" fmla="*/ 4 w 11"/>
                  <a:gd name="T53" fmla="*/ 4 h 28"/>
                  <a:gd name="T54" fmla="*/ 1 w 11"/>
                  <a:gd name="T55" fmla="*/ 11 h 28"/>
                  <a:gd name="T56" fmla="*/ 3 w 11"/>
                  <a:gd name="T57" fmla="*/ 11 h 28"/>
                  <a:gd name="T58" fmla="*/ 5 w 11"/>
                  <a:gd name="T59" fmla="*/ 8 h 28"/>
                  <a:gd name="T60" fmla="*/ 3 w 11"/>
                  <a:gd name="T61" fmla="*/ 11 h 28"/>
                  <a:gd name="T62" fmla="*/ 5 w 11"/>
                  <a:gd name="T63" fmla="*/ 8 h 28"/>
                  <a:gd name="T64" fmla="*/ 3 w 11"/>
                  <a:gd name="T65" fmla="*/ 11 h 28"/>
                  <a:gd name="T66" fmla="*/ 5 w 11"/>
                  <a:gd name="T67" fmla="*/ 8 h 28"/>
                  <a:gd name="T68" fmla="*/ 3 w 11"/>
                  <a:gd name="T69" fmla="*/ 12 h 28"/>
                  <a:gd name="T70" fmla="*/ 4 w 11"/>
                  <a:gd name="T71" fmla="*/ 11 h 28"/>
                  <a:gd name="T72" fmla="*/ 5 w 11"/>
                  <a:gd name="T73" fmla="*/ 6 h 28"/>
                  <a:gd name="T74" fmla="*/ 5 w 11"/>
                  <a:gd name="T75" fmla="*/ 4 h 28"/>
                  <a:gd name="T76" fmla="*/ 4 w 11"/>
                  <a:gd name="T77" fmla="*/ 9 h 28"/>
                  <a:gd name="T78" fmla="*/ 3 w 11"/>
                  <a:gd name="T79" fmla="*/ 9 h 28"/>
                  <a:gd name="T80" fmla="*/ 2 w 11"/>
                  <a:gd name="T81" fmla="*/ 11 h 28"/>
                  <a:gd name="T82" fmla="*/ 4 w 11"/>
                  <a:gd name="T83" fmla="*/ 4 h 28"/>
                  <a:gd name="T84" fmla="*/ 4 w 11"/>
                  <a:gd name="T85" fmla="*/ 4 h 28"/>
                  <a:gd name="T86" fmla="*/ 4 w 11"/>
                  <a:gd name="T87" fmla="*/ 6 h 28"/>
                  <a:gd name="T88" fmla="*/ 4 w 11"/>
                  <a:gd name="T89" fmla="*/ 4 h 28"/>
                  <a:gd name="T90" fmla="*/ 1 w 11"/>
                  <a:gd name="T91" fmla="*/ 12 h 28"/>
                  <a:gd name="T92" fmla="*/ 1 w 11"/>
                  <a:gd name="T93" fmla="*/ 15 h 28"/>
                  <a:gd name="T94" fmla="*/ 2 w 11"/>
                  <a:gd name="T95" fmla="*/ 12 h 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 h="28">
                    <a:moveTo>
                      <a:pt x="2" y="18"/>
                    </a:moveTo>
                    <a:cubicBezTo>
                      <a:pt x="3" y="18"/>
                      <a:pt x="3" y="15"/>
                      <a:pt x="3" y="17"/>
                    </a:cubicBezTo>
                    <a:cubicBezTo>
                      <a:pt x="3" y="19"/>
                      <a:pt x="2" y="20"/>
                      <a:pt x="2" y="19"/>
                    </a:cubicBezTo>
                    <a:cubicBezTo>
                      <a:pt x="1" y="25"/>
                      <a:pt x="3" y="19"/>
                      <a:pt x="2" y="22"/>
                    </a:cubicBezTo>
                    <a:cubicBezTo>
                      <a:pt x="3" y="20"/>
                      <a:pt x="3" y="20"/>
                      <a:pt x="3" y="20"/>
                    </a:cubicBezTo>
                    <a:cubicBezTo>
                      <a:pt x="3" y="21"/>
                      <a:pt x="4" y="15"/>
                      <a:pt x="4" y="18"/>
                    </a:cubicBezTo>
                    <a:cubicBezTo>
                      <a:pt x="4" y="17"/>
                      <a:pt x="4" y="17"/>
                      <a:pt x="5" y="14"/>
                    </a:cubicBezTo>
                    <a:cubicBezTo>
                      <a:pt x="4" y="18"/>
                      <a:pt x="4" y="18"/>
                      <a:pt x="3" y="22"/>
                    </a:cubicBezTo>
                    <a:cubicBezTo>
                      <a:pt x="4" y="20"/>
                      <a:pt x="5" y="15"/>
                      <a:pt x="6" y="11"/>
                    </a:cubicBezTo>
                    <a:cubicBezTo>
                      <a:pt x="6" y="15"/>
                      <a:pt x="5" y="15"/>
                      <a:pt x="7" y="10"/>
                    </a:cubicBezTo>
                    <a:cubicBezTo>
                      <a:pt x="8" y="10"/>
                      <a:pt x="8" y="10"/>
                      <a:pt x="8" y="10"/>
                    </a:cubicBezTo>
                    <a:cubicBezTo>
                      <a:pt x="4" y="20"/>
                      <a:pt x="6" y="13"/>
                      <a:pt x="6" y="15"/>
                    </a:cubicBezTo>
                    <a:cubicBezTo>
                      <a:pt x="6" y="16"/>
                      <a:pt x="6" y="16"/>
                      <a:pt x="6" y="16"/>
                    </a:cubicBezTo>
                    <a:cubicBezTo>
                      <a:pt x="6" y="14"/>
                      <a:pt x="2" y="28"/>
                      <a:pt x="8" y="8"/>
                    </a:cubicBezTo>
                    <a:cubicBezTo>
                      <a:pt x="8" y="9"/>
                      <a:pt x="7" y="10"/>
                      <a:pt x="7" y="9"/>
                    </a:cubicBezTo>
                    <a:cubicBezTo>
                      <a:pt x="10" y="5"/>
                      <a:pt x="10" y="5"/>
                      <a:pt x="10" y="5"/>
                    </a:cubicBezTo>
                    <a:cubicBezTo>
                      <a:pt x="9" y="5"/>
                      <a:pt x="7" y="8"/>
                      <a:pt x="9" y="5"/>
                    </a:cubicBezTo>
                    <a:cubicBezTo>
                      <a:pt x="10" y="2"/>
                      <a:pt x="10" y="2"/>
                      <a:pt x="10" y="2"/>
                    </a:cubicBezTo>
                    <a:cubicBezTo>
                      <a:pt x="8" y="6"/>
                      <a:pt x="8" y="4"/>
                      <a:pt x="7" y="6"/>
                    </a:cubicBezTo>
                    <a:cubicBezTo>
                      <a:pt x="8" y="3"/>
                      <a:pt x="8" y="3"/>
                      <a:pt x="8" y="3"/>
                    </a:cubicBezTo>
                    <a:cubicBezTo>
                      <a:pt x="6" y="6"/>
                      <a:pt x="8" y="5"/>
                      <a:pt x="4" y="12"/>
                    </a:cubicBezTo>
                    <a:cubicBezTo>
                      <a:pt x="8" y="3"/>
                      <a:pt x="3" y="15"/>
                      <a:pt x="4" y="11"/>
                    </a:cubicBezTo>
                    <a:cubicBezTo>
                      <a:pt x="5" y="7"/>
                      <a:pt x="5" y="9"/>
                      <a:pt x="7" y="5"/>
                    </a:cubicBezTo>
                    <a:cubicBezTo>
                      <a:pt x="5" y="10"/>
                      <a:pt x="6" y="6"/>
                      <a:pt x="5" y="8"/>
                    </a:cubicBezTo>
                    <a:cubicBezTo>
                      <a:pt x="7" y="3"/>
                      <a:pt x="5" y="7"/>
                      <a:pt x="7" y="2"/>
                    </a:cubicBezTo>
                    <a:cubicBezTo>
                      <a:pt x="3" y="10"/>
                      <a:pt x="3" y="10"/>
                      <a:pt x="3" y="10"/>
                    </a:cubicBezTo>
                    <a:cubicBezTo>
                      <a:pt x="4" y="7"/>
                      <a:pt x="4" y="8"/>
                      <a:pt x="4" y="8"/>
                    </a:cubicBezTo>
                    <a:cubicBezTo>
                      <a:pt x="4" y="8"/>
                      <a:pt x="1" y="15"/>
                      <a:pt x="1" y="17"/>
                    </a:cubicBezTo>
                    <a:cubicBezTo>
                      <a:pt x="2" y="15"/>
                      <a:pt x="3" y="14"/>
                      <a:pt x="3" y="16"/>
                    </a:cubicBezTo>
                    <a:cubicBezTo>
                      <a:pt x="5" y="10"/>
                      <a:pt x="3" y="16"/>
                      <a:pt x="5" y="12"/>
                    </a:cubicBezTo>
                    <a:cubicBezTo>
                      <a:pt x="3" y="17"/>
                      <a:pt x="3" y="17"/>
                      <a:pt x="3" y="17"/>
                    </a:cubicBezTo>
                    <a:cubicBezTo>
                      <a:pt x="4" y="16"/>
                      <a:pt x="4" y="14"/>
                      <a:pt x="5" y="12"/>
                    </a:cubicBezTo>
                    <a:cubicBezTo>
                      <a:pt x="6" y="11"/>
                      <a:pt x="4" y="14"/>
                      <a:pt x="3" y="17"/>
                    </a:cubicBezTo>
                    <a:cubicBezTo>
                      <a:pt x="4" y="17"/>
                      <a:pt x="4" y="15"/>
                      <a:pt x="6" y="12"/>
                    </a:cubicBezTo>
                    <a:cubicBezTo>
                      <a:pt x="3" y="18"/>
                      <a:pt x="3" y="18"/>
                      <a:pt x="3" y="18"/>
                    </a:cubicBezTo>
                    <a:cubicBezTo>
                      <a:pt x="4" y="17"/>
                      <a:pt x="4" y="17"/>
                      <a:pt x="4" y="17"/>
                    </a:cubicBezTo>
                    <a:cubicBezTo>
                      <a:pt x="11" y="0"/>
                      <a:pt x="5" y="13"/>
                      <a:pt x="7" y="10"/>
                    </a:cubicBezTo>
                    <a:cubicBezTo>
                      <a:pt x="6" y="10"/>
                      <a:pt x="5" y="10"/>
                      <a:pt x="5" y="8"/>
                    </a:cubicBezTo>
                    <a:cubicBezTo>
                      <a:pt x="4" y="13"/>
                      <a:pt x="4" y="13"/>
                      <a:pt x="4" y="13"/>
                    </a:cubicBezTo>
                    <a:cubicBezTo>
                      <a:pt x="4" y="10"/>
                      <a:pt x="1" y="22"/>
                      <a:pt x="3" y="13"/>
                    </a:cubicBezTo>
                    <a:cubicBezTo>
                      <a:pt x="2" y="16"/>
                      <a:pt x="2" y="16"/>
                      <a:pt x="2" y="16"/>
                    </a:cubicBezTo>
                    <a:cubicBezTo>
                      <a:pt x="3" y="14"/>
                      <a:pt x="4" y="10"/>
                      <a:pt x="4" y="7"/>
                    </a:cubicBezTo>
                    <a:cubicBezTo>
                      <a:pt x="4" y="9"/>
                      <a:pt x="4" y="7"/>
                      <a:pt x="4" y="8"/>
                    </a:cubicBezTo>
                    <a:cubicBezTo>
                      <a:pt x="4" y="10"/>
                      <a:pt x="4" y="10"/>
                      <a:pt x="4" y="10"/>
                    </a:cubicBezTo>
                    <a:cubicBezTo>
                      <a:pt x="2" y="14"/>
                      <a:pt x="3" y="12"/>
                      <a:pt x="4" y="8"/>
                    </a:cubicBezTo>
                    <a:cubicBezTo>
                      <a:pt x="2" y="13"/>
                      <a:pt x="2" y="16"/>
                      <a:pt x="1" y="19"/>
                    </a:cubicBezTo>
                    <a:cubicBezTo>
                      <a:pt x="4" y="12"/>
                      <a:pt x="0" y="27"/>
                      <a:pt x="1" y="24"/>
                    </a:cubicBezTo>
                    <a:lnTo>
                      <a:pt x="2" y="18"/>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41" name="Freeform 2251">
                <a:extLst>
                  <a:ext uri="{FF2B5EF4-FFF2-40B4-BE49-F238E27FC236}">
                    <a16:creationId xmlns:a16="http://schemas.microsoft.com/office/drawing/2014/main" id="{534B7FF7-76C6-4239-9593-8A44ECAA6681}"/>
                  </a:ext>
                </a:extLst>
              </p:cNvPr>
              <p:cNvSpPr>
                <a:spLocks/>
              </p:cNvSpPr>
              <p:nvPr/>
            </p:nvSpPr>
            <p:spPr bwMode="auto">
              <a:xfrm>
                <a:off x="3091" y="3150"/>
                <a:ext cx="1" cy="1"/>
              </a:xfrm>
              <a:custGeom>
                <a:avLst/>
                <a:gdLst>
                  <a:gd name="T0" fmla="*/ 1 w 1"/>
                  <a:gd name="T1" fmla="*/ 0 h 1"/>
                  <a:gd name="T2" fmla="*/ 0 w 1"/>
                  <a:gd name="T3" fmla="*/ 1 h 1"/>
                  <a:gd name="T4" fmla="*/ 1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lnTo>
                      <a:pt x="0" y="1"/>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42" name="Freeform 2252">
                <a:extLst>
                  <a:ext uri="{FF2B5EF4-FFF2-40B4-BE49-F238E27FC236}">
                    <a16:creationId xmlns:a16="http://schemas.microsoft.com/office/drawing/2014/main" id="{B10F9F86-B253-4523-9968-FFCEC4A92A98}"/>
                  </a:ext>
                </a:extLst>
              </p:cNvPr>
              <p:cNvSpPr>
                <a:spLocks/>
              </p:cNvSpPr>
              <p:nvPr/>
            </p:nvSpPr>
            <p:spPr bwMode="auto">
              <a:xfrm>
                <a:off x="3090" y="3152"/>
                <a:ext cx="1" cy="2"/>
              </a:xfrm>
              <a:custGeom>
                <a:avLst/>
                <a:gdLst>
                  <a:gd name="T0" fmla="*/ 1 w 1"/>
                  <a:gd name="T1" fmla="*/ 0 h 2"/>
                  <a:gd name="T2" fmla="*/ 0 w 1"/>
                  <a:gd name="T3" fmla="*/ 1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cubicBezTo>
                      <a:pt x="0" y="1"/>
                      <a:pt x="0" y="1"/>
                      <a:pt x="0" y="1"/>
                    </a:cubicBezTo>
                    <a:cubicBezTo>
                      <a:pt x="0" y="2"/>
                      <a:pt x="0" y="1"/>
                      <a:pt x="1" y="0"/>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43" name="Rectangle 2253">
                <a:extLst>
                  <a:ext uri="{FF2B5EF4-FFF2-40B4-BE49-F238E27FC236}">
                    <a16:creationId xmlns:a16="http://schemas.microsoft.com/office/drawing/2014/main" id="{A201F7CA-5209-421C-96D8-F74F03B8951D}"/>
                  </a:ext>
                </a:extLst>
              </p:cNvPr>
              <p:cNvSpPr>
                <a:spLocks noChangeArrowheads="1"/>
              </p:cNvSpPr>
              <p:nvPr/>
            </p:nvSpPr>
            <p:spPr bwMode="auto">
              <a:xfrm>
                <a:off x="3092" y="3152"/>
                <a:ext cx="1"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944" name="Freeform 2254">
                <a:extLst>
                  <a:ext uri="{FF2B5EF4-FFF2-40B4-BE49-F238E27FC236}">
                    <a16:creationId xmlns:a16="http://schemas.microsoft.com/office/drawing/2014/main" id="{9563DF51-A50E-4777-AD8B-4CCF30F1541A}"/>
                  </a:ext>
                </a:extLst>
              </p:cNvPr>
              <p:cNvSpPr>
                <a:spLocks/>
              </p:cNvSpPr>
              <p:nvPr/>
            </p:nvSpPr>
            <p:spPr bwMode="auto">
              <a:xfrm>
                <a:off x="3088" y="3160"/>
                <a:ext cx="0" cy="2"/>
              </a:xfrm>
              <a:custGeom>
                <a:avLst/>
                <a:gdLst>
                  <a:gd name="T0" fmla="*/ 2 h 2"/>
                  <a:gd name="T1" fmla="*/ 2 h 2"/>
                  <a:gd name="T2" fmla="*/ 0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2"/>
                    </a:lnTo>
                    <a:lnTo>
                      <a:pt x="0" y="0"/>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45" name="Freeform 2255">
                <a:extLst>
                  <a:ext uri="{FF2B5EF4-FFF2-40B4-BE49-F238E27FC236}">
                    <a16:creationId xmlns:a16="http://schemas.microsoft.com/office/drawing/2014/main" id="{3A2A6AAA-0A08-46E9-B8F0-0AA0C0E0A8FA}"/>
                  </a:ext>
                </a:extLst>
              </p:cNvPr>
              <p:cNvSpPr>
                <a:spLocks/>
              </p:cNvSpPr>
              <p:nvPr/>
            </p:nvSpPr>
            <p:spPr bwMode="auto">
              <a:xfrm>
                <a:off x="3090" y="3148"/>
                <a:ext cx="1" cy="2"/>
              </a:xfrm>
              <a:custGeom>
                <a:avLst/>
                <a:gdLst>
                  <a:gd name="T0" fmla="*/ 1 w 1"/>
                  <a:gd name="T1" fmla="*/ 0 h 2"/>
                  <a:gd name="T2" fmla="*/ 0 w 1"/>
                  <a:gd name="T3" fmla="*/ 2 h 2"/>
                  <a:gd name="T4" fmla="*/ 1 w 1"/>
                  <a:gd name="T5" fmla="*/ 0 h 2"/>
                  <a:gd name="T6" fmla="*/ 0 60000 65536"/>
                  <a:gd name="T7" fmla="*/ 0 60000 65536"/>
                  <a:gd name="T8" fmla="*/ 0 60000 65536"/>
                </a:gdLst>
                <a:ahLst/>
                <a:cxnLst>
                  <a:cxn ang="T6">
                    <a:pos x="T0" y="T1"/>
                  </a:cxn>
                  <a:cxn ang="T7">
                    <a:pos x="T2" y="T3"/>
                  </a:cxn>
                  <a:cxn ang="T8">
                    <a:pos x="T4" y="T5"/>
                  </a:cxn>
                </a:cxnLst>
                <a:rect l="0" t="0" r="r" b="b"/>
                <a:pathLst>
                  <a:path w="1" h="2">
                    <a:moveTo>
                      <a:pt x="1" y="0"/>
                    </a:moveTo>
                    <a:lnTo>
                      <a:pt x="0" y="2"/>
                    </a:ln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46" name="Freeform 2256">
                <a:extLst>
                  <a:ext uri="{FF2B5EF4-FFF2-40B4-BE49-F238E27FC236}">
                    <a16:creationId xmlns:a16="http://schemas.microsoft.com/office/drawing/2014/main" id="{97CE31F3-F2A3-4618-9EBD-C8422375B653}"/>
                  </a:ext>
                </a:extLst>
              </p:cNvPr>
              <p:cNvSpPr>
                <a:spLocks/>
              </p:cNvSpPr>
              <p:nvPr/>
            </p:nvSpPr>
            <p:spPr bwMode="auto">
              <a:xfrm>
                <a:off x="3088" y="3145"/>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lnTo>
                      <a:pt x="0"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47" name="Freeform 2257">
                <a:extLst>
                  <a:ext uri="{FF2B5EF4-FFF2-40B4-BE49-F238E27FC236}">
                    <a16:creationId xmlns:a16="http://schemas.microsoft.com/office/drawing/2014/main" id="{5DD3BF5A-2029-4BC6-BA44-E53A411B2321}"/>
                  </a:ext>
                </a:extLst>
              </p:cNvPr>
              <p:cNvSpPr>
                <a:spLocks/>
              </p:cNvSpPr>
              <p:nvPr/>
            </p:nvSpPr>
            <p:spPr bwMode="auto">
              <a:xfrm>
                <a:off x="3076" y="3141"/>
                <a:ext cx="16" cy="28"/>
              </a:xfrm>
              <a:custGeom>
                <a:avLst/>
                <a:gdLst>
                  <a:gd name="T0" fmla="*/ 2 w 18"/>
                  <a:gd name="T1" fmla="*/ 10 h 31"/>
                  <a:gd name="T2" fmla="*/ 1 w 18"/>
                  <a:gd name="T3" fmla="*/ 14 h 31"/>
                  <a:gd name="T4" fmla="*/ 1 w 18"/>
                  <a:gd name="T5" fmla="*/ 16 h 31"/>
                  <a:gd name="T6" fmla="*/ 2 w 18"/>
                  <a:gd name="T7" fmla="*/ 13 h 31"/>
                  <a:gd name="T8" fmla="*/ 4 w 18"/>
                  <a:gd name="T9" fmla="*/ 13 h 31"/>
                  <a:gd name="T10" fmla="*/ 4 w 18"/>
                  <a:gd name="T11" fmla="*/ 14 h 31"/>
                  <a:gd name="T12" fmla="*/ 4 w 18"/>
                  <a:gd name="T13" fmla="*/ 12 h 31"/>
                  <a:gd name="T14" fmla="*/ 4 w 18"/>
                  <a:gd name="T15" fmla="*/ 13 h 31"/>
                  <a:gd name="T16" fmla="*/ 4 w 18"/>
                  <a:gd name="T17" fmla="*/ 13 h 31"/>
                  <a:gd name="T18" fmla="*/ 5 w 18"/>
                  <a:gd name="T19" fmla="*/ 7 h 31"/>
                  <a:gd name="T20" fmla="*/ 6 w 18"/>
                  <a:gd name="T21" fmla="*/ 7 h 31"/>
                  <a:gd name="T22" fmla="*/ 6 w 18"/>
                  <a:gd name="T23" fmla="*/ 11 h 31"/>
                  <a:gd name="T24" fmla="*/ 7 w 18"/>
                  <a:gd name="T25" fmla="*/ 11 h 31"/>
                  <a:gd name="T26" fmla="*/ 7 w 18"/>
                  <a:gd name="T27" fmla="*/ 12 h 31"/>
                  <a:gd name="T28" fmla="*/ 8 w 18"/>
                  <a:gd name="T29" fmla="*/ 11 h 31"/>
                  <a:gd name="T30" fmla="*/ 9 w 18"/>
                  <a:gd name="T31" fmla="*/ 7 h 31"/>
                  <a:gd name="T32" fmla="*/ 9 w 18"/>
                  <a:gd name="T33" fmla="*/ 11 h 31"/>
                  <a:gd name="T34" fmla="*/ 9 w 18"/>
                  <a:gd name="T35" fmla="*/ 11 h 31"/>
                  <a:gd name="T36" fmla="*/ 10 w 18"/>
                  <a:gd name="T37" fmla="*/ 11 h 31"/>
                  <a:gd name="T38" fmla="*/ 10 w 18"/>
                  <a:gd name="T39" fmla="*/ 11 h 31"/>
                  <a:gd name="T40" fmla="*/ 9 w 18"/>
                  <a:gd name="T41" fmla="*/ 12 h 31"/>
                  <a:gd name="T42" fmla="*/ 11 w 18"/>
                  <a:gd name="T43" fmla="*/ 5 h 31"/>
                  <a:gd name="T44" fmla="*/ 11 w 18"/>
                  <a:gd name="T45" fmla="*/ 5 h 31"/>
                  <a:gd name="T46" fmla="*/ 10 w 18"/>
                  <a:gd name="T47" fmla="*/ 5 h 31"/>
                  <a:gd name="T48" fmla="*/ 10 w 18"/>
                  <a:gd name="T49" fmla="*/ 4 h 31"/>
                  <a:gd name="T50" fmla="*/ 10 w 18"/>
                  <a:gd name="T51" fmla="*/ 3 h 31"/>
                  <a:gd name="T52" fmla="*/ 9 w 18"/>
                  <a:gd name="T53" fmla="*/ 5 h 31"/>
                  <a:gd name="T54" fmla="*/ 9 w 18"/>
                  <a:gd name="T55" fmla="*/ 5 h 31"/>
                  <a:gd name="T56" fmla="*/ 9 w 18"/>
                  <a:gd name="T57" fmla="*/ 5 h 31"/>
                  <a:gd name="T58" fmla="*/ 8 w 18"/>
                  <a:gd name="T59" fmla="*/ 5 h 31"/>
                  <a:gd name="T60" fmla="*/ 7 w 18"/>
                  <a:gd name="T61" fmla="*/ 5 h 31"/>
                  <a:gd name="T62" fmla="*/ 8 w 18"/>
                  <a:gd name="T63" fmla="*/ 4 h 31"/>
                  <a:gd name="T64" fmla="*/ 7 w 18"/>
                  <a:gd name="T65" fmla="*/ 3 h 31"/>
                  <a:gd name="T66" fmla="*/ 6 w 18"/>
                  <a:gd name="T67" fmla="*/ 5 h 31"/>
                  <a:gd name="T68" fmla="*/ 4 w 18"/>
                  <a:gd name="T69" fmla="*/ 6 h 31"/>
                  <a:gd name="T70" fmla="*/ 4 w 18"/>
                  <a:gd name="T71" fmla="*/ 8 h 31"/>
                  <a:gd name="T72" fmla="*/ 4 w 18"/>
                  <a:gd name="T73" fmla="*/ 7 h 31"/>
                  <a:gd name="T74" fmla="*/ 4 w 18"/>
                  <a:gd name="T75" fmla="*/ 8 h 31"/>
                  <a:gd name="T76" fmla="*/ 4 w 18"/>
                  <a:gd name="T77" fmla="*/ 12 h 31"/>
                  <a:gd name="T78" fmla="*/ 4 w 18"/>
                  <a:gd name="T79" fmla="*/ 5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 h="31">
                    <a:moveTo>
                      <a:pt x="4" y="8"/>
                    </a:moveTo>
                    <a:cubicBezTo>
                      <a:pt x="4" y="9"/>
                      <a:pt x="3" y="11"/>
                      <a:pt x="2" y="14"/>
                    </a:cubicBezTo>
                    <a:cubicBezTo>
                      <a:pt x="3" y="12"/>
                      <a:pt x="3" y="12"/>
                      <a:pt x="3" y="12"/>
                    </a:cubicBezTo>
                    <a:cubicBezTo>
                      <a:pt x="2" y="13"/>
                      <a:pt x="1" y="17"/>
                      <a:pt x="1" y="21"/>
                    </a:cubicBezTo>
                    <a:cubicBezTo>
                      <a:pt x="1" y="19"/>
                      <a:pt x="1" y="19"/>
                      <a:pt x="1" y="19"/>
                    </a:cubicBezTo>
                    <a:cubicBezTo>
                      <a:pt x="2" y="15"/>
                      <a:pt x="1" y="23"/>
                      <a:pt x="1" y="24"/>
                    </a:cubicBezTo>
                    <a:cubicBezTo>
                      <a:pt x="1" y="23"/>
                      <a:pt x="3" y="15"/>
                      <a:pt x="3" y="17"/>
                    </a:cubicBezTo>
                    <a:cubicBezTo>
                      <a:pt x="3" y="16"/>
                      <a:pt x="2" y="19"/>
                      <a:pt x="2" y="20"/>
                    </a:cubicBezTo>
                    <a:cubicBezTo>
                      <a:pt x="2" y="21"/>
                      <a:pt x="3" y="14"/>
                      <a:pt x="4" y="14"/>
                    </a:cubicBezTo>
                    <a:cubicBezTo>
                      <a:pt x="0" y="31"/>
                      <a:pt x="5" y="9"/>
                      <a:pt x="4" y="20"/>
                    </a:cubicBezTo>
                    <a:cubicBezTo>
                      <a:pt x="4" y="19"/>
                      <a:pt x="4" y="20"/>
                      <a:pt x="5" y="17"/>
                    </a:cubicBezTo>
                    <a:cubicBezTo>
                      <a:pt x="4" y="21"/>
                      <a:pt x="5" y="17"/>
                      <a:pt x="4" y="22"/>
                    </a:cubicBezTo>
                    <a:cubicBezTo>
                      <a:pt x="6" y="12"/>
                      <a:pt x="4" y="27"/>
                      <a:pt x="7" y="14"/>
                    </a:cubicBezTo>
                    <a:cubicBezTo>
                      <a:pt x="6" y="18"/>
                      <a:pt x="7" y="14"/>
                      <a:pt x="7" y="17"/>
                    </a:cubicBezTo>
                    <a:cubicBezTo>
                      <a:pt x="6" y="18"/>
                      <a:pt x="6" y="18"/>
                      <a:pt x="6" y="18"/>
                    </a:cubicBezTo>
                    <a:cubicBezTo>
                      <a:pt x="6" y="21"/>
                      <a:pt x="8" y="13"/>
                      <a:pt x="6" y="19"/>
                    </a:cubicBezTo>
                    <a:cubicBezTo>
                      <a:pt x="7" y="20"/>
                      <a:pt x="7" y="15"/>
                      <a:pt x="8" y="12"/>
                    </a:cubicBezTo>
                    <a:cubicBezTo>
                      <a:pt x="8" y="14"/>
                      <a:pt x="8" y="15"/>
                      <a:pt x="7" y="20"/>
                    </a:cubicBezTo>
                    <a:cubicBezTo>
                      <a:pt x="8" y="14"/>
                      <a:pt x="8" y="17"/>
                      <a:pt x="9" y="14"/>
                    </a:cubicBezTo>
                    <a:cubicBezTo>
                      <a:pt x="9" y="14"/>
                      <a:pt x="9" y="13"/>
                      <a:pt x="9" y="11"/>
                    </a:cubicBezTo>
                    <a:cubicBezTo>
                      <a:pt x="10" y="12"/>
                      <a:pt x="11" y="7"/>
                      <a:pt x="11" y="5"/>
                    </a:cubicBezTo>
                    <a:cubicBezTo>
                      <a:pt x="10" y="12"/>
                      <a:pt x="11" y="5"/>
                      <a:pt x="10" y="11"/>
                    </a:cubicBezTo>
                    <a:cubicBezTo>
                      <a:pt x="9" y="14"/>
                      <a:pt x="9" y="13"/>
                      <a:pt x="8" y="18"/>
                    </a:cubicBezTo>
                    <a:cubicBezTo>
                      <a:pt x="8" y="18"/>
                      <a:pt x="9" y="17"/>
                      <a:pt x="10" y="15"/>
                    </a:cubicBezTo>
                    <a:cubicBezTo>
                      <a:pt x="10" y="16"/>
                      <a:pt x="9" y="18"/>
                      <a:pt x="9" y="19"/>
                    </a:cubicBezTo>
                    <a:cubicBezTo>
                      <a:pt x="8" y="21"/>
                      <a:pt x="11" y="12"/>
                      <a:pt x="11" y="15"/>
                    </a:cubicBezTo>
                    <a:cubicBezTo>
                      <a:pt x="10" y="18"/>
                      <a:pt x="10" y="18"/>
                      <a:pt x="10" y="18"/>
                    </a:cubicBezTo>
                    <a:cubicBezTo>
                      <a:pt x="11" y="14"/>
                      <a:pt x="10" y="19"/>
                      <a:pt x="11" y="17"/>
                    </a:cubicBezTo>
                    <a:cubicBezTo>
                      <a:pt x="11" y="15"/>
                      <a:pt x="12" y="14"/>
                      <a:pt x="12" y="13"/>
                    </a:cubicBezTo>
                    <a:cubicBezTo>
                      <a:pt x="10" y="22"/>
                      <a:pt x="14" y="9"/>
                      <a:pt x="12" y="15"/>
                    </a:cubicBezTo>
                    <a:cubicBezTo>
                      <a:pt x="14" y="9"/>
                      <a:pt x="15" y="7"/>
                      <a:pt x="15" y="6"/>
                    </a:cubicBezTo>
                    <a:cubicBezTo>
                      <a:pt x="14" y="11"/>
                      <a:pt x="14" y="11"/>
                      <a:pt x="14" y="11"/>
                    </a:cubicBezTo>
                    <a:cubicBezTo>
                      <a:pt x="15" y="8"/>
                      <a:pt x="12" y="17"/>
                      <a:pt x="11" y="19"/>
                    </a:cubicBezTo>
                    <a:cubicBezTo>
                      <a:pt x="12" y="17"/>
                      <a:pt x="12" y="20"/>
                      <a:pt x="13" y="16"/>
                    </a:cubicBezTo>
                    <a:cubicBezTo>
                      <a:pt x="12" y="20"/>
                      <a:pt x="12" y="20"/>
                      <a:pt x="12" y="20"/>
                    </a:cubicBezTo>
                    <a:cubicBezTo>
                      <a:pt x="12" y="21"/>
                      <a:pt x="15" y="11"/>
                      <a:pt x="14" y="15"/>
                    </a:cubicBezTo>
                    <a:cubicBezTo>
                      <a:pt x="13" y="18"/>
                      <a:pt x="13" y="18"/>
                      <a:pt x="13" y="18"/>
                    </a:cubicBezTo>
                    <a:cubicBezTo>
                      <a:pt x="14" y="17"/>
                      <a:pt x="12" y="23"/>
                      <a:pt x="15" y="16"/>
                    </a:cubicBezTo>
                    <a:cubicBezTo>
                      <a:pt x="16" y="14"/>
                      <a:pt x="18" y="8"/>
                      <a:pt x="18" y="6"/>
                    </a:cubicBezTo>
                    <a:cubicBezTo>
                      <a:pt x="17" y="8"/>
                      <a:pt x="16" y="12"/>
                      <a:pt x="15" y="15"/>
                    </a:cubicBezTo>
                    <a:cubicBezTo>
                      <a:pt x="16" y="10"/>
                      <a:pt x="16" y="10"/>
                      <a:pt x="16" y="10"/>
                    </a:cubicBezTo>
                    <a:cubicBezTo>
                      <a:pt x="15" y="13"/>
                      <a:pt x="14" y="15"/>
                      <a:pt x="14" y="18"/>
                    </a:cubicBezTo>
                    <a:cubicBezTo>
                      <a:pt x="13" y="20"/>
                      <a:pt x="15" y="13"/>
                      <a:pt x="14" y="16"/>
                    </a:cubicBezTo>
                    <a:cubicBezTo>
                      <a:pt x="15" y="11"/>
                      <a:pt x="16" y="10"/>
                      <a:pt x="17" y="6"/>
                    </a:cubicBezTo>
                    <a:cubicBezTo>
                      <a:pt x="16" y="9"/>
                      <a:pt x="16" y="9"/>
                      <a:pt x="16" y="9"/>
                    </a:cubicBezTo>
                    <a:cubicBezTo>
                      <a:pt x="17" y="7"/>
                      <a:pt x="16" y="7"/>
                      <a:pt x="17" y="5"/>
                    </a:cubicBezTo>
                    <a:cubicBezTo>
                      <a:pt x="15" y="11"/>
                      <a:pt x="17" y="2"/>
                      <a:pt x="16" y="5"/>
                    </a:cubicBezTo>
                    <a:cubicBezTo>
                      <a:pt x="16" y="6"/>
                      <a:pt x="16" y="6"/>
                      <a:pt x="16" y="6"/>
                    </a:cubicBezTo>
                    <a:cubicBezTo>
                      <a:pt x="15" y="9"/>
                      <a:pt x="15" y="8"/>
                      <a:pt x="15" y="9"/>
                    </a:cubicBezTo>
                    <a:cubicBezTo>
                      <a:pt x="16" y="5"/>
                      <a:pt x="16" y="6"/>
                      <a:pt x="16" y="4"/>
                    </a:cubicBezTo>
                    <a:cubicBezTo>
                      <a:pt x="15" y="6"/>
                      <a:pt x="13" y="11"/>
                      <a:pt x="13" y="11"/>
                    </a:cubicBezTo>
                    <a:cubicBezTo>
                      <a:pt x="15" y="6"/>
                      <a:pt x="14" y="8"/>
                      <a:pt x="15" y="3"/>
                    </a:cubicBezTo>
                    <a:cubicBezTo>
                      <a:pt x="13" y="9"/>
                      <a:pt x="14" y="5"/>
                      <a:pt x="13" y="8"/>
                    </a:cubicBezTo>
                    <a:cubicBezTo>
                      <a:pt x="13" y="9"/>
                      <a:pt x="13" y="9"/>
                      <a:pt x="13" y="6"/>
                    </a:cubicBezTo>
                    <a:cubicBezTo>
                      <a:pt x="14" y="5"/>
                      <a:pt x="14" y="5"/>
                      <a:pt x="14" y="5"/>
                    </a:cubicBezTo>
                    <a:cubicBezTo>
                      <a:pt x="14" y="5"/>
                      <a:pt x="14" y="5"/>
                      <a:pt x="14" y="5"/>
                    </a:cubicBezTo>
                    <a:cubicBezTo>
                      <a:pt x="14" y="4"/>
                      <a:pt x="14" y="4"/>
                      <a:pt x="14" y="4"/>
                    </a:cubicBezTo>
                    <a:cubicBezTo>
                      <a:pt x="14" y="4"/>
                      <a:pt x="13" y="7"/>
                      <a:pt x="13" y="5"/>
                    </a:cubicBezTo>
                    <a:cubicBezTo>
                      <a:pt x="14" y="3"/>
                      <a:pt x="14" y="3"/>
                      <a:pt x="14" y="3"/>
                    </a:cubicBezTo>
                    <a:cubicBezTo>
                      <a:pt x="14" y="2"/>
                      <a:pt x="11" y="11"/>
                      <a:pt x="12" y="6"/>
                    </a:cubicBezTo>
                    <a:cubicBezTo>
                      <a:pt x="12" y="8"/>
                      <a:pt x="11" y="9"/>
                      <a:pt x="10" y="14"/>
                    </a:cubicBezTo>
                    <a:cubicBezTo>
                      <a:pt x="10" y="12"/>
                      <a:pt x="12" y="8"/>
                      <a:pt x="11" y="8"/>
                    </a:cubicBezTo>
                    <a:cubicBezTo>
                      <a:pt x="10" y="13"/>
                      <a:pt x="11" y="7"/>
                      <a:pt x="10" y="10"/>
                    </a:cubicBezTo>
                    <a:cubicBezTo>
                      <a:pt x="12" y="5"/>
                      <a:pt x="11" y="8"/>
                      <a:pt x="12" y="4"/>
                    </a:cubicBezTo>
                    <a:cubicBezTo>
                      <a:pt x="12" y="1"/>
                      <a:pt x="11" y="8"/>
                      <a:pt x="10" y="7"/>
                    </a:cubicBezTo>
                    <a:cubicBezTo>
                      <a:pt x="11" y="3"/>
                      <a:pt x="11" y="3"/>
                      <a:pt x="11" y="3"/>
                    </a:cubicBezTo>
                    <a:cubicBezTo>
                      <a:pt x="11" y="5"/>
                      <a:pt x="10" y="9"/>
                      <a:pt x="11" y="5"/>
                    </a:cubicBezTo>
                    <a:cubicBezTo>
                      <a:pt x="10" y="8"/>
                      <a:pt x="10" y="8"/>
                      <a:pt x="10" y="8"/>
                    </a:cubicBezTo>
                    <a:cubicBezTo>
                      <a:pt x="10" y="6"/>
                      <a:pt x="9" y="7"/>
                      <a:pt x="10" y="4"/>
                    </a:cubicBezTo>
                    <a:cubicBezTo>
                      <a:pt x="8" y="10"/>
                      <a:pt x="8" y="10"/>
                      <a:pt x="8" y="10"/>
                    </a:cubicBezTo>
                    <a:cubicBezTo>
                      <a:pt x="10" y="3"/>
                      <a:pt x="8" y="9"/>
                      <a:pt x="6" y="15"/>
                    </a:cubicBezTo>
                    <a:cubicBezTo>
                      <a:pt x="6" y="15"/>
                      <a:pt x="6" y="14"/>
                      <a:pt x="7" y="12"/>
                    </a:cubicBezTo>
                    <a:cubicBezTo>
                      <a:pt x="7" y="10"/>
                      <a:pt x="7" y="10"/>
                      <a:pt x="7" y="10"/>
                    </a:cubicBezTo>
                    <a:cubicBezTo>
                      <a:pt x="7" y="9"/>
                      <a:pt x="8" y="6"/>
                      <a:pt x="6" y="11"/>
                    </a:cubicBezTo>
                    <a:cubicBezTo>
                      <a:pt x="6" y="13"/>
                      <a:pt x="7" y="7"/>
                      <a:pt x="7" y="6"/>
                    </a:cubicBezTo>
                    <a:cubicBezTo>
                      <a:pt x="5" y="14"/>
                      <a:pt x="7" y="0"/>
                      <a:pt x="5" y="12"/>
                    </a:cubicBezTo>
                    <a:cubicBezTo>
                      <a:pt x="5" y="12"/>
                      <a:pt x="5" y="15"/>
                      <a:pt x="5" y="14"/>
                    </a:cubicBezTo>
                    <a:cubicBezTo>
                      <a:pt x="5" y="16"/>
                      <a:pt x="4" y="18"/>
                      <a:pt x="4" y="18"/>
                    </a:cubicBezTo>
                    <a:cubicBezTo>
                      <a:pt x="4" y="19"/>
                      <a:pt x="4" y="14"/>
                      <a:pt x="4" y="16"/>
                    </a:cubicBezTo>
                    <a:cubicBezTo>
                      <a:pt x="5" y="9"/>
                      <a:pt x="5" y="9"/>
                      <a:pt x="5" y="9"/>
                    </a:cubicBezTo>
                    <a:cubicBezTo>
                      <a:pt x="6" y="1"/>
                      <a:pt x="2" y="19"/>
                      <a:pt x="4" y="8"/>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48" name="Freeform 2258">
                <a:extLst>
                  <a:ext uri="{FF2B5EF4-FFF2-40B4-BE49-F238E27FC236}">
                    <a16:creationId xmlns:a16="http://schemas.microsoft.com/office/drawing/2014/main" id="{77C31F87-740F-44A2-8F7B-D080691BBCC6}"/>
                  </a:ext>
                </a:extLst>
              </p:cNvPr>
              <p:cNvSpPr>
                <a:spLocks/>
              </p:cNvSpPr>
              <p:nvPr/>
            </p:nvSpPr>
            <p:spPr bwMode="auto">
              <a:xfrm>
                <a:off x="3083" y="3145"/>
                <a:ext cx="0" cy="4"/>
              </a:xfrm>
              <a:custGeom>
                <a:avLst/>
                <a:gdLst>
                  <a:gd name="T0" fmla="*/ 4 h 4"/>
                  <a:gd name="T1" fmla="*/ 0 h 4"/>
                  <a:gd name="T2" fmla="*/ 3 h 4"/>
                  <a:gd name="T3" fmla="*/ 4 h 4"/>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4">
                    <a:moveTo>
                      <a:pt x="0" y="4"/>
                    </a:moveTo>
                    <a:cubicBezTo>
                      <a:pt x="0" y="0"/>
                      <a:pt x="0" y="0"/>
                      <a:pt x="0" y="0"/>
                    </a:cubicBezTo>
                    <a:cubicBezTo>
                      <a:pt x="0" y="3"/>
                      <a:pt x="0" y="3"/>
                      <a:pt x="0" y="3"/>
                    </a:cubicBezTo>
                    <a:cubicBezTo>
                      <a:pt x="0" y="3"/>
                      <a:pt x="0" y="3"/>
                      <a:pt x="0" y="4"/>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49" name="Freeform 2259">
                <a:extLst>
                  <a:ext uri="{FF2B5EF4-FFF2-40B4-BE49-F238E27FC236}">
                    <a16:creationId xmlns:a16="http://schemas.microsoft.com/office/drawing/2014/main" id="{4659F333-95C1-488F-8A98-3EBA3D265276}"/>
                  </a:ext>
                </a:extLst>
              </p:cNvPr>
              <p:cNvSpPr>
                <a:spLocks/>
              </p:cNvSpPr>
              <p:nvPr/>
            </p:nvSpPr>
            <p:spPr bwMode="auto">
              <a:xfrm>
                <a:off x="3082" y="3148"/>
                <a:ext cx="1" cy="2"/>
              </a:xfrm>
              <a:custGeom>
                <a:avLst/>
                <a:gdLst>
                  <a:gd name="T0" fmla="*/ 1 w 1"/>
                  <a:gd name="T1" fmla="*/ 0 h 2"/>
                  <a:gd name="T2" fmla="*/ 0 w 1"/>
                  <a:gd name="T3" fmla="*/ 2 h 2"/>
                  <a:gd name="T4" fmla="*/ 0 w 1"/>
                  <a:gd name="T5" fmla="*/ 1 h 2"/>
                  <a:gd name="T6" fmla="*/ 1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0" y="2"/>
                      <a:pt x="0" y="2"/>
                      <a:pt x="0" y="2"/>
                    </a:cubicBezTo>
                    <a:cubicBezTo>
                      <a:pt x="0" y="2"/>
                      <a:pt x="0" y="2"/>
                      <a:pt x="0" y="1"/>
                    </a:cubicBezTo>
                    <a:lnTo>
                      <a:pt x="1" y="0"/>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50" name="Freeform 2260">
                <a:extLst>
                  <a:ext uri="{FF2B5EF4-FFF2-40B4-BE49-F238E27FC236}">
                    <a16:creationId xmlns:a16="http://schemas.microsoft.com/office/drawing/2014/main" id="{791BA451-0EDC-4E05-B9C4-4EADD27A7CE6}"/>
                  </a:ext>
                </a:extLst>
              </p:cNvPr>
              <p:cNvSpPr>
                <a:spLocks/>
              </p:cNvSpPr>
              <p:nvPr/>
            </p:nvSpPr>
            <p:spPr bwMode="auto">
              <a:xfrm>
                <a:off x="3079" y="3148"/>
                <a:ext cx="0" cy="2"/>
              </a:xfrm>
              <a:custGeom>
                <a:avLst/>
                <a:gdLst>
                  <a:gd name="T0" fmla="*/ 1 h 2"/>
                  <a:gd name="T1" fmla="*/ 1 h 2"/>
                  <a:gd name="T2" fmla="*/ 1 h 2"/>
                  <a:gd name="T3" fmla="*/ 0 60000 65536"/>
                  <a:gd name="T4" fmla="*/ 0 60000 65536"/>
                  <a:gd name="T5" fmla="*/ 0 60000 65536"/>
                </a:gdLst>
                <a:ahLst/>
                <a:cxnLst>
                  <a:cxn ang="T3">
                    <a:pos x="0" y="T0"/>
                  </a:cxn>
                  <a:cxn ang="T4">
                    <a:pos x="0" y="T1"/>
                  </a:cxn>
                  <a:cxn ang="T5">
                    <a:pos x="0" y="T2"/>
                  </a:cxn>
                </a:cxnLst>
                <a:rect l="0" t="0" r="r" b="b"/>
                <a:pathLst>
                  <a:path h="2">
                    <a:moveTo>
                      <a:pt x="0" y="1"/>
                    </a:moveTo>
                    <a:cubicBezTo>
                      <a:pt x="0" y="1"/>
                      <a:pt x="0" y="0"/>
                      <a:pt x="0" y="1"/>
                    </a:cubicBezTo>
                    <a:cubicBezTo>
                      <a:pt x="0" y="2"/>
                      <a:pt x="0" y="2"/>
                      <a:pt x="0" y="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51" name="Rectangle 2261">
                <a:extLst>
                  <a:ext uri="{FF2B5EF4-FFF2-40B4-BE49-F238E27FC236}">
                    <a16:creationId xmlns:a16="http://schemas.microsoft.com/office/drawing/2014/main" id="{A9311088-701F-4BFF-94C9-CFC3BEF39038}"/>
                  </a:ext>
                </a:extLst>
              </p:cNvPr>
              <p:cNvSpPr>
                <a:spLocks noChangeArrowheads="1"/>
              </p:cNvSpPr>
              <p:nvPr/>
            </p:nvSpPr>
            <p:spPr bwMode="auto">
              <a:xfrm>
                <a:off x="3078" y="3150"/>
                <a:ext cx="2" cy="1"/>
              </a:xfrm>
              <a:prstGeom prst="rect">
                <a:avLst/>
              </a:prstGeom>
              <a:solidFill>
                <a:srgbClr val="C8EFBF"/>
              </a:solidFill>
              <a:ln>
                <a:noFill/>
              </a:ln>
            </p:spPr>
            <p:txBody>
              <a:bodyPr lIns="121920" tIns="60960" rIns="121920" bIns="6096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zh-CN" altLang="en-US" sz="2400"/>
              </a:p>
            </p:txBody>
          </p:sp>
          <p:sp>
            <p:nvSpPr>
              <p:cNvPr id="1952" name="Freeform 2262">
                <a:extLst>
                  <a:ext uri="{FF2B5EF4-FFF2-40B4-BE49-F238E27FC236}">
                    <a16:creationId xmlns:a16="http://schemas.microsoft.com/office/drawing/2014/main" id="{33FDAE4E-960F-4066-B8C4-0E83BE0B7E37}"/>
                  </a:ext>
                </a:extLst>
              </p:cNvPr>
              <p:cNvSpPr>
                <a:spLocks/>
              </p:cNvSpPr>
              <p:nvPr/>
            </p:nvSpPr>
            <p:spPr bwMode="auto">
              <a:xfrm>
                <a:off x="3070" y="3146"/>
                <a:ext cx="8" cy="23"/>
              </a:xfrm>
              <a:custGeom>
                <a:avLst/>
                <a:gdLst>
                  <a:gd name="T0" fmla="*/ 2 w 9"/>
                  <a:gd name="T1" fmla="*/ 7 h 25"/>
                  <a:gd name="T2" fmla="*/ 1 w 9"/>
                  <a:gd name="T3" fmla="*/ 11 h 25"/>
                  <a:gd name="T4" fmla="*/ 2 w 9"/>
                  <a:gd name="T5" fmla="*/ 8 h 25"/>
                  <a:gd name="T6" fmla="*/ 0 w 9"/>
                  <a:gd name="T7" fmla="*/ 15 h 25"/>
                  <a:gd name="T8" fmla="*/ 4 w 9"/>
                  <a:gd name="T9" fmla="*/ 11 h 25"/>
                  <a:gd name="T10" fmla="*/ 3 w 9"/>
                  <a:gd name="T11" fmla="*/ 14 h 25"/>
                  <a:gd name="T12" fmla="*/ 4 w 9"/>
                  <a:gd name="T13" fmla="*/ 9 h 25"/>
                  <a:gd name="T14" fmla="*/ 4 w 9"/>
                  <a:gd name="T15" fmla="*/ 14 h 25"/>
                  <a:gd name="T16" fmla="*/ 4 w 9"/>
                  <a:gd name="T17" fmla="*/ 13 h 25"/>
                  <a:gd name="T18" fmla="*/ 4 w 9"/>
                  <a:gd name="T19" fmla="*/ 10 h 25"/>
                  <a:gd name="T20" fmla="*/ 4 w 9"/>
                  <a:gd name="T21" fmla="*/ 12 h 25"/>
                  <a:gd name="T22" fmla="*/ 4 w 9"/>
                  <a:gd name="T23" fmla="*/ 10 h 25"/>
                  <a:gd name="T24" fmla="*/ 4 w 9"/>
                  <a:gd name="T25" fmla="*/ 10 h 25"/>
                  <a:gd name="T26" fmla="*/ 4 w 9"/>
                  <a:gd name="T27" fmla="*/ 11 h 25"/>
                  <a:gd name="T28" fmla="*/ 4 w 9"/>
                  <a:gd name="T29" fmla="*/ 9 h 25"/>
                  <a:gd name="T30" fmla="*/ 4 w 9"/>
                  <a:gd name="T31" fmla="*/ 13 h 25"/>
                  <a:gd name="T32" fmla="*/ 4 w 9"/>
                  <a:gd name="T33" fmla="*/ 8 h 25"/>
                  <a:gd name="T34" fmla="*/ 5 w 9"/>
                  <a:gd name="T35" fmla="*/ 6 h 25"/>
                  <a:gd name="T36" fmla="*/ 4 w 9"/>
                  <a:gd name="T37" fmla="*/ 7 h 25"/>
                  <a:gd name="T38" fmla="*/ 4 w 9"/>
                  <a:gd name="T39" fmla="*/ 7 h 25"/>
                  <a:gd name="T40" fmla="*/ 4 w 9"/>
                  <a:gd name="T41" fmla="*/ 9 h 25"/>
                  <a:gd name="T42" fmla="*/ 4 w 9"/>
                  <a:gd name="T43" fmla="*/ 6 h 25"/>
                  <a:gd name="T44" fmla="*/ 4 w 9"/>
                  <a:gd name="T45" fmla="*/ 3 h 25"/>
                  <a:gd name="T46" fmla="*/ 4 w 9"/>
                  <a:gd name="T47" fmla="*/ 3 h 25"/>
                  <a:gd name="T48" fmla="*/ 4 w 9"/>
                  <a:gd name="T49" fmla="*/ 4 h 25"/>
                  <a:gd name="T50" fmla="*/ 4 w 9"/>
                  <a:gd name="T51" fmla="*/ 6 h 25"/>
                  <a:gd name="T52" fmla="*/ 4 w 9"/>
                  <a:gd name="T53" fmla="*/ 10 h 25"/>
                  <a:gd name="T54" fmla="*/ 4 w 9"/>
                  <a:gd name="T55" fmla="*/ 10 h 25"/>
                  <a:gd name="T56" fmla="*/ 4 w 9"/>
                  <a:gd name="T57" fmla="*/ 6 h 25"/>
                  <a:gd name="T58" fmla="*/ 4 w 9"/>
                  <a:gd name="T59" fmla="*/ 7 h 25"/>
                  <a:gd name="T60" fmla="*/ 4 w 9"/>
                  <a:gd name="T61" fmla="*/ 5 h 25"/>
                  <a:gd name="T62" fmla="*/ 4 w 9"/>
                  <a:gd name="T63" fmla="*/ 7 h 25"/>
                  <a:gd name="T64" fmla="*/ 4 w 9"/>
                  <a:gd name="T65" fmla="*/ 7 h 25"/>
                  <a:gd name="T66" fmla="*/ 4 w 9"/>
                  <a:gd name="T67" fmla="*/ 6 h 25"/>
                  <a:gd name="T68" fmla="*/ 4 w 9"/>
                  <a:gd name="T69" fmla="*/ 7 h 25"/>
                  <a:gd name="T70" fmla="*/ 4 w 9"/>
                  <a:gd name="T71" fmla="*/ 6 h 25"/>
                  <a:gd name="T72" fmla="*/ 3 w 9"/>
                  <a:gd name="T73" fmla="*/ 8 h 25"/>
                  <a:gd name="T74" fmla="*/ 3 w 9"/>
                  <a:gd name="T75" fmla="*/ 7 h 25"/>
                  <a:gd name="T76" fmla="*/ 3 w 9"/>
                  <a:gd name="T77" fmla="*/ 7 h 25"/>
                  <a:gd name="T78" fmla="*/ 1 w 9"/>
                  <a:gd name="T79" fmla="*/ 13 h 25"/>
                  <a:gd name="T80" fmla="*/ 2 w 9"/>
                  <a:gd name="T81" fmla="*/ 7 h 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 h="25">
                    <a:moveTo>
                      <a:pt x="2" y="11"/>
                    </a:moveTo>
                    <a:cubicBezTo>
                      <a:pt x="1" y="15"/>
                      <a:pt x="1" y="15"/>
                      <a:pt x="1" y="15"/>
                    </a:cubicBezTo>
                    <a:cubicBezTo>
                      <a:pt x="2" y="13"/>
                      <a:pt x="1" y="16"/>
                      <a:pt x="2"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6"/>
                      <a:pt x="6" y="16"/>
                      <a:pt x="6" y="16"/>
                    </a:cubicBezTo>
                    <a:cubicBezTo>
                      <a:pt x="6" y="14"/>
                      <a:pt x="6" y="14"/>
                      <a:pt x="6" y="14"/>
                    </a:cubicBezTo>
                    <a:cubicBezTo>
                      <a:pt x="7" y="12"/>
                      <a:pt x="7" y="12"/>
                      <a:pt x="7" y="14"/>
                    </a:cubicBezTo>
                    <a:cubicBezTo>
                      <a:pt x="6" y="16"/>
                      <a:pt x="6" y="15"/>
                      <a:pt x="6" y="15"/>
                    </a:cubicBezTo>
                    <a:cubicBezTo>
                      <a:pt x="6" y="17"/>
                      <a:pt x="7" y="13"/>
                      <a:pt x="7" y="13"/>
                    </a:cubicBezTo>
                    <a:cubicBezTo>
                      <a:pt x="7" y="15"/>
                      <a:pt x="6" y="16"/>
                      <a:pt x="6" y="17"/>
                    </a:cubicBezTo>
                    <a:cubicBezTo>
                      <a:pt x="7" y="14"/>
                      <a:pt x="6" y="21"/>
                      <a:pt x="8" y="12"/>
                    </a:cubicBezTo>
                    <a:cubicBezTo>
                      <a:pt x="8" y="10"/>
                      <a:pt x="9" y="8"/>
                      <a:pt x="9" y="8"/>
                    </a:cubicBezTo>
                    <a:cubicBezTo>
                      <a:pt x="9" y="5"/>
                      <a:pt x="8" y="8"/>
                      <a:pt x="8" y="11"/>
                    </a:cubicBezTo>
                    <a:cubicBezTo>
                      <a:pt x="8" y="11"/>
                      <a:pt x="8" y="11"/>
                      <a:pt x="8" y="11"/>
                    </a:cubicBezTo>
                    <a:cubicBezTo>
                      <a:pt x="6" y="20"/>
                      <a:pt x="8" y="9"/>
                      <a:pt x="7" y="13"/>
                    </a:cubicBezTo>
                    <a:cubicBezTo>
                      <a:pt x="8" y="9"/>
                      <a:pt x="8" y="9"/>
                      <a:pt x="8" y="7"/>
                    </a:cubicBezTo>
                    <a:cubicBezTo>
                      <a:pt x="9" y="0"/>
                      <a:pt x="7" y="12"/>
                      <a:pt x="8" y="3"/>
                    </a:cubicBezTo>
                    <a:cubicBezTo>
                      <a:pt x="8" y="3"/>
                      <a:pt x="8" y="3"/>
                      <a:pt x="8" y="3"/>
                    </a:cubicBezTo>
                    <a:cubicBezTo>
                      <a:pt x="8" y="2"/>
                      <a:pt x="8" y="4"/>
                      <a:pt x="7" y="4"/>
                    </a:cubicBezTo>
                    <a:cubicBezTo>
                      <a:pt x="7" y="7"/>
                      <a:pt x="7" y="7"/>
                      <a:pt x="7" y="7"/>
                    </a:cubicBezTo>
                    <a:cubicBezTo>
                      <a:pt x="7" y="8"/>
                      <a:pt x="6" y="12"/>
                      <a:pt x="6" y="14"/>
                    </a:cubicBezTo>
                    <a:cubicBezTo>
                      <a:pt x="6" y="10"/>
                      <a:pt x="5" y="16"/>
                      <a:pt x="6" y="14"/>
                    </a:cubicBezTo>
                    <a:cubicBezTo>
                      <a:pt x="6" y="10"/>
                      <a:pt x="6" y="10"/>
                      <a:pt x="7" y="8"/>
                    </a:cubicBezTo>
                    <a:cubicBezTo>
                      <a:pt x="6" y="11"/>
                      <a:pt x="6" y="11"/>
                      <a:pt x="6" y="11"/>
                    </a:cubicBezTo>
                    <a:cubicBezTo>
                      <a:pt x="6" y="11"/>
                      <a:pt x="7" y="7"/>
                      <a:pt x="7" y="5"/>
                    </a:cubicBezTo>
                    <a:cubicBezTo>
                      <a:pt x="6" y="7"/>
                      <a:pt x="7" y="7"/>
                      <a:pt x="6" y="11"/>
                    </a:cubicBezTo>
                    <a:cubicBezTo>
                      <a:pt x="6" y="6"/>
                      <a:pt x="5" y="7"/>
                      <a:pt x="4" y="11"/>
                    </a:cubicBezTo>
                    <a:cubicBezTo>
                      <a:pt x="5" y="10"/>
                      <a:pt x="5" y="7"/>
                      <a:pt x="5" y="7"/>
                    </a:cubicBezTo>
                    <a:cubicBezTo>
                      <a:pt x="5" y="6"/>
                      <a:pt x="5" y="8"/>
                      <a:pt x="4" y="11"/>
                    </a:cubicBezTo>
                    <a:cubicBezTo>
                      <a:pt x="4" y="14"/>
                      <a:pt x="4" y="12"/>
                      <a:pt x="4" y="9"/>
                    </a:cubicBezTo>
                    <a:cubicBezTo>
                      <a:pt x="3" y="12"/>
                      <a:pt x="3" y="12"/>
                      <a:pt x="3" y="12"/>
                    </a:cubicBezTo>
                    <a:cubicBezTo>
                      <a:pt x="2" y="17"/>
                      <a:pt x="3" y="8"/>
                      <a:pt x="3" y="11"/>
                    </a:cubicBezTo>
                    <a:cubicBezTo>
                      <a:pt x="3" y="11"/>
                      <a:pt x="3" y="11"/>
                      <a:pt x="3" y="11"/>
                    </a:cubicBezTo>
                    <a:cubicBezTo>
                      <a:pt x="2" y="12"/>
                      <a:pt x="1" y="19"/>
                      <a:pt x="1" y="17"/>
                    </a:cubicBezTo>
                    <a:cubicBezTo>
                      <a:pt x="2" y="14"/>
                      <a:pt x="2" y="14"/>
                      <a:pt x="2" y="11"/>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53" name="Freeform 2263">
                <a:extLst>
                  <a:ext uri="{FF2B5EF4-FFF2-40B4-BE49-F238E27FC236}">
                    <a16:creationId xmlns:a16="http://schemas.microsoft.com/office/drawing/2014/main" id="{82C6AA1E-6169-439D-B05A-C3C4B90218AF}"/>
                  </a:ext>
                </a:extLst>
              </p:cNvPr>
              <p:cNvSpPr>
                <a:spLocks/>
              </p:cNvSpPr>
              <p:nvPr/>
            </p:nvSpPr>
            <p:spPr bwMode="auto">
              <a:xfrm>
                <a:off x="3070" y="3157"/>
                <a:ext cx="0" cy="8"/>
              </a:xfrm>
              <a:custGeom>
                <a:avLst/>
                <a:gdLst>
                  <a:gd name="T0" fmla="*/ 0 w 1"/>
                  <a:gd name="T1" fmla="*/ 4 h 9"/>
                  <a:gd name="T2" fmla="*/ 1 w 1"/>
                  <a:gd name="T3" fmla="*/ 1 h 9"/>
                  <a:gd name="T4" fmla="*/ 0 w 1"/>
                  <a:gd name="T5" fmla="*/ 4 h 9"/>
                  <a:gd name="T6" fmla="*/ 0 w 1"/>
                  <a:gd name="T7" fmla="*/ 4 h 9"/>
                  <a:gd name="T8" fmla="*/ 0 w 1"/>
                  <a:gd name="T9" fmla="*/ 4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9">
                    <a:moveTo>
                      <a:pt x="0" y="5"/>
                    </a:moveTo>
                    <a:cubicBezTo>
                      <a:pt x="1" y="1"/>
                      <a:pt x="1" y="1"/>
                      <a:pt x="1" y="1"/>
                    </a:cubicBezTo>
                    <a:cubicBezTo>
                      <a:pt x="1" y="0"/>
                      <a:pt x="0" y="6"/>
                      <a:pt x="0" y="8"/>
                    </a:cubicBezTo>
                    <a:cubicBezTo>
                      <a:pt x="0" y="7"/>
                      <a:pt x="0" y="9"/>
                      <a:pt x="0" y="7"/>
                    </a:cubicBezTo>
                    <a:cubicBezTo>
                      <a:pt x="0" y="6"/>
                      <a:pt x="1" y="5"/>
                      <a:pt x="0" y="5"/>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54" name="Freeform 2264">
                <a:extLst>
                  <a:ext uri="{FF2B5EF4-FFF2-40B4-BE49-F238E27FC236}">
                    <a16:creationId xmlns:a16="http://schemas.microsoft.com/office/drawing/2014/main" id="{D877298A-9D27-4169-BE53-7C7F31456ECE}"/>
                  </a:ext>
                </a:extLst>
              </p:cNvPr>
              <p:cNvSpPr>
                <a:spLocks/>
              </p:cNvSpPr>
              <p:nvPr/>
            </p:nvSpPr>
            <p:spPr bwMode="auto">
              <a:xfrm>
                <a:off x="3069" y="3154"/>
                <a:ext cx="1" cy="17"/>
              </a:xfrm>
              <a:custGeom>
                <a:avLst/>
                <a:gdLst>
                  <a:gd name="T0" fmla="*/ 0 w 2"/>
                  <a:gd name="T1" fmla="*/ 5 h 19"/>
                  <a:gd name="T2" fmla="*/ 0 w 2"/>
                  <a:gd name="T3" fmla="*/ 8 h 19"/>
                  <a:gd name="T4" fmla="*/ 1 w 2"/>
                  <a:gd name="T5" fmla="*/ 10 h 19"/>
                  <a:gd name="T6" fmla="*/ 1 w 2"/>
                  <a:gd name="T7" fmla="*/ 4 h 19"/>
                  <a:gd name="T8" fmla="*/ 1 w 2"/>
                  <a:gd name="T9" fmla="*/ 7 h 19"/>
                  <a:gd name="T10" fmla="*/ 1 w 2"/>
                  <a:gd name="T11" fmla="*/ 4 h 19"/>
                  <a:gd name="T12" fmla="*/ 1 w 2"/>
                  <a:gd name="T13" fmla="*/ 5 h 19"/>
                  <a:gd name="T14" fmla="*/ 1 w 2"/>
                  <a:gd name="T15" fmla="*/ 4 h 19"/>
                  <a:gd name="T16" fmla="*/ 1 w 2"/>
                  <a:gd name="T17" fmla="*/ 4 h 19"/>
                  <a:gd name="T18" fmla="*/ 1 w 2"/>
                  <a:gd name="T19" fmla="*/ 4 h 19"/>
                  <a:gd name="T20" fmla="*/ 1 w 2"/>
                  <a:gd name="T21" fmla="*/ 6 h 19"/>
                  <a:gd name="T22" fmla="*/ 1 w 2"/>
                  <a:gd name="T23" fmla="*/ 4 h 19"/>
                  <a:gd name="T24" fmla="*/ 1 w 2"/>
                  <a:gd name="T25" fmla="*/ 2 h 19"/>
                  <a:gd name="T26" fmla="*/ 1 w 2"/>
                  <a:gd name="T27" fmla="*/ 4 h 19"/>
                  <a:gd name="T28" fmla="*/ 1 w 2"/>
                  <a:gd name="T29" fmla="*/ 4 h 19"/>
                  <a:gd name="T30" fmla="*/ 1 w 2"/>
                  <a:gd name="T31" fmla="*/ 3 h 19"/>
                  <a:gd name="T32" fmla="*/ 0 w 2"/>
                  <a:gd name="T33" fmla="*/ 4 h 19"/>
                  <a:gd name="T34" fmla="*/ 0 w 2"/>
                  <a:gd name="T35" fmla="*/ 8 h 19"/>
                  <a:gd name="T36" fmla="*/ 0 w 2"/>
                  <a:gd name="T37" fmla="*/ 4 h 19"/>
                  <a:gd name="T38" fmla="*/ 0 w 2"/>
                  <a:gd name="T39" fmla="*/ 4 h 19"/>
                  <a:gd name="T40" fmla="*/ 0 w 2"/>
                  <a:gd name="T41" fmla="*/ 10 h 19"/>
                  <a:gd name="T42" fmla="*/ 0 w 2"/>
                  <a:gd name="T43" fmla="*/ 5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 h="19">
                    <a:moveTo>
                      <a:pt x="0" y="9"/>
                    </a:moveTo>
                    <a:cubicBezTo>
                      <a:pt x="0" y="12"/>
                      <a:pt x="0" y="12"/>
                      <a:pt x="0" y="12"/>
                    </a:cubicBezTo>
                    <a:cubicBezTo>
                      <a:pt x="0" y="12"/>
                      <a:pt x="1" y="10"/>
                      <a:pt x="1" y="14"/>
                    </a:cubicBezTo>
                    <a:cubicBezTo>
                      <a:pt x="1" y="15"/>
                      <a:pt x="1" y="9"/>
                      <a:pt x="1" y="7"/>
                    </a:cubicBezTo>
                    <a:cubicBezTo>
                      <a:pt x="1" y="11"/>
                      <a:pt x="1" y="11"/>
                      <a:pt x="1" y="11"/>
                    </a:cubicBezTo>
                    <a:cubicBezTo>
                      <a:pt x="1" y="9"/>
                      <a:pt x="1" y="13"/>
                      <a:pt x="2" y="7"/>
                    </a:cubicBezTo>
                    <a:cubicBezTo>
                      <a:pt x="2" y="6"/>
                      <a:pt x="1" y="10"/>
                      <a:pt x="1" y="9"/>
                    </a:cubicBezTo>
                    <a:cubicBezTo>
                      <a:pt x="1" y="6"/>
                      <a:pt x="1" y="6"/>
                      <a:pt x="1"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0" y="13"/>
                      <a:pt x="1" y="5"/>
                      <a:pt x="1" y="3"/>
                    </a:cubicBezTo>
                    <a:cubicBezTo>
                      <a:pt x="0" y="7"/>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0" y="9"/>
                    </a:cubicBez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55" name="Freeform 2265">
                <a:extLst>
                  <a:ext uri="{FF2B5EF4-FFF2-40B4-BE49-F238E27FC236}">
                    <a16:creationId xmlns:a16="http://schemas.microsoft.com/office/drawing/2014/main" id="{2C9169C7-E4B4-48C3-89C5-499F9EA9ADE2}"/>
                  </a:ext>
                </a:extLst>
              </p:cNvPr>
              <p:cNvSpPr>
                <a:spLocks/>
              </p:cNvSpPr>
              <p:nvPr/>
            </p:nvSpPr>
            <p:spPr bwMode="auto">
              <a:xfrm>
                <a:off x="3069" y="3165"/>
                <a:ext cx="0" cy="2"/>
              </a:xfrm>
              <a:custGeom>
                <a:avLst/>
                <a:gdLst>
                  <a:gd name="T0" fmla="*/ 2 h 2"/>
                  <a:gd name="T1" fmla="*/ 0 h 2"/>
                  <a:gd name="T2" fmla="*/ 1 h 2"/>
                  <a:gd name="T3" fmla="*/ 2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2"/>
                    </a:moveTo>
                    <a:lnTo>
                      <a:pt x="0" y="0"/>
                    </a:lnTo>
                    <a:lnTo>
                      <a:pt x="0" y="1"/>
                    </a:lnTo>
                    <a:lnTo>
                      <a:pt x="0" y="2"/>
                    </a:lnTo>
                    <a:close/>
                  </a:path>
                </a:pathLst>
              </a:custGeom>
              <a:solidFill>
                <a:srgbClr val="C8EFB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956" name="Freeform 2266">
                <a:extLst>
                  <a:ext uri="{FF2B5EF4-FFF2-40B4-BE49-F238E27FC236}">
                    <a16:creationId xmlns:a16="http://schemas.microsoft.com/office/drawing/2014/main" id="{754D6E37-3C68-4661-A461-6912F1BD849E}"/>
                  </a:ext>
                </a:extLst>
              </p:cNvPr>
              <p:cNvSpPr>
                <a:spLocks/>
              </p:cNvSpPr>
              <p:nvPr/>
            </p:nvSpPr>
            <p:spPr bwMode="auto">
              <a:xfrm>
                <a:off x="2393" y="2584"/>
                <a:ext cx="627" cy="76"/>
              </a:xfrm>
              <a:custGeom>
                <a:avLst/>
                <a:gdLst>
                  <a:gd name="T0" fmla="*/ 25 w 694"/>
                  <a:gd name="T1" fmla="*/ 18 h 84"/>
                  <a:gd name="T2" fmla="*/ 0 w 694"/>
                  <a:gd name="T3" fmla="*/ 47 h 84"/>
                  <a:gd name="T4" fmla="*/ 68 w 694"/>
                  <a:gd name="T5" fmla="*/ 49 h 84"/>
                  <a:gd name="T6" fmla="*/ 128 w 694"/>
                  <a:gd name="T7" fmla="*/ 49 h 84"/>
                  <a:gd name="T8" fmla="*/ 258 w 694"/>
                  <a:gd name="T9" fmla="*/ 47 h 84"/>
                  <a:gd name="T10" fmla="*/ 360 w 694"/>
                  <a:gd name="T11" fmla="*/ 49 h 84"/>
                  <a:gd name="T12" fmla="*/ 462 w 694"/>
                  <a:gd name="T13" fmla="*/ 40 h 84"/>
                  <a:gd name="T14" fmla="*/ 442 w 694"/>
                  <a:gd name="T15" fmla="*/ 27 h 84"/>
                  <a:gd name="T16" fmla="*/ 412 w 694"/>
                  <a:gd name="T17" fmla="*/ 20 h 84"/>
                  <a:gd name="T18" fmla="*/ 267 w 694"/>
                  <a:gd name="T19" fmla="*/ 13 h 84"/>
                  <a:gd name="T20" fmla="*/ 121 w 694"/>
                  <a:gd name="T21" fmla="*/ 4 h 84"/>
                  <a:gd name="T22" fmla="*/ 70 w 694"/>
                  <a:gd name="T23" fmla="*/ 2 h 84"/>
                  <a:gd name="T24" fmla="*/ 31 w 694"/>
                  <a:gd name="T25" fmla="*/ 5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4" h="84">
                    <a:moveTo>
                      <a:pt x="38" y="26"/>
                    </a:moveTo>
                    <a:cubicBezTo>
                      <a:pt x="27" y="42"/>
                      <a:pt x="10" y="54"/>
                      <a:pt x="0" y="71"/>
                    </a:cubicBezTo>
                    <a:cubicBezTo>
                      <a:pt x="25" y="84"/>
                      <a:pt x="74" y="73"/>
                      <a:pt x="102" y="73"/>
                    </a:cubicBezTo>
                    <a:cubicBezTo>
                      <a:pt x="131" y="73"/>
                      <a:pt x="162" y="73"/>
                      <a:pt x="193" y="73"/>
                    </a:cubicBezTo>
                    <a:cubicBezTo>
                      <a:pt x="258" y="73"/>
                      <a:pt x="324" y="71"/>
                      <a:pt x="388" y="71"/>
                    </a:cubicBezTo>
                    <a:cubicBezTo>
                      <a:pt x="439" y="71"/>
                      <a:pt x="490" y="78"/>
                      <a:pt x="541" y="73"/>
                    </a:cubicBezTo>
                    <a:cubicBezTo>
                      <a:pt x="592" y="68"/>
                      <a:pt x="642" y="64"/>
                      <a:pt x="694" y="60"/>
                    </a:cubicBezTo>
                    <a:cubicBezTo>
                      <a:pt x="683" y="54"/>
                      <a:pt x="673" y="49"/>
                      <a:pt x="663" y="41"/>
                    </a:cubicBezTo>
                    <a:cubicBezTo>
                      <a:pt x="647" y="29"/>
                      <a:pt x="643" y="29"/>
                      <a:pt x="619" y="29"/>
                    </a:cubicBezTo>
                    <a:cubicBezTo>
                      <a:pt x="546" y="29"/>
                      <a:pt x="475" y="23"/>
                      <a:pt x="402" y="20"/>
                    </a:cubicBezTo>
                    <a:cubicBezTo>
                      <a:pt x="329" y="18"/>
                      <a:pt x="254" y="11"/>
                      <a:pt x="182" y="4"/>
                    </a:cubicBezTo>
                    <a:cubicBezTo>
                      <a:pt x="156" y="1"/>
                      <a:pt x="129" y="0"/>
                      <a:pt x="104" y="2"/>
                    </a:cubicBezTo>
                    <a:cubicBezTo>
                      <a:pt x="87" y="4"/>
                      <a:pt x="62" y="16"/>
                      <a:pt x="47" y="6"/>
                    </a:cubicBezTo>
                  </a:path>
                </a:pathLst>
              </a:custGeom>
              <a:solidFill>
                <a:srgbClr val="67BF5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sp>
          <p:nvSpPr>
            <p:cNvPr id="1714" name="Freeform 2268">
              <a:extLst>
                <a:ext uri="{FF2B5EF4-FFF2-40B4-BE49-F238E27FC236}">
                  <a16:creationId xmlns:a16="http://schemas.microsoft.com/office/drawing/2014/main" id="{549A08B2-29F2-40E8-87F1-AEE9ACA40DE7}"/>
                </a:ext>
              </a:extLst>
            </p:cNvPr>
            <p:cNvSpPr>
              <a:spLocks/>
            </p:cNvSpPr>
            <p:nvPr/>
          </p:nvSpPr>
          <p:spPr bwMode="auto">
            <a:xfrm>
              <a:off x="1936" y="1924"/>
              <a:ext cx="1241" cy="702"/>
            </a:xfrm>
            <a:custGeom>
              <a:avLst/>
              <a:gdLst>
                <a:gd name="T0" fmla="*/ 902 w 1375"/>
                <a:gd name="T1" fmla="*/ 244 h 779"/>
                <a:gd name="T2" fmla="*/ 875 w 1375"/>
                <a:gd name="T3" fmla="*/ 177 h 779"/>
                <a:gd name="T4" fmla="*/ 849 w 1375"/>
                <a:gd name="T5" fmla="*/ 152 h 779"/>
                <a:gd name="T6" fmla="*/ 826 w 1375"/>
                <a:gd name="T7" fmla="*/ 117 h 779"/>
                <a:gd name="T8" fmla="*/ 762 w 1375"/>
                <a:gd name="T9" fmla="*/ 69 h 779"/>
                <a:gd name="T10" fmla="*/ 683 w 1375"/>
                <a:gd name="T11" fmla="*/ 31 h 779"/>
                <a:gd name="T12" fmla="*/ 505 w 1375"/>
                <a:gd name="T13" fmla="*/ 22 h 779"/>
                <a:gd name="T14" fmla="*/ 375 w 1375"/>
                <a:gd name="T15" fmla="*/ 102 h 779"/>
                <a:gd name="T16" fmla="*/ 275 w 1375"/>
                <a:gd name="T17" fmla="*/ 226 h 779"/>
                <a:gd name="T18" fmla="*/ 125 w 1375"/>
                <a:gd name="T19" fmla="*/ 276 h 779"/>
                <a:gd name="T20" fmla="*/ 82 w 1375"/>
                <a:gd name="T21" fmla="*/ 204 h 779"/>
                <a:gd name="T22" fmla="*/ 98 w 1375"/>
                <a:gd name="T23" fmla="*/ 103 h 779"/>
                <a:gd name="T24" fmla="*/ 97 w 1375"/>
                <a:gd name="T25" fmla="*/ 105 h 779"/>
                <a:gd name="T26" fmla="*/ 37 w 1375"/>
                <a:gd name="T27" fmla="*/ 90 h 779"/>
                <a:gd name="T28" fmla="*/ 5 w 1375"/>
                <a:gd name="T29" fmla="*/ 179 h 779"/>
                <a:gd name="T30" fmla="*/ 11 w 1375"/>
                <a:gd name="T31" fmla="*/ 263 h 779"/>
                <a:gd name="T32" fmla="*/ 133 w 1375"/>
                <a:gd name="T33" fmla="*/ 369 h 779"/>
                <a:gd name="T34" fmla="*/ 283 w 1375"/>
                <a:gd name="T35" fmla="*/ 383 h 779"/>
                <a:gd name="T36" fmla="*/ 332 w 1375"/>
                <a:gd name="T37" fmla="*/ 456 h 779"/>
                <a:gd name="T38" fmla="*/ 335 w 1375"/>
                <a:gd name="T39" fmla="*/ 457 h 779"/>
                <a:gd name="T40" fmla="*/ 367 w 1375"/>
                <a:gd name="T41" fmla="*/ 505 h 779"/>
                <a:gd name="T42" fmla="*/ 416 w 1375"/>
                <a:gd name="T43" fmla="*/ 506 h 779"/>
                <a:gd name="T44" fmla="*/ 523 w 1375"/>
                <a:gd name="T45" fmla="*/ 508 h 779"/>
                <a:gd name="T46" fmla="*/ 716 w 1375"/>
                <a:gd name="T47" fmla="*/ 507 h 779"/>
                <a:gd name="T48" fmla="*/ 785 w 1375"/>
                <a:gd name="T49" fmla="*/ 505 h 779"/>
                <a:gd name="T50" fmla="*/ 790 w 1375"/>
                <a:gd name="T51" fmla="*/ 495 h 779"/>
                <a:gd name="T52" fmla="*/ 872 w 1375"/>
                <a:gd name="T53" fmla="*/ 484 h 779"/>
                <a:gd name="T54" fmla="*/ 906 w 1375"/>
                <a:gd name="T55" fmla="*/ 415 h 779"/>
                <a:gd name="T56" fmla="*/ 902 w 1375"/>
                <a:gd name="T57" fmla="*/ 244 h 7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75" h="779">
                  <a:moveTo>
                    <a:pt x="1360" y="371"/>
                  </a:moveTo>
                  <a:cubicBezTo>
                    <a:pt x="1354" y="333"/>
                    <a:pt x="1347" y="301"/>
                    <a:pt x="1319" y="269"/>
                  </a:cubicBezTo>
                  <a:cubicBezTo>
                    <a:pt x="1307" y="256"/>
                    <a:pt x="1292" y="245"/>
                    <a:pt x="1281" y="231"/>
                  </a:cubicBezTo>
                  <a:cubicBezTo>
                    <a:pt x="1268" y="214"/>
                    <a:pt x="1262" y="193"/>
                    <a:pt x="1245" y="177"/>
                  </a:cubicBezTo>
                  <a:cubicBezTo>
                    <a:pt x="1218" y="151"/>
                    <a:pt x="1179" y="129"/>
                    <a:pt x="1148" y="105"/>
                  </a:cubicBezTo>
                  <a:cubicBezTo>
                    <a:pt x="1115" y="80"/>
                    <a:pt x="1069" y="59"/>
                    <a:pt x="1030" y="47"/>
                  </a:cubicBezTo>
                  <a:cubicBezTo>
                    <a:pt x="952" y="21"/>
                    <a:pt x="840" y="0"/>
                    <a:pt x="761" y="33"/>
                  </a:cubicBezTo>
                  <a:cubicBezTo>
                    <a:pt x="689" y="63"/>
                    <a:pt x="621" y="97"/>
                    <a:pt x="566" y="154"/>
                  </a:cubicBezTo>
                  <a:cubicBezTo>
                    <a:pt x="508" y="213"/>
                    <a:pt x="467" y="282"/>
                    <a:pt x="415" y="343"/>
                  </a:cubicBezTo>
                  <a:cubicBezTo>
                    <a:pt x="363" y="405"/>
                    <a:pt x="268" y="458"/>
                    <a:pt x="190" y="418"/>
                  </a:cubicBezTo>
                  <a:cubicBezTo>
                    <a:pt x="143" y="394"/>
                    <a:pt x="118" y="364"/>
                    <a:pt x="124" y="309"/>
                  </a:cubicBezTo>
                  <a:cubicBezTo>
                    <a:pt x="131" y="254"/>
                    <a:pt x="131" y="206"/>
                    <a:pt x="148" y="156"/>
                  </a:cubicBezTo>
                  <a:cubicBezTo>
                    <a:pt x="149" y="153"/>
                    <a:pt x="146" y="159"/>
                    <a:pt x="145" y="159"/>
                  </a:cubicBezTo>
                  <a:cubicBezTo>
                    <a:pt x="55" y="137"/>
                    <a:pt x="55" y="137"/>
                    <a:pt x="55" y="137"/>
                  </a:cubicBezTo>
                  <a:cubicBezTo>
                    <a:pt x="46" y="182"/>
                    <a:pt x="16" y="224"/>
                    <a:pt x="8" y="272"/>
                  </a:cubicBezTo>
                  <a:cubicBezTo>
                    <a:pt x="0" y="317"/>
                    <a:pt x="4" y="358"/>
                    <a:pt x="15" y="400"/>
                  </a:cubicBezTo>
                  <a:cubicBezTo>
                    <a:pt x="36" y="484"/>
                    <a:pt x="129" y="532"/>
                    <a:pt x="201" y="559"/>
                  </a:cubicBezTo>
                  <a:cubicBezTo>
                    <a:pt x="275" y="588"/>
                    <a:pt x="352" y="604"/>
                    <a:pt x="428" y="582"/>
                  </a:cubicBezTo>
                  <a:cubicBezTo>
                    <a:pt x="434" y="616"/>
                    <a:pt x="475" y="667"/>
                    <a:pt x="501" y="691"/>
                  </a:cubicBezTo>
                  <a:cubicBezTo>
                    <a:pt x="502" y="692"/>
                    <a:pt x="503" y="693"/>
                    <a:pt x="504" y="694"/>
                  </a:cubicBezTo>
                  <a:cubicBezTo>
                    <a:pt x="522" y="715"/>
                    <a:pt x="533" y="752"/>
                    <a:pt x="554" y="765"/>
                  </a:cubicBezTo>
                  <a:cubicBezTo>
                    <a:pt x="575" y="779"/>
                    <a:pt x="603" y="768"/>
                    <a:pt x="627" y="768"/>
                  </a:cubicBezTo>
                  <a:cubicBezTo>
                    <a:pt x="679" y="768"/>
                    <a:pt x="734" y="771"/>
                    <a:pt x="787" y="771"/>
                  </a:cubicBezTo>
                  <a:cubicBezTo>
                    <a:pt x="884" y="771"/>
                    <a:pt x="981" y="774"/>
                    <a:pt x="1079" y="769"/>
                  </a:cubicBezTo>
                  <a:cubicBezTo>
                    <a:pt x="1114" y="772"/>
                    <a:pt x="1151" y="772"/>
                    <a:pt x="1183" y="765"/>
                  </a:cubicBezTo>
                  <a:cubicBezTo>
                    <a:pt x="1184" y="755"/>
                    <a:pt x="1185" y="758"/>
                    <a:pt x="1191" y="750"/>
                  </a:cubicBezTo>
                  <a:cubicBezTo>
                    <a:pt x="1224" y="754"/>
                    <a:pt x="1283" y="747"/>
                    <a:pt x="1313" y="733"/>
                  </a:cubicBezTo>
                  <a:cubicBezTo>
                    <a:pt x="1357" y="711"/>
                    <a:pt x="1362" y="675"/>
                    <a:pt x="1365" y="630"/>
                  </a:cubicBezTo>
                  <a:cubicBezTo>
                    <a:pt x="1371" y="543"/>
                    <a:pt x="1375" y="454"/>
                    <a:pt x="1360" y="371"/>
                  </a:cubicBezTo>
                  <a:close/>
                </a:path>
              </a:pathLst>
            </a:custGeom>
            <a:solidFill>
              <a:srgbClr val="E2CABA"/>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15" name="Freeform 2269">
              <a:extLst>
                <a:ext uri="{FF2B5EF4-FFF2-40B4-BE49-F238E27FC236}">
                  <a16:creationId xmlns:a16="http://schemas.microsoft.com/office/drawing/2014/main" id="{B30BEC85-0B49-4BD1-A470-765106F15D2A}"/>
                </a:ext>
              </a:extLst>
            </p:cNvPr>
            <p:cNvSpPr>
              <a:spLocks/>
            </p:cNvSpPr>
            <p:nvPr/>
          </p:nvSpPr>
          <p:spPr bwMode="auto">
            <a:xfrm>
              <a:off x="2100" y="2637"/>
              <a:ext cx="1092" cy="470"/>
            </a:xfrm>
            <a:custGeom>
              <a:avLst/>
              <a:gdLst>
                <a:gd name="T0" fmla="*/ 0 w 1210"/>
                <a:gd name="T1" fmla="*/ 11 h 521"/>
                <a:gd name="T2" fmla="*/ 153 w 1210"/>
                <a:gd name="T3" fmla="*/ 12 h 521"/>
                <a:gd name="T4" fmla="*/ 364 w 1210"/>
                <a:gd name="T5" fmla="*/ 12 h 521"/>
                <a:gd name="T6" fmla="*/ 722 w 1210"/>
                <a:gd name="T7" fmla="*/ 4 h 521"/>
                <a:gd name="T8" fmla="*/ 791 w 1210"/>
                <a:gd name="T9" fmla="*/ 5 h 521"/>
                <a:gd name="T10" fmla="*/ 803 w 1210"/>
                <a:gd name="T11" fmla="*/ 334 h 521"/>
                <a:gd name="T12" fmla="*/ 463 w 1210"/>
                <a:gd name="T13" fmla="*/ 338 h 521"/>
                <a:gd name="T14" fmla="*/ 266 w 1210"/>
                <a:gd name="T15" fmla="*/ 332 h 521"/>
                <a:gd name="T16" fmla="*/ 113 w 1210"/>
                <a:gd name="T17" fmla="*/ 341 h 521"/>
                <a:gd name="T18" fmla="*/ 14 w 1210"/>
                <a:gd name="T19" fmla="*/ 341 h 521"/>
                <a:gd name="T20" fmla="*/ 15 w 1210"/>
                <a:gd name="T21" fmla="*/ 219 h 521"/>
                <a:gd name="T22" fmla="*/ 0 w 1210"/>
                <a:gd name="T23" fmla="*/ 11 h 5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10" h="521">
                  <a:moveTo>
                    <a:pt x="0" y="15"/>
                  </a:moveTo>
                  <a:cubicBezTo>
                    <a:pt x="65" y="34"/>
                    <a:pt x="160" y="21"/>
                    <a:pt x="231" y="18"/>
                  </a:cubicBezTo>
                  <a:cubicBezTo>
                    <a:pt x="334" y="13"/>
                    <a:pt x="442" y="18"/>
                    <a:pt x="547" y="18"/>
                  </a:cubicBezTo>
                  <a:cubicBezTo>
                    <a:pt x="727" y="18"/>
                    <a:pt x="907" y="4"/>
                    <a:pt x="1089" y="4"/>
                  </a:cubicBezTo>
                  <a:cubicBezTo>
                    <a:pt x="1123" y="4"/>
                    <a:pt x="1161" y="0"/>
                    <a:pt x="1193" y="8"/>
                  </a:cubicBezTo>
                  <a:cubicBezTo>
                    <a:pt x="1201" y="172"/>
                    <a:pt x="1189" y="340"/>
                    <a:pt x="1210" y="503"/>
                  </a:cubicBezTo>
                  <a:cubicBezTo>
                    <a:pt x="1038" y="512"/>
                    <a:pt x="869" y="511"/>
                    <a:pt x="697" y="511"/>
                  </a:cubicBezTo>
                  <a:cubicBezTo>
                    <a:pt x="598" y="511"/>
                    <a:pt x="500" y="501"/>
                    <a:pt x="401" y="501"/>
                  </a:cubicBezTo>
                  <a:cubicBezTo>
                    <a:pt x="322" y="501"/>
                    <a:pt x="247" y="511"/>
                    <a:pt x="169" y="514"/>
                  </a:cubicBezTo>
                  <a:cubicBezTo>
                    <a:pt x="126" y="517"/>
                    <a:pt x="63" y="521"/>
                    <a:pt x="21" y="514"/>
                  </a:cubicBezTo>
                  <a:cubicBezTo>
                    <a:pt x="45" y="466"/>
                    <a:pt x="28" y="383"/>
                    <a:pt x="23" y="330"/>
                  </a:cubicBezTo>
                  <a:cubicBezTo>
                    <a:pt x="21" y="302"/>
                    <a:pt x="8" y="17"/>
                    <a:pt x="0" y="15"/>
                  </a:cubicBezTo>
                  <a:close/>
                </a:path>
              </a:pathLst>
            </a:custGeom>
            <a:solidFill>
              <a:srgbClr val="DEFCF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16" name="Freeform 2270">
              <a:extLst>
                <a:ext uri="{FF2B5EF4-FFF2-40B4-BE49-F238E27FC236}">
                  <a16:creationId xmlns:a16="http://schemas.microsoft.com/office/drawing/2014/main" id="{D9CF6F2D-4F84-491F-AE1F-A41D31F77ED1}"/>
                </a:ext>
              </a:extLst>
            </p:cNvPr>
            <p:cNvSpPr>
              <a:spLocks noEditPoints="1"/>
            </p:cNvSpPr>
            <p:nvPr/>
          </p:nvSpPr>
          <p:spPr bwMode="auto">
            <a:xfrm>
              <a:off x="2095" y="2634"/>
              <a:ext cx="1102" cy="477"/>
            </a:xfrm>
            <a:custGeom>
              <a:avLst/>
              <a:gdLst>
                <a:gd name="T0" fmla="*/ 743 w 1221"/>
                <a:gd name="T1" fmla="*/ 2 h 528"/>
                <a:gd name="T2" fmla="*/ 727 w 1221"/>
                <a:gd name="T3" fmla="*/ 2 h 528"/>
                <a:gd name="T4" fmla="*/ 547 w 1221"/>
                <a:gd name="T5" fmla="*/ 5 h 528"/>
                <a:gd name="T6" fmla="*/ 366 w 1221"/>
                <a:gd name="T7" fmla="*/ 11 h 528"/>
                <a:gd name="T8" fmla="*/ 297 w 1221"/>
                <a:gd name="T9" fmla="*/ 11 h 528"/>
                <a:gd name="T10" fmla="*/ 156 w 1221"/>
                <a:gd name="T11" fmla="*/ 11 h 528"/>
                <a:gd name="T12" fmla="*/ 126 w 1221"/>
                <a:gd name="T13" fmla="*/ 13 h 528"/>
                <a:gd name="T14" fmla="*/ 5 w 1221"/>
                <a:gd name="T15" fmla="*/ 9 h 528"/>
                <a:gd name="T16" fmla="*/ 5 w 1221"/>
                <a:gd name="T17" fmla="*/ 9 h 528"/>
                <a:gd name="T18" fmla="*/ 5 w 1221"/>
                <a:gd name="T19" fmla="*/ 9 h 528"/>
                <a:gd name="T20" fmla="*/ 4 w 1221"/>
                <a:gd name="T21" fmla="*/ 10 h 528"/>
                <a:gd name="T22" fmla="*/ 2 w 1221"/>
                <a:gd name="T23" fmla="*/ 11 h 528"/>
                <a:gd name="T24" fmla="*/ 2 w 1221"/>
                <a:gd name="T25" fmla="*/ 11 h 528"/>
                <a:gd name="T26" fmla="*/ 1 w 1221"/>
                <a:gd name="T27" fmla="*/ 11 h 528"/>
                <a:gd name="T28" fmla="*/ 0 w 1221"/>
                <a:gd name="T29" fmla="*/ 12 h 528"/>
                <a:gd name="T30" fmla="*/ 1 w 1221"/>
                <a:gd name="T31" fmla="*/ 13 h 528"/>
                <a:gd name="T32" fmla="*/ 2 w 1221"/>
                <a:gd name="T33" fmla="*/ 14 h 528"/>
                <a:gd name="T34" fmla="*/ 13 w 1221"/>
                <a:gd name="T35" fmla="*/ 176 h 528"/>
                <a:gd name="T36" fmla="*/ 16 w 1221"/>
                <a:gd name="T37" fmla="*/ 223 h 528"/>
                <a:gd name="T38" fmla="*/ 19 w 1221"/>
                <a:gd name="T39" fmla="*/ 241 h 528"/>
                <a:gd name="T40" fmla="*/ 23 w 1221"/>
                <a:gd name="T41" fmla="*/ 298 h 528"/>
                <a:gd name="T42" fmla="*/ 14 w 1221"/>
                <a:gd name="T43" fmla="*/ 342 h 528"/>
                <a:gd name="T44" fmla="*/ 14 w 1221"/>
                <a:gd name="T45" fmla="*/ 344 h 528"/>
                <a:gd name="T46" fmla="*/ 14 w 1221"/>
                <a:gd name="T47" fmla="*/ 346 h 528"/>
                <a:gd name="T48" fmla="*/ 17 w 1221"/>
                <a:gd name="T49" fmla="*/ 348 h 528"/>
                <a:gd name="T50" fmla="*/ 106 w 1221"/>
                <a:gd name="T51" fmla="*/ 348 h 528"/>
                <a:gd name="T52" fmla="*/ 116 w 1221"/>
                <a:gd name="T53" fmla="*/ 348 h 528"/>
                <a:gd name="T54" fmla="*/ 176 w 1221"/>
                <a:gd name="T55" fmla="*/ 343 h 528"/>
                <a:gd name="T56" fmla="*/ 270 w 1221"/>
                <a:gd name="T57" fmla="*/ 340 h 528"/>
                <a:gd name="T58" fmla="*/ 367 w 1221"/>
                <a:gd name="T59" fmla="*/ 342 h 528"/>
                <a:gd name="T60" fmla="*/ 466 w 1221"/>
                <a:gd name="T61" fmla="*/ 346 h 528"/>
                <a:gd name="T62" fmla="*/ 526 w 1221"/>
                <a:gd name="T63" fmla="*/ 346 h 528"/>
                <a:gd name="T64" fmla="*/ 807 w 1221"/>
                <a:gd name="T65" fmla="*/ 341 h 528"/>
                <a:gd name="T66" fmla="*/ 810 w 1221"/>
                <a:gd name="T67" fmla="*/ 340 h 528"/>
                <a:gd name="T68" fmla="*/ 810 w 1221"/>
                <a:gd name="T69" fmla="*/ 337 h 528"/>
                <a:gd name="T70" fmla="*/ 801 w 1221"/>
                <a:gd name="T71" fmla="*/ 134 h 528"/>
                <a:gd name="T72" fmla="*/ 799 w 1221"/>
                <a:gd name="T73" fmla="*/ 7 h 528"/>
                <a:gd name="T74" fmla="*/ 796 w 1221"/>
                <a:gd name="T75" fmla="*/ 5 h 528"/>
                <a:gd name="T76" fmla="*/ 743 w 1221"/>
                <a:gd name="T77" fmla="*/ 2 h 528"/>
                <a:gd name="T78" fmla="*/ 547 w 1221"/>
                <a:gd name="T79" fmla="*/ 13 h 528"/>
                <a:gd name="T80" fmla="*/ 727 w 1221"/>
                <a:gd name="T81" fmla="*/ 8 h 528"/>
                <a:gd name="T82" fmla="*/ 743 w 1221"/>
                <a:gd name="T83" fmla="*/ 8 h 528"/>
                <a:gd name="T84" fmla="*/ 792 w 1221"/>
                <a:gd name="T85" fmla="*/ 11 h 528"/>
                <a:gd name="T86" fmla="*/ 794 w 1221"/>
                <a:gd name="T87" fmla="*/ 134 h 528"/>
                <a:gd name="T88" fmla="*/ 803 w 1221"/>
                <a:gd name="T89" fmla="*/ 334 h 528"/>
                <a:gd name="T90" fmla="*/ 526 w 1221"/>
                <a:gd name="T91" fmla="*/ 340 h 528"/>
                <a:gd name="T92" fmla="*/ 466 w 1221"/>
                <a:gd name="T93" fmla="*/ 340 h 528"/>
                <a:gd name="T94" fmla="*/ 367 w 1221"/>
                <a:gd name="T95" fmla="*/ 335 h 528"/>
                <a:gd name="T96" fmla="*/ 270 w 1221"/>
                <a:gd name="T97" fmla="*/ 332 h 528"/>
                <a:gd name="T98" fmla="*/ 175 w 1221"/>
                <a:gd name="T99" fmla="*/ 337 h 528"/>
                <a:gd name="T100" fmla="*/ 116 w 1221"/>
                <a:gd name="T101" fmla="*/ 341 h 528"/>
                <a:gd name="T102" fmla="*/ 105 w 1221"/>
                <a:gd name="T103" fmla="*/ 341 h 528"/>
                <a:gd name="T104" fmla="*/ 23 w 1221"/>
                <a:gd name="T105" fmla="*/ 341 h 528"/>
                <a:gd name="T106" fmla="*/ 30 w 1221"/>
                <a:gd name="T107" fmla="*/ 298 h 528"/>
                <a:gd name="T108" fmla="*/ 25 w 1221"/>
                <a:gd name="T109" fmla="*/ 241 h 528"/>
                <a:gd name="T110" fmla="*/ 23 w 1221"/>
                <a:gd name="T111" fmla="*/ 222 h 528"/>
                <a:gd name="T112" fmla="*/ 20 w 1221"/>
                <a:gd name="T113" fmla="*/ 176 h 528"/>
                <a:gd name="T114" fmla="*/ 9 w 1221"/>
                <a:gd name="T115" fmla="*/ 17 h 528"/>
                <a:gd name="T116" fmla="*/ 126 w 1221"/>
                <a:gd name="T117" fmla="*/ 19 h 528"/>
                <a:gd name="T118" fmla="*/ 157 w 1221"/>
                <a:gd name="T119" fmla="*/ 17 h 528"/>
                <a:gd name="T120" fmla="*/ 297 w 1221"/>
                <a:gd name="T121" fmla="*/ 17 h 528"/>
                <a:gd name="T122" fmla="*/ 366 w 1221"/>
                <a:gd name="T123" fmla="*/ 17 h 528"/>
                <a:gd name="T124" fmla="*/ 547 w 1221"/>
                <a:gd name="T125" fmla="*/ 13 h 5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21" h="528">
                  <a:moveTo>
                    <a:pt x="1120" y="2"/>
                  </a:moveTo>
                  <a:cubicBezTo>
                    <a:pt x="1095" y="2"/>
                    <a:pt x="1095" y="2"/>
                    <a:pt x="1095" y="2"/>
                  </a:cubicBezTo>
                  <a:cubicBezTo>
                    <a:pt x="1004" y="2"/>
                    <a:pt x="912" y="5"/>
                    <a:pt x="823" y="9"/>
                  </a:cubicBezTo>
                  <a:cubicBezTo>
                    <a:pt x="735" y="12"/>
                    <a:pt x="643" y="16"/>
                    <a:pt x="553" y="16"/>
                  </a:cubicBezTo>
                  <a:cubicBezTo>
                    <a:pt x="447" y="15"/>
                    <a:pt x="447" y="15"/>
                    <a:pt x="447" y="15"/>
                  </a:cubicBezTo>
                  <a:cubicBezTo>
                    <a:pt x="378" y="14"/>
                    <a:pt x="306" y="12"/>
                    <a:pt x="236" y="16"/>
                  </a:cubicBezTo>
                  <a:cubicBezTo>
                    <a:pt x="191" y="19"/>
                    <a:pt x="191" y="19"/>
                    <a:pt x="191" y="19"/>
                  </a:cubicBezTo>
                  <a:cubicBezTo>
                    <a:pt x="129" y="23"/>
                    <a:pt x="58" y="28"/>
                    <a:pt x="7" y="13"/>
                  </a:cubicBezTo>
                  <a:cubicBezTo>
                    <a:pt x="7" y="13"/>
                    <a:pt x="7" y="13"/>
                    <a:pt x="7" y="13"/>
                  </a:cubicBezTo>
                  <a:cubicBezTo>
                    <a:pt x="7" y="13"/>
                    <a:pt x="6" y="13"/>
                    <a:pt x="6" y="13"/>
                  </a:cubicBezTo>
                  <a:cubicBezTo>
                    <a:pt x="5" y="13"/>
                    <a:pt x="5" y="14"/>
                    <a:pt x="4" y="14"/>
                  </a:cubicBezTo>
                  <a:cubicBezTo>
                    <a:pt x="3" y="14"/>
                    <a:pt x="3" y="14"/>
                    <a:pt x="2" y="15"/>
                  </a:cubicBezTo>
                  <a:cubicBezTo>
                    <a:pt x="2" y="15"/>
                    <a:pt x="2" y="15"/>
                    <a:pt x="2" y="16"/>
                  </a:cubicBezTo>
                  <a:cubicBezTo>
                    <a:pt x="1" y="16"/>
                    <a:pt x="1" y="16"/>
                    <a:pt x="1" y="16"/>
                  </a:cubicBezTo>
                  <a:cubicBezTo>
                    <a:pt x="0" y="17"/>
                    <a:pt x="0" y="17"/>
                    <a:pt x="0" y="18"/>
                  </a:cubicBezTo>
                  <a:cubicBezTo>
                    <a:pt x="0" y="18"/>
                    <a:pt x="1" y="18"/>
                    <a:pt x="1" y="19"/>
                  </a:cubicBezTo>
                  <a:cubicBezTo>
                    <a:pt x="1" y="20"/>
                    <a:pt x="1" y="20"/>
                    <a:pt x="2" y="21"/>
                  </a:cubicBezTo>
                  <a:cubicBezTo>
                    <a:pt x="7" y="32"/>
                    <a:pt x="16" y="183"/>
                    <a:pt x="20" y="264"/>
                  </a:cubicBezTo>
                  <a:cubicBezTo>
                    <a:pt x="24" y="334"/>
                    <a:pt x="24" y="334"/>
                    <a:pt x="24" y="334"/>
                  </a:cubicBezTo>
                  <a:cubicBezTo>
                    <a:pt x="24" y="334"/>
                    <a:pt x="28" y="363"/>
                    <a:pt x="28" y="363"/>
                  </a:cubicBezTo>
                  <a:cubicBezTo>
                    <a:pt x="31" y="390"/>
                    <a:pt x="34" y="420"/>
                    <a:pt x="34" y="447"/>
                  </a:cubicBezTo>
                  <a:cubicBezTo>
                    <a:pt x="34" y="473"/>
                    <a:pt x="31" y="496"/>
                    <a:pt x="22" y="515"/>
                  </a:cubicBezTo>
                  <a:cubicBezTo>
                    <a:pt x="22" y="515"/>
                    <a:pt x="22" y="516"/>
                    <a:pt x="22" y="517"/>
                  </a:cubicBezTo>
                  <a:cubicBezTo>
                    <a:pt x="22" y="518"/>
                    <a:pt x="22" y="518"/>
                    <a:pt x="22" y="519"/>
                  </a:cubicBezTo>
                  <a:cubicBezTo>
                    <a:pt x="23" y="521"/>
                    <a:pt x="24" y="522"/>
                    <a:pt x="26" y="522"/>
                  </a:cubicBezTo>
                  <a:cubicBezTo>
                    <a:pt x="64" y="528"/>
                    <a:pt x="116" y="526"/>
                    <a:pt x="159" y="523"/>
                  </a:cubicBezTo>
                  <a:cubicBezTo>
                    <a:pt x="175" y="523"/>
                    <a:pt x="175" y="523"/>
                    <a:pt x="175" y="523"/>
                  </a:cubicBezTo>
                  <a:cubicBezTo>
                    <a:pt x="265" y="516"/>
                    <a:pt x="265" y="516"/>
                    <a:pt x="265" y="516"/>
                  </a:cubicBezTo>
                  <a:cubicBezTo>
                    <a:pt x="311" y="512"/>
                    <a:pt x="359" y="509"/>
                    <a:pt x="407" y="509"/>
                  </a:cubicBezTo>
                  <a:cubicBezTo>
                    <a:pt x="456" y="509"/>
                    <a:pt x="506" y="511"/>
                    <a:pt x="554" y="514"/>
                  </a:cubicBezTo>
                  <a:cubicBezTo>
                    <a:pt x="602" y="516"/>
                    <a:pt x="653" y="519"/>
                    <a:pt x="703" y="519"/>
                  </a:cubicBezTo>
                  <a:cubicBezTo>
                    <a:pt x="793" y="519"/>
                    <a:pt x="793" y="519"/>
                    <a:pt x="793" y="519"/>
                  </a:cubicBezTo>
                  <a:cubicBezTo>
                    <a:pt x="931" y="519"/>
                    <a:pt x="1074" y="519"/>
                    <a:pt x="1216" y="512"/>
                  </a:cubicBezTo>
                  <a:cubicBezTo>
                    <a:pt x="1218" y="512"/>
                    <a:pt x="1219" y="511"/>
                    <a:pt x="1220" y="510"/>
                  </a:cubicBezTo>
                  <a:cubicBezTo>
                    <a:pt x="1221" y="509"/>
                    <a:pt x="1221" y="507"/>
                    <a:pt x="1221" y="506"/>
                  </a:cubicBezTo>
                  <a:cubicBezTo>
                    <a:pt x="1208" y="405"/>
                    <a:pt x="1208" y="301"/>
                    <a:pt x="1207" y="200"/>
                  </a:cubicBezTo>
                  <a:cubicBezTo>
                    <a:pt x="1207" y="138"/>
                    <a:pt x="1207" y="74"/>
                    <a:pt x="1204" y="11"/>
                  </a:cubicBezTo>
                  <a:cubicBezTo>
                    <a:pt x="1204" y="9"/>
                    <a:pt x="1202" y="7"/>
                    <a:pt x="1200" y="6"/>
                  </a:cubicBezTo>
                  <a:cubicBezTo>
                    <a:pt x="1175" y="0"/>
                    <a:pt x="1147" y="1"/>
                    <a:pt x="1120" y="2"/>
                  </a:cubicBezTo>
                  <a:close/>
                  <a:moveTo>
                    <a:pt x="823" y="19"/>
                  </a:moveTo>
                  <a:cubicBezTo>
                    <a:pt x="912" y="16"/>
                    <a:pt x="1004" y="12"/>
                    <a:pt x="1095" y="12"/>
                  </a:cubicBezTo>
                  <a:cubicBezTo>
                    <a:pt x="1120" y="12"/>
                    <a:pt x="1120" y="12"/>
                    <a:pt x="1120" y="12"/>
                  </a:cubicBezTo>
                  <a:cubicBezTo>
                    <a:pt x="1145" y="11"/>
                    <a:pt x="1171" y="11"/>
                    <a:pt x="1194" y="15"/>
                  </a:cubicBezTo>
                  <a:cubicBezTo>
                    <a:pt x="1197" y="77"/>
                    <a:pt x="1197" y="140"/>
                    <a:pt x="1197" y="200"/>
                  </a:cubicBezTo>
                  <a:cubicBezTo>
                    <a:pt x="1198" y="299"/>
                    <a:pt x="1198" y="402"/>
                    <a:pt x="1210" y="502"/>
                  </a:cubicBezTo>
                  <a:cubicBezTo>
                    <a:pt x="1070" y="509"/>
                    <a:pt x="929" y="509"/>
                    <a:pt x="793" y="509"/>
                  </a:cubicBezTo>
                  <a:cubicBezTo>
                    <a:pt x="703" y="509"/>
                    <a:pt x="703" y="509"/>
                    <a:pt x="703" y="509"/>
                  </a:cubicBezTo>
                  <a:cubicBezTo>
                    <a:pt x="653" y="509"/>
                    <a:pt x="603" y="506"/>
                    <a:pt x="554" y="504"/>
                  </a:cubicBezTo>
                  <a:cubicBezTo>
                    <a:pt x="506" y="501"/>
                    <a:pt x="456" y="498"/>
                    <a:pt x="407" y="498"/>
                  </a:cubicBezTo>
                  <a:cubicBezTo>
                    <a:pt x="358" y="498"/>
                    <a:pt x="310" y="502"/>
                    <a:pt x="264" y="506"/>
                  </a:cubicBezTo>
                  <a:cubicBezTo>
                    <a:pt x="175" y="512"/>
                    <a:pt x="175" y="512"/>
                    <a:pt x="175" y="512"/>
                  </a:cubicBezTo>
                  <a:cubicBezTo>
                    <a:pt x="158" y="513"/>
                    <a:pt x="158" y="513"/>
                    <a:pt x="158" y="513"/>
                  </a:cubicBezTo>
                  <a:cubicBezTo>
                    <a:pt x="118" y="515"/>
                    <a:pt x="70" y="518"/>
                    <a:pt x="34" y="512"/>
                  </a:cubicBezTo>
                  <a:cubicBezTo>
                    <a:pt x="42" y="494"/>
                    <a:pt x="45" y="471"/>
                    <a:pt x="45" y="447"/>
                  </a:cubicBezTo>
                  <a:cubicBezTo>
                    <a:pt x="45" y="419"/>
                    <a:pt x="41" y="389"/>
                    <a:pt x="38" y="362"/>
                  </a:cubicBezTo>
                  <a:cubicBezTo>
                    <a:pt x="34" y="333"/>
                    <a:pt x="34" y="333"/>
                    <a:pt x="34" y="333"/>
                  </a:cubicBezTo>
                  <a:cubicBezTo>
                    <a:pt x="30" y="264"/>
                    <a:pt x="30" y="264"/>
                    <a:pt x="30" y="264"/>
                  </a:cubicBezTo>
                  <a:cubicBezTo>
                    <a:pt x="21" y="101"/>
                    <a:pt x="17" y="45"/>
                    <a:pt x="13" y="25"/>
                  </a:cubicBezTo>
                  <a:cubicBezTo>
                    <a:pt x="65" y="38"/>
                    <a:pt x="132" y="33"/>
                    <a:pt x="191" y="29"/>
                  </a:cubicBezTo>
                  <a:cubicBezTo>
                    <a:pt x="237" y="26"/>
                    <a:pt x="237" y="26"/>
                    <a:pt x="237" y="26"/>
                  </a:cubicBezTo>
                  <a:cubicBezTo>
                    <a:pt x="306" y="23"/>
                    <a:pt x="378" y="24"/>
                    <a:pt x="447" y="25"/>
                  </a:cubicBezTo>
                  <a:cubicBezTo>
                    <a:pt x="553" y="26"/>
                    <a:pt x="553" y="26"/>
                    <a:pt x="553" y="26"/>
                  </a:cubicBezTo>
                  <a:cubicBezTo>
                    <a:pt x="643" y="26"/>
                    <a:pt x="735" y="23"/>
                    <a:pt x="823" y="1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17" name="Freeform 2271">
              <a:extLst>
                <a:ext uri="{FF2B5EF4-FFF2-40B4-BE49-F238E27FC236}">
                  <a16:creationId xmlns:a16="http://schemas.microsoft.com/office/drawing/2014/main" id="{7DCE027D-CD9E-4DE8-B736-56965BB60343}"/>
                </a:ext>
              </a:extLst>
            </p:cNvPr>
            <p:cNvSpPr>
              <a:spLocks/>
            </p:cNvSpPr>
            <p:nvPr/>
          </p:nvSpPr>
          <p:spPr bwMode="auto">
            <a:xfrm>
              <a:off x="1976" y="1993"/>
              <a:ext cx="101" cy="78"/>
            </a:xfrm>
            <a:custGeom>
              <a:avLst/>
              <a:gdLst>
                <a:gd name="T0" fmla="*/ 5 w 111"/>
                <a:gd name="T1" fmla="*/ 36 h 86"/>
                <a:gd name="T2" fmla="*/ 27 w 111"/>
                <a:gd name="T3" fmla="*/ 0 h 86"/>
                <a:gd name="T4" fmla="*/ 47 w 111"/>
                <a:gd name="T5" fmla="*/ 24 h 86"/>
                <a:gd name="T6" fmla="*/ 76 w 111"/>
                <a:gd name="T7" fmla="*/ 7 h 86"/>
                <a:gd name="T8" fmla="*/ 66 w 111"/>
                <a:gd name="T9" fmla="*/ 54 h 86"/>
                <a:gd name="T10" fmla="*/ 0 w 111"/>
                <a:gd name="T11" fmla="*/ 49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86">
                  <a:moveTo>
                    <a:pt x="5" y="54"/>
                  </a:moveTo>
                  <a:cubicBezTo>
                    <a:pt x="14" y="43"/>
                    <a:pt x="23" y="12"/>
                    <a:pt x="40" y="0"/>
                  </a:cubicBezTo>
                  <a:cubicBezTo>
                    <a:pt x="46" y="15"/>
                    <a:pt x="54" y="29"/>
                    <a:pt x="69" y="36"/>
                  </a:cubicBezTo>
                  <a:cubicBezTo>
                    <a:pt x="82" y="25"/>
                    <a:pt x="94" y="13"/>
                    <a:pt x="111" y="11"/>
                  </a:cubicBezTo>
                  <a:cubicBezTo>
                    <a:pt x="110" y="35"/>
                    <a:pt x="105" y="57"/>
                    <a:pt x="97" y="79"/>
                  </a:cubicBezTo>
                  <a:cubicBezTo>
                    <a:pt x="70" y="74"/>
                    <a:pt x="23" y="86"/>
                    <a:pt x="0" y="73"/>
                  </a:cubicBezTo>
                </a:path>
              </a:pathLst>
            </a:custGeom>
            <a:solidFill>
              <a:srgbClr val="EAADBC"/>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18" name="Freeform 2272">
              <a:extLst>
                <a:ext uri="{FF2B5EF4-FFF2-40B4-BE49-F238E27FC236}">
                  <a16:creationId xmlns:a16="http://schemas.microsoft.com/office/drawing/2014/main" id="{735C43B9-4917-411B-8C68-FCC2C1D389CD}"/>
                </a:ext>
              </a:extLst>
            </p:cNvPr>
            <p:cNvSpPr>
              <a:spLocks/>
            </p:cNvSpPr>
            <p:nvPr/>
          </p:nvSpPr>
          <p:spPr bwMode="auto">
            <a:xfrm>
              <a:off x="2402" y="2198"/>
              <a:ext cx="101" cy="78"/>
            </a:xfrm>
            <a:custGeom>
              <a:avLst/>
              <a:gdLst>
                <a:gd name="T0" fmla="*/ 18 w 112"/>
                <a:gd name="T1" fmla="*/ 8 h 87"/>
                <a:gd name="T2" fmla="*/ 4 w 112"/>
                <a:gd name="T3" fmla="*/ 39 h 87"/>
                <a:gd name="T4" fmla="*/ 33 w 112"/>
                <a:gd name="T5" fmla="*/ 56 h 87"/>
                <a:gd name="T6" fmla="*/ 49 w 112"/>
                <a:gd name="T7" fmla="*/ 4 h 87"/>
                <a:gd name="T8" fmla="*/ 17 w 112"/>
                <a:gd name="T9" fmla="*/ 9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87">
                  <a:moveTo>
                    <a:pt x="27" y="12"/>
                  </a:moveTo>
                  <a:cubicBezTo>
                    <a:pt x="15" y="27"/>
                    <a:pt x="0" y="37"/>
                    <a:pt x="4" y="59"/>
                  </a:cubicBezTo>
                  <a:cubicBezTo>
                    <a:pt x="9" y="81"/>
                    <a:pt x="31" y="87"/>
                    <a:pt x="50" y="86"/>
                  </a:cubicBezTo>
                  <a:cubicBezTo>
                    <a:pt x="88" y="83"/>
                    <a:pt x="112" y="28"/>
                    <a:pt x="74" y="8"/>
                  </a:cubicBezTo>
                  <a:cubicBezTo>
                    <a:pt x="59" y="0"/>
                    <a:pt x="38" y="1"/>
                    <a:pt x="25"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19" name="Freeform 2273">
              <a:extLst>
                <a:ext uri="{FF2B5EF4-FFF2-40B4-BE49-F238E27FC236}">
                  <a16:creationId xmlns:a16="http://schemas.microsoft.com/office/drawing/2014/main" id="{83285AFD-F5D8-4200-B172-A7BE8B5D6965}"/>
                </a:ext>
              </a:extLst>
            </p:cNvPr>
            <p:cNvSpPr>
              <a:spLocks/>
            </p:cNvSpPr>
            <p:nvPr/>
          </p:nvSpPr>
          <p:spPr bwMode="auto">
            <a:xfrm>
              <a:off x="1920" y="1942"/>
              <a:ext cx="1175" cy="517"/>
            </a:xfrm>
            <a:custGeom>
              <a:avLst/>
              <a:gdLst>
                <a:gd name="T0" fmla="*/ 600 w 1301"/>
                <a:gd name="T1" fmla="*/ 2 h 574"/>
                <a:gd name="T2" fmla="*/ 578 w 1301"/>
                <a:gd name="T3" fmla="*/ 2 h 574"/>
                <a:gd name="T4" fmla="*/ 527 w 1301"/>
                <a:gd name="T5" fmla="*/ 5 h 574"/>
                <a:gd name="T6" fmla="*/ 452 w 1301"/>
                <a:gd name="T7" fmla="*/ 38 h 574"/>
                <a:gd name="T8" fmla="*/ 358 w 1301"/>
                <a:gd name="T9" fmla="*/ 120 h 574"/>
                <a:gd name="T10" fmla="*/ 324 w 1301"/>
                <a:gd name="T11" fmla="*/ 164 h 574"/>
                <a:gd name="T12" fmla="*/ 203 w 1301"/>
                <a:gd name="T13" fmla="*/ 266 h 574"/>
                <a:gd name="T14" fmla="*/ 97 w 1301"/>
                <a:gd name="T15" fmla="*/ 221 h 574"/>
                <a:gd name="T16" fmla="*/ 105 w 1301"/>
                <a:gd name="T17" fmla="*/ 115 h 574"/>
                <a:gd name="T18" fmla="*/ 110 w 1301"/>
                <a:gd name="T19" fmla="*/ 89 h 574"/>
                <a:gd name="T20" fmla="*/ 110 w 1301"/>
                <a:gd name="T21" fmla="*/ 86 h 574"/>
                <a:gd name="T22" fmla="*/ 108 w 1301"/>
                <a:gd name="T23" fmla="*/ 86 h 574"/>
                <a:gd name="T24" fmla="*/ 88 w 1301"/>
                <a:gd name="T25" fmla="*/ 81 h 574"/>
                <a:gd name="T26" fmla="*/ 64 w 1301"/>
                <a:gd name="T27" fmla="*/ 77 h 574"/>
                <a:gd name="T28" fmla="*/ 33 w 1301"/>
                <a:gd name="T29" fmla="*/ 96 h 574"/>
                <a:gd name="T30" fmla="*/ 15 w 1301"/>
                <a:gd name="T31" fmla="*/ 243 h 574"/>
                <a:gd name="T32" fmla="*/ 227 w 1301"/>
                <a:gd name="T33" fmla="*/ 373 h 574"/>
                <a:gd name="T34" fmla="*/ 396 w 1301"/>
                <a:gd name="T35" fmla="*/ 349 h 574"/>
                <a:gd name="T36" fmla="*/ 418 w 1301"/>
                <a:gd name="T37" fmla="*/ 348 h 574"/>
                <a:gd name="T38" fmla="*/ 418 w 1301"/>
                <a:gd name="T39" fmla="*/ 343 h 574"/>
                <a:gd name="T40" fmla="*/ 396 w 1301"/>
                <a:gd name="T41" fmla="*/ 344 h 574"/>
                <a:gd name="T42" fmla="*/ 227 w 1301"/>
                <a:gd name="T43" fmla="*/ 367 h 574"/>
                <a:gd name="T44" fmla="*/ 21 w 1301"/>
                <a:gd name="T45" fmla="*/ 241 h 574"/>
                <a:gd name="T46" fmla="*/ 38 w 1301"/>
                <a:gd name="T47" fmla="*/ 99 h 574"/>
                <a:gd name="T48" fmla="*/ 64 w 1301"/>
                <a:gd name="T49" fmla="*/ 83 h 574"/>
                <a:gd name="T50" fmla="*/ 87 w 1301"/>
                <a:gd name="T51" fmla="*/ 86 h 574"/>
                <a:gd name="T52" fmla="*/ 105 w 1301"/>
                <a:gd name="T53" fmla="*/ 90 h 574"/>
                <a:gd name="T54" fmla="*/ 99 w 1301"/>
                <a:gd name="T55" fmla="*/ 114 h 574"/>
                <a:gd name="T56" fmla="*/ 89 w 1301"/>
                <a:gd name="T57" fmla="*/ 167 h 574"/>
                <a:gd name="T58" fmla="*/ 92 w 1301"/>
                <a:gd name="T59" fmla="*/ 222 h 574"/>
                <a:gd name="T60" fmla="*/ 205 w 1301"/>
                <a:gd name="T61" fmla="*/ 270 h 574"/>
                <a:gd name="T62" fmla="*/ 329 w 1301"/>
                <a:gd name="T63" fmla="*/ 168 h 574"/>
                <a:gd name="T64" fmla="*/ 361 w 1301"/>
                <a:gd name="T65" fmla="*/ 123 h 574"/>
                <a:gd name="T66" fmla="*/ 454 w 1301"/>
                <a:gd name="T67" fmla="*/ 43 h 574"/>
                <a:gd name="T68" fmla="*/ 528 w 1301"/>
                <a:gd name="T69" fmla="*/ 12 h 574"/>
                <a:gd name="T70" fmla="*/ 578 w 1301"/>
                <a:gd name="T71" fmla="*/ 7 h 574"/>
                <a:gd name="T72" fmla="*/ 600 w 1301"/>
                <a:gd name="T73" fmla="*/ 7 h 574"/>
                <a:gd name="T74" fmla="*/ 702 w 1301"/>
                <a:gd name="T75" fmla="*/ 24 h 574"/>
                <a:gd name="T76" fmla="*/ 860 w 1301"/>
                <a:gd name="T77" fmla="*/ 136 h 574"/>
                <a:gd name="T78" fmla="*/ 863 w 1301"/>
                <a:gd name="T79" fmla="*/ 138 h 574"/>
                <a:gd name="T80" fmla="*/ 864 w 1301"/>
                <a:gd name="T81" fmla="*/ 135 h 574"/>
                <a:gd name="T82" fmla="*/ 704 w 1301"/>
                <a:gd name="T83" fmla="*/ 19 h 574"/>
                <a:gd name="T84" fmla="*/ 600 w 1301"/>
                <a:gd name="T85" fmla="*/ 2 h 5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01" h="574">
                  <a:moveTo>
                    <a:pt x="901" y="2"/>
                  </a:moveTo>
                  <a:cubicBezTo>
                    <a:pt x="869" y="2"/>
                    <a:pt x="869" y="2"/>
                    <a:pt x="869" y="2"/>
                  </a:cubicBezTo>
                  <a:cubicBezTo>
                    <a:pt x="843" y="2"/>
                    <a:pt x="819" y="2"/>
                    <a:pt x="793" y="9"/>
                  </a:cubicBezTo>
                  <a:cubicBezTo>
                    <a:pt x="755" y="20"/>
                    <a:pt x="716" y="36"/>
                    <a:pt x="679" y="58"/>
                  </a:cubicBezTo>
                  <a:cubicBezTo>
                    <a:pt x="632" y="86"/>
                    <a:pt x="586" y="127"/>
                    <a:pt x="538" y="182"/>
                  </a:cubicBezTo>
                  <a:cubicBezTo>
                    <a:pt x="521" y="203"/>
                    <a:pt x="504" y="226"/>
                    <a:pt x="487" y="249"/>
                  </a:cubicBezTo>
                  <a:cubicBezTo>
                    <a:pt x="439" y="317"/>
                    <a:pt x="389" y="387"/>
                    <a:pt x="306" y="403"/>
                  </a:cubicBezTo>
                  <a:cubicBezTo>
                    <a:pt x="275" y="409"/>
                    <a:pt x="172" y="422"/>
                    <a:pt x="146" y="335"/>
                  </a:cubicBezTo>
                  <a:cubicBezTo>
                    <a:pt x="130" y="283"/>
                    <a:pt x="144" y="228"/>
                    <a:pt x="157" y="175"/>
                  </a:cubicBezTo>
                  <a:cubicBezTo>
                    <a:pt x="166" y="135"/>
                    <a:pt x="166" y="135"/>
                    <a:pt x="166" y="135"/>
                  </a:cubicBezTo>
                  <a:cubicBezTo>
                    <a:pt x="167" y="134"/>
                    <a:pt x="166" y="133"/>
                    <a:pt x="166" y="132"/>
                  </a:cubicBezTo>
                  <a:cubicBezTo>
                    <a:pt x="165" y="131"/>
                    <a:pt x="164" y="130"/>
                    <a:pt x="163" y="130"/>
                  </a:cubicBezTo>
                  <a:cubicBezTo>
                    <a:pt x="131" y="123"/>
                    <a:pt x="131" y="123"/>
                    <a:pt x="131" y="123"/>
                  </a:cubicBezTo>
                  <a:cubicBezTo>
                    <a:pt x="97" y="117"/>
                    <a:pt x="97" y="117"/>
                    <a:pt x="97" y="117"/>
                  </a:cubicBezTo>
                  <a:cubicBezTo>
                    <a:pt x="68" y="112"/>
                    <a:pt x="63" y="120"/>
                    <a:pt x="50" y="147"/>
                  </a:cubicBezTo>
                  <a:cubicBezTo>
                    <a:pt x="20" y="209"/>
                    <a:pt x="0" y="302"/>
                    <a:pt x="23" y="370"/>
                  </a:cubicBezTo>
                  <a:cubicBezTo>
                    <a:pt x="61" y="481"/>
                    <a:pt x="180" y="555"/>
                    <a:pt x="341" y="567"/>
                  </a:cubicBezTo>
                  <a:cubicBezTo>
                    <a:pt x="437" y="574"/>
                    <a:pt x="521" y="554"/>
                    <a:pt x="596" y="531"/>
                  </a:cubicBezTo>
                  <a:cubicBezTo>
                    <a:pt x="612" y="535"/>
                    <a:pt x="626" y="534"/>
                    <a:pt x="629" y="528"/>
                  </a:cubicBezTo>
                  <a:cubicBezTo>
                    <a:pt x="631" y="526"/>
                    <a:pt x="630" y="524"/>
                    <a:pt x="629" y="522"/>
                  </a:cubicBezTo>
                  <a:cubicBezTo>
                    <a:pt x="624" y="515"/>
                    <a:pt x="604" y="520"/>
                    <a:pt x="595" y="523"/>
                  </a:cubicBezTo>
                  <a:cubicBezTo>
                    <a:pt x="520" y="546"/>
                    <a:pt x="437" y="566"/>
                    <a:pt x="341" y="559"/>
                  </a:cubicBezTo>
                  <a:cubicBezTo>
                    <a:pt x="282" y="554"/>
                    <a:pt x="85" y="527"/>
                    <a:pt x="31" y="367"/>
                  </a:cubicBezTo>
                  <a:cubicBezTo>
                    <a:pt x="9" y="301"/>
                    <a:pt x="28" y="211"/>
                    <a:pt x="57" y="150"/>
                  </a:cubicBezTo>
                  <a:cubicBezTo>
                    <a:pt x="70" y="125"/>
                    <a:pt x="72" y="121"/>
                    <a:pt x="96" y="125"/>
                  </a:cubicBezTo>
                  <a:cubicBezTo>
                    <a:pt x="129" y="132"/>
                    <a:pt x="129" y="132"/>
                    <a:pt x="129" y="132"/>
                  </a:cubicBezTo>
                  <a:cubicBezTo>
                    <a:pt x="129" y="132"/>
                    <a:pt x="151" y="136"/>
                    <a:pt x="157" y="137"/>
                  </a:cubicBezTo>
                  <a:cubicBezTo>
                    <a:pt x="156" y="144"/>
                    <a:pt x="149" y="173"/>
                    <a:pt x="149" y="173"/>
                  </a:cubicBezTo>
                  <a:cubicBezTo>
                    <a:pt x="143" y="199"/>
                    <a:pt x="136" y="226"/>
                    <a:pt x="133" y="253"/>
                  </a:cubicBezTo>
                  <a:cubicBezTo>
                    <a:pt x="129" y="281"/>
                    <a:pt x="129" y="310"/>
                    <a:pt x="138" y="338"/>
                  </a:cubicBezTo>
                  <a:cubicBezTo>
                    <a:pt x="157" y="401"/>
                    <a:pt x="220" y="428"/>
                    <a:pt x="308" y="411"/>
                  </a:cubicBezTo>
                  <a:cubicBezTo>
                    <a:pt x="394" y="394"/>
                    <a:pt x="445" y="323"/>
                    <a:pt x="494" y="254"/>
                  </a:cubicBezTo>
                  <a:cubicBezTo>
                    <a:pt x="511" y="230"/>
                    <a:pt x="527" y="208"/>
                    <a:pt x="544" y="188"/>
                  </a:cubicBezTo>
                  <a:cubicBezTo>
                    <a:pt x="591" y="133"/>
                    <a:pt x="637" y="93"/>
                    <a:pt x="683" y="66"/>
                  </a:cubicBezTo>
                  <a:cubicBezTo>
                    <a:pt x="720" y="44"/>
                    <a:pt x="758" y="28"/>
                    <a:pt x="795" y="17"/>
                  </a:cubicBezTo>
                  <a:cubicBezTo>
                    <a:pt x="820" y="10"/>
                    <a:pt x="844" y="10"/>
                    <a:pt x="869" y="11"/>
                  </a:cubicBezTo>
                  <a:cubicBezTo>
                    <a:pt x="901" y="11"/>
                    <a:pt x="901" y="11"/>
                    <a:pt x="901" y="11"/>
                  </a:cubicBezTo>
                  <a:cubicBezTo>
                    <a:pt x="958" y="8"/>
                    <a:pt x="1005" y="22"/>
                    <a:pt x="1054" y="37"/>
                  </a:cubicBezTo>
                  <a:cubicBezTo>
                    <a:pt x="1128" y="60"/>
                    <a:pt x="1251" y="127"/>
                    <a:pt x="1292" y="208"/>
                  </a:cubicBezTo>
                  <a:cubicBezTo>
                    <a:pt x="1293" y="210"/>
                    <a:pt x="1296" y="211"/>
                    <a:pt x="1298" y="210"/>
                  </a:cubicBezTo>
                  <a:cubicBezTo>
                    <a:pt x="1300" y="208"/>
                    <a:pt x="1301" y="206"/>
                    <a:pt x="1300" y="204"/>
                  </a:cubicBezTo>
                  <a:cubicBezTo>
                    <a:pt x="1257" y="121"/>
                    <a:pt x="1132" y="52"/>
                    <a:pt x="1056" y="29"/>
                  </a:cubicBezTo>
                  <a:cubicBezTo>
                    <a:pt x="1006" y="14"/>
                    <a:pt x="959" y="0"/>
                    <a:pt x="901"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20" name="Freeform 2274">
              <a:extLst>
                <a:ext uri="{FF2B5EF4-FFF2-40B4-BE49-F238E27FC236}">
                  <a16:creationId xmlns:a16="http://schemas.microsoft.com/office/drawing/2014/main" id="{5DCCE5B5-0195-4A9A-9B71-467ABC0274D5}"/>
                </a:ext>
              </a:extLst>
            </p:cNvPr>
            <p:cNvSpPr>
              <a:spLocks/>
            </p:cNvSpPr>
            <p:nvPr/>
          </p:nvSpPr>
          <p:spPr bwMode="auto">
            <a:xfrm>
              <a:off x="2810" y="2085"/>
              <a:ext cx="378" cy="546"/>
            </a:xfrm>
            <a:custGeom>
              <a:avLst/>
              <a:gdLst>
                <a:gd name="T0" fmla="*/ 145 w 419"/>
                <a:gd name="T1" fmla="*/ 5 h 605"/>
                <a:gd name="T2" fmla="*/ 143 w 419"/>
                <a:gd name="T3" fmla="*/ 7 h 605"/>
                <a:gd name="T4" fmla="*/ 145 w 419"/>
                <a:gd name="T5" fmla="*/ 11 h 605"/>
                <a:gd name="T6" fmla="*/ 224 w 419"/>
                <a:gd name="T7" fmla="*/ 51 h 605"/>
                <a:gd name="T8" fmla="*/ 262 w 419"/>
                <a:gd name="T9" fmla="*/ 145 h 605"/>
                <a:gd name="T10" fmla="*/ 256 w 419"/>
                <a:gd name="T11" fmla="*/ 333 h 605"/>
                <a:gd name="T12" fmla="*/ 98 w 419"/>
                <a:gd name="T13" fmla="*/ 361 h 605"/>
                <a:gd name="T14" fmla="*/ 79 w 419"/>
                <a:gd name="T15" fmla="*/ 356 h 605"/>
                <a:gd name="T16" fmla="*/ 77 w 419"/>
                <a:gd name="T17" fmla="*/ 356 h 605"/>
                <a:gd name="T18" fmla="*/ 12 w 419"/>
                <a:gd name="T19" fmla="*/ 319 h 605"/>
                <a:gd name="T20" fmla="*/ 16 w 419"/>
                <a:gd name="T21" fmla="*/ 246 h 605"/>
                <a:gd name="T22" fmla="*/ 19 w 419"/>
                <a:gd name="T23" fmla="*/ 230 h 605"/>
                <a:gd name="T24" fmla="*/ 23 w 419"/>
                <a:gd name="T25" fmla="*/ 213 h 605"/>
                <a:gd name="T26" fmla="*/ 29 w 419"/>
                <a:gd name="T27" fmla="*/ 163 h 605"/>
                <a:gd name="T28" fmla="*/ 26 w 419"/>
                <a:gd name="T29" fmla="*/ 162 h 605"/>
                <a:gd name="T30" fmla="*/ 23 w 419"/>
                <a:gd name="T31" fmla="*/ 163 h 605"/>
                <a:gd name="T32" fmla="*/ 17 w 419"/>
                <a:gd name="T33" fmla="*/ 211 h 605"/>
                <a:gd name="T34" fmla="*/ 13 w 419"/>
                <a:gd name="T35" fmla="*/ 229 h 605"/>
                <a:gd name="T36" fmla="*/ 11 w 419"/>
                <a:gd name="T37" fmla="*/ 245 h 605"/>
                <a:gd name="T38" fmla="*/ 6 w 419"/>
                <a:gd name="T39" fmla="*/ 321 h 605"/>
                <a:gd name="T40" fmla="*/ 75 w 419"/>
                <a:gd name="T41" fmla="*/ 361 h 605"/>
                <a:gd name="T42" fmla="*/ 78 w 419"/>
                <a:gd name="T43" fmla="*/ 362 h 605"/>
                <a:gd name="T44" fmla="*/ 97 w 419"/>
                <a:gd name="T45" fmla="*/ 366 h 605"/>
                <a:gd name="T46" fmla="*/ 262 w 419"/>
                <a:gd name="T47" fmla="*/ 336 h 605"/>
                <a:gd name="T48" fmla="*/ 267 w 419"/>
                <a:gd name="T49" fmla="*/ 144 h 605"/>
                <a:gd name="T50" fmla="*/ 228 w 419"/>
                <a:gd name="T51" fmla="*/ 47 h 605"/>
                <a:gd name="T52" fmla="*/ 145 w 419"/>
                <a:gd name="T53" fmla="*/ 5 h 6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 h="605">
                  <a:moveTo>
                    <a:pt x="219" y="6"/>
                  </a:moveTo>
                  <a:cubicBezTo>
                    <a:pt x="217" y="7"/>
                    <a:pt x="215" y="9"/>
                    <a:pt x="215" y="11"/>
                  </a:cubicBezTo>
                  <a:cubicBezTo>
                    <a:pt x="216" y="13"/>
                    <a:pt x="218" y="15"/>
                    <a:pt x="220" y="15"/>
                  </a:cubicBezTo>
                  <a:cubicBezTo>
                    <a:pt x="259" y="9"/>
                    <a:pt x="312" y="47"/>
                    <a:pt x="338" y="76"/>
                  </a:cubicBezTo>
                  <a:cubicBezTo>
                    <a:pt x="369" y="112"/>
                    <a:pt x="390" y="162"/>
                    <a:pt x="395" y="218"/>
                  </a:cubicBezTo>
                  <a:cubicBezTo>
                    <a:pt x="404" y="306"/>
                    <a:pt x="411" y="408"/>
                    <a:pt x="387" y="502"/>
                  </a:cubicBezTo>
                  <a:cubicBezTo>
                    <a:pt x="363" y="595"/>
                    <a:pt x="234" y="564"/>
                    <a:pt x="149" y="544"/>
                  </a:cubicBezTo>
                  <a:cubicBezTo>
                    <a:pt x="120" y="537"/>
                    <a:pt x="120" y="537"/>
                    <a:pt x="120" y="537"/>
                  </a:cubicBezTo>
                  <a:cubicBezTo>
                    <a:pt x="120" y="537"/>
                    <a:pt x="115" y="536"/>
                    <a:pt x="115" y="536"/>
                  </a:cubicBezTo>
                  <a:cubicBezTo>
                    <a:pt x="81" y="529"/>
                    <a:pt x="30" y="518"/>
                    <a:pt x="18" y="481"/>
                  </a:cubicBezTo>
                  <a:cubicBezTo>
                    <a:pt x="9" y="452"/>
                    <a:pt x="17" y="408"/>
                    <a:pt x="24" y="372"/>
                  </a:cubicBezTo>
                  <a:cubicBezTo>
                    <a:pt x="29" y="348"/>
                    <a:pt x="29" y="348"/>
                    <a:pt x="29" y="348"/>
                  </a:cubicBezTo>
                  <a:cubicBezTo>
                    <a:pt x="34" y="320"/>
                    <a:pt x="34" y="320"/>
                    <a:pt x="34" y="320"/>
                  </a:cubicBezTo>
                  <a:cubicBezTo>
                    <a:pt x="38" y="296"/>
                    <a:pt x="44" y="269"/>
                    <a:pt x="43" y="247"/>
                  </a:cubicBezTo>
                  <a:cubicBezTo>
                    <a:pt x="43" y="245"/>
                    <a:pt x="41" y="243"/>
                    <a:pt x="39" y="243"/>
                  </a:cubicBezTo>
                  <a:cubicBezTo>
                    <a:pt x="37" y="243"/>
                    <a:pt x="35" y="245"/>
                    <a:pt x="35" y="247"/>
                  </a:cubicBezTo>
                  <a:cubicBezTo>
                    <a:pt x="35" y="269"/>
                    <a:pt x="30" y="294"/>
                    <a:pt x="26" y="318"/>
                  </a:cubicBezTo>
                  <a:cubicBezTo>
                    <a:pt x="20" y="346"/>
                    <a:pt x="20" y="346"/>
                    <a:pt x="20" y="346"/>
                  </a:cubicBezTo>
                  <a:cubicBezTo>
                    <a:pt x="16" y="370"/>
                    <a:pt x="16" y="370"/>
                    <a:pt x="16" y="370"/>
                  </a:cubicBezTo>
                  <a:cubicBezTo>
                    <a:pt x="9" y="407"/>
                    <a:pt x="0" y="453"/>
                    <a:pt x="10" y="484"/>
                  </a:cubicBezTo>
                  <a:cubicBezTo>
                    <a:pt x="23" y="525"/>
                    <a:pt x="77" y="536"/>
                    <a:pt x="113" y="544"/>
                  </a:cubicBezTo>
                  <a:cubicBezTo>
                    <a:pt x="118" y="545"/>
                    <a:pt x="118" y="545"/>
                    <a:pt x="118" y="545"/>
                  </a:cubicBezTo>
                  <a:cubicBezTo>
                    <a:pt x="147" y="552"/>
                    <a:pt x="147" y="552"/>
                    <a:pt x="147" y="552"/>
                  </a:cubicBezTo>
                  <a:cubicBezTo>
                    <a:pt x="230" y="572"/>
                    <a:pt x="369" y="605"/>
                    <a:pt x="395" y="505"/>
                  </a:cubicBezTo>
                  <a:cubicBezTo>
                    <a:pt x="419" y="408"/>
                    <a:pt x="412" y="306"/>
                    <a:pt x="403" y="217"/>
                  </a:cubicBezTo>
                  <a:cubicBezTo>
                    <a:pt x="398" y="160"/>
                    <a:pt x="377" y="107"/>
                    <a:pt x="344" y="71"/>
                  </a:cubicBezTo>
                  <a:cubicBezTo>
                    <a:pt x="319" y="42"/>
                    <a:pt x="263" y="0"/>
                    <a:pt x="219" y="6"/>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21" name="Freeform 2275">
              <a:extLst>
                <a:ext uri="{FF2B5EF4-FFF2-40B4-BE49-F238E27FC236}">
                  <a16:creationId xmlns:a16="http://schemas.microsoft.com/office/drawing/2014/main" id="{8AD8396D-8E10-4AB7-B0BC-4395E95CEACE}"/>
                </a:ext>
              </a:extLst>
            </p:cNvPr>
            <p:cNvSpPr>
              <a:spLocks/>
            </p:cNvSpPr>
            <p:nvPr/>
          </p:nvSpPr>
          <p:spPr bwMode="auto">
            <a:xfrm>
              <a:off x="2321" y="2441"/>
              <a:ext cx="77" cy="119"/>
            </a:xfrm>
            <a:custGeom>
              <a:avLst/>
              <a:gdLst>
                <a:gd name="T0" fmla="*/ 4 w 85"/>
                <a:gd name="T1" fmla="*/ 1 h 131"/>
                <a:gd name="T2" fmla="*/ 1 w 85"/>
                <a:gd name="T3" fmla="*/ 5 h 131"/>
                <a:gd name="T4" fmla="*/ 39 w 85"/>
                <a:gd name="T5" fmla="*/ 70 h 131"/>
                <a:gd name="T6" fmla="*/ 52 w 85"/>
                <a:gd name="T7" fmla="*/ 87 h 131"/>
                <a:gd name="T8" fmla="*/ 56 w 85"/>
                <a:gd name="T9" fmla="*/ 88 h 131"/>
                <a:gd name="T10" fmla="*/ 57 w 85"/>
                <a:gd name="T11" fmla="*/ 85 h 131"/>
                <a:gd name="T12" fmla="*/ 43 w 85"/>
                <a:gd name="T13" fmla="*/ 67 h 131"/>
                <a:gd name="T14" fmla="*/ 5 w 85"/>
                <a:gd name="T15" fmla="*/ 4 h 131"/>
                <a:gd name="T16" fmla="*/ 4 w 85"/>
                <a:gd name="T17" fmla="*/ 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131">
                  <a:moveTo>
                    <a:pt x="4" y="1"/>
                  </a:moveTo>
                  <a:cubicBezTo>
                    <a:pt x="2" y="2"/>
                    <a:pt x="0" y="4"/>
                    <a:pt x="1" y="6"/>
                  </a:cubicBezTo>
                  <a:cubicBezTo>
                    <a:pt x="9" y="35"/>
                    <a:pt x="35" y="71"/>
                    <a:pt x="58" y="103"/>
                  </a:cubicBezTo>
                  <a:cubicBezTo>
                    <a:pt x="77" y="129"/>
                    <a:pt x="77" y="129"/>
                    <a:pt x="77" y="129"/>
                  </a:cubicBezTo>
                  <a:cubicBezTo>
                    <a:pt x="78" y="131"/>
                    <a:pt x="81" y="131"/>
                    <a:pt x="83" y="130"/>
                  </a:cubicBezTo>
                  <a:cubicBezTo>
                    <a:pt x="85" y="129"/>
                    <a:pt x="85" y="126"/>
                    <a:pt x="84" y="124"/>
                  </a:cubicBezTo>
                  <a:cubicBezTo>
                    <a:pt x="65" y="98"/>
                    <a:pt x="65" y="98"/>
                    <a:pt x="65" y="98"/>
                  </a:cubicBezTo>
                  <a:cubicBezTo>
                    <a:pt x="42" y="67"/>
                    <a:pt x="17" y="31"/>
                    <a:pt x="9" y="4"/>
                  </a:cubicBezTo>
                  <a:cubicBezTo>
                    <a:pt x="8" y="2"/>
                    <a:pt x="6"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22" name="Freeform 2276">
              <a:extLst>
                <a:ext uri="{FF2B5EF4-FFF2-40B4-BE49-F238E27FC236}">
                  <a16:creationId xmlns:a16="http://schemas.microsoft.com/office/drawing/2014/main" id="{105E20FE-7CA6-426C-A54A-96C8EFC6349E}"/>
                </a:ext>
              </a:extLst>
            </p:cNvPr>
            <p:cNvSpPr>
              <a:spLocks/>
            </p:cNvSpPr>
            <p:nvPr/>
          </p:nvSpPr>
          <p:spPr bwMode="auto">
            <a:xfrm>
              <a:off x="2999" y="2593"/>
              <a:ext cx="18" cy="25"/>
            </a:xfrm>
            <a:custGeom>
              <a:avLst/>
              <a:gdLst>
                <a:gd name="T0" fmla="*/ 9 w 20"/>
                <a:gd name="T1" fmla="*/ 2 h 28"/>
                <a:gd name="T2" fmla="*/ 1 w 20"/>
                <a:gd name="T3" fmla="*/ 15 h 28"/>
                <a:gd name="T4" fmla="*/ 4 w 20"/>
                <a:gd name="T5" fmla="*/ 18 h 28"/>
                <a:gd name="T6" fmla="*/ 5 w 20"/>
                <a:gd name="T7" fmla="*/ 15 h 28"/>
                <a:gd name="T8" fmla="*/ 12 w 20"/>
                <a:gd name="T9" fmla="*/ 4 h 28"/>
                <a:gd name="T10" fmla="*/ 13 w 20"/>
                <a:gd name="T11" fmla="*/ 2 h 28"/>
                <a:gd name="T12" fmla="*/ 9 w 20"/>
                <a:gd name="T13" fmla="*/ 2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8">
                  <a:moveTo>
                    <a:pt x="13" y="2"/>
                  </a:moveTo>
                  <a:cubicBezTo>
                    <a:pt x="6" y="7"/>
                    <a:pt x="1" y="16"/>
                    <a:pt x="1" y="23"/>
                  </a:cubicBezTo>
                  <a:cubicBezTo>
                    <a:pt x="0" y="25"/>
                    <a:pt x="2" y="27"/>
                    <a:pt x="4" y="28"/>
                  </a:cubicBezTo>
                  <a:cubicBezTo>
                    <a:pt x="7" y="28"/>
                    <a:pt x="9" y="26"/>
                    <a:pt x="9" y="24"/>
                  </a:cubicBezTo>
                  <a:cubicBezTo>
                    <a:pt x="9" y="19"/>
                    <a:pt x="14" y="12"/>
                    <a:pt x="18" y="8"/>
                  </a:cubicBezTo>
                  <a:cubicBezTo>
                    <a:pt x="20" y="7"/>
                    <a:pt x="20" y="4"/>
                    <a:pt x="19" y="2"/>
                  </a:cubicBezTo>
                  <a:cubicBezTo>
                    <a:pt x="17" y="0"/>
                    <a:pt x="15" y="0"/>
                    <a:pt x="13"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23" name="Freeform 2277">
              <a:extLst>
                <a:ext uri="{FF2B5EF4-FFF2-40B4-BE49-F238E27FC236}">
                  <a16:creationId xmlns:a16="http://schemas.microsoft.com/office/drawing/2014/main" id="{EA4C177B-DEE1-4672-A619-6792F99A01E1}"/>
                </a:ext>
              </a:extLst>
            </p:cNvPr>
            <p:cNvSpPr>
              <a:spLocks/>
            </p:cNvSpPr>
            <p:nvPr/>
          </p:nvSpPr>
          <p:spPr bwMode="auto">
            <a:xfrm>
              <a:off x="2032" y="2270"/>
              <a:ext cx="32" cy="33"/>
            </a:xfrm>
            <a:custGeom>
              <a:avLst/>
              <a:gdLst>
                <a:gd name="T0" fmla="*/ 19 w 35"/>
                <a:gd name="T1" fmla="*/ 2 h 37"/>
                <a:gd name="T2" fmla="*/ 1 w 35"/>
                <a:gd name="T3" fmla="*/ 19 h 37"/>
                <a:gd name="T4" fmla="*/ 2 w 35"/>
                <a:gd name="T5" fmla="*/ 23 h 37"/>
                <a:gd name="T6" fmla="*/ 5 w 35"/>
                <a:gd name="T7" fmla="*/ 22 h 37"/>
                <a:gd name="T8" fmla="*/ 23 w 35"/>
                <a:gd name="T9" fmla="*/ 4 h 37"/>
                <a:gd name="T10" fmla="*/ 23 w 35"/>
                <a:gd name="T11" fmla="*/ 2 h 37"/>
                <a:gd name="T12" fmla="*/ 19 w 35"/>
                <a:gd name="T13" fmla="*/ 2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7">
                  <a:moveTo>
                    <a:pt x="27" y="2"/>
                  </a:moveTo>
                  <a:cubicBezTo>
                    <a:pt x="19" y="9"/>
                    <a:pt x="10" y="18"/>
                    <a:pt x="1" y="30"/>
                  </a:cubicBezTo>
                  <a:cubicBezTo>
                    <a:pt x="0" y="32"/>
                    <a:pt x="0" y="34"/>
                    <a:pt x="2" y="36"/>
                  </a:cubicBezTo>
                  <a:cubicBezTo>
                    <a:pt x="3" y="37"/>
                    <a:pt x="6" y="37"/>
                    <a:pt x="8" y="35"/>
                  </a:cubicBezTo>
                  <a:cubicBezTo>
                    <a:pt x="17" y="24"/>
                    <a:pt x="25" y="15"/>
                    <a:pt x="33" y="8"/>
                  </a:cubicBezTo>
                  <a:cubicBezTo>
                    <a:pt x="35" y="6"/>
                    <a:pt x="35" y="4"/>
                    <a:pt x="33" y="2"/>
                  </a:cubicBezTo>
                  <a:cubicBezTo>
                    <a:pt x="32" y="0"/>
                    <a:pt x="29" y="0"/>
                    <a:pt x="27"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24" name="Freeform 2278">
              <a:extLst>
                <a:ext uri="{FF2B5EF4-FFF2-40B4-BE49-F238E27FC236}">
                  <a16:creationId xmlns:a16="http://schemas.microsoft.com/office/drawing/2014/main" id="{6ECB5F85-125D-47E2-AA87-CF8432509733}"/>
                </a:ext>
              </a:extLst>
            </p:cNvPr>
            <p:cNvSpPr>
              <a:spLocks/>
            </p:cNvSpPr>
            <p:nvPr/>
          </p:nvSpPr>
          <p:spPr bwMode="auto">
            <a:xfrm>
              <a:off x="2132" y="2311"/>
              <a:ext cx="10" cy="45"/>
            </a:xfrm>
            <a:custGeom>
              <a:avLst/>
              <a:gdLst>
                <a:gd name="T0" fmla="*/ 3 w 11"/>
                <a:gd name="T1" fmla="*/ 3 h 50"/>
                <a:gd name="T2" fmla="*/ 0 w 11"/>
                <a:gd name="T3" fmla="*/ 28 h 50"/>
                <a:gd name="T4" fmla="*/ 0 w 11"/>
                <a:gd name="T5" fmla="*/ 30 h 50"/>
                <a:gd name="T6" fmla="*/ 4 w 11"/>
                <a:gd name="T7" fmla="*/ 33 h 50"/>
                <a:gd name="T8" fmla="*/ 5 w 11"/>
                <a:gd name="T9" fmla="*/ 30 h 50"/>
                <a:gd name="T10" fmla="*/ 5 w 11"/>
                <a:gd name="T11" fmla="*/ 28 h 50"/>
                <a:gd name="T12" fmla="*/ 7 w 11"/>
                <a:gd name="T13" fmla="*/ 5 h 50"/>
                <a:gd name="T14" fmla="*/ 5 w 11"/>
                <a:gd name="T15" fmla="*/ 0 h 50"/>
                <a:gd name="T16" fmla="*/ 3 w 11"/>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50">
                  <a:moveTo>
                    <a:pt x="3" y="3"/>
                  </a:moveTo>
                  <a:cubicBezTo>
                    <a:pt x="0" y="15"/>
                    <a:pt x="0" y="33"/>
                    <a:pt x="0" y="42"/>
                  </a:cubicBezTo>
                  <a:cubicBezTo>
                    <a:pt x="0" y="46"/>
                    <a:pt x="0" y="46"/>
                    <a:pt x="0" y="46"/>
                  </a:cubicBezTo>
                  <a:cubicBezTo>
                    <a:pt x="0" y="48"/>
                    <a:pt x="2" y="50"/>
                    <a:pt x="4" y="50"/>
                  </a:cubicBezTo>
                  <a:cubicBezTo>
                    <a:pt x="7" y="50"/>
                    <a:pt x="9" y="48"/>
                    <a:pt x="9" y="46"/>
                  </a:cubicBezTo>
                  <a:cubicBezTo>
                    <a:pt x="9" y="42"/>
                    <a:pt x="9" y="42"/>
                    <a:pt x="9" y="42"/>
                  </a:cubicBezTo>
                  <a:cubicBezTo>
                    <a:pt x="9" y="34"/>
                    <a:pt x="9" y="15"/>
                    <a:pt x="11" y="5"/>
                  </a:cubicBezTo>
                  <a:cubicBezTo>
                    <a:pt x="11" y="3"/>
                    <a:pt x="10" y="1"/>
                    <a:pt x="7" y="0"/>
                  </a:cubicBezTo>
                  <a:cubicBezTo>
                    <a:pt x="5" y="0"/>
                    <a:pt x="3" y="1"/>
                    <a:pt x="3"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25" name="Freeform 2279">
              <a:extLst>
                <a:ext uri="{FF2B5EF4-FFF2-40B4-BE49-F238E27FC236}">
                  <a16:creationId xmlns:a16="http://schemas.microsoft.com/office/drawing/2014/main" id="{2B4F3E47-FBA6-4A57-8B37-4AF0EEEC990B}"/>
                </a:ext>
              </a:extLst>
            </p:cNvPr>
            <p:cNvSpPr>
              <a:spLocks/>
            </p:cNvSpPr>
            <p:nvPr/>
          </p:nvSpPr>
          <p:spPr bwMode="auto">
            <a:xfrm>
              <a:off x="2241" y="2287"/>
              <a:ext cx="24" cy="46"/>
            </a:xfrm>
            <a:custGeom>
              <a:avLst/>
              <a:gdLst>
                <a:gd name="T0" fmla="*/ 3 w 27"/>
                <a:gd name="T1" fmla="*/ 1 h 51"/>
                <a:gd name="T2" fmla="*/ 1 w 27"/>
                <a:gd name="T3" fmla="*/ 5 h 51"/>
                <a:gd name="T4" fmla="*/ 6 w 27"/>
                <a:gd name="T5" fmla="*/ 18 h 51"/>
                <a:gd name="T6" fmla="*/ 12 w 27"/>
                <a:gd name="T7" fmla="*/ 33 h 51"/>
                <a:gd name="T8" fmla="*/ 16 w 27"/>
                <a:gd name="T9" fmla="*/ 33 h 51"/>
                <a:gd name="T10" fmla="*/ 16 w 27"/>
                <a:gd name="T11" fmla="*/ 29 h 51"/>
                <a:gd name="T12" fmla="*/ 11 w 27"/>
                <a:gd name="T13" fmla="*/ 16 h 51"/>
                <a:gd name="T14" fmla="*/ 5 w 27"/>
                <a:gd name="T15" fmla="*/ 3 h 51"/>
                <a:gd name="T16" fmla="*/ 3 w 27"/>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51">
                  <a:moveTo>
                    <a:pt x="3" y="1"/>
                  </a:moveTo>
                  <a:cubicBezTo>
                    <a:pt x="1" y="2"/>
                    <a:pt x="0" y="5"/>
                    <a:pt x="1" y="7"/>
                  </a:cubicBezTo>
                  <a:cubicBezTo>
                    <a:pt x="10" y="27"/>
                    <a:pt x="10" y="27"/>
                    <a:pt x="10" y="27"/>
                  </a:cubicBezTo>
                  <a:cubicBezTo>
                    <a:pt x="18" y="47"/>
                    <a:pt x="18" y="49"/>
                    <a:pt x="20" y="50"/>
                  </a:cubicBezTo>
                  <a:cubicBezTo>
                    <a:pt x="21" y="51"/>
                    <a:pt x="23" y="51"/>
                    <a:pt x="25" y="50"/>
                  </a:cubicBezTo>
                  <a:cubicBezTo>
                    <a:pt x="27" y="48"/>
                    <a:pt x="27" y="46"/>
                    <a:pt x="26" y="44"/>
                  </a:cubicBezTo>
                  <a:cubicBezTo>
                    <a:pt x="25" y="42"/>
                    <a:pt x="21" y="32"/>
                    <a:pt x="17" y="24"/>
                  </a:cubicBezTo>
                  <a:cubicBezTo>
                    <a:pt x="9" y="3"/>
                    <a:pt x="9" y="3"/>
                    <a:pt x="9" y="3"/>
                  </a:cubicBezTo>
                  <a:cubicBezTo>
                    <a:pt x="8" y="1"/>
                    <a:pt x="5" y="0"/>
                    <a:pt x="3"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26" name="Freeform 2280">
              <a:extLst>
                <a:ext uri="{FF2B5EF4-FFF2-40B4-BE49-F238E27FC236}">
                  <a16:creationId xmlns:a16="http://schemas.microsoft.com/office/drawing/2014/main" id="{1B5F8992-1600-4773-AB2F-4ACB63C16ED2}"/>
                </a:ext>
              </a:extLst>
            </p:cNvPr>
            <p:cNvSpPr>
              <a:spLocks/>
            </p:cNvSpPr>
            <p:nvPr/>
          </p:nvSpPr>
          <p:spPr bwMode="auto">
            <a:xfrm>
              <a:off x="2346" y="2183"/>
              <a:ext cx="72" cy="45"/>
            </a:xfrm>
            <a:custGeom>
              <a:avLst/>
              <a:gdLst>
                <a:gd name="T0" fmla="*/ 0 w 80"/>
                <a:gd name="T1" fmla="*/ 4 h 49"/>
                <a:gd name="T2" fmla="*/ 4 w 80"/>
                <a:gd name="T3" fmla="*/ 6 h 49"/>
                <a:gd name="T4" fmla="*/ 48 w 80"/>
                <a:gd name="T5" fmla="*/ 33 h 49"/>
                <a:gd name="T6" fmla="*/ 51 w 80"/>
                <a:gd name="T7" fmla="*/ 34 h 49"/>
                <a:gd name="T8" fmla="*/ 52 w 80"/>
                <a:gd name="T9" fmla="*/ 30 h 49"/>
                <a:gd name="T10" fmla="*/ 5 w 80"/>
                <a:gd name="T11" fmla="*/ 0 h 49"/>
                <a:gd name="T12" fmla="*/ 0 w 80"/>
                <a:gd name="T13" fmla="*/ 4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49">
                  <a:moveTo>
                    <a:pt x="0" y="4"/>
                  </a:moveTo>
                  <a:cubicBezTo>
                    <a:pt x="0" y="6"/>
                    <a:pt x="1" y="8"/>
                    <a:pt x="4" y="9"/>
                  </a:cubicBezTo>
                  <a:cubicBezTo>
                    <a:pt x="41" y="14"/>
                    <a:pt x="53" y="18"/>
                    <a:pt x="72" y="46"/>
                  </a:cubicBezTo>
                  <a:cubicBezTo>
                    <a:pt x="73" y="48"/>
                    <a:pt x="76" y="49"/>
                    <a:pt x="78" y="48"/>
                  </a:cubicBezTo>
                  <a:cubicBezTo>
                    <a:pt x="79" y="46"/>
                    <a:pt x="80" y="44"/>
                    <a:pt x="79" y="42"/>
                  </a:cubicBezTo>
                  <a:cubicBezTo>
                    <a:pt x="58" y="11"/>
                    <a:pt x="45" y="6"/>
                    <a:pt x="5" y="0"/>
                  </a:cubicBezTo>
                  <a:cubicBezTo>
                    <a:pt x="2" y="0"/>
                    <a:pt x="0" y="2"/>
                    <a:pt x="0"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27" name="Freeform 2281">
              <a:extLst>
                <a:ext uri="{FF2B5EF4-FFF2-40B4-BE49-F238E27FC236}">
                  <a16:creationId xmlns:a16="http://schemas.microsoft.com/office/drawing/2014/main" id="{F707819E-A4B9-481A-B7F8-9E8C2D616CC7}"/>
                </a:ext>
              </a:extLst>
            </p:cNvPr>
            <p:cNvSpPr>
              <a:spLocks noEditPoints="1"/>
            </p:cNvSpPr>
            <p:nvPr/>
          </p:nvSpPr>
          <p:spPr bwMode="auto">
            <a:xfrm>
              <a:off x="2402" y="2196"/>
              <a:ext cx="88" cy="86"/>
            </a:xfrm>
            <a:custGeom>
              <a:avLst/>
              <a:gdLst>
                <a:gd name="T0" fmla="*/ 13 w 97"/>
                <a:gd name="T1" fmla="*/ 14 h 95"/>
                <a:gd name="T2" fmla="*/ 4 w 97"/>
                <a:gd name="T3" fmla="*/ 43 h 95"/>
                <a:gd name="T4" fmla="*/ 25 w 97"/>
                <a:gd name="T5" fmla="*/ 61 h 95"/>
                <a:gd name="T6" fmla="*/ 56 w 97"/>
                <a:gd name="T7" fmla="*/ 51 h 95"/>
                <a:gd name="T8" fmla="*/ 65 w 97"/>
                <a:gd name="T9" fmla="*/ 31 h 95"/>
                <a:gd name="T10" fmla="*/ 63 w 97"/>
                <a:gd name="T11" fmla="*/ 16 h 95"/>
                <a:gd name="T12" fmla="*/ 49 w 97"/>
                <a:gd name="T13" fmla="*/ 5 h 95"/>
                <a:gd name="T14" fmla="*/ 49 w 97"/>
                <a:gd name="T15" fmla="*/ 5 h 95"/>
                <a:gd name="T16" fmla="*/ 13 w 97"/>
                <a:gd name="T17" fmla="*/ 14 h 95"/>
                <a:gd name="T18" fmla="*/ 27 w 97"/>
                <a:gd name="T19" fmla="*/ 56 h 95"/>
                <a:gd name="T20" fmla="*/ 8 w 97"/>
                <a:gd name="T21" fmla="*/ 42 h 95"/>
                <a:gd name="T22" fmla="*/ 16 w 97"/>
                <a:gd name="T23" fmla="*/ 18 h 95"/>
                <a:gd name="T24" fmla="*/ 44 w 97"/>
                <a:gd name="T25" fmla="*/ 8 h 95"/>
                <a:gd name="T26" fmla="*/ 44 w 97"/>
                <a:gd name="T27" fmla="*/ 9 h 95"/>
                <a:gd name="T28" fmla="*/ 58 w 97"/>
                <a:gd name="T29" fmla="*/ 18 h 95"/>
                <a:gd name="T30" fmla="*/ 53 w 97"/>
                <a:gd name="T31" fmla="*/ 47 h 95"/>
                <a:gd name="T32" fmla="*/ 27 w 97"/>
                <a:gd name="T33" fmla="*/ 5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95">
                  <a:moveTo>
                    <a:pt x="18" y="21"/>
                  </a:moveTo>
                  <a:cubicBezTo>
                    <a:pt x="5" y="34"/>
                    <a:pt x="0" y="51"/>
                    <a:pt x="4" y="65"/>
                  </a:cubicBezTo>
                  <a:cubicBezTo>
                    <a:pt x="7" y="74"/>
                    <a:pt x="15" y="86"/>
                    <a:pt x="38" y="91"/>
                  </a:cubicBezTo>
                  <a:cubicBezTo>
                    <a:pt x="56" y="95"/>
                    <a:pt x="72" y="89"/>
                    <a:pt x="83" y="76"/>
                  </a:cubicBezTo>
                  <a:cubicBezTo>
                    <a:pt x="90" y="67"/>
                    <a:pt x="95" y="57"/>
                    <a:pt x="96" y="46"/>
                  </a:cubicBezTo>
                  <a:cubicBezTo>
                    <a:pt x="97" y="39"/>
                    <a:pt x="96" y="31"/>
                    <a:pt x="93" y="24"/>
                  </a:cubicBezTo>
                  <a:cubicBezTo>
                    <a:pt x="90" y="15"/>
                    <a:pt x="83" y="9"/>
                    <a:pt x="73" y="6"/>
                  </a:cubicBezTo>
                  <a:cubicBezTo>
                    <a:pt x="73" y="6"/>
                    <a:pt x="73" y="5"/>
                    <a:pt x="72" y="5"/>
                  </a:cubicBezTo>
                  <a:cubicBezTo>
                    <a:pt x="53" y="0"/>
                    <a:pt x="33" y="6"/>
                    <a:pt x="18" y="21"/>
                  </a:cubicBezTo>
                  <a:close/>
                  <a:moveTo>
                    <a:pt x="40" y="83"/>
                  </a:moveTo>
                  <a:cubicBezTo>
                    <a:pt x="25" y="79"/>
                    <a:pt x="15" y="72"/>
                    <a:pt x="12" y="62"/>
                  </a:cubicBezTo>
                  <a:cubicBezTo>
                    <a:pt x="9" y="51"/>
                    <a:pt x="14" y="38"/>
                    <a:pt x="24" y="27"/>
                  </a:cubicBezTo>
                  <a:cubicBezTo>
                    <a:pt x="35" y="15"/>
                    <a:pt x="50" y="10"/>
                    <a:pt x="64" y="12"/>
                  </a:cubicBezTo>
                  <a:cubicBezTo>
                    <a:pt x="64" y="12"/>
                    <a:pt x="65" y="13"/>
                    <a:pt x="65" y="13"/>
                  </a:cubicBezTo>
                  <a:cubicBezTo>
                    <a:pt x="78" y="14"/>
                    <a:pt x="83" y="21"/>
                    <a:pt x="86" y="27"/>
                  </a:cubicBezTo>
                  <a:cubicBezTo>
                    <a:pt x="91" y="40"/>
                    <a:pt x="87" y="58"/>
                    <a:pt x="77" y="70"/>
                  </a:cubicBezTo>
                  <a:cubicBezTo>
                    <a:pt x="71" y="77"/>
                    <a:pt x="59" y="87"/>
                    <a:pt x="40" y="8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28" name="Freeform 2282">
              <a:extLst>
                <a:ext uri="{FF2B5EF4-FFF2-40B4-BE49-F238E27FC236}">
                  <a16:creationId xmlns:a16="http://schemas.microsoft.com/office/drawing/2014/main" id="{1854F902-C87C-4A3F-AE42-5DF2DE3F7337}"/>
                </a:ext>
              </a:extLst>
            </p:cNvPr>
            <p:cNvSpPr>
              <a:spLocks noEditPoints="1"/>
            </p:cNvSpPr>
            <p:nvPr/>
          </p:nvSpPr>
          <p:spPr bwMode="auto">
            <a:xfrm>
              <a:off x="2420" y="2211"/>
              <a:ext cx="58" cy="58"/>
            </a:xfrm>
            <a:custGeom>
              <a:avLst/>
              <a:gdLst>
                <a:gd name="T0" fmla="*/ 23 w 65"/>
                <a:gd name="T1" fmla="*/ 0 h 64"/>
                <a:gd name="T2" fmla="*/ 21 w 65"/>
                <a:gd name="T3" fmla="*/ 2 h 64"/>
                <a:gd name="T4" fmla="*/ 9 w 65"/>
                <a:gd name="T5" fmla="*/ 5 h 64"/>
                <a:gd name="T6" fmla="*/ 0 w 65"/>
                <a:gd name="T7" fmla="*/ 23 h 64"/>
                <a:gd name="T8" fmla="*/ 2 w 65"/>
                <a:gd name="T9" fmla="*/ 33 h 64"/>
                <a:gd name="T10" fmla="*/ 17 w 65"/>
                <a:gd name="T11" fmla="*/ 44 h 64"/>
                <a:gd name="T12" fmla="*/ 37 w 65"/>
                <a:gd name="T13" fmla="*/ 31 h 64"/>
                <a:gd name="T14" fmla="*/ 37 w 65"/>
                <a:gd name="T15" fmla="*/ 7 h 64"/>
                <a:gd name="T16" fmla="*/ 23 w 65"/>
                <a:gd name="T17" fmla="*/ 0 h 64"/>
                <a:gd name="T18" fmla="*/ 27 w 65"/>
                <a:gd name="T19" fmla="*/ 5 h 64"/>
                <a:gd name="T20" fmla="*/ 33 w 65"/>
                <a:gd name="T21" fmla="*/ 12 h 64"/>
                <a:gd name="T22" fmla="*/ 34 w 65"/>
                <a:gd name="T23" fmla="*/ 20 h 64"/>
                <a:gd name="T24" fmla="*/ 32 w 65"/>
                <a:gd name="T25" fmla="*/ 28 h 64"/>
                <a:gd name="T26" fmla="*/ 17 w 65"/>
                <a:gd name="T27" fmla="*/ 37 h 64"/>
                <a:gd name="T28" fmla="*/ 5 w 65"/>
                <a:gd name="T29" fmla="*/ 31 h 64"/>
                <a:gd name="T30" fmla="*/ 12 w 65"/>
                <a:gd name="T31" fmla="*/ 11 h 64"/>
                <a:gd name="T32" fmla="*/ 23 w 65"/>
                <a:gd name="T33" fmla="*/ 7 h 64"/>
                <a:gd name="T34" fmla="*/ 27 w 65"/>
                <a:gd name="T35" fmla="*/ 5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64">
                  <a:moveTo>
                    <a:pt x="36" y="0"/>
                  </a:moveTo>
                  <a:cubicBezTo>
                    <a:pt x="35" y="0"/>
                    <a:pt x="34" y="1"/>
                    <a:pt x="33" y="2"/>
                  </a:cubicBezTo>
                  <a:cubicBezTo>
                    <a:pt x="27" y="1"/>
                    <a:pt x="20" y="3"/>
                    <a:pt x="13" y="9"/>
                  </a:cubicBezTo>
                  <a:cubicBezTo>
                    <a:pt x="6" y="16"/>
                    <a:pt x="1" y="25"/>
                    <a:pt x="0" y="34"/>
                  </a:cubicBezTo>
                  <a:cubicBezTo>
                    <a:pt x="0" y="39"/>
                    <a:pt x="0" y="44"/>
                    <a:pt x="2" y="48"/>
                  </a:cubicBezTo>
                  <a:cubicBezTo>
                    <a:pt x="4" y="54"/>
                    <a:pt x="10" y="63"/>
                    <a:pt x="27" y="64"/>
                  </a:cubicBezTo>
                  <a:cubicBezTo>
                    <a:pt x="39" y="64"/>
                    <a:pt x="50" y="58"/>
                    <a:pt x="57" y="46"/>
                  </a:cubicBezTo>
                  <a:cubicBezTo>
                    <a:pt x="64" y="35"/>
                    <a:pt x="65" y="21"/>
                    <a:pt x="59" y="11"/>
                  </a:cubicBezTo>
                  <a:cubicBezTo>
                    <a:pt x="55" y="4"/>
                    <a:pt x="47" y="0"/>
                    <a:pt x="36" y="0"/>
                  </a:cubicBezTo>
                  <a:close/>
                  <a:moveTo>
                    <a:pt x="43" y="9"/>
                  </a:moveTo>
                  <a:cubicBezTo>
                    <a:pt x="47" y="10"/>
                    <a:pt x="50" y="12"/>
                    <a:pt x="52" y="16"/>
                  </a:cubicBezTo>
                  <a:cubicBezTo>
                    <a:pt x="54" y="19"/>
                    <a:pt x="55" y="24"/>
                    <a:pt x="54" y="29"/>
                  </a:cubicBezTo>
                  <a:cubicBezTo>
                    <a:pt x="54" y="34"/>
                    <a:pt x="52" y="38"/>
                    <a:pt x="50" y="42"/>
                  </a:cubicBezTo>
                  <a:cubicBezTo>
                    <a:pt x="45" y="51"/>
                    <a:pt x="36" y="56"/>
                    <a:pt x="27" y="55"/>
                  </a:cubicBezTo>
                  <a:cubicBezTo>
                    <a:pt x="18" y="55"/>
                    <a:pt x="12" y="52"/>
                    <a:pt x="9" y="45"/>
                  </a:cubicBezTo>
                  <a:cubicBezTo>
                    <a:pt x="6" y="36"/>
                    <a:pt x="11" y="23"/>
                    <a:pt x="19" y="15"/>
                  </a:cubicBezTo>
                  <a:cubicBezTo>
                    <a:pt x="22" y="12"/>
                    <a:pt x="29" y="7"/>
                    <a:pt x="37" y="11"/>
                  </a:cubicBezTo>
                  <a:cubicBezTo>
                    <a:pt x="39" y="12"/>
                    <a:pt x="42" y="11"/>
                    <a:pt x="43" y="9"/>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29" name="Freeform 2283">
              <a:extLst>
                <a:ext uri="{FF2B5EF4-FFF2-40B4-BE49-F238E27FC236}">
                  <a16:creationId xmlns:a16="http://schemas.microsoft.com/office/drawing/2014/main" id="{DAB91EC4-97F5-4EF2-856A-116B296E8166}"/>
                </a:ext>
              </a:extLst>
            </p:cNvPr>
            <p:cNvSpPr>
              <a:spLocks/>
            </p:cNvSpPr>
            <p:nvPr/>
          </p:nvSpPr>
          <p:spPr bwMode="auto">
            <a:xfrm>
              <a:off x="1975" y="1990"/>
              <a:ext cx="109" cy="84"/>
            </a:xfrm>
            <a:custGeom>
              <a:avLst/>
              <a:gdLst>
                <a:gd name="T0" fmla="*/ 31 w 120"/>
                <a:gd name="T1" fmla="*/ 1 h 93"/>
                <a:gd name="T2" fmla="*/ 4 w 120"/>
                <a:gd name="T3" fmla="*/ 50 h 93"/>
                <a:gd name="T4" fmla="*/ 5 w 120"/>
                <a:gd name="T5" fmla="*/ 51 h 93"/>
                <a:gd name="T6" fmla="*/ 8 w 120"/>
                <a:gd name="T7" fmla="*/ 50 h 93"/>
                <a:gd name="T8" fmla="*/ 8 w 120"/>
                <a:gd name="T9" fmla="*/ 48 h 93"/>
                <a:gd name="T10" fmla="*/ 8 w 120"/>
                <a:gd name="T11" fmla="*/ 46 h 93"/>
                <a:gd name="T12" fmla="*/ 31 w 120"/>
                <a:gd name="T13" fmla="*/ 8 h 93"/>
                <a:gd name="T14" fmla="*/ 48 w 120"/>
                <a:gd name="T15" fmla="*/ 29 h 93"/>
                <a:gd name="T16" fmla="*/ 63 w 120"/>
                <a:gd name="T17" fmla="*/ 21 h 93"/>
                <a:gd name="T18" fmla="*/ 75 w 120"/>
                <a:gd name="T19" fmla="*/ 15 h 93"/>
                <a:gd name="T20" fmla="*/ 69 w 120"/>
                <a:gd name="T21" fmla="*/ 41 h 93"/>
                <a:gd name="T22" fmla="*/ 64 w 120"/>
                <a:gd name="T23" fmla="*/ 58 h 93"/>
                <a:gd name="T24" fmla="*/ 64 w 120"/>
                <a:gd name="T25" fmla="*/ 58 h 93"/>
                <a:gd name="T26" fmla="*/ 67 w 120"/>
                <a:gd name="T27" fmla="*/ 62 h 93"/>
                <a:gd name="T28" fmla="*/ 70 w 120"/>
                <a:gd name="T29" fmla="*/ 59 h 93"/>
                <a:gd name="T30" fmla="*/ 74 w 120"/>
                <a:gd name="T31" fmla="*/ 42 h 93"/>
                <a:gd name="T32" fmla="*/ 81 w 120"/>
                <a:gd name="T33" fmla="*/ 13 h 93"/>
                <a:gd name="T34" fmla="*/ 78 w 120"/>
                <a:gd name="T35" fmla="*/ 11 h 93"/>
                <a:gd name="T36" fmla="*/ 58 w 120"/>
                <a:gd name="T37" fmla="*/ 17 h 93"/>
                <a:gd name="T38" fmla="*/ 48 w 120"/>
                <a:gd name="T39" fmla="*/ 23 h 93"/>
                <a:gd name="T40" fmla="*/ 35 w 120"/>
                <a:gd name="T41" fmla="*/ 4 h 93"/>
                <a:gd name="T42" fmla="*/ 34 w 120"/>
                <a:gd name="T43" fmla="*/ 1 h 93"/>
                <a:gd name="T44" fmla="*/ 31 w 120"/>
                <a:gd name="T45" fmla="*/ 1 h 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0" h="93">
                  <a:moveTo>
                    <a:pt x="45" y="1"/>
                  </a:moveTo>
                  <a:cubicBezTo>
                    <a:pt x="29" y="12"/>
                    <a:pt x="0" y="57"/>
                    <a:pt x="4" y="74"/>
                  </a:cubicBezTo>
                  <a:cubicBezTo>
                    <a:pt x="4" y="76"/>
                    <a:pt x="6" y="78"/>
                    <a:pt x="9" y="77"/>
                  </a:cubicBezTo>
                  <a:cubicBezTo>
                    <a:pt x="10" y="77"/>
                    <a:pt x="12" y="76"/>
                    <a:pt x="12" y="74"/>
                  </a:cubicBezTo>
                  <a:cubicBezTo>
                    <a:pt x="12" y="73"/>
                    <a:pt x="12" y="73"/>
                    <a:pt x="12" y="72"/>
                  </a:cubicBezTo>
                  <a:cubicBezTo>
                    <a:pt x="12" y="71"/>
                    <a:pt x="12" y="70"/>
                    <a:pt x="12" y="69"/>
                  </a:cubicBezTo>
                  <a:cubicBezTo>
                    <a:pt x="13" y="55"/>
                    <a:pt x="32" y="25"/>
                    <a:pt x="45" y="12"/>
                  </a:cubicBezTo>
                  <a:cubicBezTo>
                    <a:pt x="50" y="33"/>
                    <a:pt x="59" y="44"/>
                    <a:pt x="71" y="43"/>
                  </a:cubicBezTo>
                  <a:cubicBezTo>
                    <a:pt x="80" y="43"/>
                    <a:pt x="86" y="38"/>
                    <a:pt x="92" y="32"/>
                  </a:cubicBezTo>
                  <a:cubicBezTo>
                    <a:pt x="98" y="27"/>
                    <a:pt x="103" y="23"/>
                    <a:pt x="110" y="23"/>
                  </a:cubicBezTo>
                  <a:cubicBezTo>
                    <a:pt x="108" y="36"/>
                    <a:pt x="104" y="49"/>
                    <a:pt x="101" y="61"/>
                  </a:cubicBezTo>
                  <a:cubicBezTo>
                    <a:pt x="95" y="88"/>
                    <a:pt x="95" y="88"/>
                    <a:pt x="95" y="88"/>
                  </a:cubicBezTo>
                  <a:cubicBezTo>
                    <a:pt x="95" y="88"/>
                    <a:pt x="95" y="88"/>
                    <a:pt x="95" y="88"/>
                  </a:cubicBezTo>
                  <a:cubicBezTo>
                    <a:pt x="94" y="90"/>
                    <a:pt x="96" y="92"/>
                    <a:pt x="98" y="93"/>
                  </a:cubicBezTo>
                  <a:cubicBezTo>
                    <a:pt x="100" y="93"/>
                    <a:pt x="102" y="92"/>
                    <a:pt x="103" y="89"/>
                  </a:cubicBezTo>
                  <a:cubicBezTo>
                    <a:pt x="109" y="63"/>
                    <a:pt x="109" y="63"/>
                    <a:pt x="109" y="63"/>
                  </a:cubicBezTo>
                  <a:cubicBezTo>
                    <a:pt x="113" y="49"/>
                    <a:pt x="117" y="34"/>
                    <a:pt x="119" y="20"/>
                  </a:cubicBezTo>
                  <a:cubicBezTo>
                    <a:pt x="120" y="18"/>
                    <a:pt x="118" y="15"/>
                    <a:pt x="116" y="15"/>
                  </a:cubicBezTo>
                  <a:cubicBezTo>
                    <a:pt x="102" y="12"/>
                    <a:pt x="93" y="20"/>
                    <a:pt x="86" y="26"/>
                  </a:cubicBezTo>
                  <a:cubicBezTo>
                    <a:pt x="81" y="31"/>
                    <a:pt x="76" y="35"/>
                    <a:pt x="71" y="35"/>
                  </a:cubicBezTo>
                  <a:cubicBezTo>
                    <a:pt x="59" y="35"/>
                    <a:pt x="53" y="13"/>
                    <a:pt x="51" y="4"/>
                  </a:cubicBezTo>
                  <a:cubicBezTo>
                    <a:pt x="51" y="2"/>
                    <a:pt x="50" y="1"/>
                    <a:pt x="49" y="1"/>
                  </a:cubicBezTo>
                  <a:cubicBezTo>
                    <a:pt x="47" y="0"/>
                    <a:pt x="46" y="0"/>
                    <a:pt x="45"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30" name="Freeform 2284">
              <a:extLst>
                <a:ext uri="{FF2B5EF4-FFF2-40B4-BE49-F238E27FC236}">
                  <a16:creationId xmlns:a16="http://schemas.microsoft.com/office/drawing/2014/main" id="{7311E00C-92F9-4771-9325-C7CD9663F77C}"/>
                </a:ext>
              </a:extLst>
            </p:cNvPr>
            <p:cNvSpPr>
              <a:spLocks/>
            </p:cNvSpPr>
            <p:nvPr/>
          </p:nvSpPr>
          <p:spPr bwMode="auto">
            <a:xfrm>
              <a:off x="2616" y="2292"/>
              <a:ext cx="224" cy="146"/>
            </a:xfrm>
            <a:custGeom>
              <a:avLst/>
              <a:gdLst>
                <a:gd name="T0" fmla="*/ 97 w 248"/>
                <a:gd name="T1" fmla="*/ 12 h 162"/>
                <a:gd name="T2" fmla="*/ 23 w 248"/>
                <a:gd name="T3" fmla="*/ 70 h 162"/>
                <a:gd name="T4" fmla="*/ 118 w 248"/>
                <a:gd name="T5" fmla="*/ 89 h 162"/>
                <a:gd name="T6" fmla="*/ 90 w 248"/>
                <a:gd name="T7" fmla="*/ 9 h 1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8" h="162">
                  <a:moveTo>
                    <a:pt x="146" y="17"/>
                  </a:moveTo>
                  <a:cubicBezTo>
                    <a:pt x="92" y="0"/>
                    <a:pt x="0" y="37"/>
                    <a:pt x="34" y="107"/>
                  </a:cubicBezTo>
                  <a:cubicBezTo>
                    <a:pt x="59" y="156"/>
                    <a:pt x="134" y="162"/>
                    <a:pt x="177" y="135"/>
                  </a:cubicBezTo>
                  <a:cubicBezTo>
                    <a:pt x="248" y="90"/>
                    <a:pt x="184" y="32"/>
                    <a:pt x="136" y="13"/>
                  </a:cubicBezTo>
                </a:path>
              </a:pathLst>
            </a:custGeom>
            <a:solidFill>
              <a:srgbClr val="F9AAAA"/>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31" name="Freeform 2285">
              <a:extLst>
                <a:ext uri="{FF2B5EF4-FFF2-40B4-BE49-F238E27FC236}">
                  <a16:creationId xmlns:a16="http://schemas.microsoft.com/office/drawing/2014/main" id="{C2BF0807-D8F2-48E2-84A2-D73F59334F6D}"/>
                </a:ext>
              </a:extLst>
            </p:cNvPr>
            <p:cNvSpPr>
              <a:spLocks/>
            </p:cNvSpPr>
            <p:nvPr/>
          </p:nvSpPr>
          <p:spPr bwMode="auto">
            <a:xfrm>
              <a:off x="2657" y="2314"/>
              <a:ext cx="134" cy="82"/>
            </a:xfrm>
            <a:custGeom>
              <a:avLst/>
              <a:gdLst>
                <a:gd name="T0" fmla="*/ 55 w 149"/>
                <a:gd name="T1" fmla="*/ 15 h 91"/>
                <a:gd name="T2" fmla="*/ 40 w 149"/>
                <a:gd name="T3" fmla="*/ 55 h 91"/>
                <a:gd name="T4" fmla="*/ 64 w 149"/>
                <a:gd name="T5" fmla="*/ 13 h 91"/>
                <a:gd name="T6" fmla="*/ 0 60000 65536"/>
                <a:gd name="T7" fmla="*/ 0 60000 65536"/>
                <a:gd name="T8" fmla="*/ 0 60000 65536"/>
              </a:gdLst>
              <a:ahLst/>
              <a:cxnLst>
                <a:cxn ang="T6">
                  <a:pos x="T0" y="T1"/>
                </a:cxn>
                <a:cxn ang="T7">
                  <a:pos x="T2" y="T3"/>
                </a:cxn>
                <a:cxn ang="T8">
                  <a:pos x="T4" y="T5"/>
                </a:cxn>
              </a:cxnLst>
              <a:rect l="0" t="0" r="r" b="b"/>
              <a:pathLst>
                <a:path w="149" h="91">
                  <a:moveTo>
                    <a:pt x="84" y="23"/>
                  </a:moveTo>
                  <a:cubicBezTo>
                    <a:pt x="47" y="0"/>
                    <a:pt x="0" y="71"/>
                    <a:pt x="62" y="83"/>
                  </a:cubicBezTo>
                  <a:cubicBezTo>
                    <a:pt x="105" y="91"/>
                    <a:pt x="149" y="48"/>
                    <a:pt x="98" y="19"/>
                  </a:cubicBezTo>
                </a:path>
              </a:pathLst>
            </a:custGeom>
            <a:solidFill>
              <a:srgbClr val="F4848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32" name="Freeform 2286">
              <a:extLst>
                <a:ext uri="{FF2B5EF4-FFF2-40B4-BE49-F238E27FC236}">
                  <a16:creationId xmlns:a16="http://schemas.microsoft.com/office/drawing/2014/main" id="{F7668AE3-DD2B-437D-B232-F60BB921D10A}"/>
                </a:ext>
              </a:extLst>
            </p:cNvPr>
            <p:cNvSpPr>
              <a:spLocks/>
            </p:cNvSpPr>
            <p:nvPr/>
          </p:nvSpPr>
          <p:spPr bwMode="auto">
            <a:xfrm>
              <a:off x="2379" y="2537"/>
              <a:ext cx="57" cy="76"/>
            </a:xfrm>
            <a:custGeom>
              <a:avLst/>
              <a:gdLst>
                <a:gd name="T0" fmla="*/ 4 w 63"/>
                <a:gd name="T1" fmla="*/ 1 h 84"/>
                <a:gd name="T2" fmla="*/ 2 w 63"/>
                <a:gd name="T3" fmla="*/ 5 h 84"/>
                <a:gd name="T4" fmla="*/ 11 w 63"/>
                <a:gd name="T5" fmla="*/ 22 h 84"/>
                <a:gd name="T6" fmla="*/ 36 w 63"/>
                <a:gd name="T7" fmla="*/ 55 h 84"/>
                <a:gd name="T8" fmla="*/ 42 w 63"/>
                <a:gd name="T9" fmla="*/ 54 h 84"/>
                <a:gd name="T10" fmla="*/ 40 w 63"/>
                <a:gd name="T11" fmla="*/ 49 h 84"/>
                <a:gd name="T12" fmla="*/ 16 w 63"/>
                <a:gd name="T13" fmla="*/ 18 h 84"/>
                <a:gd name="T14" fmla="*/ 6 w 63"/>
                <a:gd name="T15" fmla="*/ 3 h 84"/>
                <a:gd name="T16" fmla="*/ 4 w 63"/>
                <a:gd name="T17" fmla="*/ 1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 h="84">
                  <a:moveTo>
                    <a:pt x="4" y="1"/>
                  </a:moveTo>
                  <a:cubicBezTo>
                    <a:pt x="1" y="3"/>
                    <a:pt x="0" y="6"/>
                    <a:pt x="2" y="9"/>
                  </a:cubicBezTo>
                  <a:cubicBezTo>
                    <a:pt x="15" y="32"/>
                    <a:pt x="15" y="32"/>
                    <a:pt x="15" y="32"/>
                  </a:cubicBezTo>
                  <a:cubicBezTo>
                    <a:pt x="25" y="51"/>
                    <a:pt x="34" y="69"/>
                    <a:pt x="54" y="82"/>
                  </a:cubicBezTo>
                  <a:cubicBezTo>
                    <a:pt x="57" y="84"/>
                    <a:pt x="60" y="83"/>
                    <a:pt x="62" y="81"/>
                  </a:cubicBezTo>
                  <a:cubicBezTo>
                    <a:pt x="63" y="78"/>
                    <a:pt x="62" y="75"/>
                    <a:pt x="60" y="73"/>
                  </a:cubicBezTo>
                  <a:cubicBezTo>
                    <a:pt x="42" y="62"/>
                    <a:pt x="33" y="45"/>
                    <a:pt x="24" y="27"/>
                  </a:cubicBezTo>
                  <a:cubicBezTo>
                    <a:pt x="10" y="3"/>
                    <a:pt x="10" y="3"/>
                    <a:pt x="10" y="3"/>
                  </a:cubicBezTo>
                  <a:cubicBezTo>
                    <a:pt x="9" y="1"/>
                    <a:pt x="6" y="0"/>
                    <a:pt x="4"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33" name="Freeform 2287">
              <a:extLst>
                <a:ext uri="{FF2B5EF4-FFF2-40B4-BE49-F238E27FC236}">
                  <a16:creationId xmlns:a16="http://schemas.microsoft.com/office/drawing/2014/main" id="{F8B03178-DF6F-466D-A4F3-CB130DA55C22}"/>
                </a:ext>
              </a:extLst>
            </p:cNvPr>
            <p:cNvSpPr>
              <a:spLocks/>
            </p:cNvSpPr>
            <p:nvPr/>
          </p:nvSpPr>
          <p:spPr bwMode="auto">
            <a:xfrm>
              <a:off x="2420" y="2605"/>
              <a:ext cx="585" cy="28"/>
            </a:xfrm>
            <a:custGeom>
              <a:avLst/>
              <a:gdLst>
                <a:gd name="T0" fmla="*/ 1 w 649"/>
                <a:gd name="T1" fmla="*/ 4 h 31"/>
                <a:gd name="T2" fmla="*/ 4 w 649"/>
                <a:gd name="T3" fmla="*/ 7 h 31"/>
                <a:gd name="T4" fmla="*/ 84 w 649"/>
                <a:gd name="T5" fmla="*/ 13 h 31"/>
                <a:gd name="T6" fmla="*/ 121 w 649"/>
                <a:gd name="T7" fmla="*/ 12 h 31"/>
                <a:gd name="T8" fmla="*/ 174 w 649"/>
                <a:gd name="T9" fmla="*/ 13 h 31"/>
                <a:gd name="T10" fmla="*/ 253 w 649"/>
                <a:gd name="T11" fmla="*/ 16 h 31"/>
                <a:gd name="T12" fmla="*/ 425 w 649"/>
                <a:gd name="T13" fmla="*/ 14 h 31"/>
                <a:gd name="T14" fmla="*/ 428 w 649"/>
                <a:gd name="T15" fmla="*/ 11 h 31"/>
                <a:gd name="T16" fmla="*/ 425 w 649"/>
                <a:gd name="T17" fmla="*/ 7 h 31"/>
                <a:gd name="T18" fmla="*/ 253 w 649"/>
                <a:gd name="T19" fmla="*/ 10 h 31"/>
                <a:gd name="T20" fmla="*/ 174 w 649"/>
                <a:gd name="T21" fmla="*/ 5 h 31"/>
                <a:gd name="T22" fmla="*/ 121 w 649"/>
                <a:gd name="T23" fmla="*/ 5 h 31"/>
                <a:gd name="T24" fmla="*/ 84 w 649"/>
                <a:gd name="T25" fmla="*/ 5 h 31"/>
                <a:gd name="T26" fmla="*/ 5 w 649"/>
                <a:gd name="T27" fmla="*/ 1 h 31"/>
                <a:gd name="T28" fmla="*/ 1 w 649"/>
                <a:gd name="T29" fmla="*/ 4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9" h="31">
                  <a:moveTo>
                    <a:pt x="1" y="4"/>
                  </a:moveTo>
                  <a:cubicBezTo>
                    <a:pt x="0" y="7"/>
                    <a:pt x="1" y="10"/>
                    <a:pt x="4" y="11"/>
                  </a:cubicBezTo>
                  <a:cubicBezTo>
                    <a:pt x="36" y="23"/>
                    <a:pt x="85" y="21"/>
                    <a:pt x="127" y="19"/>
                  </a:cubicBezTo>
                  <a:cubicBezTo>
                    <a:pt x="148" y="18"/>
                    <a:pt x="167" y="17"/>
                    <a:pt x="183" y="18"/>
                  </a:cubicBezTo>
                  <a:cubicBezTo>
                    <a:pt x="263" y="20"/>
                    <a:pt x="263" y="20"/>
                    <a:pt x="263" y="20"/>
                  </a:cubicBezTo>
                  <a:cubicBezTo>
                    <a:pt x="303" y="20"/>
                    <a:pt x="344" y="21"/>
                    <a:pt x="384" y="24"/>
                  </a:cubicBezTo>
                  <a:cubicBezTo>
                    <a:pt x="472" y="31"/>
                    <a:pt x="561" y="26"/>
                    <a:pt x="644" y="21"/>
                  </a:cubicBezTo>
                  <a:cubicBezTo>
                    <a:pt x="647" y="21"/>
                    <a:pt x="649" y="19"/>
                    <a:pt x="649" y="16"/>
                  </a:cubicBezTo>
                  <a:cubicBezTo>
                    <a:pt x="648" y="13"/>
                    <a:pt x="646" y="11"/>
                    <a:pt x="643" y="11"/>
                  </a:cubicBezTo>
                  <a:cubicBezTo>
                    <a:pt x="560" y="16"/>
                    <a:pt x="472" y="21"/>
                    <a:pt x="384" y="14"/>
                  </a:cubicBezTo>
                  <a:cubicBezTo>
                    <a:pt x="344" y="11"/>
                    <a:pt x="303" y="10"/>
                    <a:pt x="263" y="9"/>
                  </a:cubicBezTo>
                  <a:cubicBezTo>
                    <a:pt x="183" y="8"/>
                    <a:pt x="183" y="8"/>
                    <a:pt x="183" y="8"/>
                  </a:cubicBezTo>
                  <a:cubicBezTo>
                    <a:pt x="167" y="7"/>
                    <a:pt x="147" y="8"/>
                    <a:pt x="127" y="9"/>
                  </a:cubicBezTo>
                  <a:cubicBezTo>
                    <a:pt x="85" y="11"/>
                    <a:pt x="38" y="13"/>
                    <a:pt x="7" y="1"/>
                  </a:cubicBezTo>
                  <a:cubicBezTo>
                    <a:pt x="5" y="0"/>
                    <a:pt x="2" y="1"/>
                    <a:pt x="1" y="4"/>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34" name="Freeform 2288">
              <a:extLst>
                <a:ext uri="{FF2B5EF4-FFF2-40B4-BE49-F238E27FC236}">
                  <a16:creationId xmlns:a16="http://schemas.microsoft.com/office/drawing/2014/main" id="{6A44F1D8-F774-4E77-A4AC-F182E4563A4E}"/>
                </a:ext>
              </a:extLst>
            </p:cNvPr>
            <p:cNvSpPr>
              <a:spLocks/>
            </p:cNvSpPr>
            <p:nvPr/>
          </p:nvSpPr>
          <p:spPr bwMode="auto">
            <a:xfrm>
              <a:off x="2392" y="2598"/>
              <a:ext cx="41" cy="54"/>
            </a:xfrm>
            <a:custGeom>
              <a:avLst/>
              <a:gdLst>
                <a:gd name="T0" fmla="*/ 23 w 46"/>
                <a:gd name="T1" fmla="*/ 3 h 60"/>
                <a:gd name="T2" fmla="*/ 2 w 46"/>
                <a:gd name="T3" fmla="*/ 33 h 60"/>
                <a:gd name="T4" fmla="*/ 2 w 46"/>
                <a:gd name="T5" fmla="*/ 38 h 60"/>
                <a:gd name="T6" fmla="*/ 6 w 46"/>
                <a:gd name="T7" fmla="*/ 37 h 60"/>
                <a:gd name="T8" fmla="*/ 29 w 46"/>
                <a:gd name="T9" fmla="*/ 5 h 60"/>
                <a:gd name="T10" fmla="*/ 27 w 46"/>
                <a:gd name="T11" fmla="*/ 1 h 60"/>
                <a:gd name="T12" fmla="*/ 23 w 46"/>
                <a:gd name="T13" fmla="*/ 3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60">
                  <a:moveTo>
                    <a:pt x="36" y="3"/>
                  </a:moveTo>
                  <a:cubicBezTo>
                    <a:pt x="21" y="25"/>
                    <a:pt x="10" y="41"/>
                    <a:pt x="2" y="51"/>
                  </a:cubicBezTo>
                  <a:cubicBezTo>
                    <a:pt x="0" y="53"/>
                    <a:pt x="0" y="56"/>
                    <a:pt x="2" y="58"/>
                  </a:cubicBezTo>
                  <a:cubicBezTo>
                    <a:pt x="5" y="60"/>
                    <a:pt x="8" y="59"/>
                    <a:pt x="10" y="57"/>
                  </a:cubicBezTo>
                  <a:cubicBezTo>
                    <a:pt x="18" y="47"/>
                    <a:pt x="30" y="31"/>
                    <a:pt x="45" y="8"/>
                  </a:cubicBezTo>
                  <a:cubicBezTo>
                    <a:pt x="46" y="6"/>
                    <a:pt x="46" y="3"/>
                    <a:pt x="43" y="1"/>
                  </a:cubicBezTo>
                  <a:cubicBezTo>
                    <a:pt x="41" y="0"/>
                    <a:pt x="38" y="0"/>
                    <a:pt x="36" y="3"/>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35" name="Freeform 2289">
              <a:extLst>
                <a:ext uri="{FF2B5EF4-FFF2-40B4-BE49-F238E27FC236}">
                  <a16:creationId xmlns:a16="http://schemas.microsoft.com/office/drawing/2014/main" id="{9900F078-7627-45D3-9061-05C448387276}"/>
                </a:ext>
              </a:extLst>
            </p:cNvPr>
            <p:cNvSpPr>
              <a:spLocks/>
            </p:cNvSpPr>
            <p:nvPr/>
          </p:nvSpPr>
          <p:spPr bwMode="auto">
            <a:xfrm>
              <a:off x="2990" y="2614"/>
              <a:ext cx="29" cy="26"/>
            </a:xfrm>
            <a:custGeom>
              <a:avLst/>
              <a:gdLst>
                <a:gd name="T0" fmla="*/ 2 w 32"/>
                <a:gd name="T1" fmla="*/ 2 h 29"/>
                <a:gd name="T2" fmla="*/ 2 w 32"/>
                <a:gd name="T3" fmla="*/ 5 h 29"/>
                <a:gd name="T4" fmla="*/ 16 w 32"/>
                <a:gd name="T5" fmla="*/ 18 h 29"/>
                <a:gd name="T6" fmla="*/ 21 w 32"/>
                <a:gd name="T7" fmla="*/ 17 h 29"/>
                <a:gd name="T8" fmla="*/ 20 w 32"/>
                <a:gd name="T9" fmla="*/ 12 h 29"/>
                <a:gd name="T10" fmla="*/ 6 w 32"/>
                <a:gd name="T11" fmla="*/ 2 h 29"/>
                <a:gd name="T12" fmla="*/ 2 w 32"/>
                <a:gd name="T13" fmla="*/ 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29">
                  <a:moveTo>
                    <a:pt x="2" y="2"/>
                  </a:moveTo>
                  <a:cubicBezTo>
                    <a:pt x="0" y="4"/>
                    <a:pt x="0" y="7"/>
                    <a:pt x="2" y="9"/>
                  </a:cubicBezTo>
                  <a:cubicBezTo>
                    <a:pt x="9" y="17"/>
                    <a:pt x="16" y="22"/>
                    <a:pt x="24" y="27"/>
                  </a:cubicBezTo>
                  <a:cubicBezTo>
                    <a:pt x="26" y="29"/>
                    <a:pt x="29" y="28"/>
                    <a:pt x="31" y="26"/>
                  </a:cubicBezTo>
                  <a:cubicBezTo>
                    <a:pt x="32" y="23"/>
                    <a:pt x="32" y="20"/>
                    <a:pt x="29" y="19"/>
                  </a:cubicBezTo>
                  <a:cubicBezTo>
                    <a:pt x="22" y="14"/>
                    <a:pt x="16" y="9"/>
                    <a:pt x="10" y="2"/>
                  </a:cubicBezTo>
                  <a:cubicBezTo>
                    <a:pt x="8" y="0"/>
                    <a:pt x="4" y="0"/>
                    <a:pt x="2" y="2"/>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36" name="Freeform 2290">
              <a:extLst>
                <a:ext uri="{FF2B5EF4-FFF2-40B4-BE49-F238E27FC236}">
                  <a16:creationId xmlns:a16="http://schemas.microsoft.com/office/drawing/2014/main" id="{BD2E32A6-3CC4-44A2-8F37-6E4E93427448}"/>
                </a:ext>
              </a:extLst>
            </p:cNvPr>
            <p:cNvSpPr>
              <a:spLocks/>
            </p:cNvSpPr>
            <p:nvPr/>
          </p:nvSpPr>
          <p:spPr bwMode="auto">
            <a:xfrm>
              <a:off x="2215" y="3096"/>
              <a:ext cx="46" cy="155"/>
            </a:xfrm>
            <a:custGeom>
              <a:avLst/>
              <a:gdLst>
                <a:gd name="T0" fmla="*/ 26 w 51"/>
                <a:gd name="T1" fmla="*/ 5 h 171"/>
                <a:gd name="T2" fmla="*/ 12 w 51"/>
                <a:gd name="T3" fmla="*/ 68 h 171"/>
                <a:gd name="T4" fmla="*/ 1 w 51"/>
                <a:gd name="T5" fmla="*/ 111 h 171"/>
                <a:gd name="T6" fmla="*/ 5 w 51"/>
                <a:gd name="T7" fmla="*/ 115 h 171"/>
                <a:gd name="T8" fmla="*/ 7 w 51"/>
                <a:gd name="T9" fmla="*/ 112 h 171"/>
                <a:gd name="T10" fmla="*/ 19 w 51"/>
                <a:gd name="T11" fmla="*/ 71 h 171"/>
                <a:gd name="T12" fmla="*/ 33 w 51"/>
                <a:gd name="T13" fmla="*/ 5 h 171"/>
                <a:gd name="T14" fmla="*/ 30 w 51"/>
                <a:gd name="T15" fmla="*/ 0 h 171"/>
                <a:gd name="T16" fmla="*/ 26 w 51"/>
                <a:gd name="T17" fmla="*/ 5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171">
                  <a:moveTo>
                    <a:pt x="40" y="5"/>
                  </a:moveTo>
                  <a:cubicBezTo>
                    <a:pt x="39" y="35"/>
                    <a:pt x="28" y="69"/>
                    <a:pt x="18" y="102"/>
                  </a:cubicBezTo>
                  <a:cubicBezTo>
                    <a:pt x="11" y="125"/>
                    <a:pt x="4" y="146"/>
                    <a:pt x="1" y="165"/>
                  </a:cubicBezTo>
                  <a:cubicBezTo>
                    <a:pt x="0" y="168"/>
                    <a:pt x="2" y="170"/>
                    <a:pt x="5" y="171"/>
                  </a:cubicBezTo>
                  <a:cubicBezTo>
                    <a:pt x="7" y="171"/>
                    <a:pt x="10" y="170"/>
                    <a:pt x="11" y="167"/>
                  </a:cubicBezTo>
                  <a:cubicBezTo>
                    <a:pt x="14" y="148"/>
                    <a:pt x="21" y="127"/>
                    <a:pt x="28" y="105"/>
                  </a:cubicBezTo>
                  <a:cubicBezTo>
                    <a:pt x="38" y="72"/>
                    <a:pt x="49" y="37"/>
                    <a:pt x="51" y="6"/>
                  </a:cubicBezTo>
                  <a:cubicBezTo>
                    <a:pt x="51" y="3"/>
                    <a:pt x="48" y="0"/>
                    <a:pt x="46" y="0"/>
                  </a:cubicBezTo>
                  <a:cubicBezTo>
                    <a:pt x="43" y="0"/>
                    <a:pt x="40" y="2"/>
                    <a:pt x="4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37" name="Freeform 2291">
              <a:extLst>
                <a:ext uri="{FF2B5EF4-FFF2-40B4-BE49-F238E27FC236}">
                  <a16:creationId xmlns:a16="http://schemas.microsoft.com/office/drawing/2014/main" id="{AC814843-A9C9-448A-90D8-3FF2453D13AD}"/>
                </a:ext>
              </a:extLst>
            </p:cNvPr>
            <p:cNvSpPr>
              <a:spLocks/>
            </p:cNvSpPr>
            <p:nvPr/>
          </p:nvSpPr>
          <p:spPr bwMode="auto">
            <a:xfrm>
              <a:off x="3104" y="3090"/>
              <a:ext cx="40" cy="167"/>
            </a:xfrm>
            <a:custGeom>
              <a:avLst/>
              <a:gdLst>
                <a:gd name="T0" fmla="*/ 4 w 45"/>
                <a:gd name="T1" fmla="*/ 0 h 185"/>
                <a:gd name="T2" fmla="*/ 0 w 45"/>
                <a:gd name="T3" fmla="*/ 5 h 185"/>
                <a:gd name="T4" fmla="*/ 22 w 45"/>
                <a:gd name="T5" fmla="*/ 120 h 185"/>
                <a:gd name="T6" fmla="*/ 25 w 45"/>
                <a:gd name="T7" fmla="*/ 122 h 185"/>
                <a:gd name="T8" fmla="*/ 28 w 45"/>
                <a:gd name="T9" fmla="*/ 118 h 185"/>
                <a:gd name="T10" fmla="*/ 6 w 45"/>
                <a:gd name="T11" fmla="*/ 5 h 185"/>
                <a:gd name="T12" fmla="*/ 4 w 45"/>
                <a:gd name="T13" fmla="*/ 0 h 1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185">
                  <a:moveTo>
                    <a:pt x="5" y="0"/>
                  </a:moveTo>
                  <a:cubicBezTo>
                    <a:pt x="2" y="0"/>
                    <a:pt x="0" y="3"/>
                    <a:pt x="0" y="5"/>
                  </a:cubicBezTo>
                  <a:cubicBezTo>
                    <a:pt x="0" y="59"/>
                    <a:pt x="19" y="127"/>
                    <a:pt x="35" y="181"/>
                  </a:cubicBezTo>
                  <a:cubicBezTo>
                    <a:pt x="35" y="183"/>
                    <a:pt x="38" y="185"/>
                    <a:pt x="41" y="184"/>
                  </a:cubicBezTo>
                  <a:cubicBezTo>
                    <a:pt x="44" y="183"/>
                    <a:pt x="45" y="180"/>
                    <a:pt x="44" y="178"/>
                  </a:cubicBezTo>
                  <a:cubicBezTo>
                    <a:pt x="29" y="125"/>
                    <a:pt x="10" y="58"/>
                    <a:pt x="10" y="5"/>
                  </a:cubicBezTo>
                  <a:cubicBezTo>
                    <a:pt x="10" y="3"/>
                    <a:pt x="8" y="0"/>
                    <a:pt x="5" y="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38" name="Freeform 2292">
              <a:extLst>
                <a:ext uri="{FF2B5EF4-FFF2-40B4-BE49-F238E27FC236}">
                  <a16:creationId xmlns:a16="http://schemas.microsoft.com/office/drawing/2014/main" id="{261C7931-FCC8-4760-A67B-FB5BFECA152A}"/>
                </a:ext>
              </a:extLst>
            </p:cNvPr>
            <p:cNvSpPr>
              <a:spLocks/>
            </p:cNvSpPr>
            <p:nvPr/>
          </p:nvSpPr>
          <p:spPr bwMode="auto">
            <a:xfrm>
              <a:off x="2463" y="2386"/>
              <a:ext cx="35" cy="69"/>
            </a:xfrm>
            <a:custGeom>
              <a:avLst/>
              <a:gdLst>
                <a:gd name="T0" fmla="*/ 0 w 39"/>
                <a:gd name="T1" fmla="*/ 5 h 76"/>
                <a:gd name="T2" fmla="*/ 4 w 39"/>
                <a:gd name="T3" fmla="*/ 7 h 76"/>
                <a:gd name="T4" fmla="*/ 13 w 39"/>
                <a:gd name="T5" fmla="*/ 14 h 76"/>
                <a:gd name="T6" fmla="*/ 10 w 39"/>
                <a:gd name="T7" fmla="*/ 45 h 76"/>
                <a:gd name="T8" fmla="*/ 11 w 39"/>
                <a:gd name="T9" fmla="*/ 50 h 76"/>
                <a:gd name="T10" fmla="*/ 15 w 39"/>
                <a:gd name="T11" fmla="*/ 50 h 76"/>
                <a:gd name="T12" fmla="*/ 20 w 39"/>
                <a:gd name="T13" fmla="*/ 12 h 76"/>
                <a:gd name="T14" fmla="*/ 4 w 39"/>
                <a:gd name="T15" fmla="*/ 0 h 76"/>
                <a:gd name="T16" fmla="*/ 0 w 39"/>
                <a:gd name="T17" fmla="*/ 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 h="76">
                  <a:moveTo>
                    <a:pt x="0" y="5"/>
                  </a:moveTo>
                  <a:cubicBezTo>
                    <a:pt x="0" y="8"/>
                    <a:pt x="2" y="11"/>
                    <a:pt x="5" y="11"/>
                  </a:cubicBezTo>
                  <a:cubicBezTo>
                    <a:pt x="13" y="11"/>
                    <a:pt x="18" y="14"/>
                    <a:pt x="21" y="21"/>
                  </a:cubicBezTo>
                  <a:cubicBezTo>
                    <a:pt x="27" y="35"/>
                    <a:pt x="23" y="57"/>
                    <a:pt x="15" y="67"/>
                  </a:cubicBezTo>
                  <a:cubicBezTo>
                    <a:pt x="13" y="69"/>
                    <a:pt x="13" y="73"/>
                    <a:pt x="16" y="74"/>
                  </a:cubicBezTo>
                  <a:cubicBezTo>
                    <a:pt x="18" y="76"/>
                    <a:pt x="21" y="76"/>
                    <a:pt x="23" y="74"/>
                  </a:cubicBezTo>
                  <a:cubicBezTo>
                    <a:pt x="33" y="61"/>
                    <a:pt x="39" y="35"/>
                    <a:pt x="30" y="17"/>
                  </a:cubicBezTo>
                  <a:cubicBezTo>
                    <a:pt x="26" y="7"/>
                    <a:pt x="17" y="1"/>
                    <a:pt x="5" y="0"/>
                  </a:cubicBezTo>
                  <a:cubicBezTo>
                    <a:pt x="2" y="0"/>
                    <a:pt x="0" y="3"/>
                    <a:pt x="0" y="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39" name="Freeform 2293">
              <a:extLst>
                <a:ext uri="{FF2B5EF4-FFF2-40B4-BE49-F238E27FC236}">
                  <a16:creationId xmlns:a16="http://schemas.microsoft.com/office/drawing/2014/main" id="{B48A9180-87AF-4DFB-AE0B-97624231FCDB}"/>
                </a:ext>
              </a:extLst>
            </p:cNvPr>
            <p:cNvSpPr>
              <a:spLocks/>
            </p:cNvSpPr>
            <p:nvPr/>
          </p:nvSpPr>
          <p:spPr bwMode="auto">
            <a:xfrm>
              <a:off x="2012" y="2761"/>
              <a:ext cx="224" cy="235"/>
            </a:xfrm>
            <a:custGeom>
              <a:avLst/>
              <a:gdLst>
                <a:gd name="T0" fmla="*/ 115 w 248"/>
                <a:gd name="T1" fmla="*/ 0 h 261"/>
                <a:gd name="T2" fmla="*/ 117 w 248"/>
                <a:gd name="T3" fmla="*/ 5 h 261"/>
                <a:gd name="T4" fmla="*/ 115 w 248"/>
                <a:gd name="T5" fmla="*/ 1 h 261"/>
                <a:gd name="T6" fmla="*/ 37 w 248"/>
                <a:gd name="T7" fmla="*/ 135 h 261"/>
                <a:gd name="T8" fmla="*/ 157 w 248"/>
                <a:gd name="T9" fmla="*/ 141 h 261"/>
                <a:gd name="T10" fmla="*/ 115 w 248"/>
                <a:gd name="T11" fmla="*/ 0 h 2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 h="261">
                  <a:moveTo>
                    <a:pt x="173" y="0"/>
                  </a:moveTo>
                  <a:cubicBezTo>
                    <a:pt x="176" y="3"/>
                    <a:pt x="177" y="6"/>
                    <a:pt x="176" y="9"/>
                  </a:cubicBezTo>
                  <a:cubicBezTo>
                    <a:pt x="174" y="6"/>
                    <a:pt x="174" y="4"/>
                    <a:pt x="173" y="1"/>
                  </a:cubicBezTo>
                  <a:cubicBezTo>
                    <a:pt x="89" y="3"/>
                    <a:pt x="0" y="134"/>
                    <a:pt x="55" y="205"/>
                  </a:cubicBezTo>
                  <a:cubicBezTo>
                    <a:pt x="97" y="261"/>
                    <a:pt x="184" y="230"/>
                    <a:pt x="237" y="214"/>
                  </a:cubicBezTo>
                  <a:cubicBezTo>
                    <a:pt x="248" y="147"/>
                    <a:pt x="200" y="58"/>
                    <a:pt x="173" y="0"/>
                  </a:cubicBezTo>
                </a:path>
              </a:pathLst>
            </a:custGeom>
            <a:solidFill>
              <a:srgbClr val="E2CABA"/>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40" name="Freeform 2294">
              <a:extLst>
                <a:ext uri="{FF2B5EF4-FFF2-40B4-BE49-F238E27FC236}">
                  <a16:creationId xmlns:a16="http://schemas.microsoft.com/office/drawing/2014/main" id="{ED5BF33D-E430-4108-AC4C-17C84828D63A}"/>
                </a:ext>
              </a:extLst>
            </p:cNvPr>
            <p:cNvSpPr>
              <a:spLocks noEditPoints="1"/>
            </p:cNvSpPr>
            <p:nvPr/>
          </p:nvSpPr>
          <p:spPr bwMode="auto">
            <a:xfrm>
              <a:off x="2042" y="2756"/>
              <a:ext cx="191" cy="241"/>
            </a:xfrm>
            <a:custGeom>
              <a:avLst/>
              <a:gdLst>
                <a:gd name="T0" fmla="*/ 94 w 211"/>
                <a:gd name="T1" fmla="*/ 0 h 267"/>
                <a:gd name="T2" fmla="*/ 92 w 211"/>
                <a:gd name="T3" fmla="*/ 0 h 267"/>
                <a:gd name="T4" fmla="*/ 92 w 211"/>
                <a:gd name="T5" fmla="*/ 1 h 267"/>
                <a:gd name="T6" fmla="*/ 11 w 211"/>
                <a:gd name="T7" fmla="*/ 64 h 267"/>
                <a:gd name="T8" fmla="*/ 0 w 211"/>
                <a:gd name="T9" fmla="*/ 105 h 267"/>
                <a:gd name="T10" fmla="*/ 12 w 211"/>
                <a:gd name="T11" fmla="*/ 141 h 267"/>
                <a:gd name="T12" fmla="*/ 129 w 211"/>
                <a:gd name="T13" fmla="*/ 152 h 267"/>
                <a:gd name="T14" fmla="*/ 138 w 211"/>
                <a:gd name="T15" fmla="*/ 148 h 267"/>
                <a:gd name="T16" fmla="*/ 140 w 211"/>
                <a:gd name="T17" fmla="*/ 146 h 267"/>
                <a:gd name="T18" fmla="*/ 142 w 211"/>
                <a:gd name="T19" fmla="*/ 133 h 267"/>
                <a:gd name="T20" fmla="*/ 104 w 211"/>
                <a:gd name="T21" fmla="*/ 17 h 267"/>
                <a:gd name="T22" fmla="*/ 100 w 211"/>
                <a:gd name="T23" fmla="*/ 5 h 267"/>
                <a:gd name="T24" fmla="*/ 98 w 211"/>
                <a:gd name="T25" fmla="*/ 3 h 267"/>
                <a:gd name="T26" fmla="*/ 98 w 211"/>
                <a:gd name="T27" fmla="*/ 3 h 267"/>
                <a:gd name="T28" fmla="*/ 98 w 211"/>
                <a:gd name="T29" fmla="*/ 3 h 267"/>
                <a:gd name="T30" fmla="*/ 97 w 211"/>
                <a:gd name="T31" fmla="*/ 2 h 267"/>
                <a:gd name="T32" fmla="*/ 94 w 211"/>
                <a:gd name="T33" fmla="*/ 0 h 267"/>
                <a:gd name="T34" fmla="*/ 18 w 211"/>
                <a:gd name="T35" fmla="*/ 138 h 267"/>
                <a:gd name="T36" fmla="*/ 6 w 211"/>
                <a:gd name="T37" fmla="*/ 105 h 267"/>
                <a:gd name="T38" fmla="*/ 16 w 211"/>
                <a:gd name="T39" fmla="*/ 68 h 267"/>
                <a:gd name="T40" fmla="*/ 91 w 211"/>
                <a:gd name="T41" fmla="*/ 7 h 267"/>
                <a:gd name="T42" fmla="*/ 93 w 211"/>
                <a:gd name="T43" fmla="*/ 11 h 267"/>
                <a:gd name="T44" fmla="*/ 94 w 211"/>
                <a:gd name="T45" fmla="*/ 12 h 267"/>
                <a:gd name="T46" fmla="*/ 98 w 211"/>
                <a:gd name="T47" fmla="*/ 20 h 267"/>
                <a:gd name="T48" fmla="*/ 135 w 211"/>
                <a:gd name="T49" fmla="*/ 133 h 267"/>
                <a:gd name="T50" fmla="*/ 134 w 211"/>
                <a:gd name="T51" fmla="*/ 144 h 267"/>
                <a:gd name="T52" fmla="*/ 128 w 211"/>
                <a:gd name="T53" fmla="*/ 145 h 267"/>
                <a:gd name="T54" fmla="*/ 18 w 211"/>
                <a:gd name="T55" fmla="*/ 138 h 2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67">
                  <a:moveTo>
                    <a:pt x="140" y="0"/>
                  </a:moveTo>
                  <a:cubicBezTo>
                    <a:pt x="139" y="0"/>
                    <a:pt x="139" y="0"/>
                    <a:pt x="138" y="0"/>
                  </a:cubicBezTo>
                  <a:cubicBezTo>
                    <a:pt x="138" y="1"/>
                    <a:pt x="138" y="1"/>
                    <a:pt x="138" y="1"/>
                  </a:cubicBezTo>
                  <a:cubicBezTo>
                    <a:pt x="92" y="3"/>
                    <a:pt x="40" y="43"/>
                    <a:pt x="15" y="97"/>
                  </a:cubicBezTo>
                  <a:cubicBezTo>
                    <a:pt x="5" y="118"/>
                    <a:pt x="0" y="139"/>
                    <a:pt x="0" y="158"/>
                  </a:cubicBezTo>
                  <a:cubicBezTo>
                    <a:pt x="0" y="179"/>
                    <a:pt x="6" y="197"/>
                    <a:pt x="18" y="213"/>
                  </a:cubicBezTo>
                  <a:cubicBezTo>
                    <a:pt x="59" y="267"/>
                    <a:pt x="139" y="244"/>
                    <a:pt x="193" y="228"/>
                  </a:cubicBezTo>
                  <a:cubicBezTo>
                    <a:pt x="206" y="224"/>
                    <a:pt x="206" y="224"/>
                    <a:pt x="206" y="224"/>
                  </a:cubicBezTo>
                  <a:cubicBezTo>
                    <a:pt x="208" y="224"/>
                    <a:pt x="209" y="222"/>
                    <a:pt x="209" y="220"/>
                  </a:cubicBezTo>
                  <a:cubicBezTo>
                    <a:pt x="210" y="214"/>
                    <a:pt x="211" y="207"/>
                    <a:pt x="211" y="200"/>
                  </a:cubicBezTo>
                  <a:cubicBezTo>
                    <a:pt x="211" y="143"/>
                    <a:pt x="179" y="76"/>
                    <a:pt x="155" y="25"/>
                  </a:cubicBezTo>
                  <a:cubicBezTo>
                    <a:pt x="155" y="25"/>
                    <a:pt x="151" y="16"/>
                    <a:pt x="148" y="9"/>
                  </a:cubicBezTo>
                  <a:cubicBezTo>
                    <a:pt x="147" y="7"/>
                    <a:pt x="147" y="5"/>
                    <a:pt x="145" y="3"/>
                  </a:cubicBezTo>
                  <a:cubicBezTo>
                    <a:pt x="145" y="3"/>
                    <a:pt x="145" y="3"/>
                    <a:pt x="145" y="3"/>
                  </a:cubicBezTo>
                  <a:cubicBezTo>
                    <a:pt x="145" y="3"/>
                    <a:pt x="145" y="3"/>
                    <a:pt x="145" y="3"/>
                  </a:cubicBezTo>
                  <a:cubicBezTo>
                    <a:pt x="144" y="2"/>
                    <a:pt x="144" y="2"/>
                    <a:pt x="144" y="2"/>
                  </a:cubicBezTo>
                  <a:cubicBezTo>
                    <a:pt x="143" y="1"/>
                    <a:pt x="142" y="0"/>
                    <a:pt x="140" y="0"/>
                  </a:cubicBezTo>
                  <a:close/>
                  <a:moveTo>
                    <a:pt x="26" y="207"/>
                  </a:moveTo>
                  <a:cubicBezTo>
                    <a:pt x="15" y="193"/>
                    <a:pt x="10" y="176"/>
                    <a:pt x="10" y="158"/>
                  </a:cubicBezTo>
                  <a:cubicBezTo>
                    <a:pt x="10" y="140"/>
                    <a:pt x="15" y="121"/>
                    <a:pt x="24" y="102"/>
                  </a:cubicBezTo>
                  <a:cubicBezTo>
                    <a:pt x="48" y="52"/>
                    <a:pt x="95" y="14"/>
                    <a:pt x="136" y="11"/>
                  </a:cubicBezTo>
                  <a:cubicBezTo>
                    <a:pt x="137" y="13"/>
                    <a:pt x="139" y="16"/>
                    <a:pt x="139" y="16"/>
                  </a:cubicBezTo>
                  <a:cubicBezTo>
                    <a:pt x="139" y="17"/>
                    <a:pt x="140" y="17"/>
                    <a:pt x="140" y="17"/>
                  </a:cubicBezTo>
                  <a:cubicBezTo>
                    <a:pt x="143" y="23"/>
                    <a:pt x="146" y="30"/>
                    <a:pt x="146" y="30"/>
                  </a:cubicBezTo>
                  <a:cubicBezTo>
                    <a:pt x="169" y="79"/>
                    <a:pt x="201" y="145"/>
                    <a:pt x="201" y="200"/>
                  </a:cubicBezTo>
                  <a:cubicBezTo>
                    <a:pt x="201" y="205"/>
                    <a:pt x="200" y="210"/>
                    <a:pt x="200" y="216"/>
                  </a:cubicBezTo>
                  <a:cubicBezTo>
                    <a:pt x="196" y="217"/>
                    <a:pt x="190" y="218"/>
                    <a:pt x="190" y="218"/>
                  </a:cubicBezTo>
                  <a:cubicBezTo>
                    <a:pt x="136" y="234"/>
                    <a:pt x="63" y="255"/>
                    <a:pt x="26" y="207"/>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41" name="Freeform 2295">
              <a:extLst>
                <a:ext uri="{FF2B5EF4-FFF2-40B4-BE49-F238E27FC236}">
                  <a16:creationId xmlns:a16="http://schemas.microsoft.com/office/drawing/2014/main" id="{BA3A1129-EE2E-4C75-B7BB-62F2B53769BC}"/>
                </a:ext>
              </a:extLst>
            </p:cNvPr>
            <p:cNvSpPr>
              <a:spLocks/>
            </p:cNvSpPr>
            <p:nvPr/>
          </p:nvSpPr>
          <p:spPr bwMode="auto">
            <a:xfrm>
              <a:off x="2121" y="2781"/>
              <a:ext cx="105" cy="175"/>
            </a:xfrm>
            <a:custGeom>
              <a:avLst/>
              <a:gdLst>
                <a:gd name="T0" fmla="*/ 39 w 117"/>
                <a:gd name="T1" fmla="*/ 0 h 194"/>
                <a:gd name="T2" fmla="*/ 9 w 117"/>
                <a:gd name="T3" fmla="*/ 33 h 194"/>
                <a:gd name="T4" fmla="*/ 53 w 117"/>
                <a:gd name="T5" fmla="*/ 29 h 194"/>
                <a:gd name="T6" fmla="*/ 28 w 117"/>
                <a:gd name="T7" fmla="*/ 63 h 194"/>
                <a:gd name="T8" fmla="*/ 68 w 117"/>
                <a:gd name="T9" fmla="*/ 69 h 194"/>
                <a:gd name="T10" fmla="*/ 75 w 117"/>
                <a:gd name="T11" fmla="*/ 100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194">
                  <a:moveTo>
                    <a:pt x="61" y="0"/>
                  </a:moveTo>
                  <a:cubicBezTo>
                    <a:pt x="52" y="3"/>
                    <a:pt x="0" y="23"/>
                    <a:pt x="13" y="51"/>
                  </a:cubicBezTo>
                  <a:cubicBezTo>
                    <a:pt x="24" y="73"/>
                    <a:pt x="65" y="49"/>
                    <a:pt x="81" y="43"/>
                  </a:cubicBezTo>
                  <a:cubicBezTo>
                    <a:pt x="61" y="50"/>
                    <a:pt x="31" y="72"/>
                    <a:pt x="42" y="96"/>
                  </a:cubicBezTo>
                  <a:cubicBezTo>
                    <a:pt x="52" y="118"/>
                    <a:pt x="87" y="110"/>
                    <a:pt x="106" y="103"/>
                  </a:cubicBezTo>
                  <a:cubicBezTo>
                    <a:pt x="34" y="117"/>
                    <a:pt x="48" y="194"/>
                    <a:pt x="117" y="151"/>
                  </a:cubicBezTo>
                </a:path>
              </a:pathLst>
            </a:custGeom>
            <a:solidFill>
              <a:srgbClr val="EAADBC"/>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42" name="Freeform 2296">
              <a:extLst>
                <a:ext uri="{FF2B5EF4-FFF2-40B4-BE49-F238E27FC236}">
                  <a16:creationId xmlns:a16="http://schemas.microsoft.com/office/drawing/2014/main" id="{25D009DF-6F62-4E2E-A4EC-9D8720C394CB}"/>
                </a:ext>
              </a:extLst>
            </p:cNvPr>
            <p:cNvSpPr>
              <a:spLocks/>
            </p:cNvSpPr>
            <p:nvPr/>
          </p:nvSpPr>
          <p:spPr bwMode="auto">
            <a:xfrm>
              <a:off x="2125" y="2775"/>
              <a:ext cx="107" cy="162"/>
            </a:xfrm>
            <a:custGeom>
              <a:avLst/>
              <a:gdLst>
                <a:gd name="T0" fmla="*/ 37 w 118"/>
                <a:gd name="T1" fmla="*/ 1 h 179"/>
                <a:gd name="T2" fmla="*/ 2 w 118"/>
                <a:gd name="T3" fmla="*/ 25 h 179"/>
                <a:gd name="T4" fmla="*/ 3 w 118"/>
                <a:gd name="T5" fmla="*/ 39 h 179"/>
                <a:gd name="T6" fmla="*/ 26 w 118"/>
                <a:gd name="T7" fmla="*/ 46 h 179"/>
                <a:gd name="T8" fmla="*/ 22 w 118"/>
                <a:gd name="T9" fmla="*/ 53 h 179"/>
                <a:gd name="T10" fmla="*/ 20 w 118"/>
                <a:gd name="T11" fmla="*/ 62 h 179"/>
                <a:gd name="T12" fmla="*/ 22 w 118"/>
                <a:gd name="T13" fmla="*/ 70 h 179"/>
                <a:gd name="T14" fmla="*/ 43 w 118"/>
                <a:gd name="T15" fmla="*/ 82 h 179"/>
                <a:gd name="T16" fmla="*/ 33 w 118"/>
                <a:gd name="T17" fmla="*/ 97 h 179"/>
                <a:gd name="T18" fmla="*/ 33 w 118"/>
                <a:gd name="T19" fmla="*/ 100 h 179"/>
                <a:gd name="T20" fmla="*/ 40 w 118"/>
                <a:gd name="T21" fmla="*/ 114 h 179"/>
                <a:gd name="T22" fmla="*/ 77 w 118"/>
                <a:gd name="T23" fmla="*/ 108 h 179"/>
                <a:gd name="T24" fmla="*/ 78 w 118"/>
                <a:gd name="T25" fmla="*/ 103 h 179"/>
                <a:gd name="T26" fmla="*/ 74 w 118"/>
                <a:gd name="T27" fmla="*/ 102 h 179"/>
                <a:gd name="T28" fmla="*/ 44 w 118"/>
                <a:gd name="T29" fmla="*/ 109 h 179"/>
                <a:gd name="T30" fmla="*/ 40 w 118"/>
                <a:gd name="T31" fmla="*/ 100 h 179"/>
                <a:gd name="T32" fmla="*/ 40 w 118"/>
                <a:gd name="T33" fmla="*/ 98 h 179"/>
                <a:gd name="T34" fmla="*/ 68 w 118"/>
                <a:gd name="T35" fmla="*/ 77 h 179"/>
                <a:gd name="T36" fmla="*/ 69 w 118"/>
                <a:gd name="T37" fmla="*/ 76 h 179"/>
                <a:gd name="T38" fmla="*/ 73 w 118"/>
                <a:gd name="T39" fmla="*/ 73 h 179"/>
                <a:gd name="T40" fmla="*/ 72 w 118"/>
                <a:gd name="T41" fmla="*/ 73 h 179"/>
                <a:gd name="T42" fmla="*/ 68 w 118"/>
                <a:gd name="T43" fmla="*/ 70 h 179"/>
                <a:gd name="T44" fmla="*/ 68 w 118"/>
                <a:gd name="T45" fmla="*/ 70 h 179"/>
                <a:gd name="T46" fmla="*/ 68 w 118"/>
                <a:gd name="T47" fmla="*/ 70 h 179"/>
                <a:gd name="T48" fmla="*/ 66 w 118"/>
                <a:gd name="T49" fmla="*/ 71 h 179"/>
                <a:gd name="T50" fmla="*/ 62 w 118"/>
                <a:gd name="T51" fmla="*/ 72 h 179"/>
                <a:gd name="T52" fmla="*/ 28 w 118"/>
                <a:gd name="T53" fmla="*/ 67 h 179"/>
                <a:gd name="T54" fmla="*/ 27 w 118"/>
                <a:gd name="T55" fmla="*/ 62 h 179"/>
                <a:gd name="T56" fmla="*/ 28 w 118"/>
                <a:gd name="T57" fmla="*/ 56 h 179"/>
                <a:gd name="T58" fmla="*/ 52 w 118"/>
                <a:gd name="T59" fmla="*/ 36 h 179"/>
                <a:gd name="T60" fmla="*/ 53 w 118"/>
                <a:gd name="T61" fmla="*/ 35 h 179"/>
                <a:gd name="T62" fmla="*/ 54 w 118"/>
                <a:gd name="T63" fmla="*/ 33 h 179"/>
                <a:gd name="T64" fmla="*/ 54 w 118"/>
                <a:gd name="T65" fmla="*/ 32 h 179"/>
                <a:gd name="T66" fmla="*/ 50 w 118"/>
                <a:gd name="T67" fmla="*/ 30 h 179"/>
                <a:gd name="T68" fmla="*/ 50 w 118"/>
                <a:gd name="T69" fmla="*/ 30 h 179"/>
                <a:gd name="T70" fmla="*/ 50 w 118"/>
                <a:gd name="T71" fmla="*/ 30 h 179"/>
                <a:gd name="T72" fmla="*/ 44 w 118"/>
                <a:gd name="T73" fmla="*/ 32 h 179"/>
                <a:gd name="T74" fmla="*/ 8 w 118"/>
                <a:gd name="T75" fmla="*/ 36 h 179"/>
                <a:gd name="T76" fmla="*/ 8 w 118"/>
                <a:gd name="T77" fmla="*/ 28 h 179"/>
                <a:gd name="T78" fmla="*/ 40 w 118"/>
                <a:gd name="T79" fmla="*/ 7 h 179"/>
                <a:gd name="T80" fmla="*/ 41 w 118"/>
                <a:gd name="T81" fmla="*/ 4 h 179"/>
                <a:gd name="T82" fmla="*/ 37 w 118"/>
                <a:gd name="T83" fmla="*/ 1 h 1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8" h="179">
                  <a:moveTo>
                    <a:pt x="55" y="1"/>
                  </a:moveTo>
                  <a:cubicBezTo>
                    <a:pt x="53" y="2"/>
                    <a:pt x="12" y="15"/>
                    <a:pt x="2" y="38"/>
                  </a:cubicBezTo>
                  <a:cubicBezTo>
                    <a:pt x="0" y="45"/>
                    <a:pt x="0" y="52"/>
                    <a:pt x="3" y="59"/>
                  </a:cubicBezTo>
                  <a:cubicBezTo>
                    <a:pt x="10" y="72"/>
                    <a:pt x="24" y="73"/>
                    <a:pt x="39" y="69"/>
                  </a:cubicBezTo>
                  <a:cubicBezTo>
                    <a:pt x="36" y="73"/>
                    <a:pt x="34" y="76"/>
                    <a:pt x="32" y="80"/>
                  </a:cubicBezTo>
                  <a:cubicBezTo>
                    <a:pt x="30" y="84"/>
                    <a:pt x="29" y="88"/>
                    <a:pt x="29" y="92"/>
                  </a:cubicBezTo>
                  <a:cubicBezTo>
                    <a:pt x="29" y="96"/>
                    <a:pt x="30" y="100"/>
                    <a:pt x="32" y="104"/>
                  </a:cubicBezTo>
                  <a:cubicBezTo>
                    <a:pt x="38" y="117"/>
                    <a:pt x="50" y="121"/>
                    <a:pt x="63" y="122"/>
                  </a:cubicBezTo>
                  <a:cubicBezTo>
                    <a:pt x="55" y="129"/>
                    <a:pt x="50" y="137"/>
                    <a:pt x="49" y="144"/>
                  </a:cubicBezTo>
                  <a:cubicBezTo>
                    <a:pt x="48" y="146"/>
                    <a:pt x="48" y="148"/>
                    <a:pt x="48" y="150"/>
                  </a:cubicBezTo>
                  <a:cubicBezTo>
                    <a:pt x="48" y="159"/>
                    <a:pt x="52" y="166"/>
                    <a:pt x="58" y="170"/>
                  </a:cubicBezTo>
                  <a:cubicBezTo>
                    <a:pt x="71" y="179"/>
                    <a:pt x="92" y="176"/>
                    <a:pt x="115" y="161"/>
                  </a:cubicBezTo>
                  <a:cubicBezTo>
                    <a:pt x="117" y="160"/>
                    <a:pt x="118" y="157"/>
                    <a:pt x="116" y="154"/>
                  </a:cubicBezTo>
                  <a:cubicBezTo>
                    <a:pt x="115" y="152"/>
                    <a:pt x="112" y="151"/>
                    <a:pt x="109" y="153"/>
                  </a:cubicBezTo>
                  <a:cubicBezTo>
                    <a:pt x="90" y="165"/>
                    <a:pt x="73" y="168"/>
                    <a:pt x="64" y="162"/>
                  </a:cubicBezTo>
                  <a:cubicBezTo>
                    <a:pt x="60" y="159"/>
                    <a:pt x="58" y="155"/>
                    <a:pt x="58" y="150"/>
                  </a:cubicBezTo>
                  <a:cubicBezTo>
                    <a:pt x="58" y="149"/>
                    <a:pt x="59" y="148"/>
                    <a:pt x="59" y="146"/>
                  </a:cubicBezTo>
                  <a:cubicBezTo>
                    <a:pt x="61" y="135"/>
                    <a:pt x="74" y="120"/>
                    <a:pt x="101" y="115"/>
                  </a:cubicBezTo>
                  <a:cubicBezTo>
                    <a:pt x="101" y="114"/>
                    <a:pt x="103" y="114"/>
                    <a:pt x="103" y="114"/>
                  </a:cubicBezTo>
                  <a:cubicBezTo>
                    <a:pt x="105" y="113"/>
                    <a:pt x="107" y="111"/>
                    <a:pt x="107" y="109"/>
                  </a:cubicBezTo>
                  <a:cubicBezTo>
                    <a:pt x="107" y="109"/>
                    <a:pt x="106" y="108"/>
                    <a:pt x="106" y="108"/>
                  </a:cubicBezTo>
                  <a:cubicBezTo>
                    <a:pt x="106" y="105"/>
                    <a:pt x="103" y="104"/>
                    <a:pt x="100" y="104"/>
                  </a:cubicBezTo>
                  <a:cubicBezTo>
                    <a:pt x="100" y="104"/>
                    <a:pt x="100" y="104"/>
                    <a:pt x="100" y="104"/>
                  </a:cubicBezTo>
                  <a:cubicBezTo>
                    <a:pt x="100" y="104"/>
                    <a:pt x="100" y="104"/>
                    <a:pt x="100" y="104"/>
                  </a:cubicBezTo>
                  <a:cubicBezTo>
                    <a:pt x="99" y="105"/>
                    <a:pt x="99" y="105"/>
                    <a:pt x="98" y="105"/>
                  </a:cubicBezTo>
                  <a:cubicBezTo>
                    <a:pt x="95" y="105"/>
                    <a:pt x="93" y="106"/>
                    <a:pt x="91" y="107"/>
                  </a:cubicBezTo>
                  <a:cubicBezTo>
                    <a:pt x="75" y="112"/>
                    <a:pt x="49" y="116"/>
                    <a:pt x="42" y="100"/>
                  </a:cubicBezTo>
                  <a:cubicBezTo>
                    <a:pt x="40" y="97"/>
                    <a:pt x="40" y="95"/>
                    <a:pt x="40" y="92"/>
                  </a:cubicBezTo>
                  <a:cubicBezTo>
                    <a:pt x="40" y="89"/>
                    <a:pt x="40" y="87"/>
                    <a:pt x="41" y="84"/>
                  </a:cubicBezTo>
                  <a:cubicBezTo>
                    <a:pt x="47" y="71"/>
                    <a:pt x="63" y="59"/>
                    <a:pt x="77" y="54"/>
                  </a:cubicBezTo>
                  <a:cubicBezTo>
                    <a:pt x="77" y="54"/>
                    <a:pt x="78" y="53"/>
                    <a:pt x="78" y="53"/>
                  </a:cubicBezTo>
                  <a:cubicBezTo>
                    <a:pt x="80" y="53"/>
                    <a:pt x="81" y="51"/>
                    <a:pt x="81" y="49"/>
                  </a:cubicBezTo>
                  <a:cubicBezTo>
                    <a:pt x="81" y="48"/>
                    <a:pt x="81" y="47"/>
                    <a:pt x="81" y="47"/>
                  </a:cubicBezTo>
                  <a:cubicBezTo>
                    <a:pt x="79" y="44"/>
                    <a:pt x="77" y="43"/>
                    <a:pt x="74" y="44"/>
                  </a:cubicBezTo>
                  <a:cubicBezTo>
                    <a:pt x="74" y="44"/>
                    <a:pt x="74" y="44"/>
                    <a:pt x="74" y="44"/>
                  </a:cubicBezTo>
                  <a:cubicBezTo>
                    <a:pt x="74" y="44"/>
                    <a:pt x="74" y="44"/>
                    <a:pt x="74" y="44"/>
                  </a:cubicBezTo>
                  <a:cubicBezTo>
                    <a:pt x="66" y="48"/>
                    <a:pt x="66" y="48"/>
                    <a:pt x="66" y="48"/>
                  </a:cubicBezTo>
                  <a:cubicBezTo>
                    <a:pt x="50" y="55"/>
                    <a:pt x="19" y="69"/>
                    <a:pt x="12" y="54"/>
                  </a:cubicBezTo>
                  <a:cubicBezTo>
                    <a:pt x="10" y="50"/>
                    <a:pt x="10" y="46"/>
                    <a:pt x="12" y="42"/>
                  </a:cubicBezTo>
                  <a:cubicBezTo>
                    <a:pt x="18" y="27"/>
                    <a:pt x="47" y="14"/>
                    <a:pt x="58" y="11"/>
                  </a:cubicBezTo>
                  <a:cubicBezTo>
                    <a:pt x="61" y="10"/>
                    <a:pt x="62" y="7"/>
                    <a:pt x="61" y="4"/>
                  </a:cubicBezTo>
                  <a:cubicBezTo>
                    <a:pt x="60" y="2"/>
                    <a:pt x="57" y="0"/>
                    <a:pt x="55"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43" name="Freeform 2297">
              <a:extLst>
                <a:ext uri="{FF2B5EF4-FFF2-40B4-BE49-F238E27FC236}">
                  <a16:creationId xmlns:a16="http://schemas.microsoft.com/office/drawing/2014/main" id="{3FEE9A93-D1AA-4A52-8038-542D912CFCD2}"/>
                </a:ext>
              </a:extLst>
            </p:cNvPr>
            <p:cNvSpPr>
              <a:spLocks/>
            </p:cNvSpPr>
            <p:nvPr/>
          </p:nvSpPr>
          <p:spPr bwMode="auto">
            <a:xfrm>
              <a:off x="3076" y="2749"/>
              <a:ext cx="194" cy="207"/>
            </a:xfrm>
            <a:custGeom>
              <a:avLst/>
              <a:gdLst>
                <a:gd name="T0" fmla="*/ 50 w 215"/>
                <a:gd name="T1" fmla="*/ 5 h 229"/>
                <a:gd name="T2" fmla="*/ 23 w 215"/>
                <a:gd name="T3" fmla="*/ 62 h 229"/>
                <a:gd name="T4" fmla="*/ 0 w 215"/>
                <a:gd name="T5" fmla="*/ 120 h 229"/>
                <a:gd name="T6" fmla="*/ 74 w 215"/>
                <a:gd name="T7" fmla="*/ 146 h 229"/>
                <a:gd name="T8" fmla="*/ 129 w 215"/>
                <a:gd name="T9" fmla="*/ 91 h 229"/>
                <a:gd name="T10" fmla="*/ 50 w 215"/>
                <a:gd name="T11" fmla="*/ 0 h 2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 h="229">
                  <a:moveTo>
                    <a:pt x="75" y="7"/>
                  </a:moveTo>
                  <a:cubicBezTo>
                    <a:pt x="54" y="21"/>
                    <a:pt x="44" y="69"/>
                    <a:pt x="34" y="93"/>
                  </a:cubicBezTo>
                  <a:cubicBezTo>
                    <a:pt x="22" y="122"/>
                    <a:pt x="11" y="152"/>
                    <a:pt x="0" y="180"/>
                  </a:cubicBezTo>
                  <a:cubicBezTo>
                    <a:pt x="34" y="200"/>
                    <a:pt x="69" y="229"/>
                    <a:pt x="112" y="219"/>
                  </a:cubicBezTo>
                  <a:cubicBezTo>
                    <a:pt x="148" y="211"/>
                    <a:pt x="186" y="174"/>
                    <a:pt x="194" y="137"/>
                  </a:cubicBezTo>
                  <a:cubicBezTo>
                    <a:pt x="215" y="46"/>
                    <a:pt x="142" y="20"/>
                    <a:pt x="75" y="0"/>
                  </a:cubicBezTo>
                </a:path>
              </a:pathLst>
            </a:custGeom>
            <a:solidFill>
              <a:srgbClr val="E2CABA"/>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44" name="Freeform 2298">
              <a:extLst>
                <a:ext uri="{FF2B5EF4-FFF2-40B4-BE49-F238E27FC236}">
                  <a16:creationId xmlns:a16="http://schemas.microsoft.com/office/drawing/2014/main" id="{6ECD6768-2F5E-4680-8BCD-5491FC3A418B}"/>
                </a:ext>
              </a:extLst>
            </p:cNvPr>
            <p:cNvSpPr>
              <a:spLocks noEditPoints="1"/>
            </p:cNvSpPr>
            <p:nvPr/>
          </p:nvSpPr>
          <p:spPr bwMode="auto">
            <a:xfrm>
              <a:off x="3071" y="2744"/>
              <a:ext cx="205" cy="215"/>
            </a:xfrm>
            <a:custGeom>
              <a:avLst/>
              <a:gdLst>
                <a:gd name="T0" fmla="*/ 50 w 227"/>
                <a:gd name="T1" fmla="*/ 4 h 239"/>
                <a:gd name="T2" fmla="*/ 50 w 227"/>
                <a:gd name="T3" fmla="*/ 4 h 239"/>
                <a:gd name="T4" fmla="*/ 51 w 227"/>
                <a:gd name="T5" fmla="*/ 5 h 239"/>
                <a:gd name="T6" fmla="*/ 28 w 227"/>
                <a:gd name="T7" fmla="*/ 49 h 239"/>
                <a:gd name="T8" fmla="*/ 23 w 227"/>
                <a:gd name="T9" fmla="*/ 63 h 239"/>
                <a:gd name="T10" fmla="*/ 9 w 227"/>
                <a:gd name="T11" fmla="*/ 99 h 239"/>
                <a:gd name="T12" fmla="*/ 0 w 227"/>
                <a:gd name="T13" fmla="*/ 121 h 239"/>
                <a:gd name="T14" fmla="*/ 0 w 227"/>
                <a:gd name="T15" fmla="*/ 121 h 239"/>
                <a:gd name="T16" fmla="*/ 3 w 227"/>
                <a:gd name="T17" fmla="*/ 125 h 239"/>
                <a:gd name="T18" fmla="*/ 13 w 227"/>
                <a:gd name="T19" fmla="*/ 132 h 239"/>
                <a:gd name="T20" fmla="*/ 79 w 227"/>
                <a:gd name="T21" fmla="*/ 150 h 239"/>
                <a:gd name="T22" fmla="*/ 135 w 227"/>
                <a:gd name="T23" fmla="*/ 94 h 239"/>
                <a:gd name="T24" fmla="*/ 54 w 227"/>
                <a:gd name="T25" fmla="*/ 1 h 239"/>
                <a:gd name="T26" fmla="*/ 50 w 227"/>
                <a:gd name="T27" fmla="*/ 4 h 239"/>
                <a:gd name="T28" fmla="*/ 15 w 227"/>
                <a:gd name="T29" fmla="*/ 101 h 239"/>
                <a:gd name="T30" fmla="*/ 30 w 227"/>
                <a:gd name="T31" fmla="*/ 67 h 239"/>
                <a:gd name="T32" fmla="*/ 34 w 227"/>
                <a:gd name="T33" fmla="*/ 52 h 239"/>
                <a:gd name="T34" fmla="*/ 55 w 227"/>
                <a:gd name="T35" fmla="*/ 11 h 239"/>
                <a:gd name="T36" fmla="*/ 57 w 227"/>
                <a:gd name="T37" fmla="*/ 9 h 239"/>
                <a:gd name="T38" fmla="*/ 132 w 227"/>
                <a:gd name="T39" fmla="*/ 76 h 239"/>
                <a:gd name="T40" fmla="*/ 129 w 227"/>
                <a:gd name="T41" fmla="*/ 93 h 239"/>
                <a:gd name="T42" fmla="*/ 78 w 227"/>
                <a:gd name="T43" fmla="*/ 144 h 239"/>
                <a:gd name="T44" fmla="*/ 17 w 227"/>
                <a:gd name="T45" fmla="*/ 127 h 239"/>
                <a:gd name="T46" fmla="*/ 7 w 227"/>
                <a:gd name="T47" fmla="*/ 121 h 239"/>
                <a:gd name="T48" fmla="*/ 15 w 227"/>
                <a:gd name="T49" fmla="*/ 101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7" h="239">
                  <a:moveTo>
                    <a:pt x="75" y="5"/>
                  </a:moveTo>
                  <a:cubicBezTo>
                    <a:pt x="75" y="5"/>
                    <a:pt x="75" y="6"/>
                    <a:pt x="75" y="6"/>
                  </a:cubicBezTo>
                  <a:cubicBezTo>
                    <a:pt x="75" y="7"/>
                    <a:pt x="76" y="8"/>
                    <a:pt x="77" y="9"/>
                  </a:cubicBezTo>
                  <a:cubicBezTo>
                    <a:pt x="60" y="20"/>
                    <a:pt x="50" y="51"/>
                    <a:pt x="42" y="76"/>
                  </a:cubicBezTo>
                  <a:cubicBezTo>
                    <a:pt x="34" y="97"/>
                    <a:pt x="34" y="97"/>
                    <a:pt x="34" y="97"/>
                  </a:cubicBezTo>
                  <a:cubicBezTo>
                    <a:pt x="13" y="151"/>
                    <a:pt x="13" y="151"/>
                    <a:pt x="13" y="151"/>
                  </a:cubicBezTo>
                  <a:cubicBezTo>
                    <a:pt x="0" y="185"/>
                    <a:pt x="0" y="185"/>
                    <a:pt x="0" y="185"/>
                  </a:cubicBezTo>
                  <a:cubicBezTo>
                    <a:pt x="0" y="185"/>
                    <a:pt x="0" y="186"/>
                    <a:pt x="0" y="186"/>
                  </a:cubicBezTo>
                  <a:cubicBezTo>
                    <a:pt x="0" y="188"/>
                    <a:pt x="1" y="190"/>
                    <a:pt x="3" y="191"/>
                  </a:cubicBezTo>
                  <a:cubicBezTo>
                    <a:pt x="20" y="201"/>
                    <a:pt x="20" y="201"/>
                    <a:pt x="20" y="201"/>
                  </a:cubicBezTo>
                  <a:cubicBezTo>
                    <a:pt x="48" y="219"/>
                    <a:pt x="81" y="239"/>
                    <a:pt x="118" y="230"/>
                  </a:cubicBezTo>
                  <a:cubicBezTo>
                    <a:pt x="156" y="222"/>
                    <a:pt x="196" y="182"/>
                    <a:pt x="204" y="144"/>
                  </a:cubicBezTo>
                  <a:cubicBezTo>
                    <a:pt x="227" y="44"/>
                    <a:pt x="139" y="18"/>
                    <a:pt x="81" y="1"/>
                  </a:cubicBezTo>
                  <a:cubicBezTo>
                    <a:pt x="79" y="0"/>
                    <a:pt x="76" y="2"/>
                    <a:pt x="75" y="5"/>
                  </a:cubicBezTo>
                  <a:close/>
                  <a:moveTo>
                    <a:pt x="23" y="155"/>
                  </a:moveTo>
                  <a:cubicBezTo>
                    <a:pt x="44" y="101"/>
                    <a:pt x="44" y="101"/>
                    <a:pt x="44" y="101"/>
                  </a:cubicBezTo>
                  <a:cubicBezTo>
                    <a:pt x="51" y="79"/>
                    <a:pt x="51" y="79"/>
                    <a:pt x="51" y="79"/>
                  </a:cubicBezTo>
                  <a:cubicBezTo>
                    <a:pt x="59" y="56"/>
                    <a:pt x="69" y="27"/>
                    <a:pt x="83" y="17"/>
                  </a:cubicBezTo>
                  <a:cubicBezTo>
                    <a:pt x="84" y="16"/>
                    <a:pt x="85" y="15"/>
                    <a:pt x="85" y="13"/>
                  </a:cubicBezTo>
                  <a:cubicBezTo>
                    <a:pt x="145" y="31"/>
                    <a:pt x="198" y="54"/>
                    <a:pt x="198" y="114"/>
                  </a:cubicBezTo>
                  <a:cubicBezTo>
                    <a:pt x="198" y="122"/>
                    <a:pt x="197" y="132"/>
                    <a:pt x="194" y="142"/>
                  </a:cubicBezTo>
                  <a:cubicBezTo>
                    <a:pt x="187" y="176"/>
                    <a:pt x="150" y="213"/>
                    <a:pt x="116" y="220"/>
                  </a:cubicBezTo>
                  <a:cubicBezTo>
                    <a:pt x="82" y="228"/>
                    <a:pt x="53" y="210"/>
                    <a:pt x="25" y="193"/>
                  </a:cubicBezTo>
                  <a:cubicBezTo>
                    <a:pt x="25" y="193"/>
                    <a:pt x="16" y="187"/>
                    <a:pt x="11" y="184"/>
                  </a:cubicBezTo>
                  <a:cubicBezTo>
                    <a:pt x="14" y="178"/>
                    <a:pt x="23" y="155"/>
                    <a:pt x="23" y="155"/>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45" name="Freeform 2299">
              <a:extLst>
                <a:ext uri="{FF2B5EF4-FFF2-40B4-BE49-F238E27FC236}">
                  <a16:creationId xmlns:a16="http://schemas.microsoft.com/office/drawing/2014/main" id="{95090C0B-4AD1-49B7-AF60-324607B6345A}"/>
                </a:ext>
              </a:extLst>
            </p:cNvPr>
            <p:cNvSpPr>
              <a:spLocks/>
            </p:cNvSpPr>
            <p:nvPr/>
          </p:nvSpPr>
          <p:spPr bwMode="auto">
            <a:xfrm>
              <a:off x="3088" y="2772"/>
              <a:ext cx="88" cy="143"/>
            </a:xfrm>
            <a:custGeom>
              <a:avLst/>
              <a:gdLst>
                <a:gd name="T0" fmla="*/ 32 w 98"/>
                <a:gd name="T1" fmla="*/ 0 h 159"/>
                <a:gd name="T2" fmla="*/ 59 w 98"/>
                <a:gd name="T3" fmla="*/ 27 h 159"/>
                <a:gd name="T4" fmla="*/ 23 w 98"/>
                <a:gd name="T5" fmla="*/ 33 h 159"/>
                <a:gd name="T6" fmla="*/ 51 w 98"/>
                <a:gd name="T7" fmla="*/ 61 h 159"/>
                <a:gd name="T8" fmla="*/ 13 w 98"/>
                <a:gd name="T9" fmla="*/ 54 h 159"/>
                <a:gd name="T10" fmla="*/ 4 w 98"/>
                <a:gd name="T11" fmla="*/ 82 h 159"/>
                <a:gd name="T12" fmla="*/ 4 w 98"/>
                <a:gd name="T13" fmla="*/ 77 h 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159">
                  <a:moveTo>
                    <a:pt x="49" y="0"/>
                  </a:moveTo>
                  <a:cubicBezTo>
                    <a:pt x="54" y="11"/>
                    <a:pt x="90" y="13"/>
                    <a:pt x="90" y="41"/>
                  </a:cubicBezTo>
                  <a:cubicBezTo>
                    <a:pt x="91" y="76"/>
                    <a:pt x="60" y="55"/>
                    <a:pt x="36" y="51"/>
                  </a:cubicBezTo>
                  <a:cubicBezTo>
                    <a:pt x="52" y="55"/>
                    <a:pt x="98" y="76"/>
                    <a:pt x="79" y="93"/>
                  </a:cubicBezTo>
                  <a:cubicBezTo>
                    <a:pt x="66" y="105"/>
                    <a:pt x="27" y="84"/>
                    <a:pt x="21" y="82"/>
                  </a:cubicBezTo>
                  <a:cubicBezTo>
                    <a:pt x="74" y="96"/>
                    <a:pt x="62" y="159"/>
                    <a:pt x="4" y="124"/>
                  </a:cubicBezTo>
                  <a:cubicBezTo>
                    <a:pt x="0" y="120"/>
                    <a:pt x="7" y="122"/>
                    <a:pt x="8" y="119"/>
                  </a:cubicBezTo>
                </a:path>
              </a:pathLst>
            </a:custGeom>
            <a:solidFill>
              <a:srgbClr val="EAADBC"/>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46" name="Freeform 2300">
              <a:extLst>
                <a:ext uri="{FF2B5EF4-FFF2-40B4-BE49-F238E27FC236}">
                  <a16:creationId xmlns:a16="http://schemas.microsoft.com/office/drawing/2014/main" id="{7B5686DC-7BB4-4B8D-A09F-FAED095652BE}"/>
                </a:ext>
              </a:extLst>
            </p:cNvPr>
            <p:cNvSpPr>
              <a:spLocks/>
            </p:cNvSpPr>
            <p:nvPr/>
          </p:nvSpPr>
          <p:spPr bwMode="auto">
            <a:xfrm>
              <a:off x="3085" y="2766"/>
              <a:ext cx="89" cy="135"/>
            </a:xfrm>
            <a:custGeom>
              <a:avLst/>
              <a:gdLst>
                <a:gd name="T0" fmla="*/ 32 w 99"/>
                <a:gd name="T1" fmla="*/ 1 h 149"/>
                <a:gd name="T2" fmla="*/ 31 w 99"/>
                <a:gd name="T3" fmla="*/ 5 h 149"/>
                <a:gd name="T4" fmla="*/ 42 w 99"/>
                <a:gd name="T5" fmla="*/ 14 h 149"/>
                <a:gd name="T6" fmla="*/ 58 w 99"/>
                <a:gd name="T7" fmla="*/ 32 h 149"/>
                <a:gd name="T8" fmla="*/ 55 w 99"/>
                <a:gd name="T9" fmla="*/ 40 h 149"/>
                <a:gd name="T10" fmla="*/ 38 w 99"/>
                <a:gd name="T11" fmla="*/ 39 h 149"/>
                <a:gd name="T12" fmla="*/ 30 w 99"/>
                <a:gd name="T13" fmla="*/ 36 h 149"/>
                <a:gd name="T14" fmla="*/ 26 w 99"/>
                <a:gd name="T15" fmla="*/ 35 h 149"/>
                <a:gd name="T16" fmla="*/ 26 w 99"/>
                <a:gd name="T17" fmla="*/ 35 h 149"/>
                <a:gd name="T18" fmla="*/ 26 w 99"/>
                <a:gd name="T19" fmla="*/ 35 h 149"/>
                <a:gd name="T20" fmla="*/ 22 w 99"/>
                <a:gd name="T21" fmla="*/ 38 h 149"/>
                <a:gd name="T22" fmla="*/ 22 w 99"/>
                <a:gd name="T23" fmla="*/ 39 h 149"/>
                <a:gd name="T24" fmla="*/ 25 w 99"/>
                <a:gd name="T25" fmla="*/ 42 h 149"/>
                <a:gd name="T26" fmla="*/ 25 w 99"/>
                <a:gd name="T27" fmla="*/ 42 h 149"/>
                <a:gd name="T28" fmla="*/ 53 w 99"/>
                <a:gd name="T29" fmla="*/ 60 h 149"/>
                <a:gd name="T30" fmla="*/ 52 w 99"/>
                <a:gd name="T31" fmla="*/ 64 h 149"/>
                <a:gd name="T32" fmla="*/ 28 w 99"/>
                <a:gd name="T33" fmla="*/ 61 h 149"/>
                <a:gd name="T34" fmla="*/ 18 w 99"/>
                <a:gd name="T35" fmla="*/ 56 h 149"/>
                <a:gd name="T36" fmla="*/ 17 w 99"/>
                <a:gd name="T37" fmla="*/ 56 h 149"/>
                <a:gd name="T38" fmla="*/ 17 w 99"/>
                <a:gd name="T39" fmla="*/ 56 h 149"/>
                <a:gd name="T40" fmla="*/ 16 w 99"/>
                <a:gd name="T41" fmla="*/ 56 h 149"/>
                <a:gd name="T42" fmla="*/ 12 w 99"/>
                <a:gd name="T43" fmla="*/ 58 h 149"/>
                <a:gd name="T44" fmla="*/ 12 w 99"/>
                <a:gd name="T45" fmla="*/ 59 h 149"/>
                <a:gd name="T46" fmla="*/ 14 w 99"/>
                <a:gd name="T47" fmla="*/ 63 h 149"/>
                <a:gd name="T48" fmla="*/ 18 w 99"/>
                <a:gd name="T49" fmla="*/ 64 h 149"/>
                <a:gd name="T50" fmla="*/ 24 w 99"/>
                <a:gd name="T51" fmla="*/ 67 h 149"/>
                <a:gd name="T52" fmla="*/ 35 w 99"/>
                <a:gd name="T53" fmla="*/ 81 h 149"/>
                <a:gd name="T54" fmla="*/ 35 w 99"/>
                <a:gd name="T55" fmla="*/ 83 h 149"/>
                <a:gd name="T56" fmla="*/ 31 w 99"/>
                <a:gd name="T57" fmla="*/ 90 h 149"/>
                <a:gd name="T58" fmla="*/ 10 w 99"/>
                <a:gd name="T59" fmla="*/ 86 h 149"/>
                <a:gd name="T60" fmla="*/ 10 w 99"/>
                <a:gd name="T61" fmla="*/ 85 h 149"/>
                <a:gd name="T62" fmla="*/ 11 w 99"/>
                <a:gd name="T63" fmla="*/ 84 h 149"/>
                <a:gd name="T64" fmla="*/ 9 w 99"/>
                <a:gd name="T65" fmla="*/ 83 h 149"/>
                <a:gd name="T66" fmla="*/ 4 w 99"/>
                <a:gd name="T67" fmla="*/ 83 h 149"/>
                <a:gd name="T68" fmla="*/ 4 w 99"/>
                <a:gd name="T69" fmla="*/ 83 h 149"/>
                <a:gd name="T70" fmla="*/ 4 w 99"/>
                <a:gd name="T71" fmla="*/ 83 h 149"/>
                <a:gd name="T72" fmla="*/ 1 w 99"/>
                <a:gd name="T73" fmla="*/ 85 h 149"/>
                <a:gd name="T74" fmla="*/ 4 w 99"/>
                <a:gd name="T75" fmla="*/ 91 h 149"/>
                <a:gd name="T76" fmla="*/ 35 w 99"/>
                <a:gd name="T77" fmla="*/ 95 h 149"/>
                <a:gd name="T78" fmla="*/ 41 w 99"/>
                <a:gd name="T79" fmla="*/ 83 h 149"/>
                <a:gd name="T80" fmla="*/ 41 w 99"/>
                <a:gd name="T81" fmla="*/ 79 h 149"/>
                <a:gd name="T82" fmla="*/ 38 w 99"/>
                <a:gd name="T83" fmla="*/ 72 h 149"/>
                <a:gd name="T84" fmla="*/ 56 w 99"/>
                <a:gd name="T85" fmla="*/ 69 h 149"/>
                <a:gd name="T86" fmla="*/ 60 w 99"/>
                <a:gd name="T87" fmla="*/ 61 h 149"/>
                <a:gd name="T88" fmla="*/ 60 w 99"/>
                <a:gd name="T89" fmla="*/ 58 h 149"/>
                <a:gd name="T90" fmla="*/ 52 w 99"/>
                <a:gd name="T91" fmla="*/ 48 h 149"/>
                <a:gd name="T92" fmla="*/ 60 w 99"/>
                <a:gd name="T93" fmla="*/ 47 h 149"/>
                <a:gd name="T94" fmla="*/ 65 w 99"/>
                <a:gd name="T95" fmla="*/ 32 h 149"/>
                <a:gd name="T96" fmla="*/ 65 w 99"/>
                <a:gd name="T97" fmla="*/ 32 h 149"/>
                <a:gd name="T98" fmla="*/ 45 w 99"/>
                <a:gd name="T99" fmla="*/ 7 h 149"/>
                <a:gd name="T100" fmla="*/ 36 w 99"/>
                <a:gd name="T101" fmla="*/ 4 h 149"/>
                <a:gd name="T102" fmla="*/ 32 w 99"/>
                <a:gd name="T103" fmla="*/ 1 h 1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9" h="149">
                  <a:moveTo>
                    <a:pt x="50" y="1"/>
                  </a:moveTo>
                  <a:cubicBezTo>
                    <a:pt x="47" y="2"/>
                    <a:pt x="46" y="5"/>
                    <a:pt x="47" y="8"/>
                  </a:cubicBezTo>
                  <a:cubicBezTo>
                    <a:pt x="50" y="14"/>
                    <a:pt x="56" y="17"/>
                    <a:pt x="64" y="21"/>
                  </a:cubicBezTo>
                  <a:cubicBezTo>
                    <a:pt x="76" y="26"/>
                    <a:pt x="88" y="32"/>
                    <a:pt x="88" y="47"/>
                  </a:cubicBezTo>
                  <a:cubicBezTo>
                    <a:pt x="88" y="52"/>
                    <a:pt x="88" y="58"/>
                    <a:pt x="85" y="60"/>
                  </a:cubicBezTo>
                  <a:cubicBezTo>
                    <a:pt x="80" y="64"/>
                    <a:pt x="68" y="60"/>
                    <a:pt x="58" y="57"/>
                  </a:cubicBezTo>
                  <a:cubicBezTo>
                    <a:pt x="58" y="57"/>
                    <a:pt x="51" y="55"/>
                    <a:pt x="46" y="54"/>
                  </a:cubicBezTo>
                  <a:cubicBezTo>
                    <a:pt x="44" y="53"/>
                    <a:pt x="42" y="52"/>
                    <a:pt x="40" y="52"/>
                  </a:cubicBezTo>
                  <a:cubicBezTo>
                    <a:pt x="40" y="52"/>
                    <a:pt x="40" y="52"/>
                    <a:pt x="40" y="52"/>
                  </a:cubicBezTo>
                  <a:cubicBezTo>
                    <a:pt x="40" y="52"/>
                    <a:pt x="40" y="52"/>
                    <a:pt x="40" y="52"/>
                  </a:cubicBezTo>
                  <a:cubicBezTo>
                    <a:pt x="37" y="51"/>
                    <a:pt x="35" y="53"/>
                    <a:pt x="34" y="56"/>
                  </a:cubicBezTo>
                  <a:cubicBezTo>
                    <a:pt x="34" y="56"/>
                    <a:pt x="34" y="57"/>
                    <a:pt x="34" y="57"/>
                  </a:cubicBezTo>
                  <a:cubicBezTo>
                    <a:pt x="34" y="59"/>
                    <a:pt x="36" y="61"/>
                    <a:pt x="38" y="62"/>
                  </a:cubicBezTo>
                  <a:cubicBezTo>
                    <a:pt x="38" y="62"/>
                    <a:pt x="38" y="62"/>
                    <a:pt x="38" y="62"/>
                  </a:cubicBezTo>
                  <a:cubicBezTo>
                    <a:pt x="51" y="65"/>
                    <a:pt x="78" y="78"/>
                    <a:pt x="81" y="89"/>
                  </a:cubicBezTo>
                  <a:cubicBezTo>
                    <a:pt x="82" y="91"/>
                    <a:pt x="82" y="93"/>
                    <a:pt x="79" y="95"/>
                  </a:cubicBezTo>
                  <a:cubicBezTo>
                    <a:pt x="73" y="101"/>
                    <a:pt x="55" y="95"/>
                    <a:pt x="42" y="90"/>
                  </a:cubicBezTo>
                  <a:cubicBezTo>
                    <a:pt x="38" y="87"/>
                    <a:pt x="33" y="85"/>
                    <a:pt x="27" y="83"/>
                  </a:cubicBezTo>
                  <a:cubicBezTo>
                    <a:pt x="26" y="83"/>
                    <a:pt x="26" y="83"/>
                    <a:pt x="26" y="83"/>
                  </a:cubicBezTo>
                  <a:cubicBezTo>
                    <a:pt x="26" y="83"/>
                    <a:pt x="26" y="83"/>
                    <a:pt x="26" y="83"/>
                  </a:cubicBezTo>
                  <a:cubicBezTo>
                    <a:pt x="26" y="83"/>
                    <a:pt x="25" y="83"/>
                    <a:pt x="25" y="83"/>
                  </a:cubicBezTo>
                  <a:cubicBezTo>
                    <a:pt x="23" y="82"/>
                    <a:pt x="20" y="84"/>
                    <a:pt x="19" y="86"/>
                  </a:cubicBezTo>
                  <a:cubicBezTo>
                    <a:pt x="19" y="87"/>
                    <a:pt x="19" y="87"/>
                    <a:pt x="19" y="88"/>
                  </a:cubicBezTo>
                  <a:cubicBezTo>
                    <a:pt x="19" y="90"/>
                    <a:pt x="20" y="92"/>
                    <a:pt x="22" y="93"/>
                  </a:cubicBezTo>
                  <a:cubicBezTo>
                    <a:pt x="27" y="95"/>
                    <a:pt x="27" y="95"/>
                    <a:pt x="27" y="95"/>
                  </a:cubicBezTo>
                  <a:cubicBezTo>
                    <a:pt x="30" y="96"/>
                    <a:pt x="34" y="98"/>
                    <a:pt x="37" y="99"/>
                  </a:cubicBezTo>
                  <a:cubicBezTo>
                    <a:pt x="47" y="105"/>
                    <a:pt x="51" y="113"/>
                    <a:pt x="53" y="119"/>
                  </a:cubicBezTo>
                  <a:cubicBezTo>
                    <a:pt x="53" y="120"/>
                    <a:pt x="53" y="121"/>
                    <a:pt x="53" y="122"/>
                  </a:cubicBezTo>
                  <a:cubicBezTo>
                    <a:pt x="53" y="126"/>
                    <a:pt x="51" y="130"/>
                    <a:pt x="47" y="132"/>
                  </a:cubicBezTo>
                  <a:cubicBezTo>
                    <a:pt x="41" y="137"/>
                    <a:pt x="29" y="135"/>
                    <a:pt x="15" y="128"/>
                  </a:cubicBezTo>
                  <a:cubicBezTo>
                    <a:pt x="15" y="128"/>
                    <a:pt x="15" y="128"/>
                    <a:pt x="15" y="127"/>
                  </a:cubicBezTo>
                  <a:cubicBezTo>
                    <a:pt x="16" y="127"/>
                    <a:pt x="16" y="126"/>
                    <a:pt x="16" y="126"/>
                  </a:cubicBezTo>
                  <a:cubicBezTo>
                    <a:pt x="16" y="124"/>
                    <a:pt x="15" y="123"/>
                    <a:pt x="13" y="122"/>
                  </a:cubicBezTo>
                  <a:cubicBezTo>
                    <a:pt x="11" y="120"/>
                    <a:pt x="8" y="121"/>
                    <a:pt x="6" y="123"/>
                  </a:cubicBezTo>
                  <a:cubicBezTo>
                    <a:pt x="7" y="122"/>
                    <a:pt x="7" y="122"/>
                    <a:pt x="7" y="122"/>
                  </a:cubicBezTo>
                  <a:cubicBezTo>
                    <a:pt x="6" y="122"/>
                    <a:pt x="6" y="122"/>
                    <a:pt x="6" y="122"/>
                  </a:cubicBezTo>
                  <a:cubicBezTo>
                    <a:pt x="5" y="122"/>
                    <a:pt x="2" y="123"/>
                    <a:pt x="1" y="127"/>
                  </a:cubicBezTo>
                  <a:cubicBezTo>
                    <a:pt x="0" y="130"/>
                    <a:pt x="3" y="133"/>
                    <a:pt x="4" y="133"/>
                  </a:cubicBezTo>
                  <a:cubicBezTo>
                    <a:pt x="24" y="146"/>
                    <a:pt x="42" y="149"/>
                    <a:pt x="53" y="141"/>
                  </a:cubicBezTo>
                  <a:cubicBezTo>
                    <a:pt x="60" y="137"/>
                    <a:pt x="63" y="130"/>
                    <a:pt x="63" y="122"/>
                  </a:cubicBezTo>
                  <a:cubicBezTo>
                    <a:pt x="63" y="120"/>
                    <a:pt x="63" y="119"/>
                    <a:pt x="63" y="117"/>
                  </a:cubicBezTo>
                  <a:cubicBezTo>
                    <a:pt x="62" y="114"/>
                    <a:pt x="61" y="110"/>
                    <a:pt x="58" y="106"/>
                  </a:cubicBezTo>
                  <a:cubicBezTo>
                    <a:pt x="69" y="109"/>
                    <a:pt x="79" y="109"/>
                    <a:pt x="86" y="103"/>
                  </a:cubicBezTo>
                  <a:cubicBezTo>
                    <a:pt x="90" y="99"/>
                    <a:pt x="92" y="94"/>
                    <a:pt x="92" y="91"/>
                  </a:cubicBezTo>
                  <a:cubicBezTo>
                    <a:pt x="92" y="89"/>
                    <a:pt x="92" y="88"/>
                    <a:pt x="91" y="86"/>
                  </a:cubicBezTo>
                  <a:cubicBezTo>
                    <a:pt x="90" y="81"/>
                    <a:pt x="86" y="76"/>
                    <a:pt x="80" y="72"/>
                  </a:cubicBezTo>
                  <a:cubicBezTo>
                    <a:pt x="84" y="72"/>
                    <a:pt x="88" y="71"/>
                    <a:pt x="91" y="69"/>
                  </a:cubicBezTo>
                  <a:cubicBezTo>
                    <a:pt x="96" y="65"/>
                    <a:pt x="99" y="58"/>
                    <a:pt x="99" y="48"/>
                  </a:cubicBezTo>
                  <a:cubicBezTo>
                    <a:pt x="99" y="47"/>
                    <a:pt x="99" y="47"/>
                    <a:pt x="99" y="47"/>
                  </a:cubicBezTo>
                  <a:cubicBezTo>
                    <a:pt x="98" y="26"/>
                    <a:pt x="81" y="17"/>
                    <a:pt x="69" y="11"/>
                  </a:cubicBezTo>
                  <a:cubicBezTo>
                    <a:pt x="63" y="9"/>
                    <a:pt x="57" y="6"/>
                    <a:pt x="56" y="4"/>
                  </a:cubicBezTo>
                  <a:cubicBezTo>
                    <a:pt x="55" y="1"/>
                    <a:pt x="52" y="0"/>
                    <a:pt x="50" y="1"/>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47" name="Freeform 2301">
              <a:extLst>
                <a:ext uri="{FF2B5EF4-FFF2-40B4-BE49-F238E27FC236}">
                  <a16:creationId xmlns:a16="http://schemas.microsoft.com/office/drawing/2014/main" id="{70CD5994-5E38-45A3-82C7-8ABCB9083725}"/>
                </a:ext>
              </a:extLst>
            </p:cNvPr>
            <p:cNvSpPr>
              <a:spLocks/>
            </p:cNvSpPr>
            <p:nvPr/>
          </p:nvSpPr>
          <p:spPr bwMode="auto">
            <a:xfrm>
              <a:off x="2290" y="2762"/>
              <a:ext cx="98" cy="153"/>
            </a:xfrm>
            <a:custGeom>
              <a:avLst/>
              <a:gdLst>
                <a:gd name="T0" fmla="*/ 67 w 108"/>
                <a:gd name="T1" fmla="*/ 17 h 170"/>
                <a:gd name="T2" fmla="*/ 64 w 108"/>
                <a:gd name="T3" fmla="*/ 17 h 170"/>
                <a:gd name="T4" fmla="*/ 42 w 108"/>
                <a:gd name="T5" fmla="*/ 13 h 170"/>
                <a:gd name="T6" fmla="*/ 30 w 108"/>
                <a:gd name="T7" fmla="*/ 14 h 170"/>
                <a:gd name="T8" fmla="*/ 15 w 108"/>
                <a:gd name="T9" fmla="*/ 17 h 170"/>
                <a:gd name="T10" fmla="*/ 17 w 108"/>
                <a:gd name="T11" fmla="*/ 24 h 170"/>
                <a:gd name="T12" fmla="*/ 15 w 108"/>
                <a:gd name="T13" fmla="*/ 50 h 170"/>
                <a:gd name="T14" fmla="*/ 45 w 108"/>
                <a:gd name="T15" fmla="*/ 47 h 170"/>
                <a:gd name="T16" fmla="*/ 61 w 108"/>
                <a:gd name="T17" fmla="*/ 45 h 170"/>
                <a:gd name="T18" fmla="*/ 67 w 108"/>
                <a:gd name="T19" fmla="*/ 48 h 170"/>
                <a:gd name="T20" fmla="*/ 68 w 108"/>
                <a:gd name="T21" fmla="*/ 52 h 170"/>
                <a:gd name="T22" fmla="*/ 62 w 108"/>
                <a:gd name="T23" fmla="*/ 59 h 170"/>
                <a:gd name="T24" fmla="*/ 46 w 108"/>
                <a:gd name="T25" fmla="*/ 60 h 170"/>
                <a:gd name="T26" fmla="*/ 14 w 108"/>
                <a:gd name="T27" fmla="*/ 62 h 170"/>
                <a:gd name="T28" fmla="*/ 14 w 108"/>
                <a:gd name="T29" fmla="*/ 71 h 170"/>
                <a:gd name="T30" fmla="*/ 14 w 108"/>
                <a:gd name="T31" fmla="*/ 79 h 170"/>
                <a:gd name="T32" fmla="*/ 16 w 108"/>
                <a:gd name="T33" fmla="*/ 96 h 170"/>
                <a:gd name="T34" fmla="*/ 26 w 108"/>
                <a:gd name="T35" fmla="*/ 99 h 170"/>
                <a:gd name="T36" fmla="*/ 40 w 108"/>
                <a:gd name="T37" fmla="*/ 98 h 170"/>
                <a:gd name="T38" fmla="*/ 53 w 108"/>
                <a:gd name="T39" fmla="*/ 98 h 170"/>
                <a:gd name="T40" fmla="*/ 56 w 108"/>
                <a:gd name="T41" fmla="*/ 97 h 170"/>
                <a:gd name="T42" fmla="*/ 61 w 108"/>
                <a:gd name="T43" fmla="*/ 97 h 170"/>
                <a:gd name="T44" fmla="*/ 67 w 108"/>
                <a:gd name="T45" fmla="*/ 104 h 170"/>
                <a:gd name="T46" fmla="*/ 62 w 108"/>
                <a:gd name="T47" fmla="*/ 111 h 170"/>
                <a:gd name="T48" fmla="*/ 34 w 108"/>
                <a:gd name="T49" fmla="*/ 112 h 170"/>
                <a:gd name="T50" fmla="*/ 6 w 108"/>
                <a:gd name="T51" fmla="*/ 106 h 170"/>
                <a:gd name="T52" fmla="*/ 0 w 108"/>
                <a:gd name="T53" fmla="*/ 79 h 170"/>
                <a:gd name="T54" fmla="*/ 1 w 108"/>
                <a:gd name="T55" fmla="*/ 69 h 170"/>
                <a:gd name="T56" fmla="*/ 2 w 108"/>
                <a:gd name="T57" fmla="*/ 60 h 170"/>
                <a:gd name="T58" fmla="*/ 0 w 108"/>
                <a:gd name="T59" fmla="*/ 56 h 170"/>
                <a:gd name="T60" fmla="*/ 2 w 108"/>
                <a:gd name="T61" fmla="*/ 53 h 170"/>
                <a:gd name="T62" fmla="*/ 4 w 108"/>
                <a:gd name="T63" fmla="*/ 24 h 170"/>
                <a:gd name="T64" fmla="*/ 3 w 108"/>
                <a:gd name="T65" fmla="*/ 17 h 170"/>
                <a:gd name="T66" fmla="*/ 2 w 108"/>
                <a:gd name="T67" fmla="*/ 11 h 170"/>
                <a:gd name="T68" fmla="*/ 8 w 108"/>
                <a:gd name="T69" fmla="*/ 3 h 170"/>
                <a:gd name="T70" fmla="*/ 14 w 108"/>
                <a:gd name="T71" fmla="*/ 5 h 170"/>
                <a:gd name="T72" fmla="*/ 28 w 108"/>
                <a:gd name="T73" fmla="*/ 1 h 170"/>
                <a:gd name="T74" fmla="*/ 42 w 108"/>
                <a:gd name="T75" fmla="*/ 0 h 170"/>
                <a:gd name="T76" fmla="*/ 68 w 108"/>
                <a:gd name="T77" fmla="*/ 5 h 170"/>
                <a:gd name="T78" fmla="*/ 74 w 108"/>
                <a:gd name="T79" fmla="*/ 11 h 170"/>
                <a:gd name="T80" fmla="*/ 71 w 108"/>
                <a:gd name="T81" fmla="*/ 14 h 170"/>
                <a:gd name="T82" fmla="*/ 67 w 108"/>
                <a:gd name="T83" fmla="*/ 17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 h="170">
                  <a:moveTo>
                    <a:pt x="98" y="25"/>
                  </a:moveTo>
                  <a:cubicBezTo>
                    <a:pt x="97" y="25"/>
                    <a:pt x="96" y="25"/>
                    <a:pt x="95" y="25"/>
                  </a:cubicBezTo>
                  <a:cubicBezTo>
                    <a:pt x="84" y="22"/>
                    <a:pt x="73" y="20"/>
                    <a:pt x="62" y="20"/>
                  </a:cubicBezTo>
                  <a:cubicBezTo>
                    <a:pt x="57" y="20"/>
                    <a:pt x="51" y="21"/>
                    <a:pt x="44" y="22"/>
                  </a:cubicBezTo>
                  <a:cubicBezTo>
                    <a:pt x="38" y="23"/>
                    <a:pt x="31" y="24"/>
                    <a:pt x="23" y="26"/>
                  </a:cubicBezTo>
                  <a:cubicBezTo>
                    <a:pt x="24" y="30"/>
                    <a:pt x="25" y="34"/>
                    <a:pt x="25" y="37"/>
                  </a:cubicBezTo>
                  <a:cubicBezTo>
                    <a:pt x="25" y="46"/>
                    <a:pt x="24" y="59"/>
                    <a:pt x="23" y="75"/>
                  </a:cubicBezTo>
                  <a:cubicBezTo>
                    <a:pt x="67" y="71"/>
                    <a:pt x="67" y="71"/>
                    <a:pt x="67" y="71"/>
                  </a:cubicBezTo>
                  <a:cubicBezTo>
                    <a:pt x="79" y="69"/>
                    <a:pt x="87" y="69"/>
                    <a:pt x="90" y="69"/>
                  </a:cubicBezTo>
                  <a:cubicBezTo>
                    <a:pt x="93" y="69"/>
                    <a:pt x="96" y="70"/>
                    <a:pt x="98" y="72"/>
                  </a:cubicBezTo>
                  <a:cubicBezTo>
                    <a:pt x="100" y="74"/>
                    <a:pt x="101" y="76"/>
                    <a:pt x="101" y="79"/>
                  </a:cubicBezTo>
                  <a:cubicBezTo>
                    <a:pt x="101" y="85"/>
                    <a:pt x="98" y="89"/>
                    <a:pt x="91" y="89"/>
                  </a:cubicBezTo>
                  <a:cubicBezTo>
                    <a:pt x="68" y="91"/>
                    <a:pt x="68" y="91"/>
                    <a:pt x="68" y="91"/>
                  </a:cubicBezTo>
                  <a:cubicBezTo>
                    <a:pt x="21" y="96"/>
                    <a:pt x="21" y="96"/>
                    <a:pt x="21" y="96"/>
                  </a:cubicBezTo>
                  <a:cubicBezTo>
                    <a:pt x="21" y="100"/>
                    <a:pt x="21" y="105"/>
                    <a:pt x="21" y="109"/>
                  </a:cubicBezTo>
                  <a:cubicBezTo>
                    <a:pt x="21" y="113"/>
                    <a:pt x="21" y="117"/>
                    <a:pt x="21" y="121"/>
                  </a:cubicBezTo>
                  <a:cubicBezTo>
                    <a:pt x="21" y="136"/>
                    <a:pt x="22" y="144"/>
                    <a:pt x="24" y="147"/>
                  </a:cubicBezTo>
                  <a:cubicBezTo>
                    <a:pt x="25" y="149"/>
                    <a:pt x="31" y="150"/>
                    <a:pt x="39" y="150"/>
                  </a:cubicBezTo>
                  <a:cubicBezTo>
                    <a:pt x="44" y="150"/>
                    <a:pt x="50" y="150"/>
                    <a:pt x="58" y="149"/>
                  </a:cubicBezTo>
                  <a:cubicBezTo>
                    <a:pt x="66" y="149"/>
                    <a:pt x="73" y="149"/>
                    <a:pt x="77" y="149"/>
                  </a:cubicBezTo>
                  <a:cubicBezTo>
                    <a:pt x="78" y="149"/>
                    <a:pt x="80" y="149"/>
                    <a:pt x="83" y="148"/>
                  </a:cubicBezTo>
                  <a:cubicBezTo>
                    <a:pt x="85" y="148"/>
                    <a:pt x="87" y="148"/>
                    <a:pt x="89" y="148"/>
                  </a:cubicBezTo>
                  <a:cubicBezTo>
                    <a:pt x="96" y="148"/>
                    <a:pt x="99" y="151"/>
                    <a:pt x="99" y="158"/>
                  </a:cubicBezTo>
                  <a:cubicBezTo>
                    <a:pt x="99" y="164"/>
                    <a:pt x="96" y="167"/>
                    <a:pt x="91" y="169"/>
                  </a:cubicBezTo>
                  <a:cubicBezTo>
                    <a:pt x="84" y="170"/>
                    <a:pt x="71" y="170"/>
                    <a:pt x="50" y="170"/>
                  </a:cubicBezTo>
                  <a:cubicBezTo>
                    <a:pt x="29" y="170"/>
                    <a:pt x="16" y="168"/>
                    <a:pt x="10" y="162"/>
                  </a:cubicBezTo>
                  <a:cubicBezTo>
                    <a:pt x="4" y="156"/>
                    <a:pt x="0" y="143"/>
                    <a:pt x="0" y="121"/>
                  </a:cubicBezTo>
                  <a:cubicBezTo>
                    <a:pt x="0" y="117"/>
                    <a:pt x="1" y="112"/>
                    <a:pt x="1" y="107"/>
                  </a:cubicBezTo>
                  <a:cubicBezTo>
                    <a:pt x="1" y="102"/>
                    <a:pt x="1" y="97"/>
                    <a:pt x="2" y="91"/>
                  </a:cubicBezTo>
                  <a:cubicBezTo>
                    <a:pt x="1" y="89"/>
                    <a:pt x="0" y="87"/>
                    <a:pt x="0" y="86"/>
                  </a:cubicBezTo>
                  <a:cubicBezTo>
                    <a:pt x="0" y="83"/>
                    <a:pt x="1" y="81"/>
                    <a:pt x="2" y="80"/>
                  </a:cubicBezTo>
                  <a:cubicBezTo>
                    <a:pt x="4" y="60"/>
                    <a:pt x="4" y="46"/>
                    <a:pt x="4" y="37"/>
                  </a:cubicBezTo>
                  <a:cubicBezTo>
                    <a:pt x="4" y="34"/>
                    <a:pt x="4" y="31"/>
                    <a:pt x="3" y="26"/>
                  </a:cubicBezTo>
                  <a:cubicBezTo>
                    <a:pt x="3" y="21"/>
                    <a:pt x="2" y="17"/>
                    <a:pt x="2" y="15"/>
                  </a:cubicBezTo>
                  <a:cubicBezTo>
                    <a:pt x="2" y="7"/>
                    <a:pt x="6" y="3"/>
                    <a:pt x="12" y="3"/>
                  </a:cubicBezTo>
                  <a:cubicBezTo>
                    <a:pt x="15" y="3"/>
                    <a:pt x="18" y="4"/>
                    <a:pt x="20" y="6"/>
                  </a:cubicBezTo>
                  <a:cubicBezTo>
                    <a:pt x="28" y="4"/>
                    <a:pt x="35" y="2"/>
                    <a:pt x="42" y="1"/>
                  </a:cubicBezTo>
                  <a:cubicBezTo>
                    <a:pt x="49" y="0"/>
                    <a:pt x="56" y="0"/>
                    <a:pt x="62" y="0"/>
                  </a:cubicBezTo>
                  <a:cubicBezTo>
                    <a:pt x="79" y="0"/>
                    <a:pt x="92" y="1"/>
                    <a:pt x="101" y="5"/>
                  </a:cubicBezTo>
                  <a:cubicBezTo>
                    <a:pt x="106" y="7"/>
                    <a:pt x="108" y="10"/>
                    <a:pt x="108" y="15"/>
                  </a:cubicBezTo>
                  <a:cubicBezTo>
                    <a:pt x="108" y="17"/>
                    <a:pt x="107" y="20"/>
                    <a:pt x="105" y="22"/>
                  </a:cubicBezTo>
                  <a:cubicBezTo>
                    <a:pt x="103" y="24"/>
                    <a:pt x="101" y="25"/>
                    <a:pt x="98" y="2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48" name="Freeform 2302">
              <a:extLst>
                <a:ext uri="{FF2B5EF4-FFF2-40B4-BE49-F238E27FC236}">
                  <a16:creationId xmlns:a16="http://schemas.microsoft.com/office/drawing/2014/main" id="{A71CC340-A8DD-459D-962A-D48AE0A04D79}"/>
                </a:ext>
              </a:extLst>
            </p:cNvPr>
            <p:cNvSpPr>
              <a:spLocks/>
            </p:cNvSpPr>
            <p:nvPr/>
          </p:nvSpPr>
          <p:spPr bwMode="auto">
            <a:xfrm>
              <a:off x="2410" y="2761"/>
              <a:ext cx="20" cy="150"/>
            </a:xfrm>
            <a:custGeom>
              <a:avLst/>
              <a:gdLst>
                <a:gd name="T0" fmla="*/ 13 w 23"/>
                <a:gd name="T1" fmla="*/ 55 h 166"/>
                <a:gd name="T2" fmla="*/ 12 w 23"/>
                <a:gd name="T3" fmla="*/ 89 h 166"/>
                <a:gd name="T4" fmla="*/ 11 w 23"/>
                <a:gd name="T5" fmla="*/ 104 h 166"/>
                <a:gd name="T6" fmla="*/ 6 w 23"/>
                <a:gd name="T7" fmla="*/ 111 h 166"/>
                <a:gd name="T8" fmla="*/ 0 w 23"/>
                <a:gd name="T9" fmla="*/ 104 h 166"/>
                <a:gd name="T10" fmla="*/ 1 w 23"/>
                <a:gd name="T11" fmla="*/ 80 h 166"/>
                <a:gd name="T12" fmla="*/ 2 w 23"/>
                <a:gd name="T13" fmla="*/ 55 h 166"/>
                <a:gd name="T14" fmla="*/ 3 w 23"/>
                <a:gd name="T15" fmla="*/ 31 h 166"/>
                <a:gd name="T16" fmla="*/ 3 w 23"/>
                <a:gd name="T17" fmla="*/ 6 h 166"/>
                <a:gd name="T18" fmla="*/ 8 w 23"/>
                <a:gd name="T19" fmla="*/ 0 h 166"/>
                <a:gd name="T20" fmla="*/ 13 w 23"/>
                <a:gd name="T21" fmla="*/ 6 h 166"/>
                <a:gd name="T22" fmla="*/ 13 w 23"/>
                <a:gd name="T23" fmla="*/ 31 h 166"/>
                <a:gd name="T24" fmla="*/ 13 w 23"/>
                <a:gd name="T25" fmla="*/ 55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166">
                  <a:moveTo>
                    <a:pt x="22" y="83"/>
                  </a:moveTo>
                  <a:cubicBezTo>
                    <a:pt x="21" y="133"/>
                    <a:pt x="21" y="133"/>
                    <a:pt x="21" y="133"/>
                  </a:cubicBezTo>
                  <a:cubicBezTo>
                    <a:pt x="21" y="138"/>
                    <a:pt x="20" y="146"/>
                    <a:pt x="20" y="156"/>
                  </a:cubicBezTo>
                  <a:cubicBezTo>
                    <a:pt x="19" y="163"/>
                    <a:pt x="16" y="166"/>
                    <a:pt x="10" y="166"/>
                  </a:cubicBezTo>
                  <a:cubicBezTo>
                    <a:pt x="3" y="166"/>
                    <a:pt x="0" y="162"/>
                    <a:pt x="0" y="156"/>
                  </a:cubicBezTo>
                  <a:cubicBezTo>
                    <a:pt x="0" y="148"/>
                    <a:pt x="0" y="135"/>
                    <a:pt x="1" y="119"/>
                  </a:cubicBezTo>
                  <a:cubicBezTo>
                    <a:pt x="2" y="103"/>
                    <a:pt x="2" y="91"/>
                    <a:pt x="2" y="83"/>
                  </a:cubicBezTo>
                  <a:cubicBezTo>
                    <a:pt x="2" y="72"/>
                    <a:pt x="2" y="60"/>
                    <a:pt x="3" y="47"/>
                  </a:cubicBezTo>
                  <a:cubicBezTo>
                    <a:pt x="3" y="33"/>
                    <a:pt x="3" y="21"/>
                    <a:pt x="3" y="10"/>
                  </a:cubicBezTo>
                  <a:cubicBezTo>
                    <a:pt x="3" y="4"/>
                    <a:pt x="6" y="0"/>
                    <a:pt x="13" y="0"/>
                  </a:cubicBezTo>
                  <a:cubicBezTo>
                    <a:pt x="20" y="0"/>
                    <a:pt x="23" y="4"/>
                    <a:pt x="23" y="10"/>
                  </a:cubicBezTo>
                  <a:cubicBezTo>
                    <a:pt x="23" y="21"/>
                    <a:pt x="23" y="33"/>
                    <a:pt x="22" y="47"/>
                  </a:cubicBezTo>
                  <a:cubicBezTo>
                    <a:pt x="22" y="60"/>
                    <a:pt x="22" y="72"/>
                    <a:pt x="22" y="83"/>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49" name="Freeform 2303">
              <a:extLst>
                <a:ext uri="{FF2B5EF4-FFF2-40B4-BE49-F238E27FC236}">
                  <a16:creationId xmlns:a16="http://schemas.microsoft.com/office/drawing/2014/main" id="{89995247-CC67-490C-9118-B14B2FB610D9}"/>
                </a:ext>
              </a:extLst>
            </p:cNvPr>
            <p:cNvSpPr>
              <a:spLocks noEditPoints="1"/>
            </p:cNvSpPr>
            <p:nvPr/>
          </p:nvSpPr>
          <p:spPr bwMode="auto">
            <a:xfrm>
              <a:off x="2452" y="2812"/>
              <a:ext cx="90" cy="99"/>
            </a:xfrm>
            <a:custGeom>
              <a:avLst/>
              <a:gdLst>
                <a:gd name="T0" fmla="*/ 35 w 100"/>
                <a:gd name="T1" fmla="*/ 74 h 109"/>
                <a:gd name="T2" fmla="*/ 11 w 100"/>
                <a:gd name="T3" fmla="*/ 67 h 109"/>
                <a:gd name="T4" fmla="*/ 0 w 100"/>
                <a:gd name="T5" fmla="*/ 43 h 109"/>
                <a:gd name="T6" fmla="*/ 9 w 100"/>
                <a:gd name="T7" fmla="*/ 13 h 109"/>
                <a:gd name="T8" fmla="*/ 33 w 100"/>
                <a:gd name="T9" fmla="*/ 0 h 109"/>
                <a:gd name="T10" fmla="*/ 50 w 100"/>
                <a:gd name="T11" fmla="*/ 5 h 109"/>
                <a:gd name="T12" fmla="*/ 59 w 100"/>
                <a:gd name="T13" fmla="*/ 19 h 109"/>
                <a:gd name="T14" fmla="*/ 52 w 100"/>
                <a:gd name="T15" fmla="*/ 31 h 109"/>
                <a:gd name="T16" fmla="*/ 37 w 100"/>
                <a:gd name="T17" fmla="*/ 38 h 109"/>
                <a:gd name="T18" fmla="*/ 13 w 100"/>
                <a:gd name="T19" fmla="*/ 50 h 109"/>
                <a:gd name="T20" fmla="*/ 22 w 100"/>
                <a:gd name="T21" fmla="*/ 59 h 109"/>
                <a:gd name="T22" fmla="*/ 34 w 100"/>
                <a:gd name="T23" fmla="*/ 62 h 109"/>
                <a:gd name="T24" fmla="*/ 45 w 100"/>
                <a:gd name="T25" fmla="*/ 60 h 109"/>
                <a:gd name="T26" fmla="*/ 55 w 100"/>
                <a:gd name="T27" fmla="*/ 54 h 109"/>
                <a:gd name="T28" fmla="*/ 60 w 100"/>
                <a:gd name="T29" fmla="*/ 50 h 109"/>
                <a:gd name="T30" fmla="*/ 64 w 100"/>
                <a:gd name="T31" fmla="*/ 53 h 109"/>
                <a:gd name="T32" fmla="*/ 66 w 100"/>
                <a:gd name="T33" fmla="*/ 56 h 109"/>
                <a:gd name="T34" fmla="*/ 54 w 100"/>
                <a:gd name="T35" fmla="*/ 69 h 109"/>
                <a:gd name="T36" fmla="*/ 35 w 100"/>
                <a:gd name="T37" fmla="*/ 74 h 109"/>
                <a:gd name="T38" fmla="*/ 33 w 100"/>
                <a:gd name="T39" fmla="*/ 13 h 109"/>
                <a:gd name="T40" fmla="*/ 19 w 100"/>
                <a:gd name="T41" fmla="*/ 19 h 109"/>
                <a:gd name="T42" fmla="*/ 12 w 100"/>
                <a:gd name="T43" fmla="*/ 38 h 109"/>
                <a:gd name="T44" fmla="*/ 32 w 100"/>
                <a:gd name="T45" fmla="*/ 28 h 109"/>
                <a:gd name="T46" fmla="*/ 49 w 100"/>
                <a:gd name="T47" fmla="*/ 18 h 109"/>
                <a:gd name="T48" fmla="*/ 33 w 100"/>
                <a:gd name="T49" fmla="*/ 13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 h="109">
                  <a:moveTo>
                    <a:pt x="53" y="109"/>
                  </a:moveTo>
                  <a:cubicBezTo>
                    <a:pt x="37" y="109"/>
                    <a:pt x="25" y="105"/>
                    <a:pt x="16" y="98"/>
                  </a:cubicBezTo>
                  <a:cubicBezTo>
                    <a:pt x="6" y="89"/>
                    <a:pt x="0" y="78"/>
                    <a:pt x="0" y="63"/>
                  </a:cubicBezTo>
                  <a:cubicBezTo>
                    <a:pt x="0" y="45"/>
                    <a:pt x="5" y="31"/>
                    <a:pt x="13" y="19"/>
                  </a:cubicBezTo>
                  <a:cubicBezTo>
                    <a:pt x="22" y="6"/>
                    <a:pt x="34" y="0"/>
                    <a:pt x="50" y="0"/>
                  </a:cubicBezTo>
                  <a:cubicBezTo>
                    <a:pt x="61" y="0"/>
                    <a:pt x="70" y="2"/>
                    <a:pt x="77" y="5"/>
                  </a:cubicBezTo>
                  <a:cubicBezTo>
                    <a:pt x="86" y="10"/>
                    <a:pt x="90" y="17"/>
                    <a:pt x="90" y="27"/>
                  </a:cubicBezTo>
                  <a:cubicBezTo>
                    <a:pt x="90" y="33"/>
                    <a:pt x="86" y="39"/>
                    <a:pt x="79" y="45"/>
                  </a:cubicBezTo>
                  <a:cubicBezTo>
                    <a:pt x="75" y="47"/>
                    <a:pt x="68" y="51"/>
                    <a:pt x="57" y="56"/>
                  </a:cubicBezTo>
                  <a:cubicBezTo>
                    <a:pt x="19" y="74"/>
                    <a:pt x="19" y="74"/>
                    <a:pt x="19" y="74"/>
                  </a:cubicBezTo>
                  <a:cubicBezTo>
                    <a:pt x="23" y="80"/>
                    <a:pt x="27" y="84"/>
                    <a:pt x="33" y="87"/>
                  </a:cubicBezTo>
                  <a:cubicBezTo>
                    <a:pt x="38" y="90"/>
                    <a:pt x="45" y="91"/>
                    <a:pt x="52" y="91"/>
                  </a:cubicBezTo>
                  <a:cubicBezTo>
                    <a:pt x="57" y="91"/>
                    <a:pt x="63" y="90"/>
                    <a:pt x="69" y="88"/>
                  </a:cubicBezTo>
                  <a:cubicBezTo>
                    <a:pt x="77" y="86"/>
                    <a:pt x="82" y="83"/>
                    <a:pt x="84" y="80"/>
                  </a:cubicBezTo>
                  <a:cubicBezTo>
                    <a:pt x="86" y="76"/>
                    <a:pt x="89" y="74"/>
                    <a:pt x="91" y="74"/>
                  </a:cubicBezTo>
                  <a:cubicBezTo>
                    <a:pt x="94" y="74"/>
                    <a:pt x="96" y="75"/>
                    <a:pt x="98" y="77"/>
                  </a:cubicBezTo>
                  <a:cubicBezTo>
                    <a:pt x="100" y="79"/>
                    <a:pt x="100" y="81"/>
                    <a:pt x="100" y="83"/>
                  </a:cubicBezTo>
                  <a:cubicBezTo>
                    <a:pt x="100" y="91"/>
                    <a:pt x="94" y="97"/>
                    <a:pt x="82" y="102"/>
                  </a:cubicBezTo>
                  <a:cubicBezTo>
                    <a:pt x="72" y="107"/>
                    <a:pt x="62" y="109"/>
                    <a:pt x="53" y="109"/>
                  </a:cubicBezTo>
                  <a:close/>
                  <a:moveTo>
                    <a:pt x="50" y="18"/>
                  </a:moveTo>
                  <a:cubicBezTo>
                    <a:pt x="42" y="18"/>
                    <a:pt x="35" y="21"/>
                    <a:pt x="29" y="27"/>
                  </a:cubicBezTo>
                  <a:cubicBezTo>
                    <a:pt x="24" y="34"/>
                    <a:pt x="20" y="43"/>
                    <a:pt x="17" y="56"/>
                  </a:cubicBezTo>
                  <a:cubicBezTo>
                    <a:pt x="48" y="41"/>
                    <a:pt x="48" y="41"/>
                    <a:pt x="48" y="41"/>
                  </a:cubicBezTo>
                  <a:cubicBezTo>
                    <a:pt x="60" y="35"/>
                    <a:pt x="69" y="30"/>
                    <a:pt x="74" y="26"/>
                  </a:cubicBezTo>
                  <a:cubicBezTo>
                    <a:pt x="68" y="21"/>
                    <a:pt x="60" y="18"/>
                    <a:pt x="50" y="18"/>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50" name="Freeform 2304">
              <a:extLst>
                <a:ext uri="{FF2B5EF4-FFF2-40B4-BE49-F238E27FC236}">
                  <a16:creationId xmlns:a16="http://schemas.microsoft.com/office/drawing/2014/main" id="{ADD27D33-F1C8-4CD5-96AD-EE213697B4DF}"/>
                </a:ext>
              </a:extLst>
            </p:cNvPr>
            <p:cNvSpPr>
              <a:spLocks noEditPoints="1"/>
            </p:cNvSpPr>
            <p:nvPr/>
          </p:nvSpPr>
          <p:spPr bwMode="auto">
            <a:xfrm>
              <a:off x="2557" y="2807"/>
              <a:ext cx="80" cy="152"/>
            </a:xfrm>
            <a:custGeom>
              <a:avLst/>
              <a:gdLst>
                <a:gd name="T0" fmla="*/ 29 w 89"/>
                <a:gd name="T1" fmla="*/ 76 h 169"/>
                <a:gd name="T2" fmla="*/ 15 w 89"/>
                <a:gd name="T3" fmla="*/ 73 h 169"/>
                <a:gd name="T4" fmla="*/ 14 w 89"/>
                <a:gd name="T5" fmla="*/ 104 h 169"/>
                <a:gd name="T6" fmla="*/ 13 w 89"/>
                <a:gd name="T7" fmla="*/ 109 h 169"/>
                <a:gd name="T8" fmla="*/ 9 w 89"/>
                <a:gd name="T9" fmla="*/ 111 h 169"/>
                <a:gd name="T10" fmla="*/ 4 w 89"/>
                <a:gd name="T11" fmla="*/ 109 h 169"/>
                <a:gd name="T12" fmla="*/ 3 w 89"/>
                <a:gd name="T13" fmla="*/ 104 h 169"/>
                <a:gd name="T14" fmla="*/ 3 w 89"/>
                <a:gd name="T15" fmla="*/ 77 h 169"/>
                <a:gd name="T16" fmla="*/ 3 w 89"/>
                <a:gd name="T17" fmla="*/ 52 h 169"/>
                <a:gd name="T18" fmla="*/ 2 w 89"/>
                <a:gd name="T19" fmla="*/ 25 h 169"/>
                <a:gd name="T20" fmla="*/ 0 w 89"/>
                <a:gd name="T21" fmla="*/ 12 h 169"/>
                <a:gd name="T22" fmla="*/ 3 w 89"/>
                <a:gd name="T23" fmla="*/ 4 h 169"/>
                <a:gd name="T24" fmla="*/ 8 w 89"/>
                <a:gd name="T25" fmla="*/ 0 h 169"/>
                <a:gd name="T26" fmla="*/ 12 w 89"/>
                <a:gd name="T27" fmla="*/ 3 h 169"/>
                <a:gd name="T28" fmla="*/ 13 w 89"/>
                <a:gd name="T29" fmla="*/ 6 h 169"/>
                <a:gd name="T30" fmla="*/ 13 w 89"/>
                <a:gd name="T31" fmla="*/ 9 h 169"/>
                <a:gd name="T32" fmla="*/ 13 w 89"/>
                <a:gd name="T33" fmla="*/ 12 h 169"/>
                <a:gd name="T34" fmla="*/ 23 w 89"/>
                <a:gd name="T35" fmla="*/ 6 h 169"/>
                <a:gd name="T36" fmla="*/ 34 w 89"/>
                <a:gd name="T37" fmla="*/ 4 h 169"/>
                <a:gd name="T38" fmla="*/ 54 w 89"/>
                <a:gd name="T39" fmla="*/ 16 h 169"/>
                <a:gd name="T40" fmla="*/ 58 w 89"/>
                <a:gd name="T41" fmla="*/ 42 h 169"/>
                <a:gd name="T42" fmla="*/ 51 w 89"/>
                <a:gd name="T43" fmla="*/ 65 h 169"/>
                <a:gd name="T44" fmla="*/ 29 w 89"/>
                <a:gd name="T45" fmla="*/ 76 h 169"/>
                <a:gd name="T46" fmla="*/ 34 w 89"/>
                <a:gd name="T47" fmla="*/ 18 h 169"/>
                <a:gd name="T48" fmla="*/ 22 w 89"/>
                <a:gd name="T49" fmla="*/ 20 h 169"/>
                <a:gd name="T50" fmla="*/ 14 w 89"/>
                <a:gd name="T51" fmla="*/ 28 h 169"/>
                <a:gd name="T52" fmla="*/ 15 w 89"/>
                <a:gd name="T53" fmla="*/ 59 h 169"/>
                <a:gd name="T54" fmla="*/ 29 w 89"/>
                <a:gd name="T55" fmla="*/ 61 h 169"/>
                <a:gd name="T56" fmla="*/ 42 w 89"/>
                <a:gd name="T57" fmla="*/ 55 h 169"/>
                <a:gd name="T58" fmla="*/ 46 w 89"/>
                <a:gd name="T59" fmla="*/ 42 h 169"/>
                <a:gd name="T60" fmla="*/ 42 w 89"/>
                <a:gd name="T61" fmla="*/ 23 h 169"/>
                <a:gd name="T62" fmla="*/ 34 w 89"/>
                <a:gd name="T63" fmla="*/ 18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9" h="169">
                  <a:moveTo>
                    <a:pt x="45" y="114"/>
                  </a:moveTo>
                  <a:cubicBezTo>
                    <a:pt x="38" y="114"/>
                    <a:pt x="31" y="113"/>
                    <a:pt x="23" y="111"/>
                  </a:cubicBezTo>
                  <a:cubicBezTo>
                    <a:pt x="22" y="159"/>
                    <a:pt x="22" y="159"/>
                    <a:pt x="22" y="159"/>
                  </a:cubicBezTo>
                  <a:cubicBezTo>
                    <a:pt x="22" y="162"/>
                    <a:pt x="21" y="164"/>
                    <a:pt x="20" y="166"/>
                  </a:cubicBezTo>
                  <a:cubicBezTo>
                    <a:pt x="18" y="168"/>
                    <a:pt x="15" y="169"/>
                    <a:pt x="13" y="169"/>
                  </a:cubicBezTo>
                  <a:cubicBezTo>
                    <a:pt x="10" y="169"/>
                    <a:pt x="7" y="168"/>
                    <a:pt x="6" y="166"/>
                  </a:cubicBezTo>
                  <a:cubicBezTo>
                    <a:pt x="4" y="164"/>
                    <a:pt x="3" y="162"/>
                    <a:pt x="3" y="159"/>
                  </a:cubicBezTo>
                  <a:cubicBezTo>
                    <a:pt x="3" y="119"/>
                    <a:pt x="3" y="119"/>
                    <a:pt x="3" y="119"/>
                  </a:cubicBezTo>
                  <a:cubicBezTo>
                    <a:pt x="3" y="79"/>
                    <a:pt x="3" y="79"/>
                    <a:pt x="3" y="79"/>
                  </a:cubicBezTo>
                  <a:cubicBezTo>
                    <a:pt x="3" y="64"/>
                    <a:pt x="2" y="51"/>
                    <a:pt x="2" y="39"/>
                  </a:cubicBezTo>
                  <a:cubicBezTo>
                    <a:pt x="0" y="18"/>
                    <a:pt x="0" y="18"/>
                    <a:pt x="0" y="18"/>
                  </a:cubicBezTo>
                  <a:cubicBezTo>
                    <a:pt x="0" y="14"/>
                    <a:pt x="1" y="10"/>
                    <a:pt x="3" y="6"/>
                  </a:cubicBezTo>
                  <a:cubicBezTo>
                    <a:pt x="5" y="2"/>
                    <a:pt x="8" y="0"/>
                    <a:pt x="12" y="0"/>
                  </a:cubicBezTo>
                  <a:cubicBezTo>
                    <a:pt x="14" y="0"/>
                    <a:pt x="16" y="1"/>
                    <a:pt x="18" y="3"/>
                  </a:cubicBezTo>
                  <a:cubicBezTo>
                    <a:pt x="20" y="5"/>
                    <a:pt x="21" y="7"/>
                    <a:pt x="21" y="10"/>
                  </a:cubicBezTo>
                  <a:cubicBezTo>
                    <a:pt x="21" y="10"/>
                    <a:pt x="21" y="12"/>
                    <a:pt x="20" y="13"/>
                  </a:cubicBezTo>
                  <a:cubicBezTo>
                    <a:pt x="20" y="15"/>
                    <a:pt x="20" y="17"/>
                    <a:pt x="20" y="19"/>
                  </a:cubicBezTo>
                  <a:cubicBezTo>
                    <a:pt x="25" y="15"/>
                    <a:pt x="31" y="12"/>
                    <a:pt x="36" y="10"/>
                  </a:cubicBezTo>
                  <a:cubicBezTo>
                    <a:pt x="42" y="8"/>
                    <a:pt x="47" y="7"/>
                    <a:pt x="52" y="7"/>
                  </a:cubicBezTo>
                  <a:cubicBezTo>
                    <a:pt x="66" y="7"/>
                    <a:pt x="76" y="13"/>
                    <a:pt x="82" y="25"/>
                  </a:cubicBezTo>
                  <a:cubicBezTo>
                    <a:pt x="87" y="35"/>
                    <a:pt x="89" y="48"/>
                    <a:pt x="89" y="64"/>
                  </a:cubicBezTo>
                  <a:cubicBezTo>
                    <a:pt x="89" y="78"/>
                    <a:pt x="86" y="90"/>
                    <a:pt x="78" y="99"/>
                  </a:cubicBezTo>
                  <a:cubicBezTo>
                    <a:pt x="70" y="109"/>
                    <a:pt x="59" y="114"/>
                    <a:pt x="45" y="114"/>
                  </a:cubicBezTo>
                  <a:close/>
                  <a:moveTo>
                    <a:pt x="52" y="27"/>
                  </a:moveTo>
                  <a:cubicBezTo>
                    <a:pt x="46" y="27"/>
                    <a:pt x="40" y="28"/>
                    <a:pt x="35" y="31"/>
                  </a:cubicBezTo>
                  <a:cubicBezTo>
                    <a:pt x="31" y="33"/>
                    <a:pt x="27" y="37"/>
                    <a:pt x="22" y="42"/>
                  </a:cubicBezTo>
                  <a:cubicBezTo>
                    <a:pt x="22" y="57"/>
                    <a:pt x="23" y="73"/>
                    <a:pt x="23" y="90"/>
                  </a:cubicBezTo>
                  <a:cubicBezTo>
                    <a:pt x="30" y="93"/>
                    <a:pt x="37" y="94"/>
                    <a:pt x="45" y="94"/>
                  </a:cubicBezTo>
                  <a:cubicBezTo>
                    <a:pt x="53" y="94"/>
                    <a:pt x="60" y="91"/>
                    <a:pt x="64" y="85"/>
                  </a:cubicBezTo>
                  <a:cubicBezTo>
                    <a:pt x="68" y="79"/>
                    <a:pt x="70" y="72"/>
                    <a:pt x="70" y="64"/>
                  </a:cubicBezTo>
                  <a:cubicBezTo>
                    <a:pt x="70" y="51"/>
                    <a:pt x="68" y="42"/>
                    <a:pt x="65" y="36"/>
                  </a:cubicBezTo>
                  <a:cubicBezTo>
                    <a:pt x="62" y="30"/>
                    <a:pt x="58" y="27"/>
                    <a:pt x="52" y="2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51" name="Freeform 2305">
              <a:extLst>
                <a:ext uri="{FF2B5EF4-FFF2-40B4-BE49-F238E27FC236}">
                  <a16:creationId xmlns:a16="http://schemas.microsoft.com/office/drawing/2014/main" id="{55DC3313-B14C-48C0-B47A-C75B3CFEE422}"/>
                </a:ext>
              </a:extLst>
            </p:cNvPr>
            <p:cNvSpPr>
              <a:spLocks/>
            </p:cNvSpPr>
            <p:nvPr/>
          </p:nvSpPr>
          <p:spPr bwMode="auto">
            <a:xfrm>
              <a:off x="2659" y="2762"/>
              <a:ext cx="84" cy="150"/>
            </a:xfrm>
            <a:custGeom>
              <a:avLst/>
              <a:gdLst>
                <a:gd name="T0" fmla="*/ 55 w 93"/>
                <a:gd name="T1" fmla="*/ 109 h 167"/>
                <a:gd name="T2" fmla="*/ 50 w 93"/>
                <a:gd name="T3" fmla="*/ 103 h 167"/>
                <a:gd name="T4" fmla="*/ 46 w 93"/>
                <a:gd name="T5" fmla="*/ 89 h 167"/>
                <a:gd name="T6" fmla="*/ 45 w 93"/>
                <a:gd name="T7" fmla="*/ 74 h 167"/>
                <a:gd name="T8" fmla="*/ 45 w 93"/>
                <a:gd name="T9" fmla="*/ 67 h 167"/>
                <a:gd name="T10" fmla="*/ 45 w 93"/>
                <a:gd name="T11" fmla="*/ 62 h 167"/>
                <a:gd name="T12" fmla="*/ 39 w 93"/>
                <a:gd name="T13" fmla="*/ 50 h 167"/>
                <a:gd name="T14" fmla="*/ 24 w 93"/>
                <a:gd name="T15" fmla="*/ 58 h 167"/>
                <a:gd name="T16" fmla="*/ 14 w 93"/>
                <a:gd name="T17" fmla="*/ 73 h 167"/>
                <a:gd name="T18" fmla="*/ 13 w 93"/>
                <a:gd name="T19" fmla="*/ 102 h 167"/>
                <a:gd name="T20" fmla="*/ 6 w 93"/>
                <a:gd name="T21" fmla="*/ 106 h 167"/>
                <a:gd name="T22" fmla="*/ 3 w 93"/>
                <a:gd name="T23" fmla="*/ 104 h 167"/>
                <a:gd name="T24" fmla="*/ 0 w 93"/>
                <a:gd name="T25" fmla="*/ 99 h 167"/>
                <a:gd name="T26" fmla="*/ 1 w 93"/>
                <a:gd name="T27" fmla="*/ 97 h 167"/>
                <a:gd name="T28" fmla="*/ 2 w 93"/>
                <a:gd name="T29" fmla="*/ 87 h 167"/>
                <a:gd name="T30" fmla="*/ 2 w 93"/>
                <a:gd name="T31" fmla="*/ 77 h 167"/>
                <a:gd name="T32" fmla="*/ 2 w 93"/>
                <a:gd name="T33" fmla="*/ 29 h 167"/>
                <a:gd name="T34" fmla="*/ 3 w 93"/>
                <a:gd name="T35" fmla="*/ 19 h 167"/>
                <a:gd name="T36" fmla="*/ 2 w 93"/>
                <a:gd name="T37" fmla="*/ 12 h 167"/>
                <a:gd name="T38" fmla="*/ 1 w 93"/>
                <a:gd name="T39" fmla="*/ 6 h 167"/>
                <a:gd name="T40" fmla="*/ 4 w 93"/>
                <a:gd name="T41" fmla="*/ 3 h 167"/>
                <a:gd name="T42" fmla="*/ 7 w 93"/>
                <a:gd name="T43" fmla="*/ 0 h 167"/>
                <a:gd name="T44" fmla="*/ 14 w 93"/>
                <a:gd name="T45" fmla="*/ 5 h 167"/>
                <a:gd name="T46" fmla="*/ 14 w 93"/>
                <a:gd name="T47" fmla="*/ 17 h 167"/>
                <a:gd name="T48" fmla="*/ 14 w 93"/>
                <a:gd name="T49" fmla="*/ 31 h 167"/>
                <a:gd name="T50" fmla="*/ 14 w 93"/>
                <a:gd name="T51" fmla="*/ 46 h 167"/>
                <a:gd name="T52" fmla="*/ 14 w 93"/>
                <a:gd name="T53" fmla="*/ 51 h 167"/>
                <a:gd name="T54" fmla="*/ 26 w 93"/>
                <a:gd name="T55" fmla="*/ 41 h 167"/>
                <a:gd name="T56" fmla="*/ 39 w 93"/>
                <a:gd name="T57" fmla="*/ 37 h 167"/>
                <a:gd name="T58" fmla="*/ 55 w 93"/>
                <a:gd name="T59" fmla="*/ 44 h 167"/>
                <a:gd name="T60" fmla="*/ 58 w 93"/>
                <a:gd name="T61" fmla="*/ 60 h 167"/>
                <a:gd name="T62" fmla="*/ 58 w 93"/>
                <a:gd name="T63" fmla="*/ 74 h 167"/>
                <a:gd name="T64" fmla="*/ 60 w 93"/>
                <a:gd name="T65" fmla="*/ 87 h 167"/>
                <a:gd name="T66" fmla="*/ 62 w 93"/>
                <a:gd name="T67" fmla="*/ 100 h 167"/>
                <a:gd name="T68" fmla="*/ 62 w 93"/>
                <a:gd name="T69" fmla="*/ 102 h 167"/>
                <a:gd name="T70" fmla="*/ 60 w 93"/>
                <a:gd name="T71" fmla="*/ 107 h 167"/>
                <a:gd name="T72" fmla="*/ 55 w 93"/>
                <a:gd name="T73" fmla="*/ 109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167">
                  <a:moveTo>
                    <a:pt x="83" y="167"/>
                  </a:moveTo>
                  <a:cubicBezTo>
                    <a:pt x="78" y="167"/>
                    <a:pt x="75" y="164"/>
                    <a:pt x="74" y="159"/>
                  </a:cubicBezTo>
                  <a:cubicBezTo>
                    <a:pt x="72" y="154"/>
                    <a:pt x="71" y="146"/>
                    <a:pt x="70" y="136"/>
                  </a:cubicBezTo>
                  <a:cubicBezTo>
                    <a:pt x="68" y="126"/>
                    <a:pt x="68" y="118"/>
                    <a:pt x="68" y="112"/>
                  </a:cubicBezTo>
                  <a:cubicBezTo>
                    <a:pt x="68" y="110"/>
                    <a:pt x="68" y="107"/>
                    <a:pt x="68" y="104"/>
                  </a:cubicBezTo>
                  <a:cubicBezTo>
                    <a:pt x="68" y="100"/>
                    <a:pt x="68" y="98"/>
                    <a:pt x="68" y="96"/>
                  </a:cubicBezTo>
                  <a:cubicBezTo>
                    <a:pt x="68" y="83"/>
                    <a:pt x="65" y="77"/>
                    <a:pt x="59" y="77"/>
                  </a:cubicBezTo>
                  <a:cubicBezTo>
                    <a:pt x="50" y="77"/>
                    <a:pt x="43" y="81"/>
                    <a:pt x="36" y="89"/>
                  </a:cubicBezTo>
                  <a:cubicBezTo>
                    <a:pt x="33" y="93"/>
                    <a:pt x="28" y="100"/>
                    <a:pt x="22" y="111"/>
                  </a:cubicBezTo>
                  <a:cubicBezTo>
                    <a:pt x="22" y="137"/>
                    <a:pt x="21" y="152"/>
                    <a:pt x="19" y="157"/>
                  </a:cubicBezTo>
                  <a:cubicBezTo>
                    <a:pt x="17" y="161"/>
                    <a:pt x="14" y="163"/>
                    <a:pt x="10" y="163"/>
                  </a:cubicBezTo>
                  <a:cubicBezTo>
                    <a:pt x="7" y="163"/>
                    <a:pt x="5" y="162"/>
                    <a:pt x="3" y="160"/>
                  </a:cubicBezTo>
                  <a:cubicBezTo>
                    <a:pt x="1" y="158"/>
                    <a:pt x="0" y="156"/>
                    <a:pt x="0" y="153"/>
                  </a:cubicBezTo>
                  <a:cubicBezTo>
                    <a:pt x="0" y="152"/>
                    <a:pt x="0" y="151"/>
                    <a:pt x="1" y="149"/>
                  </a:cubicBezTo>
                  <a:cubicBezTo>
                    <a:pt x="1" y="147"/>
                    <a:pt x="1" y="142"/>
                    <a:pt x="2" y="134"/>
                  </a:cubicBezTo>
                  <a:cubicBezTo>
                    <a:pt x="2" y="119"/>
                    <a:pt x="2" y="119"/>
                    <a:pt x="2" y="119"/>
                  </a:cubicBezTo>
                  <a:cubicBezTo>
                    <a:pt x="2" y="45"/>
                    <a:pt x="2" y="45"/>
                    <a:pt x="2" y="45"/>
                  </a:cubicBezTo>
                  <a:cubicBezTo>
                    <a:pt x="3" y="37"/>
                    <a:pt x="3" y="32"/>
                    <a:pt x="3" y="29"/>
                  </a:cubicBezTo>
                  <a:cubicBezTo>
                    <a:pt x="3" y="25"/>
                    <a:pt x="3" y="22"/>
                    <a:pt x="2" y="19"/>
                  </a:cubicBezTo>
                  <a:cubicBezTo>
                    <a:pt x="1" y="16"/>
                    <a:pt x="1" y="13"/>
                    <a:pt x="1" y="10"/>
                  </a:cubicBezTo>
                  <a:cubicBezTo>
                    <a:pt x="1" y="7"/>
                    <a:pt x="2" y="4"/>
                    <a:pt x="4" y="3"/>
                  </a:cubicBezTo>
                  <a:cubicBezTo>
                    <a:pt x="6" y="1"/>
                    <a:pt x="8" y="0"/>
                    <a:pt x="11" y="0"/>
                  </a:cubicBezTo>
                  <a:cubicBezTo>
                    <a:pt x="17" y="0"/>
                    <a:pt x="20" y="3"/>
                    <a:pt x="21" y="9"/>
                  </a:cubicBezTo>
                  <a:cubicBezTo>
                    <a:pt x="22" y="15"/>
                    <a:pt x="22" y="21"/>
                    <a:pt x="22" y="26"/>
                  </a:cubicBezTo>
                  <a:cubicBezTo>
                    <a:pt x="22" y="33"/>
                    <a:pt x="22" y="41"/>
                    <a:pt x="22" y="48"/>
                  </a:cubicBezTo>
                  <a:cubicBezTo>
                    <a:pt x="21" y="56"/>
                    <a:pt x="21" y="63"/>
                    <a:pt x="21" y="70"/>
                  </a:cubicBezTo>
                  <a:cubicBezTo>
                    <a:pt x="21" y="79"/>
                    <a:pt x="21" y="79"/>
                    <a:pt x="21" y="79"/>
                  </a:cubicBezTo>
                  <a:cubicBezTo>
                    <a:pt x="27" y="72"/>
                    <a:pt x="33" y="66"/>
                    <a:pt x="39" y="63"/>
                  </a:cubicBezTo>
                  <a:cubicBezTo>
                    <a:pt x="45" y="59"/>
                    <a:pt x="52" y="57"/>
                    <a:pt x="59" y="57"/>
                  </a:cubicBezTo>
                  <a:cubicBezTo>
                    <a:pt x="70" y="57"/>
                    <a:pt x="78" y="61"/>
                    <a:pt x="82" y="68"/>
                  </a:cubicBezTo>
                  <a:cubicBezTo>
                    <a:pt x="85" y="73"/>
                    <a:pt x="86" y="82"/>
                    <a:pt x="87" y="94"/>
                  </a:cubicBezTo>
                  <a:cubicBezTo>
                    <a:pt x="88" y="113"/>
                    <a:pt x="88" y="113"/>
                    <a:pt x="88" y="113"/>
                  </a:cubicBezTo>
                  <a:cubicBezTo>
                    <a:pt x="90" y="134"/>
                    <a:pt x="90" y="134"/>
                    <a:pt x="90" y="134"/>
                  </a:cubicBezTo>
                  <a:cubicBezTo>
                    <a:pt x="90" y="141"/>
                    <a:pt x="92" y="148"/>
                    <a:pt x="93" y="154"/>
                  </a:cubicBezTo>
                  <a:cubicBezTo>
                    <a:pt x="93" y="155"/>
                    <a:pt x="93" y="156"/>
                    <a:pt x="93" y="157"/>
                  </a:cubicBezTo>
                  <a:cubicBezTo>
                    <a:pt x="93" y="160"/>
                    <a:pt x="92" y="162"/>
                    <a:pt x="90" y="164"/>
                  </a:cubicBezTo>
                  <a:cubicBezTo>
                    <a:pt x="88" y="166"/>
                    <a:pt x="86" y="167"/>
                    <a:pt x="83" y="16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52" name="Freeform 2306">
              <a:extLst>
                <a:ext uri="{FF2B5EF4-FFF2-40B4-BE49-F238E27FC236}">
                  <a16:creationId xmlns:a16="http://schemas.microsoft.com/office/drawing/2014/main" id="{6820AA12-D7FA-4E0E-85A2-E11EE84C959E}"/>
                </a:ext>
              </a:extLst>
            </p:cNvPr>
            <p:cNvSpPr>
              <a:spLocks noEditPoints="1"/>
            </p:cNvSpPr>
            <p:nvPr/>
          </p:nvSpPr>
          <p:spPr bwMode="auto">
            <a:xfrm>
              <a:off x="2757" y="2812"/>
              <a:ext cx="88" cy="100"/>
            </a:xfrm>
            <a:custGeom>
              <a:avLst/>
              <a:gdLst>
                <a:gd name="T0" fmla="*/ 59 w 97"/>
                <a:gd name="T1" fmla="*/ 73 h 111"/>
                <a:gd name="T2" fmla="*/ 54 w 97"/>
                <a:gd name="T3" fmla="*/ 69 h 111"/>
                <a:gd name="T4" fmla="*/ 50 w 97"/>
                <a:gd name="T5" fmla="*/ 65 h 111"/>
                <a:gd name="T6" fmla="*/ 39 w 97"/>
                <a:gd name="T7" fmla="*/ 69 h 111"/>
                <a:gd name="T8" fmla="*/ 30 w 97"/>
                <a:gd name="T9" fmla="*/ 72 h 111"/>
                <a:gd name="T10" fmla="*/ 6 w 97"/>
                <a:gd name="T11" fmla="*/ 63 h 111"/>
                <a:gd name="T12" fmla="*/ 0 w 97"/>
                <a:gd name="T13" fmla="*/ 39 h 111"/>
                <a:gd name="T14" fmla="*/ 12 w 97"/>
                <a:gd name="T15" fmla="*/ 12 h 111"/>
                <a:gd name="T16" fmla="*/ 39 w 97"/>
                <a:gd name="T17" fmla="*/ 0 h 111"/>
                <a:gd name="T18" fmla="*/ 52 w 97"/>
                <a:gd name="T19" fmla="*/ 4 h 111"/>
                <a:gd name="T20" fmla="*/ 61 w 97"/>
                <a:gd name="T21" fmla="*/ 12 h 111"/>
                <a:gd name="T22" fmla="*/ 60 w 97"/>
                <a:gd name="T23" fmla="*/ 15 h 111"/>
                <a:gd name="T24" fmla="*/ 58 w 97"/>
                <a:gd name="T25" fmla="*/ 23 h 111"/>
                <a:gd name="T26" fmla="*/ 58 w 97"/>
                <a:gd name="T27" fmla="*/ 38 h 111"/>
                <a:gd name="T28" fmla="*/ 59 w 97"/>
                <a:gd name="T29" fmla="*/ 50 h 111"/>
                <a:gd name="T30" fmla="*/ 64 w 97"/>
                <a:gd name="T31" fmla="*/ 62 h 111"/>
                <a:gd name="T32" fmla="*/ 65 w 97"/>
                <a:gd name="T33" fmla="*/ 66 h 111"/>
                <a:gd name="T34" fmla="*/ 66 w 97"/>
                <a:gd name="T35" fmla="*/ 68 h 111"/>
                <a:gd name="T36" fmla="*/ 64 w 97"/>
                <a:gd name="T37" fmla="*/ 71 h 111"/>
                <a:gd name="T38" fmla="*/ 59 w 97"/>
                <a:gd name="T39" fmla="*/ 73 h 111"/>
                <a:gd name="T40" fmla="*/ 44 w 97"/>
                <a:gd name="T41" fmla="*/ 27 h 111"/>
                <a:gd name="T42" fmla="*/ 45 w 97"/>
                <a:gd name="T43" fmla="*/ 21 h 111"/>
                <a:gd name="T44" fmla="*/ 46 w 97"/>
                <a:gd name="T45" fmla="*/ 14 h 111"/>
                <a:gd name="T46" fmla="*/ 42 w 97"/>
                <a:gd name="T47" fmla="*/ 12 h 111"/>
                <a:gd name="T48" fmla="*/ 40 w 97"/>
                <a:gd name="T49" fmla="*/ 12 h 111"/>
                <a:gd name="T50" fmla="*/ 21 w 97"/>
                <a:gd name="T51" fmla="*/ 20 h 111"/>
                <a:gd name="T52" fmla="*/ 14 w 97"/>
                <a:gd name="T53" fmla="*/ 39 h 111"/>
                <a:gd name="T54" fmla="*/ 18 w 97"/>
                <a:gd name="T55" fmla="*/ 55 h 111"/>
                <a:gd name="T56" fmla="*/ 29 w 97"/>
                <a:gd name="T57" fmla="*/ 61 h 111"/>
                <a:gd name="T58" fmla="*/ 40 w 97"/>
                <a:gd name="T59" fmla="*/ 59 h 111"/>
                <a:gd name="T60" fmla="*/ 47 w 97"/>
                <a:gd name="T61" fmla="*/ 53 h 111"/>
                <a:gd name="T62" fmla="*/ 44 w 97"/>
                <a:gd name="T63" fmla="*/ 27 h 1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7" h="111">
                  <a:moveTo>
                    <a:pt x="87" y="111"/>
                  </a:moveTo>
                  <a:cubicBezTo>
                    <a:pt x="86" y="111"/>
                    <a:pt x="84" y="110"/>
                    <a:pt x="80" y="107"/>
                  </a:cubicBezTo>
                  <a:cubicBezTo>
                    <a:pt x="77" y="104"/>
                    <a:pt x="75" y="102"/>
                    <a:pt x="74" y="99"/>
                  </a:cubicBezTo>
                  <a:cubicBezTo>
                    <a:pt x="67" y="103"/>
                    <a:pt x="61" y="106"/>
                    <a:pt x="57" y="107"/>
                  </a:cubicBezTo>
                  <a:cubicBezTo>
                    <a:pt x="52" y="109"/>
                    <a:pt x="48" y="110"/>
                    <a:pt x="44" y="110"/>
                  </a:cubicBezTo>
                  <a:cubicBezTo>
                    <a:pt x="29" y="110"/>
                    <a:pt x="17" y="106"/>
                    <a:pt x="10" y="97"/>
                  </a:cubicBezTo>
                  <a:cubicBezTo>
                    <a:pt x="3" y="88"/>
                    <a:pt x="0" y="76"/>
                    <a:pt x="0" y="59"/>
                  </a:cubicBezTo>
                  <a:cubicBezTo>
                    <a:pt x="0" y="42"/>
                    <a:pt x="6" y="28"/>
                    <a:pt x="17" y="17"/>
                  </a:cubicBezTo>
                  <a:cubicBezTo>
                    <a:pt x="28" y="5"/>
                    <a:pt x="41" y="0"/>
                    <a:pt x="57" y="0"/>
                  </a:cubicBezTo>
                  <a:cubicBezTo>
                    <a:pt x="62" y="0"/>
                    <a:pt x="69" y="1"/>
                    <a:pt x="76" y="4"/>
                  </a:cubicBezTo>
                  <a:cubicBezTo>
                    <a:pt x="85" y="8"/>
                    <a:pt x="90" y="13"/>
                    <a:pt x="90" y="18"/>
                  </a:cubicBezTo>
                  <a:cubicBezTo>
                    <a:pt x="90" y="20"/>
                    <a:pt x="89" y="21"/>
                    <a:pt x="88" y="23"/>
                  </a:cubicBezTo>
                  <a:cubicBezTo>
                    <a:pt x="87" y="25"/>
                    <a:pt x="87" y="29"/>
                    <a:pt x="86" y="35"/>
                  </a:cubicBezTo>
                  <a:cubicBezTo>
                    <a:pt x="86" y="41"/>
                    <a:pt x="86" y="48"/>
                    <a:pt x="86" y="58"/>
                  </a:cubicBezTo>
                  <a:cubicBezTo>
                    <a:pt x="85" y="66"/>
                    <a:pt x="86" y="72"/>
                    <a:pt x="87" y="77"/>
                  </a:cubicBezTo>
                  <a:cubicBezTo>
                    <a:pt x="88" y="80"/>
                    <a:pt x="90" y="86"/>
                    <a:pt x="94" y="95"/>
                  </a:cubicBezTo>
                  <a:cubicBezTo>
                    <a:pt x="94" y="96"/>
                    <a:pt x="95" y="98"/>
                    <a:pt x="96" y="100"/>
                  </a:cubicBezTo>
                  <a:cubicBezTo>
                    <a:pt x="97" y="102"/>
                    <a:pt x="97" y="102"/>
                    <a:pt x="97" y="102"/>
                  </a:cubicBezTo>
                  <a:cubicBezTo>
                    <a:pt x="97" y="105"/>
                    <a:pt x="96" y="107"/>
                    <a:pt x="94" y="109"/>
                  </a:cubicBezTo>
                  <a:cubicBezTo>
                    <a:pt x="92" y="110"/>
                    <a:pt x="90" y="111"/>
                    <a:pt x="87" y="111"/>
                  </a:cubicBezTo>
                  <a:close/>
                  <a:moveTo>
                    <a:pt x="66" y="41"/>
                  </a:moveTo>
                  <a:cubicBezTo>
                    <a:pt x="66" y="38"/>
                    <a:pt x="66" y="35"/>
                    <a:pt x="67" y="32"/>
                  </a:cubicBezTo>
                  <a:cubicBezTo>
                    <a:pt x="67" y="29"/>
                    <a:pt x="68" y="25"/>
                    <a:pt x="68" y="21"/>
                  </a:cubicBezTo>
                  <a:cubicBezTo>
                    <a:pt x="66" y="20"/>
                    <a:pt x="64" y="19"/>
                    <a:pt x="62" y="18"/>
                  </a:cubicBezTo>
                  <a:cubicBezTo>
                    <a:pt x="60" y="18"/>
                    <a:pt x="59" y="17"/>
                    <a:pt x="58" y="17"/>
                  </a:cubicBezTo>
                  <a:cubicBezTo>
                    <a:pt x="47" y="17"/>
                    <a:pt x="39" y="22"/>
                    <a:pt x="31" y="30"/>
                  </a:cubicBezTo>
                  <a:cubicBezTo>
                    <a:pt x="24" y="39"/>
                    <a:pt x="20" y="48"/>
                    <a:pt x="20" y="59"/>
                  </a:cubicBezTo>
                  <a:cubicBezTo>
                    <a:pt x="20" y="70"/>
                    <a:pt x="22" y="79"/>
                    <a:pt x="26" y="84"/>
                  </a:cubicBezTo>
                  <a:cubicBezTo>
                    <a:pt x="29" y="90"/>
                    <a:pt x="35" y="92"/>
                    <a:pt x="43" y="92"/>
                  </a:cubicBezTo>
                  <a:cubicBezTo>
                    <a:pt x="49" y="92"/>
                    <a:pt x="55" y="91"/>
                    <a:pt x="59" y="89"/>
                  </a:cubicBezTo>
                  <a:cubicBezTo>
                    <a:pt x="62" y="87"/>
                    <a:pt x="65" y="85"/>
                    <a:pt x="69" y="81"/>
                  </a:cubicBezTo>
                  <a:cubicBezTo>
                    <a:pt x="67" y="63"/>
                    <a:pt x="66" y="50"/>
                    <a:pt x="66" y="41"/>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53" name="Freeform 2307">
              <a:extLst>
                <a:ext uri="{FF2B5EF4-FFF2-40B4-BE49-F238E27FC236}">
                  <a16:creationId xmlns:a16="http://schemas.microsoft.com/office/drawing/2014/main" id="{C6F0E7D3-CFF7-40A6-8883-2BA8A6820039}"/>
                </a:ext>
              </a:extLst>
            </p:cNvPr>
            <p:cNvSpPr>
              <a:spLocks/>
            </p:cNvSpPr>
            <p:nvPr/>
          </p:nvSpPr>
          <p:spPr bwMode="auto">
            <a:xfrm>
              <a:off x="2858" y="2808"/>
              <a:ext cx="81" cy="105"/>
            </a:xfrm>
            <a:custGeom>
              <a:avLst/>
              <a:gdLst>
                <a:gd name="T0" fmla="*/ 54 w 89"/>
                <a:gd name="T1" fmla="*/ 75 h 117"/>
                <a:gd name="T2" fmla="*/ 46 w 89"/>
                <a:gd name="T3" fmla="*/ 69 h 117"/>
                <a:gd name="T4" fmla="*/ 46 w 89"/>
                <a:gd name="T5" fmla="*/ 55 h 117"/>
                <a:gd name="T6" fmla="*/ 44 w 89"/>
                <a:gd name="T7" fmla="*/ 41 h 117"/>
                <a:gd name="T8" fmla="*/ 45 w 89"/>
                <a:gd name="T9" fmla="*/ 35 h 117"/>
                <a:gd name="T10" fmla="*/ 45 w 89"/>
                <a:gd name="T11" fmla="*/ 28 h 117"/>
                <a:gd name="T12" fmla="*/ 39 w 89"/>
                <a:gd name="T13" fmla="*/ 15 h 117"/>
                <a:gd name="T14" fmla="*/ 25 w 89"/>
                <a:gd name="T15" fmla="*/ 23 h 117"/>
                <a:gd name="T16" fmla="*/ 14 w 89"/>
                <a:gd name="T17" fmla="*/ 43 h 117"/>
                <a:gd name="T18" fmla="*/ 14 w 89"/>
                <a:gd name="T19" fmla="*/ 49 h 117"/>
                <a:gd name="T20" fmla="*/ 14 w 89"/>
                <a:gd name="T21" fmla="*/ 56 h 117"/>
                <a:gd name="T22" fmla="*/ 14 w 89"/>
                <a:gd name="T23" fmla="*/ 61 h 117"/>
                <a:gd name="T24" fmla="*/ 14 w 89"/>
                <a:gd name="T25" fmla="*/ 66 h 117"/>
                <a:gd name="T26" fmla="*/ 13 w 89"/>
                <a:gd name="T27" fmla="*/ 74 h 117"/>
                <a:gd name="T28" fmla="*/ 7 w 89"/>
                <a:gd name="T29" fmla="*/ 74 h 117"/>
                <a:gd name="T30" fmla="*/ 4 w 89"/>
                <a:gd name="T31" fmla="*/ 74 h 117"/>
                <a:gd name="T32" fmla="*/ 1 w 89"/>
                <a:gd name="T33" fmla="*/ 66 h 117"/>
                <a:gd name="T34" fmla="*/ 1 w 89"/>
                <a:gd name="T35" fmla="*/ 61 h 117"/>
                <a:gd name="T36" fmla="*/ 0 w 89"/>
                <a:gd name="T37" fmla="*/ 56 h 117"/>
                <a:gd name="T38" fmla="*/ 1 w 89"/>
                <a:gd name="T39" fmla="*/ 38 h 117"/>
                <a:gd name="T40" fmla="*/ 3 w 89"/>
                <a:gd name="T41" fmla="*/ 19 h 117"/>
                <a:gd name="T42" fmla="*/ 2 w 89"/>
                <a:gd name="T43" fmla="*/ 12 h 117"/>
                <a:gd name="T44" fmla="*/ 2 w 89"/>
                <a:gd name="T45" fmla="*/ 6 h 117"/>
                <a:gd name="T46" fmla="*/ 5 w 89"/>
                <a:gd name="T47" fmla="*/ 3 h 117"/>
                <a:gd name="T48" fmla="*/ 8 w 89"/>
                <a:gd name="T49" fmla="*/ 0 h 117"/>
                <a:gd name="T50" fmla="*/ 15 w 89"/>
                <a:gd name="T51" fmla="*/ 9 h 117"/>
                <a:gd name="T52" fmla="*/ 15 w 89"/>
                <a:gd name="T53" fmla="*/ 16 h 117"/>
                <a:gd name="T54" fmla="*/ 39 w 89"/>
                <a:gd name="T55" fmla="*/ 2 h 117"/>
                <a:gd name="T56" fmla="*/ 55 w 89"/>
                <a:gd name="T57" fmla="*/ 11 h 117"/>
                <a:gd name="T58" fmla="*/ 58 w 89"/>
                <a:gd name="T59" fmla="*/ 28 h 117"/>
                <a:gd name="T60" fmla="*/ 58 w 89"/>
                <a:gd name="T61" fmla="*/ 35 h 117"/>
                <a:gd name="T62" fmla="*/ 57 w 89"/>
                <a:gd name="T63" fmla="*/ 41 h 117"/>
                <a:gd name="T64" fmla="*/ 59 w 89"/>
                <a:gd name="T65" fmla="*/ 55 h 117"/>
                <a:gd name="T66" fmla="*/ 61 w 89"/>
                <a:gd name="T67" fmla="*/ 69 h 117"/>
                <a:gd name="T68" fmla="*/ 59 w 89"/>
                <a:gd name="T69" fmla="*/ 74 h 117"/>
                <a:gd name="T70" fmla="*/ 54 w 89"/>
                <a:gd name="T71" fmla="*/ 75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 h="117">
                  <a:moveTo>
                    <a:pt x="78" y="117"/>
                  </a:moveTo>
                  <a:cubicBezTo>
                    <a:pt x="73" y="117"/>
                    <a:pt x="69" y="114"/>
                    <a:pt x="68" y="107"/>
                  </a:cubicBezTo>
                  <a:cubicBezTo>
                    <a:pt x="66" y="85"/>
                    <a:pt x="66" y="85"/>
                    <a:pt x="66" y="85"/>
                  </a:cubicBezTo>
                  <a:cubicBezTo>
                    <a:pt x="65" y="78"/>
                    <a:pt x="64" y="70"/>
                    <a:pt x="64" y="63"/>
                  </a:cubicBezTo>
                  <a:cubicBezTo>
                    <a:pt x="64" y="62"/>
                    <a:pt x="65" y="58"/>
                    <a:pt x="65" y="54"/>
                  </a:cubicBezTo>
                  <a:cubicBezTo>
                    <a:pt x="65" y="49"/>
                    <a:pt x="65" y="46"/>
                    <a:pt x="65" y="44"/>
                  </a:cubicBezTo>
                  <a:cubicBezTo>
                    <a:pt x="65" y="30"/>
                    <a:pt x="62" y="23"/>
                    <a:pt x="57" y="23"/>
                  </a:cubicBezTo>
                  <a:cubicBezTo>
                    <a:pt x="50" y="23"/>
                    <a:pt x="43" y="27"/>
                    <a:pt x="36" y="36"/>
                  </a:cubicBezTo>
                  <a:cubicBezTo>
                    <a:pt x="30" y="44"/>
                    <a:pt x="25" y="54"/>
                    <a:pt x="21" y="67"/>
                  </a:cubicBezTo>
                  <a:cubicBezTo>
                    <a:pt x="21" y="69"/>
                    <a:pt x="21" y="73"/>
                    <a:pt x="20" y="76"/>
                  </a:cubicBezTo>
                  <a:cubicBezTo>
                    <a:pt x="20" y="80"/>
                    <a:pt x="20" y="83"/>
                    <a:pt x="20" y="86"/>
                  </a:cubicBezTo>
                  <a:cubicBezTo>
                    <a:pt x="20" y="88"/>
                    <a:pt x="20" y="91"/>
                    <a:pt x="20" y="95"/>
                  </a:cubicBezTo>
                  <a:cubicBezTo>
                    <a:pt x="21" y="99"/>
                    <a:pt x="21" y="102"/>
                    <a:pt x="21" y="104"/>
                  </a:cubicBezTo>
                  <a:cubicBezTo>
                    <a:pt x="21" y="107"/>
                    <a:pt x="20" y="110"/>
                    <a:pt x="18" y="112"/>
                  </a:cubicBezTo>
                  <a:cubicBezTo>
                    <a:pt x="16" y="113"/>
                    <a:pt x="14" y="114"/>
                    <a:pt x="11" y="114"/>
                  </a:cubicBezTo>
                  <a:cubicBezTo>
                    <a:pt x="8" y="114"/>
                    <a:pt x="6" y="113"/>
                    <a:pt x="4" y="112"/>
                  </a:cubicBezTo>
                  <a:cubicBezTo>
                    <a:pt x="2" y="110"/>
                    <a:pt x="1" y="107"/>
                    <a:pt x="1" y="104"/>
                  </a:cubicBezTo>
                  <a:cubicBezTo>
                    <a:pt x="1" y="102"/>
                    <a:pt x="1" y="99"/>
                    <a:pt x="1" y="95"/>
                  </a:cubicBezTo>
                  <a:cubicBezTo>
                    <a:pt x="0" y="91"/>
                    <a:pt x="0" y="88"/>
                    <a:pt x="0" y="86"/>
                  </a:cubicBezTo>
                  <a:cubicBezTo>
                    <a:pt x="0" y="79"/>
                    <a:pt x="0" y="70"/>
                    <a:pt x="1" y="58"/>
                  </a:cubicBezTo>
                  <a:cubicBezTo>
                    <a:pt x="2" y="45"/>
                    <a:pt x="3" y="36"/>
                    <a:pt x="3" y="29"/>
                  </a:cubicBezTo>
                  <a:cubicBezTo>
                    <a:pt x="3" y="27"/>
                    <a:pt x="3" y="24"/>
                    <a:pt x="2" y="19"/>
                  </a:cubicBezTo>
                  <a:cubicBezTo>
                    <a:pt x="2" y="15"/>
                    <a:pt x="2" y="12"/>
                    <a:pt x="2" y="10"/>
                  </a:cubicBezTo>
                  <a:cubicBezTo>
                    <a:pt x="2" y="7"/>
                    <a:pt x="3" y="5"/>
                    <a:pt x="5" y="3"/>
                  </a:cubicBezTo>
                  <a:cubicBezTo>
                    <a:pt x="7" y="1"/>
                    <a:pt x="9" y="0"/>
                    <a:pt x="12" y="0"/>
                  </a:cubicBezTo>
                  <a:cubicBezTo>
                    <a:pt x="18" y="0"/>
                    <a:pt x="22" y="4"/>
                    <a:pt x="22" y="13"/>
                  </a:cubicBezTo>
                  <a:cubicBezTo>
                    <a:pt x="22" y="25"/>
                    <a:pt x="22" y="25"/>
                    <a:pt x="22" y="25"/>
                  </a:cubicBezTo>
                  <a:cubicBezTo>
                    <a:pt x="34" y="10"/>
                    <a:pt x="45" y="2"/>
                    <a:pt x="57" y="2"/>
                  </a:cubicBezTo>
                  <a:cubicBezTo>
                    <a:pt x="68" y="2"/>
                    <a:pt x="76" y="7"/>
                    <a:pt x="80" y="16"/>
                  </a:cubicBezTo>
                  <a:cubicBezTo>
                    <a:pt x="83" y="23"/>
                    <a:pt x="84" y="32"/>
                    <a:pt x="85" y="44"/>
                  </a:cubicBezTo>
                  <a:cubicBezTo>
                    <a:pt x="85" y="55"/>
                    <a:pt x="85" y="55"/>
                    <a:pt x="85" y="55"/>
                  </a:cubicBezTo>
                  <a:cubicBezTo>
                    <a:pt x="84" y="64"/>
                    <a:pt x="84" y="64"/>
                    <a:pt x="84" y="64"/>
                  </a:cubicBezTo>
                  <a:cubicBezTo>
                    <a:pt x="84" y="69"/>
                    <a:pt x="85" y="77"/>
                    <a:pt x="86" y="85"/>
                  </a:cubicBezTo>
                  <a:cubicBezTo>
                    <a:pt x="88" y="94"/>
                    <a:pt x="89" y="101"/>
                    <a:pt x="89" y="107"/>
                  </a:cubicBezTo>
                  <a:cubicBezTo>
                    <a:pt x="89" y="110"/>
                    <a:pt x="88" y="112"/>
                    <a:pt x="86" y="114"/>
                  </a:cubicBezTo>
                  <a:cubicBezTo>
                    <a:pt x="84" y="116"/>
                    <a:pt x="81" y="117"/>
                    <a:pt x="78" y="117"/>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54" name="Freeform 2308">
              <a:extLst>
                <a:ext uri="{FF2B5EF4-FFF2-40B4-BE49-F238E27FC236}">
                  <a16:creationId xmlns:a16="http://schemas.microsoft.com/office/drawing/2014/main" id="{B494E6F6-83A8-46B7-9401-2E07F61EAC7F}"/>
                </a:ext>
              </a:extLst>
            </p:cNvPr>
            <p:cNvSpPr>
              <a:spLocks/>
            </p:cNvSpPr>
            <p:nvPr/>
          </p:nvSpPr>
          <p:spPr bwMode="auto">
            <a:xfrm>
              <a:off x="2950" y="2780"/>
              <a:ext cx="76" cy="132"/>
            </a:xfrm>
            <a:custGeom>
              <a:avLst/>
              <a:gdLst>
                <a:gd name="T0" fmla="*/ 51 w 84"/>
                <a:gd name="T1" fmla="*/ 36 h 147"/>
                <a:gd name="T2" fmla="*/ 47 w 84"/>
                <a:gd name="T3" fmla="*/ 36 h 147"/>
                <a:gd name="T4" fmla="*/ 43 w 84"/>
                <a:gd name="T5" fmla="*/ 36 h 147"/>
                <a:gd name="T6" fmla="*/ 34 w 84"/>
                <a:gd name="T7" fmla="*/ 36 h 147"/>
                <a:gd name="T8" fmla="*/ 35 w 84"/>
                <a:gd name="T9" fmla="*/ 75 h 147"/>
                <a:gd name="T10" fmla="*/ 35 w 84"/>
                <a:gd name="T11" fmla="*/ 78 h 147"/>
                <a:gd name="T12" fmla="*/ 35 w 84"/>
                <a:gd name="T13" fmla="*/ 82 h 147"/>
                <a:gd name="T14" fmla="*/ 28 w 84"/>
                <a:gd name="T15" fmla="*/ 96 h 147"/>
                <a:gd name="T16" fmla="*/ 24 w 84"/>
                <a:gd name="T17" fmla="*/ 93 h 147"/>
                <a:gd name="T18" fmla="*/ 22 w 84"/>
                <a:gd name="T19" fmla="*/ 90 h 147"/>
                <a:gd name="T20" fmla="*/ 22 w 84"/>
                <a:gd name="T21" fmla="*/ 82 h 147"/>
                <a:gd name="T22" fmla="*/ 22 w 84"/>
                <a:gd name="T23" fmla="*/ 75 h 147"/>
                <a:gd name="T24" fmla="*/ 21 w 84"/>
                <a:gd name="T25" fmla="*/ 36 h 147"/>
                <a:gd name="T26" fmla="*/ 5 w 84"/>
                <a:gd name="T27" fmla="*/ 36 h 147"/>
                <a:gd name="T28" fmla="*/ 0 w 84"/>
                <a:gd name="T29" fmla="*/ 29 h 147"/>
                <a:gd name="T30" fmla="*/ 3 w 84"/>
                <a:gd name="T31" fmla="*/ 24 h 147"/>
                <a:gd name="T32" fmla="*/ 6 w 84"/>
                <a:gd name="T33" fmla="*/ 22 h 147"/>
                <a:gd name="T34" fmla="*/ 21 w 84"/>
                <a:gd name="T35" fmla="*/ 23 h 147"/>
                <a:gd name="T36" fmla="*/ 20 w 84"/>
                <a:gd name="T37" fmla="*/ 15 h 147"/>
                <a:gd name="T38" fmla="*/ 20 w 84"/>
                <a:gd name="T39" fmla="*/ 6 h 147"/>
                <a:gd name="T40" fmla="*/ 22 w 84"/>
                <a:gd name="T41" fmla="*/ 3 h 147"/>
                <a:gd name="T42" fmla="*/ 27 w 84"/>
                <a:gd name="T43" fmla="*/ 0 h 147"/>
                <a:gd name="T44" fmla="*/ 33 w 84"/>
                <a:gd name="T45" fmla="*/ 10 h 147"/>
                <a:gd name="T46" fmla="*/ 34 w 84"/>
                <a:gd name="T47" fmla="*/ 16 h 147"/>
                <a:gd name="T48" fmla="*/ 34 w 84"/>
                <a:gd name="T49" fmla="*/ 20 h 147"/>
                <a:gd name="T50" fmla="*/ 33 w 84"/>
                <a:gd name="T51" fmla="*/ 23 h 147"/>
                <a:gd name="T52" fmla="*/ 43 w 84"/>
                <a:gd name="T53" fmla="*/ 22 h 147"/>
                <a:gd name="T54" fmla="*/ 52 w 84"/>
                <a:gd name="T55" fmla="*/ 23 h 147"/>
                <a:gd name="T56" fmla="*/ 56 w 84"/>
                <a:gd name="T57" fmla="*/ 29 h 147"/>
                <a:gd name="T58" fmla="*/ 55 w 84"/>
                <a:gd name="T59" fmla="*/ 34 h 147"/>
                <a:gd name="T60" fmla="*/ 51 w 84"/>
                <a:gd name="T61" fmla="*/ 36 h 1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4" h="147">
                  <a:moveTo>
                    <a:pt x="75" y="55"/>
                  </a:moveTo>
                  <a:cubicBezTo>
                    <a:pt x="73" y="55"/>
                    <a:pt x="72" y="55"/>
                    <a:pt x="70" y="55"/>
                  </a:cubicBezTo>
                  <a:cubicBezTo>
                    <a:pt x="68" y="55"/>
                    <a:pt x="66" y="55"/>
                    <a:pt x="65" y="55"/>
                  </a:cubicBezTo>
                  <a:cubicBezTo>
                    <a:pt x="63" y="55"/>
                    <a:pt x="59" y="55"/>
                    <a:pt x="51" y="56"/>
                  </a:cubicBezTo>
                  <a:cubicBezTo>
                    <a:pt x="53" y="116"/>
                    <a:pt x="53" y="116"/>
                    <a:pt x="53" y="116"/>
                  </a:cubicBezTo>
                  <a:cubicBezTo>
                    <a:pt x="53" y="120"/>
                    <a:pt x="53" y="120"/>
                    <a:pt x="53" y="120"/>
                  </a:cubicBezTo>
                  <a:cubicBezTo>
                    <a:pt x="53" y="125"/>
                    <a:pt x="53" y="125"/>
                    <a:pt x="53" y="125"/>
                  </a:cubicBezTo>
                  <a:cubicBezTo>
                    <a:pt x="53" y="140"/>
                    <a:pt x="50" y="147"/>
                    <a:pt x="42" y="147"/>
                  </a:cubicBezTo>
                  <a:cubicBezTo>
                    <a:pt x="40" y="147"/>
                    <a:pt x="37" y="146"/>
                    <a:pt x="35" y="144"/>
                  </a:cubicBezTo>
                  <a:cubicBezTo>
                    <a:pt x="33" y="143"/>
                    <a:pt x="32" y="140"/>
                    <a:pt x="32" y="138"/>
                  </a:cubicBezTo>
                  <a:cubicBezTo>
                    <a:pt x="32" y="135"/>
                    <a:pt x="33" y="131"/>
                    <a:pt x="33" y="126"/>
                  </a:cubicBezTo>
                  <a:cubicBezTo>
                    <a:pt x="33" y="121"/>
                    <a:pt x="33" y="118"/>
                    <a:pt x="33" y="115"/>
                  </a:cubicBezTo>
                  <a:cubicBezTo>
                    <a:pt x="31" y="56"/>
                    <a:pt x="31" y="56"/>
                    <a:pt x="31" y="56"/>
                  </a:cubicBezTo>
                  <a:cubicBezTo>
                    <a:pt x="26" y="56"/>
                    <a:pt x="19" y="56"/>
                    <a:pt x="9" y="55"/>
                  </a:cubicBezTo>
                  <a:cubicBezTo>
                    <a:pt x="3" y="54"/>
                    <a:pt x="0" y="51"/>
                    <a:pt x="0" y="45"/>
                  </a:cubicBezTo>
                  <a:cubicBezTo>
                    <a:pt x="0" y="42"/>
                    <a:pt x="1" y="39"/>
                    <a:pt x="3" y="37"/>
                  </a:cubicBezTo>
                  <a:cubicBezTo>
                    <a:pt x="4" y="36"/>
                    <a:pt x="7" y="35"/>
                    <a:pt x="10" y="35"/>
                  </a:cubicBezTo>
                  <a:cubicBezTo>
                    <a:pt x="31" y="36"/>
                    <a:pt x="31" y="36"/>
                    <a:pt x="31" y="36"/>
                  </a:cubicBezTo>
                  <a:cubicBezTo>
                    <a:pt x="31" y="33"/>
                    <a:pt x="31" y="28"/>
                    <a:pt x="30" y="23"/>
                  </a:cubicBezTo>
                  <a:cubicBezTo>
                    <a:pt x="30" y="17"/>
                    <a:pt x="30" y="13"/>
                    <a:pt x="30" y="10"/>
                  </a:cubicBezTo>
                  <a:cubicBezTo>
                    <a:pt x="30" y="7"/>
                    <a:pt x="31" y="5"/>
                    <a:pt x="33" y="3"/>
                  </a:cubicBezTo>
                  <a:cubicBezTo>
                    <a:pt x="35" y="1"/>
                    <a:pt x="37" y="0"/>
                    <a:pt x="40" y="0"/>
                  </a:cubicBezTo>
                  <a:cubicBezTo>
                    <a:pt x="46" y="0"/>
                    <a:pt x="49" y="5"/>
                    <a:pt x="50" y="15"/>
                  </a:cubicBezTo>
                  <a:cubicBezTo>
                    <a:pt x="51" y="18"/>
                    <a:pt x="51" y="21"/>
                    <a:pt x="51" y="24"/>
                  </a:cubicBezTo>
                  <a:cubicBezTo>
                    <a:pt x="51" y="30"/>
                    <a:pt x="51" y="30"/>
                    <a:pt x="51" y="30"/>
                  </a:cubicBezTo>
                  <a:cubicBezTo>
                    <a:pt x="50" y="36"/>
                    <a:pt x="50" y="36"/>
                    <a:pt x="50" y="36"/>
                  </a:cubicBezTo>
                  <a:cubicBezTo>
                    <a:pt x="59" y="35"/>
                    <a:pt x="63" y="35"/>
                    <a:pt x="65" y="35"/>
                  </a:cubicBezTo>
                  <a:cubicBezTo>
                    <a:pt x="72" y="35"/>
                    <a:pt x="76" y="35"/>
                    <a:pt x="78" y="36"/>
                  </a:cubicBezTo>
                  <a:cubicBezTo>
                    <a:pt x="82" y="37"/>
                    <a:pt x="84" y="40"/>
                    <a:pt x="84" y="45"/>
                  </a:cubicBezTo>
                  <a:cubicBezTo>
                    <a:pt x="84" y="48"/>
                    <a:pt x="84" y="50"/>
                    <a:pt x="82" y="52"/>
                  </a:cubicBezTo>
                  <a:cubicBezTo>
                    <a:pt x="80" y="54"/>
                    <a:pt x="77" y="55"/>
                    <a:pt x="75" y="55"/>
                  </a:cubicBezTo>
                  <a:close/>
                </a:path>
              </a:pathLst>
            </a:custGeom>
            <a:solidFill>
              <a:srgbClr val="6D5044"/>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55" name="Freeform 2309">
              <a:extLst>
                <a:ext uri="{FF2B5EF4-FFF2-40B4-BE49-F238E27FC236}">
                  <a16:creationId xmlns:a16="http://schemas.microsoft.com/office/drawing/2014/main" id="{38189041-21D6-4802-BEE1-BC850B01D015}"/>
                </a:ext>
              </a:extLst>
            </p:cNvPr>
            <p:cNvSpPr>
              <a:spLocks/>
            </p:cNvSpPr>
            <p:nvPr/>
          </p:nvSpPr>
          <p:spPr bwMode="auto">
            <a:xfrm>
              <a:off x="2709" y="2096"/>
              <a:ext cx="139" cy="78"/>
            </a:xfrm>
            <a:custGeom>
              <a:avLst/>
              <a:gdLst>
                <a:gd name="T0" fmla="*/ 1 w 154"/>
                <a:gd name="T1" fmla="*/ 26 h 87"/>
                <a:gd name="T2" fmla="*/ 3 w 154"/>
                <a:gd name="T3" fmla="*/ 30 h 87"/>
                <a:gd name="T4" fmla="*/ 6 w 154"/>
                <a:gd name="T5" fmla="*/ 29 h 87"/>
                <a:gd name="T6" fmla="*/ 46 w 154"/>
                <a:gd name="T7" fmla="*/ 11 h 87"/>
                <a:gd name="T8" fmla="*/ 96 w 154"/>
                <a:gd name="T9" fmla="*/ 53 h 87"/>
                <a:gd name="T10" fmla="*/ 99 w 154"/>
                <a:gd name="T11" fmla="*/ 56 h 87"/>
                <a:gd name="T12" fmla="*/ 102 w 154"/>
                <a:gd name="T13" fmla="*/ 52 h 87"/>
                <a:gd name="T14" fmla="*/ 47 w 154"/>
                <a:gd name="T15" fmla="*/ 4 h 87"/>
                <a:gd name="T16" fmla="*/ 1 w 154"/>
                <a:gd name="T17" fmla="*/ 26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87">
                  <a:moveTo>
                    <a:pt x="1" y="40"/>
                  </a:moveTo>
                  <a:cubicBezTo>
                    <a:pt x="0" y="43"/>
                    <a:pt x="1" y="46"/>
                    <a:pt x="3" y="47"/>
                  </a:cubicBezTo>
                  <a:cubicBezTo>
                    <a:pt x="6" y="48"/>
                    <a:pt x="9" y="47"/>
                    <a:pt x="10" y="45"/>
                  </a:cubicBezTo>
                  <a:cubicBezTo>
                    <a:pt x="26" y="14"/>
                    <a:pt x="54" y="13"/>
                    <a:pt x="70" y="16"/>
                  </a:cubicBezTo>
                  <a:cubicBezTo>
                    <a:pt x="106" y="22"/>
                    <a:pt x="139" y="52"/>
                    <a:pt x="144" y="82"/>
                  </a:cubicBezTo>
                  <a:cubicBezTo>
                    <a:pt x="144" y="85"/>
                    <a:pt x="147" y="87"/>
                    <a:pt x="150" y="87"/>
                  </a:cubicBezTo>
                  <a:cubicBezTo>
                    <a:pt x="152" y="86"/>
                    <a:pt x="154" y="84"/>
                    <a:pt x="154" y="81"/>
                  </a:cubicBezTo>
                  <a:cubicBezTo>
                    <a:pt x="149" y="46"/>
                    <a:pt x="112" y="12"/>
                    <a:pt x="71" y="6"/>
                  </a:cubicBezTo>
                  <a:cubicBezTo>
                    <a:pt x="40" y="0"/>
                    <a:pt x="15" y="13"/>
                    <a:pt x="1" y="40"/>
                  </a:cubicBezTo>
                  <a:close/>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sp>
          <p:nvSpPr>
            <p:cNvPr id="1756" name="Freeform 2310">
              <a:extLst>
                <a:ext uri="{FF2B5EF4-FFF2-40B4-BE49-F238E27FC236}">
                  <a16:creationId xmlns:a16="http://schemas.microsoft.com/office/drawing/2014/main" id="{11E26280-B3AB-4473-A69C-3E12A6A4FDC3}"/>
                </a:ext>
              </a:extLst>
            </p:cNvPr>
            <p:cNvSpPr>
              <a:spLocks/>
            </p:cNvSpPr>
            <p:nvPr/>
          </p:nvSpPr>
          <p:spPr bwMode="auto">
            <a:xfrm>
              <a:off x="2719" y="2196"/>
              <a:ext cx="59" cy="40"/>
            </a:xfrm>
            <a:custGeom>
              <a:avLst/>
              <a:gdLst>
                <a:gd name="T0" fmla="*/ 16 w 65"/>
                <a:gd name="T1" fmla="*/ 0 h 44"/>
                <a:gd name="T2" fmla="*/ 23 w 65"/>
                <a:gd name="T3" fmla="*/ 29 h 44"/>
                <a:gd name="T4" fmla="*/ 27 w 65"/>
                <a:gd name="T5" fmla="*/ 0 h 44"/>
                <a:gd name="T6" fmla="*/ 0 60000 65536"/>
                <a:gd name="T7" fmla="*/ 0 60000 65536"/>
                <a:gd name="T8" fmla="*/ 0 60000 65536"/>
              </a:gdLst>
              <a:ahLst/>
              <a:cxnLst>
                <a:cxn ang="T6">
                  <a:pos x="T0" y="T1"/>
                </a:cxn>
                <a:cxn ang="T7">
                  <a:pos x="T2" y="T3"/>
                </a:cxn>
                <a:cxn ang="T8">
                  <a:pos x="T4" y="T5"/>
                </a:cxn>
              </a:cxnLst>
              <a:rect l="0" t="0" r="r" b="b"/>
              <a:pathLst>
                <a:path w="65" h="44">
                  <a:moveTo>
                    <a:pt x="24" y="0"/>
                  </a:moveTo>
                  <a:cubicBezTo>
                    <a:pt x="0" y="12"/>
                    <a:pt x="6" y="44"/>
                    <a:pt x="33" y="42"/>
                  </a:cubicBezTo>
                  <a:cubicBezTo>
                    <a:pt x="59" y="41"/>
                    <a:pt x="65" y="9"/>
                    <a:pt x="40" y="0"/>
                  </a:cubicBezTo>
                </a:path>
              </a:pathLst>
            </a:custGeom>
            <a:solidFill>
              <a:srgbClr val="84542D"/>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sz="1800"/>
            </a:p>
          </p:txBody>
        </p:sp>
      </p:grpSp>
      <p:pic>
        <p:nvPicPr>
          <p:cNvPr id="2357" name="图片 2361">
            <a:extLst>
              <a:ext uri="{FF2B5EF4-FFF2-40B4-BE49-F238E27FC236}">
                <a16:creationId xmlns:a16="http://schemas.microsoft.com/office/drawing/2014/main" id="{2084DB47-DD4E-4D6E-B506-0CE94076D7D6}"/>
              </a:ext>
            </a:extLst>
          </p:cNvPr>
          <p:cNvPicPr>
            <a:picLocks noChangeAspect="1" noChangeArrowheads="1"/>
          </p:cNvPicPr>
          <p:nvPr userDrawn="1"/>
        </p:nvPicPr>
        <p:blipFill>
          <a:blip r:embed="rId3" cstate="print">
            <a:clrChange>
              <a:clrFrom>
                <a:srgbClr val="ECF5FC"/>
              </a:clrFrom>
              <a:clrTo>
                <a:srgbClr val="ECF5FC">
                  <a:alpha val="0"/>
                </a:srgbClr>
              </a:clrTo>
            </a:clrChange>
            <a:extLst>
              <a:ext uri="{28A0092B-C50C-407E-A947-70E740481C1C}">
                <a14:useLocalDpi xmlns:a14="http://schemas.microsoft.com/office/drawing/2010/main" val="0"/>
              </a:ext>
            </a:extLst>
          </a:blip>
          <a:srcRect r="27065" b="8376"/>
          <a:stretch>
            <a:fillRect/>
          </a:stretch>
        </p:blipFill>
        <p:spPr bwMode="auto">
          <a:xfrm>
            <a:off x="10741037" y="3643315"/>
            <a:ext cx="14509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 name="图片 2362">
            <a:extLst>
              <a:ext uri="{FF2B5EF4-FFF2-40B4-BE49-F238E27FC236}">
                <a16:creationId xmlns:a16="http://schemas.microsoft.com/office/drawing/2014/main" id="{AAF033A0-FE04-4A7F-8061-77D935629279}"/>
              </a:ext>
            </a:extLst>
          </p:cNvPr>
          <p:cNvPicPr>
            <a:picLocks noChangeAspect="1" noChangeArrowheads="1"/>
          </p:cNvPicPr>
          <p:nvPr userDrawn="1"/>
        </p:nvPicPr>
        <p:blipFill>
          <a:blip r:embed="rId4" cstate="print">
            <a:clrChange>
              <a:clrFrom>
                <a:srgbClr val="ECF5FC"/>
              </a:clrFrom>
              <a:clrTo>
                <a:srgbClr val="ECF5FC">
                  <a:alpha val="0"/>
                </a:srgbClr>
              </a:clrTo>
            </a:clrChange>
            <a:extLst>
              <a:ext uri="{28A0092B-C50C-407E-A947-70E740481C1C}">
                <a14:useLocalDpi xmlns:a14="http://schemas.microsoft.com/office/drawing/2010/main" val="0"/>
              </a:ext>
            </a:extLst>
          </a:blip>
          <a:srcRect r="27065" b="6889"/>
          <a:stretch>
            <a:fillRect/>
          </a:stretch>
        </p:blipFill>
        <p:spPr bwMode="auto">
          <a:xfrm>
            <a:off x="13" y="3590925"/>
            <a:ext cx="1450975"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 name="图片 2363">
            <a:extLst>
              <a:ext uri="{FF2B5EF4-FFF2-40B4-BE49-F238E27FC236}">
                <a16:creationId xmlns:a16="http://schemas.microsoft.com/office/drawing/2014/main" id="{B76F865B-C56F-4592-ADBE-BDD5D19B8DE3}"/>
              </a:ext>
            </a:extLst>
          </p:cNvPr>
          <p:cNvPicPr>
            <a:picLocks noChangeAspect="1" noChangeArrowheads="1"/>
          </p:cNvPicPr>
          <p:nvPr userDrawn="1"/>
        </p:nvPicPr>
        <p:blipFill>
          <a:blip r:embed="rId5" cstate="print">
            <a:clrChange>
              <a:clrFrom>
                <a:srgbClr val="ECF5FC"/>
              </a:clrFrom>
              <a:clrTo>
                <a:srgbClr val="ECF5FC">
                  <a:alpha val="0"/>
                </a:srgbClr>
              </a:clrTo>
            </a:clrChange>
            <a:extLst>
              <a:ext uri="{28A0092B-C50C-407E-A947-70E740481C1C}">
                <a14:useLocalDpi xmlns:a14="http://schemas.microsoft.com/office/drawing/2010/main" val="0"/>
              </a:ext>
            </a:extLst>
          </a:blip>
          <a:srcRect l="36469" t="13885" r="27065"/>
          <a:stretch>
            <a:fillRect/>
          </a:stretch>
        </p:blipFill>
        <p:spPr bwMode="auto">
          <a:xfrm>
            <a:off x="0" y="357188"/>
            <a:ext cx="725488"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 name="图片 2364">
            <a:extLst>
              <a:ext uri="{FF2B5EF4-FFF2-40B4-BE49-F238E27FC236}">
                <a16:creationId xmlns:a16="http://schemas.microsoft.com/office/drawing/2014/main" id="{682100FC-0C0D-4F65-9E39-310E5783C73A}"/>
              </a:ext>
            </a:extLst>
          </p:cNvPr>
          <p:cNvPicPr>
            <a:picLocks noChangeAspect="1" noChangeArrowheads="1"/>
          </p:cNvPicPr>
          <p:nvPr userDrawn="1"/>
        </p:nvPicPr>
        <p:blipFill>
          <a:blip r:embed="rId3" cstate="print">
            <a:clrChange>
              <a:clrFrom>
                <a:srgbClr val="ECF5FC"/>
              </a:clrFrom>
              <a:clrTo>
                <a:srgbClr val="ECF5FC">
                  <a:alpha val="0"/>
                </a:srgbClr>
              </a:clrTo>
            </a:clrChange>
            <a:extLst>
              <a:ext uri="{28A0092B-C50C-407E-A947-70E740481C1C}">
                <a14:useLocalDpi xmlns:a14="http://schemas.microsoft.com/office/drawing/2010/main" val="0"/>
              </a:ext>
            </a:extLst>
          </a:blip>
          <a:srcRect t="2969" r="63531"/>
          <a:stretch>
            <a:fillRect/>
          </a:stretch>
        </p:blipFill>
        <p:spPr bwMode="auto">
          <a:xfrm>
            <a:off x="11466525" y="161925"/>
            <a:ext cx="7254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 name="图片 2365">
            <a:extLst>
              <a:ext uri="{FF2B5EF4-FFF2-40B4-BE49-F238E27FC236}">
                <a16:creationId xmlns:a16="http://schemas.microsoft.com/office/drawing/2014/main" id="{4EB594C6-13E3-4156-A114-9D6B1EC267AF}"/>
              </a:ext>
            </a:extLst>
          </p:cNvPr>
          <p:cNvPicPr>
            <a:picLocks noChangeAspect="1" noChangeArrowheads="1"/>
          </p:cNvPicPr>
          <p:nvPr userDrawn="1"/>
        </p:nvPicPr>
        <p:blipFill>
          <a:blip r:embed="rId6" cstate="print">
            <a:clrChange>
              <a:clrFrom>
                <a:srgbClr val="ECF5FC"/>
              </a:clrFrom>
              <a:clrTo>
                <a:srgbClr val="ECF5FC">
                  <a:alpha val="0"/>
                </a:srgbClr>
              </a:clrTo>
            </a:clrChange>
            <a:extLst>
              <a:ext uri="{28A0092B-C50C-407E-A947-70E740481C1C}">
                <a14:useLocalDpi xmlns:a14="http://schemas.microsoft.com/office/drawing/2010/main" val="0"/>
              </a:ext>
            </a:extLst>
          </a:blip>
          <a:srcRect r="70876"/>
          <a:stretch>
            <a:fillRect/>
          </a:stretch>
        </p:blipFill>
        <p:spPr bwMode="auto">
          <a:xfrm rot="15991037">
            <a:off x="2171707" y="-1192212"/>
            <a:ext cx="577851"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 name="图片 2366">
            <a:extLst>
              <a:ext uri="{FF2B5EF4-FFF2-40B4-BE49-F238E27FC236}">
                <a16:creationId xmlns:a16="http://schemas.microsoft.com/office/drawing/2014/main" id="{4D02FB68-052F-4D5E-8648-E57766EE70C2}"/>
              </a:ext>
            </a:extLst>
          </p:cNvPr>
          <p:cNvPicPr>
            <a:picLocks noChangeAspect="1" noChangeArrowheads="1"/>
          </p:cNvPicPr>
          <p:nvPr userDrawn="1"/>
        </p:nvPicPr>
        <p:blipFill>
          <a:blip r:embed="rId7" cstate="print">
            <a:clrChange>
              <a:clrFrom>
                <a:srgbClr val="ECF5FC"/>
              </a:clrFrom>
              <a:clrTo>
                <a:srgbClr val="ECF5FC">
                  <a:alpha val="0"/>
                </a:srgbClr>
              </a:clrTo>
            </a:clrChange>
            <a:extLst>
              <a:ext uri="{28A0092B-C50C-407E-A947-70E740481C1C}">
                <a14:useLocalDpi xmlns:a14="http://schemas.microsoft.com/office/drawing/2010/main" val="0"/>
              </a:ext>
            </a:extLst>
          </a:blip>
          <a:srcRect t="40140" b="27065"/>
          <a:stretch>
            <a:fillRect/>
          </a:stretch>
        </p:blipFill>
        <p:spPr bwMode="auto">
          <a:xfrm>
            <a:off x="4241813" y="-52388"/>
            <a:ext cx="35337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 name="图片 2367">
            <a:extLst>
              <a:ext uri="{FF2B5EF4-FFF2-40B4-BE49-F238E27FC236}">
                <a16:creationId xmlns:a16="http://schemas.microsoft.com/office/drawing/2014/main" id="{B3821992-F28A-4D6E-8788-CC6E29E04795}"/>
              </a:ext>
            </a:extLst>
          </p:cNvPr>
          <p:cNvPicPr>
            <a:picLocks noChangeAspect="1" noChangeArrowheads="1"/>
          </p:cNvPicPr>
          <p:nvPr userDrawn="1"/>
        </p:nvPicPr>
        <p:blipFill>
          <a:blip r:embed="rId7" cstate="print">
            <a:clrChange>
              <a:clrFrom>
                <a:srgbClr val="ECF5FC"/>
              </a:clrFrom>
              <a:clrTo>
                <a:srgbClr val="ECF5FC">
                  <a:alpha val="0"/>
                </a:srgbClr>
              </a:clrTo>
            </a:clrChange>
            <a:extLst>
              <a:ext uri="{28A0092B-C50C-407E-A947-70E740481C1C}">
                <a14:useLocalDpi xmlns:a14="http://schemas.microsoft.com/office/drawing/2010/main" val="0"/>
              </a:ext>
            </a:extLst>
          </a:blip>
          <a:srcRect t="40965" b="27065"/>
          <a:stretch>
            <a:fillRect/>
          </a:stretch>
        </p:blipFill>
        <p:spPr bwMode="auto">
          <a:xfrm>
            <a:off x="8031167" y="-52385"/>
            <a:ext cx="3533775" cy="63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929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od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667">
                <a:solidFill>
                  <a:schemeClr val="accent2"/>
                </a:solidFill>
                <a:latin typeface="Mountains of Christmas" panose="030005000506000A0004" pitchFamily="66" charset="0"/>
              </a:defRPr>
            </a:lvl1pPr>
          </a:lstStyle>
          <a:p>
            <a:r>
              <a:rPr lang="en-US" dirty="0"/>
              <a:t>Click to edit Master title style</a:t>
            </a:r>
          </a:p>
        </p:txBody>
      </p:sp>
      <p:sp>
        <p:nvSpPr>
          <p:cNvPr id="3" name="Content Placeholder 2"/>
          <p:cNvSpPr>
            <a:spLocks noGrp="1"/>
          </p:cNvSpPr>
          <p:nvPr>
            <p:ph idx="1"/>
          </p:nvPr>
        </p:nvSpPr>
        <p:spPr>
          <a:xfrm>
            <a:off x="965200" y="2136239"/>
            <a:ext cx="10261600" cy="1651540"/>
          </a:xfrm>
        </p:spPr>
        <p:txBody>
          <a:bodyPr>
            <a:normAutofit/>
          </a:bodyPr>
          <a:lstStyle>
            <a:lvl1pPr marL="228594" indent="-228594">
              <a:lnSpc>
                <a:spcPct val="90000"/>
              </a:lnSpc>
              <a:buFont typeface="Arial" panose="020B0604020202020204" pitchFamily="34" charset="0"/>
              <a:buChar char="•"/>
              <a:defRPr sz="1200">
                <a:solidFill>
                  <a:schemeClr val="accent2"/>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Text Placeholder 3">
            <a:extLst>
              <a:ext uri="{FF2B5EF4-FFF2-40B4-BE49-F238E27FC236}">
                <a16:creationId xmlns:a16="http://schemas.microsoft.com/office/drawing/2014/main" id="{1F1FB8DA-4F98-414C-8F88-59D641E129D0}"/>
              </a:ext>
            </a:extLst>
          </p:cNvPr>
          <p:cNvSpPr>
            <a:spLocks noGrp="1"/>
          </p:cNvSpPr>
          <p:nvPr>
            <p:ph type="body" sz="half" idx="10"/>
          </p:nvPr>
        </p:nvSpPr>
        <p:spPr>
          <a:xfrm>
            <a:off x="965210" y="1707025"/>
            <a:ext cx="8822985" cy="412887"/>
          </a:xfrm>
        </p:spPr>
        <p:txBody>
          <a:bodyPr>
            <a:normAutofit/>
          </a:bodyPr>
          <a:lstStyle>
            <a:lvl1pPr marL="0" indent="0">
              <a:buNone/>
              <a:defRPr sz="1200">
                <a:latin typeface="Roboto" panose="02000000000000000000" pitchFamily="2" charset="0"/>
                <a:ea typeface="Roboto" panose="02000000000000000000"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Text Placeholder 3">
            <a:extLst>
              <a:ext uri="{FF2B5EF4-FFF2-40B4-BE49-F238E27FC236}">
                <a16:creationId xmlns:a16="http://schemas.microsoft.com/office/drawing/2014/main" id="{BFF256C9-F131-444F-A527-6CAFB6B8D403}"/>
              </a:ext>
            </a:extLst>
          </p:cNvPr>
          <p:cNvSpPr>
            <a:spLocks noGrp="1"/>
          </p:cNvSpPr>
          <p:nvPr>
            <p:ph type="body" sz="half" idx="11"/>
          </p:nvPr>
        </p:nvSpPr>
        <p:spPr>
          <a:xfrm>
            <a:off x="965210" y="5853369"/>
            <a:ext cx="8822985" cy="256369"/>
          </a:xfrm>
        </p:spPr>
        <p:txBody>
          <a:bodyPr>
            <a:noAutofit/>
          </a:bodyPr>
          <a:lstStyle>
            <a:lvl1pPr marL="0" indent="0">
              <a:buNone/>
              <a:defRPr sz="1200">
                <a:latin typeface="Roboto" panose="02000000000000000000" pitchFamily="2" charset="0"/>
                <a:ea typeface="Roboto" panose="02000000000000000000"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Tree>
    <p:extLst>
      <p:ext uri="{BB962C8B-B14F-4D97-AF65-F5344CB8AC3E}">
        <p14:creationId xmlns:p14="http://schemas.microsoft.com/office/powerpoint/2010/main" val="52571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2851" y="4138503"/>
            <a:ext cx="4451331" cy="788503"/>
          </a:xfrm>
        </p:spPr>
        <p:txBody>
          <a:bodyPr>
            <a:noAutofit/>
          </a:bodyPr>
          <a:lstStyle>
            <a:lvl1pPr marL="0" indent="0" algn="ctr">
              <a:buNone/>
              <a:defRPr sz="1867">
                <a:latin typeface="Roboto" panose="02000000000000000000" pitchFamily="2" charset="0"/>
                <a:ea typeface="Roboto" panose="02000000000000000000" pitchFamily="2" charset="0"/>
              </a:defRPr>
            </a:lvl1pPr>
            <a:lvl2pPr algn="ctr">
              <a:defRPr sz="1867">
                <a:latin typeface="Roboto" panose="02000000000000000000" pitchFamily="2" charset="0"/>
                <a:ea typeface="Roboto" panose="02000000000000000000" pitchFamily="2" charset="0"/>
              </a:defRPr>
            </a:lvl2pPr>
            <a:lvl3pPr algn="ctr">
              <a:defRPr sz="1867">
                <a:latin typeface="Roboto" panose="02000000000000000000" pitchFamily="2" charset="0"/>
                <a:ea typeface="Roboto" panose="02000000000000000000" pitchFamily="2" charset="0"/>
              </a:defRPr>
            </a:lvl3pPr>
            <a:lvl4pPr algn="ctr">
              <a:defRPr sz="1867">
                <a:latin typeface="Roboto" panose="02000000000000000000" pitchFamily="2" charset="0"/>
                <a:ea typeface="Roboto" panose="02000000000000000000" pitchFamily="2" charset="0"/>
              </a:defRPr>
            </a:lvl4pPr>
            <a:lvl5pPr algn="ctr">
              <a:defRPr sz="1867">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57820" y="4138503"/>
            <a:ext cx="4451331" cy="788503"/>
          </a:xfrm>
        </p:spPr>
        <p:txBody>
          <a:bodyPr>
            <a:noAutofit/>
          </a:bodyPr>
          <a:lstStyle>
            <a:lvl1pPr marL="0" indent="0" algn="ctr">
              <a:buNone/>
              <a:defRPr sz="1867">
                <a:latin typeface="Roboto" panose="02000000000000000000" pitchFamily="2" charset="0"/>
                <a:ea typeface="Roboto" panose="02000000000000000000" pitchFamily="2" charset="0"/>
              </a:defRPr>
            </a:lvl1pPr>
            <a:lvl2pPr algn="ctr">
              <a:defRPr sz="1867">
                <a:latin typeface="Roboto" panose="02000000000000000000" pitchFamily="2" charset="0"/>
                <a:ea typeface="Roboto" panose="02000000000000000000" pitchFamily="2" charset="0"/>
              </a:defRPr>
            </a:lvl2pPr>
            <a:lvl3pPr algn="ctr">
              <a:defRPr sz="1867">
                <a:latin typeface="Roboto" panose="02000000000000000000" pitchFamily="2" charset="0"/>
                <a:ea typeface="Roboto" panose="02000000000000000000" pitchFamily="2" charset="0"/>
              </a:defRPr>
            </a:lvl3pPr>
            <a:lvl4pPr algn="ctr">
              <a:defRPr sz="1867">
                <a:latin typeface="Roboto" panose="02000000000000000000" pitchFamily="2" charset="0"/>
                <a:ea typeface="Roboto" panose="02000000000000000000" pitchFamily="2" charset="0"/>
              </a:defRPr>
            </a:lvl4pPr>
            <a:lvl5pPr algn="ctr">
              <a:defRPr sz="1867">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647D2E8C-1B66-4B58-9E61-419F96DF96F9}"/>
              </a:ext>
            </a:extLst>
          </p:cNvPr>
          <p:cNvSpPr>
            <a:spLocks noGrp="1"/>
          </p:cNvSpPr>
          <p:nvPr>
            <p:ph type="title"/>
          </p:nvPr>
        </p:nvSpPr>
        <p:spPr/>
        <p:txBody>
          <a:bodyPr/>
          <a:lstStyle>
            <a:lvl1pPr>
              <a:defRPr>
                <a:latin typeface="Mountains of Christmas" panose="030005000506000A0004" pitchFamily="66" charset="0"/>
              </a:defRPr>
            </a:lvl1pPr>
          </a:lstStyle>
          <a:p>
            <a:r>
              <a:rPr lang="en-US" dirty="0"/>
              <a:t>Click to edit Master title style</a:t>
            </a:r>
          </a:p>
        </p:txBody>
      </p:sp>
      <p:sp>
        <p:nvSpPr>
          <p:cNvPr id="9" name="Text Placeholder 2">
            <a:extLst>
              <a:ext uri="{FF2B5EF4-FFF2-40B4-BE49-F238E27FC236}">
                <a16:creationId xmlns:a16="http://schemas.microsoft.com/office/drawing/2014/main" id="{157D406E-515A-4F43-9A01-A05A4C6D1924}"/>
              </a:ext>
            </a:extLst>
          </p:cNvPr>
          <p:cNvSpPr>
            <a:spLocks noGrp="1"/>
          </p:cNvSpPr>
          <p:nvPr>
            <p:ph type="body" idx="14"/>
          </p:nvPr>
        </p:nvSpPr>
        <p:spPr>
          <a:xfrm>
            <a:off x="1465018" y="3466884"/>
            <a:ext cx="3887017" cy="523309"/>
          </a:xfrm>
        </p:spPr>
        <p:txBody>
          <a:bodyPr>
            <a:noAutofit/>
          </a:bodyPr>
          <a:lstStyle>
            <a:lvl1pPr marL="0" indent="0" algn="ctr">
              <a:buNone/>
              <a:defRPr sz="3333">
                <a:solidFill>
                  <a:schemeClr val="accent2"/>
                </a:solidFill>
                <a:latin typeface="Mountains of Christmas" panose="030005000506000A0004" pitchFamily="66"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0" name="Text Placeholder 2">
            <a:extLst>
              <a:ext uri="{FF2B5EF4-FFF2-40B4-BE49-F238E27FC236}">
                <a16:creationId xmlns:a16="http://schemas.microsoft.com/office/drawing/2014/main" id="{65C9BD97-A085-490E-8875-69685121698A}"/>
              </a:ext>
            </a:extLst>
          </p:cNvPr>
          <p:cNvSpPr>
            <a:spLocks noGrp="1"/>
          </p:cNvSpPr>
          <p:nvPr>
            <p:ph type="body" idx="17"/>
          </p:nvPr>
        </p:nvSpPr>
        <p:spPr>
          <a:xfrm>
            <a:off x="6839988" y="3466884"/>
            <a:ext cx="3887017" cy="523309"/>
          </a:xfrm>
        </p:spPr>
        <p:txBody>
          <a:bodyPr>
            <a:noAutofit/>
          </a:bodyPr>
          <a:lstStyle>
            <a:lvl1pPr marL="0" indent="0" algn="ctr">
              <a:buNone/>
              <a:defRPr sz="3333">
                <a:solidFill>
                  <a:schemeClr val="accent2"/>
                </a:solidFill>
                <a:latin typeface="Mountains of Christmas" panose="030005000506000A0004" pitchFamily="66"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2784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poi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809043F-2CB1-4697-ADC0-1A4B5CEE02B4}"/>
              </a:ext>
            </a:extLst>
          </p:cNvPr>
          <p:cNvSpPr>
            <a:spLocks noGrp="1"/>
          </p:cNvSpPr>
          <p:nvPr>
            <p:ph type="title"/>
          </p:nvPr>
        </p:nvSpPr>
        <p:spPr>
          <a:xfrm>
            <a:off x="838200" y="1657686"/>
            <a:ext cx="10515600" cy="3542641"/>
          </a:xfrm>
        </p:spPr>
        <p:txBody>
          <a:bodyPr/>
          <a:lstStyle>
            <a:lvl1pPr>
              <a:defRPr>
                <a:latin typeface="Mountains of Christmas" panose="030005000506000A0004" pitchFamily="66" charset="0"/>
              </a:defRPr>
            </a:lvl1pPr>
          </a:lstStyle>
          <a:p>
            <a:r>
              <a:rPr lang="en-US" dirty="0"/>
              <a:t>Click to edit Master title style</a:t>
            </a:r>
          </a:p>
        </p:txBody>
      </p:sp>
    </p:spTree>
    <p:extLst>
      <p:ext uri="{BB962C8B-B14F-4D97-AF65-F5344CB8AC3E}">
        <p14:creationId xmlns:p14="http://schemas.microsoft.com/office/powerpoint/2010/main" val="1982029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nd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200" y="736600"/>
            <a:ext cx="3932237" cy="1600200"/>
          </a:xfrm>
        </p:spPr>
        <p:txBody>
          <a:bodyPr anchor="b">
            <a:normAutofit/>
          </a:bodyPr>
          <a:lstStyle>
            <a:lvl1pPr>
              <a:defRPr sz="4667">
                <a:latin typeface="Mountains of Christmas" panose="030005000506000A0004" pitchFamily="66" charset="0"/>
              </a:defRPr>
            </a:lvl1pPr>
          </a:lstStyle>
          <a:p>
            <a:r>
              <a:rPr lang="en-US" dirty="0"/>
              <a:t>to edit Master title </a:t>
            </a:r>
            <a:r>
              <a:rPr lang="en-US" dirty="0" err="1"/>
              <a:t>stClickyle</a:t>
            </a:r>
            <a:endParaRPr lang="en-US" dirty="0"/>
          </a:p>
        </p:txBody>
      </p:sp>
      <p:sp>
        <p:nvSpPr>
          <p:cNvPr id="4" name="Text Placeholder 3"/>
          <p:cNvSpPr>
            <a:spLocks noGrp="1"/>
          </p:cNvSpPr>
          <p:nvPr>
            <p:ph type="body" sz="half" idx="2"/>
          </p:nvPr>
        </p:nvSpPr>
        <p:spPr>
          <a:xfrm>
            <a:off x="965200" y="2336803"/>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606634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numb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8118C-7525-42C5-83E9-649111189F8A}"/>
              </a:ext>
            </a:extLst>
          </p:cNvPr>
          <p:cNvSpPr>
            <a:spLocks noGrp="1"/>
          </p:cNvSpPr>
          <p:nvPr>
            <p:ph type="title"/>
          </p:nvPr>
        </p:nvSpPr>
        <p:spPr>
          <a:xfrm>
            <a:off x="965200" y="1657686"/>
            <a:ext cx="10261600" cy="3542641"/>
          </a:xfrm>
        </p:spPr>
        <p:txBody>
          <a:bodyPr/>
          <a:lstStyle>
            <a:lvl1pPr>
              <a:defRPr>
                <a:latin typeface="Mountains of Christmas" panose="030005000506000A0004" pitchFamily="66" charset="0"/>
              </a:defRPr>
            </a:lvl1pPr>
          </a:lstStyle>
          <a:p>
            <a:r>
              <a:rPr lang="en-US" dirty="0"/>
              <a:t>Click to edit Master title style</a:t>
            </a:r>
          </a:p>
        </p:txBody>
      </p:sp>
    </p:spTree>
    <p:extLst>
      <p:ext uri="{BB962C8B-B14F-4D97-AF65-F5344CB8AC3E}">
        <p14:creationId xmlns:p14="http://schemas.microsoft.com/office/powerpoint/2010/main" val="420123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CB16C0-AA23-43ED-B5E0-E240E507E69D}"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14639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four columns">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E1A90284-BB8E-44FF-BAF3-4210A062EBE1}"/>
              </a:ext>
            </a:extLst>
          </p:cNvPr>
          <p:cNvSpPr>
            <a:spLocks noGrp="1"/>
          </p:cNvSpPr>
          <p:nvPr>
            <p:ph type="title"/>
          </p:nvPr>
        </p:nvSpPr>
        <p:spPr>
          <a:xfrm>
            <a:off x="965200" y="736600"/>
            <a:ext cx="10261600" cy="954088"/>
          </a:xfrm>
        </p:spPr>
        <p:txBody>
          <a:bodyPr/>
          <a:lstStyle>
            <a:lvl1pPr>
              <a:defRPr>
                <a:latin typeface="Mountains of Christmas" panose="030005000506000A0004" pitchFamily="66" charset="0"/>
              </a:defRPr>
            </a:lvl1pPr>
          </a:lstStyle>
          <a:p>
            <a:r>
              <a:rPr lang="en-US" dirty="0"/>
              <a:t>Click to edit Master title style</a:t>
            </a:r>
          </a:p>
        </p:txBody>
      </p:sp>
      <p:sp>
        <p:nvSpPr>
          <p:cNvPr id="15" name="Text Placeholder 2">
            <a:extLst>
              <a:ext uri="{FF2B5EF4-FFF2-40B4-BE49-F238E27FC236}">
                <a16:creationId xmlns:a16="http://schemas.microsoft.com/office/drawing/2014/main" id="{44EB6436-7B2F-4CF4-A7B3-637707BBD72B}"/>
              </a:ext>
            </a:extLst>
          </p:cNvPr>
          <p:cNvSpPr>
            <a:spLocks noGrp="1"/>
          </p:cNvSpPr>
          <p:nvPr>
            <p:ph type="body" idx="1"/>
          </p:nvPr>
        </p:nvSpPr>
        <p:spPr>
          <a:xfrm>
            <a:off x="1881239" y="3172800"/>
            <a:ext cx="3400323" cy="523309"/>
          </a:xfrm>
        </p:spPr>
        <p:txBody>
          <a:bodyPr>
            <a:normAutofit/>
          </a:bodyPr>
          <a:lstStyle>
            <a:lvl1pPr marL="0" indent="0" algn="ctr">
              <a:buNone/>
              <a:defRPr sz="18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6" name="Text Placeholder 2">
            <a:extLst>
              <a:ext uri="{FF2B5EF4-FFF2-40B4-BE49-F238E27FC236}">
                <a16:creationId xmlns:a16="http://schemas.microsoft.com/office/drawing/2014/main" id="{4B9F2CB4-854C-4A2D-8E5A-AE2CAEDF36C6}"/>
              </a:ext>
            </a:extLst>
          </p:cNvPr>
          <p:cNvSpPr>
            <a:spLocks noGrp="1"/>
          </p:cNvSpPr>
          <p:nvPr>
            <p:ph type="body" idx="13"/>
          </p:nvPr>
        </p:nvSpPr>
        <p:spPr>
          <a:xfrm>
            <a:off x="1881239" y="2649492"/>
            <a:ext cx="3400323" cy="523309"/>
          </a:xfrm>
        </p:spPr>
        <p:txBody>
          <a:bodyPr>
            <a:noAutofit/>
          </a:bodyPr>
          <a:lstStyle>
            <a:lvl1pPr marL="0" indent="0" algn="ctr">
              <a:buNone/>
              <a:defRPr sz="3333">
                <a:solidFill>
                  <a:schemeClr val="tx1"/>
                </a:solidFill>
                <a:latin typeface="Mountains of Christmas" panose="030005000506000A0004" pitchFamily="66"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8" name="Text Placeholder 2">
            <a:extLst>
              <a:ext uri="{FF2B5EF4-FFF2-40B4-BE49-F238E27FC236}">
                <a16:creationId xmlns:a16="http://schemas.microsoft.com/office/drawing/2014/main" id="{CD50625D-D1D2-4BED-A57E-AF2558964A5D}"/>
              </a:ext>
            </a:extLst>
          </p:cNvPr>
          <p:cNvSpPr>
            <a:spLocks noGrp="1"/>
          </p:cNvSpPr>
          <p:nvPr>
            <p:ph type="body" idx="15"/>
          </p:nvPr>
        </p:nvSpPr>
        <p:spPr>
          <a:xfrm>
            <a:off x="6910441" y="3172800"/>
            <a:ext cx="3400323" cy="523309"/>
          </a:xfrm>
        </p:spPr>
        <p:txBody>
          <a:bodyPr>
            <a:normAutofit/>
          </a:bodyPr>
          <a:lstStyle>
            <a:lvl1pPr marL="0" indent="0" algn="ctr">
              <a:buNone/>
              <a:defRPr sz="18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9" name="Text Placeholder 2">
            <a:extLst>
              <a:ext uri="{FF2B5EF4-FFF2-40B4-BE49-F238E27FC236}">
                <a16:creationId xmlns:a16="http://schemas.microsoft.com/office/drawing/2014/main" id="{79B24D4A-24D4-4C19-B8E4-B7B34D055A22}"/>
              </a:ext>
            </a:extLst>
          </p:cNvPr>
          <p:cNvSpPr>
            <a:spLocks noGrp="1"/>
          </p:cNvSpPr>
          <p:nvPr>
            <p:ph type="body" idx="16"/>
          </p:nvPr>
        </p:nvSpPr>
        <p:spPr>
          <a:xfrm>
            <a:off x="6910441" y="2649492"/>
            <a:ext cx="3400323" cy="523309"/>
          </a:xfrm>
        </p:spPr>
        <p:txBody>
          <a:bodyPr>
            <a:noAutofit/>
          </a:bodyPr>
          <a:lstStyle>
            <a:lvl1pPr marL="0" indent="0" algn="ctr">
              <a:buNone/>
              <a:defRPr sz="3333">
                <a:solidFill>
                  <a:schemeClr val="tx1"/>
                </a:solidFill>
                <a:latin typeface="Mountains of Christmas" panose="030005000506000A0004" pitchFamily="66"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21" name="Text Placeholder 2">
            <a:extLst>
              <a:ext uri="{FF2B5EF4-FFF2-40B4-BE49-F238E27FC236}">
                <a16:creationId xmlns:a16="http://schemas.microsoft.com/office/drawing/2014/main" id="{4529610B-4413-481B-B9E0-8FEBA647F1CE}"/>
              </a:ext>
            </a:extLst>
          </p:cNvPr>
          <p:cNvSpPr>
            <a:spLocks noGrp="1"/>
          </p:cNvSpPr>
          <p:nvPr>
            <p:ph type="body" idx="18"/>
          </p:nvPr>
        </p:nvSpPr>
        <p:spPr>
          <a:xfrm>
            <a:off x="6910439" y="5131932"/>
            <a:ext cx="3400323" cy="523309"/>
          </a:xfrm>
        </p:spPr>
        <p:txBody>
          <a:bodyPr>
            <a:normAutofit/>
          </a:bodyPr>
          <a:lstStyle>
            <a:lvl1pPr marL="0" indent="0" algn="ctr">
              <a:buNone/>
              <a:defRPr sz="18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22" name="Text Placeholder 2">
            <a:extLst>
              <a:ext uri="{FF2B5EF4-FFF2-40B4-BE49-F238E27FC236}">
                <a16:creationId xmlns:a16="http://schemas.microsoft.com/office/drawing/2014/main" id="{79E34447-83CD-4552-9429-F4C44AEEADE0}"/>
              </a:ext>
            </a:extLst>
          </p:cNvPr>
          <p:cNvSpPr>
            <a:spLocks noGrp="1"/>
          </p:cNvSpPr>
          <p:nvPr>
            <p:ph type="body" idx="19"/>
          </p:nvPr>
        </p:nvSpPr>
        <p:spPr>
          <a:xfrm>
            <a:off x="6910439" y="4608620"/>
            <a:ext cx="3400323" cy="523309"/>
          </a:xfrm>
        </p:spPr>
        <p:txBody>
          <a:bodyPr>
            <a:noAutofit/>
          </a:bodyPr>
          <a:lstStyle>
            <a:lvl1pPr marL="0" indent="0" algn="ctr">
              <a:buNone/>
              <a:defRPr sz="3333">
                <a:solidFill>
                  <a:schemeClr val="tx1"/>
                </a:solidFill>
                <a:latin typeface="Mountains of Christmas" panose="030005000506000A0004" pitchFamily="66"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24" name="Text Placeholder 2">
            <a:extLst>
              <a:ext uri="{FF2B5EF4-FFF2-40B4-BE49-F238E27FC236}">
                <a16:creationId xmlns:a16="http://schemas.microsoft.com/office/drawing/2014/main" id="{C1443ACC-3C2E-43B1-9C41-F1B650BA568E}"/>
              </a:ext>
            </a:extLst>
          </p:cNvPr>
          <p:cNvSpPr>
            <a:spLocks noGrp="1"/>
          </p:cNvSpPr>
          <p:nvPr>
            <p:ph type="body" idx="21"/>
          </p:nvPr>
        </p:nvSpPr>
        <p:spPr>
          <a:xfrm>
            <a:off x="1881239" y="5131932"/>
            <a:ext cx="3400323" cy="523309"/>
          </a:xfrm>
        </p:spPr>
        <p:txBody>
          <a:bodyPr>
            <a:normAutofit/>
          </a:bodyPr>
          <a:lstStyle>
            <a:lvl1pPr marL="0" indent="0" algn="ctr">
              <a:buNone/>
              <a:defRPr sz="1867">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25" name="Text Placeholder 2">
            <a:extLst>
              <a:ext uri="{FF2B5EF4-FFF2-40B4-BE49-F238E27FC236}">
                <a16:creationId xmlns:a16="http://schemas.microsoft.com/office/drawing/2014/main" id="{B307829D-4950-496A-B2D0-D6A3A027FF4A}"/>
              </a:ext>
            </a:extLst>
          </p:cNvPr>
          <p:cNvSpPr>
            <a:spLocks noGrp="1"/>
          </p:cNvSpPr>
          <p:nvPr>
            <p:ph type="body" idx="22"/>
          </p:nvPr>
        </p:nvSpPr>
        <p:spPr>
          <a:xfrm>
            <a:off x="1881239" y="4608620"/>
            <a:ext cx="3400323" cy="523309"/>
          </a:xfrm>
        </p:spPr>
        <p:txBody>
          <a:bodyPr>
            <a:noAutofit/>
          </a:bodyPr>
          <a:lstStyle>
            <a:lvl1pPr marL="0" indent="0" algn="ctr">
              <a:buNone/>
              <a:defRPr sz="3333">
                <a:solidFill>
                  <a:schemeClr val="tx1"/>
                </a:solidFill>
                <a:latin typeface="Mountains of Christmas" panose="030005000506000A0004" pitchFamily="66"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44676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le and text 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667">
                <a:solidFill>
                  <a:schemeClr val="accent2"/>
                </a:solidFill>
                <a:latin typeface="Mountains of Christmas" panose="030005000506000A0004" pitchFamily="66"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E0B0BCE6-1226-41AE-BA03-EED6195DE933}"/>
              </a:ext>
            </a:extLst>
          </p:cNvPr>
          <p:cNvSpPr>
            <a:spLocks noGrp="1"/>
          </p:cNvSpPr>
          <p:nvPr>
            <p:ph idx="1"/>
          </p:nvPr>
        </p:nvSpPr>
        <p:spPr>
          <a:xfrm>
            <a:off x="965200" y="2265939"/>
            <a:ext cx="10261600" cy="1651540"/>
          </a:xfrm>
        </p:spPr>
        <p:txBody>
          <a:bodyPr>
            <a:normAutofit/>
          </a:bodyPr>
          <a:lstStyle>
            <a:lvl1pPr marL="228594" indent="-228594">
              <a:lnSpc>
                <a:spcPct val="90000"/>
              </a:lnSpc>
              <a:buFont typeface="Arial" panose="020B0604020202020204" pitchFamily="34" charset="0"/>
              <a:buChar char="•"/>
              <a:defRPr sz="1600">
                <a:solidFill>
                  <a:schemeClr val="accent2"/>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1600"/>
            </a:lvl2pPr>
            <a:lvl3pPr marL="914377" indent="0">
              <a:buNone/>
              <a:defRPr sz="1600"/>
            </a:lvl3pPr>
            <a:lvl4pPr marL="1371566" indent="0">
              <a:buNone/>
              <a:defRPr sz="1600"/>
            </a:lvl4pPr>
            <a:lvl5pPr marL="1828754" indent="0">
              <a:buNone/>
              <a:defRPr sz="1600"/>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5" name="Text Placeholder 3">
            <a:extLst>
              <a:ext uri="{FF2B5EF4-FFF2-40B4-BE49-F238E27FC236}">
                <a16:creationId xmlns:a16="http://schemas.microsoft.com/office/drawing/2014/main" id="{B9DED004-DFC0-4526-9871-FE95E2E20425}"/>
              </a:ext>
            </a:extLst>
          </p:cNvPr>
          <p:cNvSpPr>
            <a:spLocks noGrp="1"/>
          </p:cNvSpPr>
          <p:nvPr>
            <p:ph type="body" sz="half" idx="10"/>
          </p:nvPr>
        </p:nvSpPr>
        <p:spPr>
          <a:xfrm>
            <a:off x="965210" y="1707025"/>
            <a:ext cx="8822985" cy="412887"/>
          </a:xfrm>
        </p:spPr>
        <p:txBody>
          <a:bodyPr>
            <a:normAutofit/>
          </a:bodyPr>
          <a:lstStyle>
            <a:lvl1pPr marL="0" indent="0">
              <a:buNone/>
              <a:defRPr sz="1600">
                <a:latin typeface="Roboto" panose="02000000000000000000" pitchFamily="2" charset="0"/>
                <a:ea typeface="Roboto" panose="02000000000000000000"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Tree>
    <p:extLst>
      <p:ext uri="{BB962C8B-B14F-4D97-AF65-F5344CB8AC3E}">
        <p14:creationId xmlns:p14="http://schemas.microsoft.com/office/powerpoint/2010/main" val="258157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88857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CB16C0-AA23-43ED-B5E0-E240E507E69D}" type="datetimeFigureOut">
              <a:rPr lang="vi-VN" smtClean="0"/>
              <a:t>12/02/2026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74943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CB16C0-AA23-43ED-B5E0-E240E507E69D}" type="datetimeFigureOut">
              <a:rPr lang="vi-VN" smtClean="0"/>
              <a:t>12/02/2026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70068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9CB16C0-AA23-43ED-B5E0-E240E507E69D}" type="datetimeFigureOut">
              <a:rPr lang="vi-VN" smtClean="0"/>
              <a:t>12/02/2026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0053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12/02/2026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900475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12/02/2026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82652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12/02/2026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9527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2/12/2026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309120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66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3EEC-9FE3-7A46-7F8E-905EB0050F6C}"/>
              </a:ext>
            </a:extLst>
          </p:cNvPr>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TRƯỜNG TIỂU HỌC HÒA NGHĨA</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13: Văn </a:t>
            </a:r>
            <a:r>
              <a:rPr lang="en-US" dirty="0" err="1">
                <a:latin typeface="Times New Roman" panose="02020603050405020304" pitchFamily="18" charset="0"/>
                <a:cs typeface="Times New Roman" panose="02020603050405020304" pitchFamily="18" charset="0"/>
              </a:rPr>
              <a:t>Miếu</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Giám</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2)</a:t>
            </a:r>
            <a:r>
              <a:rPr lang="en-US" dirty="0"/>
              <a:t/>
            </a:r>
            <a:br>
              <a:rPr lang="en-US" dirty="0"/>
            </a:br>
            <a:endParaRPr lang="en-US" dirty="0"/>
          </a:p>
        </p:txBody>
      </p:sp>
      <p:sp>
        <p:nvSpPr>
          <p:cNvPr id="3" name="Subtitle 2">
            <a:extLst>
              <a:ext uri="{FF2B5EF4-FFF2-40B4-BE49-F238E27FC236}">
                <a16:creationId xmlns:a16="http://schemas.microsoft.com/office/drawing/2014/main" id="{F785FE77-118A-B650-33D4-01E5B69F3151}"/>
              </a:ext>
            </a:extLst>
          </p:cNvPr>
          <p:cNvSpPr>
            <a:spLocks noGrp="1"/>
          </p:cNvSpPr>
          <p:nvPr>
            <p:ph type="subTitle" idx="1"/>
          </p:nvPr>
        </p:nvSpPr>
        <p:spPr/>
        <p:txBody>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GV: </a:t>
            </a:r>
            <a:r>
              <a:rPr lang="en-US" dirty="0" err="1">
                <a:latin typeface="Times New Roman" panose="02020603050405020304" pitchFamily="18" charset="0"/>
                <a:cs typeface="Times New Roman" panose="02020603050405020304" pitchFamily="18" charset="0"/>
              </a:rPr>
              <a:t>Trần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Hoan</a:t>
            </a:r>
          </a:p>
        </p:txBody>
      </p:sp>
    </p:spTree>
    <p:extLst>
      <p:ext uri="{BB962C8B-B14F-4D97-AF65-F5344CB8AC3E}">
        <p14:creationId xmlns:p14="http://schemas.microsoft.com/office/powerpoint/2010/main" val="93709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5">
            <a:extLst>
              <a:ext uri="{FF2B5EF4-FFF2-40B4-BE49-F238E27FC236}">
                <a16:creationId xmlns:a16="http://schemas.microsoft.com/office/drawing/2014/main" id="{937A24BD-5EBF-2465-CC92-0BC3EDAE3B09}"/>
              </a:ext>
            </a:extLst>
          </p:cNvPr>
          <p:cNvSpPr/>
          <p:nvPr/>
        </p:nvSpPr>
        <p:spPr>
          <a:xfrm>
            <a:off x="6181725" y="1714500"/>
            <a:ext cx="5358765" cy="32956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Nhà bia Tiến sĩ là nơi khắc tên những người đỗ tiến sĩ thời Hậu Lê và thời Mạc. </a:t>
            </a:r>
            <a:endParaRPr kumimoji="0" lang="zh-CN" altLang="en-US" sz="40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098" name="Picture 2" descr="82 BIA TIẾN SĨ – NGUỒN SỬ LIỆU QUÍ GIÁ VỀ LỊCH SỬ GIÁO DỤC VIỆT NAM THỜI  QUÂN CHỦ | Văn Miếu Quốc Tử Giám">
            <a:extLst>
              <a:ext uri="{FF2B5EF4-FFF2-40B4-BE49-F238E27FC236}">
                <a16:creationId xmlns:a16="http://schemas.microsoft.com/office/drawing/2014/main" id="{B04107DA-85D8-421F-1D58-DA6879335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 y="1730367"/>
            <a:ext cx="5159375" cy="3441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white circle with leaves and blue text&#10;&#10;Description automatically generated">
            <a:extLst>
              <a:ext uri="{FF2B5EF4-FFF2-40B4-BE49-F238E27FC236}">
                <a16:creationId xmlns:a16="http://schemas.microsoft.com/office/drawing/2014/main" id="{80BF4804-615F-1707-0585-993EB2F8871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42623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ED736AC-70CD-36B5-B706-4B1BD763F16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223736" y="3095625"/>
            <a:ext cx="3110486" cy="3324225"/>
          </a:xfrm>
          <a:prstGeom prst="rect">
            <a:avLst/>
          </a:prstGeom>
        </p:spPr>
      </p:pic>
      <p:sp>
        <p:nvSpPr>
          <p:cNvPr id="9" name="Rectangle: Rounded Corners 8">
            <a:extLst>
              <a:ext uri="{FF2B5EF4-FFF2-40B4-BE49-F238E27FC236}">
                <a16:creationId xmlns:a16="http://schemas.microsoft.com/office/drawing/2014/main" id="{0C2A0314-9C76-9957-514A-5652B949E8AE}"/>
              </a:ext>
            </a:extLst>
          </p:cNvPr>
          <p:cNvSpPr/>
          <p:nvPr/>
        </p:nvSpPr>
        <p:spPr>
          <a:xfrm>
            <a:off x="3046340" y="752475"/>
            <a:ext cx="8039891" cy="2514600"/>
          </a:xfrm>
          <a:prstGeom prst="roundRect">
            <a:avLst>
              <a:gd name="adj" fmla="val 50000"/>
            </a:avLst>
          </a:prstGeom>
          <a:solidFill>
            <a:schemeClr val="accent6">
              <a:lumMod val="20000"/>
              <a:lumOff val="80000"/>
            </a:schemeClr>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pitchFamily="34" charset="0"/>
                <a:cs typeface="Calibri" panose="020F0502020204030204" pitchFamily="34" charset="0"/>
              </a:rPr>
              <a:t>Ý nghĩa của việc ghi danh những người đỗ tiến sĩ ở Văn Miếu – Quốc Tử Giám nhằm khuyến khích tinh thần hiếu học trong nhân dân.</a:t>
            </a:r>
            <a:endParaRPr lang="en-US" sz="36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7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781575-DF3C-E20C-1984-5C2DE37C6DEA}"/>
              </a:ext>
            </a:extLst>
          </p:cNvPr>
          <p:cNvPicPr>
            <a:picLocks noChangeAspect="1"/>
          </p:cNvPicPr>
          <p:nvPr/>
        </p:nvPicPr>
        <p:blipFill>
          <a:blip r:embed="rId2"/>
          <a:stretch>
            <a:fillRect/>
          </a:stretch>
        </p:blipFill>
        <p:spPr>
          <a:xfrm>
            <a:off x="2649147" y="2168179"/>
            <a:ext cx="7541406" cy="2121592"/>
          </a:xfrm>
          <a:prstGeom prst="rect">
            <a:avLst/>
          </a:prstGeom>
        </p:spPr>
      </p:pic>
    </p:spTree>
    <p:extLst>
      <p:ext uri="{BB962C8B-B14F-4D97-AF65-F5344CB8AC3E}">
        <p14:creationId xmlns:p14="http://schemas.microsoft.com/office/powerpoint/2010/main" val="26925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310118" y="1901942"/>
            <a:ext cx="6015107" cy="2554545"/>
          </a:xfrm>
          <a:prstGeom prst="rect">
            <a:avLst/>
          </a:prstGeom>
        </p:spPr>
        <p:txBody>
          <a:bodyPr wrap="square">
            <a:spAutoFit/>
          </a:bodyPr>
          <a:lstStyle/>
          <a:p>
            <a:pPr lvl="0" algn="ctr"/>
            <a:r>
              <a:rPr lang="en-US" sz="4000" b="1" dirty="0" err="1">
                <a:solidFill>
                  <a:srgbClr val="0070C0"/>
                </a:solidFill>
              </a:rPr>
              <a:t>Hoạt</a:t>
            </a:r>
            <a:r>
              <a:rPr lang="en-US" sz="4000" b="1" dirty="0">
                <a:solidFill>
                  <a:srgbClr val="0070C0"/>
                </a:solidFill>
              </a:rPr>
              <a:t> </a:t>
            </a:r>
            <a:r>
              <a:rPr lang="en-US" sz="4000" b="1" dirty="0" err="1">
                <a:solidFill>
                  <a:srgbClr val="0070C0"/>
                </a:solidFill>
              </a:rPr>
              <a:t>động</a:t>
            </a:r>
            <a:r>
              <a:rPr lang="en-US" sz="4000" b="1" dirty="0">
                <a:solidFill>
                  <a:srgbClr val="0070C0"/>
                </a:solidFill>
              </a:rPr>
              <a:t> 2: </a:t>
            </a:r>
            <a:r>
              <a:rPr lang="en-US" sz="4000" b="1" dirty="0" err="1">
                <a:solidFill>
                  <a:srgbClr val="0070C0"/>
                </a:solidFill>
              </a:rPr>
              <a:t>Lập</a:t>
            </a:r>
            <a:r>
              <a:rPr lang="en-US" sz="4000" b="1" dirty="0">
                <a:solidFill>
                  <a:srgbClr val="0070C0"/>
                </a:solidFill>
              </a:rPr>
              <a:t> </a:t>
            </a:r>
            <a:r>
              <a:rPr lang="en-US" sz="4000" b="1" dirty="0" err="1">
                <a:solidFill>
                  <a:srgbClr val="0070C0"/>
                </a:solidFill>
              </a:rPr>
              <a:t>bảng</a:t>
            </a:r>
            <a:r>
              <a:rPr lang="en-US" sz="4000" b="1" dirty="0">
                <a:solidFill>
                  <a:srgbClr val="0070C0"/>
                </a:solidFill>
              </a:rPr>
              <a:t> </a:t>
            </a:r>
            <a:r>
              <a:rPr lang="en-US" sz="4000" b="1" dirty="0" err="1">
                <a:solidFill>
                  <a:srgbClr val="0070C0"/>
                </a:solidFill>
              </a:rPr>
              <a:t>về</a:t>
            </a:r>
            <a:r>
              <a:rPr lang="en-US" sz="4000" b="1" dirty="0">
                <a:solidFill>
                  <a:srgbClr val="0070C0"/>
                </a:solidFill>
              </a:rPr>
              <a:t> </a:t>
            </a:r>
            <a:r>
              <a:rPr lang="en-US" sz="4000" b="1" dirty="0" err="1">
                <a:solidFill>
                  <a:srgbClr val="0070C0"/>
                </a:solidFill>
              </a:rPr>
              <a:t>các</a:t>
            </a:r>
            <a:r>
              <a:rPr lang="en-US" sz="4000" b="1" dirty="0">
                <a:solidFill>
                  <a:srgbClr val="0070C0"/>
                </a:solidFill>
              </a:rPr>
              <a:t> </a:t>
            </a:r>
            <a:r>
              <a:rPr lang="en-US" sz="4000" b="1" dirty="0" err="1">
                <a:solidFill>
                  <a:srgbClr val="0070C0"/>
                </a:solidFill>
              </a:rPr>
              <a:t>công</a:t>
            </a:r>
            <a:r>
              <a:rPr lang="en-US" sz="4000" b="1" dirty="0">
                <a:solidFill>
                  <a:srgbClr val="0070C0"/>
                </a:solidFill>
              </a:rPr>
              <a:t> </a:t>
            </a:r>
            <a:r>
              <a:rPr lang="en-US" sz="4000" b="1" dirty="0" err="1">
                <a:solidFill>
                  <a:srgbClr val="0070C0"/>
                </a:solidFill>
              </a:rPr>
              <a:t>trình</a:t>
            </a:r>
            <a:r>
              <a:rPr lang="en-US" sz="4000" b="1" dirty="0">
                <a:solidFill>
                  <a:srgbClr val="0070C0"/>
                </a:solidFill>
              </a:rPr>
              <a:t> </a:t>
            </a:r>
            <a:r>
              <a:rPr lang="en-US" sz="4000" b="1" dirty="0" err="1">
                <a:solidFill>
                  <a:srgbClr val="0070C0"/>
                </a:solidFill>
              </a:rPr>
              <a:t>kiến</a:t>
            </a:r>
            <a:r>
              <a:rPr lang="en-US" sz="4000" b="1" dirty="0">
                <a:solidFill>
                  <a:srgbClr val="0070C0"/>
                </a:solidFill>
              </a:rPr>
              <a:t> </a:t>
            </a:r>
            <a:r>
              <a:rPr lang="en-US" sz="4000" b="1" dirty="0" err="1">
                <a:solidFill>
                  <a:srgbClr val="0070C0"/>
                </a:solidFill>
              </a:rPr>
              <a:t>trúc</a:t>
            </a:r>
            <a:r>
              <a:rPr lang="en-US" sz="4000" b="1" dirty="0">
                <a:solidFill>
                  <a:srgbClr val="0070C0"/>
                </a:solidFill>
              </a:rPr>
              <a:t> </a:t>
            </a:r>
            <a:r>
              <a:rPr lang="en-US" sz="4000" b="1" dirty="0" err="1">
                <a:solidFill>
                  <a:srgbClr val="0070C0"/>
                </a:solidFill>
              </a:rPr>
              <a:t>tiêu</a:t>
            </a:r>
            <a:r>
              <a:rPr lang="en-US" sz="4000" b="1" dirty="0">
                <a:solidFill>
                  <a:srgbClr val="0070C0"/>
                </a:solidFill>
              </a:rPr>
              <a:t> </a:t>
            </a:r>
            <a:r>
              <a:rPr lang="en-US" sz="4000" b="1" dirty="0" err="1">
                <a:solidFill>
                  <a:srgbClr val="0070C0"/>
                </a:solidFill>
              </a:rPr>
              <a:t>biểu</a:t>
            </a:r>
            <a:r>
              <a:rPr lang="en-US" sz="4000" b="1" dirty="0">
                <a:solidFill>
                  <a:srgbClr val="0070C0"/>
                </a:solidFill>
              </a:rPr>
              <a:t> </a:t>
            </a:r>
            <a:r>
              <a:rPr lang="en-US" sz="4000" b="1" dirty="0" err="1">
                <a:solidFill>
                  <a:srgbClr val="0070C0"/>
                </a:solidFill>
              </a:rPr>
              <a:t>trong</a:t>
            </a:r>
            <a:r>
              <a:rPr lang="en-US" sz="4000" b="1" dirty="0">
                <a:solidFill>
                  <a:srgbClr val="0070C0"/>
                </a:solidFill>
              </a:rPr>
              <a:t> </a:t>
            </a:r>
            <a:r>
              <a:rPr lang="en-US" sz="4000" b="1" dirty="0" err="1">
                <a:solidFill>
                  <a:srgbClr val="0070C0"/>
                </a:solidFill>
              </a:rPr>
              <a:t>khu</a:t>
            </a:r>
            <a:r>
              <a:rPr lang="en-US" sz="4000" b="1" dirty="0">
                <a:solidFill>
                  <a:srgbClr val="0070C0"/>
                </a:solidFill>
              </a:rPr>
              <a:t> di </a:t>
            </a:r>
            <a:r>
              <a:rPr lang="en-US" sz="4000" b="1" dirty="0" err="1">
                <a:solidFill>
                  <a:srgbClr val="0070C0"/>
                </a:solidFill>
              </a:rPr>
              <a:t>tích</a:t>
            </a:r>
            <a:r>
              <a:rPr lang="en-US" sz="4000" b="1" dirty="0">
                <a:solidFill>
                  <a:srgbClr val="0070C0"/>
                </a:solidFill>
              </a:rPr>
              <a:t> Văn </a:t>
            </a:r>
            <a:r>
              <a:rPr lang="en-US" sz="4000" b="1" dirty="0" err="1">
                <a:solidFill>
                  <a:srgbClr val="0070C0"/>
                </a:solidFill>
              </a:rPr>
              <a:t>Miếu</a:t>
            </a:r>
            <a:r>
              <a:rPr lang="en-US" sz="4000" b="1" dirty="0">
                <a:solidFill>
                  <a:srgbClr val="0070C0"/>
                </a:solidFill>
              </a:rPr>
              <a:t>- </a:t>
            </a:r>
            <a:r>
              <a:rPr lang="en-US" sz="4000" b="1" dirty="0" err="1">
                <a:solidFill>
                  <a:srgbClr val="0070C0"/>
                </a:solidFill>
              </a:rPr>
              <a:t>Quốc</a:t>
            </a:r>
            <a:r>
              <a:rPr lang="en-US" sz="4000" b="1" dirty="0">
                <a:solidFill>
                  <a:srgbClr val="0070C0"/>
                </a:solidFill>
              </a:rPr>
              <a:t> </a:t>
            </a:r>
            <a:r>
              <a:rPr lang="en-US" sz="4000" b="1" dirty="0" err="1">
                <a:solidFill>
                  <a:srgbClr val="0070C0"/>
                </a:solidFill>
              </a:rPr>
              <a:t>Tử</a:t>
            </a:r>
            <a:r>
              <a:rPr lang="en-US" sz="4000" b="1" dirty="0">
                <a:solidFill>
                  <a:srgbClr val="0070C0"/>
                </a:solidFill>
              </a:rPr>
              <a:t> </a:t>
            </a:r>
            <a:r>
              <a:rPr lang="en-US" sz="4000" b="1" dirty="0" err="1">
                <a:solidFill>
                  <a:srgbClr val="0070C0"/>
                </a:solidFill>
              </a:rPr>
              <a:t>Giám</a:t>
            </a:r>
            <a:r>
              <a:rPr lang="en-US" sz="4000" b="1" dirty="0">
                <a:solidFill>
                  <a:srgbClr val="0070C0"/>
                </a:solidFill>
              </a:rPr>
              <a:t>.</a:t>
            </a:r>
            <a:endParaRPr kumimoji="0" lang="en-US" sz="4000" b="1" i="0" u="none" strike="noStrike" kern="1200" cap="none" spc="0" normalizeH="0" baseline="0" noProof="0" dirty="0">
              <a:ln>
                <a:noFill/>
              </a:ln>
              <a:solidFill>
                <a:srgbClr val="0070C0"/>
              </a:solidFill>
              <a:effectLst/>
              <a:uLnTx/>
              <a:uFillTx/>
              <a:latin typeface="Calibri" panose="020F0502020204030204"/>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14956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511B6ED-84DC-1EDB-D208-6CE36F15C329}"/>
              </a:ext>
            </a:extLst>
          </p:cNvPr>
          <p:cNvGraphicFramePr>
            <a:graphicFrameLocks noGrp="1"/>
          </p:cNvGraphicFramePr>
          <p:nvPr>
            <p:extLst>
              <p:ext uri="{D42A27DB-BD31-4B8C-83A1-F6EECF244321}">
                <p14:modId xmlns:p14="http://schemas.microsoft.com/office/powerpoint/2010/main" val="845488491"/>
              </p:ext>
            </p:extLst>
          </p:nvPr>
        </p:nvGraphicFramePr>
        <p:xfrm>
          <a:off x="781050" y="933449"/>
          <a:ext cx="10648950" cy="5260737"/>
        </p:xfrm>
        <a:graphic>
          <a:graphicData uri="http://schemas.openxmlformats.org/drawingml/2006/table">
            <a:tbl>
              <a:tblPr/>
              <a:tblGrid>
                <a:gridCol w="3276600">
                  <a:extLst>
                    <a:ext uri="{9D8B030D-6E8A-4147-A177-3AD203B41FA5}">
                      <a16:colId xmlns:a16="http://schemas.microsoft.com/office/drawing/2014/main" val="1146971963"/>
                    </a:ext>
                  </a:extLst>
                </a:gridCol>
                <a:gridCol w="7372350">
                  <a:extLst>
                    <a:ext uri="{9D8B030D-6E8A-4147-A177-3AD203B41FA5}">
                      <a16:colId xmlns:a16="http://schemas.microsoft.com/office/drawing/2014/main" val="4255512352"/>
                    </a:ext>
                  </a:extLst>
                </a:gridCol>
              </a:tblGrid>
              <a:tr h="767120">
                <a:tc>
                  <a:txBody>
                    <a:bodyPr/>
                    <a:lstStyle/>
                    <a:p>
                      <a:pPr algn="ctr" fontAlgn="t"/>
                      <a:r>
                        <a:rPr lang="en-US" sz="3200" b="1" dirty="0" err="1">
                          <a:solidFill>
                            <a:srgbClr val="000000"/>
                          </a:solidFill>
                          <a:effectLst/>
                        </a:rPr>
                        <a:t>Tên</a:t>
                      </a:r>
                      <a:r>
                        <a:rPr lang="en-US" sz="3200" b="1" dirty="0">
                          <a:solidFill>
                            <a:srgbClr val="000000"/>
                          </a:solidFill>
                          <a:effectLst/>
                        </a:rPr>
                        <a:t> </a:t>
                      </a:r>
                      <a:r>
                        <a:rPr lang="en-US" sz="3200" b="1" dirty="0" err="1">
                          <a:solidFill>
                            <a:srgbClr val="000000"/>
                          </a:solidFill>
                          <a:effectLst/>
                        </a:rPr>
                        <a:t>công</a:t>
                      </a:r>
                      <a:r>
                        <a:rPr lang="en-US" sz="3200" b="1" dirty="0">
                          <a:solidFill>
                            <a:srgbClr val="000000"/>
                          </a:solidFill>
                          <a:effectLst/>
                        </a:rPr>
                        <a:t> </a:t>
                      </a:r>
                      <a:r>
                        <a:rPr lang="en-US" sz="3200" b="1" dirty="0" err="1">
                          <a:solidFill>
                            <a:srgbClr val="000000"/>
                          </a:solidFill>
                          <a:effectLst/>
                        </a:rPr>
                        <a:t>trình</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en-US" sz="3200" b="1" dirty="0" err="1">
                          <a:solidFill>
                            <a:srgbClr val="000000"/>
                          </a:solidFill>
                          <a:effectLst/>
                        </a:rPr>
                        <a:t>Chức</a:t>
                      </a:r>
                      <a:r>
                        <a:rPr lang="en-US" sz="3200" b="1" dirty="0">
                          <a:solidFill>
                            <a:srgbClr val="000000"/>
                          </a:solidFill>
                          <a:effectLst/>
                        </a:rPr>
                        <a:t> </a:t>
                      </a:r>
                      <a:r>
                        <a:rPr lang="en-US" sz="3200" b="1" dirty="0" err="1">
                          <a:solidFill>
                            <a:srgbClr val="000000"/>
                          </a:solidFill>
                          <a:effectLst/>
                        </a:rPr>
                        <a:t>năng</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14195073"/>
                  </a:ext>
                </a:extLst>
              </a:tr>
              <a:tr h="1326911">
                <a:tc>
                  <a:txBody>
                    <a:bodyPr/>
                    <a:lstStyle/>
                    <a:p>
                      <a:pPr algn="just" fontAlgn="t"/>
                      <a:r>
                        <a:rPr lang="en-US" sz="3200" dirty="0">
                          <a:solidFill>
                            <a:srgbClr val="000000"/>
                          </a:solidFill>
                          <a:effectLst/>
                        </a:rPr>
                        <a:t>Văn </a:t>
                      </a:r>
                      <a:r>
                        <a:rPr lang="en-US" sz="3200" dirty="0" err="1">
                          <a:solidFill>
                            <a:srgbClr val="000000"/>
                          </a:solidFill>
                          <a:effectLst/>
                        </a:rPr>
                        <a:t>Miếu</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6379117"/>
                  </a:ext>
                </a:extLst>
              </a:tr>
              <a:tr h="1839795">
                <a:tc>
                  <a:txBody>
                    <a:bodyPr/>
                    <a:lstStyle/>
                    <a:p>
                      <a:pPr algn="just" fontAlgn="t"/>
                      <a:r>
                        <a:rPr lang="en-US" sz="3200" dirty="0" err="1">
                          <a:solidFill>
                            <a:srgbClr val="000000"/>
                          </a:solidFill>
                          <a:effectLst/>
                        </a:rPr>
                        <a:t>Quốc</a:t>
                      </a:r>
                      <a:r>
                        <a:rPr lang="en-US" sz="3200" dirty="0">
                          <a:solidFill>
                            <a:srgbClr val="000000"/>
                          </a:solidFill>
                          <a:effectLst/>
                        </a:rPr>
                        <a:t> </a:t>
                      </a:r>
                      <a:r>
                        <a:rPr lang="en-US" sz="3200" dirty="0" err="1">
                          <a:solidFill>
                            <a:srgbClr val="000000"/>
                          </a:solidFill>
                          <a:effectLst/>
                        </a:rPr>
                        <a:t>Tử</a:t>
                      </a:r>
                      <a:r>
                        <a:rPr lang="en-US" sz="3200" dirty="0">
                          <a:solidFill>
                            <a:srgbClr val="000000"/>
                          </a:solidFill>
                          <a:effectLst/>
                        </a:rPr>
                        <a:t> </a:t>
                      </a:r>
                      <a:r>
                        <a:rPr lang="en-US" sz="3200" dirty="0" err="1">
                          <a:solidFill>
                            <a:srgbClr val="000000"/>
                          </a:solidFill>
                          <a:effectLst/>
                        </a:rPr>
                        <a:t>Giám</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a:solidFill>
                            <a:srgbClr val="000000"/>
                          </a:solidFill>
                          <a:effectLst/>
                        </a:rPr>
                        <a:t/>
                      </a:r>
                      <a:br>
                        <a:rPr lang="en-US" sz="3200">
                          <a:solidFill>
                            <a:srgbClr val="000000"/>
                          </a:solidFill>
                          <a:effectLst/>
                        </a:rPr>
                      </a:br>
                      <a:endParaRPr lang="en-US" sz="320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064157"/>
                  </a:ext>
                </a:extLst>
              </a:tr>
              <a:tr h="1326911">
                <a:tc>
                  <a:txBody>
                    <a:bodyPr/>
                    <a:lstStyle/>
                    <a:p>
                      <a:pPr algn="just" fontAlgn="t"/>
                      <a:r>
                        <a:rPr lang="en-US" sz="3200" dirty="0">
                          <a:solidFill>
                            <a:srgbClr val="000000"/>
                          </a:solidFill>
                          <a:effectLst/>
                        </a:rPr>
                        <a:t>Bia </a:t>
                      </a:r>
                      <a:r>
                        <a:rPr lang="en-US" sz="3200" dirty="0" err="1">
                          <a:solidFill>
                            <a:srgbClr val="000000"/>
                          </a:solidFill>
                          <a:effectLst/>
                        </a:rPr>
                        <a:t>Tiến</a:t>
                      </a:r>
                      <a:r>
                        <a:rPr lang="en-US" sz="3200" dirty="0">
                          <a:solidFill>
                            <a:srgbClr val="000000"/>
                          </a:solidFill>
                          <a:effectLst/>
                        </a:rPr>
                        <a:t> </a:t>
                      </a:r>
                      <a:r>
                        <a:rPr lang="en-US" sz="3200" dirty="0" err="1">
                          <a:solidFill>
                            <a:srgbClr val="000000"/>
                          </a:solidFill>
                          <a:effectLst/>
                        </a:rPr>
                        <a:t>sĩ</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en-US" sz="3200" dirty="0">
                          <a:solidFill>
                            <a:srgbClr val="000000"/>
                          </a:solidFill>
                          <a:effectLst/>
                        </a:rPr>
                        <a:t/>
                      </a:r>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453041"/>
                  </a:ext>
                </a:extLst>
              </a:tr>
            </a:tbl>
          </a:graphicData>
        </a:graphic>
      </p:graphicFrame>
      <p:sp>
        <p:nvSpPr>
          <p:cNvPr id="16" name="TextBox 15">
            <a:extLst>
              <a:ext uri="{FF2B5EF4-FFF2-40B4-BE49-F238E27FC236}">
                <a16:creationId xmlns:a16="http://schemas.microsoft.com/office/drawing/2014/main" id="{B1B16DFC-4443-CF13-E6F2-FC1F6A857BFF}"/>
              </a:ext>
            </a:extLst>
          </p:cNvPr>
          <p:cNvSpPr txBox="1"/>
          <p:nvPr/>
        </p:nvSpPr>
        <p:spPr>
          <a:xfrm>
            <a:off x="4371975" y="1809750"/>
            <a:ext cx="6934200" cy="1200329"/>
          </a:xfrm>
          <a:prstGeom prst="rect">
            <a:avLst/>
          </a:prstGeom>
          <a:noFill/>
        </p:spPr>
        <p:txBody>
          <a:bodyPr wrap="square" rtlCol="0">
            <a:spAutoFit/>
          </a:bodyPr>
          <a:lstStyle/>
          <a:p>
            <a:pPr algn="just"/>
            <a:r>
              <a:rPr lang="nl-NL" sz="3600" dirty="0">
                <a:solidFill>
                  <a:srgbClr val="002060"/>
                </a:solidFill>
                <a:effectLst/>
                <a:ea typeface="Times New Roman" panose="02020603050405020304" pitchFamily="18" charset="0"/>
                <a:cs typeface="Times New Roman" panose="02020603050405020304" pitchFamily="18" charset="0"/>
              </a:rPr>
              <a:t>Đây là nơi thờ Khổng Tử và các học trò của ông.</a:t>
            </a:r>
            <a:endParaRPr lang="en-US" sz="3600" dirty="0">
              <a:solidFill>
                <a:srgbClr val="002060"/>
              </a:solidFill>
              <a:cs typeface="Times New Roman" panose="02020603050405020304" pitchFamily="18" charset="0"/>
            </a:endParaRPr>
          </a:p>
        </p:txBody>
      </p:sp>
      <p:sp>
        <p:nvSpPr>
          <p:cNvPr id="17" name="TextBox 16">
            <a:extLst>
              <a:ext uri="{FF2B5EF4-FFF2-40B4-BE49-F238E27FC236}">
                <a16:creationId xmlns:a16="http://schemas.microsoft.com/office/drawing/2014/main" id="{946CB138-CA28-1C96-4F35-06320136827B}"/>
              </a:ext>
            </a:extLst>
          </p:cNvPr>
          <p:cNvSpPr txBox="1"/>
          <p:nvPr/>
        </p:nvSpPr>
        <p:spPr>
          <a:xfrm>
            <a:off x="4362450" y="3152775"/>
            <a:ext cx="6934200" cy="1569660"/>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Đây là nơi học tập của các hoàng tử, con gia đình quý tộc, quan lại và những người giỏi trong nước.</a:t>
            </a:r>
            <a:endParaRPr lang="en-US" sz="3200" dirty="0">
              <a:solidFill>
                <a:srgbClr val="00206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6D4E458-1189-6E0C-D151-9AA063D933B4}"/>
              </a:ext>
            </a:extLst>
          </p:cNvPr>
          <p:cNvSpPr txBox="1"/>
          <p:nvPr/>
        </p:nvSpPr>
        <p:spPr>
          <a:xfrm>
            <a:off x="4314825" y="4972050"/>
            <a:ext cx="6934200" cy="1077218"/>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Khắc tên những người đỗ tiến sĩ thời Hậu Lê và thời Mạc.</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5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F6A32D-454B-7190-1FBA-14E9A3F59CC6}"/>
              </a:ext>
            </a:extLst>
          </p:cNvPr>
          <p:cNvPicPr>
            <a:picLocks noChangeAspect="1"/>
          </p:cNvPicPr>
          <p:nvPr/>
        </p:nvPicPr>
        <p:blipFill>
          <a:blip r:embed="rId2"/>
          <a:stretch>
            <a:fillRect/>
          </a:stretch>
        </p:blipFill>
        <p:spPr>
          <a:xfrm>
            <a:off x="2372922" y="1958629"/>
            <a:ext cx="7541406" cy="2121592"/>
          </a:xfrm>
          <a:prstGeom prst="rect">
            <a:avLst/>
          </a:prstGeom>
        </p:spPr>
      </p:pic>
    </p:spTree>
    <p:extLst>
      <p:ext uri="{BB962C8B-B14F-4D97-AF65-F5344CB8AC3E}">
        <p14:creationId xmlns:p14="http://schemas.microsoft.com/office/powerpoint/2010/main" val="15586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CC54541-C515-A211-0DF7-44043E0F7419}"/>
              </a:ext>
            </a:extLst>
          </p:cNvPr>
          <p:cNvPicPr>
            <a:picLocks noChangeAspect="1"/>
          </p:cNvPicPr>
          <p:nvPr/>
        </p:nvPicPr>
        <p:blipFill>
          <a:blip r:embed="rId2"/>
          <a:stretch>
            <a:fillRect/>
          </a:stretch>
        </p:blipFill>
        <p:spPr>
          <a:xfrm>
            <a:off x="2591997" y="2072929"/>
            <a:ext cx="7541406" cy="2121592"/>
          </a:xfrm>
          <a:prstGeom prst="rect">
            <a:avLst/>
          </a:prstGeom>
        </p:spPr>
      </p:pic>
    </p:spTree>
    <p:extLst>
      <p:ext uri="{BB962C8B-B14F-4D97-AF65-F5344CB8AC3E}">
        <p14:creationId xmlns:p14="http://schemas.microsoft.com/office/powerpoint/2010/main" val="383631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60961F00-D8BA-EECA-D41A-906D9F7D4875}"/>
              </a:ext>
            </a:extLst>
          </p:cNvPr>
          <p:cNvSpPr/>
          <p:nvPr/>
        </p:nvSpPr>
        <p:spPr>
          <a:xfrm>
            <a:off x="3121197" y="1009651"/>
            <a:ext cx="8518353" cy="2695574"/>
          </a:xfrm>
          <a:prstGeom prst="wedgeRoundRectCallout">
            <a:avLst>
              <a:gd name="adj1" fmla="val -55793"/>
              <a:gd name="adj2" fmla="val 19726"/>
              <a:gd name="adj3" fmla="val 16667"/>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Calibri" panose="020F0502020204030204" pitchFamily="34" charset="0"/>
                <a:cs typeface="Calibri" panose="020F0502020204030204" pitchFamily="34" charset="0"/>
              </a:rPr>
              <a:t>Năm 1999, Khuê Văn Các trong khu di tích Văn Miếu - Quốc Tử Giám được chọn là biểu tượng của Thủ đô Hà Nội. Chia sẻ hiểu biết của em về công trình kiến trúc này.</a:t>
            </a:r>
            <a:endParaRPr lang="en-US" sz="3600" dirty="0">
              <a:solidFill>
                <a:srgbClr val="FF0000"/>
              </a:solidFill>
              <a:latin typeface="Calibri" panose="020F0502020204030204" pitchFamily="34" charset="0"/>
              <a:cs typeface="Calibri" panose="020F0502020204030204" pitchFamily="34" charset="0"/>
            </a:endParaRPr>
          </a:p>
        </p:txBody>
      </p:sp>
      <p:pic>
        <p:nvPicPr>
          <p:cNvPr id="2" name="Picture 1" descr="A white circle with leaves and blue text&#10;&#10;Description automatically generated">
            <a:extLst>
              <a:ext uri="{FF2B5EF4-FFF2-40B4-BE49-F238E27FC236}">
                <a16:creationId xmlns:a16="http://schemas.microsoft.com/office/drawing/2014/main" id="{99B1C176-95C8-4E60-43EC-2DEEDDEF353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28469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2" presetClass="emph" presetSubtype="0" repeatCount="2000" fill="hold" grpId="1" nodeType="withEffect">
                                  <p:stCondLst>
                                    <p:cond delay="0"/>
                                  </p:stCondLst>
                                  <p:childTnLst>
                                    <p:animRot by="120000">
                                      <p:cBhvr>
                                        <p:cTn id="11" dur="75" fill="hold">
                                          <p:stCondLst>
                                            <p:cond delay="0"/>
                                          </p:stCondLst>
                                        </p:cTn>
                                        <p:tgtEl>
                                          <p:spTgt spid="5"/>
                                        </p:tgtEl>
                                        <p:attrNameLst>
                                          <p:attrName>r</p:attrName>
                                        </p:attrNameLst>
                                      </p:cBhvr>
                                    </p:animRot>
                                    <p:animRot by="-240000">
                                      <p:cBhvr>
                                        <p:cTn id="12" dur="150" fill="hold">
                                          <p:stCondLst>
                                            <p:cond delay="150"/>
                                          </p:stCondLst>
                                        </p:cTn>
                                        <p:tgtEl>
                                          <p:spTgt spid="5"/>
                                        </p:tgtEl>
                                        <p:attrNameLst>
                                          <p:attrName>r</p:attrName>
                                        </p:attrNameLst>
                                      </p:cBhvr>
                                    </p:animRot>
                                    <p:animRot by="240000">
                                      <p:cBhvr>
                                        <p:cTn id="13" dur="150" fill="hold">
                                          <p:stCondLst>
                                            <p:cond delay="300"/>
                                          </p:stCondLst>
                                        </p:cTn>
                                        <p:tgtEl>
                                          <p:spTgt spid="5"/>
                                        </p:tgtEl>
                                        <p:attrNameLst>
                                          <p:attrName>r</p:attrName>
                                        </p:attrNameLst>
                                      </p:cBhvr>
                                    </p:animRot>
                                    <p:animRot by="-240000">
                                      <p:cBhvr>
                                        <p:cTn id="14" dur="150" fill="hold">
                                          <p:stCondLst>
                                            <p:cond delay="450"/>
                                          </p:stCondLst>
                                        </p:cTn>
                                        <p:tgtEl>
                                          <p:spTgt spid="5"/>
                                        </p:tgtEl>
                                        <p:attrNameLst>
                                          <p:attrName>r</p:attrName>
                                        </p:attrNameLst>
                                      </p:cBhvr>
                                    </p:animRot>
                                    <p:animRot by="120000">
                                      <p:cBhvr>
                                        <p:cTn id="15" dur="150" fill="hold">
                                          <p:stCondLst>
                                            <p:cond delay="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Miếu Quốc Tử Giám – Hành trình khám phá văn hóa và lịch sử tại Thủ đô">
            <a:extLst>
              <a:ext uri="{FF2B5EF4-FFF2-40B4-BE49-F238E27FC236}">
                <a16:creationId xmlns:a16="http://schemas.microsoft.com/office/drawing/2014/main" id="{5F98602A-88A0-3AB7-6E44-4DC1709CE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49" y="2032000"/>
            <a:ext cx="4867275" cy="324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圆角矩形 5">
            <a:extLst>
              <a:ext uri="{FF2B5EF4-FFF2-40B4-BE49-F238E27FC236}">
                <a16:creationId xmlns:a16="http://schemas.microsoft.com/office/drawing/2014/main" id="{CDF0773D-C736-2C65-A5F0-E1586D6F9113}"/>
              </a:ext>
            </a:extLst>
          </p:cNvPr>
          <p:cNvSpPr/>
          <p:nvPr/>
        </p:nvSpPr>
        <p:spPr>
          <a:xfrm>
            <a:off x="6029325" y="1190625"/>
            <a:ext cx="5492115" cy="47434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M</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iếu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là công trình được xây dựng để dạy học và thờ kính Khổng Tử cùng những bậc hiền tài Nho học xưa.</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được xây dựng vào năm 1070 dưới thời vua Lý Thánh Tông, còn Quốc Tử Giám được xây dựng năm 1076, dưới thời vua Lý Nhân Tông.</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41476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09F964-941B-EAA1-F9EF-B5151882A56B}"/>
              </a:ext>
            </a:extLst>
          </p:cNvPr>
          <p:cNvPicPr>
            <a:picLocks noChangeAspect="1"/>
          </p:cNvPicPr>
          <p:nvPr/>
        </p:nvPicPr>
        <p:blipFill>
          <a:blip r:embed="rId2"/>
          <a:stretch>
            <a:fillRect/>
          </a:stretch>
        </p:blipFill>
        <p:spPr>
          <a:xfrm>
            <a:off x="2715822" y="2187229"/>
            <a:ext cx="7541406" cy="2121592"/>
          </a:xfrm>
          <a:prstGeom prst="rect">
            <a:avLst/>
          </a:prstGeom>
        </p:spPr>
      </p:pic>
    </p:spTree>
    <p:extLst>
      <p:ext uri="{BB962C8B-B14F-4D97-AF65-F5344CB8AC3E}">
        <p14:creationId xmlns:p14="http://schemas.microsoft.com/office/powerpoint/2010/main" val="17300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500618" y="1987667"/>
            <a:ext cx="6015107" cy="2308324"/>
          </a:xfrm>
          <a:prstGeom prst="rect">
            <a:avLst/>
          </a:prstGeom>
        </p:spPr>
        <p:txBody>
          <a:bodyPr wrap="square">
            <a:spAutoFit/>
          </a:bodyPr>
          <a:lstStyle/>
          <a:p>
            <a:pPr algn="ctr"/>
            <a:r>
              <a:rPr lang="en-US" sz="4800" b="1" dirty="0" err="1">
                <a:solidFill>
                  <a:srgbClr val="0070C0"/>
                </a:solidFill>
              </a:rPr>
              <a:t>Hoạt</a:t>
            </a:r>
            <a:r>
              <a:rPr lang="en-US" sz="4800" b="1" dirty="0">
                <a:solidFill>
                  <a:srgbClr val="0070C0"/>
                </a:solidFill>
              </a:rPr>
              <a:t> </a:t>
            </a:r>
            <a:r>
              <a:rPr lang="en-US" sz="4800" b="1" dirty="0" err="1">
                <a:solidFill>
                  <a:srgbClr val="0070C0"/>
                </a:solidFill>
              </a:rPr>
              <a:t>động</a:t>
            </a:r>
            <a:r>
              <a:rPr lang="en-US" sz="4800" b="1" dirty="0">
                <a:solidFill>
                  <a:srgbClr val="0070C0"/>
                </a:solidFill>
              </a:rPr>
              <a:t> 1: </a:t>
            </a:r>
            <a:r>
              <a:rPr lang="en-US" sz="4800" b="1" dirty="0" err="1">
                <a:solidFill>
                  <a:srgbClr val="0070C0"/>
                </a:solidFill>
              </a:rPr>
              <a:t>Tìm</a:t>
            </a:r>
            <a:r>
              <a:rPr lang="en-US" sz="4800" b="1" dirty="0">
                <a:solidFill>
                  <a:srgbClr val="0070C0"/>
                </a:solidFill>
              </a:rPr>
              <a:t> </a:t>
            </a:r>
            <a:r>
              <a:rPr lang="en-US" sz="4800" b="1" dirty="0" err="1">
                <a:solidFill>
                  <a:srgbClr val="0070C0"/>
                </a:solidFill>
              </a:rPr>
              <a:t>hiểu</a:t>
            </a:r>
            <a:r>
              <a:rPr lang="en-US" sz="4800" b="1" dirty="0">
                <a:solidFill>
                  <a:srgbClr val="0070C0"/>
                </a:solidFill>
              </a:rPr>
              <a:t> </a:t>
            </a:r>
            <a:r>
              <a:rPr lang="en-US" sz="4800" b="1" dirty="0" err="1">
                <a:solidFill>
                  <a:srgbClr val="0070C0"/>
                </a:solidFill>
              </a:rPr>
              <a:t>về</a:t>
            </a:r>
            <a:r>
              <a:rPr lang="en-US" sz="4800" b="1" dirty="0">
                <a:solidFill>
                  <a:srgbClr val="0070C0"/>
                </a:solidFill>
              </a:rPr>
              <a:t> </a:t>
            </a:r>
            <a:r>
              <a:rPr lang="en-US" sz="4800" b="1" dirty="0" err="1">
                <a:solidFill>
                  <a:srgbClr val="0070C0"/>
                </a:solidFill>
              </a:rPr>
              <a:t>khu</a:t>
            </a:r>
            <a:r>
              <a:rPr lang="en-US" sz="4800" b="1" dirty="0">
                <a:solidFill>
                  <a:srgbClr val="0070C0"/>
                </a:solidFill>
              </a:rPr>
              <a:t> di </a:t>
            </a:r>
            <a:r>
              <a:rPr lang="en-US" sz="4800" b="1" dirty="0" err="1">
                <a:solidFill>
                  <a:srgbClr val="0070C0"/>
                </a:solidFill>
              </a:rPr>
              <a:t>tích</a:t>
            </a:r>
            <a:r>
              <a:rPr lang="en-US" sz="4800" b="1" dirty="0">
                <a:solidFill>
                  <a:srgbClr val="0070C0"/>
                </a:solidFill>
              </a:rPr>
              <a:t> Văn </a:t>
            </a:r>
            <a:r>
              <a:rPr lang="en-US" sz="4800" b="1" dirty="0" err="1">
                <a:solidFill>
                  <a:srgbClr val="0070C0"/>
                </a:solidFill>
              </a:rPr>
              <a:t>Miếu</a:t>
            </a:r>
            <a:r>
              <a:rPr lang="en-US" sz="4800" b="1" dirty="0">
                <a:solidFill>
                  <a:srgbClr val="0070C0"/>
                </a:solidFill>
              </a:rPr>
              <a:t> – </a:t>
            </a:r>
            <a:r>
              <a:rPr lang="en-US" sz="4800" b="1" dirty="0" err="1">
                <a:solidFill>
                  <a:srgbClr val="0070C0"/>
                </a:solidFill>
              </a:rPr>
              <a:t>Quốc</a:t>
            </a:r>
            <a:r>
              <a:rPr lang="en-US" sz="4800" b="1" dirty="0">
                <a:solidFill>
                  <a:srgbClr val="0070C0"/>
                </a:solidFill>
              </a:rPr>
              <a:t> </a:t>
            </a:r>
            <a:r>
              <a:rPr lang="en-US" sz="4800" b="1" dirty="0" err="1">
                <a:solidFill>
                  <a:srgbClr val="0070C0"/>
                </a:solidFill>
              </a:rPr>
              <a:t>Tử</a:t>
            </a:r>
            <a:r>
              <a:rPr lang="en-US" sz="4800" b="1" dirty="0">
                <a:solidFill>
                  <a:srgbClr val="0070C0"/>
                </a:solidFill>
              </a:rPr>
              <a:t> </a:t>
            </a:r>
            <a:r>
              <a:rPr lang="en-US" sz="4800" b="1" dirty="0" err="1">
                <a:solidFill>
                  <a:srgbClr val="0070C0"/>
                </a:solidFill>
              </a:rPr>
              <a:t>Giám</a:t>
            </a:r>
            <a:endParaRPr lang="en-US" sz="4800" b="1" dirty="0">
              <a:solidFill>
                <a:srgbClr val="0070C0"/>
              </a:solidFill>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23547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12154" y="143220"/>
            <a:ext cx="11824133" cy="914055"/>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584775"/>
          </a:xfrm>
          <a:prstGeom prst="rect">
            <a:avLst/>
          </a:prstGeom>
          <a:noFill/>
        </p:spPr>
        <p:txBody>
          <a:bodyPr wrap="square" rtlCol="0">
            <a:spAutoFit/>
          </a:bodyPr>
          <a:lstStyle/>
          <a:p>
            <a:pPr lvl="0" algn="ctr"/>
            <a:r>
              <a:rPr lang="nl-NL" sz="3200" b="1" dirty="0">
                <a:solidFill>
                  <a:srgbClr val="002060"/>
                </a:solidFill>
                <a:ea typeface="Times New Roman" panose="02020603050405020304" pitchFamily="18" charset="0"/>
                <a:cs typeface="Times New Roman" panose="02020603050405020304" pitchFamily="18" charset="0"/>
              </a:rPr>
              <a:t>Đọc thông tin và quan sát các hình từ 3 đến 5, em hãy:</a:t>
            </a:r>
            <a:endParaRPr kumimoji="0" lang="en-US" sz="32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970FA9A-A656-C7FF-484C-B97DBBD44F43}"/>
              </a:ext>
            </a:extLst>
          </p:cNvPr>
          <p:cNvSpPr/>
          <p:nvPr/>
        </p:nvSpPr>
        <p:spPr>
          <a:xfrm>
            <a:off x="876300" y="3584760"/>
            <a:ext cx="3790950" cy="600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endParaRPr lang="en-US" sz="32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134D51EA-39EC-469D-FC1A-4EB0846D6209}"/>
              </a:ext>
            </a:extLst>
          </p:cNvPr>
          <p:cNvSpPr txBox="1"/>
          <p:nvPr/>
        </p:nvSpPr>
        <p:spPr>
          <a:xfrm>
            <a:off x="4704944" y="1447944"/>
            <a:ext cx="6896506" cy="1736646"/>
          </a:xfrm>
          <a:prstGeom prst="wedgeRoundRectCallout">
            <a:avLst>
              <a:gd name="adj1" fmla="val -61949"/>
              <a:gd name="adj2" fmla="val 58482"/>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Mô</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tả</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kiến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trúc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chức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năng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số</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công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trình</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Văn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Miếu</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Quốc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Tử</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Giám</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nhà</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bia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sĩ</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p>
        </p:txBody>
      </p:sp>
      <p:sp>
        <p:nvSpPr>
          <p:cNvPr id="12" name="TextBox 11">
            <a:extLst>
              <a:ext uri="{FF2B5EF4-FFF2-40B4-BE49-F238E27FC236}">
                <a16:creationId xmlns:a16="http://schemas.microsoft.com/office/drawing/2014/main" id="{F3EE5B4F-496B-FAD3-A0A7-5228180E21FA}"/>
              </a:ext>
            </a:extLst>
          </p:cNvPr>
          <p:cNvSpPr txBox="1"/>
          <p:nvPr/>
        </p:nvSpPr>
        <p:spPr>
          <a:xfrm>
            <a:off x="5666969" y="3410094"/>
            <a:ext cx="6277381" cy="1736646"/>
          </a:xfrm>
          <a:prstGeom prst="wedgeRoundRectCallout">
            <a:avLst>
              <a:gd name="adj1" fmla="val -61258"/>
              <a:gd name="adj2" fmla="val -9450"/>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vi-VN"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Nêu ý nghĩa của việc ghi danh những người đỗ tiến sĩ ở Văn Miếu – Quốc Tử Giám.</a:t>
            </a:r>
            <a:endPar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625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iêm ngưỡng di sản Văn Miếu Quốc Tử Giám - Hồn thiêng dân tộc">
            <a:extLst>
              <a:ext uri="{FF2B5EF4-FFF2-40B4-BE49-F238E27FC236}">
                <a16:creationId xmlns:a16="http://schemas.microsoft.com/office/drawing/2014/main" id="{90B508C3-3B7E-1F97-06AE-2441D3A29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27" y="1771650"/>
            <a:ext cx="5026745"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5">
            <a:extLst>
              <a:ext uri="{FF2B5EF4-FFF2-40B4-BE49-F238E27FC236}">
                <a16:creationId xmlns:a16="http://schemas.microsoft.com/office/drawing/2014/main" id="{937A24BD-5EBF-2465-CC92-0BC3EDAE3B09}"/>
              </a:ext>
            </a:extLst>
          </p:cNvPr>
          <p:cNvSpPr/>
          <p:nvPr/>
        </p:nvSpPr>
        <p:spPr>
          <a:xfrm>
            <a:off x="6019800" y="1304925"/>
            <a:ext cx="549211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gồm các công trình tiêu biểu: cổng Văn Miếu, Khuê Văn Các, nhà bia Tiến sĩ, khu Đại Thành,... Đây là nơi thờ Khổng Tử và các học trò của ông. </a:t>
            </a:r>
            <a:endParaRPr kumimoji="0" lang="zh-CN" altLang="en-US" sz="36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9798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5">
            <a:extLst>
              <a:ext uri="{FF2B5EF4-FFF2-40B4-BE49-F238E27FC236}">
                <a16:creationId xmlns:a16="http://schemas.microsoft.com/office/drawing/2014/main" id="{937A24BD-5EBF-2465-CC92-0BC3EDAE3B09}"/>
              </a:ext>
            </a:extLst>
          </p:cNvPr>
          <p:cNvSpPr/>
          <p:nvPr/>
        </p:nvSpPr>
        <p:spPr>
          <a:xfrm>
            <a:off x="6153150" y="1304925"/>
            <a:ext cx="535876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ở phía sau Văn Miếu, là khu Thái Học gồm nhà Tiền Đường và nhà Hậu Đường. Đây là nơi học tập của các hoàng tử, con gia đình quý tộc, quan lại và những người giỏi trong nước. </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074" name="Picture 2" descr="Văn Miếu Quốc Tử Giám - Trường đại học đầu tiên của Việt Nam">
            <a:extLst>
              <a:ext uri="{FF2B5EF4-FFF2-40B4-BE49-F238E27FC236}">
                <a16:creationId xmlns:a16="http://schemas.microsoft.com/office/drawing/2014/main" id="{DF42E235-6976-BDAB-BFC7-37272759B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826418"/>
            <a:ext cx="5276850" cy="3298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323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TotalTime>
  <Words>450</Words>
  <Application>Microsoft Office PowerPoint</Application>
  <PresentationFormat>Widescreen</PresentationFormat>
  <Paragraphs>31</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Cambria</vt:lpstr>
      <vt:lpstr>等线</vt:lpstr>
      <vt:lpstr>Mountains of Christmas</vt:lpstr>
      <vt:lpstr>Roboto</vt:lpstr>
      <vt:lpstr>Times New Roman</vt:lpstr>
      <vt:lpstr>Office Theme</vt:lpstr>
      <vt:lpstr>TRƯỜNG TIỂU HỌC HÒA NGHĨA Lịch sử và địa lý Bài 13: Văn Miếu – Quốc Tử Giám ( Tiết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25</cp:revision>
  <dcterms:created xsi:type="dcterms:W3CDTF">2023-09-27T05:53:28Z</dcterms:created>
  <dcterms:modified xsi:type="dcterms:W3CDTF">2026-02-12T07:02:44Z</dcterms:modified>
</cp:coreProperties>
</file>