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36" r:id="rId3"/>
    <p:sldId id="337" r:id="rId4"/>
    <p:sldId id="338" r:id="rId5"/>
    <p:sldId id="339" r:id="rId6"/>
    <p:sldId id="298" r:id="rId7"/>
    <p:sldId id="312" r:id="rId8"/>
    <p:sldId id="340" r:id="rId9"/>
    <p:sldId id="317" r:id="rId10"/>
    <p:sldId id="325" r:id="rId11"/>
    <p:sldId id="326" r:id="rId12"/>
    <p:sldId id="319" r:id="rId13"/>
    <p:sldId id="327" r:id="rId14"/>
    <p:sldId id="328" r:id="rId15"/>
    <p:sldId id="329" r:id="rId16"/>
    <p:sldId id="341" r:id="rId17"/>
    <p:sldId id="301" r:id="rId18"/>
    <p:sldId id="330" r:id="rId19"/>
    <p:sldId id="342" r:id="rId20"/>
    <p:sldId id="333" r:id="rId21"/>
    <p:sldId id="334" r:id="rId22"/>
    <p:sldId id="3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8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8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CE308F-3CD7-C621-00EE-9861425271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09317" y="252710"/>
            <a:ext cx="9106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TIỂU HỌC HÒA NGHĨA</a:t>
            </a:r>
            <a:endParaRPr lang="en-US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3043" y="1871960"/>
            <a:ext cx="5699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MÔN: CÔNG NGHỆ </a:t>
            </a:r>
          </a:p>
          <a:p>
            <a:pPr algn="ctr"/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LỚP 5</a:t>
            </a:r>
            <a:endParaRPr lang="en-US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1021" y="4082534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viên: Đặng Hải Minh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5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cho xe điện chạy được?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 cơ và hệ thống truyền động giúp xe điện chạy được.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9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2615D584-507F-CC70-0E6D-329A02D3F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0400" y="635000"/>
            <a:ext cx="4309993" cy="93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 defTabSz="609630"/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C7BD-3EBD-D6F2-4939-538C1EE4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34" y="1158240"/>
            <a:ext cx="9054038" cy="5699760"/>
          </a:xfrm>
          <a:prstGeom prst="horizontalScroll">
            <a:avLst>
              <a:gd name="adj" fmla="val 1662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D985"/>
            </a:solidFill>
            <a:round/>
            <a:headEnd/>
            <a:tailEnd/>
          </a:ln>
        </p:spPr>
        <p:txBody>
          <a:bodyPr wrap="none" anchor="ctr"/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58FB3-D653-5AE3-029A-B142B8E56E49}"/>
              </a:ext>
            </a:extLst>
          </p:cNvPr>
          <p:cNvSpPr txBox="1"/>
          <p:nvPr/>
        </p:nvSpPr>
        <p:spPr>
          <a:xfrm>
            <a:off x="2976880" y="262128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Xe điện chạy bằng pin có 4 bộ phận: Khung xe, trục và bánh xe, động cơ và hệ truyền động, nguồn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Khung xe và trục bánh xe tạo thành hình xe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Động cơ và hệ thống truyền động giúp xe điện chạy được.</a:t>
            </a:r>
          </a:p>
        </p:txBody>
      </p:sp>
    </p:spTree>
    <p:extLst>
      <p:ext uri="{BB962C8B-B14F-4D97-AF65-F5344CB8AC3E}">
        <p14:creationId xmlns:p14="http://schemas.microsoft.com/office/powerpoint/2010/main" val="2303779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06-0DA1-EC76-669D-1D37D7C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5764"/>
            <a:ext cx="7331710" cy="6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DED8F783-105C-ED9C-2DE5-0ACE797D688B}"/>
              </a:ext>
            </a:extLst>
          </p:cNvPr>
          <p:cNvSpPr/>
          <p:nvPr/>
        </p:nvSpPr>
        <p:spPr>
          <a:xfrm>
            <a:off x="3489717" y="1"/>
            <a:ext cx="522756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</a:rPr>
              <a:t>Đ</a:t>
            </a:r>
            <a:r>
              <a:rPr lang="vi-VN" sz="3600" dirty="0">
                <a:solidFill>
                  <a:srgbClr val="002060"/>
                </a:solidFill>
                <a:latin typeface="Arial"/>
              </a:rPr>
              <a:t>iền phiếu đánh giá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37BA0-CB4B-FC5B-6E90-6FE1AF17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948644"/>
            <a:ext cx="4724401" cy="54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7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E7223-9D33-23C1-33F8-8EFB782D7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543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">
            <a:extLst>
              <a:ext uri="{FF2B5EF4-FFF2-40B4-BE49-F238E27FC236}">
                <a16:creationId xmlns:a16="http://schemas.microsoft.com/office/drawing/2014/main" id="{822F21C6-A36D-67D6-71E3-4587DEB52E60}"/>
              </a:ext>
            </a:extLst>
          </p:cNvPr>
          <p:cNvGrpSpPr/>
          <p:nvPr/>
        </p:nvGrpSpPr>
        <p:grpSpPr>
          <a:xfrm>
            <a:off x="4652785" y="595782"/>
            <a:ext cx="6573326" cy="3100227"/>
            <a:chOff x="0" y="0"/>
            <a:chExt cx="5243316" cy="299693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E6C093-CAAC-B54B-4CBE-5AE8234F0FDC}"/>
                </a:ext>
              </a:extLst>
            </p:cNvPr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lnTo>
                    <a:pt x="4364574" y="6965"/>
                  </a:ln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7"/>
                    <a:pt x="3614761" y="3000415"/>
                  </a:cubicBezTo>
                  <a:lnTo>
                    <a:pt x="3614716" y="3000415"/>
                  </a:ln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3EBD12-A531-3D4E-537C-955EAF48E111}"/>
              </a:ext>
            </a:extLst>
          </p:cNvPr>
          <p:cNvSpPr txBox="1"/>
          <p:nvPr/>
        </p:nvSpPr>
        <p:spPr>
          <a:xfrm>
            <a:off x="5120640" y="1016000"/>
            <a:ext cx="568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pin,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958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92BC0-08C1-7292-6D8D-D77ACD5C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040" y="537741"/>
            <a:ext cx="12192000" cy="5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0" name="Picture 2" descr="So sánh xe đạp điện và xe máy điện">
            <a:extLst>
              <a:ext uri="{FF2B5EF4-FFF2-40B4-BE49-F238E27FC236}">
                <a16:creationId xmlns:a16="http://schemas.microsoft.com/office/drawing/2014/main" id="{18072401-A55A-B18A-9B5C-3E6587B5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4" y="737870"/>
            <a:ext cx="8404931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29613-95D5-1ED2-D821-F654D922782C}"/>
              </a:ext>
            </a:extLst>
          </p:cNvPr>
          <p:cNvSpPr txBox="1"/>
          <p:nvPr/>
        </p:nvSpPr>
        <p:spPr>
          <a:xfrm>
            <a:off x="1574800" y="4693920"/>
            <a:ext cx="882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máy điện, xe đạp điện là phương tiện giúp con người đi lại.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xử lý nhanh khi mất điều khiển điều hòa">
            <a:extLst>
              <a:ext uri="{FF2B5EF4-FFF2-40B4-BE49-F238E27FC236}">
                <a16:creationId xmlns:a16="http://schemas.microsoft.com/office/drawing/2014/main" id="{7FE28139-716F-CB79-19E4-06DF69D1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4" y="518159"/>
            <a:ext cx="6016836" cy="4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6E064-67D6-BC3F-AC46-2B35A064C095}"/>
              </a:ext>
            </a:extLst>
          </p:cNvPr>
          <p:cNvSpPr txBox="1"/>
          <p:nvPr/>
        </p:nvSpPr>
        <p:spPr>
          <a:xfrm>
            <a:off x="1635760" y="5120640"/>
            <a:ext cx="980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kiển tivi, điều khiển quạt, điều hòa dùng để bật tắt các thiết bị điện tử.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15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CD54D-51C0-AF3D-6925-C9C405BC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06" y="945092"/>
            <a:ext cx="3974937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C2F7A-506C-A6C3-89B3-45336538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570" y="1612583"/>
            <a:ext cx="2231329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7817B-CB71-9DBE-F0BE-AA7F91467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045" y="2688488"/>
            <a:ext cx="8431499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2491A-2FE9-8B1D-2294-D62E4BB1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3260" y="628650"/>
            <a:ext cx="12192000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6B6A75-F9B5-1F29-3465-B0EDDE8266AA}"/>
              </a:ext>
            </a:extLst>
          </p:cNvPr>
          <p:cNvSpPr txBox="1">
            <a:spLocks/>
          </p:cNvSpPr>
          <p:nvPr/>
        </p:nvSpPr>
        <p:spPr>
          <a:xfrm>
            <a:off x="1158875" y="325438"/>
            <a:ext cx="11033125" cy="296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smtClean="0">
                <a:solidFill>
                  <a:srgbClr val="FF5050"/>
                </a:solidFill>
                <a:latin typeface="UTM Flamenco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CHIA SẺ TRƯỚC LỚP</a:t>
            </a:r>
            <a:endParaRPr lang="en-US" sz="11500">
              <a:solidFill>
                <a:srgbClr val="FF5050"/>
              </a:solidFill>
              <a:latin typeface="UTM Flamenco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8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điện chạy bằng pin gồm có những bộ phận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bộ phận: Khung xe, trục và bánh xe, động cơ và hệ truyền động, nguồn điện.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dùng để tạo thành hình cho xe điện?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 xe và trục bánh xe tạo thành hình xe điện.</a:t>
            </a:r>
          </a:p>
        </p:txBody>
      </p:sp>
    </p:spTree>
    <p:extLst>
      <p:ext uri="{BB962C8B-B14F-4D97-AF65-F5344CB8AC3E}">
        <p14:creationId xmlns:p14="http://schemas.microsoft.com/office/powerpoint/2010/main" val="2859245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969</TotalTime>
  <Words>345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</vt:lpstr>
      <vt:lpstr>LNTH-LuoLuoNotangYuanTi 1</vt:lpstr>
      <vt:lpstr>Times New Roman</vt:lpstr>
      <vt:lpstr>UTM Flamenco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MAIHUNG</cp:lastModifiedBy>
  <cp:revision>67</cp:revision>
  <dcterms:created xsi:type="dcterms:W3CDTF">2023-07-08T01:13:32Z</dcterms:created>
  <dcterms:modified xsi:type="dcterms:W3CDTF">2026-02-12T07:18:22Z</dcterms:modified>
  <cp:category>9Slide.vn</cp:category>
</cp:coreProperties>
</file>