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007577256" r:id="rId2"/>
    <p:sldId id="258" r:id="rId3"/>
    <p:sldId id="2007577257" r:id="rId4"/>
    <p:sldId id="2007577258" r:id="rId5"/>
    <p:sldId id="309" r:id="rId6"/>
    <p:sldId id="322" r:id="rId7"/>
    <p:sldId id="324" r:id="rId8"/>
    <p:sldId id="325" r:id="rId9"/>
    <p:sldId id="326" r:id="rId10"/>
    <p:sldId id="323" r:id="rId11"/>
    <p:sldId id="327" r:id="rId12"/>
    <p:sldId id="328" r:id="rId13"/>
    <p:sldId id="329" r:id="rId14"/>
    <p:sldId id="330" r:id="rId15"/>
    <p:sldId id="332" r:id="rId16"/>
    <p:sldId id="333" r:id="rId17"/>
    <p:sldId id="334" r:id="rId18"/>
    <p:sldId id="335" r:id="rId19"/>
    <p:sldId id="336" r:id="rId20"/>
    <p:sldId id="338" r:id="rId21"/>
    <p:sldId id="339" r:id="rId22"/>
    <p:sldId id="340" r:id="rId23"/>
    <p:sldId id="200757725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0763" autoAdjust="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0899B-F0B9-43FA-A82D-78FC846B345E}"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E4AD7-5978-4501-9245-C61AF535F5E9}" type="slidenum">
              <a:rPr lang="en-US" smtClean="0"/>
              <a:t>‹#›</a:t>
            </a:fld>
            <a:endParaRPr lang="en-US"/>
          </a:p>
        </p:txBody>
      </p:sp>
    </p:spTree>
    <p:extLst>
      <p:ext uri="{BB962C8B-B14F-4D97-AF65-F5344CB8AC3E}">
        <p14:creationId xmlns:p14="http://schemas.microsoft.com/office/powerpoint/2010/main" val="164841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6470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4191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0801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331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5621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56658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0992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6809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0802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0129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1324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4305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286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320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545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6933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000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1012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1499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15844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4674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3D7C8C-B670-4793-8BB1-C1ED043FB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547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98375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44925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84942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63059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96005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69694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67983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5168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2/12/2026</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09151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B515C83F-1AF5-6364-F884-99349A4EECB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78693" y="248572"/>
            <a:ext cx="1282495" cy="1282495"/>
          </a:xfrm>
          <a:prstGeom prst="rect">
            <a:avLst/>
          </a:prstGeom>
        </p:spPr>
      </p:pic>
    </p:spTree>
    <p:extLst>
      <p:ext uri="{BB962C8B-B14F-4D97-AF65-F5344CB8AC3E}">
        <p14:creationId xmlns:p14="http://schemas.microsoft.com/office/powerpoint/2010/main" val="2057109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1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807" y="262758"/>
            <a:ext cx="6818203" cy="5627897"/>
          </a:xfrm>
          <a:prstGeom prst="rect">
            <a:avLst/>
          </a:prstGeom>
        </p:spPr>
      </p:pic>
    </p:spTree>
    <p:extLst>
      <p:ext uri="{BB962C8B-B14F-4D97-AF65-F5344CB8AC3E}">
        <p14:creationId xmlns:p14="http://schemas.microsoft.com/office/powerpoint/2010/main" val="3499880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3" name="TextBox 17">
            <a:extLst>
              <a:ext uri="{FF2B5EF4-FFF2-40B4-BE49-F238E27FC236}">
                <a16:creationId xmlns:a16="http://schemas.microsoft.com/office/drawing/2014/main" id="{78132C5D-021B-ECC9-7AA4-8AE682D912FB}"/>
              </a:ext>
            </a:extLst>
          </p:cNvPr>
          <p:cNvSpPr>
            <a:spLocks noChangeArrowheads="1"/>
          </p:cNvSpPr>
          <p:nvPr/>
        </p:nvSpPr>
        <p:spPr bwMode="auto">
          <a:xfrm>
            <a:off x="4992414" y="2978415"/>
            <a:ext cx="2511971"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âng</a:t>
            </a:r>
            <a:r>
              <a:rPr kumimoji="0" lang="en-US" altLang="zh-CN" sz="32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lâng</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4" name="TextBox 18">
            <a:extLst>
              <a:ext uri="{FF2B5EF4-FFF2-40B4-BE49-F238E27FC236}">
                <a16:creationId xmlns:a16="http://schemas.microsoft.com/office/drawing/2014/main" id="{848062AF-92E4-827C-24FE-5E39E5125074}"/>
              </a:ext>
            </a:extLst>
          </p:cNvPr>
          <p:cNvSpPr>
            <a:spLocks noChangeArrowheads="1"/>
          </p:cNvSpPr>
          <p:nvPr/>
        </p:nvSpPr>
        <p:spPr bwMode="auto">
          <a:xfrm>
            <a:off x="4929352" y="1949634"/>
            <a:ext cx="2567041"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hiền</a:t>
            </a:r>
            <a:r>
              <a:rPr kumimoji="0" lang="en-US" altLang="zh-CN"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lành</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5" name="Group 4">
            <a:extLst>
              <a:ext uri="{FF2B5EF4-FFF2-40B4-BE49-F238E27FC236}">
                <a16:creationId xmlns:a16="http://schemas.microsoft.com/office/drawing/2014/main" id="{00816DB6-8186-539D-DEFC-215E101B0FFE}"/>
              </a:ext>
            </a:extLst>
          </p:cNvPr>
          <p:cNvGrpSpPr/>
          <p:nvPr/>
        </p:nvGrpSpPr>
        <p:grpSpPr>
          <a:xfrm>
            <a:off x="872634" y="497143"/>
            <a:ext cx="3686371" cy="3739771"/>
            <a:chOff x="521010" y="1250148"/>
            <a:chExt cx="3686371" cy="3041015"/>
          </a:xfrm>
        </p:grpSpPr>
        <p:pic>
          <p:nvPicPr>
            <p:cNvPr id="7" name="图片 9" descr="f8af23e2025f4b01419eb6f7dfa1d36e">
              <a:extLst>
                <a:ext uri="{FF2B5EF4-FFF2-40B4-BE49-F238E27FC236}">
                  <a16:creationId xmlns:a16="http://schemas.microsoft.com/office/drawing/2014/main" id="{5A443625-0A4E-415E-7ECA-8181BA1D1C39}"/>
                </a:ext>
              </a:extLst>
            </p:cNvPr>
            <p:cNvPicPr>
              <a:picLocks noChangeAspect="1"/>
            </p:cNvPicPr>
            <p:nvPr/>
          </p:nvPicPr>
          <p:blipFill>
            <a:blip r:embed="rId3"/>
            <a:stretch>
              <a:fillRect/>
            </a:stretch>
          </p:blipFill>
          <p:spPr>
            <a:xfrm>
              <a:off x="521010" y="1250148"/>
              <a:ext cx="3686371" cy="3041015"/>
            </a:xfrm>
            <a:prstGeom prst="rect">
              <a:avLst/>
            </a:prstGeom>
          </p:spPr>
        </p:pic>
        <p:sp>
          <p:nvSpPr>
            <p:cNvPr id="8" name="TextBox 22">
              <a:extLst>
                <a:ext uri="{FF2B5EF4-FFF2-40B4-BE49-F238E27FC236}">
                  <a16:creationId xmlns:a16="http://schemas.microsoft.com/office/drawing/2014/main" id="{771A0397-80E2-737D-87A4-01F0BB7F334C}"/>
                </a:ext>
              </a:extLst>
            </p:cNvPr>
            <p:cNvSpPr>
              <a:spLocks noChangeArrowheads="1"/>
            </p:cNvSpPr>
            <p:nvPr/>
          </p:nvSpPr>
          <p:spPr bwMode="auto">
            <a:xfrm>
              <a:off x="1105117" y="2127682"/>
              <a:ext cx="2518155" cy="90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LUYỆN ĐỌC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TỪ KHÓ</a:t>
              </a:r>
            </a:p>
          </p:txBody>
        </p:sp>
      </p:grpSp>
      <p:sp>
        <p:nvSpPr>
          <p:cNvPr id="10" name="TextBox 21">
            <a:extLst>
              <a:ext uri="{FF2B5EF4-FFF2-40B4-BE49-F238E27FC236}">
                <a16:creationId xmlns:a16="http://schemas.microsoft.com/office/drawing/2014/main" id="{3091616A-2651-EF19-9A1A-290FC5306E39}"/>
              </a:ext>
            </a:extLst>
          </p:cNvPr>
          <p:cNvSpPr>
            <a:spLocks noChangeArrowheads="1"/>
          </p:cNvSpPr>
          <p:nvPr/>
        </p:nvSpPr>
        <p:spPr bwMode="auto">
          <a:xfrm>
            <a:off x="8174739" y="1949634"/>
            <a:ext cx="2608940"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hơm</a:t>
            </a:r>
            <a:r>
              <a:rPr kumimoji="0" lang="en-US" altLang="zh-CN" sz="32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lừng</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11" name="TextBox 17">
            <a:extLst>
              <a:ext uri="{FF2B5EF4-FFF2-40B4-BE49-F238E27FC236}">
                <a16:creationId xmlns:a16="http://schemas.microsoft.com/office/drawing/2014/main" id="{1A02279E-1C20-FB88-4299-0247F58B2698}"/>
              </a:ext>
            </a:extLst>
          </p:cNvPr>
          <p:cNvSpPr>
            <a:spLocks noChangeArrowheads="1"/>
          </p:cNvSpPr>
          <p:nvPr/>
        </p:nvSpPr>
        <p:spPr bwMode="auto">
          <a:xfrm>
            <a:off x="8271641" y="2930833"/>
            <a:ext cx="2455353"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gọt</a:t>
            </a:r>
            <a:r>
              <a:rPr kumimoji="0" lang="en-US" altLang="zh-CN"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lành</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extLst>
      <p:ext uri="{BB962C8B-B14F-4D97-AF65-F5344CB8AC3E}">
        <p14:creationId xmlns:p14="http://schemas.microsoft.com/office/powerpoint/2010/main" val="4275058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a:extLst>
              <a:ext uri="{FF2B5EF4-FFF2-40B4-BE49-F238E27FC236}">
                <a16:creationId xmlns:a16="http://schemas.microsoft.com/office/drawing/2014/main" id="{21772E37-7F47-FC1D-2070-ADC7AA590F7F}"/>
              </a:ext>
            </a:extLst>
          </p:cNvPr>
          <p:cNvSpPr/>
          <p:nvPr/>
        </p:nvSpPr>
        <p:spPr>
          <a:xfrm>
            <a:off x="545595" y="2827520"/>
            <a:ext cx="10963234" cy="3247459"/>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0963234"/>
                      <a:gd name="connsiteY0" fmla="*/ 446331 h 3247459"/>
                      <a:gd name="connsiteX1" fmla="*/ 446331 w 10963234"/>
                      <a:gd name="connsiteY1" fmla="*/ 0 h 3247459"/>
                      <a:gd name="connsiteX2" fmla="*/ 815585 w 10963234"/>
                      <a:gd name="connsiteY2" fmla="*/ 0 h 3247459"/>
                      <a:gd name="connsiteX3" fmla="*/ 1386251 w 10963234"/>
                      <a:gd name="connsiteY3" fmla="*/ 0 h 3247459"/>
                      <a:gd name="connsiteX4" fmla="*/ 1856211 w 10963234"/>
                      <a:gd name="connsiteY4" fmla="*/ 0 h 3247459"/>
                      <a:gd name="connsiteX5" fmla="*/ 2628288 w 10963234"/>
                      <a:gd name="connsiteY5" fmla="*/ 0 h 3247459"/>
                      <a:gd name="connsiteX6" fmla="*/ 3400365 w 10963234"/>
                      <a:gd name="connsiteY6" fmla="*/ 0 h 3247459"/>
                      <a:gd name="connsiteX7" fmla="*/ 4172443 w 10963234"/>
                      <a:gd name="connsiteY7" fmla="*/ 0 h 3247459"/>
                      <a:gd name="connsiteX8" fmla="*/ 4541697 w 10963234"/>
                      <a:gd name="connsiteY8" fmla="*/ 0 h 3247459"/>
                      <a:gd name="connsiteX9" fmla="*/ 4910951 w 10963234"/>
                      <a:gd name="connsiteY9" fmla="*/ 0 h 3247459"/>
                      <a:gd name="connsiteX10" fmla="*/ 5582323 w 10963234"/>
                      <a:gd name="connsiteY10" fmla="*/ 0 h 3247459"/>
                      <a:gd name="connsiteX11" fmla="*/ 6354400 w 10963234"/>
                      <a:gd name="connsiteY11" fmla="*/ 0 h 3247459"/>
                      <a:gd name="connsiteX12" fmla="*/ 6723654 w 10963234"/>
                      <a:gd name="connsiteY12" fmla="*/ 0 h 3247459"/>
                      <a:gd name="connsiteX13" fmla="*/ 7596437 w 10963234"/>
                      <a:gd name="connsiteY13" fmla="*/ 0 h 3247459"/>
                      <a:gd name="connsiteX14" fmla="*/ 8167103 w 10963234"/>
                      <a:gd name="connsiteY14" fmla="*/ 0 h 3247459"/>
                      <a:gd name="connsiteX15" fmla="*/ 8737769 w 10963234"/>
                      <a:gd name="connsiteY15" fmla="*/ 0 h 3247459"/>
                      <a:gd name="connsiteX16" fmla="*/ 9107023 w 10963234"/>
                      <a:gd name="connsiteY16" fmla="*/ 0 h 3247459"/>
                      <a:gd name="connsiteX17" fmla="*/ 9879100 w 10963234"/>
                      <a:gd name="connsiteY17" fmla="*/ 0 h 3247459"/>
                      <a:gd name="connsiteX18" fmla="*/ 10516903 w 10963234"/>
                      <a:gd name="connsiteY18" fmla="*/ 0 h 3247459"/>
                      <a:gd name="connsiteX19" fmla="*/ 10963234 w 10963234"/>
                      <a:gd name="connsiteY19" fmla="*/ 446331 h 3247459"/>
                      <a:gd name="connsiteX20" fmla="*/ 10963234 w 10963234"/>
                      <a:gd name="connsiteY20" fmla="*/ 1058578 h 3247459"/>
                      <a:gd name="connsiteX21" fmla="*/ 10963234 w 10963234"/>
                      <a:gd name="connsiteY21" fmla="*/ 1647277 h 3247459"/>
                      <a:gd name="connsiteX22" fmla="*/ 10963234 w 10963234"/>
                      <a:gd name="connsiteY22" fmla="*/ 2165333 h 3247459"/>
                      <a:gd name="connsiteX23" fmla="*/ 10963234 w 10963234"/>
                      <a:gd name="connsiteY23" fmla="*/ 2801128 h 3247459"/>
                      <a:gd name="connsiteX24" fmla="*/ 10516903 w 10963234"/>
                      <a:gd name="connsiteY24" fmla="*/ 3247459 h 3247459"/>
                      <a:gd name="connsiteX25" fmla="*/ 9946237 w 10963234"/>
                      <a:gd name="connsiteY25" fmla="*/ 3247459 h 3247459"/>
                      <a:gd name="connsiteX26" fmla="*/ 9375572 w 10963234"/>
                      <a:gd name="connsiteY26" fmla="*/ 3247459 h 3247459"/>
                      <a:gd name="connsiteX27" fmla="*/ 8704200 w 10963234"/>
                      <a:gd name="connsiteY27" fmla="*/ 3247459 h 3247459"/>
                      <a:gd name="connsiteX28" fmla="*/ 8234240 w 10963234"/>
                      <a:gd name="connsiteY28" fmla="*/ 3247459 h 3247459"/>
                      <a:gd name="connsiteX29" fmla="*/ 7764280 w 10963234"/>
                      <a:gd name="connsiteY29" fmla="*/ 3247459 h 3247459"/>
                      <a:gd name="connsiteX30" fmla="*/ 7395026 w 10963234"/>
                      <a:gd name="connsiteY30" fmla="*/ 3247459 h 3247459"/>
                      <a:gd name="connsiteX31" fmla="*/ 6824360 w 10963234"/>
                      <a:gd name="connsiteY31" fmla="*/ 3247459 h 3247459"/>
                      <a:gd name="connsiteX32" fmla="*/ 6052283 w 10963234"/>
                      <a:gd name="connsiteY32" fmla="*/ 3247459 h 3247459"/>
                      <a:gd name="connsiteX33" fmla="*/ 5380911 w 10963234"/>
                      <a:gd name="connsiteY33" fmla="*/ 3247459 h 3247459"/>
                      <a:gd name="connsiteX34" fmla="*/ 4910951 w 10963234"/>
                      <a:gd name="connsiteY34" fmla="*/ 3247459 h 3247459"/>
                      <a:gd name="connsiteX35" fmla="*/ 4541697 w 10963234"/>
                      <a:gd name="connsiteY35" fmla="*/ 3247459 h 3247459"/>
                      <a:gd name="connsiteX36" fmla="*/ 3668914 w 10963234"/>
                      <a:gd name="connsiteY36" fmla="*/ 3247459 h 3247459"/>
                      <a:gd name="connsiteX37" fmla="*/ 3098248 w 10963234"/>
                      <a:gd name="connsiteY37" fmla="*/ 3247459 h 3247459"/>
                      <a:gd name="connsiteX38" fmla="*/ 2326171 w 10963234"/>
                      <a:gd name="connsiteY38" fmla="*/ 3247459 h 3247459"/>
                      <a:gd name="connsiteX39" fmla="*/ 1956917 w 10963234"/>
                      <a:gd name="connsiteY39" fmla="*/ 3247459 h 3247459"/>
                      <a:gd name="connsiteX40" fmla="*/ 1486957 w 10963234"/>
                      <a:gd name="connsiteY40" fmla="*/ 3247459 h 3247459"/>
                      <a:gd name="connsiteX41" fmla="*/ 446331 w 10963234"/>
                      <a:gd name="connsiteY41" fmla="*/ 3247459 h 3247459"/>
                      <a:gd name="connsiteX42" fmla="*/ 0 w 10963234"/>
                      <a:gd name="connsiteY42" fmla="*/ 2801128 h 3247459"/>
                      <a:gd name="connsiteX43" fmla="*/ 0 w 10963234"/>
                      <a:gd name="connsiteY43" fmla="*/ 2283073 h 3247459"/>
                      <a:gd name="connsiteX44" fmla="*/ 0 w 10963234"/>
                      <a:gd name="connsiteY44" fmla="*/ 1717921 h 3247459"/>
                      <a:gd name="connsiteX45" fmla="*/ 0 w 10963234"/>
                      <a:gd name="connsiteY45" fmla="*/ 1105674 h 3247459"/>
                      <a:gd name="connsiteX46" fmla="*/ 0 w 10963234"/>
                      <a:gd name="connsiteY46" fmla="*/ 446331 h 3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963234" h="3247459" fill="none" extrusionOk="0">
                        <a:moveTo>
                          <a:pt x="0" y="446331"/>
                        </a:moveTo>
                        <a:cubicBezTo>
                          <a:pt x="-42281" y="215234"/>
                          <a:pt x="184496" y="7082"/>
                          <a:pt x="446331" y="0"/>
                        </a:cubicBezTo>
                        <a:cubicBezTo>
                          <a:pt x="605829" y="4268"/>
                          <a:pt x="684055" y="-4539"/>
                          <a:pt x="815585" y="0"/>
                        </a:cubicBezTo>
                        <a:cubicBezTo>
                          <a:pt x="947115" y="4539"/>
                          <a:pt x="1271539" y="2159"/>
                          <a:pt x="1386251" y="0"/>
                        </a:cubicBezTo>
                        <a:cubicBezTo>
                          <a:pt x="1500963" y="-2159"/>
                          <a:pt x="1657634" y="-2972"/>
                          <a:pt x="1856211" y="0"/>
                        </a:cubicBezTo>
                        <a:cubicBezTo>
                          <a:pt x="2054788" y="2972"/>
                          <a:pt x="2457413" y="14516"/>
                          <a:pt x="2628288" y="0"/>
                        </a:cubicBezTo>
                        <a:cubicBezTo>
                          <a:pt x="2799163" y="-14516"/>
                          <a:pt x="3196174" y="-37630"/>
                          <a:pt x="3400365" y="0"/>
                        </a:cubicBezTo>
                        <a:cubicBezTo>
                          <a:pt x="3604556" y="37630"/>
                          <a:pt x="4008544" y="-24600"/>
                          <a:pt x="4172443" y="0"/>
                        </a:cubicBezTo>
                        <a:cubicBezTo>
                          <a:pt x="4336342" y="24600"/>
                          <a:pt x="4450688" y="-16575"/>
                          <a:pt x="4541697" y="0"/>
                        </a:cubicBezTo>
                        <a:cubicBezTo>
                          <a:pt x="4632706" y="16575"/>
                          <a:pt x="4797869" y="17474"/>
                          <a:pt x="4910951" y="0"/>
                        </a:cubicBezTo>
                        <a:cubicBezTo>
                          <a:pt x="5024033" y="-17474"/>
                          <a:pt x="5405645" y="27573"/>
                          <a:pt x="5582323" y="0"/>
                        </a:cubicBezTo>
                        <a:cubicBezTo>
                          <a:pt x="5759001" y="-27573"/>
                          <a:pt x="6175050" y="21600"/>
                          <a:pt x="6354400" y="0"/>
                        </a:cubicBezTo>
                        <a:cubicBezTo>
                          <a:pt x="6533750" y="-21600"/>
                          <a:pt x="6559892" y="-5172"/>
                          <a:pt x="6723654" y="0"/>
                        </a:cubicBezTo>
                        <a:cubicBezTo>
                          <a:pt x="6887416" y="5172"/>
                          <a:pt x="7292960" y="1914"/>
                          <a:pt x="7596437" y="0"/>
                        </a:cubicBezTo>
                        <a:cubicBezTo>
                          <a:pt x="7899914" y="-1914"/>
                          <a:pt x="7990433" y="17493"/>
                          <a:pt x="8167103" y="0"/>
                        </a:cubicBezTo>
                        <a:cubicBezTo>
                          <a:pt x="8343773" y="-17493"/>
                          <a:pt x="8556955" y="25610"/>
                          <a:pt x="8737769" y="0"/>
                        </a:cubicBezTo>
                        <a:cubicBezTo>
                          <a:pt x="8918583" y="-25610"/>
                          <a:pt x="8974829" y="-16429"/>
                          <a:pt x="9107023" y="0"/>
                        </a:cubicBezTo>
                        <a:cubicBezTo>
                          <a:pt x="9239217" y="16429"/>
                          <a:pt x="9683924" y="-15467"/>
                          <a:pt x="9879100" y="0"/>
                        </a:cubicBezTo>
                        <a:cubicBezTo>
                          <a:pt x="10074276" y="15467"/>
                          <a:pt x="10353405" y="7890"/>
                          <a:pt x="10516903" y="0"/>
                        </a:cubicBezTo>
                        <a:cubicBezTo>
                          <a:pt x="10749113" y="-809"/>
                          <a:pt x="10978397" y="197431"/>
                          <a:pt x="10963234" y="446331"/>
                        </a:cubicBezTo>
                        <a:cubicBezTo>
                          <a:pt x="10992700" y="577823"/>
                          <a:pt x="10977688" y="835959"/>
                          <a:pt x="10963234" y="1058578"/>
                        </a:cubicBezTo>
                        <a:cubicBezTo>
                          <a:pt x="10948780" y="1281197"/>
                          <a:pt x="10980066" y="1497185"/>
                          <a:pt x="10963234" y="1647277"/>
                        </a:cubicBezTo>
                        <a:cubicBezTo>
                          <a:pt x="10946402" y="1797369"/>
                          <a:pt x="10946066" y="1975843"/>
                          <a:pt x="10963234" y="2165333"/>
                        </a:cubicBezTo>
                        <a:cubicBezTo>
                          <a:pt x="10980402" y="2354823"/>
                          <a:pt x="10974285" y="2638769"/>
                          <a:pt x="10963234" y="2801128"/>
                        </a:cubicBezTo>
                        <a:cubicBezTo>
                          <a:pt x="10946761" y="3027080"/>
                          <a:pt x="10725555" y="3250129"/>
                          <a:pt x="10516903" y="3247459"/>
                        </a:cubicBezTo>
                        <a:cubicBezTo>
                          <a:pt x="10253600" y="3260481"/>
                          <a:pt x="10137427" y="3227890"/>
                          <a:pt x="9946237" y="3247459"/>
                        </a:cubicBezTo>
                        <a:cubicBezTo>
                          <a:pt x="9755047" y="3267028"/>
                          <a:pt x="9606480" y="3220082"/>
                          <a:pt x="9375572" y="3247459"/>
                        </a:cubicBezTo>
                        <a:cubicBezTo>
                          <a:pt x="9144664" y="3274836"/>
                          <a:pt x="8883138" y="3279245"/>
                          <a:pt x="8704200" y="3247459"/>
                        </a:cubicBezTo>
                        <a:cubicBezTo>
                          <a:pt x="8525262" y="3215673"/>
                          <a:pt x="8440680" y="3270805"/>
                          <a:pt x="8234240" y="3247459"/>
                        </a:cubicBezTo>
                        <a:cubicBezTo>
                          <a:pt x="8027800" y="3224113"/>
                          <a:pt x="7983992" y="3231423"/>
                          <a:pt x="7764280" y="3247459"/>
                        </a:cubicBezTo>
                        <a:cubicBezTo>
                          <a:pt x="7544568" y="3263495"/>
                          <a:pt x="7554879" y="3246601"/>
                          <a:pt x="7395026" y="3247459"/>
                        </a:cubicBezTo>
                        <a:cubicBezTo>
                          <a:pt x="7235173" y="3248317"/>
                          <a:pt x="7091279" y="3264705"/>
                          <a:pt x="6824360" y="3247459"/>
                        </a:cubicBezTo>
                        <a:cubicBezTo>
                          <a:pt x="6557441" y="3230213"/>
                          <a:pt x="6284170" y="3256010"/>
                          <a:pt x="6052283" y="3247459"/>
                        </a:cubicBezTo>
                        <a:cubicBezTo>
                          <a:pt x="5820396" y="3238908"/>
                          <a:pt x="5692162" y="3214158"/>
                          <a:pt x="5380911" y="3247459"/>
                        </a:cubicBezTo>
                        <a:cubicBezTo>
                          <a:pt x="5069660" y="3280760"/>
                          <a:pt x="5140129" y="3264727"/>
                          <a:pt x="4910951" y="3247459"/>
                        </a:cubicBezTo>
                        <a:cubicBezTo>
                          <a:pt x="4681773" y="3230191"/>
                          <a:pt x="4668055" y="3236946"/>
                          <a:pt x="4541697" y="3247459"/>
                        </a:cubicBezTo>
                        <a:cubicBezTo>
                          <a:pt x="4415339" y="3257972"/>
                          <a:pt x="4008729" y="3220152"/>
                          <a:pt x="3668914" y="3247459"/>
                        </a:cubicBezTo>
                        <a:cubicBezTo>
                          <a:pt x="3329099" y="3274766"/>
                          <a:pt x="3253307" y="3274833"/>
                          <a:pt x="3098248" y="3247459"/>
                        </a:cubicBezTo>
                        <a:cubicBezTo>
                          <a:pt x="2943189" y="3220085"/>
                          <a:pt x="2629156" y="3271818"/>
                          <a:pt x="2326171" y="3247459"/>
                        </a:cubicBezTo>
                        <a:cubicBezTo>
                          <a:pt x="2023186" y="3223100"/>
                          <a:pt x="2034710" y="3242085"/>
                          <a:pt x="1956917" y="3247459"/>
                        </a:cubicBezTo>
                        <a:cubicBezTo>
                          <a:pt x="1879124" y="3252833"/>
                          <a:pt x="1626628" y="3259837"/>
                          <a:pt x="1486957" y="3247459"/>
                        </a:cubicBezTo>
                        <a:cubicBezTo>
                          <a:pt x="1347286" y="3235081"/>
                          <a:pt x="956037" y="3256101"/>
                          <a:pt x="446331" y="3247459"/>
                        </a:cubicBezTo>
                        <a:cubicBezTo>
                          <a:pt x="222867" y="3195885"/>
                          <a:pt x="-40712" y="3078381"/>
                          <a:pt x="0" y="2801128"/>
                        </a:cubicBezTo>
                        <a:cubicBezTo>
                          <a:pt x="2457" y="2585095"/>
                          <a:pt x="-24667" y="2491484"/>
                          <a:pt x="0" y="2283073"/>
                        </a:cubicBezTo>
                        <a:cubicBezTo>
                          <a:pt x="24667" y="2074663"/>
                          <a:pt x="-14949" y="1834075"/>
                          <a:pt x="0" y="1717921"/>
                        </a:cubicBezTo>
                        <a:cubicBezTo>
                          <a:pt x="14949" y="1601767"/>
                          <a:pt x="26243" y="1375216"/>
                          <a:pt x="0" y="1105674"/>
                        </a:cubicBezTo>
                        <a:cubicBezTo>
                          <a:pt x="-26243" y="836132"/>
                          <a:pt x="-21391" y="623534"/>
                          <a:pt x="0" y="446331"/>
                        </a:cubicBezTo>
                        <a:close/>
                      </a:path>
                      <a:path w="10963234" h="3247459" stroke="0" extrusionOk="0">
                        <a:moveTo>
                          <a:pt x="0" y="446331"/>
                        </a:moveTo>
                        <a:cubicBezTo>
                          <a:pt x="-14008" y="193757"/>
                          <a:pt x="201915" y="53461"/>
                          <a:pt x="446331" y="0"/>
                        </a:cubicBezTo>
                        <a:cubicBezTo>
                          <a:pt x="706651" y="-3742"/>
                          <a:pt x="878918" y="-9086"/>
                          <a:pt x="1016997" y="0"/>
                        </a:cubicBezTo>
                        <a:cubicBezTo>
                          <a:pt x="1155076" y="9086"/>
                          <a:pt x="1507952" y="-25050"/>
                          <a:pt x="1789074" y="0"/>
                        </a:cubicBezTo>
                        <a:cubicBezTo>
                          <a:pt x="2070196" y="25050"/>
                          <a:pt x="2048068" y="-11434"/>
                          <a:pt x="2158328" y="0"/>
                        </a:cubicBezTo>
                        <a:cubicBezTo>
                          <a:pt x="2268588" y="11434"/>
                          <a:pt x="2555525" y="14188"/>
                          <a:pt x="2930405" y="0"/>
                        </a:cubicBezTo>
                        <a:cubicBezTo>
                          <a:pt x="3305285" y="-14188"/>
                          <a:pt x="3155163" y="-9703"/>
                          <a:pt x="3299660" y="0"/>
                        </a:cubicBezTo>
                        <a:cubicBezTo>
                          <a:pt x="3444157" y="9703"/>
                          <a:pt x="3740224" y="-21544"/>
                          <a:pt x="4071737" y="0"/>
                        </a:cubicBezTo>
                        <a:cubicBezTo>
                          <a:pt x="4403250" y="21544"/>
                          <a:pt x="4473216" y="20112"/>
                          <a:pt x="4743108" y="0"/>
                        </a:cubicBezTo>
                        <a:cubicBezTo>
                          <a:pt x="5013000" y="-20112"/>
                          <a:pt x="5097622" y="16312"/>
                          <a:pt x="5313774" y="0"/>
                        </a:cubicBezTo>
                        <a:cubicBezTo>
                          <a:pt x="5529926" y="-16312"/>
                          <a:pt x="5776132" y="10436"/>
                          <a:pt x="5985146" y="0"/>
                        </a:cubicBezTo>
                        <a:cubicBezTo>
                          <a:pt x="6194160" y="-10436"/>
                          <a:pt x="6384824" y="-11919"/>
                          <a:pt x="6757223" y="0"/>
                        </a:cubicBezTo>
                        <a:cubicBezTo>
                          <a:pt x="7129622" y="11919"/>
                          <a:pt x="7266986" y="6914"/>
                          <a:pt x="7428594" y="0"/>
                        </a:cubicBezTo>
                        <a:cubicBezTo>
                          <a:pt x="7590202" y="-6914"/>
                          <a:pt x="7755308" y="-21994"/>
                          <a:pt x="7898554" y="0"/>
                        </a:cubicBezTo>
                        <a:cubicBezTo>
                          <a:pt x="8041800" y="21994"/>
                          <a:pt x="8133915" y="9325"/>
                          <a:pt x="8368514" y="0"/>
                        </a:cubicBezTo>
                        <a:cubicBezTo>
                          <a:pt x="8603113" y="-9325"/>
                          <a:pt x="8728526" y="18036"/>
                          <a:pt x="8838474" y="0"/>
                        </a:cubicBezTo>
                        <a:cubicBezTo>
                          <a:pt x="8948422" y="-18036"/>
                          <a:pt x="9168913" y="-16840"/>
                          <a:pt x="9308434" y="0"/>
                        </a:cubicBezTo>
                        <a:cubicBezTo>
                          <a:pt x="9447955" y="16840"/>
                          <a:pt x="10255248" y="-19695"/>
                          <a:pt x="10516903" y="0"/>
                        </a:cubicBezTo>
                        <a:cubicBezTo>
                          <a:pt x="10809193" y="7922"/>
                          <a:pt x="10987261" y="195030"/>
                          <a:pt x="10963234" y="446331"/>
                        </a:cubicBezTo>
                        <a:cubicBezTo>
                          <a:pt x="10948794" y="657654"/>
                          <a:pt x="10933210" y="758332"/>
                          <a:pt x="10963234" y="1058578"/>
                        </a:cubicBezTo>
                        <a:cubicBezTo>
                          <a:pt x="10993258" y="1358824"/>
                          <a:pt x="10979528" y="1366479"/>
                          <a:pt x="10963234" y="1647277"/>
                        </a:cubicBezTo>
                        <a:cubicBezTo>
                          <a:pt x="10946940" y="1928075"/>
                          <a:pt x="10955827" y="1993009"/>
                          <a:pt x="10963234" y="2235977"/>
                        </a:cubicBezTo>
                        <a:cubicBezTo>
                          <a:pt x="10970641" y="2478945"/>
                          <a:pt x="10988796" y="2574764"/>
                          <a:pt x="10963234" y="2801128"/>
                        </a:cubicBezTo>
                        <a:cubicBezTo>
                          <a:pt x="10950933" y="3000693"/>
                          <a:pt x="10755279" y="3249874"/>
                          <a:pt x="10516903" y="3247459"/>
                        </a:cubicBezTo>
                        <a:cubicBezTo>
                          <a:pt x="10256463" y="3270254"/>
                          <a:pt x="10101387" y="3244718"/>
                          <a:pt x="9946237" y="3247459"/>
                        </a:cubicBezTo>
                        <a:cubicBezTo>
                          <a:pt x="9791087" y="3250200"/>
                          <a:pt x="9573059" y="3251721"/>
                          <a:pt x="9375572" y="3247459"/>
                        </a:cubicBezTo>
                        <a:cubicBezTo>
                          <a:pt x="9178085" y="3243197"/>
                          <a:pt x="8942016" y="3227834"/>
                          <a:pt x="8804906" y="3247459"/>
                        </a:cubicBezTo>
                        <a:cubicBezTo>
                          <a:pt x="8667796" y="3267084"/>
                          <a:pt x="8584789" y="3234031"/>
                          <a:pt x="8435651" y="3247459"/>
                        </a:cubicBezTo>
                        <a:cubicBezTo>
                          <a:pt x="8286513" y="3260887"/>
                          <a:pt x="8205977" y="3235915"/>
                          <a:pt x="8066397" y="3247459"/>
                        </a:cubicBezTo>
                        <a:cubicBezTo>
                          <a:pt x="7926817" y="3259003"/>
                          <a:pt x="7856634" y="3232087"/>
                          <a:pt x="7697143" y="3247459"/>
                        </a:cubicBezTo>
                        <a:cubicBezTo>
                          <a:pt x="7537652" y="3262831"/>
                          <a:pt x="7283860" y="3220620"/>
                          <a:pt x="7126477" y="3247459"/>
                        </a:cubicBezTo>
                        <a:cubicBezTo>
                          <a:pt x="6969094" y="3274298"/>
                          <a:pt x="6680234" y="3273418"/>
                          <a:pt x="6455106" y="3247459"/>
                        </a:cubicBezTo>
                        <a:cubicBezTo>
                          <a:pt x="6229978" y="3221500"/>
                          <a:pt x="5780154" y="3207356"/>
                          <a:pt x="5582323" y="3247459"/>
                        </a:cubicBezTo>
                        <a:cubicBezTo>
                          <a:pt x="5384492" y="3287562"/>
                          <a:pt x="5047823" y="3241505"/>
                          <a:pt x="4910951" y="3247459"/>
                        </a:cubicBezTo>
                        <a:cubicBezTo>
                          <a:pt x="4774079" y="3253413"/>
                          <a:pt x="4716512" y="3245185"/>
                          <a:pt x="4541697" y="3247459"/>
                        </a:cubicBezTo>
                        <a:cubicBezTo>
                          <a:pt x="4366882" y="3249733"/>
                          <a:pt x="4027980" y="3262668"/>
                          <a:pt x="3769620" y="3247459"/>
                        </a:cubicBezTo>
                        <a:cubicBezTo>
                          <a:pt x="3511260" y="3232250"/>
                          <a:pt x="3493937" y="3266277"/>
                          <a:pt x="3299660" y="3247459"/>
                        </a:cubicBezTo>
                        <a:cubicBezTo>
                          <a:pt x="3105383" y="3228641"/>
                          <a:pt x="2803416" y="3214869"/>
                          <a:pt x="2527583" y="3247459"/>
                        </a:cubicBezTo>
                        <a:cubicBezTo>
                          <a:pt x="2251750" y="3280049"/>
                          <a:pt x="2004533" y="3274878"/>
                          <a:pt x="1856211" y="3247459"/>
                        </a:cubicBezTo>
                        <a:cubicBezTo>
                          <a:pt x="1707889" y="3220040"/>
                          <a:pt x="1487675" y="3261592"/>
                          <a:pt x="1386251" y="3247459"/>
                        </a:cubicBezTo>
                        <a:cubicBezTo>
                          <a:pt x="1284827" y="3233326"/>
                          <a:pt x="827360" y="3252199"/>
                          <a:pt x="446331" y="3247459"/>
                        </a:cubicBezTo>
                        <a:cubicBezTo>
                          <a:pt x="196165" y="3239072"/>
                          <a:pt x="4297" y="3057328"/>
                          <a:pt x="0" y="2801128"/>
                        </a:cubicBezTo>
                        <a:cubicBezTo>
                          <a:pt x="-3552" y="2550869"/>
                          <a:pt x="16961" y="2402866"/>
                          <a:pt x="0" y="2283073"/>
                        </a:cubicBezTo>
                        <a:cubicBezTo>
                          <a:pt x="-16961" y="2163280"/>
                          <a:pt x="-18806" y="1872224"/>
                          <a:pt x="0" y="1647277"/>
                        </a:cubicBezTo>
                        <a:cubicBezTo>
                          <a:pt x="18806" y="1422330"/>
                          <a:pt x="-14286" y="1289593"/>
                          <a:pt x="0" y="1129222"/>
                        </a:cubicBezTo>
                        <a:cubicBezTo>
                          <a:pt x="14286" y="968852"/>
                          <a:pt x="-17069" y="619692"/>
                          <a:pt x="0" y="44633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p:txBody>
      </p:sp>
      <p:sp>
        <p:nvSpPr>
          <p:cNvPr id="13" name="Rectangle: Diagonal Corners Rounded 5">
            <a:extLst>
              <a:ext uri="{FF2B5EF4-FFF2-40B4-BE49-F238E27FC236}">
                <a16:creationId xmlns:a16="http://schemas.microsoft.com/office/drawing/2014/main" id="{630F95E9-934A-0B46-8576-24E186E2DDBE}"/>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a:t>
            </a:r>
          </a:p>
        </p:txBody>
      </p:sp>
      <p:cxnSp>
        <p:nvCxnSpPr>
          <p:cNvPr id="23" name="Đường nối Thẳng 18">
            <a:extLst>
              <a:ext uri="{FF2B5EF4-FFF2-40B4-BE49-F238E27FC236}">
                <a16:creationId xmlns:a16="http://schemas.microsoft.com/office/drawing/2014/main" id="{BD4311B3-802B-4C86-A07E-37D3C01034AA}"/>
              </a:ext>
            </a:extLst>
          </p:cNvPr>
          <p:cNvCxnSpPr>
            <a:cxnSpLocks/>
          </p:cNvCxnSpPr>
          <p:nvPr/>
        </p:nvCxnSpPr>
        <p:spPr>
          <a:xfrm flipV="1">
            <a:off x="1524240" y="4753788"/>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18">
            <a:extLst>
              <a:ext uri="{FF2B5EF4-FFF2-40B4-BE49-F238E27FC236}">
                <a16:creationId xmlns:a16="http://schemas.microsoft.com/office/drawing/2014/main" id="{F5CD2F2B-CBA2-B5A3-3AB6-CF2D352528BC}"/>
              </a:ext>
            </a:extLst>
          </p:cNvPr>
          <p:cNvCxnSpPr>
            <a:cxnSpLocks/>
          </p:cNvCxnSpPr>
          <p:nvPr/>
        </p:nvCxnSpPr>
        <p:spPr>
          <a:xfrm flipV="1">
            <a:off x="7399522" y="4774808"/>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Đường nối Thẳng 18">
            <a:extLst>
              <a:ext uri="{FF2B5EF4-FFF2-40B4-BE49-F238E27FC236}">
                <a16:creationId xmlns:a16="http://schemas.microsoft.com/office/drawing/2014/main" id="{36A67B6E-6D5B-F528-F518-A0E6582530DD}"/>
              </a:ext>
            </a:extLst>
          </p:cNvPr>
          <p:cNvCxnSpPr>
            <a:cxnSpLocks/>
          </p:cNvCxnSpPr>
          <p:nvPr/>
        </p:nvCxnSpPr>
        <p:spPr>
          <a:xfrm flipV="1">
            <a:off x="11424984" y="4764297"/>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18">
            <a:extLst>
              <a:ext uri="{FF2B5EF4-FFF2-40B4-BE49-F238E27FC236}">
                <a16:creationId xmlns:a16="http://schemas.microsoft.com/office/drawing/2014/main" id="{E2C1CBB0-FA11-1F24-B448-A88925869A55}"/>
              </a:ext>
            </a:extLst>
          </p:cNvPr>
          <p:cNvCxnSpPr>
            <a:cxnSpLocks/>
          </p:cNvCxnSpPr>
          <p:nvPr/>
        </p:nvCxnSpPr>
        <p:spPr>
          <a:xfrm flipV="1">
            <a:off x="5759908" y="52898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Đường nối Thẳng 18">
            <a:extLst>
              <a:ext uri="{FF2B5EF4-FFF2-40B4-BE49-F238E27FC236}">
                <a16:creationId xmlns:a16="http://schemas.microsoft.com/office/drawing/2014/main" id="{655C3C86-B9D6-A291-4ACE-E5FFF359AA78}"/>
              </a:ext>
            </a:extLst>
          </p:cNvPr>
          <p:cNvCxnSpPr>
            <a:cxnSpLocks/>
          </p:cNvCxnSpPr>
          <p:nvPr/>
        </p:nvCxnSpPr>
        <p:spPr>
          <a:xfrm flipV="1">
            <a:off x="5875522" y="530032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77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22" presetClass="entr" presetSubtype="4"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a:extLst>
              <a:ext uri="{FF2B5EF4-FFF2-40B4-BE49-F238E27FC236}">
                <a16:creationId xmlns:a16="http://schemas.microsoft.com/office/drawing/2014/main" id="{21772E37-7F47-FC1D-2070-ADC7AA590F7F}"/>
              </a:ext>
            </a:extLst>
          </p:cNvPr>
          <p:cNvSpPr/>
          <p:nvPr/>
        </p:nvSpPr>
        <p:spPr>
          <a:xfrm>
            <a:off x="725213" y="2827520"/>
            <a:ext cx="10783615" cy="3247459"/>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0783615"/>
                      <a:gd name="connsiteY0" fmla="*/ 446330 h 3247459"/>
                      <a:gd name="connsiteX1" fmla="*/ 491866 w 10783615"/>
                      <a:gd name="connsiteY1" fmla="*/ 0 h 3247459"/>
                      <a:gd name="connsiteX2" fmla="*/ 810363 w 10783615"/>
                      <a:gd name="connsiteY2" fmla="*/ 0 h 3247459"/>
                      <a:gd name="connsiteX3" fmla="*/ 1520853 w 10783615"/>
                      <a:gd name="connsiteY3" fmla="*/ 0 h 3247459"/>
                      <a:gd name="connsiteX4" fmla="*/ 2231345 w 10783615"/>
                      <a:gd name="connsiteY4" fmla="*/ 0 h 3247459"/>
                      <a:gd name="connsiteX5" fmla="*/ 2549842 w 10783615"/>
                      <a:gd name="connsiteY5" fmla="*/ 0 h 3247459"/>
                      <a:gd name="connsiteX6" fmla="*/ 2868337 w 10783615"/>
                      <a:gd name="connsiteY6" fmla="*/ 0 h 3247459"/>
                      <a:gd name="connsiteX7" fmla="*/ 3480830 w 10783615"/>
                      <a:gd name="connsiteY7" fmla="*/ 0 h 3247459"/>
                      <a:gd name="connsiteX8" fmla="*/ 4191321 w 10783615"/>
                      <a:gd name="connsiteY8" fmla="*/ 0 h 3247459"/>
                      <a:gd name="connsiteX9" fmla="*/ 4509818 w 10783615"/>
                      <a:gd name="connsiteY9" fmla="*/ 0 h 3247459"/>
                      <a:gd name="connsiteX10" fmla="*/ 5318308 w 10783615"/>
                      <a:gd name="connsiteY10" fmla="*/ 0 h 3247459"/>
                      <a:gd name="connsiteX11" fmla="*/ 5832801 w 10783615"/>
                      <a:gd name="connsiteY11" fmla="*/ 0 h 3247459"/>
                      <a:gd name="connsiteX12" fmla="*/ 6347295 w 10783615"/>
                      <a:gd name="connsiteY12" fmla="*/ 0 h 3247459"/>
                      <a:gd name="connsiteX13" fmla="*/ 6665792 w 10783615"/>
                      <a:gd name="connsiteY13" fmla="*/ 0 h 3247459"/>
                      <a:gd name="connsiteX14" fmla="*/ 7376283 w 10783615"/>
                      <a:gd name="connsiteY14" fmla="*/ 0 h 3247459"/>
                      <a:gd name="connsiteX15" fmla="*/ 8184774 w 10783615"/>
                      <a:gd name="connsiteY15" fmla="*/ 0 h 3247459"/>
                      <a:gd name="connsiteX16" fmla="*/ 8993264 w 10783615"/>
                      <a:gd name="connsiteY16" fmla="*/ 0 h 3247459"/>
                      <a:gd name="connsiteX17" fmla="*/ 9703755 w 10783615"/>
                      <a:gd name="connsiteY17" fmla="*/ 0 h 3247459"/>
                      <a:gd name="connsiteX18" fmla="*/ 10291748 w 10783615"/>
                      <a:gd name="connsiteY18" fmla="*/ 0 h 3247459"/>
                      <a:gd name="connsiteX19" fmla="*/ 10783615 w 10783615"/>
                      <a:gd name="connsiteY19" fmla="*/ 446330 h 3247459"/>
                      <a:gd name="connsiteX20" fmla="*/ 10783615 w 10783615"/>
                      <a:gd name="connsiteY20" fmla="*/ 1082126 h 3247459"/>
                      <a:gd name="connsiteX21" fmla="*/ 10783615 w 10783615"/>
                      <a:gd name="connsiteY21" fmla="*/ 1600181 h 3247459"/>
                      <a:gd name="connsiteX22" fmla="*/ 10783615 w 10783615"/>
                      <a:gd name="connsiteY22" fmla="*/ 2212429 h 3247459"/>
                      <a:gd name="connsiteX23" fmla="*/ 10783615 w 10783615"/>
                      <a:gd name="connsiteY23" fmla="*/ 2801128 h 3247459"/>
                      <a:gd name="connsiteX24" fmla="*/ 10291748 w 10783615"/>
                      <a:gd name="connsiteY24" fmla="*/ 3247459 h 3247459"/>
                      <a:gd name="connsiteX25" fmla="*/ 9581256 w 10783615"/>
                      <a:gd name="connsiteY25" fmla="*/ 3247459 h 3247459"/>
                      <a:gd name="connsiteX26" fmla="*/ 9164761 w 10783615"/>
                      <a:gd name="connsiteY26" fmla="*/ 3247459 h 3247459"/>
                      <a:gd name="connsiteX27" fmla="*/ 8846266 w 10783615"/>
                      <a:gd name="connsiteY27" fmla="*/ 3247459 h 3247459"/>
                      <a:gd name="connsiteX28" fmla="*/ 8331772 w 10783615"/>
                      <a:gd name="connsiteY28" fmla="*/ 3247459 h 3247459"/>
                      <a:gd name="connsiteX29" fmla="*/ 7621280 w 10783615"/>
                      <a:gd name="connsiteY29" fmla="*/ 3247459 h 3247459"/>
                      <a:gd name="connsiteX30" fmla="*/ 7008787 w 10783615"/>
                      <a:gd name="connsiteY30" fmla="*/ 3247459 h 3247459"/>
                      <a:gd name="connsiteX31" fmla="*/ 6592293 w 10783615"/>
                      <a:gd name="connsiteY31" fmla="*/ 3247459 h 3247459"/>
                      <a:gd name="connsiteX32" fmla="*/ 6273796 w 10783615"/>
                      <a:gd name="connsiteY32" fmla="*/ 3247459 h 3247459"/>
                      <a:gd name="connsiteX33" fmla="*/ 5465306 w 10783615"/>
                      <a:gd name="connsiteY33" fmla="*/ 3247459 h 3247459"/>
                      <a:gd name="connsiteX34" fmla="*/ 4950813 w 10783615"/>
                      <a:gd name="connsiteY34" fmla="*/ 3247459 h 3247459"/>
                      <a:gd name="connsiteX35" fmla="*/ 4240321 w 10783615"/>
                      <a:gd name="connsiteY35" fmla="*/ 3247459 h 3247459"/>
                      <a:gd name="connsiteX36" fmla="*/ 3921824 w 10783615"/>
                      <a:gd name="connsiteY36" fmla="*/ 3247459 h 3247459"/>
                      <a:gd name="connsiteX37" fmla="*/ 3505330 w 10783615"/>
                      <a:gd name="connsiteY37" fmla="*/ 3247459 h 3247459"/>
                      <a:gd name="connsiteX38" fmla="*/ 2794838 w 10783615"/>
                      <a:gd name="connsiteY38" fmla="*/ 3247459 h 3247459"/>
                      <a:gd name="connsiteX39" fmla="*/ 2378343 w 10783615"/>
                      <a:gd name="connsiteY39" fmla="*/ 3247459 h 3247459"/>
                      <a:gd name="connsiteX40" fmla="*/ 1961848 w 10783615"/>
                      <a:gd name="connsiteY40" fmla="*/ 3247459 h 3247459"/>
                      <a:gd name="connsiteX41" fmla="*/ 1251357 w 10783615"/>
                      <a:gd name="connsiteY41" fmla="*/ 3247459 h 3247459"/>
                      <a:gd name="connsiteX42" fmla="*/ 491866 w 10783615"/>
                      <a:gd name="connsiteY42" fmla="*/ 3247459 h 3247459"/>
                      <a:gd name="connsiteX43" fmla="*/ 0 w 10783615"/>
                      <a:gd name="connsiteY43" fmla="*/ 2801128 h 3247459"/>
                      <a:gd name="connsiteX44" fmla="*/ 0 w 10783615"/>
                      <a:gd name="connsiteY44" fmla="*/ 2212429 h 3247459"/>
                      <a:gd name="connsiteX45" fmla="*/ 0 w 10783615"/>
                      <a:gd name="connsiteY45" fmla="*/ 1647277 h 3247459"/>
                      <a:gd name="connsiteX46" fmla="*/ 0 w 10783615"/>
                      <a:gd name="connsiteY46" fmla="*/ 1105673 h 3247459"/>
                      <a:gd name="connsiteX47" fmla="*/ 0 w 10783615"/>
                      <a:gd name="connsiteY47" fmla="*/ 446330 h 3247459"/>
                      <a:gd name="connsiteX0" fmla="*/ 0 w 10783615"/>
                      <a:gd name="connsiteY0" fmla="*/ 446330 h 3247459"/>
                      <a:gd name="connsiteX1" fmla="*/ 491866 w 10783615"/>
                      <a:gd name="connsiteY1" fmla="*/ 0 h 3247459"/>
                      <a:gd name="connsiteX2" fmla="*/ 1006360 w 10783615"/>
                      <a:gd name="connsiteY2" fmla="*/ 0 h 3247459"/>
                      <a:gd name="connsiteX3" fmla="*/ 1716851 w 10783615"/>
                      <a:gd name="connsiteY3" fmla="*/ 0 h 3247459"/>
                      <a:gd name="connsiteX4" fmla="*/ 2035348 w 10783615"/>
                      <a:gd name="connsiteY4" fmla="*/ 0 h 3247459"/>
                      <a:gd name="connsiteX5" fmla="*/ 2745839 w 10783615"/>
                      <a:gd name="connsiteY5" fmla="*/ 0 h 3247459"/>
                      <a:gd name="connsiteX6" fmla="*/ 3064335 w 10783615"/>
                      <a:gd name="connsiteY6" fmla="*/ 0 h 3247459"/>
                      <a:gd name="connsiteX7" fmla="*/ 3774827 w 10783615"/>
                      <a:gd name="connsiteY7" fmla="*/ 0 h 3247459"/>
                      <a:gd name="connsiteX8" fmla="*/ 4387319 w 10783615"/>
                      <a:gd name="connsiteY8" fmla="*/ 0 h 3247459"/>
                      <a:gd name="connsiteX9" fmla="*/ 4901813 w 10783615"/>
                      <a:gd name="connsiteY9" fmla="*/ 0 h 3247459"/>
                      <a:gd name="connsiteX10" fmla="*/ 5514306 w 10783615"/>
                      <a:gd name="connsiteY10" fmla="*/ 0 h 3247459"/>
                      <a:gd name="connsiteX11" fmla="*/ 6224797 w 10783615"/>
                      <a:gd name="connsiteY11" fmla="*/ 0 h 3247459"/>
                      <a:gd name="connsiteX12" fmla="*/ 6837290 w 10783615"/>
                      <a:gd name="connsiteY12" fmla="*/ 0 h 3247459"/>
                      <a:gd name="connsiteX13" fmla="*/ 7253785 w 10783615"/>
                      <a:gd name="connsiteY13" fmla="*/ 0 h 3247459"/>
                      <a:gd name="connsiteX14" fmla="*/ 7670280 w 10783615"/>
                      <a:gd name="connsiteY14" fmla="*/ 0 h 3247459"/>
                      <a:gd name="connsiteX15" fmla="*/ 8086774 w 10783615"/>
                      <a:gd name="connsiteY15" fmla="*/ 0 h 3247459"/>
                      <a:gd name="connsiteX16" fmla="*/ 8503269 w 10783615"/>
                      <a:gd name="connsiteY16" fmla="*/ 0 h 3247459"/>
                      <a:gd name="connsiteX17" fmla="*/ 9213761 w 10783615"/>
                      <a:gd name="connsiteY17" fmla="*/ 0 h 3247459"/>
                      <a:gd name="connsiteX18" fmla="*/ 9630256 w 10783615"/>
                      <a:gd name="connsiteY18" fmla="*/ 0 h 3247459"/>
                      <a:gd name="connsiteX19" fmla="*/ 10291748 w 10783615"/>
                      <a:gd name="connsiteY19" fmla="*/ 0 h 3247459"/>
                      <a:gd name="connsiteX20" fmla="*/ 10783615 w 10783615"/>
                      <a:gd name="connsiteY20" fmla="*/ 446330 h 3247459"/>
                      <a:gd name="connsiteX21" fmla="*/ 10783615 w 10783615"/>
                      <a:gd name="connsiteY21" fmla="*/ 1058578 h 3247459"/>
                      <a:gd name="connsiteX22" fmla="*/ 10783615 w 10783615"/>
                      <a:gd name="connsiteY22" fmla="*/ 1670825 h 3247459"/>
                      <a:gd name="connsiteX23" fmla="*/ 10783615 w 10783615"/>
                      <a:gd name="connsiteY23" fmla="*/ 2283073 h 3247459"/>
                      <a:gd name="connsiteX24" fmla="*/ 10783615 w 10783615"/>
                      <a:gd name="connsiteY24" fmla="*/ 2801128 h 3247459"/>
                      <a:gd name="connsiteX25" fmla="*/ 10291748 w 10783615"/>
                      <a:gd name="connsiteY25" fmla="*/ 3247459 h 3247459"/>
                      <a:gd name="connsiteX26" fmla="*/ 9973251 w 10783615"/>
                      <a:gd name="connsiteY26" fmla="*/ 3247459 h 3247459"/>
                      <a:gd name="connsiteX27" fmla="*/ 9654756 w 10783615"/>
                      <a:gd name="connsiteY27" fmla="*/ 3247459 h 3247459"/>
                      <a:gd name="connsiteX28" fmla="*/ 9336259 w 10783615"/>
                      <a:gd name="connsiteY28" fmla="*/ 3247459 h 3247459"/>
                      <a:gd name="connsiteX29" fmla="*/ 9017763 w 10783615"/>
                      <a:gd name="connsiteY29" fmla="*/ 3247459 h 3247459"/>
                      <a:gd name="connsiteX30" fmla="*/ 8503269 w 10783615"/>
                      <a:gd name="connsiteY30" fmla="*/ 3247459 h 3247459"/>
                      <a:gd name="connsiteX31" fmla="*/ 7890777 w 10783615"/>
                      <a:gd name="connsiteY31" fmla="*/ 3247459 h 3247459"/>
                      <a:gd name="connsiteX32" fmla="*/ 7082287 w 10783615"/>
                      <a:gd name="connsiteY32" fmla="*/ 3247459 h 3247459"/>
                      <a:gd name="connsiteX33" fmla="*/ 6469794 w 10783615"/>
                      <a:gd name="connsiteY33" fmla="*/ 3247459 h 3247459"/>
                      <a:gd name="connsiteX34" fmla="*/ 6151298 w 10783615"/>
                      <a:gd name="connsiteY34" fmla="*/ 3247459 h 3247459"/>
                      <a:gd name="connsiteX35" fmla="*/ 5440806 w 10783615"/>
                      <a:gd name="connsiteY35" fmla="*/ 3247459 h 3247459"/>
                      <a:gd name="connsiteX36" fmla="*/ 5024311 w 10783615"/>
                      <a:gd name="connsiteY36" fmla="*/ 3247459 h 3247459"/>
                      <a:gd name="connsiteX37" fmla="*/ 4313820 w 10783615"/>
                      <a:gd name="connsiteY37" fmla="*/ 3247459 h 3247459"/>
                      <a:gd name="connsiteX38" fmla="*/ 3701327 w 10783615"/>
                      <a:gd name="connsiteY38" fmla="*/ 3247459 h 3247459"/>
                      <a:gd name="connsiteX39" fmla="*/ 3284832 w 10783615"/>
                      <a:gd name="connsiteY39" fmla="*/ 3247459 h 3247459"/>
                      <a:gd name="connsiteX40" fmla="*/ 2476342 w 10783615"/>
                      <a:gd name="connsiteY40" fmla="*/ 3247459 h 3247459"/>
                      <a:gd name="connsiteX41" fmla="*/ 1961848 w 10783615"/>
                      <a:gd name="connsiteY41" fmla="*/ 3247459 h 3247459"/>
                      <a:gd name="connsiteX42" fmla="*/ 1251357 w 10783615"/>
                      <a:gd name="connsiteY42" fmla="*/ 3247459 h 3247459"/>
                      <a:gd name="connsiteX43" fmla="*/ 491866 w 10783615"/>
                      <a:gd name="connsiteY43" fmla="*/ 3247459 h 3247459"/>
                      <a:gd name="connsiteX44" fmla="*/ 0 w 10783615"/>
                      <a:gd name="connsiteY44" fmla="*/ 2801128 h 3247459"/>
                      <a:gd name="connsiteX45" fmla="*/ 0 w 10783615"/>
                      <a:gd name="connsiteY45" fmla="*/ 2283073 h 3247459"/>
                      <a:gd name="connsiteX46" fmla="*/ 0 w 10783615"/>
                      <a:gd name="connsiteY46" fmla="*/ 1717921 h 3247459"/>
                      <a:gd name="connsiteX47" fmla="*/ 0 w 10783615"/>
                      <a:gd name="connsiteY47" fmla="*/ 1082126 h 3247459"/>
                      <a:gd name="connsiteX48" fmla="*/ 0 w 10783615"/>
                      <a:gd name="connsiteY48" fmla="*/ 446330 h 3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83615" h="3247459" fill="none" extrusionOk="0">
                        <a:moveTo>
                          <a:pt x="0" y="446330"/>
                        </a:moveTo>
                        <a:cubicBezTo>
                          <a:pt x="-30523" y="124758"/>
                          <a:pt x="207076" y="37990"/>
                          <a:pt x="491866" y="0"/>
                        </a:cubicBezTo>
                        <a:cubicBezTo>
                          <a:pt x="565765" y="-5799"/>
                          <a:pt x="719977" y="6736"/>
                          <a:pt x="810363" y="0"/>
                        </a:cubicBezTo>
                        <a:cubicBezTo>
                          <a:pt x="871290" y="9164"/>
                          <a:pt x="1236296" y="76140"/>
                          <a:pt x="1520853" y="0"/>
                        </a:cubicBezTo>
                        <a:cubicBezTo>
                          <a:pt x="1743889" y="-22752"/>
                          <a:pt x="1984643" y="-49562"/>
                          <a:pt x="2231345" y="0"/>
                        </a:cubicBezTo>
                        <a:cubicBezTo>
                          <a:pt x="2462240" y="5695"/>
                          <a:pt x="2485489" y="-13740"/>
                          <a:pt x="2549842" y="0"/>
                        </a:cubicBezTo>
                        <a:cubicBezTo>
                          <a:pt x="2622302" y="27127"/>
                          <a:pt x="2752988" y="28430"/>
                          <a:pt x="2868337" y="0"/>
                        </a:cubicBezTo>
                        <a:cubicBezTo>
                          <a:pt x="3039133" y="2631"/>
                          <a:pt x="3239780" y="37431"/>
                          <a:pt x="3480830" y="0"/>
                        </a:cubicBezTo>
                        <a:cubicBezTo>
                          <a:pt x="3729647" y="4734"/>
                          <a:pt x="3947783" y="-14608"/>
                          <a:pt x="4191321" y="0"/>
                        </a:cubicBezTo>
                        <a:cubicBezTo>
                          <a:pt x="4460266" y="-5351"/>
                          <a:pt x="4382050" y="-11127"/>
                          <a:pt x="4509818" y="0"/>
                        </a:cubicBezTo>
                        <a:cubicBezTo>
                          <a:pt x="4601120" y="5761"/>
                          <a:pt x="5021272" y="11789"/>
                          <a:pt x="5318308" y="0"/>
                        </a:cubicBezTo>
                        <a:cubicBezTo>
                          <a:pt x="5594369" y="-4755"/>
                          <a:pt x="5651886" y="9577"/>
                          <a:pt x="5832801" y="0"/>
                        </a:cubicBezTo>
                        <a:cubicBezTo>
                          <a:pt x="6050823" y="5626"/>
                          <a:pt x="6156681" y="-23447"/>
                          <a:pt x="6347295" y="0"/>
                        </a:cubicBezTo>
                        <a:cubicBezTo>
                          <a:pt x="6522397" y="22803"/>
                          <a:pt x="6517807" y="-3320"/>
                          <a:pt x="6665792" y="0"/>
                        </a:cubicBezTo>
                        <a:cubicBezTo>
                          <a:pt x="6846690" y="19854"/>
                          <a:pt x="7181206" y="-46845"/>
                          <a:pt x="7376283" y="0"/>
                        </a:cubicBezTo>
                        <a:cubicBezTo>
                          <a:pt x="7596058" y="73807"/>
                          <a:pt x="7975671" y="3858"/>
                          <a:pt x="8184774" y="0"/>
                        </a:cubicBezTo>
                        <a:cubicBezTo>
                          <a:pt x="8490513" y="17310"/>
                          <a:pt x="8654880" y="19914"/>
                          <a:pt x="8993264" y="0"/>
                        </a:cubicBezTo>
                        <a:cubicBezTo>
                          <a:pt x="9382879" y="-34481"/>
                          <a:pt x="9461528" y="-5747"/>
                          <a:pt x="9703755" y="0"/>
                        </a:cubicBezTo>
                        <a:cubicBezTo>
                          <a:pt x="9925240" y="2967"/>
                          <a:pt x="10006928" y="-4647"/>
                          <a:pt x="10291748" y="0"/>
                        </a:cubicBezTo>
                        <a:cubicBezTo>
                          <a:pt x="10535064" y="-3385"/>
                          <a:pt x="10737206" y="216075"/>
                          <a:pt x="10783615" y="446330"/>
                        </a:cubicBezTo>
                        <a:cubicBezTo>
                          <a:pt x="10812370" y="593273"/>
                          <a:pt x="10791463" y="929019"/>
                          <a:pt x="10783615" y="1082126"/>
                        </a:cubicBezTo>
                        <a:cubicBezTo>
                          <a:pt x="10789276" y="1238919"/>
                          <a:pt x="10738426" y="1417361"/>
                          <a:pt x="10783615" y="1600181"/>
                        </a:cubicBezTo>
                        <a:cubicBezTo>
                          <a:pt x="10821665" y="1742492"/>
                          <a:pt x="10823735" y="1970306"/>
                          <a:pt x="10783615" y="2212429"/>
                        </a:cubicBezTo>
                        <a:cubicBezTo>
                          <a:pt x="10765328" y="2433587"/>
                          <a:pt x="10752334" y="2539646"/>
                          <a:pt x="10783615" y="2801128"/>
                        </a:cubicBezTo>
                        <a:cubicBezTo>
                          <a:pt x="10813018" y="3073877"/>
                          <a:pt x="10603938" y="3216909"/>
                          <a:pt x="10291748" y="3247459"/>
                        </a:cubicBezTo>
                        <a:cubicBezTo>
                          <a:pt x="10091641" y="3253038"/>
                          <a:pt x="9744481" y="3249371"/>
                          <a:pt x="9581256" y="3247459"/>
                        </a:cubicBezTo>
                        <a:cubicBezTo>
                          <a:pt x="9393616" y="3221299"/>
                          <a:pt x="9342253" y="3243335"/>
                          <a:pt x="9164761" y="3247459"/>
                        </a:cubicBezTo>
                        <a:cubicBezTo>
                          <a:pt x="8986770" y="3260609"/>
                          <a:pt x="8994289" y="3259037"/>
                          <a:pt x="8846266" y="3247459"/>
                        </a:cubicBezTo>
                        <a:cubicBezTo>
                          <a:pt x="8714189" y="3257616"/>
                          <a:pt x="8497416" y="3244765"/>
                          <a:pt x="8331772" y="3247459"/>
                        </a:cubicBezTo>
                        <a:cubicBezTo>
                          <a:pt x="8175294" y="3197389"/>
                          <a:pt x="7790979" y="3241117"/>
                          <a:pt x="7621280" y="3247459"/>
                        </a:cubicBezTo>
                        <a:cubicBezTo>
                          <a:pt x="7441539" y="3197698"/>
                          <a:pt x="7285718" y="3248567"/>
                          <a:pt x="7008787" y="3247459"/>
                        </a:cubicBezTo>
                        <a:cubicBezTo>
                          <a:pt x="6733931" y="3234272"/>
                          <a:pt x="6732789" y="3243158"/>
                          <a:pt x="6592293" y="3247459"/>
                        </a:cubicBezTo>
                        <a:cubicBezTo>
                          <a:pt x="6453590" y="3255578"/>
                          <a:pt x="6399340" y="3236620"/>
                          <a:pt x="6273796" y="3247459"/>
                        </a:cubicBezTo>
                        <a:cubicBezTo>
                          <a:pt x="6101818" y="3295196"/>
                          <a:pt x="5772155" y="3255907"/>
                          <a:pt x="5465306" y="3247459"/>
                        </a:cubicBezTo>
                        <a:cubicBezTo>
                          <a:pt x="5191377" y="3228708"/>
                          <a:pt x="5095891" y="3235287"/>
                          <a:pt x="4950813" y="3247459"/>
                        </a:cubicBezTo>
                        <a:cubicBezTo>
                          <a:pt x="4790239" y="3283577"/>
                          <a:pt x="4434345" y="3267868"/>
                          <a:pt x="4240321" y="3247459"/>
                        </a:cubicBezTo>
                        <a:cubicBezTo>
                          <a:pt x="4040837" y="3222721"/>
                          <a:pt x="4003168" y="3247795"/>
                          <a:pt x="3921824" y="3247459"/>
                        </a:cubicBezTo>
                        <a:cubicBezTo>
                          <a:pt x="3875710" y="3259551"/>
                          <a:pt x="3631374" y="3245833"/>
                          <a:pt x="3505330" y="3247459"/>
                        </a:cubicBezTo>
                        <a:cubicBezTo>
                          <a:pt x="3359767" y="3212137"/>
                          <a:pt x="2960181" y="3276033"/>
                          <a:pt x="2794838" y="3247459"/>
                        </a:cubicBezTo>
                        <a:cubicBezTo>
                          <a:pt x="2654265" y="3238330"/>
                          <a:pt x="2501077" y="3261368"/>
                          <a:pt x="2378343" y="3247459"/>
                        </a:cubicBezTo>
                        <a:cubicBezTo>
                          <a:pt x="2249525" y="3266011"/>
                          <a:pt x="2154726" y="3245445"/>
                          <a:pt x="1961848" y="3247459"/>
                        </a:cubicBezTo>
                        <a:cubicBezTo>
                          <a:pt x="1747062" y="3232967"/>
                          <a:pt x="1575497" y="3245386"/>
                          <a:pt x="1251357" y="3247459"/>
                        </a:cubicBezTo>
                        <a:cubicBezTo>
                          <a:pt x="960405" y="3221570"/>
                          <a:pt x="823027" y="3191714"/>
                          <a:pt x="491866" y="3247459"/>
                        </a:cubicBezTo>
                        <a:cubicBezTo>
                          <a:pt x="179869" y="3247480"/>
                          <a:pt x="2569" y="2959236"/>
                          <a:pt x="0" y="2801128"/>
                        </a:cubicBezTo>
                        <a:cubicBezTo>
                          <a:pt x="23204" y="2643400"/>
                          <a:pt x="-44085" y="2351831"/>
                          <a:pt x="0" y="2212429"/>
                        </a:cubicBezTo>
                        <a:cubicBezTo>
                          <a:pt x="34629" y="2105878"/>
                          <a:pt x="17432" y="1917114"/>
                          <a:pt x="0" y="1647277"/>
                        </a:cubicBezTo>
                        <a:cubicBezTo>
                          <a:pt x="25672" y="1404744"/>
                          <a:pt x="32440" y="1253403"/>
                          <a:pt x="0" y="1105673"/>
                        </a:cubicBezTo>
                        <a:cubicBezTo>
                          <a:pt x="-24367" y="966913"/>
                          <a:pt x="-20213" y="754645"/>
                          <a:pt x="0" y="446330"/>
                        </a:cubicBezTo>
                        <a:close/>
                      </a:path>
                      <a:path w="10783615" h="3247459" stroke="0" extrusionOk="0">
                        <a:moveTo>
                          <a:pt x="0" y="446330"/>
                        </a:moveTo>
                        <a:cubicBezTo>
                          <a:pt x="-36288" y="143824"/>
                          <a:pt x="252819" y="85676"/>
                          <a:pt x="491866" y="0"/>
                        </a:cubicBezTo>
                        <a:cubicBezTo>
                          <a:pt x="655600" y="15955"/>
                          <a:pt x="876131" y="-11182"/>
                          <a:pt x="1006360" y="0"/>
                        </a:cubicBezTo>
                        <a:cubicBezTo>
                          <a:pt x="1094670" y="-20093"/>
                          <a:pt x="1315734" y="-36433"/>
                          <a:pt x="1716851" y="0"/>
                        </a:cubicBezTo>
                        <a:cubicBezTo>
                          <a:pt x="2056721" y="24758"/>
                          <a:pt x="1890515" y="17004"/>
                          <a:pt x="2035348" y="0"/>
                        </a:cubicBezTo>
                        <a:cubicBezTo>
                          <a:pt x="2181466" y="23156"/>
                          <a:pt x="2489558" y="10376"/>
                          <a:pt x="2745839" y="0"/>
                        </a:cubicBezTo>
                        <a:cubicBezTo>
                          <a:pt x="2971431" y="30278"/>
                          <a:pt x="2947314" y="-5811"/>
                          <a:pt x="3064335" y="0"/>
                        </a:cubicBezTo>
                        <a:cubicBezTo>
                          <a:pt x="3190468" y="13202"/>
                          <a:pt x="3427323" y="59375"/>
                          <a:pt x="3774827" y="0"/>
                        </a:cubicBezTo>
                        <a:cubicBezTo>
                          <a:pt x="4132372" y="-33626"/>
                          <a:pt x="4144359" y="-445"/>
                          <a:pt x="4387319" y="0"/>
                        </a:cubicBezTo>
                        <a:cubicBezTo>
                          <a:pt x="4623885" y="8459"/>
                          <a:pt x="4717572" y="229"/>
                          <a:pt x="4901813" y="0"/>
                        </a:cubicBezTo>
                        <a:cubicBezTo>
                          <a:pt x="5111760" y="25029"/>
                          <a:pt x="5368538" y="-672"/>
                          <a:pt x="5514306" y="0"/>
                        </a:cubicBezTo>
                        <a:cubicBezTo>
                          <a:pt x="5662902" y="6612"/>
                          <a:pt x="5856004" y="-35304"/>
                          <a:pt x="6224797" y="0"/>
                        </a:cubicBezTo>
                        <a:cubicBezTo>
                          <a:pt x="6570103" y="14413"/>
                          <a:pt x="6536744" y="-5566"/>
                          <a:pt x="6837290" y="0"/>
                        </a:cubicBezTo>
                        <a:cubicBezTo>
                          <a:pt x="7133509" y="7024"/>
                          <a:pt x="7102805" y="-3321"/>
                          <a:pt x="7253785" y="0"/>
                        </a:cubicBezTo>
                        <a:cubicBezTo>
                          <a:pt x="7397210" y="4548"/>
                          <a:pt x="7593666" y="7373"/>
                          <a:pt x="7670280" y="0"/>
                        </a:cubicBezTo>
                        <a:cubicBezTo>
                          <a:pt x="7781894" y="-5586"/>
                          <a:pt x="7967849" y="11217"/>
                          <a:pt x="8086774" y="0"/>
                        </a:cubicBezTo>
                        <a:cubicBezTo>
                          <a:pt x="8228948" y="771"/>
                          <a:pt x="8297611" y="1628"/>
                          <a:pt x="8503269" y="0"/>
                        </a:cubicBezTo>
                        <a:cubicBezTo>
                          <a:pt x="8689497" y="3541"/>
                          <a:pt x="9000690" y="-22466"/>
                          <a:pt x="9213761" y="0"/>
                        </a:cubicBezTo>
                        <a:cubicBezTo>
                          <a:pt x="9404150" y="12109"/>
                          <a:pt x="9489178" y="9650"/>
                          <a:pt x="9630256" y="0"/>
                        </a:cubicBezTo>
                        <a:cubicBezTo>
                          <a:pt x="9728391" y="31532"/>
                          <a:pt x="10013772" y="13232"/>
                          <a:pt x="10291748" y="0"/>
                        </a:cubicBezTo>
                        <a:cubicBezTo>
                          <a:pt x="10527558" y="32294"/>
                          <a:pt x="10825021" y="147296"/>
                          <a:pt x="10783615" y="446330"/>
                        </a:cubicBezTo>
                        <a:cubicBezTo>
                          <a:pt x="10760705" y="541659"/>
                          <a:pt x="10738578" y="897543"/>
                          <a:pt x="10783615" y="1058578"/>
                        </a:cubicBezTo>
                        <a:cubicBezTo>
                          <a:pt x="10802360" y="1271363"/>
                          <a:pt x="10826267" y="1480560"/>
                          <a:pt x="10783615" y="1670825"/>
                        </a:cubicBezTo>
                        <a:cubicBezTo>
                          <a:pt x="10773417" y="1841848"/>
                          <a:pt x="10768904" y="2082472"/>
                          <a:pt x="10783615" y="2283073"/>
                        </a:cubicBezTo>
                        <a:cubicBezTo>
                          <a:pt x="10822899" y="2504749"/>
                          <a:pt x="10816137" y="2719434"/>
                          <a:pt x="10783615" y="2801128"/>
                        </a:cubicBezTo>
                        <a:cubicBezTo>
                          <a:pt x="10775212" y="3046665"/>
                          <a:pt x="10623533" y="3307311"/>
                          <a:pt x="10291748" y="3247459"/>
                        </a:cubicBezTo>
                        <a:cubicBezTo>
                          <a:pt x="10213200" y="3249440"/>
                          <a:pt x="10039360" y="3252237"/>
                          <a:pt x="9973251" y="3247459"/>
                        </a:cubicBezTo>
                        <a:cubicBezTo>
                          <a:pt x="9899795" y="3249730"/>
                          <a:pt x="9812432" y="3272408"/>
                          <a:pt x="9654756" y="3247459"/>
                        </a:cubicBezTo>
                        <a:cubicBezTo>
                          <a:pt x="9513987" y="3221885"/>
                          <a:pt x="9400737" y="3237260"/>
                          <a:pt x="9336259" y="3247459"/>
                        </a:cubicBezTo>
                        <a:cubicBezTo>
                          <a:pt x="9264085" y="3256080"/>
                          <a:pt x="9132507" y="3256944"/>
                          <a:pt x="9017763" y="3247459"/>
                        </a:cubicBezTo>
                        <a:cubicBezTo>
                          <a:pt x="8910586" y="3214093"/>
                          <a:pt x="8710026" y="3251363"/>
                          <a:pt x="8503269" y="3247459"/>
                        </a:cubicBezTo>
                        <a:cubicBezTo>
                          <a:pt x="8287424" y="3240253"/>
                          <a:pt x="8123751" y="3218327"/>
                          <a:pt x="7890777" y="3247459"/>
                        </a:cubicBezTo>
                        <a:cubicBezTo>
                          <a:pt x="7637736" y="3297829"/>
                          <a:pt x="7457589" y="3282880"/>
                          <a:pt x="7082287" y="3247459"/>
                        </a:cubicBezTo>
                        <a:cubicBezTo>
                          <a:pt x="6709188" y="3254635"/>
                          <a:pt x="6612571" y="3222744"/>
                          <a:pt x="6469794" y="3247459"/>
                        </a:cubicBezTo>
                        <a:cubicBezTo>
                          <a:pt x="6325049" y="3255335"/>
                          <a:pt x="6237984" y="3267776"/>
                          <a:pt x="6151298" y="3247459"/>
                        </a:cubicBezTo>
                        <a:cubicBezTo>
                          <a:pt x="6043086" y="3224229"/>
                          <a:pt x="5791613" y="3269490"/>
                          <a:pt x="5440806" y="3247459"/>
                        </a:cubicBezTo>
                        <a:cubicBezTo>
                          <a:pt x="5106440" y="3231940"/>
                          <a:pt x="5143226" y="3259786"/>
                          <a:pt x="5024311" y="3247459"/>
                        </a:cubicBezTo>
                        <a:cubicBezTo>
                          <a:pt x="4927690" y="3214906"/>
                          <a:pt x="4494782" y="3235846"/>
                          <a:pt x="4313820" y="3247459"/>
                        </a:cubicBezTo>
                        <a:cubicBezTo>
                          <a:pt x="4139487" y="3280226"/>
                          <a:pt x="3896267" y="3233541"/>
                          <a:pt x="3701327" y="3247459"/>
                        </a:cubicBezTo>
                        <a:cubicBezTo>
                          <a:pt x="3522243" y="3228344"/>
                          <a:pt x="3486307" y="3244782"/>
                          <a:pt x="3284832" y="3247459"/>
                        </a:cubicBezTo>
                        <a:cubicBezTo>
                          <a:pt x="3078979" y="3285562"/>
                          <a:pt x="2651017" y="3268438"/>
                          <a:pt x="2476342" y="3247459"/>
                        </a:cubicBezTo>
                        <a:cubicBezTo>
                          <a:pt x="2329036" y="3247298"/>
                          <a:pt x="2170344" y="3213679"/>
                          <a:pt x="1961848" y="3247459"/>
                        </a:cubicBezTo>
                        <a:cubicBezTo>
                          <a:pt x="1774500" y="3264581"/>
                          <a:pt x="1535638" y="3218873"/>
                          <a:pt x="1251357" y="3247459"/>
                        </a:cubicBezTo>
                        <a:cubicBezTo>
                          <a:pt x="973660" y="3278524"/>
                          <a:pt x="646709" y="3248409"/>
                          <a:pt x="491866" y="3247459"/>
                        </a:cubicBezTo>
                        <a:cubicBezTo>
                          <a:pt x="225160" y="3245279"/>
                          <a:pt x="50318" y="3079642"/>
                          <a:pt x="0" y="2801128"/>
                        </a:cubicBezTo>
                        <a:cubicBezTo>
                          <a:pt x="17660" y="2648525"/>
                          <a:pt x="8377" y="2531882"/>
                          <a:pt x="0" y="2283073"/>
                        </a:cubicBezTo>
                        <a:cubicBezTo>
                          <a:pt x="6406" y="2059603"/>
                          <a:pt x="10497" y="1879840"/>
                          <a:pt x="0" y="1717921"/>
                        </a:cubicBezTo>
                        <a:cubicBezTo>
                          <a:pt x="3804" y="1580616"/>
                          <a:pt x="-51115" y="1280803"/>
                          <a:pt x="0" y="1082126"/>
                        </a:cubicBezTo>
                        <a:cubicBezTo>
                          <a:pt x="34662" y="926465"/>
                          <a:pt x="-30297" y="623681"/>
                          <a:pt x="0" y="446330"/>
                        </a:cubicBezTo>
                        <a:close/>
                      </a:path>
                      <a:path w="10783615" h="3247459" fill="none" stroke="0" extrusionOk="0">
                        <a:moveTo>
                          <a:pt x="0" y="446330"/>
                        </a:moveTo>
                        <a:cubicBezTo>
                          <a:pt x="-58212" y="140168"/>
                          <a:pt x="198606" y="-9099"/>
                          <a:pt x="491866" y="0"/>
                        </a:cubicBezTo>
                        <a:cubicBezTo>
                          <a:pt x="559153" y="-14829"/>
                          <a:pt x="719513" y="-707"/>
                          <a:pt x="810363" y="0"/>
                        </a:cubicBezTo>
                        <a:cubicBezTo>
                          <a:pt x="901165" y="-18910"/>
                          <a:pt x="1262355" y="34"/>
                          <a:pt x="1520853" y="0"/>
                        </a:cubicBezTo>
                        <a:cubicBezTo>
                          <a:pt x="1798620" y="-7147"/>
                          <a:pt x="2022989" y="13436"/>
                          <a:pt x="2231345" y="0"/>
                        </a:cubicBezTo>
                        <a:cubicBezTo>
                          <a:pt x="2466674" y="7901"/>
                          <a:pt x="2480953" y="-10782"/>
                          <a:pt x="2549842" y="0"/>
                        </a:cubicBezTo>
                        <a:cubicBezTo>
                          <a:pt x="2628699" y="-13817"/>
                          <a:pt x="2749920" y="28076"/>
                          <a:pt x="2868337" y="0"/>
                        </a:cubicBezTo>
                        <a:cubicBezTo>
                          <a:pt x="2999403" y="9342"/>
                          <a:pt x="3203999" y="14865"/>
                          <a:pt x="3480830" y="0"/>
                        </a:cubicBezTo>
                        <a:cubicBezTo>
                          <a:pt x="3746652" y="4277"/>
                          <a:pt x="3923726" y="-24693"/>
                          <a:pt x="4191321" y="0"/>
                        </a:cubicBezTo>
                        <a:cubicBezTo>
                          <a:pt x="4471950" y="4588"/>
                          <a:pt x="4400074" y="-5328"/>
                          <a:pt x="4509818" y="0"/>
                        </a:cubicBezTo>
                        <a:cubicBezTo>
                          <a:pt x="4618359" y="4357"/>
                          <a:pt x="5067682" y="35952"/>
                          <a:pt x="5318308" y="0"/>
                        </a:cubicBezTo>
                        <a:cubicBezTo>
                          <a:pt x="5570184" y="496"/>
                          <a:pt x="5650928" y="-5017"/>
                          <a:pt x="5832801" y="0"/>
                        </a:cubicBezTo>
                        <a:cubicBezTo>
                          <a:pt x="6018069" y="8374"/>
                          <a:pt x="6160129" y="-20104"/>
                          <a:pt x="6347295" y="0"/>
                        </a:cubicBezTo>
                        <a:cubicBezTo>
                          <a:pt x="6520598" y="27025"/>
                          <a:pt x="6518325" y="1420"/>
                          <a:pt x="6665792" y="0"/>
                        </a:cubicBezTo>
                        <a:cubicBezTo>
                          <a:pt x="6810344" y="-2815"/>
                          <a:pt x="7204336" y="-25343"/>
                          <a:pt x="7376283" y="0"/>
                        </a:cubicBezTo>
                        <a:cubicBezTo>
                          <a:pt x="7619448" y="16151"/>
                          <a:pt x="7892648" y="2748"/>
                          <a:pt x="8184774" y="0"/>
                        </a:cubicBezTo>
                        <a:cubicBezTo>
                          <a:pt x="8459969" y="-447"/>
                          <a:pt x="8647616" y="8803"/>
                          <a:pt x="8993264" y="0"/>
                        </a:cubicBezTo>
                        <a:cubicBezTo>
                          <a:pt x="9341887" y="-12970"/>
                          <a:pt x="9478520" y="7762"/>
                          <a:pt x="9703755" y="0"/>
                        </a:cubicBezTo>
                        <a:cubicBezTo>
                          <a:pt x="9948497" y="1737"/>
                          <a:pt x="10013102" y="-7866"/>
                          <a:pt x="10291748" y="0"/>
                        </a:cubicBezTo>
                        <a:cubicBezTo>
                          <a:pt x="10527451" y="-63379"/>
                          <a:pt x="10703142" y="201088"/>
                          <a:pt x="10783615" y="446330"/>
                        </a:cubicBezTo>
                        <a:cubicBezTo>
                          <a:pt x="10826535" y="593256"/>
                          <a:pt x="10765010" y="936121"/>
                          <a:pt x="10783615" y="1082126"/>
                        </a:cubicBezTo>
                        <a:cubicBezTo>
                          <a:pt x="10809572" y="1249286"/>
                          <a:pt x="10738499" y="1469213"/>
                          <a:pt x="10783615" y="1600181"/>
                        </a:cubicBezTo>
                        <a:cubicBezTo>
                          <a:pt x="10805984" y="1710411"/>
                          <a:pt x="10823221" y="1999725"/>
                          <a:pt x="10783615" y="2212429"/>
                        </a:cubicBezTo>
                        <a:cubicBezTo>
                          <a:pt x="10756270" y="2439071"/>
                          <a:pt x="10766735" y="2542880"/>
                          <a:pt x="10783615" y="2801128"/>
                        </a:cubicBezTo>
                        <a:cubicBezTo>
                          <a:pt x="10830418" y="3066788"/>
                          <a:pt x="10591627" y="3195000"/>
                          <a:pt x="10291748" y="3247459"/>
                        </a:cubicBezTo>
                        <a:cubicBezTo>
                          <a:pt x="10110449" y="3263232"/>
                          <a:pt x="9769092" y="3261296"/>
                          <a:pt x="9581256" y="3247459"/>
                        </a:cubicBezTo>
                        <a:cubicBezTo>
                          <a:pt x="9402325" y="3219764"/>
                          <a:pt x="9343693" y="3247093"/>
                          <a:pt x="9164761" y="3247459"/>
                        </a:cubicBezTo>
                        <a:cubicBezTo>
                          <a:pt x="8985826" y="3260060"/>
                          <a:pt x="8993677" y="3257912"/>
                          <a:pt x="8846266" y="3247459"/>
                        </a:cubicBezTo>
                        <a:cubicBezTo>
                          <a:pt x="8726563" y="3245557"/>
                          <a:pt x="8480434" y="3305030"/>
                          <a:pt x="8331772" y="3247459"/>
                        </a:cubicBezTo>
                        <a:cubicBezTo>
                          <a:pt x="8163605" y="3214523"/>
                          <a:pt x="7798130" y="3268634"/>
                          <a:pt x="7621280" y="3247459"/>
                        </a:cubicBezTo>
                        <a:cubicBezTo>
                          <a:pt x="7414040" y="3220484"/>
                          <a:pt x="7272491" y="3257773"/>
                          <a:pt x="7008787" y="3247459"/>
                        </a:cubicBezTo>
                        <a:cubicBezTo>
                          <a:pt x="6732498" y="3233923"/>
                          <a:pt x="6732632" y="3243869"/>
                          <a:pt x="6592293" y="3247459"/>
                        </a:cubicBezTo>
                        <a:cubicBezTo>
                          <a:pt x="6452720" y="3252631"/>
                          <a:pt x="6394150" y="3220817"/>
                          <a:pt x="6273796" y="3247459"/>
                        </a:cubicBezTo>
                        <a:cubicBezTo>
                          <a:pt x="6119608" y="3282253"/>
                          <a:pt x="5786292" y="3238335"/>
                          <a:pt x="5465306" y="3247459"/>
                        </a:cubicBezTo>
                        <a:cubicBezTo>
                          <a:pt x="5177235" y="3234051"/>
                          <a:pt x="5071825" y="3233109"/>
                          <a:pt x="4950813" y="3247459"/>
                        </a:cubicBezTo>
                        <a:cubicBezTo>
                          <a:pt x="4780728" y="3291024"/>
                          <a:pt x="4457205" y="3249130"/>
                          <a:pt x="4240321" y="3247459"/>
                        </a:cubicBezTo>
                        <a:cubicBezTo>
                          <a:pt x="4046276" y="3223864"/>
                          <a:pt x="4007679" y="3249866"/>
                          <a:pt x="3921824" y="3247459"/>
                        </a:cubicBezTo>
                        <a:cubicBezTo>
                          <a:pt x="3877403" y="3241932"/>
                          <a:pt x="3644900" y="3261104"/>
                          <a:pt x="3505330" y="3247459"/>
                        </a:cubicBezTo>
                        <a:cubicBezTo>
                          <a:pt x="3380404" y="3202678"/>
                          <a:pt x="2924204" y="3260992"/>
                          <a:pt x="2794838" y="3247459"/>
                        </a:cubicBezTo>
                        <a:cubicBezTo>
                          <a:pt x="2650915" y="3240452"/>
                          <a:pt x="2510427" y="3241224"/>
                          <a:pt x="2378343" y="3247459"/>
                        </a:cubicBezTo>
                        <a:cubicBezTo>
                          <a:pt x="2243743" y="3244076"/>
                          <a:pt x="2151618" y="3235940"/>
                          <a:pt x="1961848" y="3247459"/>
                        </a:cubicBezTo>
                        <a:cubicBezTo>
                          <a:pt x="1715960" y="3261814"/>
                          <a:pt x="1498453" y="3226612"/>
                          <a:pt x="1251357" y="3247459"/>
                        </a:cubicBezTo>
                        <a:cubicBezTo>
                          <a:pt x="948259" y="3260141"/>
                          <a:pt x="781996" y="3190677"/>
                          <a:pt x="491866" y="3247459"/>
                        </a:cubicBezTo>
                        <a:cubicBezTo>
                          <a:pt x="149293" y="3252268"/>
                          <a:pt x="-19022" y="2970479"/>
                          <a:pt x="0" y="2801128"/>
                        </a:cubicBezTo>
                        <a:cubicBezTo>
                          <a:pt x="18734" y="2618414"/>
                          <a:pt x="-51285" y="2352813"/>
                          <a:pt x="0" y="2212429"/>
                        </a:cubicBezTo>
                        <a:cubicBezTo>
                          <a:pt x="-1428" y="2061381"/>
                          <a:pt x="-16478" y="1894078"/>
                          <a:pt x="0" y="1647277"/>
                        </a:cubicBezTo>
                        <a:cubicBezTo>
                          <a:pt x="34305" y="1411205"/>
                          <a:pt x="39981" y="1278199"/>
                          <a:pt x="0" y="1105673"/>
                        </a:cubicBezTo>
                        <a:cubicBezTo>
                          <a:pt x="-18827" y="925582"/>
                          <a:pt x="-7260" y="727559"/>
                          <a:pt x="0" y="44633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p:txBody>
      </p:sp>
      <p:sp>
        <p:nvSpPr>
          <p:cNvPr id="13" name="Rectangle: Diagonal Corners Rounded 5">
            <a:extLst>
              <a:ext uri="{FF2B5EF4-FFF2-40B4-BE49-F238E27FC236}">
                <a16:creationId xmlns:a16="http://schemas.microsoft.com/office/drawing/2014/main" id="{630F95E9-934A-0B46-8576-24E186E2DDBE}"/>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a:t>
            </a:r>
          </a:p>
        </p:txBody>
      </p:sp>
      <p:pic>
        <p:nvPicPr>
          <p:cNvPr id="14" name="Picture 13">
            <a:extLst>
              <a:ext uri="{FF2B5EF4-FFF2-40B4-BE49-F238E27FC236}">
                <a16:creationId xmlns:a16="http://schemas.microsoft.com/office/drawing/2014/main" id="{90CFD3EA-5DFC-B694-81FC-28D7CC2C2D4B}"/>
              </a:ext>
            </a:extLst>
          </p:cNvPr>
          <p:cNvPicPr>
            <a:picLocks noChangeAspect="1"/>
          </p:cNvPicPr>
          <p:nvPr/>
        </p:nvPicPr>
        <p:blipFill>
          <a:blip r:embed="rId3"/>
          <a:stretch>
            <a:fillRect/>
          </a:stretch>
        </p:blipFill>
        <p:spPr>
          <a:xfrm>
            <a:off x="116333" y="0"/>
            <a:ext cx="5948517" cy="1189703"/>
          </a:xfrm>
          <a:prstGeom prst="rect">
            <a:avLst/>
          </a:prstGeom>
        </p:spPr>
      </p:pic>
    </p:spTree>
    <p:extLst>
      <p:ext uri="{BB962C8B-B14F-4D97-AF65-F5344CB8AC3E}">
        <p14:creationId xmlns:p14="http://schemas.microsoft.com/office/powerpoint/2010/main" val="158700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a:extLst>
              <a:ext uri="{FF2B5EF4-FFF2-40B4-BE49-F238E27FC236}">
                <a16:creationId xmlns:a16="http://schemas.microsoft.com/office/drawing/2014/main" id="{21772E37-7F47-FC1D-2070-ADC7AA590F7F}"/>
              </a:ext>
            </a:extLst>
          </p:cNvPr>
          <p:cNvSpPr/>
          <p:nvPr/>
        </p:nvSpPr>
        <p:spPr>
          <a:xfrm>
            <a:off x="725213" y="2953407"/>
            <a:ext cx="10783615" cy="2848303"/>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0783615"/>
                      <a:gd name="connsiteY0" fmla="*/ 391470 h 2848303"/>
                      <a:gd name="connsiteX1" fmla="*/ 491866 w 10783615"/>
                      <a:gd name="connsiteY1" fmla="*/ 0 h 2848303"/>
                      <a:gd name="connsiteX2" fmla="*/ 810363 w 10783615"/>
                      <a:gd name="connsiteY2" fmla="*/ 0 h 2848303"/>
                      <a:gd name="connsiteX3" fmla="*/ 1520853 w 10783615"/>
                      <a:gd name="connsiteY3" fmla="*/ 0 h 2848303"/>
                      <a:gd name="connsiteX4" fmla="*/ 2231345 w 10783615"/>
                      <a:gd name="connsiteY4" fmla="*/ 0 h 2848303"/>
                      <a:gd name="connsiteX5" fmla="*/ 2549842 w 10783615"/>
                      <a:gd name="connsiteY5" fmla="*/ 0 h 2848303"/>
                      <a:gd name="connsiteX6" fmla="*/ 2868337 w 10783615"/>
                      <a:gd name="connsiteY6" fmla="*/ 0 h 2848303"/>
                      <a:gd name="connsiteX7" fmla="*/ 3480830 w 10783615"/>
                      <a:gd name="connsiteY7" fmla="*/ 0 h 2848303"/>
                      <a:gd name="connsiteX8" fmla="*/ 3814761 w 10783615"/>
                      <a:gd name="connsiteY8" fmla="*/ 0 h 2848303"/>
                      <a:gd name="connsiteX9" fmla="*/ 4191321 w 10783615"/>
                      <a:gd name="connsiteY9" fmla="*/ 0 h 2848303"/>
                      <a:gd name="connsiteX10" fmla="*/ 4509818 w 10783615"/>
                      <a:gd name="connsiteY10" fmla="*/ 0 h 2848303"/>
                      <a:gd name="connsiteX11" fmla="*/ 5318308 w 10783615"/>
                      <a:gd name="connsiteY11" fmla="*/ 0 h 2848303"/>
                      <a:gd name="connsiteX12" fmla="*/ 5832801 w 10783615"/>
                      <a:gd name="connsiteY12" fmla="*/ 0 h 2848303"/>
                      <a:gd name="connsiteX13" fmla="*/ 6347295 w 10783615"/>
                      <a:gd name="connsiteY13" fmla="*/ 0 h 2848303"/>
                      <a:gd name="connsiteX14" fmla="*/ 6665792 w 10783615"/>
                      <a:gd name="connsiteY14" fmla="*/ 0 h 2848303"/>
                      <a:gd name="connsiteX15" fmla="*/ 7376283 w 10783615"/>
                      <a:gd name="connsiteY15" fmla="*/ 0 h 2848303"/>
                      <a:gd name="connsiteX16" fmla="*/ 8184774 w 10783615"/>
                      <a:gd name="connsiteY16" fmla="*/ 0 h 2848303"/>
                      <a:gd name="connsiteX17" fmla="*/ 8993264 w 10783615"/>
                      <a:gd name="connsiteY17" fmla="*/ 0 h 2848303"/>
                      <a:gd name="connsiteX18" fmla="*/ 9703755 w 10783615"/>
                      <a:gd name="connsiteY18" fmla="*/ 0 h 2848303"/>
                      <a:gd name="connsiteX19" fmla="*/ 10291748 w 10783615"/>
                      <a:gd name="connsiteY19" fmla="*/ 0 h 2848303"/>
                      <a:gd name="connsiteX20" fmla="*/ 10783615 w 10783615"/>
                      <a:gd name="connsiteY20" fmla="*/ 391470 h 2848303"/>
                      <a:gd name="connsiteX21" fmla="*/ 10783615 w 10783615"/>
                      <a:gd name="connsiteY21" fmla="*/ 949118 h 2848303"/>
                      <a:gd name="connsiteX22" fmla="*/ 10783615 w 10783615"/>
                      <a:gd name="connsiteY22" fmla="*/ 1403497 h 2848303"/>
                      <a:gd name="connsiteX23" fmla="*/ 10783615 w 10783615"/>
                      <a:gd name="connsiteY23" fmla="*/ 1940492 h 2848303"/>
                      <a:gd name="connsiteX24" fmla="*/ 10783615 w 10783615"/>
                      <a:gd name="connsiteY24" fmla="*/ 2456832 h 2848303"/>
                      <a:gd name="connsiteX25" fmla="*/ 10291748 w 10783615"/>
                      <a:gd name="connsiteY25" fmla="*/ 2848303 h 2848303"/>
                      <a:gd name="connsiteX26" fmla="*/ 9581256 w 10783615"/>
                      <a:gd name="connsiteY26" fmla="*/ 2848303 h 2848303"/>
                      <a:gd name="connsiteX27" fmla="*/ 9164761 w 10783615"/>
                      <a:gd name="connsiteY27" fmla="*/ 2848303 h 2848303"/>
                      <a:gd name="connsiteX28" fmla="*/ 8846266 w 10783615"/>
                      <a:gd name="connsiteY28" fmla="*/ 2848303 h 2848303"/>
                      <a:gd name="connsiteX29" fmla="*/ 8331772 w 10783615"/>
                      <a:gd name="connsiteY29" fmla="*/ 2848303 h 2848303"/>
                      <a:gd name="connsiteX30" fmla="*/ 7621280 w 10783615"/>
                      <a:gd name="connsiteY30" fmla="*/ 2848303 h 2848303"/>
                      <a:gd name="connsiteX31" fmla="*/ 7008787 w 10783615"/>
                      <a:gd name="connsiteY31" fmla="*/ 2848303 h 2848303"/>
                      <a:gd name="connsiteX32" fmla="*/ 6592293 w 10783615"/>
                      <a:gd name="connsiteY32" fmla="*/ 2848303 h 2848303"/>
                      <a:gd name="connsiteX33" fmla="*/ 6273796 w 10783615"/>
                      <a:gd name="connsiteY33" fmla="*/ 2848303 h 2848303"/>
                      <a:gd name="connsiteX34" fmla="*/ 5465306 w 10783615"/>
                      <a:gd name="connsiteY34" fmla="*/ 2848303 h 2848303"/>
                      <a:gd name="connsiteX35" fmla="*/ 4950813 w 10783615"/>
                      <a:gd name="connsiteY35" fmla="*/ 2848303 h 2848303"/>
                      <a:gd name="connsiteX36" fmla="*/ 4240321 w 10783615"/>
                      <a:gd name="connsiteY36" fmla="*/ 2848303 h 2848303"/>
                      <a:gd name="connsiteX37" fmla="*/ 3921824 w 10783615"/>
                      <a:gd name="connsiteY37" fmla="*/ 2848303 h 2848303"/>
                      <a:gd name="connsiteX38" fmla="*/ 3505330 w 10783615"/>
                      <a:gd name="connsiteY38" fmla="*/ 2848303 h 2848303"/>
                      <a:gd name="connsiteX39" fmla="*/ 2794838 w 10783615"/>
                      <a:gd name="connsiteY39" fmla="*/ 2848303 h 2848303"/>
                      <a:gd name="connsiteX40" fmla="*/ 2378343 w 10783615"/>
                      <a:gd name="connsiteY40" fmla="*/ 2848303 h 2848303"/>
                      <a:gd name="connsiteX41" fmla="*/ 1961848 w 10783615"/>
                      <a:gd name="connsiteY41" fmla="*/ 2848303 h 2848303"/>
                      <a:gd name="connsiteX42" fmla="*/ 1251357 w 10783615"/>
                      <a:gd name="connsiteY42" fmla="*/ 2848303 h 2848303"/>
                      <a:gd name="connsiteX43" fmla="*/ 491866 w 10783615"/>
                      <a:gd name="connsiteY43" fmla="*/ 2848303 h 2848303"/>
                      <a:gd name="connsiteX44" fmla="*/ 0 w 10783615"/>
                      <a:gd name="connsiteY44" fmla="*/ 2456832 h 2848303"/>
                      <a:gd name="connsiteX45" fmla="*/ 0 w 10783615"/>
                      <a:gd name="connsiteY45" fmla="*/ 1940492 h 2848303"/>
                      <a:gd name="connsiteX46" fmla="*/ 0 w 10783615"/>
                      <a:gd name="connsiteY46" fmla="*/ 1444805 h 2848303"/>
                      <a:gd name="connsiteX47" fmla="*/ 0 w 10783615"/>
                      <a:gd name="connsiteY47" fmla="*/ 969771 h 2848303"/>
                      <a:gd name="connsiteX48" fmla="*/ 0 w 10783615"/>
                      <a:gd name="connsiteY48" fmla="*/ 391470 h 2848303"/>
                      <a:gd name="connsiteX0" fmla="*/ 0 w 10783615"/>
                      <a:gd name="connsiteY0" fmla="*/ 391470 h 2848303"/>
                      <a:gd name="connsiteX1" fmla="*/ 491866 w 10783615"/>
                      <a:gd name="connsiteY1" fmla="*/ 0 h 2848303"/>
                      <a:gd name="connsiteX2" fmla="*/ 1006360 w 10783615"/>
                      <a:gd name="connsiteY2" fmla="*/ 0 h 2848303"/>
                      <a:gd name="connsiteX3" fmla="*/ 1716851 w 10783615"/>
                      <a:gd name="connsiteY3" fmla="*/ 0 h 2848303"/>
                      <a:gd name="connsiteX4" fmla="*/ 2035348 w 10783615"/>
                      <a:gd name="connsiteY4" fmla="*/ 0 h 2848303"/>
                      <a:gd name="connsiteX5" fmla="*/ 2745839 w 10783615"/>
                      <a:gd name="connsiteY5" fmla="*/ 0 h 2848303"/>
                      <a:gd name="connsiteX6" fmla="*/ 3064335 w 10783615"/>
                      <a:gd name="connsiteY6" fmla="*/ 0 h 2848303"/>
                      <a:gd name="connsiteX7" fmla="*/ 3774827 w 10783615"/>
                      <a:gd name="connsiteY7" fmla="*/ 0 h 2848303"/>
                      <a:gd name="connsiteX8" fmla="*/ 4387319 w 10783615"/>
                      <a:gd name="connsiteY8" fmla="*/ 0 h 2848303"/>
                      <a:gd name="connsiteX9" fmla="*/ 4901813 w 10783615"/>
                      <a:gd name="connsiteY9" fmla="*/ 0 h 2848303"/>
                      <a:gd name="connsiteX10" fmla="*/ 5514306 w 10783615"/>
                      <a:gd name="connsiteY10" fmla="*/ 0 h 2848303"/>
                      <a:gd name="connsiteX11" fmla="*/ 6224797 w 10783615"/>
                      <a:gd name="connsiteY11" fmla="*/ 0 h 2848303"/>
                      <a:gd name="connsiteX12" fmla="*/ 6837290 w 10783615"/>
                      <a:gd name="connsiteY12" fmla="*/ 0 h 2848303"/>
                      <a:gd name="connsiteX13" fmla="*/ 7253785 w 10783615"/>
                      <a:gd name="connsiteY13" fmla="*/ 0 h 2848303"/>
                      <a:gd name="connsiteX14" fmla="*/ 7670280 w 10783615"/>
                      <a:gd name="connsiteY14" fmla="*/ 0 h 2848303"/>
                      <a:gd name="connsiteX15" fmla="*/ 8086774 w 10783615"/>
                      <a:gd name="connsiteY15" fmla="*/ 0 h 2848303"/>
                      <a:gd name="connsiteX16" fmla="*/ 8503269 w 10783615"/>
                      <a:gd name="connsiteY16" fmla="*/ 0 h 2848303"/>
                      <a:gd name="connsiteX17" fmla="*/ 9213761 w 10783615"/>
                      <a:gd name="connsiteY17" fmla="*/ 0 h 2848303"/>
                      <a:gd name="connsiteX18" fmla="*/ 9630256 w 10783615"/>
                      <a:gd name="connsiteY18" fmla="*/ 0 h 2848303"/>
                      <a:gd name="connsiteX19" fmla="*/ 10291748 w 10783615"/>
                      <a:gd name="connsiteY19" fmla="*/ 0 h 2848303"/>
                      <a:gd name="connsiteX20" fmla="*/ 10783615 w 10783615"/>
                      <a:gd name="connsiteY20" fmla="*/ 391470 h 2848303"/>
                      <a:gd name="connsiteX21" fmla="*/ 10783615 w 10783615"/>
                      <a:gd name="connsiteY21" fmla="*/ 928464 h 2848303"/>
                      <a:gd name="connsiteX22" fmla="*/ 10783615 w 10783615"/>
                      <a:gd name="connsiteY22" fmla="*/ 1465458 h 2848303"/>
                      <a:gd name="connsiteX23" fmla="*/ 10783615 w 10783615"/>
                      <a:gd name="connsiteY23" fmla="*/ 2002452 h 2848303"/>
                      <a:gd name="connsiteX24" fmla="*/ 10783615 w 10783615"/>
                      <a:gd name="connsiteY24" fmla="*/ 2456832 h 2848303"/>
                      <a:gd name="connsiteX25" fmla="*/ 10291748 w 10783615"/>
                      <a:gd name="connsiteY25" fmla="*/ 2848303 h 2848303"/>
                      <a:gd name="connsiteX26" fmla="*/ 9973251 w 10783615"/>
                      <a:gd name="connsiteY26" fmla="*/ 2848303 h 2848303"/>
                      <a:gd name="connsiteX27" fmla="*/ 9654756 w 10783615"/>
                      <a:gd name="connsiteY27" fmla="*/ 2848303 h 2848303"/>
                      <a:gd name="connsiteX28" fmla="*/ 9336259 w 10783615"/>
                      <a:gd name="connsiteY28" fmla="*/ 2848303 h 2848303"/>
                      <a:gd name="connsiteX29" fmla="*/ 9017763 w 10783615"/>
                      <a:gd name="connsiteY29" fmla="*/ 2848303 h 2848303"/>
                      <a:gd name="connsiteX30" fmla="*/ 8503269 w 10783615"/>
                      <a:gd name="connsiteY30" fmla="*/ 2848303 h 2848303"/>
                      <a:gd name="connsiteX31" fmla="*/ 7890777 w 10783615"/>
                      <a:gd name="connsiteY31" fmla="*/ 2848303 h 2848303"/>
                      <a:gd name="connsiteX32" fmla="*/ 7082287 w 10783615"/>
                      <a:gd name="connsiteY32" fmla="*/ 2848303 h 2848303"/>
                      <a:gd name="connsiteX33" fmla="*/ 6469794 w 10783615"/>
                      <a:gd name="connsiteY33" fmla="*/ 2848303 h 2848303"/>
                      <a:gd name="connsiteX34" fmla="*/ 6151298 w 10783615"/>
                      <a:gd name="connsiteY34" fmla="*/ 2848303 h 2848303"/>
                      <a:gd name="connsiteX35" fmla="*/ 5440806 w 10783615"/>
                      <a:gd name="connsiteY35" fmla="*/ 2848303 h 2848303"/>
                      <a:gd name="connsiteX36" fmla="*/ 5024311 w 10783615"/>
                      <a:gd name="connsiteY36" fmla="*/ 2848303 h 2848303"/>
                      <a:gd name="connsiteX37" fmla="*/ 4313820 w 10783615"/>
                      <a:gd name="connsiteY37" fmla="*/ 2848303 h 2848303"/>
                      <a:gd name="connsiteX38" fmla="*/ 3701327 w 10783615"/>
                      <a:gd name="connsiteY38" fmla="*/ 2848303 h 2848303"/>
                      <a:gd name="connsiteX39" fmla="*/ 3284832 w 10783615"/>
                      <a:gd name="connsiteY39" fmla="*/ 2848303 h 2848303"/>
                      <a:gd name="connsiteX40" fmla="*/ 2476342 w 10783615"/>
                      <a:gd name="connsiteY40" fmla="*/ 2848303 h 2848303"/>
                      <a:gd name="connsiteX41" fmla="*/ 1961848 w 10783615"/>
                      <a:gd name="connsiteY41" fmla="*/ 2848303 h 2848303"/>
                      <a:gd name="connsiteX42" fmla="*/ 1251357 w 10783615"/>
                      <a:gd name="connsiteY42" fmla="*/ 2848303 h 2848303"/>
                      <a:gd name="connsiteX43" fmla="*/ 491866 w 10783615"/>
                      <a:gd name="connsiteY43" fmla="*/ 2848303 h 2848303"/>
                      <a:gd name="connsiteX44" fmla="*/ 0 w 10783615"/>
                      <a:gd name="connsiteY44" fmla="*/ 2456832 h 2848303"/>
                      <a:gd name="connsiteX45" fmla="*/ 0 w 10783615"/>
                      <a:gd name="connsiteY45" fmla="*/ 2002452 h 2848303"/>
                      <a:gd name="connsiteX46" fmla="*/ 0 w 10783615"/>
                      <a:gd name="connsiteY46" fmla="*/ 1506766 h 2848303"/>
                      <a:gd name="connsiteX47" fmla="*/ 0 w 10783615"/>
                      <a:gd name="connsiteY47" fmla="*/ 949118 h 2848303"/>
                      <a:gd name="connsiteX48" fmla="*/ 0 w 10783615"/>
                      <a:gd name="connsiteY48" fmla="*/ 391470 h 28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83615" h="2848303" fill="none" extrusionOk="0">
                        <a:moveTo>
                          <a:pt x="0" y="391470"/>
                        </a:moveTo>
                        <a:cubicBezTo>
                          <a:pt x="-59006" y="190722"/>
                          <a:pt x="220182" y="-43365"/>
                          <a:pt x="491866" y="0"/>
                        </a:cubicBezTo>
                        <a:cubicBezTo>
                          <a:pt x="556621" y="-2870"/>
                          <a:pt x="711756" y="17328"/>
                          <a:pt x="810363" y="0"/>
                        </a:cubicBezTo>
                        <a:cubicBezTo>
                          <a:pt x="868705" y="-14011"/>
                          <a:pt x="1233442" y="-42870"/>
                          <a:pt x="1520853" y="0"/>
                        </a:cubicBezTo>
                        <a:cubicBezTo>
                          <a:pt x="1784876" y="-15975"/>
                          <a:pt x="2022724" y="-9381"/>
                          <a:pt x="2231345" y="0"/>
                        </a:cubicBezTo>
                        <a:cubicBezTo>
                          <a:pt x="2467215" y="9943"/>
                          <a:pt x="2479963" y="-10501"/>
                          <a:pt x="2549842" y="0"/>
                        </a:cubicBezTo>
                        <a:cubicBezTo>
                          <a:pt x="2635039" y="13700"/>
                          <a:pt x="2755344" y="29536"/>
                          <a:pt x="2868337" y="0"/>
                        </a:cubicBezTo>
                        <a:cubicBezTo>
                          <a:pt x="2985671" y="5840"/>
                          <a:pt x="3261893" y="-16052"/>
                          <a:pt x="3480830" y="0"/>
                        </a:cubicBezTo>
                        <a:cubicBezTo>
                          <a:pt x="3594658" y="-7938"/>
                          <a:pt x="3712043" y="-14537"/>
                          <a:pt x="3814761" y="0"/>
                        </a:cubicBezTo>
                        <a:cubicBezTo>
                          <a:pt x="3917479" y="14537"/>
                          <a:pt x="4078691" y="-13855"/>
                          <a:pt x="4191321" y="0"/>
                        </a:cubicBezTo>
                        <a:cubicBezTo>
                          <a:pt x="4480356" y="-1839"/>
                          <a:pt x="4393152" y="12159"/>
                          <a:pt x="4509818" y="0"/>
                        </a:cubicBezTo>
                        <a:cubicBezTo>
                          <a:pt x="4663597" y="6237"/>
                          <a:pt x="4999914" y="4202"/>
                          <a:pt x="5318308" y="0"/>
                        </a:cubicBezTo>
                        <a:cubicBezTo>
                          <a:pt x="5566644" y="-6958"/>
                          <a:pt x="5650976" y="-11071"/>
                          <a:pt x="5832801" y="0"/>
                        </a:cubicBezTo>
                        <a:cubicBezTo>
                          <a:pt x="6040073" y="15537"/>
                          <a:pt x="6165259" y="-30766"/>
                          <a:pt x="6347295" y="0"/>
                        </a:cubicBezTo>
                        <a:cubicBezTo>
                          <a:pt x="6526843" y="23931"/>
                          <a:pt x="6519396" y="-770"/>
                          <a:pt x="6665792" y="0"/>
                        </a:cubicBezTo>
                        <a:cubicBezTo>
                          <a:pt x="6842725" y="25153"/>
                          <a:pt x="7212050" y="-41911"/>
                          <a:pt x="7376283" y="0"/>
                        </a:cubicBezTo>
                        <a:cubicBezTo>
                          <a:pt x="7580337" y="25454"/>
                          <a:pt x="7896055" y="5160"/>
                          <a:pt x="8184774" y="0"/>
                        </a:cubicBezTo>
                        <a:cubicBezTo>
                          <a:pt x="8450303" y="-7830"/>
                          <a:pt x="8674829" y="21529"/>
                          <a:pt x="8993264" y="0"/>
                        </a:cubicBezTo>
                        <a:cubicBezTo>
                          <a:pt x="9341809" y="-27787"/>
                          <a:pt x="9489605" y="14928"/>
                          <a:pt x="9703755" y="0"/>
                        </a:cubicBezTo>
                        <a:cubicBezTo>
                          <a:pt x="9932392" y="-9535"/>
                          <a:pt x="10012915" y="-7989"/>
                          <a:pt x="10291748" y="0"/>
                        </a:cubicBezTo>
                        <a:cubicBezTo>
                          <a:pt x="10528193" y="8931"/>
                          <a:pt x="10718564" y="166493"/>
                          <a:pt x="10783615" y="391470"/>
                        </a:cubicBezTo>
                        <a:cubicBezTo>
                          <a:pt x="10833306" y="511731"/>
                          <a:pt x="10766219" y="816543"/>
                          <a:pt x="10783615" y="949118"/>
                        </a:cubicBezTo>
                        <a:cubicBezTo>
                          <a:pt x="10837520" y="1070480"/>
                          <a:pt x="10738202" y="1248605"/>
                          <a:pt x="10783615" y="1403497"/>
                        </a:cubicBezTo>
                        <a:cubicBezTo>
                          <a:pt x="10814913" y="1584694"/>
                          <a:pt x="10843374" y="1766584"/>
                          <a:pt x="10783615" y="1940492"/>
                        </a:cubicBezTo>
                        <a:cubicBezTo>
                          <a:pt x="10747111" y="2128990"/>
                          <a:pt x="10752147" y="2227119"/>
                          <a:pt x="10783615" y="2456832"/>
                        </a:cubicBezTo>
                        <a:cubicBezTo>
                          <a:pt x="10803907" y="2645019"/>
                          <a:pt x="10576293" y="2811786"/>
                          <a:pt x="10291748" y="2848303"/>
                        </a:cubicBezTo>
                        <a:cubicBezTo>
                          <a:pt x="10107201" y="2868370"/>
                          <a:pt x="9803253" y="2850355"/>
                          <a:pt x="9581256" y="2848303"/>
                        </a:cubicBezTo>
                        <a:cubicBezTo>
                          <a:pt x="9396916" y="2832591"/>
                          <a:pt x="9345090" y="2831277"/>
                          <a:pt x="9164761" y="2848303"/>
                        </a:cubicBezTo>
                        <a:cubicBezTo>
                          <a:pt x="8985841" y="2858018"/>
                          <a:pt x="8993753" y="2858466"/>
                          <a:pt x="8846266" y="2848303"/>
                        </a:cubicBezTo>
                        <a:cubicBezTo>
                          <a:pt x="8705111" y="2828480"/>
                          <a:pt x="8495272" y="2840140"/>
                          <a:pt x="8331772" y="2848303"/>
                        </a:cubicBezTo>
                        <a:cubicBezTo>
                          <a:pt x="8204365" y="2823774"/>
                          <a:pt x="7818145" y="2851143"/>
                          <a:pt x="7621280" y="2848303"/>
                        </a:cubicBezTo>
                        <a:cubicBezTo>
                          <a:pt x="7428090" y="2841636"/>
                          <a:pt x="7283711" y="2865196"/>
                          <a:pt x="7008787" y="2848303"/>
                        </a:cubicBezTo>
                        <a:cubicBezTo>
                          <a:pt x="6732377" y="2837345"/>
                          <a:pt x="6734447" y="2845247"/>
                          <a:pt x="6592293" y="2848303"/>
                        </a:cubicBezTo>
                        <a:cubicBezTo>
                          <a:pt x="6450296" y="2840396"/>
                          <a:pt x="6402282" y="2839794"/>
                          <a:pt x="6273796" y="2848303"/>
                        </a:cubicBezTo>
                        <a:cubicBezTo>
                          <a:pt x="6138480" y="2869229"/>
                          <a:pt x="5736238" y="2852291"/>
                          <a:pt x="5465306" y="2848303"/>
                        </a:cubicBezTo>
                        <a:cubicBezTo>
                          <a:pt x="5186643" y="2845569"/>
                          <a:pt x="5099930" y="2830648"/>
                          <a:pt x="4950813" y="2848303"/>
                        </a:cubicBezTo>
                        <a:cubicBezTo>
                          <a:pt x="4830014" y="2875881"/>
                          <a:pt x="4437813" y="2841901"/>
                          <a:pt x="4240321" y="2848303"/>
                        </a:cubicBezTo>
                        <a:cubicBezTo>
                          <a:pt x="4038762" y="2816780"/>
                          <a:pt x="3997036" y="2855501"/>
                          <a:pt x="3921824" y="2848303"/>
                        </a:cubicBezTo>
                        <a:cubicBezTo>
                          <a:pt x="3870135" y="2858088"/>
                          <a:pt x="3626040" y="2866917"/>
                          <a:pt x="3505330" y="2848303"/>
                        </a:cubicBezTo>
                        <a:cubicBezTo>
                          <a:pt x="3385178" y="2878376"/>
                          <a:pt x="2948498" y="2899285"/>
                          <a:pt x="2794838" y="2848303"/>
                        </a:cubicBezTo>
                        <a:cubicBezTo>
                          <a:pt x="2613743" y="2810250"/>
                          <a:pt x="2538865" y="2852584"/>
                          <a:pt x="2378343" y="2848303"/>
                        </a:cubicBezTo>
                        <a:cubicBezTo>
                          <a:pt x="2250810" y="2829058"/>
                          <a:pt x="2158989" y="2837230"/>
                          <a:pt x="1961848" y="2848303"/>
                        </a:cubicBezTo>
                        <a:cubicBezTo>
                          <a:pt x="1780568" y="2855655"/>
                          <a:pt x="1557998" y="2814657"/>
                          <a:pt x="1251357" y="2848303"/>
                        </a:cubicBezTo>
                        <a:cubicBezTo>
                          <a:pt x="976627" y="2858397"/>
                          <a:pt x="800169" y="2825954"/>
                          <a:pt x="491866" y="2848303"/>
                        </a:cubicBezTo>
                        <a:cubicBezTo>
                          <a:pt x="178578" y="2858921"/>
                          <a:pt x="22769" y="2643959"/>
                          <a:pt x="0" y="2456832"/>
                        </a:cubicBezTo>
                        <a:cubicBezTo>
                          <a:pt x="6625" y="2325678"/>
                          <a:pt x="-14087" y="2032150"/>
                          <a:pt x="0" y="1940492"/>
                        </a:cubicBezTo>
                        <a:cubicBezTo>
                          <a:pt x="22748" y="1858222"/>
                          <a:pt x="-28104" y="1655007"/>
                          <a:pt x="0" y="1444805"/>
                        </a:cubicBezTo>
                        <a:cubicBezTo>
                          <a:pt x="25227" y="1223379"/>
                          <a:pt x="42135" y="1130012"/>
                          <a:pt x="0" y="969771"/>
                        </a:cubicBezTo>
                        <a:cubicBezTo>
                          <a:pt x="-41148" y="839680"/>
                          <a:pt x="5700" y="665965"/>
                          <a:pt x="0" y="391470"/>
                        </a:cubicBezTo>
                        <a:close/>
                      </a:path>
                      <a:path w="10783615" h="2848303" stroke="0" extrusionOk="0">
                        <a:moveTo>
                          <a:pt x="0" y="391470"/>
                        </a:moveTo>
                        <a:cubicBezTo>
                          <a:pt x="-109985" y="120772"/>
                          <a:pt x="181930" y="41270"/>
                          <a:pt x="491866" y="0"/>
                        </a:cubicBezTo>
                        <a:cubicBezTo>
                          <a:pt x="655749" y="10198"/>
                          <a:pt x="878457" y="7774"/>
                          <a:pt x="1006360" y="0"/>
                        </a:cubicBezTo>
                        <a:cubicBezTo>
                          <a:pt x="1132457" y="28496"/>
                          <a:pt x="1335604" y="15953"/>
                          <a:pt x="1716851" y="0"/>
                        </a:cubicBezTo>
                        <a:cubicBezTo>
                          <a:pt x="2093394" y="38355"/>
                          <a:pt x="1877631" y="-26599"/>
                          <a:pt x="2035348" y="0"/>
                        </a:cubicBezTo>
                        <a:cubicBezTo>
                          <a:pt x="2197710" y="15781"/>
                          <a:pt x="2529175" y="-3836"/>
                          <a:pt x="2745839" y="0"/>
                        </a:cubicBezTo>
                        <a:cubicBezTo>
                          <a:pt x="2968078" y="21502"/>
                          <a:pt x="2944195" y="1986"/>
                          <a:pt x="3064335" y="0"/>
                        </a:cubicBezTo>
                        <a:cubicBezTo>
                          <a:pt x="3150556" y="42844"/>
                          <a:pt x="3464471" y="50459"/>
                          <a:pt x="3774827" y="0"/>
                        </a:cubicBezTo>
                        <a:cubicBezTo>
                          <a:pt x="4127821" y="-25702"/>
                          <a:pt x="4147994" y="1751"/>
                          <a:pt x="4387319" y="0"/>
                        </a:cubicBezTo>
                        <a:cubicBezTo>
                          <a:pt x="4618554" y="-5404"/>
                          <a:pt x="4697226" y="-10046"/>
                          <a:pt x="4901813" y="0"/>
                        </a:cubicBezTo>
                        <a:cubicBezTo>
                          <a:pt x="5092209" y="-27497"/>
                          <a:pt x="5371994" y="23464"/>
                          <a:pt x="5514306" y="0"/>
                        </a:cubicBezTo>
                        <a:cubicBezTo>
                          <a:pt x="5627578" y="-19770"/>
                          <a:pt x="5868961" y="-22503"/>
                          <a:pt x="6224797" y="0"/>
                        </a:cubicBezTo>
                        <a:cubicBezTo>
                          <a:pt x="6570576" y="30992"/>
                          <a:pt x="6535192" y="-8651"/>
                          <a:pt x="6837290" y="0"/>
                        </a:cubicBezTo>
                        <a:cubicBezTo>
                          <a:pt x="7146803" y="6055"/>
                          <a:pt x="7113665" y="-1117"/>
                          <a:pt x="7253785" y="0"/>
                        </a:cubicBezTo>
                        <a:cubicBezTo>
                          <a:pt x="7380796" y="7343"/>
                          <a:pt x="7580363" y="-5589"/>
                          <a:pt x="7670280" y="0"/>
                        </a:cubicBezTo>
                        <a:cubicBezTo>
                          <a:pt x="7745901" y="9073"/>
                          <a:pt x="7919813" y="-884"/>
                          <a:pt x="8086774" y="0"/>
                        </a:cubicBezTo>
                        <a:cubicBezTo>
                          <a:pt x="8240048" y="-6408"/>
                          <a:pt x="8299778" y="4885"/>
                          <a:pt x="8503269" y="0"/>
                        </a:cubicBezTo>
                        <a:cubicBezTo>
                          <a:pt x="8687767" y="17714"/>
                          <a:pt x="8992420" y="9257"/>
                          <a:pt x="9213761" y="0"/>
                        </a:cubicBezTo>
                        <a:cubicBezTo>
                          <a:pt x="9390341" y="9409"/>
                          <a:pt x="9495567" y="-1520"/>
                          <a:pt x="9630256" y="0"/>
                        </a:cubicBezTo>
                        <a:cubicBezTo>
                          <a:pt x="9747448" y="-55652"/>
                          <a:pt x="10030865" y="31932"/>
                          <a:pt x="10291748" y="0"/>
                        </a:cubicBezTo>
                        <a:cubicBezTo>
                          <a:pt x="10528414" y="72744"/>
                          <a:pt x="10832638" y="159784"/>
                          <a:pt x="10783615" y="391470"/>
                        </a:cubicBezTo>
                        <a:cubicBezTo>
                          <a:pt x="10776096" y="496383"/>
                          <a:pt x="10768567" y="795305"/>
                          <a:pt x="10783615" y="928464"/>
                        </a:cubicBezTo>
                        <a:cubicBezTo>
                          <a:pt x="10820684" y="1095682"/>
                          <a:pt x="10820492" y="1332070"/>
                          <a:pt x="10783615" y="1465458"/>
                        </a:cubicBezTo>
                        <a:cubicBezTo>
                          <a:pt x="10752342" y="1640911"/>
                          <a:pt x="10766783" y="1806256"/>
                          <a:pt x="10783615" y="2002452"/>
                        </a:cubicBezTo>
                        <a:cubicBezTo>
                          <a:pt x="10800172" y="2194454"/>
                          <a:pt x="10805102" y="2388219"/>
                          <a:pt x="10783615" y="2456832"/>
                        </a:cubicBezTo>
                        <a:cubicBezTo>
                          <a:pt x="10783378" y="2646312"/>
                          <a:pt x="10575698" y="2905032"/>
                          <a:pt x="10291748" y="2848303"/>
                        </a:cubicBezTo>
                        <a:cubicBezTo>
                          <a:pt x="10233474" y="2842083"/>
                          <a:pt x="10030161" y="2840100"/>
                          <a:pt x="9973251" y="2848303"/>
                        </a:cubicBezTo>
                        <a:cubicBezTo>
                          <a:pt x="9924337" y="2852338"/>
                          <a:pt x="9798116" y="2855733"/>
                          <a:pt x="9654756" y="2848303"/>
                        </a:cubicBezTo>
                        <a:cubicBezTo>
                          <a:pt x="9510460" y="2835958"/>
                          <a:pt x="9426777" y="2830314"/>
                          <a:pt x="9336259" y="2848303"/>
                        </a:cubicBezTo>
                        <a:cubicBezTo>
                          <a:pt x="9230053" y="2871795"/>
                          <a:pt x="9157195" y="2834382"/>
                          <a:pt x="9017763" y="2848303"/>
                        </a:cubicBezTo>
                        <a:cubicBezTo>
                          <a:pt x="8877838" y="2850752"/>
                          <a:pt x="8686924" y="2891206"/>
                          <a:pt x="8503269" y="2848303"/>
                        </a:cubicBezTo>
                        <a:cubicBezTo>
                          <a:pt x="8329684" y="2847961"/>
                          <a:pt x="8145868" y="2789507"/>
                          <a:pt x="7890777" y="2848303"/>
                        </a:cubicBezTo>
                        <a:cubicBezTo>
                          <a:pt x="7654255" y="2866448"/>
                          <a:pt x="7453599" y="2872793"/>
                          <a:pt x="7082287" y="2848303"/>
                        </a:cubicBezTo>
                        <a:cubicBezTo>
                          <a:pt x="6693589" y="2841683"/>
                          <a:pt x="6607134" y="2837539"/>
                          <a:pt x="6469794" y="2848303"/>
                        </a:cubicBezTo>
                        <a:cubicBezTo>
                          <a:pt x="6338910" y="2856881"/>
                          <a:pt x="6256097" y="2853379"/>
                          <a:pt x="6151298" y="2848303"/>
                        </a:cubicBezTo>
                        <a:cubicBezTo>
                          <a:pt x="6096991" y="2791115"/>
                          <a:pt x="5790510" y="2887581"/>
                          <a:pt x="5440806" y="2848303"/>
                        </a:cubicBezTo>
                        <a:cubicBezTo>
                          <a:pt x="5105825" y="2844737"/>
                          <a:pt x="5136913" y="2859272"/>
                          <a:pt x="5024311" y="2848303"/>
                        </a:cubicBezTo>
                        <a:cubicBezTo>
                          <a:pt x="4890901" y="2829441"/>
                          <a:pt x="4507832" y="2870971"/>
                          <a:pt x="4313820" y="2848303"/>
                        </a:cubicBezTo>
                        <a:cubicBezTo>
                          <a:pt x="4131729" y="2879981"/>
                          <a:pt x="3872076" y="2868705"/>
                          <a:pt x="3701327" y="2848303"/>
                        </a:cubicBezTo>
                        <a:cubicBezTo>
                          <a:pt x="3528386" y="2833069"/>
                          <a:pt x="3485855" y="2841699"/>
                          <a:pt x="3284832" y="2848303"/>
                        </a:cubicBezTo>
                        <a:cubicBezTo>
                          <a:pt x="3095346" y="2888742"/>
                          <a:pt x="2695846" y="2853012"/>
                          <a:pt x="2476342" y="2848303"/>
                        </a:cubicBezTo>
                        <a:cubicBezTo>
                          <a:pt x="2290692" y="2839185"/>
                          <a:pt x="2142933" y="2840599"/>
                          <a:pt x="1961848" y="2848303"/>
                        </a:cubicBezTo>
                        <a:cubicBezTo>
                          <a:pt x="1750377" y="2890935"/>
                          <a:pt x="1526578" y="2830179"/>
                          <a:pt x="1251357" y="2848303"/>
                        </a:cubicBezTo>
                        <a:cubicBezTo>
                          <a:pt x="958633" y="2843654"/>
                          <a:pt x="705357" y="2852696"/>
                          <a:pt x="491866" y="2848303"/>
                        </a:cubicBezTo>
                        <a:cubicBezTo>
                          <a:pt x="241760" y="2846810"/>
                          <a:pt x="39900" y="2712595"/>
                          <a:pt x="0" y="2456832"/>
                        </a:cubicBezTo>
                        <a:cubicBezTo>
                          <a:pt x="24052" y="2355968"/>
                          <a:pt x="-11076" y="2228508"/>
                          <a:pt x="0" y="2002452"/>
                        </a:cubicBezTo>
                        <a:cubicBezTo>
                          <a:pt x="10468" y="1812890"/>
                          <a:pt x="-10226" y="1647804"/>
                          <a:pt x="0" y="1506766"/>
                        </a:cubicBezTo>
                        <a:cubicBezTo>
                          <a:pt x="40099" y="1372606"/>
                          <a:pt x="-58552" y="1091599"/>
                          <a:pt x="0" y="949118"/>
                        </a:cubicBezTo>
                        <a:cubicBezTo>
                          <a:pt x="11801" y="786493"/>
                          <a:pt x="-15194" y="504360"/>
                          <a:pt x="0" y="391470"/>
                        </a:cubicBezTo>
                        <a:close/>
                      </a:path>
                      <a:path w="10783615" h="2848303" fill="none" stroke="0" extrusionOk="0">
                        <a:moveTo>
                          <a:pt x="0" y="391470"/>
                        </a:moveTo>
                        <a:cubicBezTo>
                          <a:pt x="-88714" y="108220"/>
                          <a:pt x="199740" y="23817"/>
                          <a:pt x="491866" y="0"/>
                        </a:cubicBezTo>
                        <a:cubicBezTo>
                          <a:pt x="550147" y="-17345"/>
                          <a:pt x="722151" y="-7301"/>
                          <a:pt x="810363" y="0"/>
                        </a:cubicBezTo>
                        <a:cubicBezTo>
                          <a:pt x="866639" y="-59164"/>
                          <a:pt x="1256914" y="5081"/>
                          <a:pt x="1520853" y="0"/>
                        </a:cubicBezTo>
                        <a:cubicBezTo>
                          <a:pt x="1806128" y="8353"/>
                          <a:pt x="2023548" y="14571"/>
                          <a:pt x="2231345" y="0"/>
                        </a:cubicBezTo>
                        <a:cubicBezTo>
                          <a:pt x="2466630" y="6866"/>
                          <a:pt x="2481523" y="-8133"/>
                          <a:pt x="2549842" y="0"/>
                        </a:cubicBezTo>
                        <a:cubicBezTo>
                          <a:pt x="2622602" y="2937"/>
                          <a:pt x="2749821" y="17237"/>
                          <a:pt x="2868337" y="0"/>
                        </a:cubicBezTo>
                        <a:cubicBezTo>
                          <a:pt x="3020628" y="35737"/>
                          <a:pt x="3185370" y="24362"/>
                          <a:pt x="3480830" y="0"/>
                        </a:cubicBezTo>
                        <a:cubicBezTo>
                          <a:pt x="3615875" y="-3010"/>
                          <a:pt x="3678535" y="7330"/>
                          <a:pt x="3821866" y="0"/>
                        </a:cubicBezTo>
                        <a:cubicBezTo>
                          <a:pt x="3965197" y="-7330"/>
                          <a:pt x="4065935" y="-737"/>
                          <a:pt x="4191321" y="0"/>
                        </a:cubicBezTo>
                        <a:cubicBezTo>
                          <a:pt x="4465411" y="-3737"/>
                          <a:pt x="4393448" y="10069"/>
                          <a:pt x="4509818" y="0"/>
                        </a:cubicBezTo>
                        <a:cubicBezTo>
                          <a:pt x="4603230" y="25477"/>
                          <a:pt x="5092495" y="-24075"/>
                          <a:pt x="5318308" y="0"/>
                        </a:cubicBezTo>
                        <a:cubicBezTo>
                          <a:pt x="5581058" y="3192"/>
                          <a:pt x="5632810" y="1766"/>
                          <a:pt x="5832801" y="0"/>
                        </a:cubicBezTo>
                        <a:cubicBezTo>
                          <a:pt x="5995353" y="30153"/>
                          <a:pt x="6185582" y="2277"/>
                          <a:pt x="6347295" y="0"/>
                        </a:cubicBezTo>
                        <a:cubicBezTo>
                          <a:pt x="6520556" y="17284"/>
                          <a:pt x="6517704" y="-478"/>
                          <a:pt x="6665792" y="0"/>
                        </a:cubicBezTo>
                        <a:cubicBezTo>
                          <a:pt x="6852522" y="-6943"/>
                          <a:pt x="7150811" y="-38074"/>
                          <a:pt x="7376283" y="0"/>
                        </a:cubicBezTo>
                        <a:cubicBezTo>
                          <a:pt x="7551279" y="75115"/>
                          <a:pt x="7915291" y="-8853"/>
                          <a:pt x="8184774" y="0"/>
                        </a:cubicBezTo>
                        <a:cubicBezTo>
                          <a:pt x="8444727" y="33762"/>
                          <a:pt x="8639399" y="57462"/>
                          <a:pt x="8993264" y="0"/>
                        </a:cubicBezTo>
                        <a:cubicBezTo>
                          <a:pt x="9357711" y="-32550"/>
                          <a:pt x="9492254" y="-9189"/>
                          <a:pt x="9703755" y="0"/>
                        </a:cubicBezTo>
                        <a:cubicBezTo>
                          <a:pt x="9929448" y="-2693"/>
                          <a:pt x="9994012" y="-611"/>
                          <a:pt x="10291748" y="0"/>
                        </a:cubicBezTo>
                        <a:cubicBezTo>
                          <a:pt x="10553154" y="-12801"/>
                          <a:pt x="10731281" y="155620"/>
                          <a:pt x="10783615" y="391470"/>
                        </a:cubicBezTo>
                        <a:cubicBezTo>
                          <a:pt x="10812634" y="540156"/>
                          <a:pt x="10747021" y="841819"/>
                          <a:pt x="10783615" y="949118"/>
                        </a:cubicBezTo>
                        <a:cubicBezTo>
                          <a:pt x="10805642" y="1061931"/>
                          <a:pt x="10776644" y="1284469"/>
                          <a:pt x="10783615" y="1403497"/>
                        </a:cubicBezTo>
                        <a:cubicBezTo>
                          <a:pt x="10825439" y="1571112"/>
                          <a:pt x="10854189" y="1731753"/>
                          <a:pt x="10783615" y="1940492"/>
                        </a:cubicBezTo>
                        <a:cubicBezTo>
                          <a:pt x="10761009" y="2138127"/>
                          <a:pt x="10779957" y="2227246"/>
                          <a:pt x="10783615" y="2456832"/>
                        </a:cubicBezTo>
                        <a:cubicBezTo>
                          <a:pt x="10866548" y="2705313"/>
                          <a:pt x="10580353" y="2780208"/>
                          <a:pt x="10291748" y="2848303"/>
                        </a:cubicBezTo>
                        <a:cubicBezTo>
                          <a:pt x="10109717" y="2847710"/>
                          <a:pt x="9767951" y="2889782"/>
                          <a:pt x="9581256" y="2848303"/>
                        </a:cubicBezTo>
                        <a:cubicBezTo>
                          <a:pt x="9395901" y="2836671"/>
                          <a:pt x="9341716" y="2825836"/>
                          <a:pt x="9164761" y="2848303"/>
                        </a:cubicBezTo>
                        <a:cubicBezTo>
                          <a:pt x="8985948" y="2858943"/>
                          <a:pt x="8993299" y="2860418"/>
                          <a:pt x="8846266" y="2848303"/>
                        </a:cubicBezTo>
                        <a:cubicBezTo>
                          <a:pt x="8686768" y="2820022"/>
                          <a:pt x="8469138" y="2865867"/>
                          <a:pt x="8331772" y="2848303"/>
                        </a:cubicBezTo>
                        <a:cubicBezTo>
                          <a:pt x="8162262" y="2824926"/>
                          <a:pt x="7794025" y="2862326"/>
                          <a:pt x="7621280" y="2848303"/>
                        </a:cubicBezTo>
                        <a:cubicBezTo>
                          <a:pt x="7404033" y="2811107"/>
                          <a:pt x="7277114" y="2850240"/>
                          <a:pt x="7008787" y="2848303"/>
                        </a:cubicBezTo>
                        <a:cubicBezTo>
                          <a:pt x="6733947" y="2838570"/>
                          <a:pt x="6732680" y="2845001"/>
                          <a:pt x="6592293" y="2848303"/>
                        </a:cubicBezTo>
                        <a:cubicBezTo>
                          <a:pt x="6445675" y="2855589"/>
                          <a:pt x="6410921" y="2830870"/>
                          <a:pt x="6273796" y="2848303"/>
                        </a:cubicBezTo>
                        <a:cubicBezTo>
                          <a:pt x="6095530" y="2856893"/>
                          <a:pt x="5719329" y="2862976"/>
                          <a:pt x="5465306" y="2848303"/>
                        </a:cubicBezTo>
                        <a:cubicBezTo>
                          <a:pt x="5180931" y="2847342"/>
                          <a:pt x="5097660" y="2824556"/>
                          <a:pt x="4950813" y="2848303"/>
                        </a:cubicBezTo>
                        <a:cubicBezTo>
                          <a:pt x="4831031" y="2906833"/>
                          <a:pt x="4453596" y="2873894"/>
                          <a:pt x="4240321" y="2848303"/>
                        </a:cubicBezTo>
                        <a:cubicBezTo>
                          <a:pt x="4046462" y="2822702"/>
                          <a:pt x="3997392" y="2851232"/>
                          <a:pt x="3921824" y="2848303"/>
                        </a:cubicBezTo>
                        <a:cubicBezTo>
                          <a:pt x="3850620" y="2827811"/>
                          <a:pt x="3622924" y="2855117"/>
                          <a:pt x="3505330" y="2848303"/>
                        </a:cubicBezTo>
                        <a:cubicBezTo>
                          <a:pt x="3386551" y="2845502"/>
                          <a:pt x="2957067" y="2857550"/>
                          <a:pt x="2794838" y="2848303"/>
                        </a:cubicBezTo>
                        <a:cubicBezTo>
                          <a:pt x="2632974" y="2826969"/>
                          <a:pt x="2498600" y="2829266"/>
                          <a:pt x="2378343" y="2848303"/>
                        </a:cubicBezTo>
                        <a:cubicBezTo>
                          <a:pt x="2226225" y="2854130"/>
                          <a:pt x="2149709" y="2841871"/>
                          <a:pt x="1961848" y="2848303"/>
                        </a:cubicBezTo>
                        <a:cubicBezTo>
                          <a:pt x="1747268" y="2867586"/>
                          <a:pt x="1522170" y="2814582"/>
                          <a:pt x="1251357" y="2848303"/>
                        </a:cubicBezTo>
                        <a:cubicBezTo>
                          <a:pt x="920843" y="2865302"/>
                          <a:pt x="797115" y="2795311"/>
                          <a:pt x="491866" y="2848303"/>
                        </a:cubicBezTo>
                        <a:cubicBezTo>
                          <a:pt x="194911" y="2823366"/>
                          <a:pt x="-13647" y="2626158"/>
                          <a:pt x="0" y="2456832"/>
                        </a:cubicBezTo>
                        <a:cubicBezTo>
                          <a:pt x="-16331" y="2302183"/>
                          <a:pt x="-10554" y="2052962"/>
                          <a:pt x="0" y="1940492"/>
                        </a:cubicBezTo>
                        <a:cubicBezTo>
                          <a:pt x="38875" y="1842559"/>
                          <a:pt x="-18032" y="1662603"/>
                          <a:pt x="0" y="1444805"/>
                        </a:cubicBezTo>
                        <a:cubicBezTo>
                          <a:pt x="30358" y="1210182"/>
                          <a:pt x="30125" y="1099148"/>
                          <a:pt x="0" y="969771"/>
                        </a:cubicBezTo>
                        <a:cubicBezTo>
                          <a:pt x="-25463" y="790885"/>
                          <a:pt x="-15188" y="675076"/>
                          <a:pt x="0" y="39147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Những buổi chiều mát, Bum và bè bạn túm tụm dưới gốc cây, chia nhau những trái ổi chín. Ông nội bắc chiếc ghế đẩu ra sân gần cây ổi, ngồi đó vừa nghe đài vừa nheo nheo mắt nhìn lũ trẻ vui chơi.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Diagonal Corners Rounded 5">
            <a:extLst>
              <a:ext uri="{FF2B5EF4-FFF2-40B4-BE49-F238E27FC236}">
                <a16:creationId xmlns:a16="http://schemas.microsoft.com/office/drawing/2014/main" id="{630F95E9-934A-0B46-8576-24E186E2DDBE}"/>
              </a:ext>
            </a:extLst>
          </p:cNvPr>
          <p:cNvSpPr/>
          <p:nvPr/>
        </p:nvSpPr>
        <p:spPr>
          <a:xfrm>
            <a:off x="423732" y="1328369"/>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 name="connsiteX0" fmla="*/ 137737 w 2960915"/>
                      <a:gd name="connsiteY0" fmla="*/ 0 h 826405"/>
                      <a:gd name="connsiteX1" fmla="*/ 617677 w 2960915"/>
                      <a:gd name="connsiteY1" fmla="*/ 0 h 826405"/>
                      <a:gd name="connsiteX2" fmla="*/ 1125849 w 2960915"/>
                      <a:gd name="connsiteY2" fmla="*/ 0 h 826405"/>
                      <a:gd name="connsiteX3" fmla="*/ 1662253 w 2960915"/>
                      <a:gd name="connsiteY3" fmla="*/ 0 h 826405"/>
                      <a:gd name="connsiteX4" fmla="*/ 2198657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02079 w 2960915"/>
                      <a:gd name="connsiteY9" fmla="*/ 826405 h 826405"/>
                      <a:gd name="connsiteX10" fmla="*/ 1637443 w 2960915"/>
                      <a:gd name="connsiteY10" fmla="*/ 826405 h 826405"/>
                      <a:gd name="connsiteX11" fmla="*/ 1129271 w 2960915"/>
                      <a:gd name="connsiteY11" fmla="*/ 826405 h 826405"/>
                      <a:gd name="connsiteX12" fmla="*/ 564636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39628" y="-7581"/>
                          <a:pt x="518517" y="-11111"/>
                          <a:pt x="617677" y="0"/>
                        </a:cubicBezTo>
                        <a:cubicBezTo>
                          <a:pt x="724375" y="5914"/>
                          <a:pt x="888713" y="910"/>
                          <a:pt x="1154081" y="0"/>
                        </a:cubicBezTo>
                        <a:cubicBezTo>
                          <a:pt x="1413336" y="-1057"/>
                          <a:pt x="1540098" y="6258"/>
                          <a:pt x="1746948" y="0"/>
                        </a:cubicBezTo>
                        <a:cubicBezTo>
                          <a:pt x="1908670" y="14552"/>
                          <a:pt x="2139111" y="21699"/>
                          <a:pt x="2368048" y="0"/>
                        </a:cubicBezTo>
                        <a:cubicBezTo>
                          <a:pt x="2632759" y="-18352"/>
                          <a:pt x="2733348" y="17072"/>
                          <a:pt x="2960915" y="0"/>
                        </a:cubicBezTo>
                        <a:lnTo>
                          <a:pt x="2960915" y="0"/>
                        </a:lnTo>
                        <a:cubicBezTo>
                          <a:pt x="2960762" y="214888"/>
                          <a:pt x="2970975" y="545723"/>
                          <a:pt x="2960915" y="688668"/>
                        </a:cubicBezTo>
                        <a:cubicBezTo>
                          <a:pt x="2945086" y="779778"/>
                          <a:pt x="2897552" y="824850"/>
                          <a:pt x="2823178" y="826405"/>
                        </a:cubicBezTo>
                        <a:cubicBezTo>
                          <a:pt x="2650241" y="838948"/>
                          <a:pt x="2409086" y="815383"/>
                          <a:pt x="2286774" y="826405"/>
                        </a:cubicBezTo>
                        <a:cubicBezTo>
                          <a:pt x="2214560" y="795032"/>
                          <a:pt x="1909864" y="781015"/>
                          <a:pt x="1665675" y="826405"/>
                        </a:cubicBezTo>
                        <a:cubicBezTo>
                          <a:pt x="1432822" y="861650"/>
                          <a:pt x="1363853" y="841294"/>
                          <a:pt x="1157503" y="826405"/>
                        </a:cubicBezTo>
                        <a:cubicBezTo>
                          <a:pt x="968789" y="814699"/>
                          <a:pt x="820147" y="836151"/>
                          <a:pt x="677563" y="826405"/>
                        </a:cubicBezTo>
                        <a:cubicBezTo>
                          <a:pt x="533358" y="795250"/>
                          <a:pt x="194893" y="840377"/>
                          <a:pt x="0" y="826405"/>
                        </a:cubicBezTo>
                        <a:lnTo>
                          <a:pt x="0" y="826405"/>
                        </a:lnTo>
                        <a:cubicBezTo>
                          <a:pt x="1241" y="562044"/>
                          <a:pt x="1881" y="399955"/>
                          <a:pt x="0" y="137737"/>
                        </a:cubicBezTo>
                        <a:cubicBezTo>
                          <a:pt x="-10644" y="39808"/>
                          <a:pt x="60864" y="-3332"/>
                          <a:pt x="137737" y="0"/>
                        </a:cubicBezTo>
                        <a:close/>
                      </a:path>
                      <a:path w="2960915" h="826405" stroke="0" extrusionOk="0">
                        <a:moveTo>
                          <a:pt x="137737" y="0"/>
                        </a:moveTo>
                        <a:cubicBezTo>
                          <a:pt x="294873" y="12800"/>
                          <a:pt x="458472" y="13965"/>
                          <a:pt x="617677" y="0"/>
                        </a:cubicBezTo>
                        <a:cubicBezTo>
                          <a:pt x="752040" y="-30429"/>
                          <a:pt x="905560" y="7105"/>
                          <a:pt x="1125849" y="0"/>
                        </a:cubicBezTo>
                        <a:cubicBezTo>
                          <a:pt x="1298884" y="-5922"/>
                          <a:pt x="1486770" y="-16446"/>
                          <a:pt x="1662253" y="0"/>
                        </a:cubicBezTo>
                        <a:cubicBezTo>
                          <a:pt x="1860520" y="-16829"/>
                          <a:pt x="1979849" y="11903"/>
                          <a:pt x="2198657" y="0"/>
                        </a:cubicBezTo>
                        <a:cubicBezTo>
                          <a:pt x="2476242" y="6943"/>
                          <a:pt x="2676643" y="-64790"/>
                          <a:pt x="2960915" y="0"/>
                        </a:cubicBezTo>
                        <a:lnTo>
                          <a:pt x="2960915" y="0"/>
                        </a:lnTo>
                        <a:cubicBezTo>
                          <a:pt x="2938461" y="207902"/>
                          <a:pt x="3003159" y="523126"/>
                          <a:pt x="2960915" y="688668"/>
                        </a:cubicBezTo>
                        <a:cubicBezTo>
                          <a:pt x="2964381" y="756752"/>
                          <a:pt x="2894892" y="819378"/>
                          <a:pt x="2823178" y="826405"/>
                        </a:cubicBezTo>
                        <a:cubicBezTo>
                          <a:pt x="2524863" y="796270"/>
                          <a:pt x="2411927" y="817720"/>
                          <a:pt x="2202079" y="826405"/>
                        </a:cubicBezTo>
                        <a:cubicBezTo>
                          <a:pt x="1974895" y="805895"/>
                          <a:pt x="1798727" y="827689"/>
                          <a:pt x="1637443" y="826405"/>
                        </a:cubicBezTo>
                        <a:cubicBezTo>
                          <a:pt x="1482300" y="820429"/>
                          <a:pt x="1271314" y="838249"/>
                          <a:pt x="1129271" y="826405"/>
                        </a:cubicBezTo>
                        <a:cubicBezTo>
                          <a:pt x="1031492" y="842176"/>
                          <a:pt x="813145" y="826067"/>
                          <a:pt x="564636" y="826405"/>
                        </a:cubicBezTo>
                        <a:cubicBezTo>
                          <a:pt x="354209" y="815691"/>
                          <a:pt x="228491" y="851101"/>
                          <a:pt x="0" y="826405"/>
                        </a:cubicBezTo>
                        <a:lnTo>
                          <a:pt x="0" y="826405"/>
                        </a:lnTo>
                        <a:cubicBezTo>
                          <a:pt x="-34392" y="477436"/>
                          <a:pt x="-38474" y="344598"/>
                          <a:pt x="0" y="137737"/>
                        </a:cubicBezTo>
                        <a:cubicBezTo>
                          <a:pt x="-17993" y="59566"/>
                          <a:pt x="71670" y="4704"/>
                          <a:pt x="137737" y="0"/>
                        </a:cubicBezTo>
                        <a:close/>
                      </a:path>
                      <a:path w="2960915" h="826405" fill="none" stroke="0" extrusionOk="0">
                        <a:moveTo>
                          <a:pt x="137737" y="0"/>
                        </a:moveTo>
                        <a:cubicBezTo>
                          <a:pt x="232284" y="-23711"/>
                          <a:pt x="514036" y="-21854"/>
                          <a:pt x="617677" y="0"/>
                        </a:cubicBezTo>
                        <a:cubicBezTo>
                          <a:pt x="713229" y="17704"/>
                          <a:pt x="881940" y="34051"/>
                          <a:pt x="1154081" y="0"/>
                        </a:cubicBezTo>
                        <a:cubicBezTo>
                          <a:pt x="1423487" y="-5760"/>
                          <a:pt x="1543203" y="-18613"/>
                          <a:pt x="1746948" y="0"/>
                        </a:cubicBezTo>
                        <a:cubicBezTo>
                          <a:pt x="1963780" y="4957"/>
                          <a:pt x="2135881" y="31217"/>
                          <a:pt x="2368048" y="0"/>
                        </a:cubicBezTo>
                        <a:cubicBezTo>
                          <a:pt x="2586221" y="-3167"/>
                          <a:pt x="2742358" y="6266"/>
                          <a:pt x="2960915" y="0"/>
                        </a:cubicBezTo>
                        <a:lnTo>
                          <a:pt x="2960915" y="0"/>
                        </a:lnTo>
                        <a:cubicBezTo>
                          <a:pt x="2933854" y="234232"/>
                          <a:pt x="2947133" y="548860"/>
                          <a:pt x="2960915" y="688668"/>
                        </a:cubicBezTo>
                        <a:cubicBezTo>
                          <a:pt x="2952766" y="787976"/>
                          <a:pt x="2888671" y="819298"/>
                          <a:pt x="2823178" y="826405"/>
                        </a:cubicBezTo>
                        <a:cubicBezTo>
                          <a:pt x="2643005" y="808043"/>
                          <a:pt x="2378721" y="804903"/>
                          <a:pt x="2286774" y="826405"/>
                        </a:cubicBezTo>
                        <a:cubicBezTo>
                          <a:pt x="2174968" y="839103"/>
                          <a:pt x="1882198" y="745556"/>
                          <a:pt x="1665675" y="826405"/>
                        </a:cubicBezTo>
                        <a:cubicBezTo>
                          <a:pt x="1430824" y="849056"/>
                          <a:pt x="1354042" y="819683"/>
                          <a:pt x="1157503" y="826405"/>
                        </a:cubicBezTo>
                        <a:cubicBezTo>
                          <a:pt x="986361" y="804857"/>
                          <a:pt x="813819" y="822988"/>
                          <a:pt x="677563" y="826405"/>
                        </a:cubicBezTo>
                        <a:cubicBezTo>
                          <a:pt x="530341" y="793905"/>
                          <a:pt x="187035" y="825134"/>
                          <a:pt x="0" y="826405"/>
                        </a:cubicBezTo>
                        <a:lnTo>
                          <a:pt x="0" y="826405"/>
                        </a:lnTo>
                        <a:cubicBezTo>
                          <a:pt x="-17812" y="531303"/>
                          <a:pt x="-5488" y="404625"/>
                          <a:pt x="0" y="137737"/>
                        </a:cubicBezTo>
                        <a:cubicBezTo>
                          <a:pt x="-95" y="56592"/>
                          <a:pt x="66700" y="5850"/>
                          <a:pt x="137737" y="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p>
        </p:txBody>
      </p:sp>
      <p:pic>
        <p:nvPicPr>
          <p:cNvPr id="14" name="Picture 13">
            <a:extLst>
              <a:ext uri="{FF2B5EF4-FFF2-40B4-BE49-F238E27FC236}">
                <a16:creationId xmlns:a16="http://schemas.microsoft.com/office/drawing/2014/main" id="{90CFD3EA-5DFC-B694-81FC-28D7CC2C2D4B}"/>
              </a:ext>
            </a:extLst>
          </p:cNvPr>
          <p:cNvPicPr>
            <a:picLocks noChangeAspect="1"/>
          </p:cNvPicPr>
          <p:nvPr/>
        </p:nvPicPr>
        <p:blipFill>
          <a:blip r:embed="rId3"/>
          <a:stretch>
            <a:fillRect/>
          </a:stretch>
        </p:blipFill>
        <p:spPr>
          <a:xfrm>
            <a:off x="116333" y="0"/>
            <a:ext cx="5948517" cy="1189703"/>
          </a:xfrm>
          <a:prstGeom prst="rect">
            <a:avLst/>
          </a:prstGeom>
        </p:spPr>
      </p:pic>
      <p:cxnSp>
        <p:nvCxnSpPr>
          <p:cNvPr id="2" name="Đường nối Thẳng 18">
            <a:extLst>
              <a:ext uri="{FF2B5EF4-FFF2-40B4-BE49-F238E27FC236}">
                <a16:creationId xmlns:a16="http://schemas.microsoft.com/office/drawing/2014/main" id="{48E63130-F034-DDB3-272D-644D8E77CD05}"/>
              </a:ext>
            </a:extLst>
          </p:cNvPr>
          <p:cNvCxnSpPr>
            <a:cxnSpLocks/>
          </p:cNvCxnSpPr>
          <p:nvPr/>
        </p:nvCxnSpPr>
        <p:spPr>
          <a:xfrm flipV="1">
            <a:off x="4887549" y="4406945"/>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Đường nối Thẳng 18">
            <a:extLst>
              <a:ext uri="{FF2B5EF4-FFF2-40B4-BE49-F238E27FC236}">
                <a16:creationId xmlns:a16="http://schemas.microsoft.com/office/drawing/2014/main" id="{7B7B4C4F-6B7F-9CB1-3098-8374F41C4340}"/>
              </a:ext>
            </a:extLst>
          </p:cNvPr>
          <p:cNvCxnSpPr>
            <a:cxnSpLocks/>
          </p:cNvCxnSpPr>
          <p:nvPr/>
        </p:nvCxnSpPr>
        <p:spPr>
          <a:xfrm flipV="1">
            <a:off x="7094721" y="4417456"/>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Đường nối Thẳng 18">
            <a:extLst>
              <a:ext uri="{FF2B5EF4-FFF2-40B4-BE49-F238E27FC236}">
                <a16:creationId xmlns:a16="http://schemas.microsoft.com/office/drawing/2014/main" id="{817E95FB-518A-E874-D7B0-D0924EF37AE4}"/>
              </a:ext>
            </a:extLst>
          </p:cNvPr>
          <p:cNvCxnSpPr>
            <a:cxnSpLocks/>
          </p:cNvCxnSpPr>
          <p:nvPr/>
        </p:nvCxnSpPr>
        <p:spPr>
          <a:xfrm flipV="1">
            <a:off x="11393452" y="4417456"/>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8">
            <a:extLst>
              <a:ext uri="{FF2B5EF4-FFF2-40B4-BE49-F238E27FC236}">
                <a16:creationId xmlns:a16="http://schemas.microsoft.com/office/drawing/2014/main" id="{476EB63C-776C-A494-2528-C0B50C761A64}"/>
              </a:ext>
            </a:extLst>
          </p:cNvPr>
          <p:cNvCxnSpPr>
            <a:cxnSpLocks/>
          </p:cNvCxnSpPr>
          <p:nvPr/>
        </p:nvCxnSpPr>
        <p:spPr>
          <a:xfrm flipV="1">
            <a:off x="4561728" y="4921953"/>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854A50B0-5CBC-895D-781A-97DE4259D9F4}"/>
              </a:ext>
            </a:extLst>
          </p:cNvPr>
          <p:cNvCxnSpPr>
            <a:cxnSpLocks/>
          </p:cNvCxnSpPr>
          <p:nvPr/>
        </p:nvCxnSpPr>
        <p:spPr>
          <a:xfrm flipV="1">
            <a:off x="8461066" y="495348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9CFFC870-326F-41D2-8236-3C5BFEB87DE5}"/>
              </a:ext>
            </a:extLst>
          </p:cNvPr>
          <p:cNvCxnSpPr>
            <a:cxnSpLocks/>
          </p:cNvCxnSpPr>
          <p:nvPr/>
        </p:nvCxnSpPr>
        <p:spPr>
          <a:xfrm flipV="1">
            <a:off x="8566169" y="496399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985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a:extLst>
              <a:ext uri="{FF2B5EF4-FFF2-40B4-BE49-F238E27FC236}">
                <a16:creationId xmlns:a16="http://schemas.microsoft.com/office/drawing/2014/main" id="{21772E37-7F47-FC1D-2070-ADC7AA590F7F}"/>
              </a:ext>
            </a:extLst>
          </p:cNvPr>
          <p:cNvSpPr/>
          <p:nvPr/>
        </p:nvSpPr>
        <p:spPr>
          <a:xfrm>
            <a:off x="346840" y="2385849"/>
            <a:ext cx="11655973" cy="4130564"/>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custGeom>
                    <a:avLst/>
                    <a:gdLst>
                      <a:gd name="connsiteX0" fmla="*/ 0 w 11655973"/>
                      <a:gd name="connsiteY0" fmla="*/ 567704 h 4130564"/>
                      <a:gd name="connsiteX1" fmla="*/ 531656 w 11655973"/>
                      <a:gd name="connsiteY1" fmla="*/ 0 h 4130564"/>
                      <a:gd name="connsiteX2" fmla="*/ 875918 w 11655973"/>
                      <a:gd name="connsiteY2" fmla="*/ 0 h 4130564"/>
                      <a:gd name="connsiteX3" fmla="*/ 1643885 w 11655973"/>
                      <a:gd name="connsiteY3" fmla="*/ 0 h 4130564"/>
                      <a:gd name="connsiteX4" fmla="*/ 2411853 w 11655973"/>
                      <a:gd name="connsiteY4" fmla="*/ 0 h 4130564"/>
                      <a:gd name="connsiteX5" fmla="*/ 2756115 w 11655973"/>
                      <a:gd name="connsiteY5" fmla="*/ 0 h 4130564"/>
                      <a:gd name="connsiteX6" fmla="*/ 3100376 w 11655973"/>
                      <a:gd name="connsiteY6" fmla="*/ 0 h 4130564"/>
                      <a:gd name="connsiteX7" fmla="*/ 3762417 w 11655973"/>
                      <a:gd name="connsiteY7" fmla="*/ 0 h 4130564"/>
                      <a:gd name="connsiteX8" fmla="*/ 4530385 w 11655973"/>
                      <a:gd name="connsiteY8" fmla="*/ 0 h 4130564"/>
                      <a:gd name="connsiteX9" fmla="*/ 4874647 w 11655973"/>
                      <a:gd name="connsiteY9" fmla="*/ 0 h 4130564"/>
                      <a:gd name="connsiteX10" fmla="*/ 5748541 w 11655973"/>
                      <a:gd name="connsiteY10" fmla="*/ 0 h 4130564"/>
                      <a:gd name="connsiteX11" fmla="*/ 6304655 w 11655973"/>
                      <a:gd name="connsiteY11" fmla="*/ 0 h 4130564"/>
                      <a:gd name="connsiteX12" fmla="*/ 6860770 w 11655973"/>
                      <a:gd name="connsiteY12" fmla="*/ 0 h 4130564"/>
                      <a:gd name="connsiteX13" fmla="*/ 7205032 w 11655973"/>
                      <a:gd name="connsiteY13" fmla="*/ 0 h 4130564"/>
                      <a:gd name="connsiteX14" fmla="*/ 7972999 w 11655973"/>
                      <a:gd name="connsiteY14" fmla="*/ 0 h 4130564"/>
                      <a:gd name="connsiteX15" fmla="*/ 8846894 w 11655973"/>
                      <a:gd name="connsiteY15" fmla="*/ 0 h 4130564"/>
                      <a:gd name="connsiteX16" fmla="*/ 9720788 w 11655973"/>
                      <a:gd name="connsiteY16" fmla="*/ 0 h 4130564"/>
                      <a:gd name="connsiteX17" fmla="*/ 10488756 w 11655973"/>
                      <a:gd name="connsiteY17" fmla="*/ 0 h 4130564"/>
                      <a:gd name="connsiteX18" fmla="*/ 11124316 w 11655973"/>
                      <a:gd name="connsiteY18" fmla="*/ 0 h 4130564"/>
                      <a:gd name="connsiteX19" fmla="*/ 11655973 w 11655973"/>
                      <a:gd name="connsiteY19" fmla="*/ 567704 h 4130564"/>
                      <a:gd name="connsiteX20" fmla="*/ 11655973 w 11655973"/>
                      <a:gd name="connsiteY20" fmla="*/ 1376396 h 4130564"/>
                      <a:gd name="connsiteX21" fmla="*/ 11655973 w 11655973"/>
                      <a:gd name="connsiteY21" fmla="*/ 2035330 h 4130564"/>
                      <a:gd name="connsiteX22" fmla="*/ 11655973 w 11655973"/>
                      <a:gd name="connsiteY22" fmla="*/ 2814071 h 4130564"/>
                      <a:gd name="connsiteX23" fmla="*/ 11655973 w 11655973"/>
                      <a:gd name="connsiteY23" fmla="*/ 3562859 h 4130564"/>
                      <a:gd name="connsiteX24" fmla="*/ 11124316 w 11655973"/>
                      <a:gd name="connsiteY24" fmla="*/ 4130563 h 4130564"/>
                      <a:gd name="connsiteX25" fmla="*/ 10356348 w 11655973"/>
                      <a:gd name="connsiteY25" fmla="*/ 4130563 h 4130564"/>
                      <a:gd name="connsiteX26" fmla="*/ 9906160 w 11655973"/>
                      <a:gd name="connsiteY26" fmla="*/ 4130563 h 4130564"/>
                      <a:gd name="connsiteX27" fmla="*/ 9561899 w 11655973"/>
                      <a:gd name="connsiteY27" fmla="*/ 4130563 h 4130564"/>
                      <a:gd name="connsiteX28" fmla="*/ 9005784 w 11655973"/>
                      <a:gd name="connsiteY28" fmla="*/ 4130563 h 4130564"/>
                      <a:gd name="connsiteX29" fmla="*/ 8237816 w 11655973"/>
                      <a:gd name="connsiteY29" fmla="*/ 4130563 h 4130564"/>
                      <a:gd name="connsiteX30" fmla="*/ 7575775 w 11655973"/>
                      <a:gd name="connsiteY30" fmla="*/ 4130563 h 4130564"/>
                      <a:gd name="connsiteX31" fmla="*/ 7125587 w 11655973"/>
                      <a:gd name="connsiteY31" fmla="*/ 4130563 h 4130564"/>
                      <a:gd name="connsiteX32" fmla="*/ 6781325 w 11655973"/>
                      <a:gd name="connsiteY32" fmla="*/ 4130563 h 4130564"/>
                      <a:gd name="connsiteX33" fmla="*/ 5907431 w 11655973"/>
                      <a:gd name="connsiteY33" fmla="*/ 4130563 h 4130564"/>
                      <a:gd name="connsiteX34" fmla="*/ 5351317 w 11655973"/>
                      <a:gd name="connsiteY34" fmla="*/ 4130563 h 4130564"/>
                      <a:gd name="connsiteX35" fmla="*/ 4583349 w 11655973"/>
                      <a:gd name="connsiteY35" fmla="*/ 4130563 h 4130564"/>
                      <a:gd name="connsiteX36" fmla="*/ 4239087 w 11655973"/>
                      <a:gd name="connsiteY36" fmla="*/ 4130563 h 4130564"/>
                      <a:gd name="connsiteX37" fmla="*/ 3788899 w 11655973"/>
                      <a:gd name="connsiteY37" fmla="*/ 4130563 h 4130564"/>
                      <a:gd name="connsiteX38" fmla="*/ 3020931 w 11655973"/>
                      <a:gd name="connsiteY38" fmla="*/ 4130563 h 4130564"/>
                      <a:gd name="connsiteX39" fmla="*/ 2570743 w 11655973"/>
                      <a:gd name="connsiteY39" fmla="*/ 4130563 h 4130564"/>
                      <a:gd name="connsiteX40" fmla="*/ 2120555 w 11655973"/>
                      <a:gd name="connsiteY40" fmla="*/ 4130563 h 4130564"/>
                      <a:gd name="connsiteX41" fmla="*/ 1352588 w 11655973"/>
                      <a:gd name="connsiteY41" fmla="*/ 4130563 h 4130564"/>
                      <a:gd name="connsiteX42" fmla="*/ 531656 w 11655973"/>
                      <a:gd name="connsiteY42" fmla="*/ 4130563 h 4130564"/>
                      <a:gd name="connsiteX43" fmla="*/ 0 w 11655973"/>
                      <a:gd name="connsiteY43" fmla="*/ 3562859 h 4130564"/>
                      <a:gd name="connsiteX44" fmla="*/ 0 w 11655973"/>
                      <a:gd name="connsiteY44" fmla="*/ 2814071 h 4130564"/>
                      <a:gd name="connsiteX45" fmla="*/ 0 w 11655973"/>
                      <a:gd name="connsiteY45" fmla="*/ 2095233 h 4130564"/>
                      <a:gd name="connsiteX46" fmla="*/ 0 w 11655973"/>
                      <a:gd name="connsiteY46" fmla="*/ 1406347 h 4130564"/>
                      <a:gd name="connsiteX47" fmla="*/ 0 w 11655973"/>
                      <a:gd name="connsiteY47" fmla="*/ 567704 h 4130564"/>
                      <a:gd name="connsiteX0" fmla="*/ 0 w 11655973"/>
                      <a:gd name="connsiteY0" fmla="*/ 567704 h 4130564"/>
                      <a:gd name="connsiteX1" fmla="*/ 531656 w 11655973"/>
                      <a:gd name="connsiteY1" fmla="*/ 0 h 4130564"/>
                      <a:gd name="connsiteX2" fmla="*/ 1087771 w 11655973"/>
                      <a:gd name="connsiteY2" fmla="*/ 0 h 4130564"/>
                      <a:gd name="connsiteX3" fmla="*/ 1855738 w 11655973"/>
                      <a:gd name="connsiteY3" fmla="*/ 0 h 4130564"/>
                      <a:gd name="connsiteX4" fmla="*/ 2200000 w 11655973"/>
                      <a:gd name="connsiteY4" fmla="*/ 0 h 4130564"/>
                      <a:gd name="connsiteX5" fmla="*/ 2967968 w 11655973"/>
                      <a:gd name="connsiteY5" fmla="*/ 0 h 4130564"/>
                      <a:gd name="connsiteX6" fmla="*/ 3312229 w 11655973"/>
                      <a:gd name="connsiteY6" fmla="*/ 0 h 4130564"/>
                      <a:gd name="connsiteX7" fmla="*/ 4080197 w 11655973"/>
                      <a:gd name="connsiteY7" fmla="*/ 0 h 4130564"/>
                      <a:gd name="connsiteX8" fmla="*/ 4742238 w 11655973"/>
                      <a:gd name="connsiteY8" fmla="*/ 0 h 4130564"/>
                      <a:gd name="connsiteX9" fmla="*/ 5298353 w 11655973"/>
                      <a:gd name="connsiteY9" fmla="*/ 0 h 4130564"/>
                      <a:gd name="connsiteX10" fmla="*/ 5960394 w 11655973"/>
                      <a:gd name="connsiteY10" fmla="*/ 0 h 4130564"/>
                      <a:gd name="connsiteX11" fmla="*/ 6728362 w 11655973"/>
                      <a:gd name="connsiteY11" fmla="*/ 0 h 4130564"/>
                      <a:gd name="connsiteX12" fmla="*/ 7390403 w 11655973"/>
                      <a:gd name="connsiteY12" fmla="*/ 0 h 4130564"/>
                      <a:gd name="connsiteX13" fmla="*/ 7840591 w 11655973"/>
                      <a:gd name="connsiteY13" fmla="*/ 0 h 4130564"/>
                      <a:gd name="connsiteX14" fmla="*/ 8290779 w 11655973"/>
                      <a:gd name="connsiteY14" fmla="*/ 0 h 4130564"/>
                      <a:gd name="connsiteX15" fmla="*/ 8740967 w 11655973"/>
                      <a:gd name="connsiteY15" fmla="*/ 0 h 4130564"/>
                      <a:gd name="connsiteX16" fmla="*/ 9191155 w 11655973"/>
                      <a:gd name="connsiteY16" fmla="*/ 0 h 4130564"/>
                      <a:gd name="connsiteX17" fmla="*/ 9959123 w 11655973"/>
                      <a:gd name="connsiteY17" fmla="*/ 0 h 4130564"/>
                      <a:gd name="connsiteX18" fmla="*/ 10409311 w 11655973"/>
                      <a:gd name="connsiteY18" fmla="*/ 0 h 4130564"/>
                      <a:gd name="connsiteX19" fmla="*/ 11124316 w 11655973"/>
                      <a:gd name="connsiteY19" fmla="*/ 0 h 4130564"/>
                      <a:gd name="connsiteX20" fmla="*/ 11655973 w 11655973"/>
                      <a:gd name="connsiteY20" fmla="*/ 567704 h 4130564"/>
                      <a:gd name="connsiteX21" fmla="*/ 11655973 w 11655973"/>
                      <a:gd name="connsiteY21" fmla="*/ 1346445 h 4130564"/>
                      <a:gd name="connsiteX22" fmla="*/ 11655973 w 11655973"/>
                      <a:gd name="connsiteY22" fmla="*/ 2125184 h 4130564"/>
                      <a:gd name="connsiteX23" fmla="*/ 11655973 w 11655973"/>
                      <a:gd name="connsiteY23" fmla="*/ 2903925 h 4130564"/>
                      <a:gd name="connsiteX24" fmla="*/ 11655973 w 11655973"/>
                      <a:gd name="connsiteY24" fmla="*/ 3562859 h 4130564"/>
                      <a:gd name="connsiteX25" fmla="*/ 11124316 w 11655973"/>
                      <a:gd name="connsiteY25" fmla="*/ 4130563 h 4130564"/>
                      <a:gd name="connsiteX26" fmla="*/ 10780054 w 11655973"/>
                      <a:gd name="connsiteY26" fmla="*/ 4130563 h 4130564"/>
                      <a:gd name="connsiteX27" fmla="*/ 10435793 w 11655973"/>
                      <a:gd name="connsiteY27" fmla="*/ 4130563 h 4130564"/>
                      <a:gd name="connsiteX28" fmla="*/ 10091531 w 11655973"/>
                      <a:gd name="connsiteY28" fmla="*/ 4130563 h 4130564"/>
                      <a:gd name="connsiteX29" fmla="*/ 9747270 w 11655973"/>
                      <a:gd name="connsiteY29" fmla="*/ 4130563 h 4130564"/>
                      <a:gd name="connsiteX30" fmla="*/ 9191155 w 11655973"/>
                      <a:gd name="connsiteY30" fmla="*/ 4130563 h 4130564"/>
                      <a:gd name="connsiteX31" fmla="*/ 8529114 w 11655973"/>
                      <a:gd name="connsiteY31" fmla="*/ 4130563 h 4130564"/>
                      <a:gd name="connsiteX32" fmla="*/ 7655220 w 11655973"/>
                      <a:gd name="connsiteY32" fmla="*/ 4130563 h 4130564"/>
                      <a:gd name="connsiteX33" fmla="*/ 6993179 w 11655973"/>
                      <a:gd name="connsiteY33" fmla="*/ 4130563 h 4130564"/>
                      <a:gd name="connsiteX34" fmla="*/ 6648917 w 11655973"/>
                      <a:gd name="connsiteY34" fmla="*/ 4130563 h 4130564"/>
                      <a:gd name="connsiteX35" fmla="*/ 5880949 w 11655973"/>
                      <a:gd name="connsiteY35" fmla="*/ 4130563 h 4130564"/>
                      <a:gd name="connsiteX36" fmla="*/ 5430761 w 11655973"/>
                      <a:gd name="connsiteY36" fmla="*/ 4130563 h 4130564"/>
                      <a:gd name="connsiteX37" fmla="*/ 4662793 w 11655973"/>
                      <a:gd name="connsiteY37" fmla="*/ 4130563 h 4130564"/>
                      <a:gd name="connsiteX38" fmla="*/ 4000752 w 11655973"/>
                      <a:gd name="connsiteY38" fmla="*/ 4130563 h 4130564"/>
                      <a:gd name="connsiteX39" fmla="*/ 3550564 w 11655973"/>
                      <a:gd name="connsiteY39" fmla="*/ 4130563 h 4130564"/>
                      <a:gd name="connsiteX40" fmla="*/ 2676670 w 11655973"/>
                      <a:gd name="connsiteY40" fmla="*/ 4130563 h 4130564"/>
                      <a:gd name="connsiteX41" fmla="*/ 2120555 w 11655973"/>
                      <a:gd name="connsiteY41" fmla="*/ 4130563 h 4130564"/>
                      <a:gd name="connsiteX42" fmla="*/ 1352588 w 11655973"/>
                      <a:gd name="connsiteY42" fmla="*/ 4130563 h 4130564"/>
                      <a:gd name="connsiteX43" fmla="*/ 531656 w 11655973"/>
                      <a:gd name="connsiteY43" fmla="*/ 4130563 h 4130564"/>
                      <a:gd name="connsiteX44" fmla="*/ 0 w 11655973"/>
                      <a:gd name="connsiteY44" fmla="*/ 3562859 h 4130564"/>
                      <a:gd name="connsiteX45" fmla="*/ 0 w 11655973"/>
                      <a:gd name="connsiteY45" fmla="*/ 2903925 h 4130564"/>
                      <a:gd name="connsiteX46" fmla="*/ 0 w 11655973"/>
                      <a:gd name="connsiteY46" fmla="*/ 2185088 h 4130564"/>
                      <a:gd name="connsiteX47" fmla="*/ 0 w 11655973"/>
                      <a:gd name="connsiteY47" fmla="*/ 1376396 h 4130564"/>
                      <a:gd name="connsiteX48" fmla="*/ 0 w 11655973"/>
                      <a:gd name="connsiteY48" fmla="*/ 567704 h 413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55973" h="4130564" fill="none" extrusionOk="0">
                        <a:moveTo>
                          <a:pt x="0" y="567704"/>
                        </a:moveTo>
                        <a:cubicBezTo>
                          <a:pt x="-33350" y="139309"/>
                          <a:pt x="218362" y="-5512"/>
                          <a:pt x="531656" y="0"/>
                        </a:cubicBezTo>
                        <a:cubicBezTo>
                          <a:pt x="607629" y="-630"/>
                          <a:pt x="775138" y="11641"/>
                          <a:pt x="875918" y="0"/>
                        </a:cubicBezTo>
                        <a:cubicBezTo>
                          <a:pt x="958267" y="-1683"/>
                          <a:pt x="1344616" y="47590"/>
                          <a:pt x="1643885" y="0"/>
                        </a:cubicBezTo>
                        <a:cubicBezTo>
                          <a:pt x="1930831" y="-23236"/>
                          <a:pt x="2151134" y="-32461"/>
                          <a:pt x="2411853" y="0"/>
                        </a:cubicBezTo>
                        <a:cubicBezTo>
                          <a:pt x="2665013" y="7492"/>
                          <a:pt x="2684089" y="-16916"/>
                          <a:pt x="2756115" y="0"/>
                        </a:cubicBezTo>
                        <a:cubicBezTo>
                          <a:pt x="2834168" y="30216"/>
                          <a:pt x="2973752" y="18377"/>
                          <a:pt x="3100376" y="0"/>
                        </a:cubicBezTo>
                        <a:cubicBezTo>
                          <a:pt x="3272758" y="-201"/>
                          <a:pt x="3497926" y="23469"/>
                          <a:pt x="3762417" y="0"/>
                        </a:cubicBezTo>
                        <a:cubicBezTo>
                          <a:pt x="4027852" y="34243"/>
                          <a:pt x="4266719" y="-14689"/>
                          <a:pt x="4530385" y="0"/>
                        </a:cubicBezTo>
                        <a:cubicBezTo>
                          <a:pt x="4812192" y="-7404"/>
                          <a:pt x="4741512" y="-6520"/>
                          <a:pt x="4874647" y="0"/>
                        </a:cubicBezTo>
                        <a:cubicBezTo>
                          <a:pt x="4970374" y="7126"/>
                          <a:pt x="5431364" y="13723"/>
                          <a:pt x="5748541" y="0"/>
                        </a:cubicBezTo>
                        <a:cubicBezTo>
                          <a:pt x="6040881" y="-7819"/>
                          <a:pt x="6105707" y="-372"/>
                          <a:pt x="6304655" y="0"/>
                        </a:cubicBezTo>
                        <a:cubicBezTo>
                          <a:pt x="6536533" y="6189"/>
                          <a:pt x="6644859" y="-30136"/>
                          <a:pt x="6860770" y="0"/>
                        </a:cubicBezTo>
                        <a:cubicBezTo>
                          <a:pt x="7046471" y="28932"/>
                          <a:pt x="7044823" y="-2990"/>
                          <a:pt x="7205032" y="0"/>
                        </a:cubicBezTo>
                        <a:cubicBezTo>
                          <a:pt x="7389139" y="14759"/>
                          <a:pt x="7767611" y="-45030"/>
                          <a:pt x="7972999" y="0"/>
                        </a:cubicBezTo>
                        <a:cubicBezTo>
                          <a:pt x="8196694" y="66439"/>
                          <a:pt x="8556542" y="9691"/>
                          <a:pt x="8846894" y="0"/>
                        </a:cubicBezTo>
                        <a:cubicBezTo>
                          <a:pt x="9182086" y="21300"/>
                          <a:pt x="9343308" y="38234"/>
                          <a:pt x="9720788" y="0"/>
                        </a:cubicBezTo>
                        <a:cubicBezTo>
                          <a:pt x="10132869" y="-44810"/>
                          <a:pt x="10237075" y="-5245"/>
                          <a:pt x="10488756" y="0"/>
                        </a:cubicBezTo>
                        <a:cubicBezTo>
                          <a:pt x="10717046" y="3085"/>
                          <a:pt x="10823718" y="-7536"/>
                          <a:pt x="11124316" y="0"/>
                        </a:cubicBezTo>
                        <a:cubicBezTo>
                          <a:pt x="11380563" y="-1999"/>
                          <a:pt x="11599884" y="262754"/>
                          <a:pt x="11655973" y="567704"/>
                        </a:cubicBezTo>
                        <a:cubicBezTo>
                          <a:pt x="11686971" y="757237"/>
                          <a:pt x="11649933" y="1190771"/>
                          <a:pt x="11655973" y="1376396"/>
                        </a:cubicBezTo>
                        <a:cubicBezTo>
                          <a:pt x="11646793" y="1588364"/>
                          <a:pt x="11611113" y="1813814"/>
                          <a:pt x="11655973" y="2035330"/>
                        </a:cubicBezTo>
                        <a:cubicBezTo>
                          <a:pt x="11732266" y="2190783"/>
                          <a:pt x="11697064" y="2514727"/>
                          <a:pt x="11655973" y="2814071"/>
                        </a:cubicBezTo>
                        <a:cubicBezTo>
                          <a:pt x="11632157" y="3095576"/>
                          <a:pt x="11614475" y="3224264"/>
                          <a:pt x="11655973" y="3562859"/>
                        </a:cubicBezTo>
                        <a:cubicBezTo>
                          <a:pt x="11695161" y="3952354"/>
                          <a:pt x="11486989" y="4105611"/>
                          <a:pt x="11124316" y="4130563"/>
                        </a:cubicBezTo>
                        <a:cubicBezTo>
                          <a:pt x="10896451" y="4127924"/>
                          <a:pt x="10529401" y="4133975"/>
                          <a:pt x="10356348" y="4130563"/>
                        </a:cubicBezTo>
                        <a:cubicBezTo>
                          <a:pt x="10152886" y="4094429"/>
                          <a:pt x="10097977" y="4123975"/>
                          <a:pt x="9906160" y="4130563"/>
                        </a:cubicBezTo>
                        <a:cubicBezTo>
                          <a:pt x="9713343" y="4146628"/>
                          <a:pt x="9722342" y="4145107"/>
                          <a:pt x="9561899" y="4130563"/>
                        </a:cubicBezTo>
                        <a:cubicBezTo>
                          <a:pt x="9418758" y="4138760"/>
                          <a:pt x="9184313" y="4134414"/>
                          <a:pt x="9005784" y="4130563"/>
                        </a:cubicBezTo>
                        <a:cubicBezTo>
                          <a:pt x="8833673" y="4091733"/>
                          <a:pt x="8430405" y="4137291"/>
                          <a:pt x="8237816" y="4130563"/>
                        </a:cubicBezTo>
                        <a:cubicBezTo>
                          <a:pt x="8029292" y="4093324"/>
                          <a:pt x="7874948" y="4135874"/>
                          <a:pt x="7575775" y="4130563"/>
                        </a:cubicBezTo>
                        <a:cubicBezTo>
                          <a:pt x="7278410" y="4113862"/>
                          <a:pt x="7277486" y="4125723"/>
                          <a:pt x="7125587" y="4130563"/>
                        </a:cubicBezTo>
                        <a:cubicBezTo>
                          <a:pt x="6976102" y="4141092"/>
                          <a:pt x="6915473" y="4126356"/>
                          <a:pt x="6781325" y="4130563"/>
                        </a:cubicBezTo>
                        <a:cubicBezTo>
                          <a:pt x="6634242" y="4156570"/>
                          <a:pt x="6240051" y="4141934"/>
                          <a:pt x="5907431" y="4130563"/>
                        </a:cubicBezTo>
                        <a:cubicBezTo>
                          <a:pt x="5610356" y="4100442"/>
                          <a:pt x="5509199" y="4115626"/>
                          <a:pt x="5351317" y="4130563"/>
                        </a:cubicBezTo>
                        <a:cubicBezTo>
                          <a:pt x="5159691" y="4189602"/>
                          <a:pt x="4780854" y="4119554"/>
                          <a:pt x="4583349" y="4130563"/>
                        </a:cubicBezTo>
                        <a:cubicBezTo>
                          <a:pt x="4368127" y="4097748"/>
                          <a:pt x="4332788" y="4130273"/>
                          <a:pt x="4239087" y="4130563"/>
                        </a:cubicBezTo>
                        <a:cubicBezTo>
                          <a:pt x="4167935" y="4131374"/>
                          <a:pt x="3925333" y="4123193"/>
                          <a:pt x="3788899" y="4130563"/>
                        </a:cubicBezTo>
                        <a:cubicBezTo>
                          <a:pt x="3647682" y="4111218"/>
                          <a:pt x="3202669" y="4169866"/>
                          <a:pt x="3020931" y="4130563"/>
                        </a:cubicBezTo>
                        <a:cubicBezTo>
                          <a:pt x="2875843" y="4120800"/>
                          <a:pt x="2708632" y="4134746"/>
                          <a:pt x="2570743" y="4130563"/>
                        </a:cubicBezTo>
                        <a:cubicBezTo>
                          <a:pt x="2431052" y="4148004"/>
                          <a:pt x="2329031" y="4127327"/>
                          <a:pt x="2120555" y="4130563"/>
                        </a:cubicBezTo>
                        <a:cubicBezTo>
                          <a:pt x="1894350" y="4121646"/>
                          <a:pt x="1720412" y="4130678"/>
                          <a:pt x="1352588" y="4130563"/>
                        </a:cubicBezTo>
                        <a:cubicBezTo>
                          <a:pt x="1034285" y="4127153"/>
                          <a:pt x="881428" y="4078495"/>
                          <a:pt x="531656" y="4130563"/>
                        </a:cubicBezTo>
                        <a:cubicBezTo>
                          <a:pt x="206714" y="4132655"/>
                          <a:pt x="338" y="3776727"/>
                          <a:pt x="0" y="3562859"/>
                        </a:cubicBezTo>
                        <a:cubicBezTo>
                          <a:pt x="28601" y="3362054"/>
                          <a:pt x="-35138" y="2982684"/>
                          <a:pt x="0" y="2814071"/>
                        </a:cubicBezTo>
                        <a:cubicBezTo>
                          <a:pt x="47283" y="2691266"/>
                          <a:pt x="22361" y="2436099"/>
                          <a:pt x="0" y="2095233"/>
                        </a:cubicBezTo>
                        <a:cubicBezTo>
                          <a:pt x="44573" y="1804184"/>
                          <a:pt x="30328" y="1610088"/>
                          <a:pt x="0" y="1406347"/>
                        </a:cubicBezTo>
                        <a:cubicBezTo>
                          <a:pt x="-26001" y="1239723"/>
                          <a:pt x="-52356" y="930540"/>
                          <a:pt x="0" y="567704"/>
                        </a:cubicBezTo>
                        <a:close/>
                      </a:path>
                      <a:path w="11655973" h="4130564" stroke="0" extrusionOk="0">
                        <a:moveTo>
                          <a:pt x="0" y="567704"/>
                        </a:moveTo>
                        <a:cubicBezTo>
                          <a:pt x="-26853" y="170796"/>
                          <a:pt x="264874" y="97558"/>
                          <a:pt x="531656" y="0"/>
                        </a:cubicBezTo>
                        <a:cubicBezTo>
                          <a:pt x="716510" y="9841"/>
                          <a:pt x="948598" y="-14200"/>
                          <a:pt x="1087771" y="0"/>
                        </a:cubicBezTo>
                        <a:cubicBezTo>
                          <a:pt x="1189724" y="-15212"/>
                          <a:pt x="1464057" y="-30275"/>
                          <a:pt x="1855738" y="0"/>
                        </a:cubicBezTo>
                        <a:cubicBezTo>
                          <a:pt x="2222801" y="30760"/>
                          <a:pt x="2044784" y="20286"/>
                          <a:pt x="2200000" y="0"/>
                        </a:cubicBezTo>
                        <a:cubicBezTo>
                          <a:pt x="2362234" y="17837"/>
                          <a:pt x="2716559" y="-19419"/>
                          <a:pt x="2967968" y="0"/>
                        </a:cubicBezTo>
                        <a:cubicBezTo>
                          <a:pt x="3209301" y="35898"/>
                          <a:pt x="3185720" y="-6332"/>
                          <a:pt x="3312229" y="0"/>
                        </a:cubicBezTo>
                        <a:cubicBezTo>
                          <a:pt x="3451857" y="18707"/>
                          <a:pt x="3701608" y="52199"/>
                          <a:pt x="4080197" y="0"/>
                        </a:cubicBezTo>
                        <a:cubicBezTo>
                          <a:pt x="4467696" y="-42786"/>
                          <a:pt x="4471610" y="2296"/>
                          <a:pt x="4742238" y="0"/>
                        </a:cubicBezTo>
                        <a:cubicBezTo>
                          <a:pt x="5001354" y="4367"/>
                          <a:pt x="5093243" y="-4736"/>
                          <a:pt x="5298353" y="0"/>
                        </a:cubicBezTo>
                        <a:cubicBezTo>
                          <a:pt x="5519899" y="19985"/>
                          <a:pt x="5809934" y="4405"/>
                          <a:pt x="5960394" y="0"/>
                        </a:cubicBezTo>
                        <a:cubicBezTo>
                          <a:pt x="6082191" y="-13436"/>
                          <a:pt x="6330962" y="-42128"/>
                          <a:pt x="6728362" y="0"/>
                        </a:cubicBezTo>
                        <a:cubicBezTo>
                          <a:pt x="7103960" y="29060"/>
                          <a:pt x="7063981" y="-12088"/>
                          <a:pt x="7390403" y="0"/>
                        </a:cubicBezTo>
                        <a:cubicBezTo>
                          <a:pt x="7711585" y="10522"/>
                          <a:pt x="7680625" y="-3481"/>
                          <a:pt x="7840591" y="0"/>
                        </a:cubicBezTo>
                        <a:cubicBezTo>
                          <a:pt x="7991620" y="23719"/>
                          <a:pt x="8206313" y="3151"/>
                          <a:pt x="8290779" y="0"/>
                        </a:cubicBezTo>
                        <a:cubicBezTo>
                          <a:pt x="8404097" y="782"/>
                          <a:pt x="8579080" y="5894"/>
                          <a:pt x="8740967" y="0"/>
                        </a:cubicBezTo>
                        <a:cubicBezTo>
                          <a:pt x="8896450" y="-432"/>
                          <a:pt x="8966226" y="4473"/>
                          <a:pt x="9191155" y="0"/>
                        </a:cubicBezTo>
                        <a:cubicBezTo>
                          <a:pt x="9370638" y="4277"/>
                          <a:pt x="9722138" y="-29574"/>
                          <a:pt x="9959123" y="0"/>
                        </a:cubicBezTo>
                        <a:cubicBezTo>
                          <a:pt x="10160453" y="10068"/>
                          <a:pt x="10254682" y="20065"/>
                          <a:pt x="10409311" y="0"/>
                        </a:cubicBezTo>
                        <a:cubicBezTo>
                          <a:pt x="10543020" y="9953"/>
                          <a:pt x="10841243" y="-2017"/>
                          <a:pt x="11124316" y="0"/>
                        </a:cubicBezTo>
                        <a:cubicBezTo>
                          <a:pt x="11394493" y="46007"/>
                          <a:pt x="11677342" y="214927"/>
                          <a:pt x="11655973" y="567704"/>
                        </a:cubicBezTo>
                        <a:cubicBezTo>
                          <a:pt x="11629313" y="690161"/>
                          <a:pt x="11615685" y="1114354"/>
                          <a:pt x="11655973" y="1346445"/>
                        </a:cubicBezTo>
                        <a:cubicBezTo>
                          <a:pt x="11677306" y="1611479"/>
                          <a:pt x="11740122" y="1889328"/>
                          <a:pt x="11655973" y="2125184"/>
                        </a:cubicBezTo>
                        <a:cubicBezTo>
                          <a:pt x="11641539" y="2352673"/>
                          <a:pt x="11650508" y="2664522"/>
                          <a:pt x="11655973" y="2903925"/>
                        </a:cubicBezTo>
                        <a:cubicBezTo>
                          <a:pt x="11700065" y="3186045"/>
                          <a:pt x="11688828" y="3448241"/>
                          <a:pt x="11655973" y="3562859"/>
                        </a:cubicBezTo>
                        <a:cubicBezTo>
                          <a:pt x="11658411" y="3863878"/>
                          <a:pt x="11463301" y="4204775"/>
                          <a:pt x="11124316" y="4130563"/>
                        </a:cubicBezTo>
                        <a:cubicBezTo>
                          <a:pt x="11037920" y="4133614"/>
                          <a:pt x="10851800" y="4131569"/>
                          <a:pt x="10780054" y="4130563"/>
                        </a:cubicBezTo>
                        <a:cubicBezTo>
                          <a:pt x="10693210" y="4123582"/>
                          <a:pt x="10608648" y="4163503"/>
                          <a:pt x="10435793" y="4130563"/>
                        </a:cubicBezTo>
                        <a:cubicBezTo>
                          <a:pt x="10278475" y="4111950"/>
                          <a:pt x="10172812" y="4116302"/>
                          <a:pt x="10091531" y="4130563"/>
                        </a:cubicBezTo>
                        <a:cubicBezTo>
                          <a:pt x="10023672" y="4139452"/>
                          <a:pt x="9884534" y="4144515"/>
                          <a:pt x="9747270" y="4130563"/>
                        </a:cubicBezTo>
                        <a:cubicBezTo>
                          <a:pt x="9632244" y="4091540"/>
                          <a:pt x="9422634" y="4128875"/>
                          <a:pt x="9191155" y="4130563"/>
                        </a:cubicBezTo>
                        <a:cubicBezTo>
                          <a:pt x="8953221" y="4121561"/>
                          <a:pt x="8795058" y="4060728"/>
                          <a:pt x="8529114" y="4130563"/>
                        </a:cubicBezTo>
                        <a:cubicBezTo>
                          <a:pt x="8269362" y="4173540"/>
                          <a:pt x="8054886" y="4185603"/>
                          <a:pt x="7655220" y="4130563"/>
                        </a:cubicBezTo>
                        <a:cubicBezTo>
                          <a:pt x="7248416" y="4134026"/>
                          <a:pt x="7152477" y="4093558"/>
                          <a:pt x="6993179" y="4130563"/>
                        </a:cubicBezTo>
                        <a:cubicBezTo>
                          <a:pt x="6841486" y="4144605"/>
                          <a:pt x="6748662" y="4146761"/>
                          <a:pt x="6648917" y="4130563"/>
                        </a:cubicBezTo>
                        <a:cubicBezTo>
                          <a:pt x="6534780" y="4106174"/>
                          <a:pt x="6308787" y="4187627"/>
                          <a:pt x="5880949" y="4130563"/>
                        </a:cubicBezTo>
                        <a:cubicBezTo>
                          <a:pt x="5526470" y="4106330"/>
                          <a:pt x="5562161" y="4145726"/>
                          <a:pt x="5430761" y="4130563"/>
                        </a:cubicBezTo>
                        <a:cubicBezTo>
                          <a:pt x="5339691" y="4076436"/>
                          <a:pt x="4873750" y="4148778"/>
                          <a:pt x="4662793" y="4130563"/>
                        </a:cubicBezTo>
                        <a:cubicBezTo>
                          <a:pt x="4481194" y="4193930"/>
                          <a:pt x="4207414" y="4125180"/>
                          <a:pt x="4000752" y="4130563"/>
                        </a:cubicBezTo>
                        <a:cubicBezTo>
                          <a:pt x="3801298" y="4105065"/>
                          <a:pt x="3770691" y="4132226"/>
                          <a:pt x="3550564" y="4130563"/>
                        </a:cubicBezTo>
                        <a:cubicBezTo>
                          <a:pt x="3329068" y="4167395"/>
                          <a:pt x="2847850" y="4179346"/>
                          <a:pt x="2676670" y="4130563"/>
                        </a:cubicBezTo>
                        <a:cubicBezTo>
                          <a:pt x="2506807" y="4123634"/>
                          <a:pt x="2348965" y="4088350"/>
                          <a:pt x="2120555" y="4130563"/>
                        </a:cubicBezTo>
                        <a:cubicBezTo>
                          <a:pt x="1934023" y="4204153"/>
                          <a:pt x="1649569" y="4096660"/>
                          <a:pt x="1352588" y="4130563"/>
                        </a:cubicBezTo>
                        <a:cubicBezTo>
                          <a:pt x="1056794" y="4166856"/>
                          <a:pt x="675172" y="4136226"/>
                          <a:pt x="531656" y="4130563"/>
                        </a:cubicBezTo>
                        <a:cubicBezTo>
                          <a:pt x="239439" y="4129641"/>
                          <a:pt x="77428" y="3923570"/>
                          <a:pt x="0" y="3562859"/>
                        </a:cubicBezTo>
                        <a:cubicBezTo>
                          <a:pt x="7178" y="3358055"/>
                          <a:pt x="31698" y="3224289"/>
                          <a:pt x="0" y="2903925"/>
                        </a:cubicBezTo>
                        <a:cubicBezTo>
                          <a:pt x="4635" y="2598005"/>
                          <a:pt x="24820" y="2400264"/>
                          <a:pt x="0" y="2185088"/>
                        </a:cubicBezTo>
                        <a:cubicBezTo>
                          <a:pt x="4206" y="2029030"/>
                          <a:pt x="-51857" y="1619755"/>
                          <a:pt x="0" y="1376396"/>
                        </a:cubicBezTo>
                        <a:cubicBezTo>
                          <a:pt x="43909" y="1199387"/>
                          <a:pt x="-27256" y="782536"/>
                          <a:pt x="0" y="567704"/>
                        </a:cubicBezTo>
                        <a:close/>
                      </a:path>
                      <a:path w="11655973" h="4130564" fill="none" stroke="0" extrusionOk="0">
                        <a:moveTo>
                          <a:pt x="0" y="567704"/>
                        </a:moveTo>
                        <a:cubicBezTo>
                          <a:pt x="-54601" y="184218"/>
                          <a:pt x="216689" y="35845"/>
                          <a:pt x="531656" y="0"/>
                        </a:cubicBezTo>
                        <a:cubicBezTo>
                          <a:pt x="600466" y="-19789"/>
                          <a:pt x="774795" y="7171"/>
                          <a:pt x="875918" y="0"/>
                        </a:cubicBezTo>
                        <a:cubicBezTo>
                          <a:pt x="940553" y="-63054"/>
                          <a:pt x="1360525" y="8665"/>
                          <a:pt x="1643885" y="0"/>
                        </a:cubicBezTo>
                        <a:cubicBezTo>
                          <a:pt x="1964528" y="25102"/>
                          <a:pt x="2186279" y="13127"/>
                          <a:pt x="2411853" y="0"/>
                        </a:cubicBezTo>
                        <a:cubicBezTo>
                          <a:pt x="2666261" y="9963"/>
                          <a:pt x="2680958" y="-15416"/>
                          <a:pt x="2756115" y="0"/>
                        </a:cubicBezTo>
                        <a:cubicBezTo>
                          <a:pt x="2834704" y="7512"/>
                          <a:pt x="2972359" y="29342"/>
                          <a:pt x="3100376" y="0"/>
                        </a:cubicBezTo>
                        <a:cubicBezTo>
                          <a:pt x="3256981" y="27088"/>
                          <a:pt x="3448824" y="23615"/>
                          <a:pt x="3762417" y="0"/>
                        </a:cubicBezTo>
                        <a:cubicBezTo>
                          <a:pt x="4063598" y="8760"/>
                          <a:pt x="4241168" y="-25890"/>
                          <a:pt x="4530385" y="0"/>
                        </a:cubicBezTo>
                        <a:cubicBezTo>
                          <a:pt x="4834576" y="7763"/>
                          <a:pt x="4756851" y="-6567"/>
                          <a:pt x="4874647" y="0"/>
                        </a:cubicBezTo>
                        <a:cubicBezTo>
                          <a:pt x="4975999" y="6301"/>
                          <a:pt x="5473208" y="29392"/>
                          <a:pt x="5748541" y="0"/>
                        </a:cubicBezTo>
                        <a:cubicBezTo>
                          <a:pt x="6018754" y="693"/>
                          <a:pt x="6111679" y="-8945"/>
                          <a:pt x="6304655" y="0"/>
                        </a:cubicBezTo>
                        <a:cubicBezTo>
                          <a:pt x="6505877" y="25192"/>
                          <a:pt x="6662177" y="-27058"/>
                          <a:pt x="6860770" y="0"/>
                        </a:cubicBezTo>
                        <a:cubicBezTo>
                          <a:pt x="7047711" y="34052"/>
                          <a:pt x="7044917" y="326"/>
                          <a:pt x="7205032" y="0"/>
                        </a:cubicBezTo>
                        <a:cubicBezTo>
                          <a:pt x="7345788" y="-15470"/>
                          <a:pt x="7787186" y="-32673"/>
                          <a:pt x="7972999" y="0"/>
                        </a:cubicBezTo>
                        <a:cubicBezTo>
                          <a:pt x="8204868" y="28931"/>
                          <a:pt x="8536167" y="6243"/>
                          <a:pt x="8846894" y="0"/>
                        </a:cubicBezTo>
                        <a:cubicBezTo>
                          <a:pt x="9136417" y="36566"/>
                          <a:pt x="9343395" y="24758"/>
                          <a:pt x="9720788" y="0"/>
                        </a:cubicBezTo>
                        <a:cubicBezTo>
                          <a:pt x="10094862" y="-14298"/>
                          <a:pt x="10245093" y="6554"/>
                          <a:pt x="10488756" y="0"/>
                        </a:cubicBezTo>
                        <a:cubicBezTo>
                          <a:pt x="10742854" y="3482"/>
                          <a:pt x="10817906" y="-7030"/>
                          <a:pt x="11124316" y="0"/>
                        </a:cubicBezTo>
                        <a:cubicBezTo>
                          <a:pt x="11388971" y="-32032"/>
                          <a:pt x="11570868" y="254132"/>
                          <a:pt x="11655973" y="567704"/>
                        </a:cubicBezTo>
                        <a:cubicBezTo>
                          <a:pt x="11713799" y="749011"/>
                          <a:pt x="11644267" y="1177353"/>
                          <a:pt x="11655973" y="1376396"/>
                        </a:cubicBezTo>
                        <a:cubicBezTo>
                          <a:pt x="11680991" y="1560585"/>
                          <a:pt x="11599109" y="1872997"/>
                          <a:pt x="11655973" y="2035330"/>
                        </a:cubicBezTo>
                        <a:cubicBezTo>
                          <a:pt x="11680553" y="2196431"/>
                          <a:pt x="11716421" y="2558315"/>
                          <a:pt x="11655973" y="2814071"/>
                        </a:cubicBezTo>
                        <a:cubicBezTo>
                          <a:pt x="11628677" y="3105487"/>
                          <a:pt x="11639254" y="3234378"/>
                          <a:pt x="11655973" y="3562859"/>
                        </a:cubicBezTo>
                        <a:cubicBezTo>
                          <a:pt x="11700504" y="3896412"/>
                          <a:pt x="11453767" y="4063150"/>
                          <a:pt x="11124316" y="4130563"/>
                        </a:cubicBezTo>
                        <a:cubicBezTo>
                          <a:pt x="10937495" y="4153303"/>
                          <a:pt x="10563442" y="4113358"/>
                          <a:pt x="10356348" y="4130563"/>
                        </a:cubicBezTo>
                        <a:cubicBezTo>
                          <a:pt x="10156693" y="4100830"/>
                          <a:pt x="10099582" y="4126385"/>
                          <a:pt x="9906160" y="4130563"/>
                        </a:cubicBezTo>
                        <a:cubicBezTo>
                          <a:pt x="9713012" y="4147776"/>
                          <a:pt x="9721361" y="4144824"/>
                          <a:pt x="9561899" y="4130563"/>
                        </a:cubicBezTo>
                        <a:cubicBezTo>
                          <a:pt x="9437760" y="4128112"/>
                          <a:pt x="9167123" y="4195035"/>
                          <a:pt x="9005784" y="4130563"/>
                        </a:cubicBezTo>
                        <a:cubicBezTo>
                          <a:pt x="8821674" y="4087261"/>
                          <a:pt x="8433160" y="4158041"/>
                          <a:pt x="8237816" y="4130563"/>
                        </a:cubicBezTo>
                        <a:cubicBezTo>
                          <a:pt x="8004923" y="4092730"/>
                          <a:pt x="7848085" y="4141323"/>
                          <a:pt x="7575775" y="4130563"/>
                        </a:cubicBezTo>
                        <a:cubicBezTo>
                          <a:pt x="7276943" y="4113265"/>
                          <a:pt x="7276521" y="4125086"/>
                          <a:pt x="7125587" y="4130563"/>
                        </a:cubicBezTo>
                        <a:cubicBezTo>
                          <a:pt x="6977500" y="4141986"/>
                          <a:pt x="6915936" y="4108877"/>
                          <a:pt x="6781325" y="4130563"/>
                        </a:cubicBezTo>
                        <a:cubicBezTo>
                          <a:pt x="6586006" y="4191837"/>
                          <a:pt x="6226700" y="4135423"/>
                          <a:pt x="5907431" y="4130563"/>
                        </a:cubicBezTo>
                        <a:cubicBezTo>
                          <a:pt x="5592389" y="4113451"/>
                          <a:pt x="5500654" y="4107734"/>
                          <a:pt x="5351317" y="4130563"/>
                        </a:cubicBezTo>
                        <a:cubicBezTo>
                          <a:pt x="5169965" y="4179017"/>
                          <a:pt x="4817993" y="4137582"/>
                          <a:pt x="4583349" y="4130563"/>
                        </a:cubicBezTo>
                        <a:cubicBezTo>
                          <a:pt x="4377276" y="4106803"/>
                          <a:pt x="4323291" y="4133392"/>
                          <a:pt x="4239087" y="4130563"/>
                        </a:cubicBezTo>
                        <a:cubicBezTo>
                          <a:pt x="4166210" y="4127303"/>
                          <a:pt x="3938916" y="4146965"/>
                          <a:pt x="3788899" y="4130563"/>
                        </a:cubicBezTo>
                        <a:cubicBezTo>
                          <a:pt x="3653806" y="4082882"/>
                          <a:pt x="3181677" y="4153787"/>
                          <a:pt x="3020931" y="4130563"/>
                        </a:cubicBezTo>
                        <a:cubicBezTo>
                          <a:pt x="2859677" y="4114324"/>
                          <a:pt x="2720918" y="4096114"/>
                          <a:pt x="2570743" y="4130563"/>
                        </a:cubicBezTo>
                        <a:cubicBezTo>
                          <a:pt x="2416885" y="4112877"/>
                          <a:pt x="2323361" y="4113470"/>
                          <a:pt x="2120555" y="4130563"/>
                        </a:cubicBezTo>
                        <a:cubicBezTo>
                          <a:pt x="1860335" y="4146243"/>
                          <a:pt x="1633287" y="4109907"/>
                          <a:pt x="1352588" y="4130563"/>
                        </a:cubicBezTo>
                        <a:cubicBezTo>
                          <a:pt x="1026327" y="4144929"/>
                          <a:pt x="868205" y="4086967"/>
                          <a:pt x="531656" y="4130563"/>
                        </a:cubicBezTo>
                        <a:cubicBezTo>
                          <a:pt x="179203" y="4130333"/>
                          <a:pt x="-24738" y="3772255"/>
                          <a:pt x="0" y="3562859"/>
                        </a:cubicBezTo>
                        <a:cubicBezTo>
                          <a:pt x="16662" y="3338204"/>
                          <a:pt x="-60204" y="2992287"/>
                          <a:pt x="0" y="2814071"/>
                        </a:cubicBezTo>
                        <a:cubicBezTo>
                          <a:pt x="736" y="2628597"/>
                          <a:pt x="-6053" y="2409373"/>
                          <a:pt x="0" y="2095233"/>
                        </a:cubicBezTo>
                        <a:cubicBezTo>
                          <a:pt x="32243" y="1788817"/>
                          <a:pt x="56479" y="1629700"/>
                          <a:pt x="0" y="1406347"/>
                        </a:cubicBezTo>
                        <a:cubicBezTo>
                          <a:pt x="-7303" y="1151859"/>
                          <a:pt x="-8724" y="934176"/>
                          <a:pt x="0" y="5677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200" dirty="0">
                <a:solidFill>
                  <a:prstClr val="black"/>
                </a:solidFill>
                <a:latin typeface="Cambria" panose="02040503050406030204" pitchFamily="18" charset="0"/>
                <a:ea typeface="Cambria" panose="02040503050406030204" pitchFamily="18" charset="0"/>
                <a:cs typeface="Calibri" panose="020F0502020204030204" pitchFamily="34" charset="0"/>
              </a:rPr>
              <a:t> Bum đã xa căn nhà cũ và cây ổi ấy ba năm rồi. Vậy mà khi nhớ lại, kỉ niệm như vừa mới đây thôi.</a:t>
            </a:r>
          </a:p>
          <a:p>
            <a:pPr lvl="0" algn="just" defTabSz="914377"/>
            <a:r>
              <a:rPr lang="vi-VN" sz="2200" dirty="0">
                <a:solidFill>
                  <a:prstClr val="black"/>
                </a:solidFill>
                <a:latin typeface="Cambria" panose="02040503050406030204" pitchFamily="18" charset="0"/>
                <a:ea typeface="Cambria" panose="02040503050406030204" pitchFamily="18" charset="0"/>
                <a:cs typeface="Calibri" panose="020F0502020204030204" pitchFamily="34" charset="0"/>
              </a:rPr>
              <a:t>   “Con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lvl="0" algn="just" defTabSz="914377"/>
            <a:r>
              <a:rPr lang="vi-VN" sz="2200" dirty="0">
                <a:solidFill>
                  <a:prstClr val="black"/>
                </a:solidFill>
                <a:latin typeface="Cambria" panose="02040503050406030204" pitchFamily="18" charset="0"/>
                <a:ea typeface="Cambria" panose="02040503050406030204" pitchFamily="18" charset="0"/>
                <a:cs typeface="Calibri" panose="020F0502020204030204" pitchFamily="34" charset="0"/>
              </a:rPr>
              <a:t>   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lvl="0" algn="just" defTabSz="914377"/>
            <a:r>
              <a:rPr lang="vi-VN" sz="2200" dirty="0">
                <a:solidFill>
                  <a:prstClr val="black"/>
                </a:solidFill>
                <a:latin typeface="Cambria" panose="02040503050406030204" pitchFamily="18" charset="0"/>
                <a:ea typeface="Cambria" panose="02040503050406030204" pitchFamily="18" charset="0"/>
                <a:cs typeface="Calibri" panose="020F0502020204030204" pitchFamily="34" charset="0"/>
              </a:rPr>
              <a:t>   Bum nghĩ tới một cây ổi tương lai, vui lâng lâng. Nó bỗng như nghe thấy tiếng chọc ghẹo nhau của lũ bạn và nụ cười hiền hậu của ông nội trôi theo hương ổi chín ngọt lành... </a:t>
            </a: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Diagonal Corners Rounded 5">
            <a:extLst>
              <a:ext uri="{FF2B5EF4-FFF2-40B4-BE49-F238E27FC236}">
                <a16:creationId xmlns:a16="http://schemas.microsoft.com/office/drawing/2014/main" id="{630F95E9-934A-0B46-8576-24E186E2DDBE}"/>
              </a:ext>
            </a:extLst>
          </p:cNvPr>
          <p:cNvSpPr/>
          <p:nvPr/>
        </p:nvSpPr>
        <p:spPr>
          <a:xfrm>
            <a:off x="381690" y="1023569"/>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 name="connsiteX0" fmla="*/ 137737 w 2960915"/>
                      <a:gd name="connsiteY0" fmla="*/ 0 h 826405"/>
                      <a:gd name="connsiteX1" fmla="*/ 617677 w 2960915"/>
                      <a:gd name="connsiteY1" fmla="*/ 0 h 826405"/>
                      <a:gd name="connsiteX2" fmla="*/ 1125849 w 2960915"/>
                      <a:gd name="connsiteY2" fmla="*/ 0 h 826405"/>
                      <a:gd name="connsiteX3" fmla="*/ 1662253 w 2960915"/>
                      <a:gd name="connsiteY3" fmla="*/ 0 h 826405"/>
                      <a:gd name="connsiteX4" fmla="*/ 2198657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02079 w 2960915"/>
                      <a:gd name="connsiteY9" fmla="*/ 826405 h 826405"/>
                      <a:gd name="connsiteX10" fmla="*/ 1637443 w 2960915"/>
                      <a:gd name="connsiteY10" fmla="*/ 826405 h 826405"/>
                      <a:gd name="connsiteX11" fmla="*/ 1129271 w 2960915"/>
                      <a:gd name="connsiteY11" fmla="*/ 826405 h 826405"/>
                      <a:gd name="connsiteX12" fmla="*/ 564636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39628" y="-7581"/>
                          <a:pt x="518517" y="-11111"/>
                          <a:pt x="617677" y="0"/>
                        </a:cubicBezTo>
                        <a:cubicBezTo>
                          <a:pt x="724375" y="5914"/>
                          <a:pt x="888713" y="910"/>
                          <a:pt x="1154081" y="0"/>
                        </a:cubicBezTo>
                        <a:cubicBezTo>
                          <a:pt x="1413336" y="-1057"/>
                          <a:pt x="1540098" y="6258"/>
                          <a:pt x="1746948" y="0"/>
                        </a:cubicBezTo>
                        <a:cubicBezTo>
                          <a:pt x="1908670" y="14552"/>
                          <a:pt x="2139111" y="21699"/>
                          <a:pt x="2368048" y="0"/>
                        </a:cubicBezTo>
                        <a:cubicBezTo>
                          <a:pt x="2632759" y="-18352"/>
                          <a:pt x="2733348" y="17072"/>
                          <a:pt x="2960915" y="0"/>
                        </a:cubicBezTo>
                        <a:lnTo>
                          <a:pt x="2960915" y="0"/>
                        </a:lnTo>
                        <a:cubicBezTo>
                          <a:pt x="2960762" y="214888"/>
                          <a:pt x="2970975" y="545723"/>
                          <a:pt x="2960915" y="688668"/>
                        </a:cubicBezTo>
                        <a:cubicBezTo>
                          <a:pt x="2945086" y="779778"/>
                          <a:pt x="2897552" y="824850"/>
                          <a:pt x="2823178" y="826405"/>
                        </a:cubicBezTo>
                        <a:cubicBezTo>
                          <a:pt x="2650241" y="838948"/>
                          <a:pt x="2409086" y="815383"/>
                          <a:pt x="2286774" y="826405"/>
                        </a:cubicBezTo>
                        <a:cubicBezTo>
                          <a:pt x="2214560" y="795032"/>
                          <a:pt x="1909864" y="781015"/>
                          <a:pt x="1665675" y="826405"/>
                        </a:cubicBezTo>
                        <a:cubicBezTo>
                          <a:pt x="1432822" y="861650"/>
                          <a:pt x="1363853" y="841294"/>
                          <a:pt x="1157503" y="826405"/>
                        </a:cubicBezTo>
                        <a:cubicBezTo>
                          <a:pt x="968789" y="814699"/>
                          <a:pt x="820147" y="836151"/>
                          <a:pt x="677563" y="826405"/>
                        </a:cubicBezTo>
                        <a:cubicBezTo>
                          <a:pt x="533358" y="795250"/>
                          <a:pt x="194893" y="840377"/>
                          <a:pt x="0" y="826405"/>
                        </a:cubicBezTo>
                        <a:lnTo>
                          <a:pt x="0" y="826405"/>
                        </a:lnTo>
                        <a:cubicBezTo>
                          <a:pt x="1241" y="562044"/>
                          <a:pt x="1881" y="399955"/>
                          <a:pt x="0" y="137737"/>
                        </a:cubicBezTo>
                        <a:cubicBezTo>
                          <a:pt x="-10644" y="39808"/>
                          <a:pt x="60864" y="-3332"/>
                          <a:pt x="137737" y="0"/>
                        </a:cubicBezTo>
                        <a:close/>
                      </a:path>
                      <a:path w="2960915" h="826405" stroke="0" extrusionOk="0">
                        <a:moveTo>
                          <a:pt x="137737" y="0"/>
                        </a:moveTo>
                        <a:cubicBezTo>
                          <a:pt x="294873" y="12800"/>
                          <a:pt x="458472" y="13965"/>
                          <a:pt x="617677" y="0"/>
                        </a:cubicBezTo>
                        <a:cubicBezTo>
                          <a:pt x="752040" y="-30429"/>
                          <a:pt x="905560" y="7105"/>
                          <a:pt x="1125849" y="0"/>
                        </a:cubicBezTo>
                        <a:cubicBezTo>
                          <a:pt x="1298884" y="-5922"/>
                          <a:pt x="1486770" y="-16446"/>
                          <a:pt x="1662253" y="0"/>
                        </a:cubicBezTo>
                        <a:cubicBezTo>
                          <a:pt x="1860520" y="-16829"/>
                          <a:pt x="1979849" y="11903"/>
                          <a:pt x="2198657" y="0"/>
                        </a:cubicBezTo>
                        <a:cubicBezTo>
                          <a:pt x="2476242" y="6943"/>
                          <a:pt x="2676643" y="-64790"/>
                          <a:pt x="2960915" y="0"/>
                        </a:cubicBezTo>
                        <a:lnTo>
                          <a:pt x="2960915" y="0"/>
                        </a:lnTo>
                        <a:cubicBezTo>
                          <a:pt x="2938461" y="207902"/>
                          <a:pt x="3003159" y="523126"/>
                          <a:pt x="2960915" y="688668"/>
                        </a:cubicBezTo>
                        <a:cubicBezTo>
                          <a:pt x="2964381" y="756752"/>
                          <a:pt x="2894892" y="819378"/>
                          <a:pt x="2823178" y="826405"/>
                        </a:cubicBezTo>
                        <a:cubicBezTo>
                          <a:pt x="2524863" y="796270"/>
                          <a:pt x="2411927" y="817720"/>
                          <a:pt x="2202079" y="826405"/>
                        </a:cubicBezTo>
                        <a:cubicBezTo>
                          <a:pt x="1974895" y="805895"/>
                          <a:pt x="1798727" y="827689"/>
                          <a:pt x="1637443" y="826405"/>
                        </a:cubicBezTo>
                        <a:cubicBezTo>
                          <a:pt x="1482300" y="820429"/>
                          <a:pt x="1271314" y="838249"/>
                          <a:pt x="1129271" y="826405"/>
                        </a:cubicBezTo>
                        <a:cubicBezTo>
                          <a:pt x="1031492" y="842176"/>
                          <a:pt x="813145" y="826067"/>
                          <a:pt x="564636" y="826405"/>
                        </a:cubicBezTo>
                        <a:cubicBezTo>
                          <a:pt x="354209" y="815691"/>
                          <a:pt x="228491" y="851101"/>
                          <a:pt x="0" y="826405"/>
                        </a:cubicBezTo>
                        <a:lnTo>
                          <a:pt x="0" y="826405"/>
                        </a:lnTo>
                        <a:cubicBezTo>
                          <a:pt x="-34392" y="477436"/>
                          <a:pt x="-38474" y="344598"/>
                          <a:pt x="0" y="137737"/>
                        </a:cubicBezTo>
                        <a:cubicBezTo>
                          <a:pt x="-17993" y="59566"/>
                          <a:pt x="71670" y="4704"/>
                          <a:pt x="137737" y="0"/>
                        </a:cubicBezTo>
                        <a:close/>
                      </a:path>
                      <a:path w="2960915" h="826405" fill="none" stroke="0" extrusionOk="0">
                        <a:moveTo>
                          <a:pt x="137737" y="0"/>
                        </a:moveTo>
                        <a:cubicBezTo>
                          <a:pt x="232284" y="-23711"/>
                          <a:pt x="514036" y="-21854"/>
                          <a:pt x="617677" y="0"/>
                        </a:cubicBezTo>
                        <a:cubicBezTo>
                          <a:pt x="713229" y="17704"/>
                          <a:pt x="881940" y="34051"/>
                          <a:pt x="1154081" y="0"/>
                        </a:cubicBezTo>
                        <a:cubicBezTo>
                          <a:pt x="1423487" y="-5760"/>
                          <a:pt x="1543203" y="-18613"/>
                          <a:pt x="1746948" y="0"/>
                        </a:cubicBezTo>
                        <a:cubicBezTo>
                          <a:pt x="1963780" y="4957"/>
                          <a:pt x="2135881" y="31217"/>
                          <a:pt x="2368048" y="0"/>
                        </a:cubicBezTo>
                        <a:cubicBezTo>
                          <a:pt x="2586221" y="-3167"/>
                          <a:pt x="2742358" y="6266"/>
                          <a:pt x="2960915" y="0"/>
                        </a:cubicBezTo>
                        <a:lnTo>
                          <a:pt x="2960915" y="0"/>
                        </a:lnTo>
                        <a:cubicBezTo>
                          <a:pt x="2933854" y="234232"/>
                          <a:pt x="2947133" y="548860"/>
                          <a:pt x="2960915" y="688668"/>
                        </a:cubicBezTo>
                        <a:cubicBezTo>
                          <a:pt x="2952766" y="787976"/>
                          <a:pt x="2888671" y="819298"/>
                          <a:pt x="2823178" y="826405"/>
                        </a:cubicBezTo>
                        <a:cubicBezTo>
                          <a:pt x="2643005" y="808043"/>
                          <a:pt x="2378721" y="804903"/>
                          <a:pt x="2286774" y="826405"/>
                        </a:cubicBezTo>
                        <a:cubicBezTo>
                          <a:pt x="2174968" y="839103"/>
                          <a:pt x="1882198" y="745556"/>
                          <a:pt x="1665675" y="826405"/>
                        </a:cubicBezTo>
                        <a:cubicBezTo>
                          <a:pt x="1430824" y="849056"/>
                          <a:pt x="1354042" y="819683"/>
                          <a:pt x="1157503" y="826405"/>
                        </a:cubicBezTo>
                        <a:cubicBezTo>
                          <a:pt x="986361" y="804857"/>
                          <a:pt x="813819" y="822988"/>
                          <a:pt x="677563" y="826405"/>
                        </a:cubicBezTo>
                        <a:cubicBezTo>
                          <a:pt x="530341" y="793905"/>
                          <a:pt x="187035" y="825134"/>
                          <a:pt x="0" y="826405"/>
                        </a:cubicBezTo>
                        <a:lnTo>
                          <a:pt x="0" y="826405"/>
                        </a:lnTo>
                        <a:cubicBezTo>
                          <a:pt x="-17812" y="531303"/>
                          <a:pt x="-5488" y="404625"/>
                          <a:pt x="0" y="137737"/>
                        </a:cubicBezTo>
                        <a:cubicBezTo>
                          <a:pt x="-95" y="56592"/>
                          <a:pt x="66700" y="5850"/>
                          <a:pt x="137737" y="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p>
        </p:txBody>
      </p:sp>
      <p:pic>
        <p:nvPicPr>
          <p:cNvPr id="14" name="Picture 13">
            <a:extLst>
              <a:ext uri="{FF2B5EF4-FFF2-40B4-BE49-F238E27FC236}">
                <a16:creationId xmlns:a16="http://schemas.microsoft.com/office/drawing/2014/main" id="{90CFD3EA-5DFC-B694-81FC-28D7CC2C2D4B}"/>
              </a:ext>
            </a:extLst>
          </p:cNvPr>
          <p:cNvPicPr>
            <a:picLocks noChangeAspect="1"/>
          </p:cNvPicPr>
          <p:nvPr/>
        </p:nvPicPr>
        <p:blipFill>
          <a:blip r:embed="rId3"/>
          <a:stretch>
            <a:fillRect/>
          </a:stretch>
        </p:blipFill>
        <p:spPr>
          <a:xfrm>
            <a:off x="116333" y="0"/>
            <a:ext cx="5948517" cy="1189703"/>
          </a:xfrm>
          <a:prstGeom prst="rect">
            <a:avLst/>
          </a:prstGeom>
        </p:spPr>
      </p:pic>
    </p:spTree>
    <p:extLst>
      <p:ext uri="{BB962C8B-B14F-4D97-AF65-F5344CB8AC3E}">
        <p14:creationId xmlns:p14="http://schemas.microsoft.com/office/powerpoint/2010/main" val="518804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7096A0-3ED2-4CC7-968D-F29500BE0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3" name="Picture 2">
            <a:extLst>
              <a:ext uri="{FF2B5EF4-FFF2-40B4-BE49-F238E27FC236}">
                <a16:creationId xmlns:a16="http://schemas.microsoft.com/office/drawing/2014/main" id="{40EFCB3C-76D2-6D65-AEFB-56A5B943FB61}"/>
              </a:ext>
            </a:extLst>
          </p:cNvPr>
          <p:cNvPicPr>
            <a:picLocks noChangeAspect="1"/>
          </p:cNvPicPr>
          <p:nvPr/>
        </p:nvPicPr>
        <p:blipFill>
          <a:blip r:embed="rId4"/>
          <a:stretch>
            <a:fillRect/>
          </a:stretch>
        </p:blipFill>
        <p:spPr>
          <a:xfrm>
            <a:off x="2899133" y="0"/>
            <a:ext cx="6519874" cy="4222293"/>
          </a:xfrm>
          <a:prstGeom prst="rect">
            <a:avLst/>
          </a:prstGeom>
        </p:spPr>
      </p:pic>
    </p:spTree>
    <p:extLst>
      <p:ext uri="{BB962C8B-B14F-4D97-AF65-F5344CB8AC3E}">
        <p14:creationId xmlns:p14="http://schemas.microsoft.com/office/powerpoint/2010/main" val="49042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0">
            <a:extLst>
              <a:ext uri="{FF2B5EF4-FFF2-40B4-BE49-F238E27FC236}">
                <a16:creationId xmlns:a16="http://schemas.microsoft.com/office/drawing/2014/main" id="{6DE673D2-EE07-792C-9475-8E9CAB2E7F64}"/>
              </a:ext>
            </a:extLst>
          </p:cNvPr>
          <p:cNvGrpSpPr/>
          <p:nvPr/>
        </p:nvGrpSpPr>
        <p:grpSpPr>
          <a:xfrm>
            <a:off x="262810" y="127534"/>
            <a:ext cx="11398360" cy="1506969"/>
            <a:chOff x="282113" y="-170659"/>
            <a:chExt cx="8548770" cy="1130227"/>
          </a:xfrm>
        </p:grpSpPr>
        <p:sp>
          <p:nvSpPr>
            <p:cNvPr id="3" name="Hình chữ nhật: Góc Tròn 3">
              <a:extLst>
                <a:ext uri="{FF2B5EF4-FFF2-40B4-BE49-F238E27FC236}">
                  <a16:creationId xmlns:a16="http://schemas.microsoft.com/office/drawing/2014/main" id="{630CBB47-0A40-0E96-F6D2-9DD9EAE0AE78}"/>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30940DD2-164E-B644-50A4-C1C118254647}"/>
                </a:ext>
              </a:extLst>
            </p:cNvPr>
            <p:cNvSpPr txBox="1"/>
            <p:nvPr/>
          </p:nvSpPr>
          <p:spPr>
            <a:xfrm>
              <a:off x="927764" y="-83238"/>
              <a:ext cx="7856885" cy="992579"/>
            </a:xfrm>
            <a:prstGeom prst="rect">
              <a:avLst/>
            </a:prstGeom>
            <a:noFill/>
          </p:spPr>
          <p:txBody>
            <a:bodyPr wrap="square" rtlCol="0">
              <a:spAutoFit/>
            </a:bodyPr>
            <a:lstStyle/>
            <a:p>
              <a:pPr marL="0" marR="0" algn="just">
                <a:spcBef>
                  <a:spcPts val="0"/>
                </a:spcBef>
                <a:spcAft>
                  <a:spcPts val="0"/>
                </a:spcAft>
              </a:pPr>
              <a:r>
                <a:rPr lang="en-US" sz="4000" b="1" dirty="0" err="1">
                  <a:effectLst/>
                  <a:ea typeface="Calibri" panose="020F0502020204030204" pitchFamily="34" charset="0"/>
                </a:rPr>
                <a:t>Ông</a:t>
              </a:r>
              <a:r>
                <a:rPr lang="en-US" sz="4000" b="1" dirty="0">
                  <a:effectLst/>
                  <a:ea typeface="Calibri" panose="020F0502020204030204" pitchFamily="34" charset="0"/>
                </a:rPr>
                <a:t> </a:t>
              </a:r>
              <a:r>
                <a:rPr lang="en-US" sz="4000" b="1" dirty="0" err="1">
                  <a:effectLst/>
                  <a:ea typeface="Calibri" panose="020F0502020204030204" pitchFamily="34" charset="0"/>
                </a:rPr>
                <a:t>nội</a:t>
              </a:r>
              <a:r>
                <a:rPr lang="en-US" sz="4000" b="1" dirty="0">
                  <a:effectLst/>
                  <a:ea typeface="Calibri" panose="020F0502020204030204" pitchFamily="34" charset="0"/>
                </a:rPr>
                <a:t> </a:t>
              </a:r>
              <a:r>
                <a:rPr lang="en-US" sz="4000" b="1" dirty="0" err="1">
                  <a:effectLst/>
                  <a:ea typeface="Calibri" panose="020F0502020204030204" pitchFamily="34" charset="0"/>
                </a:rPr>
                <a:t>đã</a:t>
              </a:r>
              <a:r>
                <a:rPr lang="en-US" sz="4000" b="1" dirty="0">
                  <a:effectLst/>
                  <a:ea typeface="Calibri" panose="020F0502020204030204" pitchFamily="34" charset="0"/>
                </a:rPr>
                <a:t> </a:t>
              </a:r>
              <a:r>
                <a:rPr lang="en-US" sz="4000" b="1" dirty="0" err="1">
                  <a:effectLst/>
                  <a:ea typeface="Calibri" panose="020F0502020204030204" pitchFamily="34" charset="0"/>
                </a:rPr>
                <a:t>nghĩ</a:t>
              </a:r>
              <a:r>
                <a:rPr lang="en-US" sz="4000" b="1" dirty="0">
                  <a:effectLst/>
                  <a:ea typeface="Calibri" panose="020F0502020204030204" pitchFamily="34" charset="0"/>
                </a:rPr>
                <a:t> </a:t>
              </a:r>
              <a:r>
                <a:rPr lang="en-US" sz="4000" b="1" dirty="0" err="1">
                  <a:effectLst/>
                  <a:ea typeface="Calibri" panose="020F0502020204030204" pitchFamily="34" charset="0"/>
                </a:rPr>
                <a:t>gì</a:t>
              </a:r>
              <a:r>
                <a:rPr lang="en-US" sz="4000" b="1" dirty="0">
                  <a:effectLst/>
                  <a:ea typeface="Calibri" panose="020F0502020204030204" pitchFamily="34" charset="0"/>
                </a:rPr>
                <a:t> </a:t>
              </a:r>
              <a:r>
                <a:rPr lang="en-US" sz="4000" b="1" dirty="0" err="1">
                  <a:effectLst/>
                  <a:ea typeface="Calibri" panose="020F0502020204030204" pitchFamily="34" charset="0"/>
                </a:rPr>
                <a:t>khi</a:t>
              </a:r>
              <a:r>
                <a:rPr lang="en-US" sz="4000" b="1" dirty="0">
                  <a:effectLst/>
                  <a:ea typeface="Calibri" panose="020F0502020204030204" pitchFamily="34" charset="0"/>
                </a:rPr>
                <a:t> </a:t>
              </a:r>
              <a:r>
                <a:rPr lang="en-US" sz="4000" b="1" dirty="0" err="1">
                  <a:effectLst/>
                  <a:ea typeface="Calibri" panose="020F0502020204030204" pitchFamily="34" charset="0"/>
                </a:rPr>
                <a:t>trồng</a:t>
              </a:r>
              <a:r>
                <a:rPr lang="en-US" sz="4000" b="1" dirty="0">
                  <a:effectLst/>
                  <a:ea typeface="Calibri" panose="020F0502020204030204" pitchFamily="34" charset="0"/>
                </a:rPr>
                <a:t> </a:t>
              </a:r>
              <a:r>
                <a:rPr lang="en-US" sz="4000" b="1" dirty="0" err="1">
                  <a:effectLst/>
                  <a:ea typeface="Calibri" panose="020F0502020204030204" pitchFamily="34" charset="0"/>
                </a:rPr>
                <a:t>cây</a:t>
              </a:r>
              <a:r>
                <a:rPr lang="en-US" sz="4000" b="1" dirty="0">
                  <a:effectLst/>
                  <a:ea typeface="Calibri" panose="020F0502020204030204" pitchFamily="34" charset="0"/>
                </a:rPr>
                <a:t> </a:t>
              </a:r>
              <a:r>
                <a:rPr lang="en-US" sz="4000" b="1" dirty="0" err="1">
                  <a:effectLst/>
                  <a:ea typeface="Calibri" panose="020F0502020204030204" pitchFamily="34" charset="0"/>
                </a:rPr>
                <a:t>ổi</a:t>
              </a:r>
              <a:r>
                <a:rPr lang="en-US" sz="4000" b="1" dirty="0">
                  <a:effectLst/>
                  <a:ea typeface="Calibri" panose="020F0502020204030204" pitchFamily="34" charset="0"/>
                </a:rPr>
                <a:t> </a:t>
              </a:r>
              <a:r>
                <a:rPr lang="en-US" sz="4000" b="1" dirty="0" err="1">
                  <a:effectLst/>
                  <a:ea typeface="Calibri" panose="020F0502020204030204" pitchFamily="34" charset="0"/>
                </a:rPr>
                <a:t>trong</a:t>
              </a:r>
              <a:r>
                <a:rPr lang="en-US" sz="4000" b="1" dirty="0">
                  <a:effectLst/>
                  <a:ea typeface="Calibri" panose="020F0502020204030204" pitchFamily="34" charset="0"/>
                </a:rPr>
                <a:t> </a:t>
              </a:r>
              <a:r>
                <a:rPr lang="en-US" sz="4000" b="1" dirty="0" err="1">
                  <a:effectLst/>
                  <a:ea typeface="Calibri" panose="020F0502020204030204" pitchFamily="34" charset="0"/>
                </a:rPr>
                <a:t>sân</a:t>
              </a:r>
              <a:r>
                <a:rPr lang="en-US" sz="4000" b="1" dirty="0">
                  <a:effectLst/>
                  <a:ea typeface="Calibri" panose="020F0502020204030204" pitchFamily="34" charset="0"/>
                </a:rPr>
                <a:t> </a:t>
              </a:r>
              <a:r>
                <a:rPr lang="en-US" sz="4000" b="1" dirty="0" err="1">
                  <a:effectLst/>
                  <a:ea typeface="Calibri" panose="020F0502020204030204" pitchFamily="34" charset="0"/>
                </a:rPr>
                <a:t>nhà</a:t>
              </a:r>
              <a:r>
                <a:rPr lang="en-US" sz="4000" b="1" dirty="0">
                  <a:effectLst/>
                  <a:ea typeface="Calibri" panose="020F0502020204030204" pitchFamily="34" charset="0"/>
                </a:rPr>
                <a:t> </a:t>
              </a:r>
              <a:r>
                <a:rPr lang="en-US" sz="4000" b="1" dirty="0" err="1">
                  <a:effectLst/>
                  <a:ea typeface="Calibri" panose="020F0502020204030204" pitchFamily="34" charset="0"/>
                </a:rPr>
                <a:t>cũ</a:t>
              </a:r>
              <a:r>
                <a:rPr lang="en-US" sz="4000" b="1" dirty="0">
                  <a:effectLst/>
                  <a:ea typeface="Calibri" panose="020F0502020204030204" pitchFamily="34" charset="0"/>
                </a:rPr>
                <a:t> </a:t>
              </a:r>
              <a:r>
                <a:rPr lang="en-US" sz="4000" b="1" dirty="0" err="1">
                  <a:effectLst/>
                  <a:ea typeface="Calibri" panose="020F0502020204030204" pitchFamily="34" charset="0"/>
                </a:rPr>
                <a:t>của</a:t>
              </a:r>
              <a:r>
                <a:rPr lang="en-US" sz="4000" b="1" dirty="0">
                  <a:effectLst/>
                  <a:ea typeface="Calibri" panose="020F0502020204030204" pitchFamily="34" charset="0"/>
                </a:rPr>
                <a:t> Bum?</a:t>
              </a:r>
            </a:p>
          </p:txBody>
        </p:sp>
        <p:pic>
          <p:nvPicPr>
            <p:cNvPr id="5" name="Hình ảnh 5">
              <a:extLst>
                <a:ext uri="{FF2B5EF4-FFF2-40B4-BE49-F238E27FC236}">
                  <a16:creationId xmlns:a16="http://schemas.microsoft.com/office/drawing/2014/main" id="{E55D31A7-D6F5-7BCA-FE14-0BC8B4B8421A}"/>
                </a:ext>
              </a:extLst>
            </p:cNvPr>
            <p:cNvPicPr>
              <a:picLocks noChangeAspect="1"/>
            </p:cNvPicPr>
            <p:nvPr/>
          </p:nvPicPr>
          <p:blipFill rotWithShape="1">
            <a:blip r:embed="rId3"/>
            <a:srcRect l="31483" t="5898" r="50744" b="64236"/>
            <a:stretch/>
          </p:blipFill>
          <p:spPr>
            <a:xfrm>
              <a:off x="421432" y="-170659"/>
              <a:ext cx="672640" cy="1130227"/>
            </a:xfrm>
            <a:prstGeom prst="rect">
              <a:avLst/>
            </a:prstGeom>
          </p:spPr>
        </p:pic>
      </p:grpSp>
      <p:grpSp>
        <p:nvGrpSpPr>
          <p:cNvPr id="8" name="Nhóm 25">
            <a:extLst>
              <a:ext uri="{FF2B5EF4-FFF2-40B4-BE49-F238E27FC236}">
                <a16:creationId xmlns:a16="http://schemas.microsoft.com/office/drawing/2014/main" id="{17F8A0C5-D91C-35CF-C851-E38930006D7D}"/>
              </a:ext>
            </a:extLst>
          </p:cNvPr>
          <p:cNvGrpSpPr/>
          <p:nvPr/>
        </p:nvGrpSpPr>
        <p:grpSpPr>
          <a:xfrm>
            <a:off x="896995" y="2404297"/>
            <a:ext cx="8348187" cy="2535565"/>
            <a:chOff x="538431" y="1505163"/>
            <a:chExt cx="5597425" cy="2098585"/>
          </a:xfrm>
        </p:grpSpPr>
        <p:sp>
          <p:nvSpPr>
            <p:cNvPr id="9" name="Hình chữ nhật: Góc Tròn 26">
              <a:extLst>
                <a:ext uri="{FF2B5EF4-FFF2-40B4-BE49-F238E27FC236}">
                  <a16:creationId xmlns:a16="http://schemas.microsoft.com/office/drawing/2014/main" id="{B49829A1-DA4B-12E9-EFE6-CBAE00DEF6FB}"/>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9FAF0"/>
                </a:solidFill>
                <a:latin typeface="Calibri"/>
                <a:sym typeface="Arial"/>
              </a:endParaRPr>
            </a:p>
          </p:txBody>
        </p:sp>
        <p:sp>
          <p:nvSpPr>
            <p:cNvPr id="10" name="Hộp Văn bản 27">
              <a:extLst>
                <a:ext uri="{FF2B5EF4-FFF2-40B4-BE49-F238E27FC236}">
                  <a16:creationId xmlns:a16="http://schemas.microsoft.com/office/drawing/2014/main" id="{8F306C58-7350-2FBF-08D8-77E50F7DD1FF}"/>
                </a:ext>
              </a:extLst>
            </p:cNvPr>
            <p:cNvSpPr txBox="1"/>
            <p:nvPr/>
          </p:nvSpPr>
          <p:spPr>
            <a:xfrm>
              <a:off x="597351" y="1616363"/>
              <a:ext cx="5479585" cy="1251691"/>
            </a:xfrm>
            <a:prstGeom prst="rect">
              <a:avLst/>
            </a:prstGeom>
            <a:noFill/>
          </p:spPr>
          <p:txBody>
            <a:bodyPr wrap="square">
              <a:spAutoFit/>
            </a:bodyPr>
            <a:lstStyle/>
            <a:p>
              <a:pPr algn="just" defTabSz="1219170">
                <a:buClr>
                  <a:srgbClr val="000000"/>
                </a:buClr>
                <a:defRPr/>
              </a:pPr>
              <a:r>
                <a:rPr lang="vi-VN" sz="4400" b="1" kern="0" dirty="0">
                  <a:solidFill>
                    <a:srgbClr val="FF0000"/>
                  </a:solidFill>
                  <a:latin typeface="Calibri"/>
                  <a:cs typeface="Arial"/>
                  <a:sym typeface="Arial"/>
                </a:rPr>
                <a:t>Ông nghĩ hồi nhỏ b</a:t>
              </a:r>
              <a:r>
                <a:rPr lang="en-US" sz="4400" b="1" kern="0" dirty="0">
                  <a:solidFill>
                    <a:srgbClr val="FF0000"/>
                  </a:solidFill>
                  <a:latin typeface="Calibri"/>
                  <a:cs typeface="Arial"/>
                  <a:sym typeface="Arial"/>
                </a:rPr>
                <a:t>a</a:t>
              </a:r>
              <a:r>
                <a:rPr lang="vi-VN" sz="4400" b="1" kern="0" dirty="0">
                  <a:solidFill>
                    <a:srgbClr val="FF0000"/>
                  </a:solidFill>
                  <a:latin typeface="Calibri"/>
                  <a:cs typeface="Arial"/>
                  <a:sym typeface="Arial"/>
                </a:rPr>
                <a:t> của Bum vô cùng thích ổi nên chắc cháu ông cũng thích ổi như ba nó.</a:t>
              </a:r>
            </a:p>
          </p:txBody>
        </p:sp>
      </p:grpSp>
    </p:spTree>
    <p:extLst>
      <p:ext uri="{BB962C8B-B14F-4D97-AF65-F5344CB8AC3E}">
        <p14:creationId xmlns:p14="http://schemas.microsoft.com/office/powerpoint/2010/main" val="19243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11" name="Nhóm 2">
            <a:extLst>
              <a:ext uri="{FF2B5EF4-FFF2-40B4-BE49-F238E27FC236}">
                <a16:creationId xmlns:a16="http://schemas.microsoft.com/office/drawing/2014/main" id="{AF77399C-17B0-1AA9-88C9-FCCE7E4742B1}"/>
              </a:ext>
            </a:extLst>
          </p:cNvPr>
          <p:cNvGrpSpPr/>
          <p:nvPr/>
        </p:nvGrpSpPr>
        <p:grpSpPr>
          <a:xfrm>
            <a:off x="757714" y="418042"/>
            <a:ext cx="10527140" cy="1234006"/>
            <a:chOff x="355702" y="1310667"/>
            <a:chExt cx="7895355" cy="925504"/>
          </a:xfrm>
        </p:grpSpPr>
        <p:grpSp>
          <p:nvGrpSpPr>
            <p:cNvPr id="12" name="Nhóm 6">
              <a:extLst>
                <a:ext uri="{FF2B5EF4-FFF2-40B4-BE49-F238E27FC236}">
                  <a16:creationId xmlns:a16="http://schemas.microsoft.com/office/drawing/2014/main" id="{D17832D3-1ECB-D213-5762-2D0D92EF595D}"/>
                </a:ext>
              </a:extLst>
            </p:cNvPr>
            <p:cNvGrpSpPr/>
            <p:nvPr/>
          </p:nvGrpSpPr>
          <p:grpSpPr>
            <a:xfrm>
              <a:off x="355702" y="1310667"/>
              <a:ext cx="7895355" cy="867562"/>
              <a:chOff x="4656263" y="981764"/>
              <a:chExt cx="7895355" cy="867562"/>
            </a:xfrm>
          </p:grpSpPr>
          <p:sp>
            <p:nvSpPr>
              <p:cNvPr id="14" name="Hình chữ nhật: Góc Tròn 8">
                <a:extLst>
                  <a:ext uri="{FF2B5EF4-FFF2-40B4-BE49-F238E27FC236}">
                    <a16:creationId xmlns:a16="http://schemas.microsoft.com/office/drawing/2014/main" id="{0F4380E8-BE3A-3848-1EAF-C4EA4BDE667B}"/>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5">
                  <a:lumMod val="20000"/>
                  <a:lumOff val="80000"/>
                </a:schemeClr>
              </a:solidFill>
              <a:ln w="19050">
                <a:solidFill>
                  <a:schemeClr val="accent3">
                    <a:lumMod val="50000"/>
                  </a:schemeClr>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15" name="Hộp Văn bản 9">
                <a:extLst>
                  <a:ext uri="{FF2B5EF4-FFF2-40B4-BE49-F238E27FC236}">
                    <a16:creationId xmlns:a16="http://schemas.microsoft.com/office/drawing/2014/main" id="{39833989-67AA-212F-A31C-73EAE591B5E3}"/>
                  </a:ext>
                </a:extLst>
              </p:cNvPr>
              <p:cNvSpPr txBox="1"/>
              <p:nvPr/>
            </p:nvSpPr>
            <p:spPr>
              <a:xfrm>
                <a:off x="5223094" y="1081858"/>
                <a:ext cx="7299436" cy="587395"/>
              </a:xfrm>
              <a:prstGeom prst="round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Bum đã có những kỉ niệm gì với cây ổi đó?</a:t>
                </a:r>
              </a:p>
            </p:txBody>
          </p:sp>
        </p:grpSp>
        <p:pic>
          <p:nvPicPr>
            <p:cNvPr id="13" name="Hình ảnh 7">
              <a:extLst>
                <a:ext uri="{FF2B5EF4-FFF2-40B4-BE49-F238E27FC236}">
                  <a16:creationId xmlns:a16="http://schemas.microsoft.com/office/drawing/2014/main" id="{C8C997D5-4C18-1E31-576E-C2656B5C7449}"/>
                </a:ext>
              </a:extLst>
            </p:cNvPr>
            <p:cNvPicPr>
              <a:picLocks noChangeAspect="1"/>
            </p:cNvPicPr>
            <p:nvPr/>
          </p:nvPicPr>
          <p:blipFill rotWithShape="1">
            <a:blip r:embed="rId3"/>
            <a:srcRect l="50655" t="3903" r="28184" b="63507"/>
            <a:stretch/>
          </p:blipFill>
          <p:spPr>
            <a:xfrm>
              <a:off x="467776" y="1341413"/>
              <a:ext cx="580974" cy="894758"/>
            </a:xfrm>
            <a:prstGeom prst="roundRect">
              <a:avLst/>
            </a:prstGeom>
          </p:spPr>
        </p:pic>
      </p:grpSp>
      <p:sp>
        <p:nvSpPr>
          <p:cNvPr id="24" name="Rectangle: Rounded Corners 23">
            <a:extLst>
              <a:ext uri="{FF2B5EF4-FFF2-40B4-BE49-F238E27FC236}">
                <a16:creationId xmlns:a16="http://schemas.microsoft.com/office/drawing/2014/main" id="{724C5ECC-76A7-F768-502C-EF40348C1AE6}"/>
              </a:ext>
            </a:extLst>
          </p:cNvPr>
          <p:cNvSpPr/>
          <p:nvPr/>
        </p:nvSpPr>
        <p:spPr>
          <a:xfrm>
            <a:off x="576653" y="3501954"/>
            <a:ext cx="3380200" cy="150097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kỉ</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niệm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ổi</a:t>
            </a:r>
            <a:endParaRPr lang="en-US" sz="3200" b="1" dirty="0">
              <a:solidFill>
                <a:srgbClr val="002060"/>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01343B6C-55EC-8516-9066-C92B3DCD24E1}"/>
              </a:ext>
            </a:extLst>
          </p:cNvPr>
          <p:cNvCxnSpPr>
            <a:cxnSpLocks/>
            <a:endCxn id="27" idx="1"/>
          </p:cNvCxnSpPr>
          <p:nvPr/>
        </p:nvCxnSpPr>
        <p:spPr>
          <a:xfrm flipV="1">
            <a:off x="3946105" y="2564523"/>
            <a:ext cx="773039" cy="16874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71FA98B-1987-0B26-AF0A-9C8E959716EC}"/>
              </a:ext>
            </a:extLst>
          </p:cNvPr>
          <p:cNvSpPr/>
          <p:nvPr/>
        </p:nvSpPr>
        <p:spPr>
          <a:xfrm>
            <a:off x="4719144" y="1923392"/>
            <a:ext cx="5696608" cy="128226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a:latin typeface="Cambria" panose="02040503050406030204" pitchFamily="18" charset="0"/>
                <a:ea typeface="Cambria" panose="02040503050406030204" pitchFamily="18" charset="0"/>
              </a:rPr>
              <a:t>Hồi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bốn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tuổi</a:t>
            </a:r>
            <a:r>
              <a:rPr lang="en-US" sz="2800" b="1" dirty="0">
                <a:latin typeface="Cambria" panose="02040503050406030204" pitchFamily="18" charset="0"/>
                <a:ea typeface="Cambria" panose="02040503050406030204" pitchFamily="18" charset="0"/>
              </a:rPr>
              <a:t>, Bum </a:t>
            </a:r>
            <a:r>
              <a:rPr lang="en-US" sz="2800" b="1" dirty="0" err="1">
                <a:latin typeface="Cambria" panose="02040503050406030204" pitchFamily="18" charset="0"/>
                <a:ea typeface="Cambria" panose="02040503050406030204" pitchFamily="18" charset="0"/>
              </a:rPr>
              <a:t>đã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bắt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cây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ổi</a:t>
            </a:r>
            <a:r>
              <a:rPr lang="en-US" sz="2800" b="1" dirty="0">
                <a:latin typeface="Cambria" panose="02040503050406030204" pitchFamily="18" charset="0"/>
                <a:ea typeface="Cambria" panose="02040503050406030204" pitchFamily="18" charset="0"/>
              </a:rPr>
              <a:t>. </a:t>
            </a:r>
          </a:p>
        </p:txBody>
      </p:sp>
      <p:cxnSp>
        <p:nvCxnSpPr>
          <p:cNvPr id="28" name="Straight Connector 27">
            <a:extLst>
              <a:ext uri="{FF2B5EF4-FFF2-40B4-BE49-F238E27FC236}">
                <a16:creationId xmlns:a16="http://schemas.microsoft.com/office/drawing/2014/main" id="{81FBC91D-A340-B50B-8E80-5D784CE62D02}"/>
              </a:ext>
            </a:extLst>
          </p:cNvPr>
          <p:cNvCxnSpPr>
            <a:cxnSpLocks/>
            <a:stCxn id="24" idx="3"/>
          </p:cNvCxnSpPr>
          <p:nvPr/>
        </p:nvCxnSpPr>
        <p:spPr>
          <a:xfrm>
            <a:off x="3956853" y="4252439"/>
            <a:ext cx="867395" cy="3300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CF7F13FB-9ABB-3005-835D-B3CEF7D90361}"/>
              </a:ext>
            </a:extLst>
          </p:cNvPr>
          <p:cNvSpPr/>
          <p:nvPr/>
        </p:nvSpPr>
        <p:spPr>
          <a:xfrm>
            <a:off x="4824247" y="3762702"/>
            <a:ext cx="6600498" cy="241738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Những buổi chiều mát, Bum và bạn bè túm tụm dưới gốc cây hái ổi, ăn ổi, ông nội ngồi trên chiếc ghế đẩu gần cây ổi, vừa nghe đài vừa nheo nheo mắt nhìn lũ trẻ vui tươi. </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9307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11" name="Nhóm 3">
            <a:extLst>
              <a:ext uri="{FF2B5EF4-FFF2-40B4-BE49-F238E27FC236}">
                <a16:creationId xmlns:a16="http://schemas.microsoft.com/office/drawing/2014/main" id="{3CF2F3FB-CB94-F0E4-5E5F-926AB1B09C60}"/>
              </a:ext>
            </a:extLst>
          </p:cNvPr>
          <p:cNvGrpSpPr/>
          <p:nvPr/>
        </p:nvGrpSpPr>
        <p:grpSpPr>
          <a:xfrm>
            <a:off x="819908" y="177244"/>
            <a:ext cx="10121362" cy="1523021"/>
            <a:chOff x="326379" y="2230465"/>
            <a:chExt cx="6727036" cy="1142265"/>
          </a:xfrm>
        </p:grpSpPr>
        <p:sp>
          <p:nvSpPr>
            <p:cNvPr id="12" name="Hình chữ nhật: Góc Tròn 4">
              <a:extLst>
                <a:ext uri="{FF2B5EF4-FFF2-40B4-BE49-F238E27FC236}">
                  <a16:creationId xmlns:a16="http://schemas.microsoft.com/office/drawing/2014/main" id="{7C930C71-B727-0934-0DFD-44A39BC55B70}"/>
                </a:ext>
              </a:extLst>
            </p:cNvPr>
            <p:cNvSpPr/>
            <p:nvPr/>
          </p:nvSpPr>
          <p:spPr>
            <a:xfrm>
              <a:off x="456936" y="2349888"/>
              <a:ext cx="6596479" cy="1022842"/>
            </a:xfrm>
            <a:custGeom>
              <a:avLst/>
              <a:gdLst>
                <a:gd name="connsiteX0" fmla="*/ 0 w 6296569"/>
                <a:gd name="connsiteY0" fmla="*/ 170477 h 1022842"/>
                <a:gd name="connsiteX1" fmla="*/ 170477 w 6296569"/>
                <a:gd name="connsiteY1" fmla="*/ 0 h 1022842"/>
                <a:gd name="connsiteX2" fmla="*/ 891768 w 6296569"/>
                <a:gd name="connsiteY2" fmla="*/ 0 h 1022842"/>
                <a:gd name="connsiteX3" fmla="*/ 1434391 w 6296569"/>
                <a:gd name="connsiteY3" fmla="*/ 0 h 1022842"/>
                <a:gd name="connsiteX4" fmla="*/ 2215238 w 6296569"/>
                <a:gd name="connsiteY4" fmla="*/ 0 h 1022842"/>
                <a:gd name="connsiteX5" fmla="*/ 2996085 w 6296569"/>
                <a:gd name="connsiteY5" fmla="*/ 0 h 1022842"/>
                <a:gd name="connsiteX6" fmla="*/ 3538708 w 6296569"/>
                <a:gd name="connsiteY6" fmla="*/ 0 h 1022842"/>
                <a:gd name="connsiteX7" fmla="*/ 4021775 w 6296569"/>
                <a:gd name="connsiteY7" fmla="*/ 0 h 1022842"/>
                <a:gd name="connsiteX8" fmla="*/ 4683510 w 6296569"/>
                <a:gd name="connsiteY8" fmla="*/ 0 h 1022842"/>
                <a:gd name="connsiteX9" fmla="*/ 5226132 w 6296569"/>
                <a:gd name="connsiteY9" fmla="*/ 0 h 1022842"/>
                <a:gd name="connsiteX10" fmla="*/ 6126092 w 6296569"/>
                <a:gd name="connsiteY10" fmla="*/ 0 h 1022842"/>
                <a:gd name="connsiteX11" fmla="*/ 6296569 w 6296569"/>
                <a:gd name="connsiteY11" fmla="*/ 170477 h 1022842"/>
                <a:gd name="connsiteX12" fmla="*/ 6296569 w 6296569"/>
                <a:gd name="connsiteY12" fmla="*/ 852365 h 1022842"/>
                <a:gd name="connsiteX13" fmla="*/ 6126092 w 6296569"/>
                <a:gd name="connsiteY13" fmla="*/ 1022842 h 1022842"/>
                <a:gd name="connsiteX14" fmla="*/ 5464357 w 6296569"/>
                <a:gd name="connsiteY14" fmla="*/ 1022842 h 1022842"/>
                <a:gd name="connsiteX15" fmla="*/ 4981290 w 6296569"/>
                <a:gd name="connsiteY15" fmla="*/ 1022842 h 1022842"/>
                <a:gd name="connsiteX16" fmla="*/ 4438668 w 6296569"/>
                <a:gd name="connsiteY16" fmla="*/ 1022842 h 1022842"/>
                <a:gd name="connsiteX17" fmla="*/ 3836489 w 6296569"/>
                <a:gd name="connsiteY17" fmla="*/ 1022842 h 1022842"/>
                <a:gd name="connsiteX18" fmla="*/ 3353422 w 6296569"/>
                <a:gd name="connsiteY18" fmla="*/ 1022842 h 1022842"/>
                <a:gd name="connsiteX19" fmla="*/ 2751244 w 6296569"/>
                <a:gd name="connsiteY19" fmla="*/ 1022842 h 1022842"/>
                <a:gd name="connsiteX20" fmla="*/ 2208621 w 6296569"/>
                <a:gd name="connsiteY20" fmla="*/ 1022842 h 1022842"/>
                <a:gd name="connsiteX21" fmla="*/ 1546886 w 6296569"/>
                <a:gd name="connsiteY21" fmla="*/ 1022842 h 1022842"/>
                <a:gd name="connsiteX22" fmla="*/ 944707 w 6296569"/>
                <a:gd name="connsiteY22" fmla="*/ 1022842 h 1022842"/>
                <a:gd name="connsiteX23" fmla="*/ 170477 w 6296569"/>
                <a:gd name="connsiteY23" fmla="*/ 1022842 h 1022842"/>
                <a:gd name="connsiteX24" fmla="*/ 0 w 6296569"/>
                <a:gd name="connsiteY24" fmla="*/ 852365 h 1022842"/>
                <a:gd name="connsiteX25" fmla="*/ 0 w 6296569"/>
                <a:gd name="connsiteY25"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96569" h="1022842" fill="none" extrusionOk="0">
                  <a:moveTo>
                    <a:pt x="0" y="170477"/>
                  </a:moveTo>
                  <a:cubicBezTo>
                    <a:pt x="13042" y="63082"/>
                    <a:pt x="72338" y="-7873"/>
                    <a:pt x="170477" y="0"/>
                  </a:cubicBezTo>
                  <a:cubicBezTo>
                    <a:pt x="526413" y="13756"/>
                    <a:pt x="722714" y="29309"/>
                    <a:pt x="891768" y="0"/>
                  </a:cubicBezTo>
                  <a:cubicBezTo>
                    <a:pt x="1060822" y="-29309"/>
                    <a:pt x="1244511" y="-14119"/>
                    <a:pt x="1434391" y="0"/>
                  </a:cubicBezTo>
                  <a:cubicBezTo>
                    <a:pt x="1624271" y="14119"/>
                    <a:pt x="1886312" y="-4449"/>
                    <a:pt x="2215238" y="0"/>
                  </a:cubicBezTo>
                  <a:cubicBezTo>
                    <a:pt x="2544164" y="4449"/>
                    <a:pt x="2822364" y="16323"/>
                    <a:pt x="2996085" y="0"/>
                  </a:cubicBezTo>
                  <a:cubicBezTo>
                    <a:pt x="3169806" y="-16323"/>
                    <a:pt x="3381615" y="12385"/>
                    <a:pt x="3538708" y="0"/>
                  </a:cubicBezTo>
                  <a:cubicBezTo>
                    <a:pt x="3695801" y="-12385"/>
                    <a:pt x="3849328" y="-4713"/>
                    <a:pt x="4021775" y="0"/>
                  </a:cubicBezTo>
                  <a:cubicBezTo>
                    <a:pt x="4194222" y="4713"/>
                    <a:pt x="4379608" y="-25553"/>
                    <a:pt x="4683510" y="0"/>
                  </a:cubicBezTo>
                  <a:cubicBezTo>
                    <a:pt x="4987412" y="25553"/>
                    <a:pt x="4999397" y="-18065"/>
                    <a:pt x="5226132" y="0"/>
                  </a:cubicBezTo>
                  <a:cubicBezTo>
                    <a:pt x="5452867" y="18065"/>
                    <a:pt x="5759774" y="37148"/>
                    <a:pt x="6126092" y="0"/>
                  </a:cubicBezTo>
                  <a:cubicBezTo>
                    <a:pt x="6222645" y="-5712"/>
                    <a:pt x="6314574" y="63395"/>
                    <a:pt x="6296569" y="170477"/>
                  </a:cubicBezTo>
                  <a:cubicBezTo>
                    <a:pt x="6301874" y="437940"/>
                    <a:pt x="6280205" y="517512"/>
                    <a:pt x="6296569" y="852365"/>
                  </a:cubicBezTo>
                  <a:cubicBezTo>
                    <a:pt x="6301843" y="934421"/>
                    <a:pt x="6212104" y="1026813"/>
                    <a:pt x="6126092" y="1022842"/>
                  </a:cubicBezTo>
                  <a:cubicBezTo>
                    <a:pt x="5846491" y="1009676"/>
                    <a:pt x="5693268" y="991813"/>
                    <a:pt x="5464357" y="1022842"/>
                  </a:cubicBezTo>
                  <a:cubicBezTo>
                    <a:pt x="5235447" y="1053871"/>
                    <a:pt x="5195475" y="1043345"/>
                    <a:pt x="4981290" y="1022842"/>
                  </a:cubicBezTo>
                  <a:cubicBezTo>
                    <a:pt x="4767105" y="1002339"/>
                    <a:pt x="4684779" y="1018123"/>
                    <a:pt x="4438668" y="1022842"/>
                  </a:cubicBezTo>
                  <a:cubicBezTo>
                    <a:pt x="4192557" y="1027561"/>
                    <a:pt x="4075781" y="1003235"/>
                    <a:pt x="3836489" y="1022842"/>
                  </a:cubicBezTo>
                  <a:cubicBezTo>
                    <a:pt x="3597197" y="1042449"/>
                    <a:pt x="3498885" y="1006677"/>
                    <a:pt x="3353422" y="1022842"/>
                  </a:cubicBezTo>
                  <a:cubicBezTo>
                    <a:pt x="3207959" y="1039007"/>
                    <a:pt x="2986714" y="1014624"/>
                    <a:pt x="2751244" y="1022842"/>
                  </a:cubicBezTo>
                  <a:cubicBezTo>
                    <a:pt x="2515774" y="1031060"/>
                    <a:pt x="2346379" y="996102"/>
                    <a:pt x="2208621" y="1022842"/>
                  </a:cubicBezTo>
                  <a:cubicBezTo>
                    <a:pt x="2070863" y="1049582"/>
                    <a:pt x="1764027" y="1044711"/>
                    <a:pt x="1546886" y="1022842"/>
                  </a:cubicBezTo>
                  <a:cubicBezTo>
                    <a:pt x="1329745" y="1000973"/>
                    <a:pt x="1221728" y="1008414"/>
                    <a:pt x="944707" y="1022842"/>
                  </a:cubicBezTo>
                  <a:cubicBezTo>
                    <a:pt x="667686" y="1037270"/>
                    <a:pt x="343361" y="1054629"/>
                    <a:pt x="170477" y="1022842"/>
                  </a:cubicBezTo>
                  <a:cubicBezTo>
                    <a:pt x="74593" y="1028432"/>
                    <a:pt x="-807" y="959426"/>
                    <a:pt x="0" y="852365"/>
                  </a:cubicBezTo>
                  <a:cubicBezTo>
                    <a:pt x="21295" y="556831"/>
                    <a:pt x="-24402" y="382155"/>
                    <a:pt x="0" y="170477"/>
                  </a:cubicBezTo>
                  <a:close/>
                </a:path>
                <a:path w="6296569" h="1022842" stroke="0" extrusionOk="0">
                  <a:moveTo>
                    <a:pt x="0" y="170477"/>
                  </a:moveTo>
                  <a:cubicBezTo>
                    <a:pt x="22740" y="72507"/>
                    <a:pt x="76188" y="5595"/>
                    <a:pt x="170477" y="0"/>
                  </a:cubicBezTo>
                  <a:cubicBezTo>
                    <a:pt x="406748" y="-18760"/>
                    <a:pt x="468937" y="-3332"/>
                    <a:pt x="653544" y="0"/>
                  </a:cubicBezTo>
                  <a:cubicBezTo>
                    <a:pt x="838151" y="3332"/>
                    <a:pt x="1030920" y="-21630"/>
                    <a:pt x="1136610" y="0"/>
                  </a:cubicBezTo>
                  <a:cubicBezTo>
                    <a:pt x="1242300" y="21630"/>
                    <a:pt x="1440192" y="-408"/>
                    <a:pt x="1738789" y="0"/>
                  </a:cubicBezTo>
                  <a:cubicBezTo>
                    <a:pt x="2037386" y="408"/>
                    <a:pt x="2165063" y="-15385"/>
                    <a:pt x="2519636" y="0"/>
                  </a:cubicBezTo>
                  <a:cubicBezTo>
                    <a:pt x="2874209" y="15385"/>
                    <a:pt x="2826514" y="22283"/>
                    <a:pt x="3002703" y="0"/>
                  </a:cubicBezTo>
                  <a:cubicBezTo>
                    <a:pt x="3178892" y="-22283"/>
                    <a:pt x="3286326" y="-2946"/>
                    <a:pt x="3545326" y="0"/>
                  </a:cubicBezTo>
                  <a:cubicBezTo>
                    <a:pt x="3804326" y="2946"/>
                    <a:pt x="3972934" y="5158"/>
                    <a:pt x="4087948" y="0"/>
                  </a:cubicBezTo>
                  <a:cubicBezTo>
                    <a:pt x="4202962" y="-5158"/>
                    <a:pt x="4453824" y="17417"/>
                    <a:pt x="4690127" y="0"/>
                  </a:cubicBezTo>
                  <a:cubicBezTo>
                    <a:pt x="4926430" y="-17417"/>
                    <a:pt x="5108032" y="5082"/>
                    <a:pt x="5351862" y="0"/>
                  </a:cubicBezTo>
                  <a:cubicBezTo>
                    <a:pt x="5595692" y="-5082"/>
                    <a:pt x="5739022" y="-33981"/>
                    <a:pt x="6126092" y="0"/>
                  </a:cubicBezTo>
                  <a:cubicBezTo>
                    <a:pt x="6231194" y="1649"/>
                    <a:pt x="6300823" y="78095"/>
                    <a:pt x="6296569" y="170477"/>
                  </a:cubicBezTo>
                  <a:cubicBezTo>
                    <a:pt x="6287327" y="431426"/>
                    <a:pt x="6285810" y="608124"/>
                    <a:pt x="6296569" y="852365"/>
                  </a:cubicBezTo>
                  <a:cubicBezTo>
                    <a:pt x="6294575" y="929679"/>
                    <a:pt x="6215631" y="1036870"/>
                    <a:pt x="6126092" y="1022842"/>
                  </a:cubicBezTo>
                  <a:cubicBezTo>
                    <a:pt x="5891669" y="1047459"/>
                    <a:pt x="5665544" y="1039514"/>
                    <a:pt x="5464357" y="1022842"/>
                  </a:cubicBezTo>
                  <a:cubicBezTo>
                    <a:pt x="5263171" y="1006170"/>
                    <a:pt x="4995729" y="1021885"/>
                    <a:pt x="4802622" y="1022842"/>
                  </a:cubicBezTo>
                  <a:cubicBezTo>
                    <a:pt x="4609516" y="1023799"/>
                    <a:pt x="4412366" y="1046758"/>
                    <a:pt x="4200443" y="1022842"/>
                  </a:cubicBezTo>
                  <a:cubicBezTo>
                    <a:pt x="3988520" y="998926"/>
                    <a:pt x="3709207" y="1033428"/>
                    <a:pt x="3479152" y="1022842"/>
                  </a:cubicBezTo>
                  <a:cubicBezTo>
                    <a:pt x="3249097" y="1012256"/>
                    <a:pt x="2994765" y="1056381"/>
                    <a:pt x="2757861" y="1022842"/>
                  </a:cubicBezTo>
                  <a:cubicBezTo>
                    <a:pt x="2520957" y="989303"/>
                    <a:pt x="2289717" y="1039205"/>
                    <a:pt x="1977014" y="1022842"/>
                  </a:cubicBezTo>
                  <a:cubicBezTo>
                    <a:pt x="1664311" y="1006479"/>
                    <a:pt x="1577752" y="1032350"/>
                    <a:pt x="1196166" y="1022842"/>
                  </a:cubicBezTo>
                  <a:cubicBezTo>
                    <a:pt x="814580" y="1013334"/>
                    <a:pt x="596592" y="980226"/>
                    <a:pt x="170477" y="1022842"/>
                  </a:cubicBezTo>
                  <a:cubicBezTo>
                    <a:pt x="69421" y="1022811"/>
                    <a:pt x="-2239" y="941443"/>
                    <a:pt x="0" y="852365"/>
                  </a:cubicBezTo>
                  <a:cubicBezTo>
                    <a:pt x="16268" y="633090"/>
                    <a:pt x="-9043" y="465265"/>
                    <a:pt x="0" y="17047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custGeom>
                      <a:avLst/>
                      <a:gdLst>
                        <a:gd name="connsiteX0" fmla="*/ 0 w 9924929"/>
                        <a:gd name="connsiteY0" fmla="*/ 227303 h 1363791"/>
                        <a:gd name="connsiteX1" fmla="*/ 227303 w 9924929"/>
                        <a:gd name="connsiteY1" fmla="*/ 0 h 1363791"/>
                        <a:gd name="connsiteX2" fmla="*/ 903755 w 9924929"/>
                        <a:gd name="connsiteY2" fmla="*/ 0 h 1363791"/>
                        <a:gd name="connsiteX3" fmla="*/ 1296097 w 9924929"/>
                        <a:gd name="connsiteY3" fmla="*/ 0 h 1363791"/>
                        <a:gd name="connsiteX4" fmla="*/ 1783142 w 9924929"/>
                        <a:gd name="connsiteY4" fmla="*/ 0 h 1363791"/>
                        <a:gd name="connsiteX5" fmla="*/ 2364890 w 9924929"/>
                        <a:gd name="connsiteY5" fmla="*/ 0 h 1363791"/>
                        <a:gd name="connsiteX6" fmla="*/ 2757232 w 9924929"/>
                        <a:gd name="connsiteY6" fmla="*/ 0 h 1363791"/>
                        <a:gd name="connsiteX7" fmla="*/ 3338981 w 9924929"/>
                        <a:gd name="connsiteY7" fmla="*/ 0 h 1363791"/>
                        <a:gd name="connsiteX8" fmla="*/ 3826026 w 9924929"/>
                        <a:gd name="connsiteY8" fmla="*/ 0 h 1363791"/>
                        <a:gd name="connsiteX9" fmla="*/ 4502477 w 9924929"/>
                        <a:gd name="connsiteY9" fmla="*/ 0 h 1363791"/>
                        <a:gd name="connsiteX10" fmla="*/ 5084226 w 9924929"/>
                        <a:gd name="connsiteY10" fmla="*/ 0 h 1363791"/>
                        <a:gd name="connsiteX11" fmla="*/ 5760677 w 9924929"/>
                        <a:gd name="connsiteY11" fmla="*/ 0 h 1363791"/>
                        <a:gd name="connsiteX12" fmla="*/ 6626536 w 9924929"/>
                        <a:gd name="connsiteY12" fmla="*/ 0 h 1363791"/>
                        <a:gd name="connsiteX13" fmla="*/ 7397690 w 9924929"/>
                        <a:gd name="connsiteY13" fmla="*/ 0 h 1363791"/>
                        <a:gd name="connsiteX14" fmla="*/ 7884736 w 9924929"/>
                        <a:gd name="connsiteY14" fmla="*/ 0 h 1363791"/>
                        <a:gd name="connsiteX15" fmla="*/ 8561187 w 9924929"/>
                        <a:gd name="connsiteY15" fmla="*/ 0 h 1363791"/>
                        <a:gd name="connsiteX16" fmla="*/ 9048232 w 9924929"/>
                        <a:gd name="connsiteY16" fmla="*/ 0 h 1363791"/>
                        <a:gd name="connsiteX17" fmla="*/ 9697626 w 9924929"/>
                        <a:gd name="connsiteY17" fmla="*/ 0 h 1363791"/>
                        <a:gd name="connsiteX18" fmla="*/ 9924929 w 9924929"/>
                        <a:gd name="connsiteY18" fmla="*/ 227303 h 1363791"/>
                        <a:gd name="connsiteX19" fmla="*/ 9924929 w 9924929"/>
                        <a:gd name="connsiteY19" fmla="*/ 663712 h 1363791"/>
                        <a:gd name="connsiteX20" fmla="*/ 9924929 w 9924929"/>
                        <a:gd name="connsiteY20" fmla="*/ 1136488 h 1363791"/>
                        <a:gd name="connsiteX21" fmla="*/ 9697626 w 9924929"/>
                        <a:gd name="connsiteY21" fmla="*/ 1363791 h 1363791"/>
                        <a:gd name="connsiteX22" fmla="*/ 9115878 w 9924929"/>
                        <a:gd name="connsiteY22" fmla="*/ 1363791 h 1363791"/>
                        <a:gd name="connsiteX23" fmla="*/ 8534129 w 9924929"/>
                        <a:gd name="connsiteY23" fmla="*/ 1363791 h 1363791"/>
                        <a:gd name="connsiteX24" fmla="*/ 8047084 w 9924929"/>
                        <a:gd name="connsiteY24" fmla="*/ 1363791 h 1363791"/>
                        <a:gd name="connsiteX25" fmla="*/ 7181226 w 9924929"/>
                        <a:gd name="connsiteY25" fmla="*/ 1363791 h 1363791"/>
                        <a:gd name="connsiteX26" fmla="*/ 6504774 w 9924929"/>
                        <a:gd name="connsiteY26" fmla="*/ 1363791 h 1363791"/>
                        <a:gd name="connsiteX27" fmla="*/ 5638916 w 9924929"/>
                        <a:gd name="connsiteY27" fmla="*/ 1363791 h 1363791"/>
                        <a:gd name="connsiteX28" fmla="*/ 5246574 w 9924929"/>
                        <a:gd name="connsiteY28" fmla="*/ 1363791 h 1363791"/>
                        <a:gd name="connsiteX29" fmla="*/ 4759529 w 9924929"/>
                        <a:gd name="connsiteY29" fmla="*/ 1363791 h 1363791"/>
                        <a:gd name="connsiteX30" fmla="*/ 4177781 w 9924929"/>
                        <a:gd name="connsiteY30" fmla="*/ 1363791 h 1363791"/>
                        <a:gd name="connsiteX31" fmla="*/ 3785439 w 9924929"/>
                        <a:gd name="connsiteY31" fmla="*/ 1363791 h 1363791"/>
                        <a:gd name="connsiteX32" fmla="*/ 2919581 w 9924929"/>
                        <a:gd name="connsiteY32" fmla="*/ 1363791 h 1363791"/>
                        <a:gd name="connsiteX33" fmla="*/ 2148426 w 9924929"/>
                        <a:gd name="connsiteY33" fmla="*/ 1363791 h 1363791"/>
                        <a:gd name="connsiteX34" fmla="*/ 1661380 w 9924929"/>
                        <a:gd name="connsiteY34" fmla="*/ 1363791 h 1363791"/>
                        <a:gd name="connsiteX35" fmla="*/ 227303 w 9924929"/>
                        <a:gd name="connsiteY35" fmla="*/ 1363791 h 1363791"/>
                        <a:gd name="connsiteX36" fmla="*/ 0 w 9924929"/>
                        <a:gd name="connsiteY36" fmla="*/ 1136488 h 1363791"/>
                        <a:gd name="connsiteX37" fmla="*/ 0 w 9924929"/>
                        <a:gd name="connsiteY37" fmla="*/ 709171 h 1363791"/>
                        <a:gd name="connsiteX38" fmla="*/ 0 w 9924929"/>
                        <a:gd name="connsiteY38" fmla="*/ 227303 h 136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24929" h="1363791" fill="none" extrusionOk="0">
                          <a:moveTo>
                            <a:pt x="0" y="227303"/>
                          </a:moveTo>
                          <a:cubicBezTo>
                            <a:pt x="12446" y="73226"/>
                            <a:pt x="86063" y="7661"/>
                            <a:pt x="227303" y="0"/>
                          </a:cubicBezTo>
                          <a:cubicBezTo>
                            <a:pt x="399670" y="-16920"/>
                            <a:pt x="606358" y="5249"/>
                            <a:pt x="903755" y="0"/>
                          </a:cubicBezTo>
                          <a:cubicBezTo>
                            <a:pt x="1201152" y="-5249"/>
                            <a:pt x="1188730" y="-2782"/>
                            <a:pt x="1296097" y="0"/>
                          </a:cubicBezTo>
                          <a:cubicBezTo>
                            <a:pt x="1403464" y="2782"/>
                            <a:pt x="1580204" y="18013"/>
                            <a:pt x="1783142" y="0"/>
                          </a:cubicBezTo>
                          <a:cubicBezTo>
                            <a:pt x="1986081" y="-18013"/>
                            <a:pt x="2075134" y="-10215"/>
                            <a:pt x="2364890" y="0"/>
                          </a:cubicBezTo>
                          <a:cubicBezTo>
                            <a:pt x="2654646" y="10215"/>
                            <a:pt x="2626957" y="-19555"/>
                            <a:pt x="2757232" y="0"/>
                          </a:cubicBezTo>
                          <a:cubicBezTo>
                            <a:pt x="2887507" y="19555"/>
                            <a:pt x="3135632" y="5533"/>
                            <a:pt x="3338981" y="0"/>
                          </a:cubicBezTo>
                          <a:cubicBezTo>
                            <a:pt x="3542330" y="-5533"/>
                            <a:pt x="3676191" y="19282"/>
                            <a:pt x="3826026" y="0"/>
                          </a:cubicBezTo>
                          <a:cubicBezTo>
                            <a:pt x="3975862" y="-19282"/>
                            <a:pt x="4355881" y="-23398"/>
                            <a:pt x="4502477" y="0"/>
                          </a:cubicBezTo>
                          <a:cubicBezTo>
                            <a:pt x="4649073" y="23398"/>
                            <a:pt x="4924946" y="23820"/>
                            <a:pt x="5084226" y="0"/>
                          </a:cubicBezTo>
                          <a:cubicBezTo>
                            <a:pt x="5243506" y="-23820"/>
                            <a:pt x="5556230" y="-3717"/>
                            <a:pt x="5760677" y="0"/>
                          </a:cubicBezTo>
                          <a:cubicBezTo>
                            <a:pt x="5965124" y="3717"/>
                            <a:pt x="6431920" y="3393"/>
                            <a:pt x="6626536" y="0"/>
                          </a:cubicBezTo>
                          <a:cubicBezTo>
                            <a:pt x="6821152" y="-3393"/>
                            <a:pt x="7199595" y="-6796"/>
                            <a:pt x="7397690" y="0"/>
                          </a:cubicBezTo>
                          <a:cubicBezTo>
                            <a:pt x="7595785" y="6796"/>
                            <a:pt x="7663039" y="15515"/>
                            <a:pt x="7884736" y="0"/>
                          </a:cubicBezTo>
                          <a:cubicBezTo>
                            <a:pt x="8106433" y="-15515"/>
                            <a:pt x="8345743" y="14771"/>
                            <a:pt x="8561187" y="0"/>
                          </a:cubicBezTo>
                          <a:cubicBezTo>
                            <a:pt x="8776631" y="-14771"/>
                            <a:pt x="8876485" y="14979"/>
                            <a:pt x="9048232" y="0"/>
                          </a:cubicBezTo>
                          <a:cubicBezTo>
                            <a:pt x="9219980" y="-14979"/>
                            <a:pt x="9497753" y="28085"/>
                            <a:pt x="9697626" y="0"/>
                          </a:cubicBezTo>
                          <a:cubicBezTo>
                            <a:pt x="9805693" y="22842"/>
                            <a:pt x="9925348" y="93593"/>
                            <a:pt x="9924929" y="227303"/>
                          </a:cubicBezTo>
                          <a:cubicBezTo>
                            <a:pt x="9932421" y="437987"/>
                            <a:pt x="9904527" y="550699"/>
                            <a:pt x="9924929" y="663712"/>
                          </a:cubicBezTo>
                          <a:cubicBezTo>
                            <a:pt x="9945331" y="776725"/>
                            <a:pt x="9924675" y="1021935"/>
                            <a:pt x="9924929" y="1136488"/>
                          </a:cubicBezTo>
                          <a:cubicBezTo>
                            <a:pt x="9927464" y="1259870"/>
                            <a:pt x="9821829" y="1372565"/>
                            <a:pt x="9697626" y="1363791"/>
                          </a:cubicBezTo>
                          <a:cubicBezTo>
                            <a:pt x="9556313" y="1339874"/>
                            <a:pt x="9347746" y="1382369"/>
                            <a:pt x="9115878" y="1363791"/>
                          </a:cubicBezTo>
                          <a:cubicBezTo>
                            <a:pt x="8884010" y="1345213"/>
                            <a:pt x="8733010" y="1378781"/>
                            <a:pt x="8534129" y="1363791"/>
                          </a:cubicBezTo>
                          <a:cubicBezTo>
                            <a:pt x="8335248" y="1348801"/>
                            <a:pt x="8160339" y="1378169"/>
                            <a:pt x="8047084" y="1363791"/>
                          </a:cubicBezTo>
                          <a:cubicBezTo>
                            <a:pt x="7933830" y="1349413"/>
                            <a:pt x="7564153" y="1353687"/>
                            <a:pt x="7181226" y="1363791"/>
                          </a:cubicBezTo>
                          <a:cubicBezTo>
                            <a:pt x="6798299" y="1373895"/>
                            <a:pt x="6654543" y="1334039"/>
                            <a:pt x="6504774" y="1363791"/>
                          </a:cubicBezTo>
                          <a:cubicBezTo>
                            <a:pt x="6355005" y="1393543"/>
                            <a:pt x="5990202" y="1379622"/>
                            <a:pt x="5638916" y="1363791"/>
                          </a:cubicBezTo>
                          <a:cubicBezTo>
                            <a:pt x="5287630" y="1347960"/>
                            <a:pt x="5367797" y="1363912"/>
                            <a:pt x="5246574" y="1363791"/>
                          </a:cubicBezTo>
                          <a:cubicBezTo>
                            <a:pt x="5125351" y="1363670"/>
                            <a:pt x="4877691" y="1362815"/>
                            <a:pt x="4759529" y="1363791"/>
                          </a:cubicBezTo>
                          <a:cubicBezTo>
                            <a:pt x="4641367" y="1364767"/>
                            <a:pt x="4423410" y="1371462"/>
                            <a:pt x="4177781" y="1363791"/>
                          </a:cubicBezTo>
                          <a:cubicBezTo>
                            <a:pt x="3932152" y="1356120"/>
                            <a:pt x="3902130" y="1352204"/>
                            <a:pt x="3785439" y="1363791"/>
                          </a:cubicBezTo>
                          <a:cubicBezTo>
                            <a:pt x="3668748" y="1375378"/>
                            <a:pt x="3107461" y="1356761"/>
                            <a:pt x="2919581" y="1363791"/>
                          </a:cubicBezTo>
                          <a:cubicBezTo>
                            <a:pt x="2731701" y="1370821"/>
                            <a:pt x="2395068" y="1370714"/>
                            <a:pt x="2148426" y="1363791"/>
                          </a:cubicBezTo>
                          <a:cubicBezTo>
                            <a:pt x="1901784" y="1356868"/>
                            <a:pt x="1769019" y="1372542"/>
                            <a:pt x="1661380" y="1363791"/>
                          </a:cubicBezTo>
                          <a:cubicBezTo>
                            <a:pt x="1553741" y="1355040"/>
                            <a:pt x="657260" y="1424566"/>
                            <a:pt x="227303" y="1363791"/>
                          </a:cubicBezTo>
                          <a:cubicBezTo>
                            <a:pt x="108157" y="1380142"/>
                            <a:pt x="9230" y="1260510"/>
                            <a:pt x="0" y="1136488"/>
                          </a:cubicBezTo>
                          <a:cubicBezTo>
                            <a:pt x="-1048" y="950496"/>
                            <a:pt x="13676" y="805001"/>
                            <a:pt x="0" y="709171"/>
                          </a:cubicBezTo>
                          <a:cubicBezTo>
                            <a:pt x="-13676" y="613341"/>
                            <a:pt x="21559" y="395654"/>
                            <a:pt x="0" y="227303"/>
                          </a:cubicBezTo>
                          <a:close/>
                        </a:path>
                        <a:path w="9924929" h="1363791" stroke="0" extrusionOk="0">
                          <a:moveTo>
                            <a:pt x="0" y="227303"/>
                          </a:moveTo>
                          <a:cubicBezTo>
                            <a:pt x="8794" y="100290"/>
                            <a:pt x="101512" y="10377"/>
                            <a:pt x="227303" y="0"/>
                          </a:cubicBezTo>
                          <a:cubicBezTo>
                            <a:pt x="330651" y="-15912"/>
                            <a:pt x="427041" y="-19041"/>
                            <a:pt x="619645" y="0"/>
                          </a:cubicBezTo>
                          <a:cubicBezTo>
                            <a:pt x="812249" y="19041"/>
                            <a:pt x="912003" y="2680"/>
                            <a:pt x="1011987" y="0"/>
                          </a:cubicBezTo>
                          <a:cubicBezTo>
                            <a:pt x="1111971" y="-2680"/>
                            <a:pt x="1472835" y="-7722"/>
                            <a:pt x="1593735" y="0"/>
                          </a:cubicBezTo>
                          <a:cubicBezTo>
                            <a:pt x="1714635" y="7722"/>
                            <a:pt x="2050625" y="-41151"/>
                            <a:pt x="2459593" y="0"/>
                          </a:cubicBezTo>
                          <a:cubicBezTo>
                            <a:pt x="2868561" y="41151"/>
                            <a:pt x="2684644" y="16601"/>
                            <a:pt x="2851935" y="0"/>
                          </a:cubicBezTo>
                          <a:cubicBezTo>
                            <a:pt x="3019226" y="-16601"/>
                            <a:pt x="3121906" y="-1821"/>
                            <a:pt x="3338981" y="0"/>
                          </a:cubicBezTo>
                          <a:cubicBezTo>
                            <a:pt x="3556056" y="1821"/>
                            <a:pt x="3648210" y="-17725"/>
                            <a:pt x="3826026" y="0"/>
                          </a:cubicBezTo>
                          <a:cubicBezTo>
                            <a:pt x="4003842" y="17725"/>
                            <a:pt x="4214206" y="16145"/>
                            <a:pt x="4407774" y="0"/>
                          </a:cubicBezTo>
                          <a:cubicBezTo>
                            <a:pt x="4601342" y="-16145"/>
                            <a:pt x="4938306" y="30672"/>
                            <a:pt x="5084226" y="0"/>
                          </a:cubicBezTo>
                          <a:cubicBezTo>
                            <a:pt x="5230146" y="-30672"/>
                            <a:pt x="5305171" y="-3172"/>
                            <a:pt x="5476568" y="0"/>
                          </a:cubicBezTo>
                          <a:cubicBezTo>
                            <a:pt x="5647965" y="3172"/>
                            <a:pt x="5775108" y="-10472"/>
                            <a:pt x="5963613" y="0"/>
                          </a:cubicBezTo>
                          <a:cubicBezTo>
                            <a:pt x="6152119" y="10472"/>
                            <a:pt x="6449206" y="22332"/>
                            <a:pt x="6734768" y="0"/>
                          </a:cubicBezTo>
                          <a:cubicBezTo>
                            <a:pt x="7020330" y="-22332"/>
                            <a:pt x="7332038" y="-25793"/>
                            <a:pt x="7505923" y="0"/>
                          </a:cubicBezTo>
                          <a:cubicBezTo>
                            <a:pt x="7679808" y="25793"/>
                            <a:pt x="8091705" y="22623"/>
                            <a:pt x="8371781" y="0"/>
                          </a:cubicBezTo>
                          <a:cubicBezTo>
                            <a:pt x="8651857" y="-22623"/>
                            <a:pt x="9373928" y="39697"/>
                            <a:pt x="9697626" y="0"/>
                          </a:cubicBezTo>
                          <a:cubicBezTo>
                            <a:pt x="9823744" y="17235"/>
                            <a:pt x="9932143" y="98540"/>
                            <a:pt x="9924929" y="227303"/>
                          </a:cubicBezTo>
                          <a:cubicBezTo>
                            <a:pt x="9912779" y="378989"/>
                            <a:pt x="9946013" y="477877"/>
                            <a:pt x="9924929" y="690987"/>
                          </a:cubicBezTo>
                          <a:cubicBezTo>
                            <a:pt x="9903845" y="904097"/>
                            <a:pt x="9912258" y="935010"/>
                            <a:pt x="9924929" y="1136488"/>
                          </a:cubicBezTo>
                          <a:cubicBezTo>
                            <a:pt x="9952517" y="1261417"/>
                            <a:pt x="9827732" y="1342715"/>
                            <a:pt x="9697626" y="1363791"/>
                          </a:cubicBezTo>
                          <a:cubicBezTo>
                            <a:pt x="9363810" y="1345855"/>
                            <a:pt x="9268672" y="1358185"/>
                            <a:pt x="9021174" y="1363791"/>
                          </a:cubicBezTo>
                          <a:cubicBezTo>
                            <a:pt x="8773676" y="1369397"/>
                            <a:pt x="8483139" y="1336304"/>
                            <a:pt x="8344723" y="1363791"/>
                          </a:cubicBezTo>
                          <a:cubicBezTo>
                            <a:pt x="8206307" y="1391278"/>
                            <a:pt x="7935592" y="1341543"/>
                            <a:pt x="7668271" y="1363791"/>
                          </a:cubicBezTo>
                          <a:cubicBezTo>
                            <a:pt x="7400950" y="1386039"/>
                            <a:pt x="7288179" y="1371734"/>
                            <a:pt x="7086523" y="1363791"/>
                          </a:cubicBezTo>
                          <a:cubicBezTo>
                            <a:pt x="6884867" y="1355848"/>
                            <a:pt x="6788229" y="1385471"/>
                            <a:pt x="6599477" y="1363791"/>
                          </a:cubicBezTo>
                          <a:cubicBezTo>
                            <a:pt x="6410725" y="1342111"/>
                            <a:pt x="6314235" y="1343232"/>
                            <a:pt x="6112432" y="1363791"/>
                          </a:cubicBezTo>
                          <a:cubicBezTo>
                            <a:pt x="5910630" y="1384350"/>
                            <a:pt x="5728626" y="1386110"/>
                            <a:pt x="5530684" y="1363791"/>
                          </a:cubicBezTo>
                          <a:cubicBezTo>
                            <a:pt x="5332742" y="1341472"/>
                            <a:pt x="4997892" y="1382698"/>
                            <a:pt x="4759529" y="1363791"/>
                          </a:cubicBezTo>
                          <a:cubicBezTo>
                            <a:pt x="4521166" y="1344884"/>
                            <a:pt x="4482631" y="1365803"/>
                            <a:pt x="4272484" y="1363791"/>
                          </a:cubicBezTo>
                          <a:cubicBezTo>
                            <a:pt x="4062337" y="1361779"/>
                            <a:pt x="3727542" y="1394256"/>
                            <a:pt x="3406626" y="1363791"/>
                          </a:cubicBezTo>
                          <a:cubicBezTo>
                            <a:pt x="3085710" y="1333326"/>
                            <a:pt x="2928852" y="1338911"/>
                            <a:pt x="2540768" y="1363791"/>
                          </a:cubicBezTo>
                          <a:cubicBezTo>
                            <a:pt x="2152684" y="1388671"/>
                            <a:pt x="2247554" y="1356872"/>
                            <a:pt x="2053722" y="1363791"/>
                          </a:cubicBezTo>
                          <a:cubicBezTo>
                            <a:pt x="1859890" y="1370710"/>
                            <a:pt x="1745467" y="1374609"/>
                            <a:pt x="1661380" y="1363791"/>
                          </a:cubicBezTo>
                          <a:cubicBezTo>
                            <a:pt x="1577293" y="1352973"/>
                            <a:pt x="1208794" y="1347034"/>
                            <a:pt x="984929" y="1363791"/>
                          </a:cubicBezTo>
                          <a:cubicBezTo>
                            <a:pt x="761064" y="1380548"/>
                            <a:pt x="564399" y="1379772"/>
                            <a:pt x="227303" y="1363791"/>
                          </a:cubicBezTo>
                          <a:cubicBezTo>
                            <a:pt x="125780" y="1372001"/>
                            <a:pt x="2784" y="1253752"/>
                            <a:pt x="0" y="1136488"/>
                          </a:cubicBezTo>
                          <a:cubicBezTo>
                            <a:pt x="-13983" y="978904"/>
                            <a:pt x="16536" y="800722"/>
                            <a:pt x="0" y="700079"/>
                          </a:cubicBezTo>
                          <a:cubicBezTo>
                            <a:pt x="-16536" y="599436"/>
                            <a:pt x="-21991" y="391199"/>
                            <a:pt x="0" y="22730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3" name="Hình ảnh 5">
              <a:extLst>
                <a:ext uri="{FF2B5EF4-FFF2-40B4-BE49-F238E27FC236}">
                  <a16:creationId xmlns:a16="http://schemas.microsoft.com/office/drawing/2014/main" id="{970F737B-F45A-6507-15ED-5A930D90D281}"/>
                </a:ext>
              </a:extLst>
            </p:cNvPr>
            <p:cNvPicPr>
              <a:picLocks noChangeAspect="1"/>
            </p:cNvPicPr>
            <p:nvPr/>
          </p:nvPicPr>
          <p:blipFill rotWithShape="1">
            <a:blip r:embed="rId3"/>
            <a:srcRect l="71687" t="2707" r="6176" b="64704"/>
            <a:stretch/>
          </p:blipFill>
          <p:spPr>
            <a:xfrm>
              <a:off x="326379" y="2230465"/>
              <a:ext cx="715946" cy="1054004"/>
            </a:xfrm>
            <a:prstGeom prst="rect">
              <a:avLst/>
            </a:prstGeom>
          </p:spPr>
        </p:pic>
        <p:sp>
          <p:nvSpPr>
            <p:cNvPr id="14" name="Hộp Văn bản 15">
              <a:extLst>
                <a:ext uri="{FF2B5EF4-FFF2-40B4-BE49-F238E27FC236}">
                  <a16:creationId xmlns:a16="http://schemas.microsoft.com/office/drawing/2014/main" id="{E497F0F7-6C93-FB6C-2B1D-10BBE587BFD7}"/>
                </a:ext>
              </a:extLst>
            </p:cNvPr>
            <p:cNvSpPr txBox="1"/>
            <p:nvPr/>
          </p:nvSpPr>
          <p:spPr>
            <a:xfrm>
              <a:off x="895047" y="2540576"/>
              <a:ext cx="6067555" cy="534618"/>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effectLst/>
                  <a:latin typeface="Calibri" panose="020F0502020204030204" pitchFamily="34" charset="0"/>
                  <a:ea typeface="Calibri" panose="020F0502020204030204" pitchFamily="34" charset="0"/>
                  <a:cs typeface="Calibri" panose="020F0502020204030204" pitchFamily="34" charset="0"/>
                </a:rPr>
                <a:t>Vì</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sao</a:t>
              </a:r>
              <a:r>
                <a:rPr lang="en-US" sz="3600" b="1" dirty="0">
                  <a:effectLst/>
                  <a:latin typeface="Calibri" panose="020F0502020204030204" pitchFamily="34" charset="0"/>
                  <a:ea typeface="Calibri" panose="020F0502020204030204" pitchFamily="34" charset="0"/>
                  <a:cs typeface="Calibri" panose="020F0502020204030204" pitchFamily="34" charset="0"/>
                </a:rPr>
                <a:t> Bum </a:t>
              </a:r>
              <a:r>
                <a:rPr lang="en-US" sz="3600" b="1" dirty="0" err="1">
                  <a:effectLst/>
                  <a:latin typeface="Calibri" panose="020F0502020204030204" pitchFamily="34" charset="0"/>
                  <a:ea typeface="Calibri" panose="020F0502020204030204" pitchFamily="34" charset="0"/>
                  <a:cs typeface="Calibri" panose="020F0502020204030204" pitchFamily="34" charset="0"/>
                </a:rPr>
                <a:t>muốn</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làm</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cây</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ổi</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trong</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sân</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nhà</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cũ</a:t>
              </a:r>
              <a:r>
                <a:rPr lang="en-US" sz="3600" b="1" dirty="0">
                  <a:effectLst/>
                  <a:latin typeface="Calibri" panose="020F0502020204030204" pitchFamily="34" charset="0"/>
                  <a:ea typeface="Calibri" panose="020F0502020204030204" pitchFamily="34" charset="0"/>
                  <a:cs typeface="Calibri" panose="020F0502020204030204" pitchFamily="34" charset="0"/>
                </a:rPr>
                <a:t>?</a:t>
              </a:r>
            </a:p>
          </p:txBody>
        </p:sp>
      </p:grpSp>
      <p:grpSp>
        <p:nvGrpSpPr>
          <p:cNvPr id="15" name="Nhóm 11">
            <a:extLst>
              <a:ext uri="{FF2B5EF4-FFF2-40B4-BE49-F238E27FC236}">
                <a16:creationId xmlns:a16="http://schemas.microsoft.com/office/drawing/2014/main" id="{6E7216E5-80FE-C953-3780-7105F297EC24}"/>
              </a:ext>
            </a:extLst>
          </p:cNvPr>
          <p:cNvGrpSpPr/>
          <p:nvPr/>
        </p:nvGrpSpPr>
        <p:grpSpPr>
          <a:xfrm>
            <a:off x="935341" y="2373856"/>
            <a:ext cx="8232749" cy="3197159"/>
            <a:chOff x="874751" y="1198865"/>
            <a:chExt cx="5211724" cy="2578640"/>
          </a:xfrm>
        </p:grpSpPr>
        <p:sp>
          <p:nvSpPr>
            <p:cNvPr id="19" name="Hình chữ nhật: Góc Tròn 23">
              <a:extLst>
                <a:ext uri="{FF2B5EF4-FFF2-40B4-BE49-F238E27FC236}">
                  <a16:creationId xmlns:a16="http://schemas.microsoft.com/office/drawing/2014/main" id="{61039004-31B2-2640-E363-9503BC563C57}"/>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20" name="Hộp Văn bản 10">
              <a:extLst>
                <a:ext uri="{FF2B5EF4-FFF2-40B4-BE49-F238E27FC236}">
                  <a16:creationId xmlns:a16="http://schemas.microsoft.com/office/drawing/2014/main" id="{E0FD0855-B780-4BC7-750B-FD94CF6D08CB}"/>
                </a:ext>
              </a:extLst>
            </p:cNvPr>
            <p:cNvSpPr txBox="1"/>
            <p:nvPr/>
          </p:nvSpPr>
          <p:spPr>
            <a:xfrm>
              <a:off x="1074790" y="1337575"/>
              <a:ext cx="4919665" cy="2258934"/>
            </a:xfrm>
            <a:prstGeom prst="rect">
              <a:avLst/>
            </a:prstGeom>
            <a:noFill/>
          </p:spPr>
          <p:txBody>
            <a:bodyPr wrap="square">
              <a:spAutoFit/>
            </a:bodyPr>
            <a:lstStyle/>
            <a:p>
              <a:pPr algn="just" defTabSz="1219170">
                <a:buClr>
                  <a:srgbClr val="000000"/>
                </a:buClr>
                <a:defRPr/>
              </a:pPr>
              <a:r>
                <a:rPr lang="nl-NL" sz="4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Bum muốn </a:t>
              </a:r>
              <a:r>
                <a:rPr lang="nl-NL" sz="4400" b="1">
                  <a:solidFill>
                    <a:srgbClr val="FF0000"/>
                  </a:solidFill>
                  <a:latin typeface="Cambria" panose="02040503050406030204" pitchFamily="18" charset="0"/>
                  <a:ea typeface="Cambria" panose="02040503050406030204" pitchFamily="18" charset="0"/>
                  <a:cs typeface="Times New Roman" panose="02020603050405020304" pitchFamily="18" charset="0"/>
                </a:rPr>
                <a:t>làm cây </a:t>
              </a:r>
              <a:r>
                <a:rPr lang="nl-NL" sz="4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ổi trong sân nhà cũ vì nó nhớ những kỉ niệm về ông nội và bạn bè cũ gắn với cây ổi đó.</a:t>
              </a:r>
              <a:endParaRPr lang="vi-VN" sz="6600" b="1" kern="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1658369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
            <a:extLst>
              <a:ext uri="{FF2B5EF4-FFF2-40B4-BE49-F238E27FC236}">
                <a16:creationId xmlns:a16="http://schemas.microsoft.com/office/drawing/2014/main" id="{A8845759-0721-78FB-5423-21E2522C3B36}"/>
              </a:ext>
            </a:extLst>
          </p:cNvPr>
          <p:cNvGrpSpPr/>
          <p:nvPr/>
        </p:nvGrpSpPr>
        <p:grpSpPr>
          <a:xfrm>
            <a:off x="815842" y="301722"/>
            <a:ext cx="10438167" cy="1413507"/>
            <a:chOff x="464811" y="3266297"/>
            <a:chExt cx="7828625" cy="1060130"/>
          </a:xfrm>
        </p:grpSpPr>
        <p:sp>
          <p:nvSpPr>
            <p:cNvPr id="3" name="Hình chữ nhật: Góc Tròn 6">
              <a:extLst>
                <a:ext uri="{FF2B5EF4-FFF2-40B4-BE49-F238E27FC236}">
                  <a16:creationId xmlns:a16="http://schemas.microsoft.com/office/drawing/2014/main" id="{CB931D12-5FD7-D1D8-06FE-EA834677EDF0}"/>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4" name="Hộp Văn bản 7">
              <a:extLst>
                <a:ext uri="{FF2B5EF4-FFF2-40B4-BE49-F238E27FC236}">
                  <a16:creationId xmlns:a16="http://schemas.microsoft.com/office/drawing/2014/main" id="{229E2947-53D0-ED61-8BB8-1A0919EE7B48}"/>
                </a:ext>
              </a:extLst>
            </p:cNvPr>
            <p:cNvSpPr txBox="1"/>
            <p:nvPr/>
          </p:nvSpPr>
          <p:spPr>
            <a:xfrm>
              <a:off x="1263057" y="3333848"/>
              <a:ext cx="7030379" cy="992579"/>
            </a:xfrm>
            <a:prstGeom prst="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Những chi tiết nào cho thấy cô giáo và ba mẹ Bum rất quan tâm và yêu thương Bum?</a:t>
              </a:r>
            </a:p>
          </p:txBody>
        </p:sp>
        <p:pic>
          <p:nvPicPr>
            <p:cNvPr id="5" name="Hình ảnh 8">
              <a:extLst>
                <a:ext uri="{FF2B5EF4-FFF2-40B4-BE49-F238E27FC236}">
                  <a16:creationId xmlns:a16="http://schemas.microsoft.com/office/drawing/2014/main" id="{2174390D-F902-4B09-7B27-E066BC8B063D}"/>
                </a:ext>
              </a:extLst>
            </p:cNvPr>
            <p:cNvPicPr>
              <a:picLocks noChangeAspect="1"/>
            </p:cNvPicPr>
            <p:nvPr/>
          </p:nvPicPr>
          <p:blipFill rotWithShape="1">
            <a:blip r:embed="rId3"/>
            <a:srcRect l="8956" t="37666" r="68907" b="36153"/>
            <a:stretch/>
          </p:blipFill>
          <p:spPr>
            <a:xfrm>
              <a:off x="505610" y="3266297"/>
              <a:ext cx="767112" cy="907271"/>
            </a:xfrm>
            <a:prstGeom prst="rect">
              <a:avLst/>
            </a:prstGeom>
          </p:spPr>
        </p:pic>
      </p:grpSp>
      <p:sp>
        <p:nvSpPr>
          <p:cNvPr id="23" name="Rectangle: Rounded Corners 22">
            <a:extLst>
              <a:ext uri="{FF2B5EF4-FFF2-40B4-BE49-F238E27FC236}">
                <a16:creationId xmlns:a16="http://schemas.microsoft.com/office/drawing/2014/main" id="{B80FBA4A-36C9-D5A9-7E55-1CD28FFD8D3D}"/>
              </a:ext>
            </a:extLst>
          </p:cNvPr>
          <p:cNvSpPr/>
          <p:nvPr/>
        </p:nvSpPr>
        <p:spPr>
          <a:xfrm>
            <a:off x="252249" y="3121572"/>
            <a:ext cx="3694094" cy="191288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Chi </a:t>
            </a:r>
            <a:r>
              <a:rPr lang="en-US" sz="2800" b="1" dirty="0" err="1">
                <a:solidFill>
                  <a:srgbClr val="002060"/>
                </a:solidFill>
                <a:latin typeface="Cambria" panose="02040503050406030204" pitchFamily="18" charset="0"/>
                <a:ea typeface="Cambria" panose="02040503050406030204" pitchFamily="18" charset="0"/>
              </a:rPr>
              <a:t>tiết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thấy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giáo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mẹ</a:t>
            </a:r>
            <a:r>
              <a:rPr lang="en-US" sz="2800" b="1" dirty="0">
                <a:solidFill>
                  <a:srgbClr val="002060"/>
                </a:solidFill>
                <a:latin typeface="Cambria" panose="02040503050406030204" pitchFamily="18" charset="0"/>
                <a:ea typeface="Cambria" panose="02040503050406030204" pitchFamily="18" charset="0"/>
              </a:rPr>
              <a:t> Bum </a:t>
            </a:r>
            <a:r>
              <a:rPr lang="en-US" sz="2800" b="1" dirty="0" err="1">
                <a:solidFill>
                  <a:srgbClr val="002060"/>
                </a:solidFill>
                <a:latin typeface="Cambria" panose="02040503050406030204" pitchFamily="18" charset="0"/>
                <a:ea typeface="Cambria" panose="02040503050406030204" pitchFamily="18" charset="0"/>
              </a:rPr>
              <a:t>rất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quan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tâm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yêu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thương</a:t>
            </a:r>
            <a:r>
              <a:rPr lang="en-US" sz="2800" b="1" dirty="0">
                <a:solidFill>
                  <a:srgbClr val="002060"/>
                </a:solidFill>
                <a:latin typeface="Cambria" panose="02040503050406030204" pitchFamily="18" charset="0"/>
                <a:ea typeface="Cambria" panose="02040503050406030204" pitchFamily="18" charset="0"/>
              </a:rPr>
              <a:t> Bum</a:t>
            </a:r>
          </a:p>
        </p:txBody>
      </p:sp>
      <p:cxnSp>
        <p:nvCxnSpPr>
          <p:cNvPr id="24" name="Straight Connector 23">
            <a:extLst>
              <a:ext uri="{FF2B5EF4-FFF2-40B4-BE49-F238E27FC236}">
                <a16:creationId xmlns:a16="http://schemas.microsoft.com/office/drawing/2014/main" id="{AE221021-3867-6713-0A3D-86387C31E47B}"/>
              </a:ext>
            </a:extLst>
          </p:cNvPr>
          <p:cNvCxnSpPr>
            <a:cxnSpLocks/>
            <a:endCxn id="25" idx="1"/>
          </p:cNvCxnSpPr>
          <p:nvPr/>
        </p:nvCxnSpPr>
        <p:spPr>
          <a:xfrm flipV="1">
            <a:off x="3930869" y="2564523"/>
            <a:ext cx="788274" cy="1103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B66FA78-AF88-5EB4-05FB-11E3005AA9C3}"/>
              </a:ext>
            </a:extLst>
          </p:cNvPr>
          <p:cNvSpPr/>
          <p:nvPr/>
        </p:nvSpPr>
        <p:spPr>
          <a:xfrm>
            <a:off x="4719143" y="1923392"/>
            <a:ext cx="7126015" cy="128226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a:latin typeface="Cambria" panose="02040503050406030204" pitchFamily="18" charset="0"/>
                <a:ea typeface="Cambria" panose="02040503050406030204" pitchFamily="18" charset="0"/>
              </a:rPr>
              <a:t>Cô giáo đọc bài văn, biết Bum rất nhớ cây ổi và những kỉ niệm gắn với cây ổi nên đã kể cho bố mẹ Bum về ước mơ của nó. </a:t>
            </a:r>
            <a:endParaRPr lang="en-US" sz="2800" b="1" dirty="0">
              <a:latin typeface="Cambria" panose="02040503050406030204" pitchFamily="18" charset="0"/>
              <a:ea typeface="Cambria" panose="02040503050406030204" pitchFamily="18" charset="0"/>
            </a:endParaRPr>
          </a:p>
        </p:txBody>
      </p:sp>
      <p:cxnSp>
        <p:nvCxnSpPr>
          <p:cNvPr id="26" name="Straight Connector 25">
            <a:extLst>
              <a:ext uri="{FF2B5EF4-FFF2-40B4-BE49-F238E27FC236}">
                <a16:creationId xmlns:a16="http://schemas.microsoft.com/office/drawing/2014/main" id="{79F1E360-4D26-7BA1-E301-1D5AD3CE18FF}"/>
              </a:ext>
            </a:extLst>
          </p:cNvPr>
          <p:cNvCxnSpPr>
            <a:cxnSpLocks/>
            <a:stCxn id="23" idx="3"/>
          </p:cNvCxnSpPr>
          <p:nvPr/>
        </p:nvCxnSpPr>
        <p:spPr>
          <a:xfrm>
            <a:off x="3946343" y="4078014"/>
            <a:ext cx="867395" cy="5360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F8E91EB6-3924-0CD2-7110-695952E910FB}"/>
              </a:ext>
            </a:extLst>
          </p:cNvPr>
          <p:cNvSpPr/>
          <p:nvPr/>
        </p:nvSpPr>
        <p:spPr>
          <a:xfrm>
            <a:off x="4824246" y="3762702"/>
            <a:ext cx="6884277" cy="241738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Bố mẹ Bum khi biết về nỗi nhớ nhung của Bum đã quyết định trồng một cây ổi trong sân nhà mới, mẹ hứa với Bum rằng mai này sẽ mời những bạn thân ngày xưa của nó đến chơi.</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425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25D6A-16B0-3C5F-8E99-5D345FDF5BD8}"/>
              </a:ext>
            </a:extLst>
          </p:cNvPr>
          <p:cNvPicPr>
            <a:picLocks noChangeAspect="1"/>
          </p:cNvPicPr>
          <p:nvPr/>
        </p:nvPicPr>
        <p:blipFill>
          <a:blip r:embed="rId3"/>
          <a:stretch>
            <a:fillRect/>
          </a:stretch>
        </p:blipFill>
        <p:spPr>
          <a:xfrm>
            <a:off x="4282303" y="1821218"/>
            <a:ext cx="3939241" cy="1152295"/>
          </a:xfrm>
          <a:prstGeom prst="rect">
            <a:avLst/>
          </a:prstGeom>
        </p:spPr>
      </p:pic>
      <p:pic>
        <p:nvPicPr>
          <p:cNvPr id="9" name="Picture 8">
            <a:extLst>
              <a:ext uri="{FF2B5EF4-FFF2-40B4-BE49-F238E27FC236}">
                <a16:creationId xmlns:a16="http://schemas.microsoft.com/office/drawing/2014/main" id="{9BE7184E-D49B-578B-CFD6-9E489EDC9C78}"/>
              </a:ext>
            </a:extLst>
          </p:cNvPr>
          <p:cNvPicPr>
            <a:picLocks noChangeAspect="1"/>
          </p:cNvPicPr>
          <p:nvPr/>
        </p:nvPicPr>
        <p:blipFill>
          <a:blip r:embed="rId4"/>
          <a:stretch>
            <a:fillRect/>
          </a:stretch>
        </p:blipFill>
        <p:spPr>
          <a:xfrm>
            <a:off x="2040835" y="2832149"/>
            <a:ext cx="7968163" cy="4529721"/>
          </a:xfrm>
          <a:prstGeom prst="rect">
            <a:avLst/>
          </a:prstGeom>
        </p:spPr>
      </p:pic>
      <p:pic>
        <p:nvPicPr>
          <p:cNvPr id="12" name="Picture 11">
            <a:extLst>
              <a:ext uri="{FF2B5EF4-FFF2-40B4-BE49-F238E27FC236}">
                <a16:creationId xmlns:a16="http://schemas.microsoft.com/office/drawing/2014/main" id="{46ED4177-1B9C-8AC2-2C68-C7181723824D}"/>
              </a:ext>
            </a:extLst>
          </p:cNvPr>
          <p:cNvPicPr>
            <a:picLocks noChangeAspect="1"/>
          </p:cNvPicPr>
          <p:nvPr/>
        </p:nvPicPr>
        <p:blipFill>
          <a:blip r:embed="rId5"/>
          <a:stretch>
            <a:fillRect/>
          </a:stretch>
        </p:blipFill>
        <p:spPr>
          <a:xfrm>
            <a:off x="282723" y="844962"/>
            <a:ext cx="2566638" cy="1615580"/>
          </a:xfrm>
          <a:prstGeom prst="rect">
            <a:avLst/>
          </a:prstGeom>
        </p:spPr>
      </p:pic>
      <p:sp>
        <p:nvSpPr>
          <p:cNvPr id="3" name="TextBox 2">
            <a:extLst>
              <a:ext uri="{FF2B5EF4-FFF2-40B4-BE49-F238E27FC236}">
                <a16:creationId xmlns:a16="http://schemas.microsoft.com/office/drawing/2014/main" id="{4C59DCF9-5EF0-CB8D-335E-DC584D1B8B38}"/>
              </a:ext>
            </a:extLst>
          </p:cNvPr>
          <p:cNvSpPr txBox="1"/>
          <p:nvPr/>
        </p:nvSpPr>
        <p:spPr>
          <a:xfrm>
            <a:off x="4682081" y="616546"/>
            <a:ext cx="5655459" cy="1077218"/>
          </a:xfrm>
          <a:prstGeom prst="rect">
            <a:avLst/>
          </a:prstGeom>
          <a:noFill/>
        </p:spPr>
        <p:txBody>
          <a:bodyPr wrap="none" rtlCol="0">
            <a:spAutoFit/>
          </a:bodyPr>
          <a:lstStyle/>
          <a:p>
            <a:r>
              <a:rPr lang="en-VN" sz="3200" b="1" dirty="0">
                <a:latin typeface="Times New Roman" panose="02020603050405020304" pitchFamily="18" charset="0"/>
                <a:cs typeface="Times New Roman" panose="02020603050405020304" pitchFamily="18" charset="0"/>
              </a:rPr>
              <a:t>Trường Tiểu học Hoà Nghĩa</a:t>
            </a:r>
          </a:p>
          <a:p>
            <a:r>
              <a:rPr lang="en-VN" sz="3200" b="1" dirty="0">
                <a:latin typeface="Times New Roman" panose="02020603050405020304" pitchFamily="18" charset="0"/>
                <a:cs typeface="Times New Roman" panose="02020603050405020304" pitchFamily="18" charset="0"/>
              </a:rPr>
              <a:t>GV: N</a:t>
            </a:r>
            <a:r>
              <a:rPr lang="en-US" sz="3200" b="1" dirty="0">
                <a:latin typeface="Times New Roman" panose="02020603050405020304" pitchFamily="18" charset="0"/>
                <a:cs typeface="Times New Roman" panose="02020603050405020304" pitchFamily="18" charset="0"/>
              </a:rPr>
              <a:t>g</a:t>
            </a:r>
            <a:r>
              <a:rPr lang="en-VN" sz="3200" b="1" dirty="0">
                <a:latin typeface="Times New Roman" panose="02020603050405020304" pitchFamily="18" charset="0"/>
                <a:cs typeface="Times New Roman" panose="02020603050405020304" pitchFamily="18" charset="0"/>
              </a:rPr>
              <a:t>uyễn </a:t>
            </a:r>
            <a:r>
              <a:rPr lang="en-VN" sz="3200" b="1">
                <a:latin typeface="Times New Roman" panose="02020603050405020304" pitchFamily="18" charset="0"/>
                <a:cs typeface="Times New Roman" panose="02020603050405020304" pitchFamily="18" charset="0"/>
              </a:rPr>
              <a:t>Thị </a:t>
            </a:r>
            <a:r>
              <a:rPr lang="en-GB" sz="3200" b="1" smtClean="0">
                <a:latin typeface="Times New Roman" panose="02020603050405020304" pitchFamily="18" charset="0"/>
                <a:cs typeface="Times New Roman" panose="02020603050405020304" pitchFamily="18" charset="0"/>
              </a:rPr>
              <a:t>Đoài</a:t>
            </a:r>
            <a:r>
              <a:rPr lang="en-VN" sz="3200" b="1" smtClean="0">
                <a:latin typeface="Times New Roman" panose="02020603050405020304" pitchFamily="18" charset="0"/>
                <a:cs typeface="Times New Roman" panose="02020603050405020304" pitchFamily="18" charset="0"/>
              </a:rPr>
              <a:t> </a:t>
            </a:r>
            <a:r>
              <a:rPr lang="en-VN" sz="3200" b="1" dirty="0">
                <a:latin typeface="Times New Roman" panose="02020603050405020304" pitchFamily="18" charset="0"/>
                <a:cs typeface="Times New Roman" panose="02020603050405020304" pitchFamily="18" charset="0"/>
              </a:rPr>
              <a:t>- </a:t>
            </a:r>
            <a:r>
              <a:rPr lang="en-VN" sz="3200" b="1">
                <a:latin typeface="Times New Roman" panose="02020603050405020304" pitchFamily="18" charset="0"/>
                <a:cs typeface="Times New Roman" panose="02020603050405020304" pitchFamily="18" charset="0"/>
              </a:rPr>
              <a:t>Lớp </a:t>
            </a:r>
            <a:r>
              <a:rPr lang="en-VN" sz="3200" b="1" smtClean="0">
                <a:latin typeface="Times New Roman" panose="02020603050405020304" pitchFamily="18" charset="0"/>
                <a:cs typeface="Times New Roman" panose="02020603050405020304" pitchFamily="18" charset="0"/>
              </a:rPr>
              <a:t>4</a:t>
            </a:r>
            <a:r>
              <a:rPr lang="en-GB" sz="3200" b="1" smtClean="0">
                <a:latin typeface="Times New Roman" panose="02020603050405020304" pitchFamily="18" charset="0"/>
                <a:cs typeface="Times New Roman" panose="02020603050405020304" pitchFamily="18" charset="0"/>
              </a:rPr>
              <a:t>E</a:t>
            </a:r>
            <a:endParaRPr lang="en-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49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0">
            <a:extLst>
              <a:ext uri="{FF2B5EF4-FFF2-40B4-BE49-F238E27FC236}">
                <a16:creationId xmlns:a16="http://schemas.microsoft.com/office/drawing/2014/main" id="{6DE673D2-EE07-792C-9475-8E9CAB2E7F64}"/>
              </a:ext>
            </a:extLst>
          </p:cNvPr>
          <p:cNvGrpSpPr/>
          <p:nvPr/>
        </p:nvGrpSpPr>
        <p:grpSpPr>
          <a:xfrm>
            <a:off x="262810" y="127534"/>
            <a:ext cx="11431308" cy="1506969"/>
            <a:chOff x="282113" y="-170659"/>
            <a:chExt cx="8573481" cy="1130227"/>
          </a:xfrm>
        </p:grpSpPr>
        <p:sp>
          <p:nvSpPr>
            <p:cNvPr id="3" name="Hình chữ nhật: Góc Tròn 3">
              <a:extLst>
                <a:ext uri="{FF2B5EF4-FFF2-40B4-BE49-F238E27FC236}">
                  <a16:creationId xmlns:a16="http://schemas.microsoft.com/office/drawing/2014/main" id="{630CBB47-0A40-0E96-F6D2-9DD9EAE0AE78}"/>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0F0F0"/>
                </a:solidFill>
                <a:effectLst/>
                <a:uLnTx/>
                <a:uFillTx/>
                <a:latin typeface="Calibri"/>
                <a:cs typeface="+mn-cs"/>
                <a:sym typeface="Arial"/>
              </a:endParaRPr>
            </a:p>
          </p:txBody>
        </p:sp>
        <p:sp>
          <p:nvSpPr>
            <p:cNvPr id="4" name="Hộp Văn bản 4">
              <a:extLst>
                <a:ext uri="{FF2B5EF4-FFF2-40B4-BE49-F238E27FC236}">
                  <a16:creationId xmlns:a16="http://schemas.microsoft.com/office/drawing/2014/main" id="{30940DD2-164E-B644-50A4-C1C118254647}"/>
                </a:ext>
              </a:extLst>
            </p:cNvPr>
            <p:cNvSpPr txBox="1"/>
            <p:nvPr/>
          </p:nvSpPr>
          <p:spPr>
            <a:xfrm>
              <a:off x="998709" y="-51707"/>
              <a:ext cx="7856885" cy="9002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Calibri" panose="020F0502020204030204" pitchFamily="34" charset="0"/>
                  <a:ea typeface="Cambria" panose="02040503050406030204" pitchFamily="18" charset="0"/>
                  <a:cs typeface="Calibri" panose="020F0502020204030204" pitchFamily="34" charset="0"/>
                </a:rPr>
                <a:t>Em</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có</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nhận</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xét</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gì</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về</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ông</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nội</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của</a:t>
              </a:r>
              <a:r>
                <a:rPr lang="en-US" sz="3600" b="1" dirty="0">
                  <a:effectLst/>
                  <a:latin typeface="Calibri" panose="020F0502020204030204" pitchFamily="34" charset="0"/>
                  <a:ea typeface="Cambria" panose="02040503050406030204" pitchFamily="18" charset="0"/>
                  <a:cs typeface="Calibri" panose="020F0502020204030204" pitchFamily="34" charset="0"/>
                </a:rPr>
                <a:t> Bum </a:t>
              </a:r>
              <a:r>
                <a:rPr lang="en-US" sz="3600" b="1" dirty="0" err="1">
                  <a:effectLst/>
                  <a:latin typeface="Calibri" panose="020F0502020204030204" pitchFamily="34" charset="0"/>
                  <a:ea typeface="Cambria" panose="02040503050406030204" pitchFamily="18" charset="0"/>
                  <a:cs typeface="Calibri" panose="020F0502020204030204" pitchFamily="34" charset="0"/>
                </a:rPr>
                <a:t>và</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tình</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cảm</a:t>
              </a:r>
              <a:r>
                <a:rPr lang="en-US" sz="3600" b="1" dirty="0">
                  <a:effectLst/>
                  <a:latin typeface="Calibri" panose="020F0502020204030204" pitchFamily="34" charset="0"/>
                  <a:ea typeface="Cambria" panose="02040503050406030204" pitchFamily="18" charset="0"/>
                  <a:cs typeface="Calibri" panose="020F0502020204030204" pitchFamily="34" charset="0"/>
                </a:rPr>
                <a:t> Bum </a:t>
              </a:r>
              <a:r>
                <a:rPr lang="en-US" sz="3600" b="1" dirty="0" err="1">
                  <a:effectLst/>
                  <a:latin typeface="Calibri" panose="020F0502020204030204" pitchFamily="34" charset="0"/>
                  <a:ea typeface="Cambria" panose="02040503050406030204" pitchFamily="18" charset="0"/>
                  <a:cs typeface="Calibri" panose="020F0502020204030204" pitchFamily="34" charset="0"/>
                </a:rPr>
                <a:t>dành</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cho</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ông</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nội</a:t>
              </a:r>
              <a:r>
                <a:rPr lang="en-US" sz="3600" b="1" dirty="0">
                  <a:effectLst/>
                  <a:latin typeface="Calibri" panose="020F0502020204030204" pitchFamily="34" charset="0"/>
                  <a:ea typeface="Cambria" panose="02040503050406030204" pitchFamily="18" charset="0"/>
                  <a:cs typeface="Calibri" panose="020F0502020204030204" pitchFamily="34" charset="0"/>
                </a:rPr>
                <a:t>?</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Hình ảnh 5">
              <a:extLst>
                <a:ext uri="{FF2B5EF4-FFF2-40B4-BE49-F238E27FC236}">
                  <a16:creationId xmlns:a16="http://schemas.microsoft.com/office/drawing/2014/main" id="{E55D31A7-D6F5-7BCA-FE14-0BC8B4B8421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26194" r="73806"/>
                      </a14:imgEffect>
                    </a14:imgLayer>
                  </a14:imgProps>
                </a:ext>
                <a:ext uri="{28A0092B-C50C-407E-A947-70E740481C1C}">
                  <a14:useLocalDpi xmlns:a14="http://schemas.microsoft.com/office/drawing/2010/main" val="0"/>
                </a:ext>
              </a:extLst>
            </a:blip>
            <a:srcRect l="20243" r="20243"/>
            <a:stretch/>
          </p:blipFill>
          <p:spPr>
            <a:xfrm>
              <a:off x="421432" y="-170659"/>
              <a:ext cx="672640" cy="1130227"/>
            </a:xfrm>
            <a:prstGeom prst="rect">
              <a:avLst/>
            </a:prstGeom>
          </p:spPr>
        </p:pic>
      </p:grpSp>
      <p:grpSp>
        <p:nvGrpSpPr>
          <p:cNvPr id="8" name="Nhóm 25">
            <a:extLst>
              <a:ext uri="{FF2B5EF4-FFF2-40B4-BE49-F238E27FC236}">
                <a16:creationId xmlns:a16="http://schemas.microsoft.com/office/drawing/2014/main" id="{17F8A0C5-D91C-35CF-C851-E38930006D7D}"/>
              </a:ext>
            </a:extLst>
          </p:cNvPr>
          <p:cNvGrpSpPr/>
          <p:nvPr/>
        </p:nvGrpSpPr>
        <p:grpSpPr>
          <a:xfrm>
            <a:off x="896995" y="2404297"/>
            <a:ext cx="8348187" cy="3492006"/>
            <a:chOff x="538431" y="1505163"/>
            <a:chExt cx="5597425" cy="2429282"/>
          </a:xfrm>
        </p:grpSpPr>
        <p:sp>
          <p:nvSpPr>
            <p:cNvPr id="9" name="Hình chữ nhật: Góc Tròn 26">
              <a:extLst>
                <a:ext uri="{FF2B5EF4-FFF2-40B4-BE49-F238E27FC236}">
                  <a16:creationId xmlns:a16="http://schemas.microsoft.com/office/drawing/2014/main" id="{B49829A1-DA4B-12E9-EFE6-CBAE00DEF6FB}"/>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9FAF0"/>
                </a:solidFill>
                <a:effectLst/>
                <a:uLnTx/>
                <a:uFillTx/>
                <a:latin typeface="Calibri"/>
                <a:cs typeface="+mn-cs"/>
                <a:sym typeface="Arial"/>
              </a:endParaRPr>
            </a:p>
          </p:txBody>
        </p:sp>
        <p:sp>
          <p:nvSpPr>
            <p:cNvPr id="10" name="Hộp Văn bản 27">
              <a:extLst>
                <a:ext uri="{FF2B5EF4-FFF2-40B4-BE49-F238E27FC236}">
                  <a16:creationId xmlns:a16="http://schemas.microsoft.com/office/drawing/2014/main" id="{8F306C58-7350-2FBF-08D8-77E50F7DD1FF}"/>
                </a:ext>
              </a:extLst>
            </p:cNvPr>
            <p:cNvSpPr txBox="1"/>
            <p:nvPr/>
          </p:nvSpPr>
          <p:spPr>
            <a:xfrm>
              <a:off x="597351" y="1616363"/>
              <a:ext cx="5479585" cy="2318082"/>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solidFill>
                    <a:srgbClr val="FF0000"/>
                  </a:solidFill>
                  <a:effectLst/>
                  <a:uLnTx/>
                  <a:uFillTx/>
                  <a:latin typeface="Calibri"/>
                  <a:cs typeface="Arial"/>
                  <a:sym typeface="Arial"/>
                </a:rPr>
                <a:t>Ông rất yêu thương, quan tâm và lo lắng cho cháu của mình.  Về tình cảm Bum dành cho ông nội là gắn bó, nhớ thương. </a:t>
              </a:r>
            </a:p>
          </p:txBody>
        </p:sp>
      </p:grpSp>
    </p:spTree>
    <p:extLst>
      <p:ext uri="{BB962C8B-B14F-4D97-AF65-F5344CB8AC3E}">
        <p14:creationId xmlns:p14="http://schemas.microsoft.com/office/powerpoint/2010/main" val="325319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sp>
        <p:nvSpPr>
          <p:cNvPr id="12" name="Bong bóng Lời nói: Hình bầu dục 12">
            <a:extLst>
              <a:ext uri="{FF2B5EF4-FFF2-40B4-BE49-F238E27FC236}">
                <a16:creationId xmlns:a16="http://schemas.microsoft.com/office/drawing/2014/main" id="{7F792718-AA26-C475-88FD-35EEE9A92DEA}"/>
              </a:ext>
            </a:extLst>
          </p:cNvPr>
          <p:cNvSpPr/>
          <p:nvPr/>
        </p:nvSpPr>
        <p:spPr>
          <a:xfrm>
            <a:off x="6596008" y="393572"/>
            <a:ext cx="4178899" cy="2257161"/>
          </a:xfrm>
          <a:prstGeom prst="wedgeEllipseCallout">
            <a:avLst>
              <a:gd name="adj1" fmla="val 34173"/>
              <a:gd name="adj2" fmla="val 64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sp>
        <p:nvSpPr>
          <p:cNvPr id="24" name="Hộp Văn bản 14">
            <a:extLst>
              <a:ext uri="{FF2B5EF4-FFF2-40B4-BE49-F238E27FC236}">
                <a16:creationId xmlns:a16="http://schemas.microsoft.com/office/drawing/2014/main" id="{184FC3B8-D965-127D-C0AD-7D75ADCA3DDA}"/>
              </a:ext>
            </a:extLst>
          </p:cNvPr>
          <p:cNvSpPr txBox="1"/>
          <p:nvPr/>
        </p:nvSpPr>
        <p:spPr>
          <a:xfrm>
            <a:off x="737690" y="2755781"/>
            <a:ext cx="7049432" cy="33239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1219170">
              <a:buClr>
                <a:srgbClr val="000000"/>
              </a:buClr>
              <a:defRPr/>
            </a:pPr>
            <a:r>
              <a:rPr lang="vi-VN" sz="3000" b="1" i="1" kern="0" dirty="0">
                <a:solidFill>
                  <a:srgbClr val="000000"/>
                </a:solidFill>
                <a:latin typeface="Calibri" panose="020F0502020204030204" pitchFamily="34" charset="0"/>
                <a:cs typeface="Calibri" panose="020F0502020204030204" pitchFamily="34" charset="0"/>
                <a:sym typeface="Arial"/>
              </a:rPr>
              <a:t>Chúng ta ai cũng cảm thấy rất vui và hạnh phúc khi được người khác quan tâm, làm những việc khiến ta vui. Đến lượt mình, ta cũng nên làm những việc đem lại niềm vui cho người khác, thể hiện sự quan tâm và tình yêu thương của ta. Cuộc sống như vậy sẽ rất tốt đẹp.</a:t>
            </a:r>
          </a:p>
        </p:txBody>
      </p:sp>
    </p:spTree>
    <p:extLst>
      <p:ext uri="{BB962C8B-B14F-4D97-AF65-F5344CB8AC3E}">
        <p14:creationId xmlns:p14="http://schemas.microsoft.com/office/powerpoint/2010/main" val="104115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075DB-612C-A953-177C-23CBC6E69198}"/>
              </a:ext>
            </a:extLst>
          </p:cNvPr>
          <p:cNvPicPr>
            <a:picLocks noChangeAspect="1"/>
          </p:cNvPicPr>
          <p:nvPr/>
        </p:nvPicPr>
        <p:blipFill>
          <a:blip r:embed="rId3"/>
          <a:stretch>
            <a:fillRect/>
          </a:stretch>
        </p:blipFill>
        <p:spPr>
          <a:xfrm>
            <a:off x="3114715" y="1557793"/>
            <a:ext cx="8602202" cy="2139881"/>
          </a:xfrm>
          <a:prstGeom prst="rect">
            <a:avLst/>
          </a:prstGeom>
        </p:spPr>
      </p:pic>
    </p:spTree>
    <p:extLst>
      <p:ext uri="{BB962C8B-B14F-4D97-AF65-F5344CB8AC3E}">
        <p14:creationId xmlns:p14="http://schemas.microsoft.com/office/powerpoint/2010/main" val="3465520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30906DF-AB42-B43A-525E-471AEDD750E5}"/>
              </a:ext>
            </a:extLst>
          </p:cNvPr>
          <p:cNvPicPr>
            <a:picLocks noChangeAspect="1"/>
          </p:cNvPicPr>
          <p:nvPr/>
        </p:nvPicPr>
        <p:blipFill>
          <a:blip r:embed="rId2"/>
          <a:stretch>
            <a:fillRect/>
          </a:stretch>
        </p:blipFill>
        <p:spPr>
          <a:xfrm>
            <a:off x="860850" y="503079"/>
            <a:ext cx="10701219" cy="1803281"/>
          </a:xfrm>
          <a:prstGeom prst="rect">
            <a:avLst/>
          </a:prstGeom>
        </p:spPr>
      </p:pic>
      <p:sp>
        <p:nvSpPr>
          <p:cNvPr id="11" name="TextBox 10">
            <a:extLst>
              <a:ext uri="{FF2B5EF4-FFF2-40B4-BE49-F238E27FC236}">
                <a16:creationId xmlns:a16="http://schemas.microsoft.com/office/drawing/2014/main" id="{18D80163-62DC-B55D-CD33-E1C94FA244CA}"/>
              </a:ext>
            </a:extLst>
          </p:cNvPr>
          <p:cNvSpPr txBox="1"/>
          <p:nvPr/>
        </p:nvSpPr>
        <p:spPr>
          <a:xfrm>
            <a:off x="428897" y="2187158"/>
            <a:ext cx="10964333" cy="2800767"/>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4400" dirty="0">
                <a:solidFill>
                  <a:prstClr val="black"/>
                </a:solidFill>
                <a:latin typeface="Cambria" panose="02040503050406030204" pitchFamily="18" charset="0"/>
                <a:ea typeface="Cambria" panose="02040503050406030204" pitchFamily="18" charset="0"/>
              </a:rPr>
              <a:t>Đọc diễn cảm thể hiện tâm trạng nhân vật, giọng đọc vui tươi, tình cảm, nhẫn giọng vào những từ ngữ chữa thông tin quan trọng trong câu.</a:t>
            </a:r>
            <a:endParaRPr kumimoji="0" lang="vi-VN"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8879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2247CB-ECA4-1397-349A-23067F825A4C}"/>
              </a:ext>
            </a:extLst>
          </p:cNvPr>
          <p:cNvPicPr>
            <a:picLocks noChangeAspect="1"/>
          </p:cNvPicPr>
          <p:nvPr/>
        </p:nvPicPr>
        <p:blipFill>
          <a:blip r:embed="rId2"/>
          <a:stretch>
            <a:fillRect/>
          </a:stretch>
        </p:blipFill>
        <p:spPr>
          <a:xfrm>
            <a:off x="3311464" y="126124"/>
            <a:ext cx="7986452" cy="1694835"/>
          </a:xfrm>
          <a:prstGeom prst="rect">
            <a:avLst/>
          </a:prstGeom>
        </p:spPr>
      </p:pic>
    </p:spTree>
    <p:extLst>
      <p:ext uri="{BB962C8B-B14F-4D97-AF65-F5344CB8AC3E}">
        <p14:creationId xmlns:p14="http://schemas.microsoft.com/office/powerpoint/2010/main" val="186321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A484F3-2210-0003-3DE1-4EA7320701D4}"/>
              </a:ext>
            </a:extLst>
          </p:cNvPr>
          <p:cNvPicPr>
            <a:picLocks noChangeAspect="1"/>
          </p:cNvPicPr>
          <p:nvPr/>
        </p:nvPicPr>
        <p:blipFill>
          <a:blip r:embed="rId2"/>
          <a:stretch>
            <a:fillRect/>
          </a:stretch>
        </p:blipFill>
        <p:spPr>
          <a:xfrm>
            <a:off x="2359118" y="286582"/>
            <a:ext cx="7239547" cy="3941312"/>
          </a:xfrm>
          <a:prstGeom prst="rect">
            <a:avLst/>
          </a:prstGeom>
        </p:spPr>
      </p:pic>
    </p:spTree>
    <p:extLst>
      <p:ext uri="{BB962C8B-B14F-4D97-AF65-F5344CB8AC3E}">
        <p14:creationId xmlns:p14="http://schemas.microsoft.com/office/powerpoint/2010/main" val="152798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5" name="Picture 4">
            <a:extLst>
              <a:ext uri="{FF2B5EF4-FFF2-40B4-BE49-F238E27FC236}">
                <a16:creationId xmlns:a16="http://schemas.microsoft.com/office/drawing/2014/main" id="{0576B330-87EF-9766-949A-709FF8E225D2}"/>
              </a:ext>
            </a:extLst>
          </p:cNvPr>
          <p:cNvPicPr>
            <a:picLocks noChangeAspect="1"/>
          </p:cNvPicPr>
          <p:nvPr/>
        </p:nvPicPr>
        <p:blipFill>
          <a:blip r:embed="rId3"/>
          <a:stretch>
            <a:fillRect/>
          </a:stretch>
        </p:blipFill>
        <p:spPr>
          <a:xfrm>
            <a:off x="3088948" y="397897"/>
            <a:ext cx="5803895" cy="554784"/>
          </a:xfrm>
          <a:prstGeom prst="rect">
            <a:avLst/>
          </a:prstGeom>
        </p:spPr>
      </p:pic>
      <p:sp>
        <p:nvSpPr>
          <p:cNvPr id="6" name="TextBox 5">
            <a:extLst>
              <a:ext uri="{FF2B5EF4-FFF2-40B4-BE49-F238E27FC236}">
                <a16:creationId xmlns:a16="http://schemas.microsoft.com/office/drawing/2014/main" id="{AD00F250-0341-5795-C792-2C0BFD061105}"/>
              </a:ext>
            </a:extLst>
          </p:cNvPr>
          <p:cNvSpPr txBox="1"/>
          <p:nvPr/>
        </p:nvSpPr>
        <p:spPr>
          <a:xfrm>
            <a:off x="294290" y="1271752"/>
            <a:ext cx="7777655"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Những buổi chiều mát, Bum và bè bạn túm tụm dưới gốc cây, chia nhau những trái ổi chín. Ông nội bắc chiếc ghế đẩu ra sân gần cây ổi, ngồi đó vừa nghe đài vừa nheo nheo mắt nhìn lũ trẻ vui chơi.</a:t>
            </a:r>
          </a:p>
        </p:txBody>
      </p:sp>
      <p:pic>
        <p:nvPicPr>
          <p:cNvPr id="7" name="Picture 6">
            <a:extLst>
              <a:ext uri="{FF2B5EF4-FFF2-40B4-BE49-F238E27FC236}">
                <a16:creationId xmlns:a16="http://schemas.microsoft.com/office/drawing/2014/main" id="{A820E86B-E4C0-B6D4-8A29-4A7DD31AD444}"/>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061433" y="978115"/>
            <a:ext cx="3621577" cy="5175691"/>
          </a:xfrm>
          <a:prstGeom prst="rect">
            <a:avLst/>
          </a:prstGeom>
        </p:spPr>
      </p:pic>
    </p:spTree>
    <p:extLst>
      <p:ext uri="{BB962C8B-B14F-4D97-AF65-F5344CB8AC3E}">
        <p14:creationId xmlns:p14="http://schemas.microsoft.com/office/powerpoint/2010/main" val="760167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6" name="TextBox 5">
            <a:extLst>
              <a:ext uri="{FF2B5EF4-FFF2-40B4-BE49-F238E27FC236}">
                <a16:creationId xmlns:a16="http://schemas.microsoft.com/office/drawing/2014/main" id="{AD00F250-0341-5795-C792-2C0BFD061105}"/>
              </a:ext>
            </a:extLst>
          </p:cNvPr>
          <p:cNvSpPr txBox="1"/>
          <p:nvPr/>
        </p:nvSpPr>
        <p:spPr>
          <a:xfrm>
            <a:off x="493987" y="567559"/>
            <a:ext cx="11004330" cy="5262979"/>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Bum đã xa căn nhà cũ và cây ổi ấy ba năm rồi. Vậy mà khi nhớ lại, kỉ niệm như vừa mới đây thôi.</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Bum nghĩ tới một cây ổi tương lai, vui lâng lâng. Nó bỗng như nghe thấy tiếng chọc ghẹo nhau của lũ bạn và nụ cười hiền hậu của ông nội trôi theo hương ổi chín ngọt lành... </a:t>
            </a:r>
          </a:p>
          <a:p>
            <a:pPr lvl="0" algn="r"/>
            <a:r>
              <a:rPr lang="vi-VN" sz="2400" dirty="0">
                <a:solidFill>
                  <a:srgbClr val="000000"/>
                </a:solidFill>
                <a:latin typeface="Cambria" panose="02040503050406030204" pitchFamily="18" charset="0"/>
                <a:ea typeface="Cambria" panose="02040503050406030204" pitchFamily="18" charset="0"/>
              </a:rPr>
              <a:t>(Theo Võ Thu Hương)</a:t>
            </a: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5806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3" name="Picture 2">
            <a:extLst>
              <a:ext uri="{FF2B5EF4-FFF2-40B4-BE49-F238E27FC236}">
                <a16:creationId xmlns:a16="http://schemas.microsoft.com/office/drawing/2014/main" id="{0A368C64-B1BA-E3FC-AFC4-6E194EB2E1CF}"/>
              </a:ext>
            </a:extLst>
          </p:cNvPr>
          <p:cNvPicPr>
            <a:picLocks noChangeAspect="1"/>
          </p:cNvPicPr>
          <p:nvPr/>
        </p:nvPicPr>
        <p:blipFill>
          <a:blip r:embed="rId3"/>
          <a:stretch>
            <a:fillRect/>
          </a:stretch>
        </p:blipFill>
        <p:spPr>
          <a:xfrm>
            <a:off x="1726057" y="-230478"/>
            <a:ext cx="9010069" cy="2081422"/>
          </a:xfrm>
          <a:prstGeom prst="rect">
            <a:avLst/>
          </a:prstGeom>
        </p:spPr>
      </p:pic>
      <p:sp>
        <p:nvSpPr>
          <p:cNvPr id="4" name="矩形 29">
            <a:extLst>
              <a:ext uri="{FF2B5EF4-FFF2-40B4-BE49-F238E27FC236}">
                <a16:creationId xmlns:a16="http://schemas.microsoft.com/office/drawing/2014/main" id="{75BC6175-F8D7-10C6-4586-D02172E99448}"/>
              </a:ext>
            </a:extLst>
          </p:cNvPr>
          <p:cNvSpPr/>
          <p:nvPr/>
        </p:nvSpPr>
        <p:spPr>
          <a:xfrm>
            <a:off x="2219924" y="2137000"/>
            <a:ext cx="8249206" cy="715089"/>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Đoạn 1: Từ đầu đến </a:t>
            </a:r>
            <a:r>
              <a:rPr lang="en-US" sz="3600" b="1" i="1" dirty="0" err="1">
                <a:solidFill>
                  <a:prstClr val="black"/>
                </a:solidFill>
                <a:latin typeface="Cambria" panose="02040503050406030204" pitchFamily="18" charset="0"/>
                <a:ea typeface="Cambria" panose="02040503050406030204" pitchFamily="18" charset="0"/>
              </a:rPr>
              <a:t>như</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ba</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nó</a:t>
            </a:r>
            <a:r>
              <a:rPr lang="en-US" sz="3600" b="1" i="1" dirty="0">
                <a:solidFill>
                  <a:prstClr val="black"/>
                </a:solidFill>
                <a:latin typeface="Cambria" panose="02040503050406030204" pitchFamily="18" charset="0"/>
                <a:ea typeface="Cambria" panose="02040503050406030204" pitchFamily="18" charset="0"/>
              </a:rPr>
              <a:t>. </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矩形 29">
            <a:extLst>
              <a:ext uri="{FF2B5EF4-FFF2-40B4-BE49-F238E27FC236}">
                <a16:creationId xmlns:a16="http://schemas.microsoft.com/office/drawing/2014/main" id="{3B4D73D9-3568-9CC4-C247-95B561699290}"/>
              </a:ext>
            </a:extLst>
          </p:cNvPr>
          <p:cNvSpPr/>
          <p:nvPr/>
        </p:nvSpPr>
        <p:spPr>
          <a:xfrm>
            <a:off x="2292078" y="3133593"/>
            <a:ext cx="8602063" cy="578882"/>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2800" b="1" dirty="0">
                <a:solidFill>
                  <a:prstClr val="black"/>
                </a:solidFill>
                <a:latin typeface="Cambria" panose="02040503050406030204" pitchFamily="18" charset="0"/>
                <a:ea typeface="Cambria" panose="02040503050406030204" pitchFamily="18" charset="0"/>
              </a:rPr>
              <a:t>Đoạn 2: Tiếp theo đến </a:t>
            </a:r>
            <a:r>
              <a:rPr lang="en-US" sz="2800" b="1" i="1" dirty="0" err="1">
                <a:solidFill>
                  <a:prstClr val="black"/>
                </a:solidFill>
                <a:latin typeface="Cambria" panose="02040503050406030204" pitchFamily="18" charset="0"/>
                <a:ea typeface="Cambria" panose="02040503050406030204" pitchFamily="18" charset="0"/>
              </a:rPr>
              <a:t>khắp</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sân</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thơm</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lừng</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矩形 29">
            <a:extLst>
              <a:ext uri="{FF2B5EF4-FFF2-40B4-BE49-F238E27FC236}">
                <a16:creationId xmlns:a16="http://schemas.microsoft.com/office/drawing/2014/main" id="{C6CA2F9C-6CC3-4BEB-7A0A-D2490BD758F3}"/>
              </a:ext>
            </a:extLst>
          </p:cNvPr>
          <p:cNvSpPr/>
          <p:nvPr/>
        </p:nvSpPr>
        <p:spPr>
          <a:xfrm>
            <a:off x="2524869" y="4002984"/>
            <a:ext cx="8426910"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Tiếp theo đến </a:t>
            </a:r>
            <a:r>
              <a:rPr lang="en-US" sz="3200" b="1" i="1" dirty="0" err="1">
                <a:solidFill>
                  <a:prstClr val="black"/>
                </a:solidFill>
                <a:latin typeface="Cambria" panose="02040503050406030204" pitchFamily="18" charset="0"/>
                <a:ea typeface="Cambria" panose="02040503050406030204" pitchFamily="18" charset="0"/>
              </a:rPr>
              <a:t>lũ</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trẻ</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vui</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chơi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矩形 29">
            <a:extLst>
              <a:ext uri="{FF2B5EF4-FFF2-40B4-BE49-F238E27FC236}">
                <a16:creationId xmlns:a16="http://schemas.microsoft.com/office/drawing/2014/main" id="{34DCD3BB-92A9-2EFB-4425-B25B759DBAB9}"/>
              </a:ext>
            </a:extLst>
          </p:cNvPr>
          <p:cNvSpPr/>
          <p:nvPr/>
        </p:nvSpPr>
        <p:spPr>
          <a:xfrm>
            <a:off x="4106856" y="4897956"/>
            <a:ext cx="4543158" cy="64698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4:</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Còn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0075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5" name="Picture 4">
            <a:extLst>
              <a:ext uri="{FF2B5EF4-FFF2-40B4-BE49-F238E27FC236}">
                <a16:creationId xmlns:a16="http://schemas.microsoft.com/office/drawing/2014/main" id="{0576B330-87EF-9766-949A-709FF8E225D2}"/>
              </a:ext>
            </a:extLst>
          </p:cNvPr>
          <p:cNvPicPr>
            <a:picLocks noChangeAspect="1"/>
          </p:cNvPicPr>
          <p:nvPr/>
        </p:nvPicPr>
        <p:blipFill>
          <a:blip r:embed="rId3"/>
          <a:stretch>
            <a:fillRect/>
          </a:stretch>
        </p:blipFill>
        <p:spPr>
          <a:xfrm>
            <a:off x="3088948" y="397897"/>
            <a:ext cx="5803895" cy="554784"/>
          </a:xfrm>
          <a:prstGeom prst="rect">
            <a:avLst/>
          </a:prstGeom>
        </p:spPr>
      </p:pic>
      <p:sp>
        <p:nvSpPr>
          <p:cNvPr id="6" name="TextBox 5">
            <a:extLst>
              <a:ext uri="{FF2B5EF4-FFF2-40B4-BE49-F238E27FC236}">
                <a16:creationId xmlns:a16="http://schemas.microsoft.com/office/drawing/2014/main" id="{AD00F250-0341-5795-C792-2C0BFD061105}"/>
              </a:ext>
            </a:extLst>
          </p:cNvPr>
          <p:cNvSpPr txBox="1"/>
          <p:nvPr/>
        </p:nvSpPr>
        <p:spPr>
          <a:xfrm>
            <a:off x="294290" y="1271752"/>
            <a:ext cx="7777655"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Những buổi chiều mát, Bum và bè bạn túm tụm dưới gốc cây, chia nhau những trái ổi chín. Ông nội bắc chiếc ghế đẩu ra sân gần cây ổi, ngồi đó vừa nghe đài vừa nheo nheo mắt nhìn lũ trẻ vui chơi.</a:t>
            </a:r>
          </a:p>
        </p:txBody>
      </p:sp>
      <p:pic>
        <p:nvPicPr>
          <p:cNvPr id="7" name="Picture 6">
            <a:extLst>
              <a:ext uri="{FF2B5EF4-FFF2-40B4-BE49-F238E27FC236}">
                <a16:creationId xmlns:a16="http://schemas.microsoft.com/office/drawing/2014/main" id="{A820E86B-E4C0-B6D4-8A29-4A7DD31AD444}"/>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061433" y="978115"/>
            <a:ext cx="3621577" cy="5175691"/>
          </a:xfrm>
          <a:prstGeom prst="rect">
            <a:avLst/>
          </a:prstGeom>
        </p:spPr>
      </p:pic>
    </p:spTree>
    <p:extLst>
      <p:ext uri="{BB962C8B-B14F-4D97-AF65-F5344CB8AC3E}">
        <p14:creationId xmlns:p14="http://schemas.microsoft.com/office/powerpoint/2010/main" val="177099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6" name="TextBox 5">
            <a:extLst>
              <a:ext uri="{FF2B5EF4-FFF2-40B4-BE49-F238E27FC236}">
                <a16:creationId xmlns:a16="http://schemas.microsoft.com/office/drawing/2014/main" id="{AD00F250-0341-5795-C792-2C0BFD061105}"/>
              </a:ext>
            </a:extLst>
          </p:cNvPr>
          <p:cNvSpPr txBox="1"/>
          <p:nvPr/>
        </p:nvSpPr>
        <p:spPr>
          <a:xfrm>
            <a:off x="493987" y="567559"/>
            <a:ext cx="11004330"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Bum đã xa căn nhà cũ và cây ổi ấy ba năm rồi. Vậy mà khi nhớ lại, kỉ niệm như vừa mới đây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Bum nghĩ tới một cây ổi tương lai, vui lâng lâng. Nó bỗng như nghe thấy tiếng chọc ghẹo nhau của lũ bạn và nụ cười hiền hậu của ông nội trôi theo hương ổi chín ngọt lành...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(Theo Võ Thu Hương)</a:t>
            </a:r>
          </a:p>
        </p:txBody>
      </p:sp>
    </p:spTree>
    <p:extLst>
      <p:ext uri="{BB962C8B-B14F-4D97-AF65-F5344CB8AC3E}">
        <p14:creationId xmlns:p14="http://schemas.microsoft.com/office/powerpoint/2010/main" val="1864576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TotalTime>
  <Words>1753</Words>
  <Application>Microsoft Office PowerPoint</Application>
  <PresentationFormat>Widescreen</PresentationFormat>
  <Paragraphs>75</Paragraphs>
  <Slides>23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宋体</vt:lpstr>
      <vt:lpstr>Arial</vt:lpstr>
      <vt:lpstr>Calibri</vt:lpstr>
      <vt:lpstr>Calibri Light</vt:lpstr>
      <vt:lpstr>Cambria</vt:lpstr>
      <vt:lpstr>等线</vt:lpstr>
      <vt:lpstr>Times New Roman</vt:lpstr>
      <vt:lpstr>字魂17号-萌趣果冻体</vt:lpstr>
      <vt:lpstr>字魂27号-布丁体</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51</cp:revision>
  <dcterms:created xsi:type="dcterms:W3CDTF">2023-12-07T09:59:07Z</dcterms:created>
  <dcterms:modified xsi:type="dcterms:W3CDTF">2026-02-12T07:52:35Z</dcterms:modified>
</cp:coreProperties>
</file>