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8"/>
  </p:notesMasterIdLst>
  <p:sldIdLst>
    <p:sldId id="257" r:id="rId3"/>
    <p:sldId id="258" r:id="rId4"/>
    <p:sldId id="302" r:id="rId5"/>
    <p:sldId id="265" r:id="rId6"/>
    <p:sldId id="266" r:id="rId7"/>
    <p:sldId id="296" r:id="rId8"/>
    <p:sldId id="297" r:id="rId9"/>
    <p:sldId id="298" r:id="rId10"/>
    <p:sldId id="268" r:id="rId11"/>
    <p:sldId id="303" r:id="rId12"/>
    <p:sldId id="278" r:id="rId13"/>
    <p:sldId id="295" r:id="rId14"/>
    <p:sldId id="267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24E6-634E-4A58-9862-707DB2E0D48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F7C-9E96-42B8-9FCE-BED4D702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29441"/>
      </p:ext>
    </p:extLst>
  </p:cSld>
  <p:clrMapOvr>
    <a:masterClrMapping/>
  </p:clrMapOvr>
  <p:transition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64281"/>
      </p:ext>
    </p:extLst>
  </p:cSld>
  <p:clrMapOvr>
    <a:masterClrMapping/>
  </p:clrMapOvr>
  <p:transition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542"/>
      </p:ext>
    </p:extLst>
  </p:cSld>
  <p:clrMapOvr>
    <a:masterClrMapping/>
  </p:clrMapOvr>
  <p:transition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552891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764414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93781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EDDB-6436-4CAB-A717-9974237B2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4243D-6F76-4165-ABC1-C8BDC9FF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FF8F-3A4B-4604-A614-C592EC6E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9C2D-91C2-4C5A-BBB2-055C0F7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2D1E-D0C9-46B4-9A07-6466E62E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57CE-66CE-44BD-9915-0B7EF93C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FDCF-9284-4429-87D5-2C8E4B66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285B-B8C2-4979-A6F6-747DD30C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F675-174B-442C-BFB0-9BDC4C59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5F87-F9CC-47B8-AF62-1D354692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8984-5F51-4AC0-9315-7526945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12D4-8111-4E95-A082-3FC532C8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4488-E2E5-49DF-B6C3-C1C7A9A9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F9EB-F8D8-4CE9-BEB5-CD1692B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935E-0C0C-4BFC-94FA-687023AD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8709-8845-4BBC-ADEE-4DED7205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5E90-3F78-4E44-BA4A-B5A897E04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E80D-6BBB-4108-BA33-2238B849C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7ACC0-C3B3-4842-8966-C1CF0AC9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7C39-D288-44DA-AB3E-36869E78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59BC7-0816-4258-8D1E-5DDDC4DE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93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7CE2-CB20-47C4-83B3-DB995550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9008E-FFCA-4EC7-B92D-7366967D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62B4D-E2F9-454F-A611-91A830C8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FDE26-6BBE-49A1-B53A-699E314AB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B9A5D-2408-4753-99E4-C0CC276D6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83C1E-83D7-4F0F-9BB2-992275CE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11118-67FC-4514-95A7-A225FDE7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53AF-F6BF-4247-877D-33608189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7105"/>
      </p:ext>
    </p:extLst>
  </p:cSld>
  <p:clrMapOvr>
    <a:masterClrMapping/>
  </p:clrMapOvr>
  <p:transition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B0F0-A49E-42AD-A2E1-DF2BE5DC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7F652-1674-4628-B054-B8542528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03AE3-DA98-4533-9074-10810118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A37C9-6D76-4D2B-BA12-C530E8EB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8C62F-1584-43A9-947F-D8EE389F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23814-75AD-40A8-8B69-8376368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B8B6E-31BF-477B-8073-48344910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A338-B67D-4831-BBBF-BFD2EEED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079A-8474-4201-86F4-75198B3A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F0BC-5D28-4A9F-9F24-29EC26157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6F789-B032-45FE-B8C8-7A53F7E9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BE6C7-1397-41A5-A43A-7A286237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A93E7-1339-4AA1-860A-4DD97302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F30-4B0A-490B-8D67-E33FA325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7A3D-31A8-48C6-98BA-CC8EB7B99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7BA2-E880-4BAF-8D83-63EDF76B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7B79-FA12-4270-8051-565BB654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3048D-FB58-4C0D-8D26-EE408DB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471D3-F943-442D-8943-F72FD826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C23-FDAC-4B41-B9BB-553BA372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932A1-9B51-4673-B66D-1F73CDA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1088C-D103-45C5-9418-0A0B8FD4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9DDA-9F0E-4F3F-9B94-C9ECF7E9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B2A2-DECB-4B20-8760-350E4C0B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27902-41FA-4AD8-9FF3-CC62062E5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9A18A-D037-4FBE-AE60-72F625CF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4E9-FA49-4C2E-8260-8A018E43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86A3-7BB3-4B10-B798-77EE65EC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DF40-10A5-4B19-9D83-FCB367D5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9504"/>
      </p:ext>
    </p:extLst>
  </p:cSld>
  <p:clrMapOvr>
    <a:masterClrMapping/>
  </p:clrMapOvr>
  <p:transition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3944"/>
      </p:ext>
    </p:extLst>
  </p:cSld>
  <p:clrMapOvr>
    <a:masterClrMapping/>
  </p:clrMapOvr>
  <p:transition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4526"/>
      </p:ext>
    </p:extLst>
  </p:cSld>
  <p:clrMapOvr>
    <a:masterClrMapping/>
  </p:clrMapOvr>
  <p:transition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1588"/>
      </p:ext>
    </p:extLst>
  </p:cSld>
  <p:clrMapOvr>
    <a:masterClrMapping/>
  </p:clrMapOvr>
  <p:transition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49272002"/>
      </p:ext>
    </p:extLst>
  </p:cSld>
  <p:clrMapOvr>
    <a:masterClrMapping/>
  </p:clrMapOvr>
  <p:transition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39305"/>
      </p:ext>
    </p:extLst>
  </p:cSld>
  <p:clrMapOvr>
    <a:masterClrMapping/>
  </p:clrMapOvr>
  <p:transition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7866"/>
      </p:ext>
    </p:extLst>
  </p:cSld>
  <p:clrMapOvr>
    <a:masterClrMapping/>
  </p:clrMapOvr>
  <p:transition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52F23-3DA9-429D-8EFA-9C81D23B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8B59-3A02-4514-867E-605ADB74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4D09-9818-43BF-9F22-04A93C074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00F0-9CD4-4179-AF2E-5A5E7AEFBF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34F9-3F66-44B5-8D5B-AD629011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D23E-DC0B-42CD-814A-692884CF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7CF38-B006-4174-B90B-666DBFB3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448047-B98D-142D-F0A2-BF34C0D4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220" y="0"/>
            <a:ext cx="5163760" cy="11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BA47D-D4AC-0313-453B-13144D6A4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75" y="940976"/>
            <a:ext cx="8254699" cy="288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10FE4-4049-AF10-D8BB-A4027265602A}"/>
              </a:ext>
            </a:extLst>
          </p:cNvPr>
          <p:cNvSpPr txBox="1"/>
          <p:nvPr/>
        </p:nvSpPr>
        <p:spPr>
          <a:xfrm>
            <a:off x="4924425" y="3737792"/>
            <a:ext cx="24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7716" y="4765610"/>
            <a:ext cx="8992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Nguyễn Thị Bích Liên</a:t>
            </a: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Trường: Tiểu học Hòa Nghĩa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8F268E-A744-7F16-1002-047BC76FF9EB}"/>
              </a:ext>
            </a:extLst>
          </p:cNvPr>
          <p:cNvSpPr/>
          <p:nvPr/>
        </p:nvSpPr>
        <p:spPr>
          <a:xfrm>
            <a:off x="4698501" y="3599392"/>
            <a:ext cx="3169920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grpSp>
        <p:nvGrpSpPr>
          <p:cNvPr id="12" name="组合 25">
            <a:extLst>
              <a:ext uri="{FF2B5EF4-FFF2-40B4-BE49-F238E27FC236}">
                <a16:creationId xmlns:a16="http://schemas.microsoft.com/office/drawing/2014/main" id="{73ACE651-C280-C645-88FE-7FD667E61BD6}"/>
              </a:ext>
            </a:extLst>
          </p:cNvPr>
          <p:cNvGrpSpPr/>
          <p:nvPr/>
        </p:nvGrpSpPr>
        <p:grpSpPr>
          <a:xfrm>
            <a:off x="955405" y="1089060"/>
            <a:ext cx="11692082" cy="2650871"/>
            <a:chOff x="6244928" y="3346515"/>
            <a:chExt cx="5869296" cy="2118949"/>
          </a:xfrm>
        </p:grpSpPr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id="{BE6C3C64-EFBB-144D-1085-AB7F186B3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1974EBEF-ADB3-A2EE-F4F2-9B5C9FE4AFCA}"/>
                </a:ext>
              </a:extLst>
            </p:cNvPr>
            <p:cNvSpPr txBox="1"/>
            <p:nvPr/>
          </p:nvSpPr>
          <p:spPr>
            <a:xfrm>
              <a:off x="7097221" y="3646000"/>
              <a:ext cx="4137348" cy="140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hiểu vì sao cần phải bón phân cho cây hoa, cây cảnh trồng trong chậu. 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59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2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luận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975" y="1941384"/>
            <a:ext cx="899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phân là cách để cung cấp chất dinh dưỡng cho cây, đặc biệt là cây trồng trong chậu vì cây trồng trong chậu không thể hút chất dinh dưỡng ở bên ngoài. Bón phân đúng cách sẽ giúp cây phát triển tốt,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huy hiệu quả của phân bón.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0" y="1876049"/>
            <a:ext cx="9358171" cy="32067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BACF602-A483-AC07-FCE2-DECD182A75EC}"/>
              </a:ext>
            </a:extLst>
          </p:cNvPr>
          <p:cNvSpPr/>
          <p:nvPr/>
        </p:nvSpPr>
        <p:spPr>
          <a:xfrm>
            <a:off x="5050747" y="505330"/>
            <a:ext cx="6851972" cy="3039253"/>
          </a:xfrm>
          <a:custGeom>
            <a:avLst/>
            <a:gdLst>
              <a:gd name="connsiteX0" fmla="*/ 0 w 6851972"/>
              <a:gd name="connsiteY0" fmla="*/ 506552 h 3039253"/>
              <a:gd name="connsiteX1" fmla="*/ 506552 w 6851972"/>
              <a:gd name="connsiteY1" fmla="*/ 0 h 3039253"/>
              <a:gd name="connsiteX2" fmla="*/ 1141995 w 6851972"/>
              <a:gd name="connsiteY2" fmla="*/ 0 h 3039253"/>
              <a:gd name="connsiteX3" fmla="*/ 1141995 w 6851972"/>
              <a:gd name="connsiteY3" fmla="*/ 0 h 3039253"/>
              <a:gd name="connsiteX4" fmla="*/ 2854988 w 6851972"/>
              <a:gd name="connsiteY4" fmla="*/ 0 h 3039253"/>
              <a:gd name="connsiteX5" fmla="*/ 6345420 w 6851972"/>
              <a:gd name="connsiteY5" fmla="*/ 0 h 3039253"/>
              <a:gd name="connsiteX6" fmla="*/ 6851972 w 6851972"/>
              <a:gd name="connsiteY6" fmla="*/ 506552 h 3039253"/>
              <a:gd name="connsiteX7" fmla="*/ 6851972 w 6851972"/>
              <a:gd name="connsiteY7" fmla="*/ 1772898 h 3039253"/>
              <a:gd name="connsiteX8" fmla="*/ 6851972 w 6851972"/>
              <a:gd name="connsiteY8" fmla="*/ 1772898 h 3039253"/>
              <a:gd name="connsiteX9" fmla="*/ 6851972 w 6851972"/>
              <a:gd name="connsiteY9" fmla="*/ 2532711 h 3039253"/>
              <a:gd name="connsiteX10" fmla="*/ 6851972 w 6851972"/>
              <a:gd name="connsiteY10" fmla="*/ 2532701 h 3039253"/>
              <a:gd name="connsiteX11" fmla="*/ 6345420 w 6851972"/>
              <a:gd name="connsiteY11" fmla="*/ 3039253 h 3039253"/>
              <a:gd name="connsiteX12" fmla="*/ 2854988 w 6851972"/>
              <a:gd name="connsiteY12" fmla="*/ 3039253 h 3039253"/>
              <a:gd name="connsiteX13" fmla="*/ 1141995 w 6851972"/>
              <a:gd name="connsiteY13" fmla="*/ 3039253 h 3039253"/>
              <a:gd name="connsiteX14" fmla="*/ 1141995 w 6851972"/>
              <a:gd name="connsiteY14" fmla="*/ 3039253 h 3039253"/>
              <a:gd name="connsiteX15" fmla="*/ 506552 w 6851972"/>
              <a:gd name="connsiteY15" fmla="*/ 3039253 h 3039253"/>
              <a:gd name="connsiteX16" fmla="*/ 0 w 6851972"/>
              <a:gd name="connsiteY16" fmla="*/ 2532701 h 3039253"/>
              <a:gd name="connsiteX17" fmla="*/ 0 w 6851972"/>
              <a:gd name="connsiteY17" fmla="*/ 2532711 h 3039253"/>
              <a:gd name="connsiteX18" fmla="*/ -588036 w 6851972"/>
              <a:gd name="connsiteY18" fmla="*/ 2986856 h 3039253"/>
              <a:gd name="connsiteX19" fmla="*/ 0 w 6851972"/>
              <a:gd name="connsiteY19" fmla="*/ 1772898 h 3039253"/>
              <a:gd name="connsiteX20" fmla="*/ 0 w 6851972"/>
              <a:gd name="connsiteY20" fmla="*/ 506552 h 30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1972" h="3039253" fill="none" extrusionOk="0">
                <a:moveTo>
                  <a:pt x="0" y="506552"/>
                </a:moveTo>
                <a:cubicBezTo>
                  <a:pt x="-29726" y="208647"/>
                  <a:pt x="230809" y="6203"/>
                  <a:pt x="506552" y="0"/>
                </a:cubicBezTo>
                <a:cubicBezTo>
                  <a:pt x="724881" y="-20888"/>
                  <a:pt x="956998" y="21753"/>
                  <a:pt x="1141995" y="0"/>
                </a:cubicBezTo>
                <a:lnTo>
                  <a:pt x="1141995" y="0"/>
                </a:lnTo>
                <a:cubicBezTo>
                  <a:pt x="1874978" y="-635"/>
                  <a:pt x="2482067" y="51602"/>
                  <a:pt x="2854988" y="0"/>
                </a:cubicBezTo>
                <a:cubicBezTo>
                  <a:pt x="3672295" y="-167629"/>
                  <a:pt x="5107414" y="-24710"/>
                  <a:pt x="6345420" y="0"/>
                </a:cubicBezTo>
                <a:cubicBezTo>
                  <a:pt x="6641192" y="-3895"/>
                  <a:pt x="6851882" y="237827"/>
                  <a:pt x="6851972" y="506552"/>
                </a:cubicBezTo>
                <a:cubicBezTo>
                  <a:pt x="6851509" y="707795"/>
                  <a:pt x="6890356" y="1636656"/>
                  <a:pt x="6851972" y="1772898"/>
                </a:cubicBezTo>
                <a:lnTo>
                  <a:pt x="6851972" y="1772898"/>
                </a:lnTo>
                <a:cubicBezTo>
                  <a:pt x="6795998" y="2037592"/>
                  <a:pt x="6874102" y="2174552"/>
                  <a:pt x="6851972" y="2532711"/>
                </a:cubicBezTo>
                <a:cubicBezTo>
                  <a:pt x="6851971" y="2532707"/>
                  <a:pt x="6851972" y="2532702"/>
                  <a:pt x="6851972" y="2532701"/>
                </a:cubicBezTo>
                <a:cubicBezTo>
                  <a:pt x="6835386" y="2770304"/>
                  <a:pt x="6646174" y="3016818"/>
                  <a:pt x="6345420" y="3039253"/>
                </a:cubicBezTo>
                <a:cubicBezTo>
                  <a:pt x="5669660" y="3040122"/>
                  <a:pt x="4407028" y="3141813"/>
                  <a:pt x="2854988" y="3039253"/>
                </a:cubicBezTo>
                <a:cubicBezTo>
                  <a:pt x="2673705" y="2899987"/>
                  <a:pt x="1742122" y="2973501"/>
                  <a:pt x="1141995" y="3039253"/>
                </a:cubicBezTo>
                <a:lnTo>
                  <a:pt x="1141995" y="3039253"/>
                </a:lnTo>
                <a:cubicBezTo>
                  <a:pt x="896004" y="3061571"/>
                  <a:pt x="695793" y="3005059"/>
                  <a:pt x="506552" y="3039253"/>
                </a:cubicBezTo>
                <a:cubicBezTo>
                  <a:pt x="223970" y="3037420"/>
                  <a:pt x="27971" y="2799840"/>
                  <a:pt x="0" y="2532701"/>
                </a:cubicBezTo>
                <a:cubicBezTo>
                  <a:pt x="0" y="2532706"/>
                  <a:pt x="0" y="2532709"/>
                  <a:pt x="0" y="2532711"/>
                </a:cubicBezTo>
                <a:cubicBezTo>
                  <a:pt x="-232361" y="2724222"/>
                  <a:pt x="-454997" y="2947104"/>
                  <a:pt x="-588036" y="2986856"/>
                </a:cubicBezTo>
                <a:cubicBezTo>
                  <a:pt x="-596342" y="2726047"/>
                  <a:pt x="-144551" y="1950241"/>
                  <a:pt x="0" y="1772898"/>
                </a:cubicBezTo>
                <a:cubicBezTo>
                  <a:pt x="45094" y="1321345"/>
                  <a:pt x="9838" y="906904"/>
                  <a:pt x="0" y="506552"/>
                </a:cubicBezTo>
                <a:close/>
              </a:path>
              <a:path w="6851972" h="3039253" stroke="0" extrusionOk="0">
                <a:moveTo>
                  <a:pt x="0" y="506552"/>
                </a:moveTo>
                <a:cubicBezTo>
                  <a:pt x="-2360" y="230826"/>
                  <a:pt x="237285" y="-7097"/>
                  <a:pt x="506552" y="0"/>
                </a:cubicBezTo>
                <a:cubicBezTo>
                  <a:pt x="728942" y="-7415"/>
                  <a:pt x="970772" y="-40930"/>
                  <a:pt x="1141995" y="0"/>
                </a:cubicBezTo>
                <a:lnTo>
                  <a:pt x="1141995" y="0"/>
                </a:lnTo>
                <a:cubicBezTo>
                  <a:pt x="1830843" y="134844"/>
                  <a:pt x="2456857" y="-148642"/>
                  <a:pt x="2854988" y="0"/>
                </a:cubicBezTo>
                <a:cubicBezTo>
                  <a:pt x="4050381" y="-134364"/>
                  <a:pt x="4859913" y="130381"/>
                  <a:pt x="6345420" y="0"/>
                </a:cubicBezTo>
                <a:cubicBezTo>
                  <a:pt x="6616773" y="-19818"/>
                  <a:pt x="6883833" y="202093"/>
                  <a:pt x="6851972" y="506552"/>
                </a:cubicBezTo>
                <a:cubicBezTo>
                  <a:pt x="6913405" y="859371"/>
                  <a:pt x="6820681" y="1467303"/>
                  <a:pt x="6851972" y="1772898"/>
                </a:cubicBezTo>
                <a:lnTo>
                  <a:pt x="6851972" y="1772898"/>
                </a:lnTo>
                <a:cubicBezTo>
                  <a:pt x="6806893" y="2072114"/>
                  <a:pt x="6793577" y="2329971"/>
                  <a:pt x="6851972" y="2532711"/>
                </a:cubicBezTo>
                <a:cubicBezTo>
                  <a:pt x="6851973" y="2532709"/>
                  <a:pt x="6851972" y="2532705"/>
                  <a:pt x="6851972" y="2532701"/>
                </a:cubicBezTo>
                <a:cubicBezTo>
                  <a:pt x="6854282" y="2793416"/>
                  <a:pt x="6660910" y="3038092"/>
                  <a:pt x="6345420" y="3039253"/>
                </a:cubicBezTo>
                <a:cubicBezTo>
                  <a:pt x="5557139" y="2870218"/>
                  <a:pt x="4464953" y="3092553"/>
                  <a:pt x="2854988" y="3039253"/>
                </a:cubicBezTo>
                <a:cubicBezTo>
                  <a:pt x="2003125" y="3092421"/>
                  <a:pt x="1790078" y="3179536"/>
                  <a:pt x="1141995" y="3039253"/>
                </a:cubicBezTo>
                <a:lnTo>
                  <a:pt x="1141995" y="3039253"/>
                </a:lnTo>
                <a:cubicBezTo>
                  <a:pt x="1074470" y="3008467"/>
                  <a:pt x="726952" y="3094653"/>
                  <a:pt x="506552" y="3039253"/>
                </a:cubicBezTo>
                <a:cubicBezTo>
                  <a:pt x="182538" y="3049096"/>
                  <a:pt x="35448" y="2784754"/>
                  <a:pt x="0" y="2532701"/>
                </a:cubicBezTo>
                <a:cubicBezTo>
                  <a:pt x="-1" y="2532704"/>
                  <a:pt x="1" y="2532707"/>
                  <a:pt x="0" y="2532711"/>
                </a:cubicBezTo>
                <a:cubicBezTo>
                  <a:pt x="-254483" y="2797149"/>
                  <a:pt x="-332834" y="2760454"/>
                  <a:pt x="-588036" y="2986856"/>
                </a:cubicBezTo>
                <a:cubicBezTo>
                  <a:pt x="-509855" y="2800925"/>
                  <a:pt x="-222335" y="2135623"/>
                  <a:pt x="0" y="1772898"/>
                </a:cubicBezTo>
                <a:cubicBezTo>
                  <a:pt x="-109685" y="1300779"/>
                  <a:pt x="104970" y="831969"/>
                  <a:pt x="0" y="50655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58582"/>
                      <a:gd name="adj2" fmla="val 4827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Chia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sẻ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về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vai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phân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bón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đối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với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cây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trồng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trong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chậu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01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3.7037E-7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hinh ve a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954" y="8229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1" y="-268360"/>
            <a:ext cx="14135760" cy="3550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321174">
            <a:off x="3095056" y="845247"/>
            <a:ext cx="884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901F8-D932-422E-EAF3-3EA6067B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2" y="2559900"/>
            <a:ext cx="14135760" cy="3550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96A25-EAD5-EDF9-DC29-6B864FC62398}"/>
              </a:ext>
            </a:extLst>
          </p:cNvPr>
          <p:cNvSpPr/>
          <p:nvPr/>
        </p:nvSpPr>
        <p:spPr>
          <a:xfrm rot="21321174">
            <a:off x="3648752" y="3693292"/>
            <a:ext cx="8351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iúp tăng sức đề kháng cho cây trồng, ít bị sâu bệnh hại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90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组合 27"/>
          <p:cNvGrpSpPr/>
          <p:nvPr/>
        </p:nvGrpSpPr>
        <p:grpSpPr>
          <a:xfrm>
            <a:off x="25549" y="5543573"/>
            <a:ext cx="12192000" cy="1417079"/>
            <a:chOff x="0" y="2187034"/>
            <a:chExt cx="12192000" cy="2470265"/>
          </a:xfrm>
        </p:grpSpPr>
        <p:pic>
          <p:nvPicPr>
            <p:cNvPr id="394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5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6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grpSp>
        <p:nvGrpSpPr>
          <p:cNvPr id="389" name="组合 27"/>
          <p:cNvGrpSpPr/>
          <p:nvPr/>
        </p:nvGrpSpPr>
        <p:grpSpPr>
          <a:xfrm>
            <a:off x="25549" y="-638922"/>
            <a:ext cx="12192000" cy="1988439"/>
            <a:chOff x="0" y="2187034"/>
            <a:chExt cx="12192000" cy="2470265"/>
          </a:xfrm>
        </p:grpSpPr>
        <p:pic>
          <p:nvPicPr>
            <p:cNvPr id="390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1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2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203424" y="6488668"/>
            <a:ext cx="135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Bùi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sp>
        <p:nvSpPr>
          <p:cNvPr id="121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4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5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1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1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1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矩形 40"/>
          <p:cNvSpPr/>
          <p:nvPr/>
        </p:nvSpPr>
        <p:spPr>
          <a:xfrm>
            <a:off x="2291207" y="1387994"/>
            <a:ext cx="968861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矩形 41"/>
          <p:cNvSpPr/>
          <p:nvPr/>
        </p:nvSpPr>
        <p:spPr>
          <a:xfrm>
            <a:off x="3952347" y="1417569"/>
            <a:ext cx="1087483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9" name="矩形 42"/>
          <p:cNvSpPr/>
          <p:nvPr/>
        </p:nvSpPr>
        <p:spPr>
          <a:xfrm>
            <a:off x="5641381" y="1443419"/>
            <a:ext cx="1182060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0" name="矩形 43"/>
          <p:cNvSpPr/>
          <p:nvPr/>
        </p:nvSpPr>
        <p:spPr>
          <a:xfrm>
            <a:off x="7612334" y="1352106"/>
            <a:ext cx="571316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1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1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1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1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1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1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8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1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17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17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7" name="椭圆 24"/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" name="椭圆 25"/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9" name="椭圆 26"/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0" name="椭圆 27"/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1" name="组合 28"/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" name="组合 31"/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组合 34"/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18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组合 37"/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3" name="矩形 40"/>
          <p:cNvSpPr/>
          <p:nvPr/>
        </p:nvSpPr>
        <p:spPr>
          <a:xfrm>
            <a:off x="3399115" y="3350309"/>
            <a:ext cx="1098704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4" name="矩形 41"/>
          <p:cNvSpPr/>
          <p:nvPr/>
        </p:nvSpPr>
        <p:spPr>
          <a:xfrm>
            <a:off x="4955491" y="3391875"/>
            <a:ext cx="1151603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5" name="矩形 42"/>
          <p:cNvSpPr/>
          <p:nvPr/>
        </p:nvSpPr>
        <p:spPr>
          <a:xfrm>
            <a:off x="6698521" y="3379940"/>
            <a:ext cx="1125955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6" name="矩形 43"/>
          <p:cNvSpPr/>
          <p:nvPr/>
        </p:nvSpPr>
        <p:spPr>
          <a:xfrm>
            <a:off x="8348969" y="3326412"/>
            <a:ext cx="1097101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7" name="组合 44"/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19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组合 47"/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3" name="组合 50"/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20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组合 53"/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20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" name="组合 56"/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2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" name="组合 59"/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2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" name="组合 62"/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2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8" name="组合 65"/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21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1" name="组合 68"/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22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4" name="组合 71"/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22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7" name="组合 74"/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22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0" name="组合 77"/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37" grpId="0"/>
      <p:bldP spid="138" grpId="0"/>
      <p:bldP spid="139" grpId="0"/>
      <p:bldP spid="140" grpId="0"/>
      <p:bldP spid="177" grpId="0" animBg="1"/>
      <p:bldP spid="178" grpId="0" animBg="1"/>
      <p:bldP spid="179" grpId="0" animBg="1"/>
      <p:bldP spid="180" grpId="0" animBg="1"/>
      <p:bldP spid="193" grpId="0"/>
      <p:bldP spid="194" grpId="0"/>
      <p:bldP spid="195" grpId="0"/>
      <p:bldP spid="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37" y="876456"/>
            <a:ext cx="5921485" cy="37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49031" y="0"/>
            <a:ext cx="9929251" cy="954107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dưới đây để gọi tên cách bón phân cho hoa, cây cảnh tương ứng với mỗi ảnh trong Hình 5.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8BC5-60B3-2D9B-ADEB-8069124C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39" y="1673457"/>
            <a:ext cx="5231311" cy="36516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1099335" y="1253447"/>
            <a:ext cx="3277456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1. </a:t>
            </a:r>
            <a:r>
              <a:rPr lang="en-US" sz="2800" b="1" dirty="0" err="1">
                <a:solidFill>
                  <a:srgbClr val="002060"/>
                </a:solidFill>
              </a:rPr>
              <a:t>Bón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quanh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08CA-8A23-85DA-2ECC-28449A57D8FA}"/>
              </a:ext>
            </a:extLst>
          </p:cNvPr>
          <p:cNvSpPr/>
          <p:nvPr/>
        </p:nvSpPr>
        <p:spPr>
          <a:xfrm>
            <a:off x="1078787" y="2845942"/>
            <a:ext cx="3277456" cy="9349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DA1749-0D45-79AF-4C74-DAC9191044D9}"/>
              </a:ext>
            </a:extLst>
          </p:cNvPr>
          <p:cNvSpPr/>
          <p:nvPr/>
        </p:nvSpPr>
        <p:spPr>
          <a:xfrm>
            <a:off x="976045" y="4582275"/>
            <a:ext cx="3277456" cy="934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phun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47578 0.6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3528 0.0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62539 -0.2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2" y="517923"/>
            <a:ext cx="10968520" cy="5910956"/>
          </a:xfrm>
          <a:prstGeom prst="rect">
            <a:avLst/>
          </a:prstGeom>
        </p:spPr>
      </p:pic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3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luận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635" y="1848916"/>
            <a:ext cx="8593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bón phân cho hoa, cây cảnh trồng trong chậu nhưng người ta thường dùng các cách sau: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đều xung quanh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Pha với nước và tưới vào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Pha với nước và phun lên lá cây.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712378" y="215757"/>
            <a:ext cx="7171362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Bón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đều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xung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gốc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167847" y="256854"/>
            <a:ext cx="7962473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/>
              </a:rPr>
              <a:t>2. Pha với nước và tưới vào gốc cây</a:t>
            </a:r>
          </a:p>
        </p:txBody>
      </p:sp>
    </p:spTree>
    <p:extLst>
      <p:ext uri="{BB962C8B-B14F-4D97-AF65-F5344CB8AC3E}">
        <p14:creationId xmlns:p14="http://schemas.microsoft.com/office/powerpoint/2010/main" val="153520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167847" y="256854"/>
            <a:ext cx="7962473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/>
              </a:rPr>
              <a:t>Pha với nước và phun lên lá cây.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5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hinh ve a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954" y="8229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1" y="-268360"/>
            <a:ext cx="14135760" cy="3550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321174">
            <a:off x="3095056" y="845247"/>
            <a:ext cx="884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 những cách bón phân trên em còn biết cách bón phân nào nữa?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901F8-D932-422E-EAF3-3EA6067B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8" y="2579684"/>
            <a:ext cx="14135760" cy="3550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96A25-EAD5-EDF9-DC29-6B864FC62398}"/>
              </a:ext>
            </a:extLst>
          </p:cNvPr>
          <p:cNvSpPr/>
          <p:nvPr/>
        </p:nvSpPr>
        <p:spPr>
          <a:xfrm rot="21321174">
            <a:off x="3648752" y="3693292"/>
            <a:ext cx="8351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nhà hoặc ở trường em thường bón phân cho cây theo cách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311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Microsoft YaHei</vt:lpstr>
      <vt:lpstr>SimSun</vt:lpstr>
      <vt:lpstr>Architecture</vt:lpstr>
      <vt:lpstr>Arial</vt:lpstr>
      <vt:lpstr>Calibri</vt:lpstr>
      <vt:lpstr>Calibri Light</vt:lpstr>
      <vt:lpstr>Cambria</vt:lpstr>
      <vt:lpstr>等线</vt:lpstr>
      <vt:lpstr>等线 Light</vt:lpstr>
      <vt:lpstr>inpin heiti</vt:lpstr>
      <vt:lpstr>Just Another Hand</vt:lpstr>
      <vt:lpstr>SVN-Newton</vt:lpstr>
      <vt:lpstr>Times New Roman</vt:lpstr>
      <vt:lpstr>字魂59号-创粗黑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41</cp:revision>
  <dcterms:created xsi:type="dcterms:W3CDTF">2023-10-31T07:14:54Z</dcterms:created>
  <dcterms:modified xsi:type="dcterms:W3CDTF">2026-02-12T08:30:07Z</dcterms:modified>
</cp:coreProperties>
</file>