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89" r:id="rId3"/>
    <p:sldId id="264" r:id="rId4"/>
    <p:sldId id="265" r:id="rId5"/>
    <p:sldId id="262" r:id="rId6"/>
    <p:sldId id="267" r:id="rId7"/>
    <p:sldId id="277" r:id="rId8"/>
    <p:sldId id="280" r:id="rId9"/>
    <p:sldId id="290" r:id="rId10"/>
    <p:sldId id="282" r:id="rId11"/>
    <p:sldId id="283" r:id="rId12"/>
    <p:sldId id="284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D869-2A3C-4A12-9009-A65DEDB24DB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9A3F-1B53-4EBC-8EFC-631269A5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EFF0AD-39B3-4D90-8037-AD92088F0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36F25-147E-4FB9-B70F-6C625A24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36B732-1C54-49BA-B04E-E888A547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0D398-C156-4CCE-9B8E-E569296E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ACBCE-F858-44ED-93DF-A72A15D5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F9F3F-BD5D-4BF5-A51E-7031C320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1A4523-E515-44F1-89A4-780856E0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31FCBB-47C1-4403-98DC-019162FCF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6E7EE-7EC3-4D4E-8DF3-332DB756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E1293-2671-4773-A85D-F94C38ED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706597-F3FA-4350-8680-CA4D958D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6E4722B-71F0-4F41-89DB-CB5F294F0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D91AE6-E41B-4866-BB5D-670C4BA41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63E78C-65C0-48D0-8F84-162F25E85785}"/>
              </a:ext>
            </a:extLst>
          </p:cNvPr>
          <p:cNvSpPr/>
          <p:nvPr userDrawn="1"/>
        </p:nvSpPr>
        <p:spPr>
          <a:xfrm>
            <a:off x="215590" y="182137"/>
            <a:ext cx="11775688" cy="6508252"/>
          </a:xfrm>
          <a:prstGeom prst="rect">
            <a:avLst/>
          </a:prstGeom>
          <a:noFill/>
          <a:ln w="38100">
            <a:solidFill>
              <a:srgbClr val="7CB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6941DD-8589-48A0-A6A7-F632323F3041}"/>
              </a:ext>
            </a:extLst>
          </p:cNvPr>
          <p:cNvSpPr/>
          <p:nvPr userDrawn="1"/>
        </p:nvSpPr>
        <p:spPr>
          <a:xfrm>
            <a:off x="282498" y="247187"/>
            <a:ext cx="11649307" cy="6372381"/>
          </a:xfrm>
          <a:prstGeom prst="rect">
            <a:avLst/>
          </a:prstGeom>
          <a:noFill/>
          <a:ln w="12700">
            <a:solidFill>
              <a:srgbClr val="7CB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1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8AB8E-66E0-4A02-ACBE-284DE9BE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7C189-04E8-437D-A620-4E57E3E35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C219F3-AF87-43E8-A95B-653F0711F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1301A-3C78-4FC0-B459-5EB8314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8E87E1-54EF-4E52-9128-F94F87B8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50F638-56B1-485D-B48D-5F09EBAD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C45D7-B403-4F7C-94DE-265E7414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EA9873-3ED3-47AB-8599-0EFC21B7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AA068D-9145-4F40-BB1A-602A7F33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C1D6F-86D7-4F65-99D6-3B2ADE1D4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6A7E08-FF4F-43D2-80A6-1A97EEA07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7C2D4C-331B-427F-88A0-CF8AA77D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421D53-2C5A-4993-BFB3-5AAD0F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83CC75-78BE-4C05-9827-F46349A8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C9E1-AAC3-420C-89A5-2101B8F4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DCFED8-3DB9-4AFE-8486-29D3C107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D7C33-F06C-4762-B68B-57C11EFD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C32CE4-70F5-47D6-B01E-AA8FCD45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42B12F-76C9-4E73-BE64-CABC9B18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5AF040-2D36-4AB3-9D10-AA6F8AEB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0A3679-9E35-4B7D-BEA1-627AF0D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C771D-317B-4DA8-9A48-5A991753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64B8E-4D91-4106-B4B8-39704EFE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218DA9-61D5-4419-B5DD-751E06527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9585F-A509-4968-B140-0087E1A7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141C99-D532-497D-8DB6-9BD3772E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1312F5-1F9D-4E71-8A7E-1F1139F1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3EFFD-4415-4492-BC30-600367B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429EB5-C63A-404A-B6A8-6B2301894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FEAFAF-97EE-4C95-AE78-51129ACED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72089F-6437-4304-9750-21B682EB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DDBC80-9AC3-4BE5-AEEC-055B7EAB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27DAB3-FA79-40F2-9DB1-1244569F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1C2FFE-BE8F-43E6-B43D-D4DC7A9C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92F99-7F8C-43D1-A2C0-FF2F5C19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85CA9-C290-4BA2-A207-038678855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D546-96EE-4D21-A47C-92A9066D43E1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BAF416-8063-44F2-ADD2-6DB740CF8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892A6-A0D0-4111-A70F-F3F722BAC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671FFCA-17D6-0FA8-F373-3661D79EBC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3048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2E884-7DD8-26F1-1022-8E741647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05" y="99766"/>
            <a:ext cx="3883489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D7DD2-D95B-2061-05A6-6582C7B91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19" y="1029708"/>
            <a:ext cx="6267231" cy="3103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772A2-E7F2-E6BE-57C5-9D9201861546}"/>
              </a:ext>
            </a:extLst>
          </p:cNvPr>
          <p:cNvSpPr txBox="1"/>
          <p:nvPr/>
        </p:nvSpPr>
        <p:spPr>
          <a:xfrm>
            <a:off x="7267575" y="29622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6791" y="4664010"/>
            <a:ext cx="8992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Nguyễn Thị Bích Liên</a:t>
            </a: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Trường: Tiểu học Hòa Nghĩa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2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67660C-2385-35D4-7891-4C8ADCD4F020}"/>
              </a:ext>
            </a:extLst>
          </p:cNvPr>
          <p:cNvGrpSpPr/>
          <p:nvPr/>
        </p:nvGrpSpPr>
        <p:grpSpPr>
          <a:xfrm>
            <a:off x="715799" y="197410"/>
            <a:ext cx="10952618" cy="2831540"/>
            <a:chOff x="715799" y="197410"/>
            <a:chExt cx="10952618" cy="28315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4B59A5-66A7-7A13-EDAE-1575879ABF8D}"/>
                </a:ext>
              </a:extLst>
            </p:cNvPr>
            <p:cNvSpPr/>
            <p:nvPr/>
          </p:nvSpPr>
          <p:spPr>
            <a:xfrm>
              <a:off x="715799" y="1045988"/>
              <a:ext cx="10952618" cy="1982962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sóc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trồng</a:t>
              </a:r>
              <a:r>
                <a: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endPara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936E70-D51F-2FAF-30F9-6E5A4F4CC5A1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4" name="Flowchart: Terminator 13">
                <a:extLst>
                  <a:ext uri="{FF2B5EF4-FFF2-40B4-BE49-F238E27FC236}">
                    <a16:creationId xmlns:a16="http://schemas.microsoft.com/office/drawing/2014/main" id="{E80C036A-F911-0D4A-3047-D80DB0F8220C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12D1D5-4D33-480A-D81D-7304B2191BC3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Hoạt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động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50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41D28A-F741-2DB7-6294-0341F3E261E7}"/>
              </a:ext>
            </a:extLst>
          </p:cNvPr>
          <p:cNvSpPr txBox="1"/>
          <p:nvPr/>
        </p:nvSpPr>
        <p:spPr>
          <a:xfrm>
            <a:off x="561975" y="333375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7 và nêu tên những công việc chăm sóc hoa, cây cảnh phù hợp với từng ảnh.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1146D-7A43-F67E-6E60-E0E8933A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04950"/>
            <a:ext cx="5932292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组合 13">
            <a:extLst>
              <a:ext uri="{FF2B5EF4-FFF2-40B4-BE49-F238E27FC236}">
                <a16:creationId xmlns:a16="http://schemas.microsoft.com/office/drawing/2014/main" id="{3458E261-7C1D-6B22-5819-04C2B8EF9760}"/>
              </a:ext>
            </a:extLst>
          </p:cNvPr>
          <p:cNvGrpSpPr/>
          <p:nvPr/>
        </p:nvGrpSpPr>
        <p:grpSpPr>
          <a:xfrm>
            <a:off x="771525" y="2103557"/>
            <a:ext cx="2600325" cy="832486"/>
            <a:chOff x="1177968" y="2164374"/>
            <a:chExt cx="1363343" cy="513898"/>
          </a:xfrm>
          <a:solidFill>
            <a:schemeClr val="accent4"/>
          </a:solidFill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09C08B6C-8A1D-0C92-FB08-298080B5885C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9" name="文本框 15">
              <a:extLst>
                <a:ext uri="{FF2B5EF4-FFF2-40B4-BE49-F238E27FC236}">
                  <a16:creationId xmlns:a16="http://schemas.microsoft.com/office/drawing/2014/main" id="{4D5057C2-1DF3-00DC-4915-ECB188D2FEA5}"/>
                </a:ext>
              </a:extLst>
            </p:cNvPr>
            <p:cNvSpPr txBox="1"/>
            <p:nvPr/>
          </p:nvSpPr>
          <p:spPr>
            <a:xfrm>
              <a:off x="1204047" y="2165293"/>
              <a:ext cx="1265962" cy="5129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Cung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cấp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đủ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ánh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组合 13">
            <a:extLst>
              <a:ext uri="{FF2B5EF4-FFF2-40B4-BE49-F238E27FC236}">
                <a16:creationId xmlns:a16="http://schemas.microsoft.com/office/drawing/2014/main" id="{EB794A76-6EC1-1B10-8660-251B40431D3D}"/>
              </a:ext>
            </a:extLst>
          </p:cNvPr>
          <p:cNvGrpSpPr/>
          <p:nvPr/>
        </p:nvGrpSpPr>
        <p:grpSpPr>
          <a:xfrm>
            <a:off x="8982075" y="1932107"/>
            <a:ext cx="2600325" cy="832486"/>
            <a:chOff x="1177968" y="2164374"/>
            <a:chExt cx="1363343" cy="513898"/>
          </a:xfrm>
          <a:solidFill>
            <a:schemeClr val="accent4"/>
          </a:solidFill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78565A3B-69E3-A854-02A7-F74691AB171B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506CD274-2B70-483A-1BA5-21A655EDBB23}"/>
                </a:ext>
              </a:extLst>
            </p:cNvPr>
            <p:cNvSpPr txBox="1"/>
            <p:nvPr/>
          </p:nvSpPr>
          <p:spPr>
            <a:xfrm>
              <a:off x="1204047" y="2165293"/>
              <a:ext cx="1265962" cy="5129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Tưới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BE4E7EDC-6FA7-8999-8B4F-870D1DDB3668}"/>
              </a:ext>
            </a:extLst>
          </p:cNvPr>
          <p:cNvGrpSpPr/>
          <p:nvPr/>
        </p:nvGrpSpPr>
        <p:grpSpPr>
          <a:xfrm>
            <a:off x="742950" y="4646733"/>
            <a:ext cx="2219325" cy="821882"/>
            <a:chOff x="1177968" y="2164374"/>
            <a:chExt cx="1363343" cy="507352"/>
          </a:xfrm>
          <a:solidFill>
            <a:schemeClr val="accent4"/>
          </a:solidFill>
        </p:grpSpPr>
        <p:sp>
          <p:nvSpPr>
            <p:cNvPr id="14" name="2">
              <a:extLst>
                <a:ext uri="{FF2B5EF4-FFF2-40B4-BE49-F238E27FC236}">
                  <a16:creationId xmlns:a16="http://schemas.microsoft.com/office/drawing/2014/main" id="{A29C1B07-C2F1-266F-C606-5DC673EB12B0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15" name="文本框 15">
              <a:extLst>
                <a:ext uri="{FF2B5EF4-FFF2-40B4-BE49-F238E27FC236}">
                  <a16:creationId xmlns:a16="http://schemas.microsoft.com/office/drawing/2014/main" id="{4C4B96C8-F073-F5CF-A2E1-3C8675D10EE1}"/>
                </a:ext>
              </a:extLst>
            </p:cNvPr>
            <p:cNvSpPr txBox="1"/>
            <p:nvPr/>
          </p:nvSpPr>
          <p:spPr>
            <a:xfrm>
              <a:off x="1204047" y="2165293"/>
              <a:ext cx="1265962" cy="284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Bón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组合 13">
            <a:extLst>
              <a:ext uri="{FF2B5EF4-FFF2-40B4-BE49-F238E27FC236}">
                <a16:creationId xmlns:a16="http://schemas.microsoft.com/office/drawing/2014/main" id="{9F95D382-F024-6778-55F1-C46580A66F4A}"/>
              </a:ext>
            </a:extLst>
          </p:cNvPr>
          <p:cNvGrpSpPr/>
          <p:nvPr/>
        </p:nvGrpSpPr>
        <p:grpSpPr>
          <a:xfrm>
            <a:off x="8934450" y="4456232"/>
            <a:ext cx="2600325" cy="832486"/>
            <a:chOff x="1177968" y="2164374"/>
            <a:chExt cx="1363343" cy="513898"/>
          </a:xfrm>
          <a:solidFill>
            <a:schemeClr val="accent4"/>
          </a:solidFill>
        </p:grpSpPr>
        <p:sp>
          <p:nvSpPr>
            <p:cNvPr id="23" name="2">
              <a:extLst>
                <a:ext uri="{FF2B5EF4-FFF2-40B4-BE49-F238E27FC236}">
                  <a16:creationId xmlns:a16="http://schemas.microsoft.com/office/drawing/2014/main" id="{119EE7A8-2487-D6AA-4034-F1FE650D382F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id="{22B4B244-A8D3-C842-15EE-41BD0D8C2D80}"/>
                </a:ext>
              </a:extLst>
            </p:cNvPr>
            <p:cNvSpPr txBox="1"/>
            <p:nvPr/>
          </p:nvSpPr>
          <p:spPr>
            <a:xfrm>
              <a:off x="1204047" y="2165293"/>
              <a:ext cx="1265962" cy="5129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Cắt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tỉa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vệ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sâu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3">
            <a:extLst>
              <a:ext uri="{FF2B5EF4-FFF2-40B4-BE49-F238E27FC236}">
                <a16:creationId xmlns:a16="http://schemas.microsoft.com/office/drawing/2014/main" id="{E04FABFB-37DA-7448-A80A-B879590F0B85}"/>
              </a:ext>
            </a:extLst>
          </p:cNvPr>
          <p:cNvSpPr/>
          <p:nvPr/>
        </p:nvSpPr>
        <p:spPr>
          <a:xfrm>
            <a:off x="2204189" y="743191"/>
            <a:ext cx="8111386" cy="20950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D12C7-E73B-866D-D2A2-6732AC221978}"/>
              </a:ext>
            </a:extLst>
          </p:cNvPr>
          <p:cNvSpPr txBox="1"/>
          <p:nvPr/>
        </p:nvSpPr>
        <p:spPr>
          <a:xfrm>
            <a:off x="3225292" y="1160363"/>
            <a:ext cx="662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chăm sóc hoa, cây cảnh theo các bước trên có ý 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hĩa gì?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C81F2-0485-01F0-A72C-233160D43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70252" r="3775" b="5014"/>
          <a:stretch/>
        </p:blipFill>
        <p:spPr>
          <a:xfrm>
            <a:off x="3651361" y="2811102"/>
            <a:ext cx="8416814" cy="4046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8EDD0-9B5D-1E16-A9A6-FA709064876D}"/>
              </a:ext>
            </a:extLst>
          </p:cNvPr>
          <p:cNvSpPr txBox="1"/>
          <p:nvPr/>
        </p:nvSpPr>
        <p:spPr>
          <a:xfrm>
            <a:off x="5135319" y="3918358"/>
            <a:ext cx="56699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Việc chăm sóc cây hoa, cây cảnh theo các bước trên giúp cho cây phát triển tốt, luôn tươi đẹp.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6B2D-662A-D70C-9FD8-A74623EE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12" y="1644684"/>
            <a:ext cx="592582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4C79E-AC11-54FD-53F1-270C383D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88" y="1812306"/>
            <a:ext cx="733412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id="{5C2E08C3-A7DB-988E-9FB7-363A2F02B270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692150"/>
            <a:ext cx="7843838" cy="2003425"/>
            <a:chOff x="5610688" y="1031736"/>
            <a:chExt cx="5879305" cy="3980523"/>
          </a:xfrm>
        </p:grpSpPr>
        <p:sp>
          <p:nvSpPr>
            <p:cNvPr id="3" name="Freeform: Shape 9">
              <a:extLst>
                <a:ext uri="{FF2B5EF4-FFF2-40B4-BE49-F238E27FC236}">
                  <a16:creationId xmlns:a16="http://schemas.microsoft.com/office/drawing/2014/main" id="{EEED4DF5-84AB-B4F6-23A4-EEDD4566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3 h 3941397"/>
                <a:gd name="T2" fmla="*/ 228343 w 5842103"/>
                <a:gd name="T3" fmla="*/ 3941393 h 3941397"/>
                <a:gd name="T4" fmla="*/ 0 w 5842103"/>
                <a:gd name="T5" fmla="*/ 3713050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0 h 3941397"/>
                <a:gd name="T16" fmla="*/ 5614008 w 5842103"/>
                <a:gd name="T17" fmla="*/ 3941393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" name="Freeform: Shape 11">
              <a:extLst>
                <a:ext uri="{FF2B5EF4-FFF2-40B4-BE49-F238E27FC236}">
                  <a16:creationId xmlns:a16="http://schemas.microsoft.com/office/drawing/2014/main" id="{2615FE3C-3BCD-73D2-5698-2D5ACE69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Các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bạn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nhỏ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trong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bài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hát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thích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00"/>
                  </a:solidFill>
                  <a:cs typeface="Calibri" panose="020F0502020204030204" pitchFamily="34" charset="0"/>
                </a:rPr>
                <a:t>gì</a:t>
              </a:r>
              <a:r>
                <a:rPr lang="en-US" altLang="en-US" sz="4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?</a:t>
              </a:r>
              <a:endParaRPr lang="en-US" altLang="en-US" sz="4800" b="1" dirty="0">
                <a:cs typeface="Calibri" panose="020F0502020204030204" pitchFamily="34" charset="0"/>
              </a:endParaRPr>
            </a:p>
          </p:txBody>
        </p:sp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E95F92DD-906D-9C17-C60F-656CE1C7F9D5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E6E523B-1444-328C-16BE-798C2DCAB5C1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206914A-9AED-1A99-1473-00F57439BD06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5C965E2-6D84-9984-83AE-1AFE088E0C30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D5E69C9-8C3E-9EDD-490B-E627E845E77A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E08F9C-E7B5-0185-FA94-62693959C1D9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5255075-88D6-1577-F719-F1A1F4E32408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C5939274-6C6F-7289-4AB6-0FEAD65DA78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121025"/>
            <a:ext cx="7843838" cy="2003425"/>
            <a:chOff x="5610688" y="1031736"/>
            <a:chExt cx="5879305" cy="3980523"/>
          </a:xfrm>
        </p:grpSpPr>
        <p:sp>
          <p:nvSpPr>
            <p:cNvPr id="123" name="Freeform: Shape 9">
              <a:extLst>
                <a:ext uri="{FF2B5EF4-FFF2-40B4-BE49-F238E27FC236}">
                  <a16:creationId xmlns:a16="http://schemas.microsoft.com/office/drawing/2014/main" id="{105265E0-6754-DB3A-8C2C-9070990ED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3 h 3941397"/>
                <a:gd name="T2" fmla="*/ 228343 w 5842103"/>
                <a:gd name="T3" fmla="*/ 3941393 h 3941397"/>
                <a:gd name="T4" fmla="*/ 0 w 5842103"/>
                <a:gd name="T5" fmla="*/ 3713050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0 h 3941397"/>
                <a:gd name="T16" fmla="*/ 5614008 w 5842103"/>
                <a:gd name="T17" fmla="*/ 3941393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" name="Freeform: Shape 11">
              <a:extLst>
                <a:ext uri="{FF2B5EF4-FFF2-40B4-BE49-F238E27FC236}">
                  <a16:creationId xmlns:a16="http://schemas.microsoft.com/office/drawing/2014/main" id="{84C9ABB4-C87E-D6C7-1829-A9D169731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Nếu chỉ trồng và yêu thôi thì cây có đẹp, xanh mãi không?</a:t>
              </a:r>
              <a:endParaRPr lang="en-US" sz="4000" b="1" dirty="0"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" name="Graphic 4">
              <a:extLst>
                <a:ext uri="{FF2B5EF4-FFF2-40B4-BE49-F238E27FC236}">
                  <a16:creationId xmlns:a16="http://schemas.microsoft.com/office/drawing/2014/main" id="{F86DBFFE-6B64-489E-8248-D8FDB3397058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DDD1A57-58B1-C7B7-56BD-63E2386C24A0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4C8271-F3AB-3864-222A-DEAB3D8FB2BF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4500C21-82F6-0C02-5808-012CA6BE0A66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5ABEE1B-7EC9-EFA6-FA5F-DFDC227CA4D1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5023150-F693-FD63-B011-E6EC653F13BC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74093D6-9233-5CDB-B1C1-484D34D119D5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7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13EED5-DA75-12B5-A4DD-DDE242EF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24" y="876301"/>
            <a:ext cx="6508408" cy="432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E5CA8-8FFE-8A50-416B-01AD5AED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864" y="2209694"/>
            <a:ext cx="759017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67660C-2385-35D4-7891-4C8ADCD4F020}"/>
              </a:ext>
            </a:extLst>
          </p:cNvPr>
          <p:cNvGrpSpPr/>
          <p:nvPr/>
        </p:nvGrpSpPr>
        <p:grpSpPr>
          <a:xfrm>
            <a:off x="715799" y="197410"/>
            <a:ext cx="10952618" cy="2831540"/>
            <a:chOff x="715799" y="197410"/>
            <a:chExt cx="10952618" cy="28315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4B59A5-66A7-7A13-EDAE-1575879ABF8D}"/>
                </a:ext>
              </a:extLst>
            </p:cNvPr>
            <p:cNvSpPr/>
            <p:nvPr/>
          </p:nvSpPr>
          <p:spPr>
            <a:xfrm>
              <a:off x="715799" y="1045988"/>
              <a:ext cx="10952618" cy="1982962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Tìm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hiểu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về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cắt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tỉa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vệ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sinh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bắt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sâu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cho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hoa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cây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cảnh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trồng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trong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chậu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endParaRPr lang="zh-CN" altLang="en-US" sz="4800" b="1" dirty="0">
                <a:solidFill>
                  <a:srgbClr val="002060"/>
                </a:solidFill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936E70-D51F-2FAF-30F9-6E5A4F4CC5A1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4" name="Flowchart: Terminator 13">
                <a:extLst>
                  <a:ext uri="{FF2B5EF4-FFF2-40B4-BE49-F238E27FC236}">
                    <a16:creationId xmlns:a16="http://schemas.microsoft.com/office/drawing/2014/main" id="{E80C036A-F911-0D4A-3047-D80DB0F8220C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12D1D5-4D33-480A-D81D-7304B2191BC3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động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2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41D28A-F741-2DB7-6294-0341F3E261E7}"/>
              </a:ext>
            </a:extLst>
          </p:cNvPr>
          <p:cNvSpPr txBox="1"/>
          <p:nvPr/>
        </p:nvSpPr>
        <p:spPr>
          <a:xfrm>
            <a:off x="561975" y="333375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dưới đây để gọi tên các công việc chăm sóc hoa, cây cảnh phù hợp với từng ảnh trong Hình 6.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11532-4779-6DD5-D98E-16FC2269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1347787"/>
            <a:ext cx="7324725" cy="515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组合 13">
            <a:extLst>
              <a:ext uri="{FF2B5EF4-FFF2-40B4-BE49-F238E27FC236}">
                <a16:creationId xmlns:a16="http://schemas.microsoft.com/office/drawing/2014/main" id="{FC23F210-2E09-56F8-48E5-608E4DA4594C}"/>
              </a:ext>
            </a:extLst>
          </p:cNvPr>
          <p:cNvGrpSpPr/>
          <p:nvPr/>
        </p:nvGrpSpPr>
        <p:grpSpPr>
          <a:xfrm>
            <a:off x="523875" y="1941635"/>
            <a:ext cx="3600450" cy="676469"/>
            <a:chOff x="1177968" y="2164374"/>
            <a:chExt cx="1363343" cy="507352"/>
          </a:xfrm>
          <a:solidFill>
            <a:srgbClr val="4CA83B"/>
          </a:solidFill>
        </p:grpSpPr>
        <p:sp>
          <p:nvSpPr>
            <p:cNvPr id="24" name="2">
              <a:extLst>
                <a:ext uri="{FF2B5EF4-FFF2-40B4-BE49-F238E27FC236}">
                  <a16:creationId xmlns:a16="http://schemas.microsoft.com/office/drawing/2014/main" id="{C0ED7326-E2FA-2D23-FEBB-D76E5796C5CF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25" name="文本框 15">
              <a:extLst>
                <a:ext uri="{FF2B5EF4-FFF2-40B4-BE49-F238E27FC236}">
                  <a16:creationId xmlns:a16="http://schemas.microsoft.com/office/drawing/2014/main" id="{A03C3163-F7AF-F16C-D5D8-1D9DD50FEBE9}"/>
                </a:ext>
              </a:extLst>
            </p:cNvPr>
            <p:cNvSpPr txBox="1"/>
            <p:nvPr/>
          </p:nvSpPr>
          <p:spPr>
            <a:xfrm>
              <a:off x="1234299" y="2171173"/>
              <a:ext cx="1250680" cy="48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Vệ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sinh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lá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cây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13">
            <a:extLst>
              <a:ext uri="{FF2B5EF4-FFF2-40B4-BE49-F238E27FC236}">
                <a16:creationId xmlns:a16="http://schemas.microsoft.com/office/drawing/2014/main" id="{51C89DCC-599B-56DE-AD28-42AB46B24DAF}"/>
              </a:ext>
            </a:extLst>
          </p:cNvPr>
          <p:cNvGrpSpPr/>
          <p:nvPr/>
        </p:nvGrpSpPr>
        <p:grpSpPr>
          <a:xfrm>
            <a:off x="419100" y="3189410"/>
            <a:ext cx="3848100" cy="676469"/>
            <a:chOff x="1177968" y="2164374"/>
            <a:chExt cx="1363343" cy="507352"/>
          </a:xfrm>
          <a:solidFill>
            <a:schemeClr val="accent4">
              <a:lumMod val="75000"/>
            </a:schemeClr>
          </a:solidFill>
        </p:grpSpPr>
        <p:sp>
          <p:nvSpPr>
            <p:cNvPr id="27" name="2">
              <a:extLst>
                <a:ext uri="{FF2B5EF4-FFF2-40B4-BE49-F238E27FC236}">
                  <a16:creationId xmlns:a16="http://schemas.microsoft.com/office/drawing/2014/main" id="{0020F31B-D188-BB03-D368-749169C3F3D1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E298EB95-E039-2DA1-7989-689E69D50261}"/>
                </a:ext>
              </a:extLst>
            </p:cNvPr>
            <p:cNvSpPr txBox="1"/>
            <p:nvPr/>
          </p:nvSpPr>
          <p:spPr>
            <a:xfrm>
              <a:off x="1228587" y="2178317"/>
              <a:ext cx="1307011" cy="484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2.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Bắt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sâu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cho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cây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组合 13">
            <a:extLst>
              <a:ext uri="{FF2B5EF4-FFF2-40B4-BE49-F238E27FC236}">
                <a16:creationId xmlns:a16="http://schemas.microsoft.com/office/drawing/2014/main" id="{18B84C2D-D772-14A0-6F40-51F08983B623}"/>
              </a:ext>
            </a:extLst>
          </p:cNvPr>
          <p:cNvGrpSpPr/>
          <p:nvPr/>
        </p:nvGrpSpPr>
        <p:grpSpPr>
          <a:xfrm>
            <a:off x="361950" y="4551485"/>
            <a:ext cx="3848100" cy="676469"/>
            <a:chOff x="1177968" y="2164374"/>
            <a:chExt cx="1363343" cy="507352"/>
          </a:xfrm>
          <a:solidFill>
            <a:srgbClr val="7030A0"/>
          </a:solidFill>
        </p:grpSpPr>
        <p:sp>
          <p:nvSpPr>
            <p:cNvPr id="30" name="2">
              <a:extLst>
                <a:ext uri="{FF2B5EF4-FFF2-40B4-BE49-F238E27FC236}">
                  <a16:creationId xmlns:a16="http://schemas.microsoft.com/office/drawing/2014/main" id="{74618B34-68FA-A5B0-004D-2DEE187712BF}"/>
                </a:ext>
              </a:extLst>
            </p:cNvPr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lt"/>
              </a:endParaRP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id="{7ACDCFC4-98B5-082F-41DC-D50A0420605B}"/>
                </a:ext>
              </a:extLst>
            </p:cNvPr>
            <p:cNvSpPr txBox="1"/>
            <p:nvPr/>
          </p:nvSpPr>
          <p:spPr>
            <a:xfrm>
              <a:off x="1228587" y="2178317"/>
              <a:ext cx="1307011" cy="4385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3.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Cắt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tỉa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hoa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đã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70号-灵悦黑体" panose="00000500000000000000" pitchFamily="2" charset="-122"/>
                  <a:cs typeface="Calibri" panose="020F0502020204030204" pitchFamily="34" charset="0"/>
                </a:rPr>
                <a:t>tàn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3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2422 0.19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47344 0.392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33047 -0.176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AFF048-2D0B-7458-50AE-DE8B9FD7E25C}"/>
              </a:ext>
            </a:extLst>
          </p:cNvPr>
          <p:cNvGrpSpPr/>
          <p:nvPr/>
        </p:nvGrpSpPr>
        <p:grpSpPr>
          <a:xfrm>
            <a:off x="2955546" y="885825"/>
            <a:ext cx="7314793" cy="2189835"/>
            <a:chOff x="4882083" y="262797"/>
            <a:chExt cx="7314793" cy="2771271"/>
          </a:xfrm>
        </p:grpSpPr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A3575D25-830E-52E9-8766-1875D6DD61E8}"/>
                </a:ext>
              </a:extLst>
            </p:cNvPr>
            <p:cNvSpPr/>
            <p:nvPr/>
          </p:nvSpPr>
          <p:spPr>
            <a:xfrm>
              <a:off x="4882083" y="262797"/>
              <a:ext cx="7314793" cy="2771271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0359E6-2D0F-F871-D7E7-DE3AFA3A2218}"/>
                </a:ext>
              </a:extLst>
            </p:cNvPr>
            <p:cNvSpPr/>
            <p:nvPr/>
          </p:nvSpPr>
          <p:spPr>
            <a:xfrm>
              <a:off x="5141117" y="771167"/>
              <a:ext cx="6796726" cy="1234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723900" algn="l"/>
                </a:tabLs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cắt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tỉa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vệ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sâu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A0FC8E-3B0E-786A-EA95-C7BC40215274}"/>
              </a:ext>
            </a:extLst>
          </p:cNvPr>
          <p:cNvSpPr txBox="1"/>
          <p:nvPr/>
        </p:nvSpPr>
        <p:spPr>
          <a:xfrm>
            <a:off x="4593326" y="3839320"/>
            <a:ext cx="365473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47B947-350A-9209-C92F-BBCD2C374642}"/>
              </a:ext>
            </a:extLst>
          </p:cNvPr>
          <p:cNvSpPr/>
          <p:nvPr/>
        </p:nvSpPr>
        <p:spPr>
          <a:xfrm>
            <a:off x="871487" y="229113"/>
            <a:ext cx="10597554" cy="438352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99FF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AE703-5405-0595-4232-0EB29582C9A2}"/>
              </a:ext>
            </a:extLst>
          </p:cNvPr>
          <p:cNvSpPr txBox="1"/>
          <p:nvPr/>
        </p:nvSpPr>
        <p:spPr>
          <a:xfrm>
            <a:off x="1200150" y="428625"/>
            <a:ext cx="10020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xuyên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luôn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bọ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B9803-7704-296E-1AC4-E6BD40B12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4" y="2370505"/>
            <a:ext cx="54076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282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等线</vt:lpstr>
      <vt:lpstr>等线 Light</vt:lpstr>
      <vt:lpstr>Times New Roman</vt:lpstr>
      <vt:lpstr>字魂70号-灵悦黑体</vt:lpstr>
      <vt:lpstr>汉仪乐喵体W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34</cp:revision>
  <dcterms:created xsi:type="dcterms:W3CDTF">2023-10-31T11:38:05Z</dcterms:created>
  <dcterms:modified xsi:type="dcterms:W3CDTF">2026-02-12T08:29:22Z</dcterms:modified>
</cp:coreProperties>
</file>