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3" r:id="rId4"/>
    <p:sldId id="278" r:id="rId5"/>
    <p:sldId id="279" r:id="rId6"/>
    <p:sldId id="280" r:id="rId7"/>
    <p:sldId id="281" r:id="rId8"/>
    <p:sldId id="318" r:id="rId9"/>
    <p:sldId id="322" r:id="rId10"/>
    <p:sldId id="319" r:id="rId11"/>
    <p:sldId id="316" r:id="rId12"/>
    <p:sldId id="321" r:id="rId13"/>
    <p:sldId id="315" r:id="rId14"/>
    <p:sldId id="340" r:id="rId15"/>
    <p:sldId id="320" r:id="rId16"/>
    <p:sldId id="317" r:id="rId17"/>
    <p:sldId id="276" r:id="rId18"/>
  </p:sldIdLst>
  <p:sldSz cx="18288000" cy="10287000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Sport Day" panose="020B0604020202020204" charset="0"/>
      <p:regular r:id="rId30"/>
      <p:bold r:id="rId31"/>
      <p:italic r:id="rId32"/>
      <p:boldItalic r:id="rId33"/>
    </p:embeddedFont>
    <p:embeddedFont>
      <p:font typeface="Bryndan Write" panose="020B0604020202020204" charset="0"/>
      <p:regular r:id="rId34"/>
    </p:embeddedFont>
    <p:embeddedFont>
      <p:font typeface="Arial Rounded MT Bold" panose="020F0704030504030204" pitchFamily="34" charset="0"/>
      <p:regular r:id="rId35"/>
    </p:embeddedFont>
    <p:embeddedFont>
      <p:font typeface="Segoe UI Black" panose="020B0A02040204020203" pitchFamily="34" charset="0"/>
      <p:bold r:id="rId36"/>
      <p:boldItalic r:id="rId37"/>
    </p:embeddedFont>
    <p:embeddedFont>
      <p:font typeface="Happy Font TH" panose="020B0604020202020204" charset="-34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35ED7-F172-430D-837F-D5EEFFF6A109}" v="1" dt="2026-01-29T01:16:55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1" autoAdjust="0"/>
    <p:restoredTop sz="94622" autoAdjust="0"/>
  </p:normalViewPr>
  <p:slideViewPr>
    <p:cSldViewPr>
      <p:cViewPr varScale="1">
        <p:scale>
          <a:sx n="53" d="100"/>
          <a:sy n="53" d="100"/>
        </p:scale>
        <p:origin x="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quynh" userId="9e97bf68e35bbace" providerId="LiveId" clId="{836DE5D0-DACD-4482-9431-5670475E3958}"/>
    <pc:docChg chg="modSld">
      <pc:chgData name="tran quynh" userId="9e97bf68e35bbace" providerId="LiveId" clId="{836DE5D0-DACD-4482-9431-5670475E3958}" dt="2026-01-29T01:16:58.108" v="1" actId="1076"/>
      <pc:docMkLst>
        <pc:docMk/>
      </pc:docMkLst>
      <pc:sldChg chg="addSp modSp mod">
        <pc:chgData name="tran quynh" userId="9e97bf68e35bbace" providerId="LiveId" clId="{836DE5D0-DACD-4482-9431-5670475E3958}" dt="2026-01-29T01:16:58.108" v="1" actId="1076"/>
        <pc:sldMkLst>
          <pc:docMk/>
          <pc:sldMk cId="0" sldId="256"/>
        </pc:sldMkLst>
        <pc:spChg chg="add mod">
          <ac:chgData name="tran quynh" userId="9e97bf68e35bbace" providerId="LiveId" clId="{836DE5D0-DACD-4482-9431-5670475E3958}" dt="2026-01-29T01:16:58.108" v="1" actId="1076"/>
          <ac:spMkLst>
            <pc:docMk/>
            <pc:sldMk cId="0" sldId="256"/>
            <ac:spMk id="6" creationId="{12BB79DF-10AE-9634-D22C-F0E9B85E9D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C72E5-E4B7-41E7-AE29-778A8E8D989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A60A4-3742-40ED-8C8C-6A453C0BA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4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3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6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6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5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6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2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161599" y="-1058941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3" y="0"/>
                </a:lnTo>
                <a:lnTo>
                  <a:pt x="7544973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367553" y="2393561"/>
            <a:ext cx="13975662" cy="1848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42"/>
              </a:lnSpc>
            </a:pPr>
            <a:r>
              <a:rPr lang="en-US" sz="11400" b="1" dirty="0">
                <a:latin typeface="Comic Sans MS" panose="030F0702030302020204" pitchFamily="66" charset="0"/>
              </a:rPr>
              <a:t>My future job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B2A6995-FB02-AC46-BEB9-83C4B9F901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31310" y="-14157"/>
            <a:ext cx="3244615" cy="33484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9DC6EB9-3F25-4D85-53D7-B4AACF1D8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1583"/>
            <a:ext cx="1648835" cy="83888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5C8278A-4A08-33F7-5026-C1E5EAFBFAC7}"/>
              </a:ext>
            </a:extLst>
          </p:cNvPr>
          <p:cNvSpPr txBox="1"/>
          <p:nvPr/>
        </p:nvSpPr>
        <p:spPr>
          <a:xfrm>
            <a:off x="693691" y="758181"/>
            <a:ext cx="18516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accent5"/>
                </a:solidFill>
                <a:latin typeface="Sport Day" pitchFamily="2" charset="0"/>
              </a:rPr>
              <a:t>5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0CA27BCD-E945-AFED-01C4-CEF9AB94761D}"/>
              </a:ext>
            </a:extLst>
          </p:cNvPr>
          <p:cNvSpPr txBox="1"/>
          <p:nvPr/>
        </p:nvSpPr>
        <p:spPr>
          <a:xfrm>
            <a:off x="5681358" y="4652665"/>
            <a:ext cx="12725400" cy="1003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>
              <a:lnSpc>
                <a:spcPts val="8399"/>
              </a:lnSpc>
            </a:pPr>
            <a:r>
              <a:rPr lang="en-US" sz="60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Lesson 1 - Period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B79DF-10AE-9634-D22C-F0E9B85E9DBF}"/>
              </a:ext>
            </a:extLst>
          </p:cNvPr>
          <p:cNvSpPr txBox="1"/>
          <p:nvPr/>
        </p:nvSpPr>
        <p:spPr>
          <a:xfrm>
            <a:off x="2767777" y="5615114"/>
            <a:ext cx="12692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School: Hoa Nghia Primary School			Teacher: Tran </a:t>
            </a:r>
            <a:r>
              <a:rPr lang="en-US" sz="3200" b="1" dirty="0" err="1"/>
              <a:t>Thi</a:t>
            </a:r>
            <a:r>
              <a:rPr lang="en-US" sz="3200" b="1" dirty="0"/>
              <a:t> Quynh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861836" y="3351471"/>
            <a:ext cx="975778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00"/>
              </a:lnSpc>
            </a:pPr>
            <a:r>
              <a:rPr lang="en-US" sz="9500" dirty="0">
                <a:solidFill>
                  <a:srgbClr val="DF576D"/>
                </a:solidFill>
                <a:latin typeface="Comic Sans MS" panose="030F0702030302020204" pitchFamily="66" charset="0"/>
              </a:rPr>
              <a:t>02.</a:t>
            </a:r>
            <a:r>
              <a:rPr lang="en-US" sz="9500" dirty="0">
                <a:solidFill>
                  <a:srgbClr val="DF576D"/>
                </a:solidFill>
                <a:latin typeface="Bryndan Write Bold"/>
              </a:rPr>
              <a:t> 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53A3F98-2213-9789-57E4-4D4E1EEC173A}"/>
              </a:ext>
            </a:extLst>
          </p:cNvPr>
          <p:cNvSpPr txBox="1"/>
          <p:nvPr/>
        </p:nvSpPr>
        <p:spPr>
          <a:xfrm>
            <a:off x="3148839" y="4766163"/>
            <a:ext cx="11816607" cy="1971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rgbClr val="704848"/>
                </a:solidFill>
                <a:latin typeface="Comic Sans MS" panose="030F0702030302020204" pitchFamily="66" charset="0"/>
                <a:ea typeface="Segoe UI Black" panose="020B0A02040204020203" pitchFamily="34" charset="0"/>
              </a:rPr>
              <a:t>Listen and number.</a:t>
            </a:r>
          </a:p>
        </p:txBody>
      </p:sp>
    </p:spTree>
    <p:extLst>
      <p:ext uri="{BB962C8B-B14F-4D97-AF65-F5344CB8AC3E}">
        <p14:creationId xmlns:p14="http://schemas.microsoft.com/office/powerpoint/2010/main" val="45352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0589" y="-4564750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453A3F98-2213-9789-57E4-4D4E1EEC173A}"/>
              </a:ext>
            </a:extLst>
          </p:cNvPr>
          <p:cNvSpPr txBox="1"/>
          <p:nvPr/>
        </p:nvSpPr>
        <p:spPr>
          <a:xfrm>
            <a:off x="2597442" y="195850"/>
            <a:ext cx="11816607" cy="1642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704848"/>
                </a:solidFill>
                <a:latin typeface="Comic Sans MS" panose="030F0702030302020204" pitchFamily="66" charset="0"/>
                <a:ea typeface="Segoe UI Black" panose="020B0A02040204020203" pitchFamily="34" charset="0"/>
              </a:rPr>
              <a:t>Listen and number.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556E28-1F6E-77DE-B5D9-64DC034A7A09}"/>
              </a:ext>
            </a:extLst>
          </p:cNvPr>
          <p:cNvSpPr/>
          <p:nvPr/>
        </p:nvSpPr>
        <p:spPr>
          <a:xfrm>
            <a:off x="1527420" y="8101252"/>
            <a:ext cx="330891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gardener </a:t>
            </a:r>
            <a:endParaRPr lang="en-US" sz="54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556E28-1F6E-77DE-B5D9-64DC034A7A09}"/>
              </a:ext>
            </a:extLst>
          </p:cNvPr>
          <p:cNvSpPr/>
          <p:nvPr/>
        </p:nvSpPr>
        <p:spPr>
          <a:xfrm>
            <a:off x="6072066" y="8108463"/>
            <a:ext cx="243368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writer </a:t>
            </a:r>
            <a:endParaRPr lang="en-US" sz="54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556E28-1F6E-77DE-B5D9-64DC034A7A09}"/>
              </a:ext>
            </a:extLst>
          </p:cNvPr>
          <p:cNvSpPr/>
          <p:nvPr/>
        </p:nvSpPr>
        <p:spPr>
          <a:xfrm>
            <a:off x="9902192" y="8160028"/>
            <a:ext cx="321273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reporter </a:t>
            </a:r>
            <a:endParaRPr lang="en-US" sz="54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556E28-1F6E-77DE-B5D9-64DC034A7A09}"/>
              </a:ext>
            </a:extLst>
          </p:cNvPr>
          <p:cNvSpPr/>
          <p:nvPr/>
        </p:nvSpPr>
        <p:spPr>
          <a:xfrm>
            <a:off x="13768466" y="8167988"/>
            <a:ext cx="400622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firefighter </a:t>
            </a:r>
            <a:endParaRPr lang="en-US" sz="54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8347DA-C12C-7800-1F88-E0183D7B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68" y="4063018"/>
            <a:ext cx="17798874" cy="41560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8280" y="705747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9192" y="705747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84272" y="705747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4149" y="705747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380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5246" y="-1980673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3" y="0"/>
                </a:lnTo>
                <a:lnTo>
                  <a:pt x="7544973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942584" y="3381452"/>
            <a:ext cx="975778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00"/>
              </a:lnSpc>
            </a:pPr>
            <a:r>
              <a:rPr lang="en-US" sz="9500" dirty="0">
                <a:solidFill>
                  <a:srgbClr val="DF576D"/>
                </a:solidFill>
                <a:latin typeface="Comic Sans MS" panose="030F0702030302020204" pitchFamily="66" charset="0"/>
              </a:rPr>
              <a:t>03.</a:t>
            </a:r>
            <a:r>
              <a:rPr lang="en-US" sz="9500" dirty="0">
                <a:solidFill>
                  <a:srgbClr val="DF576D"/>
                </a:solidFill>
                <a:latin typeface="Bryndan Write Bold"/>
              </a:rPr>
              <a:t> 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453A3F98-2213-9789-57E4-4D4E1EEC173A}"/>
              </a:ext>
            </a:extLst>
          </p:cNvPr>
          <p:cNvSpPr txBox="1"/>
          <p:nvPr/>
        </p:nvSpPr>
        <p:spPr>
          <a:xfrm>
            <a:off x="3148839" y="4766163"/>
            <a:ext cx="11816607" cy="1971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rgbClr val="704848"/>
                </a:solidFill>
                <a:latin typeface="Comic Sans MS" panose="030F0702030302020204" pitchFamily="66" charset="0"/>
                <a:ea typeface="Segoe UI Black" panose="020B0A02040204020203" pitchFamily="34" charset="0"/>
              </a:rPr>
              <a:t>Read and complete.</a:t>
            </a:r>
          </a:p>
        </p:txBody>
      </p:sp>
    </p:spTree>
    <p:extLst>
      <p:ext uri="{BB962C8B-B14F-4D97-AF65-F5344CB8AC3E}">
        <p14:creationId xmlns:p14="http://schemas.microsoft.com/office/powerpoint/2010/main" val="225766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7DF381-FFA0-B9B4-30FE-32BCA573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07510"/>
            <a:ext cx="14049038" cy="8803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B46C8E-60C2-B8AE-5A91-107665726898}"/>
              </a:ext>
            </a:extLst>
          </p:cNvPr>
          <p:cNvSpPr txBox="1"/>
          <p:nvPr/>
        </p:nvSpPr>
        <p:spPr>
          <a:xfrm>
            <a:off x="8306324" y="514171"/>
            <a:ext cx="958279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</p:spTree>
    <p:extLst>
      <p:ext uri="{BB962C8B-B14F-4D97-AF65-F5344CB8AC3E}">
        <p14:creationId xmlns:p14="http://schemas.microsoft.com/office/powerpoint/2010/main" val="32133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5157E-9412-B6DE-99F8-AFB21CBB5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6E4957-C47D-803D-F4D6-3D0EF6E9144C}"/>
              </a:ext>
            </a:extLst>
          </p:cNvPr>
          <p:cNvSpPr/>
          <p:nvPr/>
        </p:nvSpPr>
        <p:spPr>
          <a:xfrm>
            <a:off x="14100589" y="-4564750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2F5C0-B1FB-7386-B74A-171FE7E93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274" y="710262"/>
            <a:ext cx="15298104" cy="93068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BAD33B-69BE-BFAD-132E-A68DCEAF19F2}"/>
              </a:ext>
            </a:extLst>
          </p:cNvPr>
          <p:cNvSpPr txBox="1"/>
          <p:nvPr/>
        </p:nvSpPr>
        <p:spPr>
          <a:xfrm>
            <a:off x="5562600" y="4594261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gardener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B81BC-706D-4B53-501D-6D1599EC925E}"/>
              </a:ext>
            </a:extLst>
          </p:cNvPr>
          <p:cNvSpPr txBox="1"/>
          <p:nvPr/>
        </p:nvSpPr>
        <p:spPr>
          <a:xfrm>
            <a:off x="9525000" y="451711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writer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11D031-A5B3-ED5C-4094-DCFA728C54C7}"/>
              </a:ext>
            </a:extLst>
          </p:cNvPr>
          <p:cNvSpPr txBox="1"/>
          <p:nvPr/>
        </p:nvSpPr>
        <p:spPr>
          <a:xfrm>
            <a:off x="3334201" y="8658998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to 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49D34D-6C5C-CA88-D7A6-A2529C634ED7}"/>
              </a:ext>
            </a:extLst>
          </p:cNvPr>
          <p:cNvSpPr txBox="1"/>
          <p:nvPr/>
        </p:nvSpPr>
        <p:spPr>
          <a:xfrm>
            <a:off x="6110562" y="9294773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firefighter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82ED7B-7DA4-A871-19C0-A2D3CBCF4E11}"/>
              </a:ext>
            </a:extLst>
          </p:cNvPr>
          <p:cNvSpPr txBox="1"/>
          <p:nvPr/>
        </p:nvSpPr>
        <p:spPr>
          <a:xfrm>
            <a:off x="10713238" y="8128216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would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45E0CB-41DC-6F08-1BA0-F67B828577AB}"/>
              </a:ext>
            </a:extLst>
          </p:cNvPr>
          <p:cNvSpPr txBox="1"/>
          <p:nvPr/>
        </p:nvSpPr>
        <p:spPr>
          <a:xfrm>
            <a:off x="12192001" y="8828903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reporter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BB7E54-0F12-678F-07BE-B5A46B318DE4}"/>
              </a:ext>
            </a:extLst>
          </p:cNvPr>
          <p:cNvSpPr txBox="1"/>
          <p:nvPr/>
        </p:nvSpPr>
        <p:spPr>
          <a:xfrm>
            <a:off x="8861188" y="425375"/>
            <a:ext cx="713140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Look and say.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E7E6DF-7092-F5FD-AACA-EED134D8BD7C}"/>
              </a:ext>
            </a:extLst>
          </p:cNvPr>
          <p:cNvSpPr txBox="1"/>
          <p:nvPr/>
        </p:nvSpPr>
        <p:spPr>
          <a:xfrm>
            <a:off x="8306324" y="514171"/>
            <a:ext cx="958279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</p:spTree>
    <p:extLst>
      <p:ext uri="{BB962C8B-B14F-4D97-AF65-F5344CB8AC3E}">
        <p14:creationId xmlns:p14="http://schemas.microsoft.com/office/powerpoint/2010/main" val="24948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7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942584" y="3091536"/>
            <a:ext cx="975778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00"/>
              </a:lnSpc>
            </a:pPr>
            <a:r>
              <a:rPr lang="en-US" sz="9500" dirty="0">
                <a:solidFill>
                  <a:srgbClr val="DF576D"/>
                </a:solidFill>
                <a:latin typeface="Comic Sans MS" panose="030F0702030302020204" pitchFamily="66" charset="0"/>
              </a:rPr>
              <a:t>04.</a:t>
            </a:r>
            <a:r>
              <a:rPr lang="en-US" sz="9500" dirty="0">
                <a:solidFill>
                  <a:srgbClr val="DF576D"/>
                </a:solidFill>
                <a:latin typeface="Bryndan Write Bold"/>
              </a:rPr>
              <a:t> 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453A3F98-2213-9789-57E4-4D4E1EEC173A}"/>
              </a:ext>
            </a:extLst>
          </p:cNvPr>
          <p:cNvSpPr txBox="1"/>
          <p:nvPr/>
        </p:nvSpPr>
        <p:spPr>
          <a:xfrm>
            <a:off x="2886373" y="4294780"/>
            <a:ext cx="11938181" cy="4187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704848"/>
                </a:solidFill>
                <a:latin typeface="Comic Sans MS" panose="030F0702030302020204" pitchFamily="66" charset="0"/>
                <a:ea typeface="Segoe UI Black" panose="020B0A02040204020203" pitchFamily="34" charset="0"/>
              </a:rPr>
              <a:t>Listen, complete and sing.</a:t>
            </a:r>
          </a:p>
        </p:txBody>
      </p:sp>
    </p:spTree>
    <p:extLst>
      <p:ext uri="{BB962C8B-B14F-4D97-AF65-F5344CB8AC3E}">
        <p14:creationId xmlns:p14="http://schemas.microsoft.com/office/powerpoint/2010/main" val="217114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73" y="1418991"/>
            <a:ext cx="17128326" cy="8575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0" y="477233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firefighter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5905" y="7963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writer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0" y="8573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driver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689" y="362166"/>
            <a:ext cx="13669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Listen, complete and sing. </a:t>
            </a:r>
          </a:p>
        </p:txBody>
      </p:sp>
    </p:spTree>
    <p:extLst>
      <p:ext uri="{BB962C8B-B14F-4D97-AF65-F5344CB8AC3E}">
        <p14:creationId xmlns:p14="http://schemas.microsoft.com/office/powerpoint/2010/main" val="14294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715070" y="1184256"/>
            <a:ext cx="975778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dirty="0">
                <a:solidFill>
                  <a:srgbClr val="DF576D"/>
                </a:solidFill>
                <a:latin typeface="Bryndan Write Bold"/>
              </a:rPr>
              <a:t>05.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907F7986-1F5F-1409-37C9-26D6AC246914}"/>
              </a:ext>
            </a:extLst>
          </p:cNvPr>
          <p:cNvSpPr txBox="1"/>
          <p:nvPr/>
        </p:nvSpPr>
        <p:spPr>
          <a:xfrm>
            <a:off x="2794102" y="2275973"/>
            <a:ext cx="11816607" cy="6018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800" b="1" dirty="0">
                <a:solidFill>
                  <a:srgbClr val="704848"/>
                </a:solidFill>
                <a:latin typeface="Comic Sans MS" panose="030F0702030302020204" pitchFamily="66" charset="0"/>
                <a:ea typeface="Segoe UI Black" panose="020B0A02040204020203" pitchFamily="34" charset="0"/>
              </a:rPr>
              <a:t>Fun corner and wrap-up </a:t>
            </a:r>
          </a:p>
        </p:txBody>
      </p:sp>
    </p:spTree>
    <p:extLst>
      <p:ext uri="{BB962C8B-B14F-4D97-AF65-F5344CB8AC3E}">
        <p14:creationId xmlns:p14="http://schemas.microsoft.com/office/powerpoint/2010/main" val="163445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03927" y="-1887378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2"/>
                </a:lnTo>
                <a:lnTo>
                  <a:pt x="0" y="75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307080" y="2971814"/>
            <a:ext cx="6598920" cy="991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>
              <a:lnSpc>
                <a:spcPts val="8399"/>
              </a:lnSpc>
            </a:pPr>
            <a:r>
              <a:rPr lang="en-US" sz="60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01. Warm-up</a:t>
            </a:r>
            <a:endParaRPr lang="en-US" sz="7200" dirty="0">
              <a:solidFill>
                <a:srgbClr val="704848"/>
              </a:solidFill>
              <a:latin typeface="Happy Font TH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37852" y="1028700"/>
            <a:ext cx="1265194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369"/>
              </a:lnSpc>
            </a:pPr>
            <a:r>
              <a:rPr lang="en-US" sz="10527" dirty="0">
                <a:solidFill>
                  <a:srgbClr val="704848"/>
                </a:solidFill>
                <a:latin typeface="Bryndan Write"/>
              </a:rPr>
              <a:t>TABLE OF CONTENTs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EBCA425-1EE4-5574-2CBC-D4F16BF3F691}"/>
              </a:ext>
            </a:extLst>
          </p:cNvPr>
          <p:cNvSpPr txBox="1"/>
          <p:nvPr/>
        </p:nvSpPr>
        <p:spPr>
          <a:xfrm>
            <a:off x="3276600" y="4208035"/>
            <a:ext cx="13504926" cy="976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>
              <a:lnSpc>
                <a:spcPts val="8399"/>
              </a:lnSpc>
            </a:pPr>
            <a:r>
              <a:rPr lang="en-US" sz="60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02. Listen and number. 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728CA9E-F247-C83E-F732-A5B51ABF14E3}"/>
              </a:ext>
            </a:extLst>
          </p:cNvPr>
          <p:cNvSpPr txBox="1"/>
          <p:nvPr/>
        </p:nvSpPr>
        <p:spPr>
          <a:xfrm>
            <a:off x="3246120" y="5562248"/>
            <a:ext cx="13320281" cy="976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>
              <a:lnSpc>
                <a:spcPts val="8399"/>
              </a:lnSpc>
            </a:pPr>
            <a:r>
              <a:rPr lang="en-US" sz="60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03. Read and complete.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0CA27BCD-E945-AFED-01C4-CEF9AB94761D}"/>
              </a:ext>
            </a:extLst>
          </p:cNvPr>
          <p:cNvSpPr txBox="1"/>
          <p:nvPr/>
        </p:nvSpPr>
        <p:spPr>
          <a:xfrm>
            <a:off x="3276600" y="6889639"/>
            <a:ext cx="12725400" cy="976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>
              <a:lnSpc>
                <a:spcPts val="8399"/>
              </a:lnSpc>
            </a:pPr>
            <a:r>
              <a:rPr lang="en-US" sz="60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04. Listen, complete and sing.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A7D71397-2E40-9FED-5AF3-2025FAB81140}"/>
              </a:ext>
            </a:extLst>
          </p:cNvPr>
          <p:cNvSpPr txBox="1"/>
          <p:nvPr/>
        </p:nvSpPr>
        <p:spPr>
          <a:xfrm>
            <a:off x="3276600" y="8232270"/>
            <a:ext cx="108966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>
              <a:lnSpc>
                <a:spcPts val="8399"/>
              </a:lnSpc>
            </a:pPr>
            <a:r>
              <a:rPr lang="en-US" sz="60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05. Fun corner and wrap-up</a:t>
            </a:r>
            <a:r>
              <a:rPr lang="en-US" sz="7200" dirty="0">
                <a:solidFill>
                  <a:srgbClr val="704848"/>
                </a:solidFill>
                <a:latin typeface="Happy Font TH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5246" y="-1980673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3" y="0"/>
                </a:lnTo>
                <a:lnTo>
                  <a:pt x="7544973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00368" y="5285338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935760" y="2358961"/>
            <a:ext cx="975778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00"/>
              </a:lnSpc>
            </a:pPr>
            <a:r>
              <a:rPr lang="en-US" sz="9500" dirty="0">
                <a:solidFill>
                  <a:srgbClr val="DF576D"/>
                </a:solidFill>
                <a:latin typeface="Comic Sans MS" panose="030F0702030302020204" pitchFamily="66" charset="0"/>
              </a:rPr>
              <a:t>01.</a:t>
            </a:r>
            <a:r>
              <a:rPr lang="en-US" sz="9500" dirty="0">
                <a:solidFill>
                  <a:srgbClr val="DF576D"/>
                </a:solidFill>
                <a:latin typeface="Bryndan Write Bold"/>
              </a:rPr>
              <a:t> 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53A3F98-2213-9789-57E4-4D4E1EEC173A}"/>
              </a:ext>
            </a:extLst>
          </p:cNvPr>
          <p:cNvSpPr txBox="1"/>
          <p:nvPr/>
        </p:nvSpPr>
        <p:spPr>
          <a:xfrm>
            <a:off x="4373315" y="3467100"/>
            <a:ext cx="11816607" cy="2833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800" dirty="0">
                <a:solidFill>
                  <a:srgbClr val="704848"/>
                </a:solidFill>
                <a:latin typeface="Comic Sans MS" panose="030F0702030302020204" pitchFamily="66" charset="0"/>
                <a:ea typeface="Segoe UI Black" panose="020B0A02040204020203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38603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71600" y="556756"/>
            <a:ext cx="15002280" cy="2033805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 would like to be a ______.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556E28-1F6E-77DE-B5D9-64DC034A7A09}"/>
              </a:ext>
            </a:extLst>
          </p:cNvPr>
          <p:cNvSpPr/>
          <p:nvPr/>
        </p:nvSpPr>
        <p:spPr>
          <a:xfrm>
            <a:off x="11010218" y="1018539"/>
            <a:ext cx="44069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firefighter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71600" y="556756"/>
            <a:ext cx="15002280" cy="2033805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 would like to be a _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____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_.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556E28-1F6E-77DE-B5D9-64DC034A7A09}"/>
              </a:ext>
            </a:extLst>
          </p:cNvPr>
          <p:cNvSpPr/>
          <p:nvPr/>
        </p:nvSpPr>
        <p:spPr>
          <a:xfrm>
            <a:off x="12023842" y="1065826"/>
            <a:ext cx="2371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writer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2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71600" y="556756"/>
            <a:ext cx="15002280" cy="2033805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 would like to be a ______.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556E28-1F6E-77DE-B5D9-64DC034A7A09}"/>
              </a:ext>
            </a:extLst>
          </p:cNvPr>
          <p:cNvSpPr/>
          <p:nvPr/>
        </p:nvSpPr>
        <p:spPr>
          <a:xfrm>
            <a:off x="11389331" y="1018539"/>
            <a:ext cx="3648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gardener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486814" y="-1181924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2"/>
                </a:lnTo>
                <a:lnTo>
                  <a:pt x="0" y="75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371600" y="556756"/>
            <a:ext cx="15002280" cy="2033805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 would like to be a ______.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556E28-1F6E-77DE-B5D9-64DC034A7A09}"/>
              </a:ext>
            </a:extLst>
          </p:cNvPr>
          <p:cNvSpPr/>
          <p:nvPr/>
        </p:nvSpPr>
        <p:spPr>
          <a:xfrm>
            <a:off x="11595315" y="1018539"/>
            <a:ext cx="32367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teacher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486814" y="-1181924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2"/>
                </a:lnTo>
                <a:lnTo>
                  <a:pt x="0" y="75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371600" y="556756"/>
            <a:ext cx="15002280" cy="2033805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 would like to be a ______.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556E28-1F6E-77DE-B5D9-64DC034A7A09}"/>
              </a:ext>
            </a:extLst>
          </p:cNvPr>
          <p:cNvSpPr/>
          <p:nvPr/>
        </p:nvSpPr>
        <p:spPr>
          <a:xfrm>
            <a:off x="11380514" y="1018539"/>
            <a:ext cx="36663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reporter 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71600" y="556756"/>
            <a:ext cx="15002280" cy="2033805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 would like to be a ______.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556E28-1F6E-77DE-B5D9-64DC034A7A09}"/>
              </a:ext>
            </a:extLst>
          </p:cNvPr>
          <p:cNvSpPr/>
          <p:nvPr/>
        </p:nvSpPr>
        <p:spPr>
          <a:xfrm>
            <a:off x="11760562" y="966359"/>
            <a:ext cx="27302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driver 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3460</TotalTime>
  <Words>164</Words>
  <Application>Microsoft Office PowerPoint</Application>
  <PresentationFormat>Custom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 Light</vt:lpstr>
      <vt:lpstr>Calibri</vt:lpstr>
      <vt:lpstr>Comic Sans MS</vt:lpstr>
      <vt:lpstr>Sport Day</vt:lpstr>
      <vt:lpstr>Bryndan Write</vt:lpstr>
      <vt:lpstr>Arial Rounded MT Bold</vt:lpstr>
      <vt:lpstr>Arial</vt:lpstr>
      <vt:lpstr>Segoe UI Black</vt:lpstr>
      <vt:lpstr>Bryndan Write Bold</vt:lpstr>
      <vt:lpstr>Happy Font 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Pink Pastel Colorful Illustration Business Financial Report Presentation</dc:title>
  <dc:creator>DELL</dc:creator>
  <cp:lastModifiedBy>MAIHUNG</cp:lastModifiedBy>
  <cp:revision>69</cp:revision>
  <dcterms:created xsi:type="dcterms:W3CDTF">2006-08-16T00:00:00Z</dcterms:created>
  <dcterms:modified xsi:type="dcterms:W3CDTF">2026-02-12T02:21:32Z</dcterms:modified>
  <dc:identifier>DAFxeRqm-tw</dc:identifier>
</cp:coreProperties>
</file>