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508" r:id="rId2"/>
    <p:sldId id="480" r:id="rId3"/>
    <p:sldId id="483" r:id="rId4"/>
    <p:sldId id="496" r:id="rId5"/>
    <p:sldId id="420" r:id="rId6"/>
    <p:sldId id="442" r:id="rId7"/>
    <p:sldId id="345" r:id="rId8"/>
    <p:sldId id="497" r:id="rId9"/>
    <p:sldId id="498" r:id="rId10"/>
    <p:sldId id="499" r:id="rId11"/>
    <p:sldId id="500" r:id="rId12"/>
    <p:sldId id="501" r:id="rId13"/>
    <p:sldId id="451" r:id="rId14"/>
    <p:sldId id="504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82" d="100"/>
          <a:sy n="82" d="100"/>
        </p:scale>
        <p:origin x="802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13386" y="570339"/>
            <a:ext cx="9466053" cy="830997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</a:bodyPr>
          <a:lstStyle/>
          <a:p>
            <a:pPr algn="ctr"/>
            <a:r>
              <a:rPr lang="en-US" sz="486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TIỂU HỌC HÒA NGHĨA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7721" y="2027665"/>
            <a:ext cx="4877425" cy="1578894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</a:bodyPr>
          <a:lstStyle/>
          <a:p>
            <a:pPr algn="ctr"/>
            <a:r>
              <a:rPr lang="en-US" sz="486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MÔN</a:t>
            </a:r>
            <a:r>
              <a:rPr lang="en-US" sz="486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486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ÂM NHẠC</a:t>
            </a:r>
            <a:endParaRPr lang="en-US" sz="486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86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LỚP </a:t>
            </a:r>
            <a:r>
              <a:rPr lang="en-US" sz="486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486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9474" y="4017181"/>
            <a:ext cx="541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viên: Đặng Hải Minh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8902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,</a:t>
            </a:r>
            <a:r>
              <a:rPr lang="vi-VN" sz="2400" i="1" dirty="0">
                <a:latin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anose="02040503050406030204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anose="02040503050406030204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anose="02040503050406030204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286308" y="920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giai điệu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Tôi là lá, tôi là hoa.</a:t>
            </a: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Tôi là hoa lá hoa mùa xuân.</a:t>
            </a: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Tôi cùng múa, tôi cùng ca. </a:t>
            </a: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Tôi cùng ca múa ca mừng xuân.</a:t>
            </a: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Xuân vừa đến, trên cành cao.</a:t>
            </a: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Cho nhựa mới, cho đời vui.</a:t>
            </a:r>
          </a:p>
          <a:p>
            <a:r>
              <a:rPr lang="en-US" sz="3000">
                <a:latin typeface="Cambria" panose="02040503050406030204" pitchFamily="18" charset="0"/>
                <a:cs typeface="Times New Roman" panose="02020603050405020304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anose="02040503050406030204" pitchFamily="18" charset="0"/>
                <a:cs typeface="Times New Roman" panose="02020603050405020304" pitchFamily="18" charset="0"/>
              </a:rPr>
              <a:t>Hoàng Hà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908050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93710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223</Words>
  <Application>Microsoft Office PowerPoint</Application>
  <PresentationFormat>Custom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MAIHUNG</cp:lastModifiedBy>
  <cp:revision>634</cp:revision>
  <dcterms:created xsi:type="dcterms:W3CDTF">2010-04-30T18:19:00Z</dcterms:created>
  <dcterms:modified xsi:type="dcterms:W3CDTF">2026-02-12T07:36:56Z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7738AB95304347B79B932923DDA38400</vt:lpwstr>
  </property>
  <property fmtid="{D5CDD505-2E9C-101B-9397-08002B2CF9AE}" pid="3" name="KSOProductBuildVer">
    <vt:lpwstr>1033-11.2.0.11026</vt:lpwstr>
  </property>
</Properties>
</file>