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08" r:id="rId2"/>
  </p:sldMasterIdLst>
  <p:notesMasterIdLst>
    <p:notesMasterId r:id="rId15"/>
  </p:notesMasterIdLst>
  <p:sldIdLst>
    <p:sldId id="365" r:id="rId3"/>
    <p:sldId id="488" r:id="rId4"/>
    <p:sldId id="282" r:id="rId5"/>
    <p:sldId id="283" r:id="rId6"/>
    <p:sldId id="489" r:id="rId7"/>
    <p:sldId id="290" r:id="rId8"/>
    <p:sldId id="264" r:id="rId9"/>
    <p:sldId id="303" r:id="rId10"/>
    <p:sldId id="266" r:id="rId11"/>
    <p:sldId id="477" r:id="rId12"/>
    <p:sldId id="490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9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7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-95495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480917" y="35953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96187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9322839" y="40238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666129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6" y="217615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1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4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5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65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64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84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15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32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63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0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9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-95495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480917" y="35953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96187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9322839" y="40238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05" r:id="rId12"/>
    <p:sldLayoutId id="2147483706" r:id="rId13"/>
    <p:sldLayoutId id="2147483707" r:id="rId14"/>
    <p:sldLayoutId id="2147483662" r:id="rId15"/>
    <p:sldLayoutId id="2147483663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8" name="图片 63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9" name="图片 64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0" name="图片 65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1" name="图片 66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2" name="图片 67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8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4" name="图片 69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70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71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983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2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>
            <a:extLst>
              <a:ext uri="{FF2B5EF4-FFF2-40B4-BE49-F238E27FC236}">
                <a16:creationId xmlns:a16="http://schemas.microsoft.com/office/drawing/2014/main" id="{8A124D32-88D2-4428-B63C-AD18F0A6F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93" y="219975"/>
            <a:ext cx="12106779" cy="14819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21757" tIns="60879" rIns="121757" bIns="60879" anchor="ctr"/>
          <a:lstStyle/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3196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TRƯỜNG TIỂU HỌC HOÀ NGHĨA </a:t>
            </a:r>
            <a:endParaRPr lang="en-US" sz="3196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3075" name="Group 7">
            <a:extLst>
              <a:ext uri="{FF2B5EF4-FFF2-40B4-BE49-F238E27FC236}">
                <a16:creationId xmlns:a16="http://schemas.microsoft.com/office/drawing/2014/main" id="{EDD3D421-15B1-4E40-9086-F2E27ACC2D16}"/>
              </a:ext>
            </a:extLst>
          </p:cNvPr>
          <p:cNvGrpSpPr>
            <a:grpSpLocks/>
          </p:cNvGrpSpPr>
          <p:nvPr/>
        </p:nvGrpSpPr>
        <p:grpSpPr bwMode="auto">
          <a:xfrm>
            <a:off x="-34550" y="-56956"/>
            <a:ext cx="12278013" cy="7001512"/>
            <a:chOff x="0" y="0"/>
            <a:chExt cx="5760" cy="4320"/>
          </a:xfrm>
        </p:grpSpPr>
        <p:pic>
          <p:nvPicPr>
            <p:cNvPr id="3081" name="Picture 8" descr="hoa">
              <a:extLst>
                <a:ext uri="{FF2B5EF4-FFF2-40B4-BE49-F238E27FC236}">
                  <a16:creationId xmlns:a16="http://schemas.microsoft.com/office/drawing/2014/main" id="{7AC8001C-2011-404E-91AB-88397B34D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9" descr="hoa">
              <a:extLst>
                <a:ext uri="{FF2B5EF4-FFF2-40B4-BE49-F238E27FC236}">
                  <a16:creationId xmlns:a16="http://schemas.microsoft.com/office/drawing/2014/main" id="{ED717AE6-81EC-4290-8142-75E1FA3B1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8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0" descr="hoa">
              <a:extLst>
                <a:ext uri="{FF2B5EF4-FFF2-40B4-BE49-F238E27FC236}">
                  <a16:creationId xmlns:a16="http://schemas.microsoft.com/office/drawing/2014/main" id="{76E07CF4-5A83-476C-8E91-070EFE81E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52"/>
              <a:ext cx="4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1" descr="hoa">
              <a:extLst>
                <a:ext uri="{FF2B5EF4-FFF2-40B4-BE49-F238E27FC236}">
                  <a16:creationId xmlns:a16="http://schemas.microsoft.com/office/drawing/2014/main" id="{296C4C07-40B4-4194-9871-EB8265468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78" name="Straight Connector 2">
            <a:extLst>
              <a:ext uri="{FF2B5EF4-FFF2-40B4-BE49-F238E27FC236}">
                <a16:creationId xmlns:a16="http://schemas.microsoft.com/office/drawing/2014/main" id="{E62D3B95-4A28-4268-8AA4-D6B18C6F2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4145" y="1316621"/>
            <a:ext cx="2775660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" name="WordArt 16">
            <a:extLst>
              <a:ext uri="{FF2B5EF4-FFF2-40B4-BE49-F238E27FC236}">
                <a16:creationId xmlns:a16="http://schemas.microsoft.com/office/drawing/2014/main" id="{6577FD37-066A-4A0A-8463-AFCECE8E43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5810" y="1793058"/>
            <a:ext cx="8612330" cy="194243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796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96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96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2796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A6CCB88-C7F6-4AA4-9DD0-44E8403E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6" y="4469081"/>
            <a:ext cx="11867900" cy="5306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21757" tIns="60879" rIns="121757" bIns="60879" anchor="ctr"/>
          <a:lstStyle/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3728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Giáo</a:t>
            </a:r>
            <a:r>
              <a:rPr lang="en-US" sz="3728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728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viên</a:t>
            </a:r>
            <a:r>
              <a:rPr lang="en-US" sz="3728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 </a:t>
            </a:r>
            <a:r>
              <a:rPr lang="en-US" sz="3728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Vũ</a:t>
            </a:r>
            <a:r>
              <a:rPr lang="en-US" sz="3728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728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Giang</a:t>
            </a:r>
            <a:r>
              <a:rPr lang="en-US" sz="3728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728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Huyên</a:t>
            </a:r>
            <a:r>
              <a:rPr lang="en-US" sz="3728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– </a:t>
            </a:r>
            <a:r>
              <a:rPr lang="en-US" sz="3728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Lớp</a:t>
            </a:r>
            <a:r>
              <a:rPr lang="en-US" sz="3728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3A</a:t>
            </a:r>
          </a:p>
        </p:txBody>
      </p:sp>
    </p:spTree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1A48B9F-200D-114A-E1AC-F64D80D98E47}"/>
              </a:ext>
            </a:extLst>
          </p:cNvPr>
          <p:cNvGrpSpPr/>
          <p:nvPr/>
        </p:nvGrpSpPr>
        <p:grpSpPr>
          <a:xfrm>
            <a:off x="339603" y="783825"/>
            <a:ext cx="5539612" cy="4338551"/>
            <a:chOff x="4579754" y="1778326"/>
            <a:chExt cx="3288799" cy="2575744"/>
          </a:xfrm>
        </p:grpSpPr>
        <p:pic>
          <p:nvPicPr>
            <p:cNvPr id="48" name="Picture 47" descr="Text, whiteboard&#10;&#10;Description automatically generated">
              <a:extLst>
                <a:ext uri="{FF2B5EF4-FFF2-40B4-BE49-F238E27FC236}">
                  <a16:creationId xmlns:a16="http://schemas.microsoft.com/office/drawing/2014/main" id="{64F032DF-FC28-476A-5DF6-40F7608D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FCB972-838F-2001-1A77-22EA470EF21E}"/>
                </a:ext>
              </a:extLst>
            </p:cNvPr>
            <p:cNvSpPr txBox="1"/>
            <p:nvPr/>
          </p:nvSpPr>
          <p:spPr>
            <a:xfrm>
              <a:off x="4782363" y="3424244"/>
              <a:ext cx="2839453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sẻ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Picture 5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2653AAE-3637-BA42-CCC0-27B8E1D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CA0BE2-F10E-7DBD-417D-8A5059E346AA}"/>
              </a:ext>
            </a:extLst>
          </p:cNvPr>
          <p:cNvGrpSpPr/>
          <p:nvPr/>
        </p:nvGrpSpPr>
        <p:grpSpPr>
          <a:xfrm>
            <a:off x="6266637" y="783825"/>
            <a:ext cx="5539612" cy="4338551"/>
            <a:chOff x="4579754" y="1778326"/>
            <a:chExt cx="3288799" cy="2575744"/>
          </a:xfrm>
        </p:grpSpPr>
        <p:pic>
          <p:nvPicPr>
            <p:cNvPr id="54" name="Picture 53" descr="Text, whiteboard&#10;&#10;Description automatically generated">
              <a:extLst>
                <a:ext uri="{FF2B5EF4-FFF2-40B4-BE49-F238E27FC236}">
                  <a16:creationId xmlns:a16="http://schemas.microsoft.com/office/drawing/2014/main" id="{B914479A-88B4-82DF-E969-F2F19991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A7BC12-C5DB-42E4-4F44-32839CBEC598}"/>
                </a:ext>
              </a:extLst>
            </p:cNvPr>
            <p:cNvSpPr txBox="1"/>
            <p:nvPr/>
          </p:nvSpPr>
          <p:spPr>
            <a:xfrm>
              <a:off x="4764007" y="3396229"/>
              <a:ext cx="2920288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Picture 56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116AC2A-3F20-D1AE-7892-5764C812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87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30B7D0-77C1-42F6-BC40-6A898E98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56" y="912013"/>
            <a:ext cx="7047587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905362-498F-D054-AA7C-64656B05D558}"/>
              </a:ext>
            </a:extLst>
          </p:cNvPr>
          <p:cNvSpPr/>
          <p:nvPr/>
        </p:nvSpPr>
        <p:spPr>
          <a:xfrm>
            <a:off x="228600" y="392954"/>
            <a:ext cx="11620500" cy="816721"/>
          </a:xfrm>
          <a:custGeom>
            <a:avLst/>
            <a:gdLst>
              <a:gd name="connsiteX0" fmla="*/ 0 w 11620500"/>
              <a:gd name="connsiteY0" fmla="*/ 136123 h 816721"/>
              <a:gd name="connsiteX1" fmla="*/ 136123 w 11620500"/>
              <a:gd name="connsiteY1" fmla="*/ 0 h 816721"/>
              <a:gd name="connsiteX2" fmla="*/ 11484377 w 11620500"/>
              <a:gd name="connsiteY2" fmla="*/ 0 h 816721"/>
              <a:gd name="connsiteX3" fmla="*/ 11620500 w 11620500"/>
              <a:gd name="connsiteY3" fmla="*/ 136123 h 816721"/>
              <a:gd name="connsiteX4" fmla="*/ 11620500 w 11620500"/>
              <a:gd name="connsiteY4" fmla="*/ 680598 h 816721"/>
              <a:gd name="connsiteX5" fmla="*/ 11484377 w 11620500"/>
              <a:gd name="connsiteY5" fmla="*/ 816721 h 816721"/>
              <a:gd name="connsiteX6" fmla="*/ 136123 w 11620500"/>
              <a:gd name="connsiteY6" fmla="*/ 816721 h 816721"/>
              <a:gd name="connsiteX7" fmla="*/ 0 w 11620500"/>
              <a:gd name="connsiteY7" fmla="*/ 680598 h 816721"/>
              <a:gd name="connsiteX8" fmla="*/ 0 w 11620500"/>
              <a:gd name="connsiteY8" fmla="*/ 136123 h 81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500" h="816721" fill="none" extrusionOk="0">
                <a:moveTo>
                  <a:pt x="0" y="136123"/>
                </a:moveTo>
                <a:cubicBezTo>
                  <a:pt x="-660" y="72701"/>
                  <a:pt x="61640" y="12522"/>
                  <a:pt x="136123" y="0"/>
                </a:cubicBezTo>
                <a:cubicBezTo>
                  <a:pt x="3220723" y="-123866"/>
                  <a:pt x="9388788" y="81108"/>
                  <a:pt x="11484377" y="0"/>
                </a:cubicBezTo>
                <a:cubicBezTo>
                  <a:pt x="11565992" y="-9890"/>
                  <a:pt x="11619103" y="61059"/>
                  <a:pt x="11620500" y="136123"/>
                </a:cubicBezTo>
                <a:cubicBezTo>
                  <a:pt x="11618419" y="317626"/>
                  <a:pt x="11669023" y="544710"/>
                  <a:pt x="11620500" y="680598"/>
                </a:cubicBezTo>
                <a:cubicBezTo>
                  <a:pt x="11625568" y="742320"/>
                  <a:pt x="11564350" y="825418"/>
                  <a:pt x="11484377" y="816721"/>
                </a:cubicBezTo>
                <a:cubicBezTo>
                  <a:pt x="9111188" y="798866"/>
                  <a:pt x="2001731" y="707377"/>
                  <a:pt x="136123" y="816721"/>
                </a:cubicBezTo>
                <a:cubicBezTo>
                  <a:pt x="62076" y="813900"/>
                  <a:pt x="997" y="757638"/>
                  <a:pt x="0" y="680598"/>
                </a:cubicBezTo>
                <a:cubicBezTo>
                  <a:pt x="-35557" y="488381"/>
                  <a:pt x="-22606" y="225231"/>
                  <a:pt x="0" y="136123"/>
                </a:cubicBezTo>
                <a:close/>
              </a:path>
              <a:path w="11620500" h="816721" stroke="0" extrusionOk="0">
                <a:moveTo>
                  <a:pt x="0" y="136123"/>
                </a:moveTo>
                <a:cubicBezTo>
                  <a:pt x="5697" y="61280"/>
                  <a:pt x="56146" y="9530"/>
                  <a:pt x="136123" y="0"/>
                </a:cubicBezTo>
                <a:cubicBezTo>
                  <a:pt x="1430071" y="96512"/>
                  <a:pt x="6405891" y="-165548"/>
                  <a:pt x="11484377" y="0"/>
                </a:cubicBezTo>
                <a:cubicBezTo>
                  <a:pt x="11561507" y="49"/>
                  <a:pt x="11624269" y="61559"/>
                  <a:pt x="11620500" y="136123"/>
                </a:cubicBezTo>
                <a:cubicBezTo>
                  <a:pt x="11583144" y="322583"/>
                  <a:pt x="11583428" y="575104"/>
                  <a:pt x="11620500" y="680598"/>
                </a:cubicBezTo>
                <a:cubicBezTo>
                  <a:pt x="11622272" y="746254"/>
                  <a:pt x="11568765" y="812552"/>
                  <a:pt x="11484377" y="816721"/>
                </a:cubicBezTo>
                <a:cubicBezTo>
                  <a:pt x="6332993" y="978433"/>
                  <a:pt x="2699171" y="960343"/>
                  <a:pt x="136123" y="816721"/>
                </a:cubicBezTo>
                <a:cubicBezTo>
                  <a:pt x="69241" y="812340"/>
                  <a:pt x="10278" y="751360"/>
                  <a:pt x="0" y="680598"/>
                </a:cubicBezTo>
                <a:cubicBezTo>
                  <a:pt x="-23167" y="415146"/>
                  <a:pt x="41951" y="394915"/>
                  <a:pt x="0" y="136123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nói điều gì với các bạn trong những tình huống dưới đây? Vì sao?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A3D41-D454-4EBF-BF72-BA58E6E12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890713"/>
            <a:ext cx="4666565" cy="2814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A4BD8-0F2C-45E4-93F2-2BB2EDEA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1889820"/>
            <a:ext cx="6638925" cy="28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3B419-A68A-4F78-940C-BB76F812D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64" y="835426"/>
            <a:ext cx="6986622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3B882-32F8-0AB8-D9B3-F9374F934DFA}"/>
              </a:ext>
            </a:extLst>
          </p:cNvPr>
          <p:cNvSpPr/>
          <p:nvPr/>
        </p:nvSpPr>
        <p:spPr>
          <a:xfrm>
            <a:off x="844198" y="1319132"/>
            <a:ext cx="10821103" cy="1652667"/>
          </a:xfrm>
          <a:custGeom>
            <a:avLst/>
            <a:gdLst>
              <a:gd name="connsiteX0" fmla="*/ 0 w 10821103"/>
              <a:gd name="connsiteY0" fmla="*/ 826334 h 1652667"/>
              <a:gd name="connsiteX1" fmla="*/ 826334 w 10821103"/>
              <a:gd name="connsiteY1" fmla="*/ 0 h 1652667"/>
              <a:gd name="connsiteX2" fmla="*/ 9994770 w 10821103"/>
              <a:gd name="connsiteY2" fmla="*/ 0 h 1652667"/>
              <a:gd name="connsiteX3" fmla="*/ 10821104 w 10821103"/>
              <a:gd name="connsiteY3" fmla="*/ 826334 h 1652667"/>
              <a:gd name="connsiteX4" fmla="*/ 10821103 w 10821103"/>
              <a:gd name="connsiteY4" fmla="*/ 826334 h 1652667"/>
              <a:gd name="connsiteX5" fmla="*/ 9994769 w 10821103"/>
              <a:gd name="connsiteY5" fmla="*/ 1652668 h 1652667"/>
              <a:gd name="connsiteX6" fmla="*/ 826334 w 10821103"/>
              <a:gd name="connsiteY6" fmla="*/ 1652667 h 1652667"/>
              <a:gd name="connsiteX7" fmla="*/ 0 w 10821103"/>
              <a:gd name="connsiteY7" fmla="*/ 826333 h 1652667"/>
              <a:gd name="connsiteX8" fmla="*/ 0 w 10821103"/>
              <a:gd name="connsiteY8" fmla="*/ 826334 h 165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1103" h="1652667" fill="none" extrusionOk="0">
                <a:moveTo>
                  <a:pt x="0" y="826334"/>
                </a:moveTo>
                <a:cubicBezTo>
                  <a:pt x="-10960" y="299913"/>
                  <a:pt x="380876" y="-22654"/>
                  <a:pt x="826334" y="0"/>
                </a:cubicBezTo>
                <a:cubicBezTo>
                  <a:pt x="2648784" y="82930"/>
                  <a:pt x="6789307" y="28335"/>
                  <a:pt x="9994770" y="0"/>
                </a:cubicBezTo>
                <a:cubicBezTo>
                  <a:pt x="10458362" y="52657"/>
                  <a:pt x="10772996" y="304206"/>
                  <a:pt x="10821104" y="826334"/>
                </a:cubicBezTo>
                <a:lnTo>
                  <a:pt x="10821103" y="826334"/>
                </a:lnTo>
                <a:cubicBezTo>
                  <a:pt x="10790794" y="1318309"/>
                  <a:pt x="10494004" y="1709701"/>
                  <a:pt x="9994769" y="1652668"/>
                </a:cubicBezTo>
                <a:cubicBezTo>
                  <a:pt x="6679151" y="1609341"/>
                  <a:pt x="5284985" y="1626971"/>
                  <a:pt x="826334" y="1652667"/>
                </a:cubicBezTo>
                <a:cubicBezTo>
                  <a:pt x="318329" y="1631323"/>
                  <a:pt x="14931" y="1343073"/>
                  <a:pt x="0" y="826333"/>
                </a:cubicBezTo>
                <a:lnTo>
                  <a:pt x="0" y="826334"/>
                </a:lnTo>
                <a:close/>
              </a:path>
              <a:path w="10821103" h="1652667" stroke="0" extrusionOk="0">
                <a:moveTo>
                  <a:pt x="0" y="826334"/>
                </a:moveTo>
                <a:cubicBezTo>
                  <a:pt x="-8132" y="367590"/>
                  <a:pt x="373042" y="-21628"/>
                  <a:pt x="826334" y="0"/>
                </a:cubicBezTo>
                <a:cubicBezTo>
                  <a:pt x="5177237" y="158897"/>
                  <a:pt x="8102899" y="6292"/>
                  <a:pt x="9994770" y="0"/>
                </a:cubicBezTo>
                <a:cubicBezTo>
                  <a:pt x="10422380" y="-51234"/>
                  <a:pt x="10857841" y="392042"/>
                  <a:pt x="10821104" y="826334"/>
                </a:cubicBezTo>
                <a:lnTo>
                  <a:pt x="10821103" y="826334"/>
                </a:lnTo>
                <a:cubicBezTo>
                  <a:pt x="10757128" y="1313850"/>
                  <a:pt x="10474247" y="1685308"/>
                  <a:pt x="9994769" y="1652668"/>
                </a:cubicBezTo>
                <a:cubicBezTo>
                  <a:pt x="7646397" y="1715050"/>
                  <a:pt x="3042508" y="1697236"/>
                  <a:pt x="826334" y="1652667"/>
                </a:cubicBezTo>
                <a:cubicBezTo>
                  <a:pt x="337640" y="1713265"/>
                  <a:pt x="59882" y="1323508"/>
                  <a:pt x="0" y="826333"/>
                </a:cubicBezTo>
                <a:lnTo>
                  <a:pt x="0" y="82633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3491184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ể những việc làm có lợi và cách bảo vệ  cơ quan tiêu hóa.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3B882-32F8-0AB8-D9B3-F9374F934DFA}"/>
              </a:ext>
            </a:extLst>
          </p:cNvPr>
          <p:cNvSpPr/>
          <p:nvPr/>
        </p:nvSpPr>
        <p:spPr>
          <a:xfrm>
            <a:off x="787048" y="1281033"/>
            <a:ext cx="10821103" cy="1155700"/>
          </a:xfrm>
          <a:custGeom>
            <a:avLst/>
            <a:gdLst>
              <a:gd name="connsiteX0" fmla="*/ 0 w 10821103"/>
              <a:gd name="connsiteY0" fmla="*/ 577850 h 1155700"/>
              <a:gd name="connsiteX1" fmla="*/ 577850 w 10821103"/>
              <a:gd name="connsiteY1" fmla="*/ 0 h 1155700"/>
              <a:gd name="connsiteX2" fmla="*/ 10243253 w 10821103"/>
              <a:gd name="connsiteY2" fmla="*/ 0 h 1155700"/>
              <a:gd name="connsiteX3" fmla="*/ 10821103 w 10821103"/>
              <a:gd name="connsiteY3" fmla="*/ 577850 h 1155700"/>
              <a:gd name="connsiteX4" fmla="*/ 10821103 w 10821103"/>
              <a:gd name="connsiteY4" fmla="*/ 577850 h 1155700"/>
              <a:gd name="connsiteX5" fmla="*/ 10243253 w 10821103"/>
              <a:gd name="connsiteY5" fmla="*/ 1155700 h 1155700"/>
              <a:gd name="connsiteX6" fmla="*/ 577850 w 10821103"/>
              <a:gd name="connsiteY6" fmla="*/ 1155700 h 1155700"/>
              <a:gd name="connsiteX7" fmla="*/ 0 w 10821103"/>
              <a:gd name="connsiteY7" fmla="*/ 57785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21103" h="1155700" fill="none" extrusionOk="0">
                <a:moveTo>
                  <a:pt x="0" y="577850"/>
                </a:moveTo>
                <a:cubicBezTo>
                  <a:pt x="-5859" y="221266"/>
                  <a:pt x="264522" y="-12059"/>
                  <a:pt x="577850" y="0"/>
                </a:cubicBezTo>
                <a:cubicBezTo>
                  <a:pt x="4063600" y="82930"/>
                  <a:pt x="8747171" y="28335"/>
                  <a:pt x="10243253" y="0"/>
                </a:cubicBezTo>
                <a:cubicBezTo>
                  <a:pt x="10567928" y="40381"/>
                  <a:pt x="10797716" y="226746"/>
                  <a:pt x="10821103" y="577850"/>
                </a:cubicBezTo>
                <a:lnTo>
                  <a:pt x="10821103" y="577850"/>
                </a:lnTo>
                <a:cubicBezTo>
                  <a:pt x="10779800" y="945507"/>
                  <a:pt x="10565025" y="1159205"/>
                  <a:pt x="10243253" y="1155700"/>
                </a:cubicBezTo>
                <a:cubicBezTo>
                  <a:pt x="8388984" y="1112373"/>
                  <a:pt x="2106643" y="1130004"/>
                  <a:pt x="577850" y="1155700"/>
                </a:cubicBezTo>
                <a:cubicBezTo>
                  <a:pt x="245341" y="1150173"/>
                  <a:pt x="11305" y="942697"/>
                  <a:pt x="0" y="577850"/>
                </a:cubicBezTo>
                <a:close/>
              </a:path>
              <a:path w="10821103" h="1155700" stroke="0" extrusionOk="0">
                <a:moveTo>
                  <a:pt x="0" y="577850"/>
                </a:moveTo>
                <a:cubicBezTo>
                  <a:pt x="-15463" y="254202"/>
                  <a:pt x="260848" y="-14997"/>
                  <a:pt x="577850" y="0"/>
                </a:cubicBezTo>
                <a:cubicBezTo>
                  <a:pt x="4430580" y="158897"/>
                  <a:pt x="7456174" y="6292"/>
                  <a:pt x="10243253" y="0"/>
                </a:cubicBezTo>
                <a:cubicBezTo>
                  <a:pt x="10546533" y="-28247"/>
                  <a:pt x="10840622" y="270444"/>
                  <a:pt x="10821103" y="577850"/>
                </a:cubicBezTo>
                <a:lnTo>
                  <a:pt x="10821103" y="577850"/>
                </a:lnTo>
                <a:cubicBezTo>
                  <a:pt x="10809469" y="902652"/>
                  <a:pt x="10595875" y="1203001"/>
                  <a:pt x="10243253" y="1155700"/>
                </a:cubicBezTo>
                <a:cubicBezTo>
                  <a:pt x="5546221" y="1218082"/>
                  <a:pt x="5101463" y="1200269"/>
                  <a:pt x="577850" y="1155700"/>
                </a:cubicBezTo>
                <a:cubicBezTo>
                  <a:pt x="243563" y="1184102"/>
                  <a:pt x="14078" y="906580"/>
                  <a:pt x="0" y="57785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3491184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bảo vệ cơ quan tiêu hóa.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D2A7B4-EA82-49F5-ABD1-E11647E01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106" y="1161184"/>
            <a:ext cx="6693988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C7BC91-7AC8-9B1C-0C3D-448F952F29C1}"/>
              </a:ext>
            </a:extLst>
          </p:cNvPr>
          <p:cNvSpPr/>
          <p:nvPr/>
        </p:nvSpPr>
        <p:spPr>
          <a:xfrm>
            <a:off x="628650" y="200025"/>
            <a:ext cx="11087099" cy="6143625"/>
          </a:xfrm>
          <a:custGeom>
            <a:avLst/>
            <a:gdLst>
              <a:gd name="connsiteX0" fmla="*/ 0 w 11087099"/>
              <a:gd name="connsiteY0" fmla="*/ 1023958 h 6143625"/>
              <a:gd name="connsiteX1" fmla="*/ 1023958 w 11087099"/>
              <a:gd name="connsiteY1" fmla="*/ 0 h 6143625"/>
              <a:gd name="connsiteX2" fmla="*/ 10063141 w 11087099"/>
              <a:gd name="connsiteY2" fmla="*/ 0 h 6143625"/>
              <a:gd name="connsiteX3" fmla="*/ 11087099 w 11087099"/>
              <a:gd name="connsiteY3" fmla="*/ 1023958 h 6143625"/>
              <a:gd name="connsiteX4" fmla="*/ 11087099 w 11087099"/>
              <a:gd name="connsiteY4" fmla="*/ 5119667 h 6143625"/>
              <a:gd name="connsiteX5" fmla="*/ 10063141 w 11087099"/>
              <a:gd name="connsiteY5" fmla="*/ 6143625 h 6143625"/>
              <a:gd name="connsiteX6" fmla="*/ 1023958 w 11087099"/>
              <a:gd name="connsiteY6" fmla="*/ 6143625 h 6143625"/>
              <a:gd name="connsiteX7" fmla="*/ 0 w 11087099"/>
              <a:gd name="connsiteY7" fmla="*/ 5119667 h 6143625"/>
              <a:gd name="connsiteX8" fmla="*/ 0 w 11087099"/>
              <a:gd name="connsiteY8" fmla="*/ 1023958 h 614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7099" h="6143625" fill="none" extrusionOk="0">
                <a:moveTo>
                  <a:pt x="0" y="1023958"/>
                </a:moveTo>
                <a:cubicBezTo>
                  <a:pt x="-1062" y="477373"/>
                  <a:pt x="463064" y="83194"/>
                  <a:pt x="1023958" y="0"/>
                </a:cubicBezTo>
                <a:cubicBezTo>
                  <a:pt x="2874047" y="-123866"/>
                  <a:pt x="8524754" y="81108"/>
                  <a:pt x="10063141" y="0"/>
                </a:cubicBezTo>
                <a:cubicBezTo>
                  <a:pt x="10652839" y="-37158"/>
                  <a:pt x="11071605" y="459720"/>
                  <a:pt x="11087099" y="1023958"/>
                </a:cubicBezTo>
                <a:cubicBezTo>
                  <a:pt x="11254816" y="2501992"/>
                  <a:pt x="10957200" y="4170703"/>
                  <a:pt x="11087099" y="5119667"/>
                </a:cubicBezTo>
                <a:cubicBezTo>
                  <a:pt x="11095204" y="5663662"/>
                  <a:pt x="10633769" y="6152900"/>
                  <a:pt x="10063141" y="6143625"/>
                </a:cubicBezTo>
                <a:cubicBezTo>
                  <a:pt x="8102118" y="6125770"/>
                  <a:pt x="4900681" y="6034281"/>
                  <a:pt x="1023958" y="6143625"/>
                </a:cubicBezTo>
                <a:cubicBezTo>
                  <a:pt x="468509" y="6118529"/>
                  <a:pt x="32258" y="5745418"/>
                  <a:pt x="0" y="5119667"/>
                </a:cubicBezTo>
                <a:cubicBezTo>
                  <a:pt x="118672" y="4438840"/>
                  <a:pt x="-34222" y="1875535"/>
                  <a:pt x="0" y="1023958"/>
                </a:cubicBezTo>
                <a:close/>
              </a:path>
              <a:path w="11087099" h="6143625" stroke="0" extrusionOk="0">
                <a:moveTo>
                  <a:pt x="0" y="1023958"/>
                </a:moveTo>
                <a:cubicBezTo>
                  <a:pt x="59481" y="461947"/>
                  <a:pt x="418603" y="79128"/>
                  <a:pt x="1023958" y="0"/>
                </a:cubicBezTo>
                <a:cubicBezTo>
                  <a:pt x="4856748" y="96512"/>
                  <a:pt x="5800821" y="-165548"/>
                  <a:pt x="10063141" y="0"/>
                </a:cubicBezTo>
                <a:cubicBezTo>
                  <a:pt x="10713295" y="2122"/>
                  <a:pt x="11130536" y="465536"/>
                  <a:pt x="11087099" y="1023958"/>
                </a:cubicBezTo>
                <a:cubicBezTo>
                  <a:pt x="10956886" y="2494642"/>
                  <a:pt x="11212072" y="3155487"/>
                  <a:pt x="11087099" y="5119667"/>
                </a:cubicBezTo>
                <a:cubicBezTo>
                  <a:pt x="11097858" y="5627348"/>
                  <a:pt x="10710909" y="6106386"/>
                  <a:pt x="10063141" y="6143625"/>
                </a:cubicBezTo>
                <a:cubicBezTo>
                  <a:pt x="6146268" y="6305337"/>
                  <a:pt x="2388717" y="6287247"/>
                  <a:pt x="1023958" y="6143625"/>
                </a:cubicBezTo>
                <a:cubicBezTo>
                  <a:pt x="521113" y="6110537"/>
                  <a:pt x="18957" y="5677037"/>
                  <a:pt x="0" y="5119667"/>
                </a:cubicBezTo>
                <a:cubicBezTo>
                  <a:pt x="128997" y="3949891"/>
                  <a:pt x="-102252" y="1463816"/>
                  <a:pt x="0" y="102395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95C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7" name="组合 14">
            <a:extLst>
              <a:ext uri="{FF2B5EF4-FFF2-40B4-BE49-F238E27FC236}">
                <a16:creationId xmlns:a16="http://schemas.microsoft.com/office/drawing/2014/main" id="{47E3DABD-98BD-452B-A0F0-12353D61135D}"/>
              </a:ext>
            </a:extLst>
          </p:cNvPr>
          <p:cNvGrpSpPr/>
          <p:nvPr/>
        </p:nvGrpSpPr>
        <p:grpSpPr>
          <a:xfrm>
            <a:off x="1114425" y="229967"/>
            <a:ext cx="10058399" cy="1255934"/>
            <a:chOff x="1451314" y="2141289"/>
            <a:chExt cx="5190758" cy="2107129"/>
          </a:xfrm>
        </p:grpSpPr>
        <p:pic>
          <p:nvPicPr>
            <p:cNvPr id="18" name="图片 15">
              <a:extLst>
                <a:ext uri="{FF2B5EF4-FFF2-40B4-BE49-F238E27FC236}">
                  <a16:creationId xmlns:a16="http://schemas.microsoft.com/office/drawing/2014/main" id="{06D0F5B0-8C93-4C4E-BA54-3D9184B93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314" y="2141289"/>
              <a:ext cx="5190758" cy="2107129"/>
            </a:xfrm>
            <a:prstGeom prst="rect">
              <a:avLst/>
            </a:prstGeom>
          </p:spPr>
        </p:pic>
        <p:grpSp>
          <p:nvGrpSpPr>
            <p:cNvPr id="19" name="组合 16">
              <a:extLst>
                <a:ext uri="{FF2B5EF4-FFF2-40B4-BE49-F238E27FC236}">
                  <a16:creationId xmlns:a16="http://schemas.microsoft.com/office/drawing/2014/main" id="{20C99B62-BC58-416C-B72C-F72376E38AD2}"/>
                </a:ext>
              </a:extLst>
            </p:cNvPr>
            <p:cNvGrpSpPr/>
            <p:nvPr/>
          </p:nvGrpSpPr>
          <p:grpSpPr>
            <a:xfrm>
              <a:off x="1892492" y="2285106"/>
              <a:ext cx="4508722" cy="1670422"/>
              <a:chOff x="1149985" y="3194006"/>
              <a:chExt cx="4508722" cy="1670422"/>
            </a:xfrm>
          </p:grpSpPr>
          <p:sp>
            <p:nvSpPr>
              <p:cNvPr id="21" name="文本框 25">
                <a:extLst>
                  <a:ext uri="{FF2B5EF4-FFF2-40B4-BE49-F238E27FC236}">
                    <a16:creationId xmlns:a16="http://schemas.microsoft.com/office/drawing/2014/main" id="{C7DA5DCB-A22F-4357-B87A-2DB3738BD111}"/>
                  </a:ext>
                </a:extLst>
              </p:cNvPr>
              <p:cNvSpPr txBox="1"/>
              <p:nvPr/>
            </p:nvSpPr>
            <p:spPr>
              <a:xfrm>
                <a:off x="1614314" y="3263686"/>
                <a:ext cx="4044393" cy="160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1. 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Chia sẻ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về bữa ăn hàng ngày của em theo gợi ý sau. 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组合 18">
                <a:extLst>
                  <a:ext uri="{FF2B5EF4-FFF2-40B4-BE49-F238E27FC236}">
                    <a16:creationId xmlns:a16="http://schemas.microsoft.com/office/drawing/2014/main" id="{6ACC6298-D784-43DC-9090-CEFC540A33A7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24" name="Freeform 108">
                  <a:extLst>
                    <a:ext uri="{FF2B5EF4-FFF2-40B4-BE49-F238E27FC236}">
                      <a16:creationId xmlns:a16="http://schemas.microsoft.com/office/drawing/2014/main" id="{B40846D6-39BC-425B-9420-B96297E72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Freeform 109">
                  <a:extLst>
                    <a:ext uri="{FF2B5EF4-FFF2-40B4-BE49-F238E27FC236}">
                      <a16:creationId xmlns:a16="http://schemas.microsoft.com/office/drawing/2014/main" id="{5F18C04F-7AD6-434F-9206-4A6479B25E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Freeform 110">
                  <a:extLst>
                    <a:ext uri="{FF2B5EF4-FFF2-40B4-BE49-F238E27FC236}">
                      <a16:creationId xmlns:a16="http://schemas.microsoft.com/office/drawing/2014/main" id="{3993F3E8-F869-4D48-A367-876D04744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Freeform 111">
                  <a:extLst>
                    <a:ext uri="{FF2B5EF4-FFF2-40B4-BE49-F238E27FC236}">
                      <a16:creationId xmlns:a16="http://schemas.microsoft.com/office/drawing/2014/main" id="{D59616D5-F982-4B87-BC99-AC2DA65DE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112">
                  <a:extLst>
                    <a:ext uri="{FF2B5EF4-FFF2-40B4-BE49-F238E27FC236}">
                      <a16:creationId xmlns:a16="http://schemas.microsoft.com/office/drawing/2014/main" id="{D3DD3788-5B96-4926-92FB-238873797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" name="Freeform 113">
                  <a:extLst>
                    <a:ext uri="{FF2B5EF4-FFF2-40B4-BE49-F238E27FC236}">
                      <a16:creationId xmlns:a16="http://schemas.microsoft.com/office/drawing/2014/main" id="{A339BAC0-674B-4AAA-986B-3D193C4A9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3D4014-281B-41AA-9185-8E44BAC1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4" y="2114549"/>
            <a:ext cx="10385302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oud 22">
            <a:extLst>
              <a:ext uri="{FF2B5EF4-FFF2-40B4-BE49-F238E27FC236}">
                <a16:creationId xmlns:a16="http://schemas.microsoft.com/office/drawing/2014/main" id="{F886E9B6-90C5-96AE-BC9B-8448F4B4674E}"/>
              </a:ext>
            </a:extLst>
          </p:cNvPr>
          <p:cNvSpPr/>
          <p:nvPr/>
        </p:nvSpPr>
        <p:spPr>
          <a:xfrm>
            <a:off x="7867350" y="0"/>
            <a:ext cx="3693649" cy="2258192"/>
          </a:xfrm>
          <a:prstGeom prst="cloud">
            <a:avLst/>
          </a:prstGeom>
          <a:solidFill>
            <a:srgbClr val="FFFFCC"/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D7545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CHIA SẺ NHÓM ĐÔI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E87E716-8220-57C6-F8A7-381EB5120408}"/>
              </a:ext>
            </a:extLst>
          </p:cNvPr>
          <p:cNvSpPr/>
          <p:nvPr/>
        </p:nvSpPr>
        <p:spPr>
          <a:xfrm>
            <a:off x="393307" y="851052"/>
            <a:ext cx="7134633" cy="3033088"/>
          </a:xfrm>
          <a:custGeom>
            <a:avLst/>
            <a:gdLst>
              <a:gd name="connsiteX0" fmla="*/ 0 w 7134633"/>
              <a:gd name="connsiteY0" fmla="*/ 505525 h 3033088"/>
              <a:gd name="connsiteX1" fmla="*/ 505525 w 7134633"/>
              <a:gd name="connsiteY1" fmla="*/ 0 h 3033088"/>
              <a:gd name="connsiteX2" fmla="*/ 6629108 w 7134633"/>
              <a:gd name="connsiteY2" fmla="*/ 0 h 3033088"/>
              <a:gd name="connsiteX3" fmla="*/ 7134633 w 7134633"/>
              <a:gd name="connsiteY3" fmla="*/ 505525 h 3033088"/>
              <a:gd name="connsiteX4" fmla="*/ 7134633 w 7134633"/>
              <a:gd name="connsiteY4" fmla="*/ 2527563 h 3033088"/>
              <a:gd name="connsiteX5" fmla="*/ 6629108 w 7134633"/>
              <a:gd name="connsiteY5" fmla="*/ 3033088 h 3033088"/>
              <a:gd name="connsiteX6" fmla="*/ 505525 w 7134633"/>
              <a:gd name="connsiteY6" fmla="*/ 3033088 h 3033088"/>
              <a:gd name="connsiteX7" fmla="*/ 0 w 7134633"/>
              <a:gd name="connsiteY7" fmla="*/ 2527563 h 3033088"/>
              <a:gd name="connsiteX8" fmla="*/ 0 w 7134633"/>
              <a:gd name="connsiteY8" fmla="*/ 505525 h 303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4633" h="3033088" fill="none" extrusionOk="0">
                <a:moveTo>
                  <a:pt x="0" y="505525"/>
                </a:moveTo>
                <a:cubicBezTo>
                  <a:pt x="-778" y="240191"/>
                  <a:pt x="227514" y="21296"/>
                  <a:pt x="505525" y="0"/>
                </a:cubicBezTo>
                <a:cubicBezTo>
                  <a:pt x="1821624" y="-123866"/>
                  <a:pt x="4176417" y="81108"/>
                  <a:pt x="6629108" y="0"/>
                </a:cubicBezTo>
                <a:cubicBezTo>
                  <a:pt x="6936042" y="-42625"/>
                  <a:pt x="7115052" y="227946"/>
                  <a:pt x="7134633" y="505525"/>
                </a:cubicBezTo>
                <a:cubicBezTo>
                  <a:pt x="7302350" y="969225"/>
                  <a:pt x="7004734" y="2045413"/>
                  <a:pt x="7134633" y="2527563"/>
                </a:cubicBezTo>
                <a:cubicBezTo>
                  <a:pt x="7145847" y="2776978"/>
                  <a:pt x="6933677" y="3079122"/>
                  <a:pt x="6629108" y="3033088"/>
                </a:cubicBezTo>
                <a:cubicBezTo>
                  <a:pt x="5192169" y="3015233"/>
                  <a:pt x="1583735" y="2923744"/>
                  <a:pt x="505525" y="3033088"/>
                </a:cubicBezTo>
                <a:cubicBezTo>
                  <a:pt x="232960" y="3016563"/>
                  <a:pt x="20748" y="2845498"/>
                  <a:pt x="0" y="2527563"/>
                </a:cubicBezTo>
                <a:cubicBezTo>
                  <a:pt x="118672" y="1675285"/>
                  <a:pt x="-34222" y="1323615"/>
                  <a:pt x="0" y="505525"/>
                </a:cubicBezTo>
                <a:close/>
              </a:path>
              <a:path w="7134633" h="3033088" stroke="0" extrusionOk="0">
                <a:moveTo>
                  <a:pt x="0" y="505525"/>
                </a:moveTo>
                <a:cubicBezTo>
                  <a:pt x="36215" y="228465"/>
                  <a:pt x="223110" y="6398"/>
                  <a:pt x="505525" y="0"/>
                </a:cubicBezTo>
                <a:cubicBezTo>
                  <a:pt x="2053314" y="96512"/>
                  <a:pt x="4473481" y="-165548"/>
                  <a:pt x="6629108" y="0"/>
                </a:cubicBezTo>
                <a:cubicBezTo>
                  <a:pt x="6945143" y="924"/>
                  <a:pt x="7170785" y="232235"/>
                  <a:pt x="7134633" y="505525"/>
                </a:cubicBezTo>
                <a:cubicBezTo>
                  <a:pt x="7004420" y="1442475"/>
                  <a:pt x="7259606" y="2291461"/>
                  <a:pt x="7134633" y="2527563"/>
                </a:cubicBezTo>
                <a:cubicBezTo>
                  <a:pt x="7143522" y="2758976"/>
                  <a:pt x="6938057" y="3019616"/>
                  <a:pt x="6629108" y="3033088"/>
                </a:cubicBezTo>
                <a:cubicBezTo>
                  <a:pt x="5695659" y="3194800"/>
                  <a:pt x="3007207" y="3176710"/>
                  <a:pt x="505525" y="3033088"/>
                </a:cubicBezTo>
                <a:cubicBezTo>
                  <a:pt x="254041" y="3018458"/>
                  <a:pt x="30627" y="2793596"/>
                  <a:pt x="0" y="2527563"/>
                </a:cubicBezTo>
                <a:cubicBezTo>
                  <a:pt x="128997" y="2139296"/>
                  <a:pt x="-102252" y="1233298"/>
                  <a:pt x="0" y="505525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 lượt nói và ghi vào phiếu giấy khổ to để dán bảng, rồi ghi vở theo bảng mẫu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khuyến khích trang trí cho bảng thật đẹp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744BC24-0EFE-1C44-C8C7-7CEDEC5CF880}"/>
              </a:ext>
            </a:extLst>
          </p:cNvPr>
          <p:cNvSpPr txBox="1"/>
          <p:nvPr/>
        </p:nvSpPr>
        <p:spPr>
          <a:xfrm>
            <a:off x="346793" y="285664"/>
            <a:ext cx="11568982" cy="6249512"/>
          </a:xfrm>
          <a:custGeom>
            <a:avLst/>
            <a:gdLst>
              <a:gd name="connsiteX0" fmla="*/ 0 w 11568982"/>
              <a:gd name="connsiteY0" fmla="*/ 1041606 h 6249512"/>
              <a:gd name="connsiteX1" fmla="*/ 1041606 w 11568982"/>
              <a:gd name="connsiteY1" fmla="*/ 0 h 6249512"/>
              <a:gd name="connsiteX2" fmla="*/ 10527376 w 11568982"/>
              <a:gd name="connsiteY2" fmla="*/ 0 h 6249512"/>
              <a:gd name="connsiteX3" fmla="*/ 11568982 w 11568982"/>
              <a:gd name="connsiteY3" fmla="*/ 1041606 h 6249512"/>
              <a:gd name="connsiteX4" fmla="*/ 11568982 w 11568982"/>
              <a:gd name="connsiteY4" fmla="*/ 5207906 h 6249512"/>
              <a:gd name="connsiteX5" fmla="*/ 10527376 w 11568982"/>
              <a:gd name="connsiteY5" fmla="*/ 6249512 h 6249512"/>
              <a:gd name="connsiteX6" fmla="*/ 1041606 w 11568982"/>
              <a:gd name="connsiteY6" fmla="*/ 6249512 h 6249512"/>
              <a:gd name="connsiteX7" fmla="*/ 0 w 11568982"/>
              <a:gd name="connsiteY7" fmla="*/ 5207906 h 6249512"/>
              <a:gd name="connsiteX8" fmla="*/ 0 w 11568982"/>
              <a:gd name="connsiteY8" fmla="*/ 1041606 h 624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8982" h="6249512" fill="none" extrusionOk="0">
                <a:moveTo>
                  <a:pt x="0" y="1041606"/>
                </a:moveTo>
                <a:cubicBezTo>
                  <a:pt x="-6357" y="418364"/>
                  <a:pt x="386289" y="-5667"/>
                  <a:pt x="1041606" y="0"/>
                </a:cubicBezTo>
                <a:cubicBezTo>
                  <a:pt x="3370400" y="87592"/>
                  <a:pt x="8366685" y="46549"/>
                  <a:pt x="10527376" y="0"/>
                </a:cubicBezTo>
                <a:cubicBezTo>
                  <a:pt x="11084685" y="-34496"/>
                  <a:pt x="11668246" y="458318"/>
                  <a:pt x="11568982" y="1041606"/>
                </a:cubicBezTo>
                <a:cubicBezTo>
                  <a:pt x="11620466" y="1574438"/>
                  <a:pt x="11669632" y="4157522"/>
                  <a:pt x="11568982" y="5207906"/>
                </a:cubicBezTo>
                <a:cubicBezTo>
                  <a:pt x="11548547" y="5766845"/>
                  <a:pt x="11042457" y="6225317"/>
                  <a:pt x="10527376" y="6249512"/>
                </a:cubicBezTo>
                <a:cubicBezTo>
                  <a:pt x="6737200" y="6083877"/>
                  <a:pt x="5746706" y="6329958"/>
                  <a:pt x="1041606" y="6249512"/>
                </a:cubicBezTo>
                <a:cubicBezTo>
                  <a:pt x="484719" y="6242857"/>
                  <a:pt x="-23591" y="5749729"/>
                  <a:pt x="0" y="5207906"/>
                </a:cubicBezTo>
                <a:cubicBezTo>
                  <a:pt x="-147261" y="3780834"/>
                  <a:pt x="161274" y="2632154"/>
                  <a:pt x="0" y="1041606"/>
                </a:cubicBezTo>
                <a:close/>
              </a:path>
              <a:path w="11568982" h="6249512" stroke="0" extrusionOk="0">
                <a:moveTo>
                  <a:pt x="0" y="1041606"/>
                </a:moveTo>
                <a:cubicBezTo>
                  <a:pt x="-68742" y="434765"/>
                  <a:pt x="496897" y="23443"/>
                  <a:pt x="1041606" y="0"/>
                </a:cubicBezTo>
                <a:cubicBezTo>
                  <a:pt x="5098625" y="165973"/>
                  <a:pt x="6175451" y="17081"/>
                  <a:pt x="10527376" y="0"/>
                </a:cubicBezTo>
                <a:cubicBezTo>
                  <a:pt x="11099799" y="46435"/>
                  <a:pt x="11564575" y="511244"/>
                  <a:pt x="11568982" y="1041606"/>
                </a:cubicBezTo>
                <a:cubicBezTo>
                  <a:pt x="11695366" y="2321934"/>
                  <a:pt x="11480119" y="4769686"/>
                  <a:pt x="11568982" y="5207906"/>
                </a:cubicBezTo>
                <a:cubicBezTo>
                  <a:pt x="11669967" y="5754644"/>
                  <a:pt x="11091769" y="6333170"/>
                  <a:pt x="10527376" y="6249512"/>
                </a:cubicBezTo>
                <a:cubicBezTo>
                  <a:pt x="6735678" y="6375425"/>
                  <a:pt x="5680594" y="6259933"/>
                  <a:pt x="1041606" y="6249512"/>
                </a:cubicBezTo>
                <a:cubicBezTo>
                  <a:pt x="561964" y="6233311"/>
                  <a:pt x="-42314" y="5691532"/>
                  <a:pt x="0" y="5207906"/>
                </a:cubicBezTo>
                <a:cubicBezTo>
                  <a:pt x="54676" y="3933174"/>
                  <a:pt x="-29000" y="1636616"/>
                  <a:pt x="0" y="104160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1288494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7338" marR="0" lvl="0" indent="-28733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7338" marR="0" lvl="0" indent="-28733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8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marR="0" lvl="0" indent="-28733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7338" marR="0" lvl="0" indent="-28733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8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marR="0" lvl="0" indent="-28733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7338" marR="0" lvl="0" indent="-28733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8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marR="0" lvl="0" indent="-28733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7338" marR="0" lvl="0" indent="-28733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7338" marR="0" lvl="0" indent="-28733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8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marR="0" lvl="0" indent="-28733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D682BD-CE1A-4C18-B613-5A8583CF2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0268"/>
              </p:ext>
            </p:extLst>
          </p:nvPr>
        </p:nvGraphicFramePr>
        <p:xfrm>
          <a:off x="1428750" y="591344"/>
          <a:ext cx="9591675" cy="502645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288693252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4019492879"/>
                    </a:ext>
                  </a:extLst>
                </a:gridCol>
                <a:gridCol w="4448175">
                  <a:extLst>
                    <a:ext uri="{9D8B030D-6E8A-4147-A177-3AD203B41FA5}">
                      <a16:colId xmlns:a16="http://schemas.microsoft.com/office/drawing/2014/main" val="4122237899"/>
                    </a:ext>
                  </a:extLst>
                </a:gridCol>
              </a:tblGrid>
              <a:tr h="6639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Bữa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uống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44813"/>
                  </a:ext>
                </a:extLst>
              </a:tr>
              <a:tr h="6639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6-7 giờ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Cháo, hay: mì, bún, phở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86932"/>
                  </a:ext>
                </a:extLst>
              </a:tr>
              <a:tr h="13278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Trưa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11-12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giờ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thịt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luộc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hay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xào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canh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Hay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phở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miệng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78948"/>
                  </a:ext>
                </a:extLst>
              </a:tr>
              <a:tr h="13278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Tối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18-19 giờ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thịt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…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miệng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184640"/>
                  </a:ext>
                </a:extLst>
              </a:tr>
              <a:tr h="6639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4">
            <a:extLst>
              <a:ext uri="{FF2B5EF4-FFF2-40B4-BE49-F238E27FC236}">
                <a16:creationId xmlns:a16="http://schemas.microsoft.com/office/drawing/2014/main" id="{3DA266D5-92F7-D012-11A5-42335B26298C}"/>
              </a:ext>
            </a:extLst>
          </p:cNvPr>
          <p:cNvGrpSpPr/>
          <p:nvPr/>
        </p:nvGrpSpPr>
        <p:grpSpPr>
          <a:xfrm>
            <a:off x="312326" y="171425"/>
            <a:ext cx="5650324" cy="1371627"/>
            <a:chOff x="1451314" y="2047345"/>
            <a:chExt cx="5190758" cy="2201073"/>
          </a:xfrm>
        </p:grpSpPr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2741A61A-99EA-2172-01BB-D3A621A59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314" y="2141289"/>
              <a:ext cx="5190758" cy="2107129"/>
            </a:xfrm>
            <a:prstGeom prst="rect">
              <a:avLst/>
            </a:prstGeom>
          </p:spPr>
        </p:pic>
        <p:grpSp>
          <p:nvGrpSpPr>
            <p:cNvPr id="20" name="组合 16">
              <a:extLst>
                <a:ext uri="{FF2B5EF4-FFF2-40B4-BE49-F238E27FC236}">
                  <a16:creationId xmlns:a16="http://schemas.microsoft.com/office/drawing/2014/main" id="{8B014D01-42E7-9E33-4082-B1EBB4BF7E35}"/>
                </a:ext>
              </a:extLst>
            </p:cNvPr>
            <p:cNvGrpSpPr/>
            <p:nvPr/>
          </p:nvGrpSpPr>
          <p:grpSpPr>
            <a:xfrm>
              <a:off x="1471516" y="2047345"/>
              <a:ext cx="5010997" cy="2022358"/>
              <a:chOff x="729009" y="2956245"/>
              <a:chExt cx="5010997" cy="2022358"/>
            </a:xfrm>
          </p:grpSpPr>
          <p:sp>
            <p:nvSpPr>
              <p:cNvPr id="21" name="文本框 25">
                <a:extLst>
                  <a:ext uri="{FF2B5EF4-FFF2-40B4-BE49-F238E27FC236}">
                    <a16:creationId xmlns:a16="http://schemas.microsoft.com/office/drawing/2014/main" id="{A25C5C0C-1CC0-1CFA-D3E1-08BC63CB704E}"/>
                  </a:ext>
                </a:extLst>
              </p:cNvPr>
              <p:cNvSpPr txBox="1"/>
              <p:nvPr/>
            </p:nvSpPr>
            <p:spPr>
              <a:xfrm>
                <a:off x="1282306" y="3455452"/>
                <a:ext cx="4457700" cy="1523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Thời gian ăn mỗi bữa ăn là vào lúc nào, b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vi-VN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 nhiêu lâu thì phù hợp?</a:t>
                </a:r>
                <a:endParaRPr lang="en-US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" name="组合 18">
                <a:extLst>
                  <a:ext uri="{FF2B5EF4-FFF2-40B4-BE49-F238E27FC236}">
                    <a16:creationId xmlns:a16="http://schemas.microsoft.com/office/drawing/2014/main" id="{B8F563BD-1FA4-4F28-8FF8-B539511AB0D7}"/>
                  </a:ext>
                </a:extLst>
              </p:cNvPr>
              <p:cNvGrpSpPr/>
              <p:nvPr/>
            </p:nvGrpSpPr>
            <p:grpSpPr>
              <a:xfrm rot="19663740">
                <a:off x="729009" y="2956245"/>
                <a:ext cx="932280" cy="946712"/>
                <a:chOff x="10322543" y="3366306"/>
                <a:chExt cx="1492015" cy="1515114"/>
              </a:xfrm>
            </p:grpSpPr>
            <p:sp>
              <p:nvSpPr>
                <p:cNvPr id="23" name="Freeform 108">
                  <a:extLst>
                    <a:ext uri="{FF2B5EF4-FFF2-40B4-BE49-F238E27FC236}">
                      <a16:creationId xmlns:a16="http://schemas.microsoft.com/office/drawing/2014/main" id="{FB99E34D-0347-ED4E-EC19-6FF362919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86042" y="3390241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Freeform 109">
                  <a:extLst>
                    <a:ext uri="{FF2B5EF4-FFF2-40B4-BE49-F238E27FC236}">
                      <a16:creationId xmlns:a16="http://schemas.microsoft.com/office/drawing/2014/main" id="{C138132D-4DB0-5DE5-777C-AEAB29CE7A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22543" y="3366306"/>
                  <a:ext cx="693696" cy="1067601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Freeform 110">
                  <a:extLst>
                    <a:ext uri="{FF2B5EF4-FFF2-40B4-BE49-F238E27FC236}">
                      <a16:creationId xmlns:a16="http://schemas.microsoft.com/office/drawing/2014/main" id="{2CA2448E-363E-3082-90A8-5E45E4B74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Freeform 111">
                  <a:extLst>
                    <a:ext uri="{FF2B5EF4-FFF2-40B4-BE49-F238E27FC236}">
                      <a16:creationId xmlns:a16="http://schemas.microsoft.com/office/drawing/2014/main" id="{6ABBB6D8-375E-D0ED-E0AF-5E2920212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Freeform 112">
                  <a:extLst>
                    <a:ext uri="{FF2B5EF4-FFF2-40B4-BE49-F238E27FC236}">
                      <a16:creationId xmlns:a16="http://schemas.microsoft.com/office/drawing/2014/main" id="{D39D416B-9D90-B972-5C27-37C9E6AAE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Freeform 113">
                  <a:extLst>
                    <a:ext uri="{FF2B5EF4-FFF2-40B4-BE49-F238E27FC236}">
                      <a16:creationId xmlns:a16="http://schemas.microsoft.com/office/drawing/2014/main" id="{C03A415D-21B9-EEB8-59F5-D2985901B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9" name="组合 14">
            <a:extLst>
              <a:ext uri="{FF2B5EF4-FFF2-40B4-BE49-F238E27FC236}">
                <a16:creationId xmlns:a16="http://schemas.microsoft.com/office/drawing/2014/main" id="{B97544F0-4A8D-0D42-BF2E-ECB080151639}"/>
              </a:ext>
            </a:extLst>
          </p:cNvPr>
          <p:cNvGrpSpPr/>
          <p:nvPr/>
        </p:nvGrpSpPr>
        <p:grpSpPr>
          <a:xfrm>
            <a:off x="6589120" y="184815"/>
            <a:ext cx="5133324" cy="1282036"/>
            <a:chOff x="1451314" y="2141289"/>
            <a:chExt cx="5133324" cy="2107129"/>
          </a:xfrm>
        </p:grpSpPr>
        <p:pic>
          <p:nvPicPr>
            <p:cNvPr id="30" name="图片 15">
              <a:extLst>
                <a:ext uri="{FF2B5EF4-FFF2-40B4-BE49-F238E27FC236}">
                  <a16:creationId xmlns:a16="http://schemas.microsoft.com/office/drawing/2014/main" id="{5B29A4EF-75B3-1F50-4C47-E6C7D7C80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314" y="2141289"/>
              <a:ext cx="5133324" cy="2107129"/>
            </a:xfrm>
            <a:prstGeom prst="rect">
              <a:avLst/>
            </a:prstGeom>
          </p:spPr>
        </p:pic>
        <p:grpSp>
          <p:nvGrpSpPr>
            <p:cNvPr id="31" name="组合 16">
              <a:extLst>
                <a:ext uri="{FF2B5EF4-FFF2-40B4-BE49-F238E27FC236}">
                  <a16:creationId xmlns:a16="http://schemas.microsoft.com/office/drawing/2014/main" id="{81A44247-C634-2DCC-44B8-2F6670F57E9B}"/>
                </a:ext>
              </a:extLst>
            </p:cNvPr>
            <p:cNvGrpSpPr/>
            <p:nvPr/>
          </p:nvGrpSpPr>
          <p:grpSpPr>
            <a:xfrm>
              <a:off x="1892492" y="2285106"/>
              <a:ext cx="4479959" cy="1689748"/>
              <a:chOff x="1149985" y="3194006"/>
              <a:chExt cx="4479959" cy="1689748"/>
            </a:xfrm>
          </p:grpSpPr>
          <p:sp>
            <p:nvSpPr>
              <p:cNvPr id="32" name="文本框 25">
                <a:extLst>
                  <a:ext uri="{FF2B5EF4-FFF2-40B4-BE49-F238E27FC236}">
                    <a16:creationId xmlns:a16="http://schemas.microsoft.com/office/drawing/2014/main" id="{9E1FCED7-E89A-45DD-3F4F-874764E426DB}"/>
                  </a:ext>
                </a:extLst>
              </p:cNvPr>
              <p:cNvSpPr txBox="1"/>
              <p:nvPr/>
            </p:nvSpPr>
            <p:spPr>
              <a:xfrm>
                <a:off x="1596697" y="3517943"/>
                <a:ext cx="4033247" cy="1365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Tên thức ăn nên ăn trong mỗi bữa ăn đó?</a:t>
                </a:r>
                <a:endPara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grpSp>
            <p:nvGrpSpPr>
              <p:cNvPr id="33" name="组合 18">
                <a:extLst>
                  <a:ext uri="{FF2B5EF4-FFF2-40B4-BE49-F238E27FC236}">
                    <a16:creationId xmlns:a16="http://schemas.microsoft.com/office/drawing/2014/main" id="{4919DCBF-3B77-2B88-5173-E59DB0877027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34" name="Freeform 108">
                  <a:extLst>
                    <a:ext uri="{FF2B5EF4-FFF2-40B4-BE49-F238E27FC236}">
                      <a16:creationId xmlns:a16="http://schemas.microsoft.com/office/drawing/2014/main" id="{26E52C81-092D-E250-06BC-94312E0D6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Freeform 109">
                  <a:extLst>
                    <a:ext uri="{FF2B5EF4-FFF2-40B4-BE49-F238E27FC236}">
                      <a16:creationId xmlns:a16="http://schemas.microsoft.com/office/drawing/2014/main" id="{815BCB4A-67A1-CAF5-072C-BA3B08576E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Freeform 110">
                  <a:extLst>
                    <a:ext uri="{FF2B5EF4-FFF2-40B4-BE49-F238E27FC236}">
                      <a16:creationId xmlns:a16="http://schemas.microsoft.com/office/drawing/2014/main" id="{A9B1FB65-8EF7-742F-DF44-F29D09014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Freeform 111">
                  <a:extLst>
                    <a:ext uri="{FF2B5EF4-FFF2-40B4-BE49-F238E27FC236}">
                      <a16:creationId xmlns:a16="http://schemas.microsoft.com/office/drawing/2014/main" id="{3EF01BFB-288A-85E5-59FE-E444D060B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Freeform 112">
                  <a:extLst>
                    <a:ext uri="{FF2B5EF4-FFF2-40B4-BE49-F238E27FC236}">
                      <a16:creationId xmlns:a16="http://schemas.microsoft.com/office/drawing/2014/main" id="{C078E7DE-7A3E-CE08-6FF1-3260E6FE5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Freeform 113">
                  <a:extLst>
                    <a:ext uri="{FF2B5EF4-FFF2-40B4-BE49-F238E27FC236}">
                      <a16:creationId xmlns:a16="http://schemas.microsoft.com/office/drawing/2014/main" id="{93EFD02D-877E-0878-7483-35C3DDFB8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38" name="组合 14">
            <a:extLst>
              <a:ext uri="{FF2B5EF4-FFF2-40B4-BE49-F238E27FC236}">
                <a16:creationId xmlns:a16="http://schemas.microsoft.com/office/drawing/2014/main" id="{5884DE7E-B80B-43D6-BFC5-F21722F280DB}"/>
              </a:ext>
            </a:extLst>
          </p:cNvPr>
          <p:cNvGrpSpPr/>
          <p:nvPr/>
        </p:nvGrpSpPr>
        <p:grpSpPr>
          <a:xfrm>
            <a:off x="2828926" y="1899315"/>
            <a:ext cx="7381874" cy="1524564"/>
            <a:chOff x="1451314" y="2141289"/>
            <a:chExt cx="5133324" cy="2505743"/>
          </a:xfrm>
        </p:grpSpPr>
        <p:pic>
          <p:nvPicPr>
            <p:cNvPr id="41" name="图片 15">
              <a:extLst>
                <a:ext uri="{FF2B5EF4-FFF2-40B4-BE49-F238E27FC236}">
                  <a16:creationId xmlns:a16="http://schemas.microsoft.com/office/drawing/2014/main" id="{CD23CB25-0F5F-4952-8F0F-89A5BA282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314" y="2141289"/>
              <a:ext cx="5133324" cy="2107129"/>
            </a:xfrm>
            <a:prstGeom prst="rect">
              <a:avLst/>
            </a:prstGeom>
          </p:spPr>
        </p:pic>
        <p:grpSp>
          <p:nvGrpSpPr>
            <p:cNvPr id="50" name="组合 16">
              <a:extLst>
                <a:ext uri="{FF2B5EF4-FFF2-40B4-BE49-F238E27FC236}">
                  <a16:creationId xmlns:a16="http://schemas.microsoft.com/office/drawing/2014/main" id="{77E13E6E-94A9-49BE-B584-1F96C0D1944F}"/>
                </a:ext>
              </a:extLst>
            </p:cNvPr>
            <p:cNvGrpSpPr/>
            <p:nvPr/>
          </p:nvGrpSpPr>
          <p:grpSpPr>
            <a:xfrm>
              <a:off x="1892492" y="2285106"/>
              <a:ext cx="4494120" cy="2361926"/>
              <a:chOff x="1149985" y="3194006"/>
              <a:chExt cx="4494120" cy="2361926"/>
            </a:xfrm>
          </p:grpSpPr>
          <p:sp>
            <p:nvSpPr>
              <p:cNvPr id="51" name="文本框 25">
                <a:extLst>
                  <a:ext uri="{FF2B5EF4-FFF2-40B4-BE49-F238E27FC236}">
                    <a16:creationId xmlns:a16="http://schemas.microsoft.com/office/drawing/2014/main" id="{A7BFF8A2-3081-4532-8CC0-E3F60475BAE9}"/>
                  </a:ext>
                </a:extLst>
              </p:cNvPr>
              <p:cNvSpPr txBox="1"/>
              <p:nvPr/>
            </p:nvSpPr>
            <p:spPr>
              <a:xfrm>
                <a:off x="1459334" y="3267461"/>
                <a:ext cx="4184771" cy="2288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Để chăm sóc và bảo vệ cơ quan tiêu hóa em cần thay đổi những thói quan ăn uống nào?</a:t>
                </a:r>
                <a:endParaRPr lang="en-US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2" name="组合 18">
                <a:extLst>
                  <a:ext uri="{FF2B5EF4-FFF2-40B4-BE49-F238E27FC236}">
                    <a16:creationId xmlns:a16="http://schemas.microsoft.com/office/drawing/2014/main" id="{BFEAB139-3D21-43D1-8E69-A288F0D1A2FF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53" name="Freeform 108">
                  <a:extLst>
                    <a:ext uri="{FF2B5EF4-FFF2-40B4-BE49-F238E27FC236}">
                      <a16:creationId xmlns:a16="http://schemas.microsoft.com/office/drawing/2014/main" id="{493FB5AE-4EC4-485A-9CA9-9E89C5C90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Freeform 109">
                  <a:extLst>
                    <a:ext uri="{FF2B5EF4-FFF2-40B4-BE49-F238E27FC236}">
                      <a16:creationId xmlns:a16="http://schemas.microsoft.com/office/drawing/2014/main" id="{6CBE1438-7492-41EB-818A-FF6650E044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Freeform 110">
                  <a:extLst>
                    <a:ext uri="{FF2B5EF4-FFF2-40B4-BE49-F238E27FC236}">
                      <a16:creationId xmlns:a16="http://schemas.microsoft.com/office/drawing/2014/main" id="{13CE7123-CA27-4BE4-AA54-6D4E54D53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Freeform 111">
                  <a:extLst>
                    <a:ext uri="{FF2B5EF4-FFF2-40B4-BE49-F238E27FC236}">
                      <a16:creationId xmlns:a16="http://schemas.microsoft.com/office/drawing/2014/main" id="{3A7E30F9-73AA-4422-8970-7DFBFD44C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Freeform 112">
                  <a:extLst>
                    <a:ext uri="{FF2B5EF4-FFF2-40B4-BE49-F238E27FC236}">
                      <a16:creationId xmlns:a16="http://schemas.microsoft.com/office/drawing/2014/main" id="{BC57EE88-33B9-4301-98E9-26B980194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Freeform 113">
                  <a:extLst>
                    <a:ext uri="{FF2B5EF4-FFF2-40B4-BE49-F238E27FC236}">
                      <a16:creationId xmlns:a16="http://schemas.microsoft.com/office/drawing/2014/main" id="{80480C71-429D-4D55-97F2-07F35622F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5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253</Words>
  <Application>Microsoft Office PowerPoint</Application>
  <PresentationFormat>Widescreen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Calibri Light</vt:lpstr>
      <vt:lpstr>等线</vt:lpstr>
      <vt:lpstr>Times New Roman</vt:lpstr>
      <vt:lpstr>UTM Cookies</vt:lpstr>
      <vt:lpstr>Wingdings</vt:lpstr>
      <vt:lpstr>字魂59号-创粗黑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52</cp:revision>
  <dcterms:created xsi:type="dcterms:W3CDTF">2022-11-13T08:22:48Z</dcterms:created>
  <dcterms:modified xsi:type="dcterms:W3CDTF">2026-02-12T02:38:45Z</dcterms:modified>
</cp:coreProperties>
</file>