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7322" r:id="rId2"/>
    <p:sldId id="7323" r:id="rId3"/>
    <p:sldId id="7324" r:id="rId4"/>
    <p:sldId id="7325" r:id="rId5"/>
    <p:sldId id="7315" r:id="rId6"/>
    <p:sldId id="7316" r:id="rId7"/>
    <p:sldId id="7317" r:id="rId8"/>
    <p:sldId id="7326" r:id="rId9"/>
    <p:sldId id="259" r:id="rId10"/>
    <p:sldId id="321" r:id="rId11"/>
    <p:sldId id="322" r:id="rId12"/>
    <p:sldId id="7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5A719-80F8-4E97-B5B0-DE2CAB1BD3F8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FC3FF-CBB2-4E51-8B71-DE3D5778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35588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401840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5240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91245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03646" y="382658"/>
            <a:ext cx="11384707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57424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509816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680660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88695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2569820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11923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67179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4803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5294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87379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69986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40996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646399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CBDB5-4114-4183-876B-9DE1786AF7B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6527F-07DF-4489-B585-3E1078D32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FC2B910-DAE3-FBF5-B80B-02E7FC04346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93" y="0"/>
            <a:ext cx="1472166" cy="14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8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693" r:id="rId14"/>
    <p:sldLayoutId id="2147483694" r:id="rId15"/>
    <p:sldLayoutId id="2147483695" r:id="rId16"/>
    <p:sldLayoutId id="2147483696" r:id="rId17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2687" y="2810583"/>
            <a:ext cx="2692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4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889500" y="4846526"/>
            <a:ext cx="4057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ĐÀO PHƯƠNG 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TRƯỜNG: TH HÒA NGHĨA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190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740313" y="45145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194214" y="386928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Cho dãy theo quy luật như sa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37896-B291-D3B7-0857-9C29381E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643062"/>
            <a:ext cx="8362950" cy="1065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EF6D7-3FB2-1094-1256-36AD50A12769}"/>
              </a:ext>
            </a:extLst>
          </p:cNvPr>
          <p:cNvSpPr txBox="1"/>
          <p:nvPr/>
        </p:nvSpPr>
        <p:spPr>
          <a:xfrm>
            <a:off x="946438" y="3111078"/>
            <a:ext cx="10274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Hình thích hợp với vị trí dấu “?” là hình thoi hay hình bình hành?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B8BE05AE-068A-7AC4-A7B5-A7E192B5E513}"/>
              </a:ext>
            </a:extLst>
          </p:cNvPr>
          <p:cNvSpPr/>
          <p:nvPr/>
        </p:nvSpPr>
        <p:spPr>
          <a:xfrm>
            <a:off x="7529513" y="1828800"/>
            <a:ext cx="1243012" cy="790575"/>
          </a:xfrm>
          <a:prstGeom prst="diamond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69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21F4E2F7-65DE-4731-FC5C-EE62C1B2C93E}"/>
              </a:ext>
            </a:extLst>
          </p:cNvPr>
          <p:cNvSpPr/>
          <p:nvPr/>
        </p:nvSpPr>
        <p:spPr>
          <a:xfrm>
            <a:off x="606962" y="489557"/>
            <a:ext cx="1769611" cy="638824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C78E0-6DA5-34EC-44D2-680DDE7D1982}"/>
              </a:ext>
            </a:extLst>
          </p:cNvPr>
          <p:cNvSpPr txBox="1"/>
          <p:nvPr/>
        </p:nvSpPr>
        <p:spPr>
          <a:xfrm>
            <a:off x="2438399" y="514597"/>
            <a:ext cx="883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Quan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vẽ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991F31-1254-50AA-5F32-00F47F0D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1862137"/>
            <a:ext cx="4067175" cy="2344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E568A-D109-CDFA-6A59-6FC4E78D2502}"/>
              </a:ext>
            </a:extLst>
          </p:cNvPr>
          <p:cNvSpPr txBox="1"/>
          <p:nvPr/>
        </p:nvSpPr>
        <p:spPr>
          <a:xfrm>
            <a:off x="5019674" y="1305172"/>
            <a:ext cx="6419851" cy="369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Nối bốn điểm nào trong hình vẽ để được một hình thoi?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A. Bốn điểm M, N, P, Q.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B. Bốn điểm M, N, P, R.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C. Bốn điểm M, N, P, 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16119C-6F79-8139-E571-FE45032A1CF0}"/>
              </a:ext>
            </a:extLst>
          </p:cNvPr>
          <p:cNvCxnSpPr>
            <a:cxnSpLocks/>
          </p:cNvCxnSpPr>
          <p:nvPr/>
        </p:nvCxnSpPr>
        <p:spPr>
          <a:xfrm>
            <a:off x="1114425" y="3019425"/>
            <a:ext cx="1638300" cy="800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208036-28AF-7527-E01A-B47BEBCD6A7A}"/>
              </a:ext>
            </a:extLst>
          </p:cNvPr>
          <p:cNvCxnSpPr>
            <a:cxnSpLocks/>
          </p:cNvCxnSpPr>
          <p:nvPr/>
        </p:nvCxnSpPr>
        <p:spPr>
          <a:xfrm flipV="1">
            <a:off x="2752725" y="3038475"/>
            <a:ext cx="1676400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169BA4-2CB2-22DE-8665-92F1B1B3214E}"/>
              </a:ext>
            </a:extLst>
          </p:cNvPr>
          <p:cNvSpPr/>
          <p:nvPr/>
        </p:nvSpPr>
        <p:spPr>
          <a:xfrm>
            <a:off x="4962525" y="3667125"/>
            <a:ext cx="590550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59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27AD9-AF4B-ACCE-E6F2-94C38888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871380"/>
            <a:ext cx="5440404" cy="13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50984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65213C0-F7FF-B551-759E-22944805F50E}"/>
              </a:ext>
            </a:extLst>
          </p:cNvPr>
          <p:cNvGrpSpPr/>
          <p:nvPr/>
        </p:nvGrpSpPr>
        <p:grpSpPr>
          <a:xfrm>
            <a:off x="6555738" y="1935909"/>
            <a:ext cx="1689904" cy="570719"/>
            <a:chOff x="3587697" y="3958134"/>
            <a:chExt cx="1374735" cy="483228"/>
          </a:xfrm>
          <a:noFill/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24C1376-AC16-ED44-0951-3D5D06D056A8}"/>
                </a:ext>
              </a:extLst>
            </p:cNvPr>
            <p:cNvSpPr/>
            <p:nvPr/>
          </p:nvSpPr>
          <p:spPr>
            <a:xfrm>
              <a:off x="3587697" y="3965411"/>
              <a:ext cx="1374735" cy="475951"/>
            </a:xfrm>
            <a:prstGeom prst="roundRect">
              <a:avLst>
                <a:gd name="adj" fmla="val 50000"/>
              </a:avLst>
            </a:prstGeom>
            <a:solidFill>
              <a:srgbClr val="AE7637"/>
            </a:solidFill>
            <a:ln w="19050">
              <a:solidFill>
                <a:srgbClr val="6853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8984202-ADC9-E352-1E12-D0BF95DC6F5B}"/>
                </a:ext>
              </a:extLst>
            </p:cNvPr>
            <p:cNvSpPr txBox="1"/>
            <p:nvPr/>
          </p:nvSpPr>
          <p:spPr>
            <a:xfrm>
              <a:off x="4565482" y="3958134"/>
              <a:ext cx="173390" cy="338235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4314B45-A214-525D-0516-F63942F8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53" y="2462300"/>
            <a:ext cx="6419644" cy="2371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151F29-962A-3C0D-0533-BD710AC3ADEB}"/>
              </a:ext>
            </a:extLst>
          </p:cNvPr>
          <p:cNvSpPr txBox="1"/>
          <p:nvPr/>
        </p:nvSpPr>
        <p:spPr>
          <a:xfrm>
            <a:off x="6819900" y="4495800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2356658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D3B12-E548-CB50-42B6-27B3DCA7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58" y="370500"/>
            <a:ext cx="947400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227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59565-1C71-D65E-9391-261EC3FDA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811" y="19753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91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3CDD95-2AE4-96BD-5281-02F1BC40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301" y="246469"/>
            <a:ext cx="3078747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D807D-429E-4E8D-B151-FA954C6D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1352551"/>
            <a:ext cx="2630386" cy="2459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D68D7C-AC57-5F41-67E5-B0806B72E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50" y="2267299"/>
            <a:ext cx="2390775" cy="1699863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8F5F3F7-5B4F-DB2E-F542-F6C85FA5A8EB}"/>
              </a:ext>
            </a:extLst>
          </p:cNvPr>
          <p:cNvSpPr/>
          <p:nvPr/>
        </p:nvSpPr>
        <p:spPr>
          <a:xfrm>
            <a:off x="7505700" y="1028700"/>
            <a:ext cx="2247900" cy="1076325"/>
          </a:xfrm>
          <a:prstGeom prst="wedgeRoundRectCallout">
            <a:avLst>
              <a:gd name="adj1" fmla="val -11935"/>
              <a:gd name="adj2" fmla="val 7899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9457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D3911F-AADA-ED24-4DF9-AA844816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774" y="1833562"/>
            <a:ext cx="4086225" cy="2381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B72D5-D409-1BE1-20E5-1F60F1B3E508}"/>
              </a:ext>
            </a:extLst>
          </p:cNvPr>
          <p:cNvSpPr txBox="1"/>
          <p:nvPr/>
        </p:nvSpPr>
        <p:spPr>
          <a:xfrm>
            <a:off x="5495924" y="2000250"/>
            <a:ext cx="6296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DC,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BC = CD = DA.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DC2086-0A49-FC7E-1E9E-070499D33C77}"/>
              </a:ext>
            </a:extLst>
          </p:cNvPr>
          <p:cNvCxnSpPr/>
          <p:nvPr/>
        </p:nvCxnSpPr>
        <p:spPr>
          <a:xfrm flipV="1">
            <a:off x="1685925" y="2238375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E6F994-5115-AE0B-5F1B-9FADFBC550B3}"/>
              </a:ext>
            </a:extLst>
          </p:cNvPr>
          <p:cNvCxnSpPr/>
          <p:nvPr/>
        </p:nvCxnSpPr>
        <p:spPr>
          <a:xfrm flipV="1">
            <a:off x="3314700" y="3086100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42A366-40DD-FBC7-D72A-62D13FC75DF7}"/>
              </a:ext>
            </a:extLst>
          </p:cNvPr>
          <p:cNvCxnSpPr>
            <a:cxnSpLocks/>
          </p:cNvCxnSpPr>
          <p:nvPr/>
        </p:nvCxnSpPr>
        <p:spPr>
          <a:xfrm>
            <a:off x="1666875" y="3038475"/>
            <a:ext cx="1647825" cy="866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7231-134C-DA9F-7C63-A5138674ABB2}"/>
              </a:ext>
            </a:extLst>
          </p:cNvPr>
          <p:cNvCxnSpPr>
            <a:cxnSpLocks/>
          </p:cNvCxnSpPr>
          <p:nvPr/>
        </p:nvCxnSpPr>
        <p:spPr>
          <a:xfrm>
            <a:off x="3314700" y="2228850"/>
            <a:ext cx="1647825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445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组合 1">
            <a:extLst>
              <a:ext uri="{FF2B5EF4-FFF2-40B4-BE49-F238E27FC236}">
                <a16:creationId xmlns:a16="http://schemas.microsoft.com/office/drawing/2014/main" id="{F91B7B43-4C8F-A304-DF1E-0A8658727E79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61" name="图片 10">
              <a:extLst>
                <a:ext uri="{FF2B5EF4-FFF2-40B4-BE49-F238E27FC236}">
                  <a16:creationId xmlns:a16="http://schemas.microsoft.com/office/drawing/2014/main" id="{9BD63720-DD42-5F18-7863-A00791165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62" name="椭圆 11">
              <a:extLst>
                <a:ext uri="{FF2B5EF4-FFF2-40B4-BE49-F238E27FC236}">
                  <a16:creationId xmlns:a16="http://schemas.microsoft.com/office/drawing/2014/main" id="{F6E2F8ED-3EB0-63B9-0320-F9AEE9C0BB2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EC50BE58-0B01-10D4-E31E-EE91276B6F3F}"/>
              </a:ext>
            </a:extLst>
          </p:cNvPr>
          <p:cNvSpPr txBox="1"/>
          <p:nvPr/>
        </p:nvSpPr>
        <p:spPr>
          <a:xfrm>
            <a:off x="3080351" y="2042505"/>
            <a:ext cx="63543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thoi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cặp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đối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diện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, song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song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bằng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nhau</a:t>
            </a:r>
            <a:endParaRPr lang="en-US" sz="4000" b="1" dirty="0">
              <a:solidFill>
                <a:srgbClr val="685338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960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161F63-0E7A-031F-EDCA-975D16F91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1832918"/>
            <a:ext cx="6897078" cy="15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69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8041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1: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232314" y="811267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Những hình nào dưới đây là hình thoi?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C3794-316A-F6A2-4B57-1A8E1549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52600"/>
            <a:ext cx="6364408" cy="3676650"/>
          </a:xfrm>
          <a:prstGeom prst="rect">
            <a:avLst/>
          </a:prstGeom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A30E7892-BC8C-7E32-2012-792935F8D4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9" y="1714500"/>
            <a:ext cx="1091233" cy="923925"/>
          </a:xfrm>
          <a:prstGeom prst="rect">
            <a:avLst/>
          </a:prstGeom>
        </p:spPr>
      </p:pic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81D9CEBB-9533-A02B-9437-ABBE136705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54" y="1485900"/>
            <a:ext cx="1091233" cy="923925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D3544DD-007D-208F-C47D-04AAC013D8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04" y="1952625"/>
            <a:ext cx="1091233" cy="92392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181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맑은 고딕</vt:lpstr>
      <vt:lpstr>Arial</vt:lpstr>
      <vt:lpstr>Calibri</vt:lpstr>
      <vt:lpstr>Cambria</vt:lpstr>
      <vt:lpstr>等线</vt:lpstr>
      <vt:lpstr>等线 Light</vt:lpstr>
      <vt:lpstr>Times New Roman</vt:lpstr>
      <vt:lpstr>Vogue-ExtraBold</vt:lpstr>
      <vt:lpstr>标小智龙珠体</vt:lpstr>
      <vt:lpstr>阿里巴巴普惠体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22</cp:revision>
  <dcterms:created xsi:type="dcterms:W3CDTF">2023-10-06T02:27:46Z</dcterms:created>
  <dcterms:modified xsi:type="dcterms:W3CDTF">2026-02-12T08:40:05Z</dcterms:modified>
</cp:coreProperties>
</file>