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76" r:id="rId2"/>
    <p:sldId id="257" r:id="rId3"/>
    <p:sldId id="359" r:id="rId4"/>
    <p:sldId id="259" r:id="rId5"/>
    <p:sldId id="360" r:id="rId6"/>
    <p:sldId id="264" r:id="rId7"/>
    <p:sldId id="265" r:id="rId8"/>
    <p:sldId id="266" r:id="rId9"/>
    <p:sldId id="3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6F8F-22B9-4255-8A0C-C65C4D70EC5F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E0298-EF40-4F19-96D4-3905DFAB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19F3758-4E62-757D-45FC-44CFE3EEF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5CE069-2743-4D3A-B991-8F1874075B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618011F-37E3-FD86-0A1D-E301EBE40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E1D76E2-B7F7-3399-BC1A-83D1D4FA9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NGUYỄN THỊ HỒNG NGUYÊN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003E-19E2-0DE3-D37F-F411C9D61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5C834-C6F6-7556-A30E-0018E6407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6F630-7E4D-68FB-1ED2-0D49631F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EF5E-479E-A141-93B8-81DC1054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B71D-FC56-FBCF-FDAC-F3521645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349A-9005-4514-994C-830460607B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35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DAFD-32D4-69C1-284B-6026242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5800-8782-2403-3D11-F4458C530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8332B-D67A-4292-1672-24AE725B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CC98-093F-73C1-EA5C-B28C832D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3896-7436-9002-E8A1-D912385B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A2A7-20BA-444D-B8CF-4B9C43724F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3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D2C74-08C3-D402-49BF-65B9C8633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AAACC-1FAD-3030-DB55-A54BFAE78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3A2D5-BD73-E2A2-D8FC-48D5D2A1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E5CDF-FBCD-F4F9-2F2A-ADF6147F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27FC9-E28F-DD0F-BCAD-A7EBED61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BF50-833D-4AF1-A798-772EDF9262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83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04EC5B-D3A8-07D9-561B-DCDE7C1FB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0588BA-85C0-A5A5-A7E7-C0B8733A0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707BA7-DC2B-0A90-2818-FB412255B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7B6EC-3770-4205-BF72-5EF486C18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5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3AF65-B906-C9B6-2AA1-6B6EB4E9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E5C4-5F18-311E-04CC-1A344332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D667B-52EA-6C56-4F8C-3B7E9C41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7AA01-2A3F-F4E3-28FA-05ED8372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E4A66-4831-065A-CF3B-533775D6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2382-19F3-4A50-A490-DC508A9A15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1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6B98-6A35-E99F-AF9B-8091BF31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C8D8C-027B-89E9-18FF-C78C91963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03EC4-C824-4DA6-A843-34D3325A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0F8AD-F266-68D1-C9EC-1CF2E1F3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6FE66-8B52-87FA-604F-31D6666C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25BE-62F8-4408-BA21-84952C8A2F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99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E28D-2F41-2673-F4FE-DB95B751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FD413-2DE6-5074-6A44-824827DAB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AB628-4434-2DF3-CA95-57E078011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7214F-1087-F297-E5E0-1FFA2C31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2DCBE-C2D5-399A-E283-BC172F5B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65E3C-41F2-F215-65C2-4228530C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1C1F-12E8-4887-A685-EBEA4274D6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86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303C-D93A-0251-C163-BF1A5984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0347D-1ABB-90F6-156B-5C60B3321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8867C-A865-767C-753B-F1DFFD562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EB041-192E-CA88-EAD6-CF4641B88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AE620-A1FC-0ACB-04E4-EA1C44D5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33EA6-FBDD-C7E6-126F-46D60B74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947DF-C73E-50A5-0CF7-9D6649F2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A30A7-52E0-11CE-48A8-90C0575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7CA8-0497-4C9F-827D-67C48969CF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29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0754-E281-49E4-E8CC-A596C4F1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E9E4F-60ED-4150-072D-BE2816A8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3346C-C410-6297-FB36-58F1C3CE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64412-4E5F-3600-05E5-4EDAADE9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E58-6F07-4432-932B-694BC78A84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60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A2571-B0C4-4A83-C38D-A24EDE36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E5CA4-2C8E-AE82-45AA-20719C83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343B-E8C7-C9BE-7859-36AA1A3A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80FB-4F50-4DA5-A4BB-0EA295B913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1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8852-C115-5425-5933-73B74464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876E-CEBA-491D-90A4-A72D5D9D1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BB372-DFBA-110E-4D30-1B53A2376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8C3F-D307-D477-2513-EFAC51E5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344C5-C936-79DC-AE64-B470102C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A934E-3805-6F21-4987-466C54EE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366-6DD4-4F8D-9912-3161357C71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3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CFB6-6DF2-4847-958E-A31F3DC2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8E3EB-1428-EE53-273B-8D51B88BC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E1E58-CEC3-EB87-F24B-361B70AF4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946A1-08E7-0854-BEBD-7C42BB32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34948-13A0-882D-0DCF-E3CF058A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7FC16-43B2-1A8F-5BBB-4D82BF3E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43D-EA16-4EED-B130-B2A76D34E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6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45083-4FA2-1B84-163E-D7A36CCC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F0C52-3BC5-F54A-9D05-4BE861B32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860C-5B2B-E8F4-583F-B73BF6AF6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5893D-C188-DE0E-99C1-EFC642FCE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8CF-4639-66F3-66B5-65F89F4F7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48D5-778C-4F2D-8249-597463F77E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26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143">
            <a:extLst>
              <a:ext uri="{FF2B5EF4-FFF2-40B4-BE49-F238E27FC236}">
                <a16:creationId xmlns:a16="http://schemas.microsoft.com/office/drawing/2014/main" id="{2771F3D7-1F44-7BD7-3D58-7B4CA1454D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0665" y="238125"/>
            <a:ext cx="10017197" cy="2286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55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101" name="WordArt 150">
            <a:extLst>
              <a:ext uri="{FF2B5EF4-FFF2-40B4-BE49-F238E27FC236}">
                <a16:creationId xmlns:a16="http://schemas.microsoft.com/office/drawing/2014/main" id="{F5429916-81AB-268B-61C7-3D7A1FB8CC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2286000"/>
            <a:ext cx="670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3A</a:t>
            </a:r>
          </a:p>
        </p:txBody>
      </p:sp>
      <p:sp>
        <p:nvSpPr>
          <p:cNvPr id="4102" name="Text Box 151">
            <a:extLst>
              <a:ext uri="{FF2B5EF4-FFF2-40B4-BE49-F238E27FC236}">
                <a16:creationId xmlns:a16="http://schemas.microsoft.com/office/drawing/2014/main" id="{93EEC97F-F223-6F99-3DC9-D31F22023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067" y="4394201"/>
            <a:ext cx="7239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Thanh Tâm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.VnTimeH" panose="020B7200000000000000" pitchFamily="34" charset="0"/>
              </a:rPr>
              <a:t>  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395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3E061-8BC8-988E-B212-9CA7A9847BB9}"/>
              </a:ext>
            </a:extLst>
          </p:cNvPr>
          <p:cNvSpPr txBox="1"/>
          <p:nvPr/>
        </p:nvSpPr>
        <p:spPr>
          <a:xfrm>
            <a:off x="2694776" y="449949"/>
            <a:ext cx="64027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KHỞI ĐỘNG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D9066-7631-B563-BB28-FDE4D0299819}"/>
              </a:ext>
            </a:extLst>
          </p:cNvPr>
          <p:cNvSpPr txBox="1"/>
          <p:nvPr/>
        </p:nvSpPr>
        <p:spPr>
          <a:xfrm>
            <a:off x="-112541" y="1023557"/>
            <a:ext cx="12192000" cy="3174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3: VUI ĐẾN TRƯỜNG</a:t>
            </a:r>
            <a:endParaRPr lang="en-US" sz="36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9</a:t>
            </a:r>
            <a:endParaRPr lang="en-US" sz="36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BÀI HÁT: </a:t>
            </a:r>
            <a:r>
              <a:rPr lang="en-US" sz="4000" b="1" i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 ĐẾN TRƯỜNG</a:t>
            </a:r>
            <a:r>
              <a:rPr lang="en-US" sz="40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Lê </a:t>
            </a:r>
            <a:r>
              <a:rPr lang="en-US" sz="40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endParaRPr lang="en-US" sz="36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0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ông tin, tiểu sử về nhạc sĩ Lê Quốc Thắng - Hợp Âm Pro">
            <a:extLst>
              <a:ext uri="{FF2B5EF4-FFF2-40B4-BE49-F238E27FC236}">
                <a16:creationId xmlns:a16="http://schemas.microsoft.com/office/drawing/2014/main" id="{53EA2EEA-A532-6C7F-AC88-3D663A85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2" y="1093952"/>
            <a:ext cx="4234375" cy="516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6041EF-ECBA-C1D2-3953-ECB768DC1445}"/>
              </a:ext>
            </a:extLst>
          </p:cNvPr>
          <p:cNvSpPr txBox="1"/>
          <p:nvPr/>
        </p:nvSpPr>
        <p:spPr>
          <a:xfrm>
            <a:off x="684628" y="1093952"/>
            <a:ext cx="5011616" cy="5358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000" b="1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 Quốc Thắng</a:t>
            </a:r>
            <a:r>
              <a:rPr lang="vi-VN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sinh năm 1962 tại Sài Gòn. Tốt nghiệp Đại học Luật ngành Tư pháp; Đại học Âm nhạc ngành Sáng tác. Hiện tại ông là hội viên Hội Nhạc sĩ Việt Nam, Hội Âm nhạc TP. Hồ Chí Minh, Hội Luật gia TP.HCM.</a:t>
            </a:r>
            <a:r>
              <a:rPr lang="en-US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 phẩm</a:t>
            </a:r>
            <a:r>
              <a:rPr lang="en-US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000" i="1" kern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Búp bê bằng bông, Mái trường mến yêu</a:t>
            </a:r>
            <a:endParaRPr lang="en-US" sz="3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80B28-1D8E-F473-172E-4068445195B2}"/>
              </a:ext>
            </a:extLst>
          </p:cNvPr>
          <p:cNvSpPr txBox="1"/>
          <p:nvPr/>
        </p:nvSpPr>
        <p:spPr>
          <a:xfrm>
            <a:off x="4335037" y="161779"/>
            <a:ext cx="352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GIỚI THIỆU TÁC GIẢ</a:t>
            </a:r>
          </a:p>
        </p:txBody>
      </p:sp>
    </p:spTree>
    <p:extLst>
      <p:ext uri="{BB962C8B-B14F-4D97-AF65-F5344CB8AC3E}">
        <p14:creationId xmlns:p14="http://schemas.microsoft.com/office/powerpoint/2010/main" val="370542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ECA6-2D37-2B48-D767-FF174832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89E-6CC4-6D31-0626-C9D8ADBDBC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EE36F-C0F5-F916-DCA2-31A0824928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6B17D-90FB-A096-CDE4-26C89FEB4F90}"/>
              </a:ext>
            </a:extLst>
          </p:cNvPr>
          <p:cNvSpPr txBox="1"/>
          <p:nvPr/>
        </p:nvSpPr>
        <p:spPr>
          <a:xfrm>
            <a:off x="3484452" y="1398267"/>
            <a:ext cx="9048207" cy="156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0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4000" b="1" i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nionPro-I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9A7AB-FB6B-3DAB-AC73-5C055D600401}"/>
              </a:ext>
            </a:extLst>
          </p:cNvPr>
          <p:cNvSpPr txBox="1"/>
          <p:nvPr/>
        </p:nvSpPr>
        <p:spPr>
          <a:xfrm>
            <a:off x="942535" y="112541"/>
            <a:ext cx="210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DẠY HÁT TỪNG CÂU</a:t>
            </a:r>
          </a:p>
        </p:txBody>
      </p:sp>
    </p:spTree>
    <p:extLst>
      <p:ext uri="{BB962C8B-B14F-4D97-AF65-F5344CB8AC3E}">
        <p14:creationId xmlns:p14="http://schemas.microsoft.com/office/powerpoint/2010/main" val="405640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U I ĐẾN TRƯỜNG GÕ ĐỆM THEO PHÁCH - YouTube">
            <a:extLst>
              <a:ext uri="{FF2B5EF4-FFF2-40B4-BE49-F238E27FC236}">
                <a16:creationId xmlns:a16="http://schemas.microsoft.com/office/drawing/2014/main" id="{8803990B-96AA-BA1F-893B-C1A046DD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E6BB85-022D-BE88-F7B7-91F9740E02FD}"/>
              </a:ext>
            </a:extLst>
          </p:cNvPr>
          <p:cNvSpPr txBox="1"/>
          <p:nvPr/>
        </p:nvSpPr>
        <p:spPr>
          <a:xfrm>
            <a:off x="1631852" y="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GÕ ĐỆM</a:t>
            </a:r>
          </a:p>
        </p:txBody>
      </p:sp>
    </p:spTree>
    <p:extLst>
      <p:ext uri="{BB962C8B-B14F-4D97-AF65-F5344CB8AC3E}">
        <p14:creationId xmlns:p14="http://schemas.microsoft.com/office/powerpoint/2010/main" val="31092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34A95A-ED9F-93C8-1AAC-31ECBE80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8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14519E-2106-2956-CAF9-EECDEE5297E0}"/>
              </a:ext>
            </a:extLst>
          </p:cNvPr>
          <p:cNvSpPr txBox="1"/>
          <p:nvPr/>
        </p:nvSpPr>
        <p:spPr>
          <a:xfrm>
            <a:off x="1730326" y="0"/>
            <a:ext cx="23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HÁT KẾT HỢP GÕ ĐỆM</a:t>
            </a:r>
          </a:p>
        </p:txBody>
      </p:sp>
    </p:spTree>
    <p:extLst>
      <p:ext uri="{BB962C8B-B14F-4D97-AF65-F5344CB8AC3E}">
        <p14:creationId xmlns:p14="http://schemas.microsoft.com/office/powerpoint/2010/main" val="173599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21FE10-945A-BBE5-1D6D-D4AE61507450}"/>
              </a:ext>
            </a:extLst>
          </p:cNvPr>
          <p:cNvSpPr txBox="1"/>
          <p:nvPr/>
        </p:nvSpPr>
        <p:spPr>
          <a:xfrm>
            <a:off x="4837527" y="333735"/>
            <a:ext cx="2351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0D62F-4537-9720-E504-E50191D6479E}"/>
              </a:ext>
            </a:extLst>
          </p:cNvPr>
          <p:cNvSpPr txBox="1"/>
          <p:nvPr/>
        </p:nvSpPr>
        <p:spPr>
          <a:xfrm>
            <a:off x="615461" y="1341251"/>
            <a:ext cx="8444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84774-1B23-C638-D46A-F064070068EA}"/>
              </a:ext>
            </a:extLst>
          </p:cNvPr>
          <p:cNvSpPr txBox="1"/>
          <p:nvPr/>
        </p:nvSpPr>
        <p:spPr>
          <a:xfrm>
            <a:off x="606356" y="2610376"/>
            <a:ext cx="10979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42498-E648-AE65-9AF7-4C5C6E2F1FCA}"/>
              </a:ext>
            </a:extLst>
          </p:cNvPr>
          <p:cNvSpPr txBox="1"/>
          <p:nvPr/>
        </p:nvSpPr>
        <p:spPr>
          <a:xfrm>
            <a:off x="606356" y="4248442"/>
            <a:ext cx="10786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58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212</Words>
  <Application>Microsoft Office PowerPoint</Application>
  <PresentationFormat>Widescreen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.VnTimeH</vt:lpstr>
      <vt:lpstr>Arial</vt:lpstr>
      <vt:lpstr>Calibri</vt:lpstr>
      <vt:lpstr>Calibri Light</vt:lpstr>
      <vt:lpstr>MinionPro-It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</cp:revision>
  <dcterms:created xsi:type="dcterms:W3CDTF">2023-10-13T14:28:47Z</dcterms:created>
  <dcterms:modified xsi:type="dcterms:W3CDTF">2026-02-25T09:13:59Z</dcterms:modified>
</cp:coreProperties>
</file>